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9" r:id="rId3"/>
    <p:sldId id="258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71" r:id="rId15"/>
    <p:sldId id="269" r:id="rId16"/>
    <p:sldId id="270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9" autoAdjust="0"/>
    <p:restoredTop sz="94660"/>
  </p:normalViewPr>
  <p:slideViewPr>
    <p:cSldViewPr snapToGrid="0">
      <p:cViewPr varScale="1">
        <p:scale>
          <a:sx n="71" d="100"/>
          <a:sy n="71" d="100"/>
        </p:scale>
        <p:origin x="141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FE5358-CEFC-4FCA-B628-FADE830B3220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C5C92CF-D404-4DF9-968B-7FE87A267831}">
      <dgm:prSet phldrT="[Текст]" custT="1"/>
      <dgm:spPr/>
      <dgm:t>
        <a:bodyPr/>
        <a:lstStyle/>
        <a:p>
          <a:r>
            <a:rPr lang="ru-RU" sz="1800" dirty="0" smtClean="0"/>
            <a:t>Отсутствует связь с непосредственным заказчиком </a:t>
          </a:r>
          <a:endParaRPr lang="ru-RU" sz="1800" dirty="0"/>
        </a:p>
      </dgm:t>
    </dgm:pt>
    <dgm:pt modelId="{E2A4BB8E-933B-4BCD-B43E-E589963CE56C}" type="parTrans" cxnId="{CC23D588-4DE6-408B-8CC8-247CFAF8EB67}">
      <dgm:prSet/>
      <dgm:spPr/>
      <dgm:t>
        <a:bodyPr/>
        <a:lstStyle/>
        <a:p>
          <a:endParaRPr lang="ru-RU"/>
        </a:p>
      </dgm:t>
    </dgm:pt>
    <dgm:pt modelId="{099CF7A3-40F2-4C06-B27F-33BDDF63D202}" type="sibTrans" cxnId="{CC23D588-4DE6-408B-8CC8-247CFAF8EB67}">
      <dgm:prSet/>
      <dgm:spPr/>
      <dgm:t>
        <a:bodyPr/>
        <a:lstStyle/>
        <a:p>
          <a:endParaRPr lang="ru-RU"/>
        </a:p>
      </dgm:t>
    </dgm:pt>
    <dgm:pt modelId="{77533D39-09C9-48D0-A6F4-7238EC4D2A1F}">
      <dgm:prSet phldrT="[Текст]" custT="1"/>
      <dgm:spPr/>
      <dgm:t>
        <a:bodyPr/>
        <a:lstStyle/>
        <a:p>
          <a:r>
            <a:rPr lang="ru-RU" sz="1800" dirty="0" smtClean="0"/>
            <a:t>Временные задержки</a:t>
          </a:r>
          <a:endParaRPr lang="ru-RU" sz="1800" dirty="0"/>
        </a:p>
      </dgm:t>
    </dgm:pt>
    <dgm:pt modelId="{644873BB-719E-4FD2-BDC7-10765030A7E8}" type="parTrans" cxnId="{162FA334-98FE-4364-A176-F7B2C0406766}">
      <dgm:prSet/>
      <dgm:spPr/>
      <dgm:t>
        <a:bodyPr/>
        <a:lstStyle/>
        <a:p>
          <a:endParaRPr lang="ru-RU"/>
        </a:p>
      </dgm:t>
    </dgm:pt>
    <dgm:pt modelId="{548CE7BD-CE41-48C9-BC03-64BDC2D5F272}" type="sibTrans" cxnId="{162FA334-98FE-4364-A176-F7B2C0406766}">
      <dgm:prSet/>
      <dgm:spPr/>
      <dgm:t>
        <a:bodyPr/>
        <a:lstStyle/>
        <a:p>
          <a:endParaRPr lang="ru-RU"/>
        </a:p>
      </dgm:t>
    </dgm:pt>
    <dgm:pt modelId="{2BFE8D10-B2DF-41F9-9341-A0768B185144}">
      <dgm:prSet phldrT="[Текст]" custT="1"/>
      <dgm:spPr/>
      <dgm:t>
        <a:bodyPr/>
        <a:lstStyle/>
        <a:p>
          <a:r>
            <a:rPr lang="ru-RU" sz="1800" dirty="0" smtClean="0"/>
            <a:t>«Сломанный телефон»</a:t>
          </a:r>
          <a:endParaRPr lang="ru-RU" sz="1800" dirty="0"/>
        </a:p>
      </dgm:t>
    </dgm:pt>
    <dgm:pt modelId="{00DEF5CD-2B91-4F47-B456-1B99ADCAE202}" type="parTrans" cxnId="{CD080852-ECD1-4AC2-A2F5-E800314D3B90}">
      <dgm:prSet/>
      <dgm:spPr/>
      <dgm:t>
        <a:bodyPr/>
        <a:lstStyle/>
        <a:p>
          <a:endParaRPr lang="ru-RU"/>
        </a:p>
      </dgm:t>
    </dgm:pt>
    <dgm:pt modelId="{E3D307A3-0FA5-4A3B-899B-9BBDC52601D3}" type="sibTrans" cxnId="{CD080852-ECD1-4AC2-A2F5-E800314D3B90}">
      <dgm:prSet/>
      <dgm:spPr/>
      <dgm:t>
        <a:bodyPr/>
        <a:lstStyle/>
        <a:p>
          <a:endParaRPr lang="ru-RU"/>
        </a:p>
      </dgm:t>
    </dgm:pt>
    <dgm:pt modelId="{8A268412-6CBD-47C4-A1FF-A47B585DE503}">
      <dgm:prSet phldrT="[Текст]" phldr="1"/>
      <dgm:spPr/>
      <dgm:t>
        <a:bodyPr/>
        <a:lstStyle/>
        <a:p>
          <a:endParaRPr lang="ru-RU" dirty="0"/>
        </a:p>
      </dgm:t>
    </dgm:pt>
    <dgm:pt modelId="{ABED537E-9239-4177-8ADD-6D1B4264C5DD}" type="parTrans" cxnId="{D549A212-7AF2-46D3-97E1-763878B3A9E1}">
      <dgm:prSet/>
      <dgm:spPr/>
      <dgm:t>
        <a:bodyPr/>
        <a:lstStyle/>
        <a:p>
          <a:endParaRPr lang="ru-RU"/>
        </a:p>
      </dgm:t>
    </dgm:pt>
    <dgm:pt modelId="{7A7FCF33-65EA-4EF1-AB77-3D7538123C21}" type="sibTrans" cxnId="{D549A212-7AF2-46D3-97E1-763878B3A9E1}">
      <dgm:prSet/>
      <dgm:spPr/>
      <dgm:t>
        <a:bodyPr/>
        <a:lstStyle/>
        <a:p>
          <a:endParaRPr lang="ru-RU"/>
        </a:p>
      </dgm:t>
    </dgm:pt>
    <dgm:pt modelId="{B7E6A8A5-689A-4FA4-BBB2-AA0ECCE79BC6}">
      <dgm:prSet phldrT="[Текст]" phldr="1"/>
      <dgm:spPr/>
      <dgm:t>
        <a:bodyPr/>
        <a:lstStyle/>
        <a:p>
          <a:endParaRPr lang="ru-RU"/>
        </a:p>
      </dgm:t>
    </dgm:pt>
    <dgm:pt modelId="{4B0AF6F8-3B92-4698-A1CE-BECAF6405BDE}" type="parTrans" cxnId="{E3BAF2FA-351D-4A0D-BE94-808A13017A1E}">
      <dgm:prSet/>
      <dgm:spPr/>
      <dgm:t>
        <a:bodyPr/>
        <a:lstStyle/>
        <a:p>
          <a:endParaRPr lang="ru-RU"/>
        </a:p>
      </dgm:t>
    </dgm:pt>
    <dgm:pt modelId="{CF294CCF-4A45-4177-BA25-D055DFF380A9}" type="sibTrans" cxnId="{E3BAF2FA-351D-4A0D-BE94-808A13017A1E}">
      <dgm:prSet/>
      <dgm:spPr/>
      <dgm:t>
        <a:bodyPr/>
        <a:lstStyle/>
        <a:p>
          <a:endParaRPr lang="ru-RU"/>
        </a:p>
      </dgm:t>
    </dgm:pt>
    <dgm:pt modelId="{3FE8BC13-E322-4283-97F3-B86E8F5268AD}">
      <dgm:prSet phldrT="[Текст]" phldr="1"/>
      <dgm:spPr/>
      <dgm:t>
        <a:bodyPr/>
        <a:lstStyle/>
        <a:p>
          <a:endParaRPr lang="ru-RU"/>
        </a:p>
      </dgm:t>
    </dgm:pt>
    <dgm:pt modelId="{44B363EB-6C61-4BE5-B85F-132A0371D728}" type="parTrans" cxnId="{85CAC317-7C55-40DB-979A-3D55E86C7C05}">
      <dgm:prSet/>
      <dgm:spPr/>
      <dgm:t>
        <a:bodyPr/>
        <a:lstStyle/>
        <a:p>
          <a:endParaRPr lang="ru-RU"/>
        </a:p>
      </dgm:t>
    </dgm:pt>
    <dgm:pt modelId="{AF2351F7-79ED-4444-A894-667BE5A5DCD3}" type="sibTrans" cxnId="{85CAC317-7C55-40DB-979A-3D55E86C7C05}">
      <dgm:prSet/>
      <dgm:spPr/>
      <dgm:t>
        <a:bodyPr/>
        <a:lstStyle/>
        <a:p>
          <a:endParaRPr lang="ru-RU"/>
        </a:p>
      </dgm:t>
    </dgm:pt>
    <dgm:pt modelId="{794ABC44-39BF-4BE4-BD57-DB96A70E3A8F}">
      <dgm:prSet phldrT="[Текст]" phldr="1"/>
      <dgm:spPr/>
      <dgm:t>
        <a:bodyPr/>
        <a:lstStyle/>
        <a:p>
          <a:endParaRPr lang="ru-RU"/>
        </a:p>
      </dgm:t>
    </dgm:pt>
    <dgm:pt modelId="{7AF64AA1-B526-4378-83F9-01539C8A46DB}" type="parTrans" cxnId="{43F07596-BC35-4FCC-89E0-1203B0CBBCC6}">
      <dgm:prSet/>
      <dgm:spPr/>
      <dgm:t>
        <a:bodyPr/>
        <a:lstStyle/>
        <a:p>
          <a:endParaRPr lang="ru-RU"/>
        </a:p>
      </dgm:t>
    </dgm:pt>
    <dgm:pt modelId="{EBE446FE-8859-40C9-83F8-8D3E3F1C76D4}" type="sibTrans" cxnId="{43F07596-BC35-4FCC-89E0-1203B0CBBCC6}">
      <dgm:prSet/>
      <dgm:spPr/>
      <dgm:t>
        <a:bodyPr/>
        <a:lstStyle/>
        <a:p>
          <a:endParaRPr lang="ru-RU"/>
        </a:p>
      </dgm:t>
    </dgm:pt>
    <dgm:pt modelId="{91CEE704-7606-41F5-B26F-3F94AD6E1FF1}">
      <dgm:prSet phldrT="[Текст]" phldr="1"/>
      <dgm:spPr/>
      <dgm:t>
        <a:bodyPr/>
        <a:lstStyle/>
        <a:p>
          <a:endParaRPr lang="ru-RU"/>
        </a:p>
      </dgm:t>
    </dgm:pt>
    <dgm:pt modelId="{5DA4BFC5-4E71-4A27-B2E1-B9EF3C191E86}" type="parTrans" cxnId="{A1BBA489-131A-4B47-9F58-CB49D26CFF50}">
      <dgm:prSet/>
      <dgm:spPr/>
      <dgm:t>
        <a:bodyPr/>
        <a:lstStyle/>
        <a:p>
          <a:endParaRPr lang="ru-RU"/>
        </a:p>
      </dgm:t>
    </dgm:pt>
    <dgm:pt modelId="{381FDD79-F96E-4284-8317-5DF656922163}" type="sibTrans" cxnId="{A1BBA489-131A-4B47-9F58-CB49D26CFF50}">
      <dgm:prSet/>
      <dgm:spPr/>
      <dgm:t>
        <a:bodyPr/>
        <a:lstStyle/>
        <a:p>
          <a:endParaRPr lang="ru-RU"/>
        </a:p>
      </dgm:t>
    </dgm:pt>
    <dgm:pt modelId="{0E6564E2-AAD1-4794-9ADA-37B469F02344}">
      <dgm:prSet phldrT="[Текст]" phldr="1"/>
      <dgm:spPr/>
      <dgm:t>
        <a:bodyPr/>
        <a:lstStyle/>
        <a:p>
          <a:endParaRPr lang="ru-RU"/>
        </a:p>
      </dgm:t>
    </dgm:pt>
    <dgm:pt modelId="{40115B94-AB33-46EA-AB1D-5C53FC47252D}" type="parTrans" cxnId="{AA0B0E24-4E18-43AA-8B42-35BC9406488B}">
      <dgm:prSet/>
      <dgm:spPr/>
      <dgm:t>
        <a:bodyPr/>
        <a:lstStyle/>
        <a:p>
          <a:endParaRPr lang="ru-RU"/>
        </a:p>
      </dgm:t>
    </dgm:pt>
    <dgm:pt modelId="{279B81AB-65DA-46E0-821A-43444C046129}" type="sibTrans" cxnId="{AA0B0E24-4E18-43AA-8B42-35BC9406488B}">
      <dgm:prSet/>
      <dgm:spPr/>
      <dgm:t>
        <a:bodyPr/>
        <a:lstStyle/>
        <a:p>
          <a:endParaRPr lang="ru-RU"/>
        </a:p>
      </dgm:t>
    </dgm:pt>
    <dgm:pt modelId="{93556B29-35EB-42C3-86A4-BC2311771A1E}">
      <dgm:prSet phldrT="[Текст]" custT="1"/>
      <dgm:spPr/>
      <dgm:t>
        <a:bodyPr/>
        <a:lstStyle/>
        <a:p>
          <a:r>
            <a:rPr lang="en-US" sz="1800" dirty="0" smtClean="0"/>
            <a:t>WON’T have this time but WOULD like in the future</a:t>
          </a:r>
          <a:endParaRPr lang="ru-RU" sz="1800" dirty="0"/>
        </a:p>
      </dgm:t>
    </dgm:pt>
    <dgm:pt modelId="{BF54CCBC-E413-4EAF-837E-2181C046089E}" type="parTrans" cxnId="{256A5D6E-99B8-4853-B964-5EDD38BE12FD}">
      <dgm:prSet/>
      <dgm:spPr/>
      <dgm:t>
        <a:bodyPr/>
        <a:lstStyle/>
        <a:p>
          <a:endParaRPr lang="ru-RU"/>
        </a:p>
      </dgm:t>
    </dgm:pt>
    <dgm:pt modelId="{D2BD12FC-F6C8-4FA4-B194-8A7C3EB1063C}" type="sibTrans" cxnId="{256A5D6E-99B8-4853-B964-5EDD38BE12FD}">
      <dgm:prSet/>
      <dgm:spPr/>
      <dgm:t>
        <a:bodyPr/>
        <a:lstStyle/>
        <a:p>
          <a:endParaRPr lang="ru-RU"/>
        </a:p>
      </dgm:t>
    </dgm:pt>
    <dgm:pt modelId="{599B15AA-CDEC-4EF3-A193-FB4F3B45D7AB}" type="pres">
      <dgm:prSet presAssocID="{09FE5358-CEFC-4FCA-B628-FADE830B322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561C199-4926-4042-8BF3-1DAA60972725}" type="pres">
      <dgm:prSet presAssocID="{0C5C92CF-D404-4DF9-968B-7FE87A267831}" presName="centerShape" presStyleLbl="node0" presStyleIdx="0" presStyleCnt="1"/>
      <dgm:spPr/>
    </dgm:pt>
    <dgm:pt modelId="{BB554A81-7E3B-423A-8152-B26342A79477}" type="pres">
      <dgm:prSet presAssocID="{644873BB-719E-4FD2-BDC7-10765030A7E8}" presName="parTrans" presStyleLbl="bgSibTrans2D1" presStyleIdx="0" presStyleCnt="3"/>
      <dgm:spPr/>
    </dgm:pt>
    <dgm:pt modelId="{72E90E5D-4899-489B-9D4A-36396207D267}" type="pres">
      <dgm:prSet presAssocID="{77533D39-09C9-48D0-A6F4-7238EC4D2A1F}" presName="node" presStyleLbl="node1" presStyleIdx="0" presStyleCnt="3">
        <dgm:presLayoutVars>
          <dgm:bulletEnabled val="1"/>
        </dgm:presLayoutVars>
      </dgm:prSet>
      <dgm:spPr/>
    </dgm:pt>
    <dgm:pt modelId="{180F7D7A-EAB4-48B3-929E-A8919A0AAED8}" type="pres">
      <dgm:prSet presAssocID="{00DEF5CD-2B91-4F47-B456-1B99ADCAE202}" presName="parTrans" presStyleLbl="bgSibTrans2D1" presStyleIdx="1" presStyleCnt="3"/>
      <dgm:spPr/>
    </dgm:pt>
    <dgm:pt modelId="{D4A5927C-5ADC-4F37-B402-E92B363D34F7}" type="pres">
      <dgm:prSet presAssocID="{2BFE8D10-B2DF-41F9-9341-A0768B185144}" presName="node" presStyleLbl="node1" presStyleIdx="1" presStyleCnt="3" custRadScaleRad="98665" custRadScaleInc="0">
        <dgm:presLayoutVars>
          <dgm:bulletEnabled val="1"/>
        </dgm:presLayoutVars>
      </dgm:prSet>
      <dgm:spPr/>
    </dgm:pt>
    <dgm:pt modelId="{E6336DCE-F55B-4B39-9A79-8FECCD7F4ABA}" type="pres">
      <dgm:prSet presAssocID="{BF54CCBC-E413-4EAF-837E-2181C046089E}" presName="parTrans" presStyleLbl="bgSibTrans2D1" presStyleIdx="2" presStyleCnt="3"/>
      <dgm:spPr/>
    </dgm:pt>
    <dgm:pt modelId="{90206A5A-8956-4F39-9E90-20400C56C4CC}" type="pres">
      <dgm:prSet presAssocID="{93556B29-35EB-42C3-86A4-BC2311771A1E}" presName="node" presStyleLbl="node1" presStyleIdx="2" presStyleCnt="3">
        <dgm:presLayoutVars>
          <dgm:bulletEnabled val="1"/>
        </dgm:presLayoutVars>
      </dgm:prSet>
      <dgm:spPr/>
    </dgm:pt>
  </dgm:ptLst>
  <dgm:cxnLst>
    <dgm:cxn modelId="{CD080852-ECD1-4AC2-A2F5-E800314D3B90}" srcId="{0C5C92CF-D404-4DF9-968B-7FE87A267831}" destId="{2BFE8D10-B2DF-41F9-9341-A0768B185144}" srcOrd="1" destOrd="0" parTransId="{00DEF5CD-2B91-4F47-B456-1B99ADCAE202}" sibTransId="{E3D307A3-0FA5-4A3B-899B-9BBDC52601D3}"/>
    <dgm:cxn modelId="{D549A212-7AF2-46D3-97E1-763878B3A9E1}" srcId="{09FE5358-CEFC-4FCA-B628-FADE830B3220}" destId="{8A268412-6CBD-47C4-A1FF-A47B585DE503}" srcOrd="1" destOrd="0" parTransId="{ABED537E-9239-4177-8ADD-6D1B4264C5DD}" sibTransId="{7A7FCF33-65EA-4EF1-AB77-3D7538123C21}"/>
    <dgm:cxn modelId="{43F07596-BC35-4FCC-89E0-1203B0CBBCC6}" srcId="{09FE5358-CEFC-4FCA-B628-FADE830B3220}" destId="{794ABC44-39BF-4BE4-BD57-DB96A70E3A8F}" srcOrd="2" destOrd="0" parTransId="{7AF64AA1-B526-4378-83F9-01539C8A46DB}" sibTransId="{EBE446FE-8859-40C9-83F8-8D3E3F1C76D4}"/>
    <dgm:cxn modelId="{162FA334-98FE-4364-A176-F7B2C0406766}" srcId="{0C5C92CF-D404-4DF9-968B-7FE87A267831}" destId="{77533D39-09C9-48D0-A6F4-7238EC4D2A1F}" srcOrd="0" destOrd="0" parTransId="{644873BB-719E-4FD2-BDC7-10765030A7E8}" sibTransId="{548CE7BD-CE41-48C9-BC03-64BDC2D5F272}"/>
    <dgm:cxn modelId="{AA0B0E24-4E18-43AA-8B42-35BC9406488B}" srcId="{794ABC44-39BF-4BE4-BD57-DB96A70E3A8F}" destId="{0E6564E2-AAD1-4794-9ADA-37B469F02344}" srcOrd="1" destOrd="0" parTransId="{40115B94-AB33-46EA-AB1D-5C53FC47252D}" sibTransId="{279B81AB-65DA-46E0-821A-43444C046129}"/>
    <dgm:cxn modelId="{4A57EF74-160A-4036-B6EB-1E5924D2307F}" type="presOf" srcId="{644873BB-719E-4FD2-BDC7-10765030A7E8}" destId="{BB554A81-7E3B-423A-8152-B26342A79477}" srcOrd="0" destOrd="0" presId="urn:microsoft.com/office/officeart/2005/8/layout/radial4"/>
    <dgm:cxn modelId="{FE425FC8-913D-44E3-ABFF-8D3AB6E4D454}" type="presOf" srcId="{09FE5358-CEFC-4FCA-B628-FADE830B3220}" destId="{599B15AA-CDEC-4EF3-A193-FB4F3B45D7AB}" srcOrd="0" destOrd="0" presId="urn:microsoft.com/office/officeart/2005/8/layout/radial4"/>
    <dgm:cxn modelId="{711E3075-DB39-4F08-9907-6B001700B92A}" type="presOf" srcId="{00DEF5CD-2B91-4F47-B456-1B99ADCAE202}" destId="{180F7D7A-EAB4-48B3-929E-A8919A0AAED8}" srcOrd="0" destOrd="0" presId="urn:microsoft.com/office/officeart/2005/8/layout/radial4"/>
    <dgm:cxn modelId="{DAC311D8-23CE-4C3A-92AA-808553BB2BB3}" type="presOf" srcId="{BF54CCBC-E413-4EAF-837E-2181C046089E}" destId="{E6336DCE-F55B-4B39-9A79-8FECCD7F4ABA}" srcOrd="0" destOrd="0" presId="urn:microsoft.com/office/officeart/2005/8/layout/radial4"/>
    <dgm:cxn modelId="{256A5D6E-99B8-4853-B964-5EDD38BE12FD}" srcId="{0C5C92CF-D404-4DF9-968B-7FE87A267831}" destId="{93556B29-35EB-42C3-86A4-BC2311771A1E}" srcOrd="2" destOrd="0" parTransId="{BF54CCBC-E413-4EAF-837E-2181C046089E}" sibTransId="{D2BD12FC-F6C8-4FA4-B194-8A7C3EB1063C}"/>
    <dgm:cxn modelId="{D8EEDD73-1236-463D-A9A9-A64415CD17F4}" type="presOf" srcId="{77533D39-09C9-48D0-A6F4-7238EC4D2A1F}" destId="{72E90E5D-4899-489B-9D4A-36396207D267}" srcOrd="0" destOrd="0" presId="urn:microsoft.com/office/officeart/2005/8/layout/radial4"/>
    <dgm:cxn modelId="{E3BAF2FA-351D-4A0D-BE94-808A13017A1E}" srcId="{8A268412-6CBD-47C4-A1FF-A47B585DE503}" destId="{B7E6A8A5-689A-4FA4-BBB2-AA0ECCE79BC6}" srcOrd="0" destOrd="0" parTransId="{4B0AF6F8-3B92-4698-A1CE-BECAF6405BDE}" sibTransId="{CF294CCF-4A45-4177-BA25-D055DFF380A9}"/>
    <dgm:cxn modelId="{7F49650B-9AF1-4811-9936-E72B1B53D7B0}" type="presOf" srcId="{0C5C92CF-D404-4DF9-968B-7FE87A267831}" destId="{D561C199-4926-4042-8BF3-1DAA60972725}" srcOrd="0" destOrd="0" presId="urn:microsoft.com/office/officeart/2005/8/layout/radial4"/>
    <dgm:cxn modelId="{85CAC317-7C55-40DB-979A-3D55E86C7C05}" srcId="{8A268412-6CBD-47C4-A1FF-A47B585DE503}" destId="{3FE8BC13-E322-4283-97F3-B86E8F5268AD}" srcOrd="1" destOrd="0" parTransId="{44B363EB-6C61-4BE5-B85F-132A0371D728}" sibTransId="{AF2351F7-79ED-4444-A894-667BE5A5DCD3}"/>
    <dgm:cxn modelId="{697DBF08-1455-4FEA-9E55-6C48381DBC1A}" type="presOf" srcId="{93556B29-35EB-42C3-86A4-BC2311771A1E}" destId="{90206A5A-8956-4F39-9E90-20400C56C4CC}" srcOrd="0" destOrd="0" presId="urn:microsoft.com/office/officeart/2005/8/layout/radial4"/>
    <dgm:cxn modelId="{4A12BB65-8BB9-4606-8DA5-9C2969E0031A}" type="presOf" srcId="{2BFE8D10-B2DF-41F9-9341-A0768B185144}" destId="{D4A5927C-5ADC-4F37-B402-E92B363D34F7}" srcOrd="0" destOrd="0" presId="urn:microsoft.com/office/officeart/2005/8/layout/radial4"/>
    <dgm:cxn modelId="{A1BBA489-131A-4B47-9F58-CB49D26CFF50}" srcId="{794ABC44-39BF-4BE4-BD57-DB96A70E3A8F}" destId="{91CEE704-7606-41F5-B26F-3F94AD6E1FF1}" srcOrd="0" destOrd="0" parTransId="{5DA4BFC5-4E71-4A27-B2E1-B9EF3C191E86}" sibTransId="{381FDD79-F96E-4284-8317-5DF656922163}"/>
    <dgm:cxn modelId="{CC23D588-4DE6-408B-8CC8-247CFAF8EB67}" srcId="{09FE5358-CEFC-4FCA-B628-FADE830B3220}" destId="{0C5C92CF-D404-4DF9-968B-7FE87A267831}" srcOrd="0" destOrd="0" parTransId="{E2A4BB8E-933B-4BCD-B43E-E589963CE56C}" sibTransId="{099CF7A3-40F2-4C06-B27F-33BDDF63D202}"/>
    <dgm:cxn modelId="{4D9E2033-6C6B-448C-84F8-6D83AFDDCCA6}" type="presParOf" srcId="{599B15AA-CDEC-4EF3-A193-FB4F3B45D7AB}" destId="{D561C199-4926-4042-8BF3-1DAA60972725}" srcOrd="0" destOrd="0" presId="urn:microsoft.com/office/officeart/2005/8/layout/radial4"/>
    <dgm:cxn modelId="{79DAB3AA-6E54-4B95-A4C7-86E346D3A81E}" type="presParOf" srcId="{599B15AA-CDEC-4EF3-A193-FB4F3B45D7AB}" destId="{BB554A81-7E3B-423A-8152-B26342A79477}" srcOrd="1" destOrd="0" presId="urn:microsoft.com/office/officeart/2005/8/layout/radial4"/>
    <dgm:cxn modelId="{42DB4DA2-A80E-4F65-A4E9-3042E6300323}" type="presParOf" srcId="{599B15AA-CDEC-4EF3-A193-FB4F3B45D7AB}" destId="{72E90E5D-4899-489B-9D4A-36396207D267}" srcOrd="2" destOrd="0" presId="urn:microsoft.com/office/officeart/2005/8/layout/radial4"/>
    <dgm:cxn modelId="{B1EED415-0A2D-4289-BB96-8B1F594FED70}" type="presParOf" srcId="{599B15AA-CDEC-4EF3-A193-FB4F3B45D7AB}" destId="{180F7D7A-EAB4-48B3-929E-A8919A0AAED8}" srcOrd="3" destOrd="0" presId="urn:microsoft.com/office/officeart/2005/8/layout/radial4"/>
    <dgm:cxn modelId="{1DBD6D4B-8472-4D7E-BA28-103B9092D2FC}" type="presParOf" srcId="{599B15AA-CDEC-4EF3-A193-FB4F3B45D7AB}" destId="{D4A5927C-5ADC-4F37-B402-E92B363D34F7}" srcOrd="4" destOrd="0" presId="urn:microsoft.com/office/officeart/2005/8/layout/radial4"/>
    <dgm:cxn modelId="{1BFA9614-9C45-45FD-A6BD-2BA43A7E5922}" type="presParOf" srcId="{599B15AA-CDEC-4EF3-A193-FB4F3B45D7AB}" destId="{E6336DCE-F55B-4B39-9A79-8FECCD7F4ABA}" srcOrd="5" destOrd="0" presId="urn:microsoft.com/office/officeart/2005/8/layout/radial4"/>
    <dgm:cxn modelId="{9B30BD94-833C-403A-8F56-6B5B8B4D45E1}" type="presParOf" srcId="{599B15AA-CDEC-4EF3-A193-FB4F3B45D7AB}" destId="{90206A5A-8956-4F39-9E90-20400C56C4CC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94E97F-B7AF-4419-A6E7-690DBDE73AE7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61101A6-EE56-440D-AE59-ADDFD3225C91}">
      <dgm:prSet phldrT="[Текст]" custT="1"/>
      <dgm:spPr/>
      <dgm:t>
        <a:bodyPr/>
        <a:lstStyle/>
        <a:p>
          <a:r>
            <a:rPr lang="ru-RU" sz="1800" dirty="0" smtClean="0"/>
            <a:t>Оторванность от команды</a:t>
          </a:r>
          <a:endParaRPr lang="ru-RU" sz="1800" dirty="0"/>
        </a:p>
      </dgm:t>
    </dgm:pt>
    <dgm:pt modelId="{7F596EE4-7E75-42F4-83B6-F24CEDB5F2C9}" type="parTrans" cxnId="{66ACCB0A-D2D4-48DF-8A05-BDA86021DE62}">
      <dgm:prSet/>
      <dgm:spPr/>
      <dgm:t>
        <a:bodyPr/>
        <a:lstStyle/>
        <a:p>
          <a:endParaRPr lang="ru-RU"/>
        </a:p>
      </dgm:t>
    </dgm:pt>
    <dgm:pt modelId="{1DCD9AED-41A6-4434-BDEC-867667B226DB}" type="sibTrans" cxnId="{66ACCB0A-D2D4-48DF-8A05-BDA86021DE62}">
      <dgm:prSet/>
      <dgm:spPr/>
      <dgm:t>
        <a:bodyPr/>
        <a:lstStyle/>
        <a:p>
          <a:endParaRPr lang="ru-RU"/>
        </a:p>
      </dgm:t>
    </dgm:pt>
    <dgm:pt modelId="{2BECD00C-89F6-431F-99DD-C63D5862826C}">
      <dgm:prSet phldrT="[Текст]" custT="1"/>
      <dgm:spPr/>
      <dgm:t>
        <a:bodyPr/>
        <a:lstStyle/>
        <a:p>
          <a:r>
            <a:rPr lang="ru-RU" sz="1800" dirty="0" smtClean="0"/>
            <a:t>Ошибки аналитики (низкое качество документов)</a:t>
          </a:r>
          <a:endParaRPr lang="ru-RU" sz="1800" dirty="0"/>
        </a:p>
      </dgm:t>
    </dgm:pt>
    <dgm:pt modelId="{1ACBB49E-EFE5-49B7-A01C-61AF2E6A2C66}" type="parTrans" cxnId="{25433678-3898-424D-8112-A88E7362B685}">
      <dgm:prSet/>
      <dgm:spPr/>
      <dgm:t>
        <a:bodyPr/>
        <a:lstStyle/>
        <a:p>
          <a:endParaRPr lang="ru-RU"/>
        </a:p>
      </dgm:t>
    </dgm:pt>
    <dgm:pt modelId="{3AB522FD-6E15-4995-B957-3F5E7A08C7A6}" type="sibTrans" cxnId="{25433678-3898-424D-8112-A88E7362B685}">
      <dgm:prSet/>
      <dgm:spPr/>
      <dgm:t>
        <a:bodyPr/>
        <a:lstStyle/>
        <a:p>
          <a:endParaRPr lang="ru-RU"/>
        </a:p>
      </dgm:t>
    </dgm:pt>
    <dgm:pt modelId="{D4A3089C-B123-43B4-8CFC-A242ABBC4489}">
      <dgm:prSet phldrT="[Текст]" custT="1"/>
      <dgm:spPr/>
      <dgm:t>
        <a:bodyPr/>
        <a:lstStyle/>
        <a:p>
          <a:r>
            <a:rPr lang="ru-RU" sz="1800" dirty="0" smtClean="0"/>
            <a:t>Непонимание масштабов системы</a:t>
          </a:r>
          <a:endParaRPr lang="ru-RU" sz="1800" dirty="0"/>
        </a:p>
      </dgm:t>
    </dgm:pt>
    <dgm:pt modelId="{AE215F9C-F191-4AD9-AABF-02958DC9DF4B}" type="parTrans" cxnId="{181E791A-5357-423D-8777-D180868AB11C}">
      <dgm:prSet/>
      <dgm:spPr/>
      <dgm:t>
        <a:bodyPr/>
        <a:lstStyle/>
        <a:p>
          <a:endParaRPr lang="ru-RU"/>
        </a:p>
      </dgm:t>
    </dgm:pt>
    <dgm:pt modelId="{0BBCB443-7DFC-4DC8-8B89-61124AB0F645}" type="sibTrans" cxnId="{181E791A-5357-423D-8777-D180868AB11C}">
      <dgm:prSet/>
      <dgm:spPr/>
      <dgm:t>
        <a:bodyPr/>
        <a:lstStyle/>
        <a:p>
          <a:endParaRPr lang="ru-RU"/>
        </a:p>
      </dgm:t>
    </dgm:pt>
    <dgm:pt modelId="{FDF77356-6EC1-4768-989C-F798BEFD0B65}">
      <dgm:prSet phldrT="[Текст]" custT="1"/>
      <dgm:spPr/>
      <dgm:t>
        <a:bodyPr/>
        <a:lstStyle/>
        <a:p>
          <a:r>
            <a:rPr lang="ru-RU" sz="1800" dirty="0" smtClean="0"/>
            <a:t>Большие временные затраты</a:t>
          </a:r>
        </a:p>
      </dgm:t>
    </dgm:pt>
    <dgm:pt modelId="{DE7191CC-DDAF-442B-9A6D-F0E3D1114546}" type="parTrans" cxnId="{873BEA67-55E8-49F8-BFE5-D098FF1A8D51}">
      <dgm:prSet/>
      <dgm:spPr/>
      <dgm:t>
        <a:bodyPr/>
        <a:lstStyle/>
        <a:p>
          <a:endParaRPr lang="ru-RU"/>
        </a:p>
      </dgm:t>
    </dgm:pt>
    <dgm:pt modelId="{25EEAFF6-596C-408A-ADAB-118D369980D6}" type="sibTrans" cxnId="{873BEA67-55E8-49F8-BFE5-D098FF1A8D51}">
      <dgm:prSet/>
      <dgm:spPr/>
      <dgm:t>
        <a:bodyPr/>
        <a:lstStyle/>
        <a:p>
          <a:endParaRPr lang="ru-RU"/>
        </a:p>
      </dgm:t>
    </dgm:pt>
    <dgm:pt modelId="{31250E8E-C1D0-4CBD-99F6-602396E52B5D}">
      <dgm:prSet custT="1"/>
      <dgm:spPr/>
      <dgm:t>
        <a:bodyPr/>
        <a:lstStyle/>
        <a:p>
          <a:r>
            <a:rPr lang="ru-RU" sz="1800" dirty="0" smtClean="0"/>
            <a:t>Долгое вхождение в тему</a:t>
          </a:r>
          <a:endParaRPr lang="ru-RU" sz="1800" dirty="0"/>
        </a:p>
      </dgm:t>
    </dgm:pt>
    <dgm:pt modelId="{371A9AFB-6EDF-4E13-9B48-C51C5FBCC3EB}" type="parTrans" cxnId="{871601A2-DE95-4EF9-BC07-322F71AB7565}">
      <dgm:prSet/>
      <dgm:spPr/>
      <dgm:t>
        <a:bodyPr/>
        <a:lstStyle/>
        <a:p>
          <a:endParaRPr lang="ru-RU"/>
        </a:p>
      </dgm:t>
    </dgm:pt>
    <dgm:pt modelId="{2A80F8D4-A579-4FCD-87FC-9020CDDA8FCF}" type="sibTrans" cxnId="{871601A2-DE95-4EF9-BC07-322F71AB7565}">
      <dgm:prSet/>
      <dgm:spPr/>
      <dgm:t>
        <a:bodyPr/>
        <a:lstStyle/>
        <a:p>
          <a:endParaRPr lang="ru-RU"/>
        </a:p>
      </dgm:t>
    </dgm:pt>
    <dgm:pt modelId="{E3A62200-932C-444E-B6B8-89BC6E87DB74}" type="pres">
      <dgm:prSet presAssocID="{B894E97F-B7AF-4419-A6E7-690DBDE73AE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A61BF4A-3DF9-49AC-B152-2F673EC90DF5}" type="pres">
      <dgm:prSet presAssocID="{261101A6-EE56-440D-AE59-ADDFD3225C91}" presName="centerShape" presStyleLbl="node0" presStyleIdx="0" presStyleCnt="1"/>
      <dgm:spPr/>
      <dgm:t>
        <a:bodyPr/>
        <a:lstStyle/>
        <a:p>
          <a:endParaRPr lang="ru-RU"/>
        </a:p>
      </dgm:t>
    </dgm:pt>
    <dgm:pt modelId="{77F5DA18-5617-4F2B-823C-D7B1319CC248}" type="pres">
      <dgm:prSet presAssocID="{1ACBB49E-EFE5-49B7-A01C-61AF2E6A2C66}" presName="parTrans" presStyleLbl="bgSibTrans2D1" presStyleIdx="0" presStyleCnt="4"/>
      <dgm:spPr/>
    </dgm:pt>
    <dgm:pt modelId="{8F7A93D3-815B-427D-AFB5-837F25425979}" type="pres">
      <dgm:prSet presAssocID="{2BECD00C-89F6-431F-99DD-C63D5862826C}" presName="node" presStyleLbl="node1" presStyleIdx="0" presStyleCnt="4">
        <dgm:presLayoutVars>
          <dgm:bulletEnabled val="1"/>
        </dgm:presLayoutVars>
      </dgm:prSet>
      <dgm:spPr/>
    </dgm:pt>
    <dgm:pt modelId="{CF8BFB86-8F45-4D7E-8CE2-B1B3447C6227}" type="pres">
      <dgm:prSet presAssocID="{AE215F9C-F191-4AD9-AABF-02958DC9DF4B}" presName="parTrans" presStyleLbl="bgSibTrans2D1" presStyleIdx="1" presStyleCnt="4"/>
      <dgm:spPr/>
    </dgm:pt>
    <dgm:pt modelId="{DFD6B2AB-551F-4CBB-959A-30537BE57DDE}" type="pres">
      <dgm:prSet presAssocID="{D4A3089C-B123-43B4-8CFC-A242ABBC4489}" presName="node" presStyleLbl="node1" presStyleIdx="1" presStyleCnt="4">
        <dgm:presLayoutVars>
          <dgm:bulletEnabled val="1"/>
        </dgm:presLayoutVars>
      </dgm:prSet>
      <dgm:spPr/>
    </dgm:pt>
    <dgm:pt modelId="{E8D73855-1850-40DD-A26F-0BE381DA86E9}" type="pres">
      <dgm:prSet presAssocID="{371A9AFB-6EDF-4E13-9B48-C51C5FBCC3EB}" presName="parTrans" presStyleLbl="bgSibTrans2D1" presStyleIdx="2" presStyleCnt="4"/>
      <dgm:spPr/>
    </dgm:pt>
    <dgm:pt modelId="{EF224D83-9985-49D4-97B5-9A6DD96B4A05}" type="pres">
      <dgm:prSet presAssocID="{31250E8E-C1D0-4CBD-99F6-602396E52B5D}" presName="node" presStyleLbl="node1" presStyleIdx="2" presStyleCnt="4">
        <dgm:presLayoutVars>
          <dgm:bulletEnabled val="1"/>
        </dgm:presLayoutVars>
      </dgm:prSet>
      <dgm:spPr/>
    </dgm:pt>
    <dgm:pt modelId="{AA7B04D3-FEB0-41FD-81C7-7965E242704F}" type="pres">
      <dgm:prSet presAssocID="{DE7191CC-DDAF-442B-9A6D-F0E3D1114546}" presName="parTrans" presStyleLbl="bgSibTrans2D1" presStyleIdx="3" presStyleCnt="4"/>
      <dgm:spPr/>
    </dgm:pt>
    <dgm:pt modelId="{D9AC97E2-00B9-499A-8344-73AF8D683F56}" type="pres">
      <dgm:prSet presAssocID="{FDF77356-6EC1-4768-989C-F798BEFD0B6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EEDA282-2DC3-4A60-A689-6C5652BCCBE2}" type="presOf" srcId="{31250E8E-C1D0-4CBD-99F6-602396E52B5D}" destId="{EF224D83-9985-49D4-97B5-9A6DD96B4A05}" srcOrd="0" destOrd="0" presId="urn:microsoft.com/office/officeart/2005/8/layout/radial4"/>
    <dgm:cxn modelId="{8DEE62B1-0CE3-4A44-942A-F5EAD562A182}" type="presOf" srcId="{D4A3089C-B123-43B4-8CFC-A242ABBC4489}" destId="{DFD6B2AB-551F-4CBB-959A-30537BE57DDE}" srcOrd="0" destOrd="0" presId="urn:microsoft.com/office/officeart/2005/8/layout/radial4"/>
    <dgm:cxn modelId="{A6BDDDE1-F322-4FD1-8F28-510D4A5B3CDE}" type="presOf" srcId="{2BECD00C-89F6-431F-99DD-C63D5862826C}" destId="{8F7A93D3-815B-427D-AFB5-837F25425979}" srcOrd="0" destOrd="0" presId="urn:microsoft.com/office/officeart/2005/8/layout/radial4"/>
    <dgm:cxn modelId="{873BEA67-55E8-49F8-BFE5-D098FF1A8D51}" srcId="{261101A6-EE56-440D-AE59-ADDFD3225C91}" destId="{FDF77356-6EC1-4768-989C-F798BEFD0B65}" srcOrd="3" destOrd="0" parTransId="{DE7191CC-DDAF-442B-9A6D-F0E3D1114546}" sibTransId="{25EEAFF6-596C-408A-ADAB-118D369980D6}"/>
    <dgm:cxn modelId="{25433678-3898-424D-8112-A88E7362B685}" srcId="{261101A6-EE56-440D-AE59-ADDFD3225C91}" destId="{2BECD00C-89F6-431F-99DD-C63D5862826C}" srcOrd="0" destOrd="0" parTransId="{1ACBB49E-EFE5-49B7-A01C-61AF2E6A2C66}" sibTransId="{3AB522FD-6E15-4995-B957-3F5E7A08C7A6}"/>
    <dgm:cxn modelId="{181E791A-5357-423D-8777-D180868AB11C}" srcId="{261101A6-EE56-440D-AE59-ADDFD3225C91}" destId="{D4A3089C-B123-43B4-8CFC-A242ABBC4489}" srcOrd="1" destOrd="0" parTransId="{AE215F9C-F191-4AD9-AABF-02958DC9DF4B}" sibTransId="{0BBCB443-7DFC-4DC8-8B89-61124AB0F645}"/>
    <dgm:cxn modelId="{66ACCB0A-D2D4-48DF-8A05-BDA86021DE62}" srcId="{B894E97F-B7AF-4419-A6E7-690DBDE73AE7}" destId="{261101A6-EE56-440D-AE59-ADDFD3225C91}" srcOrd="0" destOrd="0" parTransId="{7F596EE4-7E75-42F4-83B6-F24CEDB5F2C9}" sibTransId="{1DCD9AED-41A6-4434-BDEC-867667B226DB}"/>
    <dgm:cxn modelId="{DB90FA72-8185-414E-8DF1-E565B890DDB8}" type="presOf" srcId="{B894E97F-B7AF-4419-A6E7-690DBDE73AE7}" destId="{E3A62200-932C-444E-B6B8-89BC6E87DB74}" srcOrd="0" destOrd="0" presId="urn:microsoft.com/office/officeart/2005/8/layout/radial4"/>
    <dgm:cxn modelId="{871601A2-DE95-4EF9-BC07-322F71AB7565}" srcId="{261101A6-EE56-440D-AE59-ADDFD3225C91}" destId="{31250E8E-C1D0-4CBD-99F6-602396E52B5D}" srcOrd="2" destOrd="0" parTransId="{371A9AFB-6EDF-4E13-9B48-C51C5FBCC3EB}" sibTransId="{2A80F8D4-A579-4FCD-87FC-9020CDDA8FCF}"/>
    <dgm:cxn modelId="{067378DF-DFE5-4851-A4DD-D4AEBC932EF5}" type="presOf" srcId="{FDF77356-6EC1-4768-989C-F798BEFD0B65}" destId="{D9AC97E2-00B9-499A-8344-73AF8D683F56}" srcOrd="0" destOrd="0" presId="urn:microsoft.com/office/officeart/2005/8/layout/radial4"/>
    <dgm:cxn modelId="{AA1379CB-01DB-4132-A4C5-D6CC8EB1051D}" type="presOf" srcId="{AE215F9C-F191-4AD9-AABF-02958DC9DF4B}" destId="{CF8BFB86-8F45-4D7E-8CE2-B1B3447C6227}" srcOrd="0" destOrd="0" presId="urn:microsoft.com/office/officeart/2005/8/layout/radial4"/>
    <dgm:cxn modelId="{5FDD23E7-DB4C-4CEC-8F5C-62D51BDC637B}" type="presOf" srcId="{371A9AFB-6EDF-4E13-9B48-C51C5FBCC3EB}" destId="{E8D73855-1850-40DD-A26F-0BE381DA86E9}" srcOrd="0" destOrd="0" presId="urn:microsoft.com/office/officeart/2005/8/layout/radial4"/>
    <dgm:cxn modelId="{AEF08B71-AE3E-4F76-80D6-3A2AB0F5602B}" type="presOf" srcId="{261101A6-EE56-440D-AE59-ADDFD3225C91}" destId="{DA61BF4A-3DF9-49AC-B152-2F673EC90DF5}" srcOrd="0" destOrd="0" presId="urn:microsoft.com/office/officeart/2005/8/layout/radial4"/>
    <dgm:cxn modelId="{4BA2FB5C-3EB4-4022-BDF6-8637B3BDFEAA}" type="presOf" srcId="{1ACBB49E-EFE5-49B7-A01C-61AF2E6A2C66}" destId="{77F5DA18-5617-4F2B-823C-D7B1319CC248}" srcOrd="0" destOrd="0" presId="urn:microsoft.com/office/officeart/2005/8/layout/radial4"/>
    <dgm:cxn modelId="{C7963612-BEC8-4155-87D1-DA80C81905C3}" type="presOf" srcId="{DE7191CC-DDAF-442B-9A6D-F0E3D1114546}" destId="{AA7B04D3-FEB0-41FD-81C7-7965E242704F}" srcOrd="0" destOrd="0" presId="urn:microsoft.com/office/officeart/2005/8/layout/radial4"/>
    <dgm:cxn modelId="{E4E3168A-7F4F-4315-8C1A-E083CFD2BA3F}" type="presParOf" srcId="{E3A62200-932C-444E-B6B8-89BC6E87DB74}" destId="{DA61BF4A-3DF9-49AC-B152-2F673EC90DF5}" srcOrd="0" destOrd="0" presId="urn:microsoft.com/office/officeart/2005/8/layout/radial4"/>
    <dgm:cxn modelId="{E7024A4B-3919-4FA5-8E22-898B28C26A67}" type="presParOf" srcId="{E3A62200-932C-444E-B6B8-89BC6E87DB74}" destId="{77F5DA18-5617-4F2B-823C-D7B1319CC248}" srcOrd="1" destOrd="0" presId="urn:microsoft.com/office/officeart/2005/8/layout/radial4"/>
    <dgm:cxn modelId="{B665BD98-79A1-45B4-8D8B-EB2F88F49AFF}" type="presParOf" srcId="{E3A62200-932C-444E-B6B8-89BC6E87DB74}" destId="{8F7A93D3-815B-427D-AFB5-837F25425979}" srcOrd="2" destOrd="0" presId="urn:microsoft.com/office/officeart/2005/8/layout/radial4"/>
    <dgm:cxn modelId="{867DCEC1-2DD8-4026-8814-E84B9DDA8851}" type="presParOf" srcId="{E3A62200-932C-444E-B6B8-89BC6E87DB74}" destId="{CF8BFB86-8F45-4D7E-8CE2-B1B3447C6227}" srcOrd="3" destOrd="0" presId="urn:microsoft.com/office/officeart/2005/8/layout/radial4"/>
    <dgm:cxn modelId="{6833406F-F76E-45CF-8040-7E13F2467037}" type="presParOf" srcId="{E3A62200-932C-444E-B6B8-89BC6E87DB74}" destId="{DFD6B2AB-551F-4CBB-959A-30537BE57DDE}" srcOrd="4" destOrd="0" presId="urn:microsoft.com/office/officeart/2005/8/layout/radial4"/>
    <dgm:cxn modelId="{38F5116F-6F23-4A6F-BEA9-3916E925CC99}" type="presParOf" srcId="{E3A62200-932C-444E-B6B8-89BC6E87DB74}" destId="{E8D73855-1850-40DD-A26F-0BE381DA86E9}" srcOrd="5" destOrd="0" presId="urn:microsoft.com/office/officeart/2005/8/layout/radial4"/>
    <dgm:cxn modelId="{1E7B60D1-4B11-4FD4-A69B-AFC09D3ADF4E}" type="presParOf" srcId="{E3A62200-932C-444E-B6B8-89BC6E87DB74}" destId="{EF224D83-9985-49D4-97B5-9A6DD96B4A05}" srcOrd="6" destOrd="0" presId="urn:microsoft.com/office/officeart/2005/8/layout/radial4"/>
    <dgm:cxn modelId="{814F3275-6C0D-4949-B546-D30EC2D7D60F}" type="presParOf" srcId="{E3A62200-932C-444E-B6B8-89BC6E87DB74}" destId="{AA7B04D3-FEB0-41FD-81C7-7965E242704F}" srcOrd="7" destOrd="0" presId="urn:microsoft.com/office/officeart/2005/8/layout/radial4"/>
    <dgm:cxn modelId="{D0E9F377-2594-442B-B541-36E5556B4E32}" type="presParOf" srcId="{E3A62200-932C-444E-B6B8-89BC6E87DB74}" destId="{D9AC97E2-00B9-499A-8344-73AF8D683F56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977C3C-599A-4FCF-9F43-BACCB05480D5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2416461-9173-49FC-B6F3-240BF5F778CE}">
      <dgm:prSet phldrT="[Текст]" custT="1"/>
      <dgm:spPr/>
      <dgm:t>
        <a:bodyPr/>
        <a:lstStyle/>
        <a:p>
          <a:r>
            <a:rPr lang="ru-RU" sz="1800" dirty="0" smtClean="0"/>
            <a:t>Простые задачи</a:t>
          </a:r>
          <a:br>
            <a:rPr lang="ru-RU" sz="1800" dirty="0" smtClean="0"/>
          </a:br>
          <a:r>
            <a:rPr lang="ru-RU" sz="1800" dirty="0" smtClean="0"/>
            <a:t>Рутина</a:t>
          </a:r>
          <a:endParaRPr lang="ru-RU" sz="1800" dirty="0"/>
        </a:p>
      </dgm:t>
    </dgm:pt>
    <dgm:pt modelId="{E813117D-EEB9-4683-A85B-8E878DBFEB96}" type="parTrans" cxnId="{0B700A4E-0C44-4B08-810A-DC48BDF8738E}">
      <dgm:prSet/>
      <dgm:spPr/>
      <dgm:t>
        <a:bodyPr/>
        <a:lstStyle/>
        <a:p>
          <a:endParaRPr lang="ru-RU"/>
        </a:p>
      </dgm:t>
    </dgm:pt>
    <dgm:pt modelId="{23CB19A8-987B-49F4-996C-88FDF00533CC}" type="sibTrans" cxnId="{0B700A4E-0C44-4B08-810A-DC48BDF8738E}">
      <dgm:prSet/>
      <dgm:spPr/>
      <dgm:t>
        <a:bodyPr/>
        <a:lstStyle/>
        <a:p>
          <a:endParaRPr lang="ru-RU"/>
        </a:p>
      </dgm:t>
    </dgm:pt>
    <dgm:pt modelId="{E24AA7C7-8037-499C-ABFA-D11519B915BF}">
      <dgm:prSet phldrT="[Текст]" custT="1"/>
      <dgm:spPr/>
      <dgm:t>
        <a:bodyPr/>
        <a:lstStyle/>
        <a:p>
          <a:r>
            <a:rPr lang="ru-RU" sz="1800" dirty="0" smtClean="0"/>
            <a:t>Снижение мотивации сотрудников</a:t>
          </a:r>
          <a:endParaRPr lang="ru-RU" sz="1800" dirty="0"/>
        </a:p>
      </dgm:t>
    </dgm:pt>
    <dgm:pt modelId="{38210CA1-92CE-4CEB-981A-F7FC6031CCD6}" type="parTrans" cxnId="{CBE2854C-87AF-4BB2-B775-EDF4ACBA5F37}">
      <dgm:prSet/>
      <dgm:spPr/>
      <dgm:t>
        <a:bodyPr/>
        <a:lstStyle/>
        <a:p>
          <a:endParaRPr lang="ru-RU"/>
        </a:p>
      </dgm:t>
    </dgm:pt>
    <dgm:pt modelId="{B21D9A08-61C6-44AB-878A-722DB22EFADB}" type="sibTrans" cxnId="{CBE2854C-87AF-4BB2-B775-EDF4ACBA5F37}">
      <dgm:prSet/>
      <dgm:spPr/>
      <dgm:t>
        <a:bodyPr/>
        <a:lstStyle/>
        <a:p>
          <a:endParaRPr lang="ru-RU"/>
        </a:p>
      </dgm:t>
    </dgm:pt>
    <dgm:pt modelId="{ECFA8562-F1C4-4E00-989F-DF4B6A9F6096}">
      <dgm:prSet phldrT="[Текст]" custT="1"/>
      <dgm:spPr/>
      <dgm:t>
        <a:bodyPr/>
        <a:lstStyle/>
        <a:p>
          <a:r>
            <a:rPr lang="ru-RU" sz="1800" dirty="0" smtClean="0"/>
            <a:t>Большая текучка персонала на проекте</a:t>
          </a:r>
          <a:endParaRPr lang="ru-RU" sz="1800" dirty="0"/>
        </a:p>
      </dgm:t>
    </dgm:pt>
    <dgm:pt modelId="{8925192A-1679-4E3B-9FFE-3D9A9BEC7959}" type="parTrans" cxnId="{C3BA8771-F39F-4F6A-AC5F-31D1CC284591}">
      <dgm:prSet/>
      <dgm:spPr/>
      <dgm:t>
        <a:bodyPr/>
        <a:lstStyle/>
        <a:p>
          <a:endParaRPr lang="ru-RU"/>
        </a:p>
      </dgm:t>
    </dgm:pt>
    <dgm:pt modelId="{ECB256D7-B309-47C4-A732-36F9A66B1506}" type="sibTrans" cxnId="{C3BA8771-F39F-4F6A-AC5F-31D1CC284591}">
      <dgm:prSet/>
      <dgm:spPr/>
      <dgm:t>
        <a:bodyPr/>
        <a:lstStyle/>
        <a:p>
          <a:endParaRPr lang="ru-RU"/>
        </a:p>
      </dgm:t>
    </dgm:pt>
    <dgm:pt modelId="{BAFA1480-AC99-412B-82F0-D52ACA4E319F}">
      <dgm:prSet custT="1"/>
      <dgm:spPr/>
      <dgm:t>
        <a:bodyPr/>
        <a:lstStyle/>
        <a:p>
          <a:r>
            <a:rPr lang="ru-RU" sz="1800" dirty="0" smtClean="0"/>
            <a:t>Отсутствие возможностей для профессионального роста</a:t>
          </a:r>
          <a:endParaRPr lang="ru-RU" sz="1800" dirty="0"/>
        </a:p>
      </dgm:t>
    </dgm:pt>
    <dgm:pt modelId="{E982C9FC-E3C0-430C-96B1-084C2B7EB267}" type="parTrans" cxnId="{97EDE805-94B8-44EC-AE43-6CD7C25592EC}">
      <dgm:prSet/>
      <dgm:spPr/>
      <dgm:t>
        <a:bodyPr/>
        <a:lstStyle/>
        <a:p>
          <a:endParaRPr lang="ru-RU"/>
        </a:p>
      </dgm:t>
    </dgm:pt>
    <dgm:pt modelId="{9CD5A527-DECF-446A-8DD9-5BA78E09306A}" type="sibTrans" cxnId="{97EDE805-94B8-44EC-AE43-6CD7C25592EC}">
      <dgm:prSet/>
      <dgm:spPr/>
      <dgm:t>
        <a:bodyPr/>
        <a:lstStyle/>
        <a:p>
          <a:endParaRPr lang="ru-RU"/>
        </a:p>
      </dgm:t>
    </dgm:pt>
    <dgm:pt modelId="{49740CCB-E484-4F7D-8A61-CD0DA78EBC05}" type="pres">
      <dgm:prSet presAssocID="{B0977C3C-599A-4FCF-9F43-BACCB05480D5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75D4A9C-EDD2-4543-B212-34763EE86280}" type="pres">
      <dgm:prSet presAssocID="{C2416461-9173-49FC-B6F3-240BF5F778CE}" presName="centerShape" presStyleLbl="node0" presStyleIdx="0" presStyleCnt="1"/>
      <dgm:spPr/>
      <dgm:t>
        <a:bodyPr/>
        <a:lstStyle/>
        <a:p>
          <a:endParaRPr lang="ru-RU"/>
        </a:p>
      </dgm:t>
    </dgm:pt>
    <dgm:pt modelId="{E6BBDD84-CC40-4FD5-A5DF-4F3DC910B587}" type="pres">
      <dgm:prSet presAssocID="{E982C9FC-E3C0-430C-96B1-084C2B7EB267}" presName="parTrans" presStyleLbl="bgSibTrans2D1" presStyleIdx="0" presStyleCnt="3"/>
      <dgm:spPr/>
    </dgm:pt>
    <dgm:pt modelId="{E4107FD7-DD6E-4B6A-B6AB-A825057A345B}" type="pres">
      <dgm:prSet presAssocID="{BAFA1480-AC99-412B-82F0-D52ACA4E319F}" presName="node" presStyleLbl="node1" presStyleIdx="0" presStyleCnt="3" custScaleX="106034" custScaleY="100752" custRadScaleRad="128836" custRadScaleInc="-5057">
        <dgm:presLayoutVars>
          <dgm:bulletEnabled val="1"/>
        </dgm:presLayoutVars>
      </dgm:prSet>
      <dgm:spPr/>
    </dgm:pt>
    <dgm:pt modelId="{10A68C21-BE77-4BF9-BDCB-6C38C821BA8D}" type="pres">
      <dgm:prSet presAssocID="{38210CA1-92CE-4CEB-981A-F7FC6031CCD6}" presName="parTrans" presStyleLbl="bgSibTrans2D1" presStyleIdx="1" presStyleCnt="3"/>
      <dgm:spPr/>
    </dgm:pt>
    <dgm:pt modelId="{2745FE12-3E8E-40D4-9246-E7B2CB22B71F}" type="pres">
      <dgm:prSet presAssocID="{E24AA7C7-8037-499C-ABFA-D11519B915B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5FC5A4-2C5E-4EF5-8AA1-5F822721B831}" type="pres">
      <dgm:prSet presAssocID="{8925192A-1679-4E3B-9FFE-3D9A9BEC7959}" presName="parTrans" presStyleLbl="bgSibTrans2D1" presStyleIdx="2" presStyleCnt="3"/>
      <dgm:spPr/>
    </dgm:pt>
    <dgm:pt modelId="{A25F2503-6914-46E4-8DC4-52EAE935C7E2}" type="pres">
      <dgm:prSet presAssocID="{ECFA8562-F1C4-4E00-989F-DF4B6A9F6096}" presName="node" presStyleLbl="node1" presStyleIdx="2" presStyleCnt="3" custScaleX="111294" custScaleY="111294" custRadScaleRad="124674" custRadScaleInc="4933">
        <dgm:presLayoutVars>
          <dgm:bulletEnabled val="1"/>
        </dgm:presLayoutVars>
      </dgm:prSet>
      <dgm:spPr/>
    </dgm:pt>
  </dgm:ptLst>
  <dgm:cxnLst>
    <dgm:cxn modelId="{C3BA8771-F39F-4F6A-AC5F-31D1CC284591}" srcId="{C2416461-9173-49FC-B6F3-240BF5F778CE}" destId="{ECFA8562-F1C4-4E00-989F-DF4B6A9F6096}" srcOrd="2" destOrd="0" parTransId="{8925192A-1679-4E3B-9FFE-3D9A9BEC7959}" sibTransId="{ECB256D7-B309-47C4-A732-36F9A66B1506}"/>
    <dgm:cxn modelId="{D0DE5B91-B26C-4D4F-BDCD-4981C9BB2D7B}" type="presOf" srcId="{E982C9FC-E3C0-430C-96B1-084C2B7EB267}" destId="{E6BBDD84-CC40-4FD5-A5DF-4F3DC910B587}" srcOrd="0" destOrd="0" presId="urn:microsoft.com/office/officeart/2005/8/layout/radial4"/>
    <dgm:cxn modelId="{CBE2854C-87AF-4BB2-B775-EDF4ACBA5F37}" srcId="{C2416461-9173-49FC-B6F3-240BF5F778CE}" destId="{E24AA7C7-8037-499C-ABFA-D11519B915BF}" srcOrd="1" destOrd="0" parTransId="{38210CA1-92CE-4CEB-981A-F7FC6031CCD6}" sibTransId="{B21D9A08-61C6-44AB-878A-722DB22EFADB}"/>
    <dgm:cxn modelId="{9DC09C0F-A840-4018-97B5-85E9C51950C9}" type="presOf" srcId="{E24AA7C7-8037-499C-ABFA-D11519B915BF}" destId="{2745FE12-3E8E-40D4-9246-E7B2CB22B71F}" srcOrd="0" destOrd="0" presId="urn:microsoft.com/office/officeart/2005/8/layout/radial4"/>
    <dgm:cxn modelId="{0B700A4E-0C44-4B08-810A-DC48BDF8738E}" srcId="{B0977C3C-599A-4FCF-9F43-BACCB05480D5}" destId="{C2416461-9173-49FC-B6F3-240BF5F778CE}" srcOrd="0" destOrd="0" parTransId="{E813117D-EEB9-4683-A85B-8E878DBFEB96}" sibTransId="{23CB19A8-987B-49F4-996C-88FDF00533CC}"/>
    <dgm:cxn modelId="{97EDE805-94B8-44EC-AE43-6CD7C25592EC}" srcId="{C2416461-9173-49FC-B6F3-240BF5F778CE}" destId="{BAFA1480-AC99-412B-82F0-D52ACA4E319F}" srcOrd="0" destOrd="0" parTransId="{E982C9FC-E3C0-430C-96B1-084C2B7EB267}" sibTransId="{9CD5A527-DECF-446A-8DD9-5BA78E09306A}"/>
    <dgm:cxn modelId="{94984871-71B1-431E-A89C-6029A0A1BFAD}" type="presOf" srcId="{C2416461-9173-49FC-B6F3-240BF5F778CE}" destId="{F75D4A9C-EDD2-4543-B212-34763EE86280}" srcOrd="0" destOrd="0" presId="urn:microsoft.com/office/officeart/2005/8/layout/radial4"/>
    <dgm:cxn modelId="{A542E3AC-4A56-4E69-ABEB-DE47C211A598}" type="presOf" srcId="{B0977C3C-599A-4FCF-9F43-BACCB05480D5}" destId="{49740CCB-E484-4F7D-8A61-CD0DA78EBC05}" srcOrd="0" destOrd="0" presId="urn:microsoft.com/office/officeart/2005/8/layout/radial4"/>
    <dgm:cxn modelId="{12C59C8F-8FD4-4458-BBD2-03C81F0F1A41}" type="presOf" srcId="{38210CA1-92CE-4CEB-981A-F7FC6031CCD6}" destId="{10A68C21-BE77-4BF9-BDCB-6C38C821BA8D}" srcOrd="0" destOrd="0" presId="urn:microsoft.com/office/officeart/2005/8/layout/radial4"/>
    <dgm:cxn modelId="{F6FEC5CF-BE8B-441A-9FC6-466CB3E35DB8}" type="presOf" srcId="{ECFA8562-F1C4-4E00-989F-DF4B6A9F6096}" destId="{A25F2503-6914-46E4-8DC4-52EAE935C7E2}" srcOrd="0" destOrd="0" presId="urn:microsoft.com/office/officeart/2005/8/layout/radial4"/>
    <dgm:cxn modelId="{A8BB8EA1-D878-420A-B64B-F6A17D4D1D8D}" type="presOf" srcId="{8925192A-1679-4E3B-9FFE-3D9A9BEC7959}" destId="{835FC5A4-2C5E-4EF5-8AA1-5F822721B831}" srcOrd="0" destOrd="0" presId="urn:microsoft.com/office/officeart/2005/8/layout/radial4"/>
    <dgm:cxn modelId="{9E51618C-C43C-40B0-B8B4-A1CFEF25D3F7}" type="presOf" srcId="{BAFA1480-AC99-412B-82F0-D52ACA4E319F}" destId="{E4107FD7-DD6E-4B6A-B6AB-A825057A345B}" srcOrd="0" destOrd="0" presId="urn:microsoft.com/office/officeart/2005/8/layout/radial4"/>
    <dgm:cxn modelId="{28DEFC62-17DA-43AD-9F52-F05302234837}" type="presParOf" srcId="{49740CCB-E484-4F7D-8A61-CD0DA78EBC05}" destId="{F75D4A9C-EDD2-4543-B212-34763EE86280}" srcOrd="0" destOrd="0" presId="urn:microsoft.com/office/officeart/2005/8/layout/radial4"/>
    <dgm:cxn modelId="{072688E0-2ECA-440F-8D43-03EC0E7DE10B}" type="presParOf" srcId="{49740CCB-E484-4F7D-8A61-CD0DA78EBC05}" destId="{E6BBDD84-CC40-4FD5-A5DF-4F3DC910B587}" srcOrd="1" destOrd="0" presId="urn:microsoft.com/office/officeart/2005/8/layout/radial4"/>
    <dgm:cxn modelId="{C5AF254F-09D3-4C7C-A3A0-69AF2D2641ED}" type="presParOf" srcId="{49740CCB-E484-4F7D-8A61-CD0DA78EBC05}" destId="{E4107FD7-DD6E-4B6A-B6AB-A825057A345B}" srcOrd="2" destOrd="0" presId="urn:microsoft.com/office/officeart/2005/8/layout/radial4"/>
    <dgm:cxn modelId="{5C90614E-FE26-48E5-B572-4BECDB831789}" type="presParOf" srcId="{49740CCB-E484-4F7D-8A61-CD0DA78EBC05}" destId="{10A68C21-BE77-4BF9-BDCB-6C38C821BA8D}" srcOrd="3" destOrd="0" presId="urn:microsoft.com/office/officeart/2005/8/layout/radial4"/>
    <dgm:cxn modelId="{3353F933-4657-4BE3-A59A-C194BDA25C1D}" type="presParOf" srcId="{49740CCB-E484-4F7D-8A61-CD0DA78EBC05}" destId="{2745FE12-3E8E-40D4-9246-E7B2CB22B71F}" srcOrd="4" destOrd="0" presId="urn:microsoft.com/office/officeart/2005/8/layout/radial4"/>
    <dgm:cxn modelId="{D0A9EDE5-FF15-4A15-91C8-44689A286815}" type="presParOf" srcId="{49740CCB-E484-4F7D-8A61-CD0DA78EBC05}" destId="{835FC5A4-2C5E-4EF5-8AA1-5F822721B831}" srcOrd="5" destOrd="0" presId="urn:microsoft.com/office/officeart/2005/8/layout/radial4"/>
    <dgm:cxn modelId="{0E824199-43B1-42CE-9F7B-E46186E69294}" type="presParOf" srcId="{49740CCB-E484-4F7D-8A61-CD0DA78EBC05}" destId="{A25F2503-6914-46E4-8DC4-52EAE935C7E2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61C199-4926-4042-8BF3-1DAA60972725}">
      <dsp:nvSpPr>
        <dsp:cNvPr id="0" name=""/>
        <dsp:cNvSpPr/>
      </dsp:nvSpPr>
      <dsp:spPr>
        <a:xfrm>
          <a:off x="2878645" y="2768145"/>
          <a:ext cx="2129409" cy="21294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Отсутствует связь с непосредственным заказчиком </a:t>
          </a:r>
          <a:endParaRPr lang="ru-RU" sz="1800" kern="1200" dirty="0"/>
        </a:p>
      </dsp:txBody>
      <dsp:txXfrm>
        <a:off x="3190490" y="3079990"/>
        <a:ext cx="1505719" cy="1505719"/>
      </dsp:txXfrm>
    </dsp:sp>
    <dsp:sp modelId="{BB554A81-7E3B-423A-8152-B26342A79477}">
      <dsp:nvSpPr>
        <dsp:cNvPr id="0" name=""/>
        <dsp:cNvSpPr/>
      </dsp:nvSpPr>
      <dsp:spPr>
        <a:xfrm rot="12900000">
          <a:off x="1300858" y="2326596"/>
          <a:ext cx="1849395" cy="60688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E90E5D-4899-489B-9D4A-36396207D267}">
      <dsp:nvSpPr>
        <dsp:cNvPr id="0" name=""/>
        <dsp:cNvSpPr/>
      </dsp:nvSpPr>
      <dsp:spPr>
        <a:xfrm>
          <a:off x="456618" y="1290477"/>
          <a:ext cx="2022938" cy="16183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Временные задержки</a:t>
          </a:r>
          <a:endParaRPr lang="ru-RU" sz="1800" kern="1200" dirty="0"/>
        </a:p>
      </dsp:txBody>
      <dsp:txXfrm>
        <a:off x="504018" y="1337877"/>
        <a:ext cx="1928138" cy="1523550"/>
      </dsp:txXfrm>
    </dsp:sp>
    <dsp:sp modelId="{180F7D7A-EAB4-48B3-929E-A8919A0AAED8}">
      <dsp:nvSpPr>
        <dsp:cNvPr id="0" name=""/>
        <dsp:cNvSpPr/>
      </dsp:nvSpPr>
      <dsp:spPr>
        <a:xfrm rot="16200000">
          <a:off x="3037712" y="1453649"/>
          <a:ext cx="1811274" cy="60688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A5927C-5ADC-4F37-B402-E92B363D34F7}">
      <dsp:nvSpPr>
        <dsp:cNvPr id="0" name=""/>
        <dsp:cNvSpPr/>
      </dsp:nvSpPr>
      <dsp:spPr>
        <a:xfrm>
          <a:off x="2931880" y="42277"/>
          <a:ext cx="2022938" cy="16183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«Сломанный телефон»</a:t>
          </a:r>
          <a:endParaRPr lang="ru-RU" sz="1800" kern="1200" dirty="0"/>
        </a:p>
      </dsp:txBody>
      <dsp:txXfrm>
        <a:off x="2979280" y="89677"/>
        <a:ext cx="1928138" cy="1523550"/>
      </dsp:txXfrm>
    </dsp:sp>
    <dsp:sp modelId="{E6336DCE-F55B-4B39-9A79-8FECCD7F4ABA}">
      <dsp:nvSpPr>
        <dsp:cNvPr id="0" name=""/>
        <dsp:cNvSpPr/>
      </dsp:nvSpPr>
      <dsp:spPr>
        <a:xfrm rot="19500000">
          <a:off x="4736446" y="2326596"/>
          <a:ext cx="1849395" cy="60688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206A5A-8956-4F39-9E90-20400C56C4CC}">
      <dsp:nvSpPr>
        <dsp:cNvPr id="0" name=""/>
        <dsp:cNvSpPr/>
      </dsp:nvSpPr>
      <dsp:spPr>
        <a:xfrm>
          <a:off x="5407142" y="1290477"/>
          <a:ext cx="2022938" cy="16183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WON’T have this time but WOULD like in the future</a:t>
          </a:r>
          <a:endParaRPr lang="ru-RU" sz="1800" kern="1200" dirty="0"/>
        </a:p>
      </dsp:txBody>
      <dsp:txXfrm>
        <a:off x="5454542" y="1337877"/>
        <a:ext cx="1928138" cy="15235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61BF4A-3DF9-49AC-B152-2F673EC90DF5}">
      <dsp:nvSpPr>
        <dsp:cNvPr id="0" name=""/>
        <dsp:cNvSpPr/>
      </dsp:nvSpPr>
      <dsp:spPr>
        <a:xfrm>
          <a:off x="2878645" y="2723864"/>
          <a:ext cx="2129409" cy="21294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Оторванность от команды</a:t>
          </a:r>
          <a:endParaRPr lang="ru-RU" sz="1800" kern="1200" dirty="0"/>
        </a:p>
      </dsp:txBody>
      <dsp:txXfrm>
        <a:off x="3190490" y="3035709"/>
        <a:ext cx="1505719" cy="1505719"/>
      </dsp:txXfrm>
    </dsp:sp>
    <dsp:sp modelId="{77F5DA18-5617-4F2B-823C-D7B1319CC248}">
      <dsp:nvSpPr>
        <dsp:cNvPr id="0" name=""/>
        <dsp:cNvSpPr/>
      </dsp:nvSpPr>
      <dsp:spPr>
        <a:xfrm rot="11700000">
          <a:off x="981089" y="2940709"/>
          <a:ext cx="1860922" cy="60688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7A93D3-815B-427D-AFB5-837F25425979}">
      <dsp:nvSpPr>
        <dsp:cNvPr id="0" name=""/>
        <dsp:cNvSpPr/>
      </dsp:nvSpPr>
      <dsp:spPr>
        <a:xfrm>
          <a:off x="1324" y="2194153"/>
          <a:ext cx="2022938" cy="16183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Ошибки аналитики (низкое качество документов)</a:t>
          </a:r>
          <a:endParaRPr lang="ru-RU" sz="1800" kern="1200" dirty="0"/>
        </a:p>
      </dsp:txBody>
      <dsp:txXfrm>
        <a:off x="48724" y="2241553"/>
        <a:ext cx="1928138" cy="1523550"/>
      </dsp:txXfrm>
    </dsp:sp>
    <dsp:sp modelId="{CF8BFB86-8F45-4D7E-8CE2-B1B3447C6227}">
      <dsp:nvSpPr>
        <dsp:cNvPr id="0" name=""/>
        <dsp:cNvSpPr/>
      </dsp:nvSpPr>
      <dsp:spPr>
        <a:xfrm rot="14700000">
          <a:off x="2123922" y="1578734"/>
          <a:ext cx="1860922" cy="60688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D6B2AB-551F-4CBB-959A-30537BE57DDE}">
      <dsp:nvSpPr>
        <dsp:cNvPr id="0" name=""/>
        <dsp:cNvSpPr/>
      </dsp:nvSpPr>
      <dsp:spPr>
        <a:xfrm>
          <a:off x="1649684" y="229715"/>
          <a:ext cx="2022938" cy="16183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Непонимание масштабов системы</a:t>
          </a:r>
          <a:endParaRPr lang="ru-RU" sz="1800" kern="1200" dirty="0"/>
        </a:p>
      </dsp:txBody>
      <dsp:txXfrm>
        <a:off x="1697084" y="277115"/>
        <a:ext cx="1928138" cy="1523550"/>
      </dsp:txXfrm>
    </dsp:sp>
    <dsp:sp modelId="{E8D73855-1850-40DD-A26F-0BE381DA86E9}">
      <dsp:nvSpPr>
        <dsp:cNvPr id="0" name=""/>
        <dsp:cNvSpPr/>
      </dsp:nvSpPr>
      <dsp:spPr>
        <a:xfrm rot="17700000">
          <a:off x="3901854" y="1578734"/>
          <a:ext cx="1860922" cy="60688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224D83-9985-49D4-97B5-9A6DD96B4A05}">
      <dsp:nvSpPr>
        <dsp:cNvPr id="0" name=""/>
        <dsp:cNvSpPr/>
      </dsp:nvSpPr>
      <dsp:spPr>
        <a:xfrm>
          <a:off x="4214076" y="229715"/>
          <a:ext cx="2022938" cy="16183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Долгое вхождение в тему</a:t>
          </a:r>
          <a:endParaRPr lang="ru-RU" sz="1800" kern="1200" dirty="0"/>
        </a:p>
      </dsp:txBody>
      <dsp:txXfrm>
        <a:off x="4261476" y="277115"/>
        <a:ext cx="1928138" cy="1523550"/>
      </dsp:txXfrm>
    </dsp:sp>
    <dsp:sp modelId="{AA7B04D3-FEB0-41FD-81C7-7965E242704F}">
      <dsp:nvSpPr>
        <dsp:cNvPr id="0" name=""/>
        <dsp:cNvSpPr/>
      </dsp:nvSpPr>
      <dsp:spPr>
        <a:xfrm rot="20700000">
          <a:off x="5044688" y="2940709"/>
          <a:ext cx="1860922" cy="60688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AC97E2-00B9-499A-8344-73AF8D683F56}">
      <dsp:nvSpPr>
        <dsp:cNvPr id="0" name=""/>
        <dsp:cNvSpPr/>
      </dsp:nvSpPr>
      <dsp:spPr>
        <a:xfrm>
          <a:off x="5862436" y="2194153"/>
          <a:ext cx="2022938" cy="16183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Большие временные затраты</a:t>
          </a:r>
        </a:p>
      </dsp:txBody>
      <dsp:txXfrm>
        <a:off x="5909836" y="2241553"/>
        <a:ext cx="1928138" cy="15235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5D4A9C-EDD2-4543-B212-34763EE86280}">
      <dsp:nvSpPr>
        <dsp:cNvPr id="0" name=""/>
        <dsp:cNvSpPr/>
      </dsp:nvSpPr>
      <dsp:spPr>
        <a:xfrm>
          <a:off x="2925579" y="2364822"/>
          <a:ext cx="1985923" cy="19859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Простые задачи</a:t>
          </a:r>
          <a:br>
            <a:rPr lang="ru-RU" sz="1800" kern="1200" dirty="0" smtClean="0"/>
          </a:br>
          <a:r>
            <a:rPr lang="ru-RU" sz="1800" kern="1200" dirty="0" smtClean="0"/>
            <a:t>Рутина</a:t>
          </a:r>
          <a:endParaRPr lang="ru-RU" sz="1800" kern="1200" dirty="0"/>
        </a:p>
      </dsp:txBody>
      <dsp:txXfrm>
        <a:off x="3216411" y="2655654"/>
        <a:ext cx="1404259" cy="1404259"/>
      </dsp:txXfrm>
    </dsp:sp>
    <dsp:sp modelId="{E6BBDD84-CC40-4FD5-A5DF-4F3DC910B587}">
      <dsp:nvSpPr>
        <dsp:cNvPr id="0" name=""/>
        <dsp:cNvSpPr/>
      </dsp:nvSpPr>
      <dsp:spPr>
        <a:xfrm rot="12717948">
          <a:off x="904874" y="1890023"/>
          <a:ext cx="2230245" cy="56598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107FD7-DD6E-4B6A-B6AB-A825057A345B}">
      <dsp:nvSpPr>
        <dsp:cNvPr id="0" name=""/>
        <dsp:cNvSpPr/>
      </dsp:nvSpPr>
      <dsp:spPr>
        <a:xfrm>
          <a:off x="73733" y="822331"/>
          <a:ext cx="2000466" cy="15206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Отсутствие возможностей для профессионального роста</a:t>
          </a:r>
          <a:endParaRPr lang="ru-RU" sz="1800" kern="1200" dirty="0"/>
        </a:p>
      </dsp:txBody>
      <dsp:txXfrm>
        <a:off x="118271" y="866869"/>
        <a:ext cx="1911390" cy="1431575"/>
      </dsp:txXfrm>
    </dsp:sp>
    <dsp:sp modelId="{10A68C21-BE77-4BF9-BDCB-6C38C821BA8D}">
      <dsp:nvSpPr>
        <dsp:cNvPr id="0" name=""/>
        <dsp:cNvSpPr/>
      </dsp:nvSpPr>
      <dsp:spPr>
        <a:xfrm rot="16200000">
          <a:off x="3158014" y="1232775"/>
          <a:ext cx="1521052" cy="56598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45FE12-3E8E-40D4-9246-E7B2CB22B71F}">
      <dsp:nvSpPr>
        <dsp:cNvPr id="0" name=""/>
        <dsp:cNvSpPr/>
      </dsp:nvSpPr>
      <dsp:spPr>
        <a:xfrm>
          <a:off x="2975227" y="592"/>
          <a:ext cx="1886627" cy="15093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Снижение мотивации сотрудников</a:t>
          </a:r>
          <a:endParaRPr lang="ru-RU" sz="1800" kern="1200" dirty="0"/>
        </a:p>
      </dsp:txBody>
      <dsp:txXfrm>
        <a:off x="3019433" y="44798"/>
        <a:ext cx="1798215" cy="1420889"/>
      </dsp:txXfrm>
    </dsp:sp>
    <dsp:sp modelId="{835FC5A4-2C5E-4EF5-8AA1-5F822721B831}">
      <dsp:nvSpPr>
        <dsp:cNvPr id="0" name=""/>
        <dsp:cNvSpPr/>
      </dsp:nvSpPr>
      <dsp:spPr>
        <a:xfrm rot="19677588">
          <a:off x="4703167" y="1917871"/>
          <a:ext cx="2127885" cy="56598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5F2503-6914-46E4-8DC4-52EAE935C7E2}">
      <dsp:nvSpPr>
        <dsp:cNvPr id="0" name=""/>
        <dsp:cNvSpPr/>
      </dsp:nvSpPr>
      <dsp:spPr>
        <a:xfrm>
          <a:off x="5619137" y="796547"/>
          <a:ext cx="2099702" cy="16797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Большая текучка персонала на проекте</a:t>
          </a:r>
          <a:endParaRPr lang="ru-RU" sz="1800" kern="1200" dirty="0"/>
        </a:p>
      </dsp:txBody>
      <dsp:txXfrm>
        <a:off x="5668336" y="845746"/>
        <a:ext cx="2001304" cy="15813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A668B-7CA0-4A06-8396-116DD951E9D1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2AC11-2A91-435E-AD68-9141F0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381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A668B-7CA0-4A06-8396-116DD951E9D1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2AC11-2A91-435E-AD68-9141F0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39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A668B-7CA0-4A06-8396-116DD951E9D1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2AC11-2A91-435E-AD68-9141F0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510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A668B-7CA0-4A06-8396-116DD951E9D1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2AC11-2A91-435E-AD68-9141F0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650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A668B-7CA0-4A06-8396-116DD951E9D1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2AC11-2A91-435E-AD68-9141F0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125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A668B-7CA0-4A06-8396-116DD951E9D1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2AC11-2A91-435E-AD68-9141F0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640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A668B-7CA0-4A06-8396-116DD951E9D1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2AC11-2A91-435E-AD68-9141F0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26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A668B-7CA0-4A06-8396-116DD951E9D1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2AC11-2A91-435E-AD68-9141F0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01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A668B-7CA0-4A06-8396-116DD951E9D1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2AC11-2A91-435E-AD68-9141F0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337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A668B-7CA0-4A06-8396-116DD951E9D1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2AC11-2A91-435E-AD68-9141F0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629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A668B-7CA0-4A06-8396-116DD951E9D1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2AC11-2A91-435E-AD68-9141F0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411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A668B-7CA0-4A06-8396-116DD951E9D1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2AC11-2A91-435E-AD68-9141F0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823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imbirsoft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Аутсорсинг в сфере аналитики: проблемы, принципы работы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5096434"/>
            <a:ext cx="6858000" cy="1021977"/>
          </a:xfrm>
        </p:spPr>
        <p:txBody>
          <a:bodyPr/>
          <a:lstStyle/>
          <a:p>
            <a:pPr marL="4033838" algn="l"/>
            <a:r>
              <a:rPr lang="ru-RU" dirty="0" smtClean="0"/>
              <a:t>Наталья Грачева</a:t>
            </a:r>
          </a:p>
          <a:p>
            <a:pPr marL="4033838" algn="l"/>
            <a:r>
              <a:rPr lang="ru-RU" dirty="0" smtClean="0"/>
              <a:t>ООО «</a:t>
            </a:r>
            <a:r>
              <a:rPr lang="ru-RU" dirty="0" err="1" smtClean="0"/>
              <a:t>СимбирСофт</a:t>
            </a:r>
            <a:r>
              <a:rPr lang="ru-RU" dirty="0" smtClean="0"/>
              <a:t>»,</a:t>
            </a:r>
          </a:p>
          <a:p>
            <a:pPr marL="4033838" algn="l"/>
            <a:r>
              <a:rPr lang="en-US" sz="1200" dirty="0" smtClean="0">
                <a:hlinkClick r:id="rId2"/>
              </a:rPr>
              <a:t>http</a:t>
            </a:r>
            <a:r>
              <a:rPr lang="en-US" sz="1200" dirty="0">
                <a:hlinkClick r:id="rId2"/>
              </a:rPr>
              <a:t>://www.simbirsoft.com</a:t>
            </a:r>
            <a:r>
              <a:rPr lang="en-US" sz="1200" dirty="0" smtClean="0">
                <a:hlinkClick r:id="rId2"/>
              </a:rPr>
              <a:t>/</a:t>
            </a:r>
            <a:r>
              <a:rPr lang="en-US" sz="1200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2044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Варианты сотрудничества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Аналитик работает в </a:t>
            </a:r>
            <a:r>
              <a:rPr lang="ru-RU" dirty="0"/>
              <a:t>составе команды аналитиков </a:t>
            </a:r>
            <a:r>
              <a:rPr lang="ru-RU" dirty="0" smtClean="0"/>
              <a:t>заказчика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195482" y="4518212"/>
            <a:ext cx="982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Рисунок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9421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Проблемы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078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Проблемы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8446715"/>
              </p:ext>
            </p:extLst>
          </p:nvPr>
        </p:nvGraphicFramePr>
        <p:xfrm>
          <a:off x="628650" y="1277471"/>
          <a:ext cx="7886700" cy="4899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3001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1910300"/>
              </p:ext>
            </p:extLst>
          </p:nvPr>
        </p:nvGraphicFramePr>
        <p:xfrm>
          <a:off x="628650" y="1438834"/>
          <a:ext cx="7886700" cy="50829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914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4270160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1605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организовать работу?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3160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организовать работу?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Обучение</a:t>
            </a:r>
          </a:p>
          <a:p>
            <a:pPr lvl="1"/>
            <a:r>
              <a:rPr lang="ru-RU" dirty="0" smtClean="0"/>
              <a:t>Предметная область</a:t>
            </a:r>
          </a:p>
          <a:p>
            <a:pPr lvl="1"/>
            <a:r>
              <a:rPr lang="ru-RU" dirty="0" smtClean="0"/>
              <a:t>Архитектура системы</a:t>
            </a:r>
          </a:p>
          <a:p>
            <a:pPr lvl="1"/>
            <a:r>
              <a:rPr lang="ru-RU" dirty="0" smtClean="0"/>
              <a:t>Регламенты работы</a:t>
            </a:r>
          </a:p>
          <a:p>
            <a:pPr lvl="1"/>
            <a:r>
              <a:rPr lang="ru-RU" dirty="0" smtClean="0"/>
              <a:t>Доступы к ПО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41477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организовать работу?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is who. </a:t>
            </a:r>
            <a:r>
              <a:rPr lang="ru-RU" dirty="0" smtClean="0"/>
              <a:t>Знакомство с командой, обмен контактами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470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организовать работу?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Участие в совещаниях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7287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организовать работу?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Задачи на перспективу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5260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себе. О компании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3912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организовать работу?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Контакт с заказчиком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23399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1"/>
                </a:solidFill>
              </a:rPr>
              <a:t>Вопросы?</a:t>
            </a:r>
            <a:endParaRPr lang="ru-RU" sz="3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896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Аутсорсинг или аутстаффинг?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mtClean="0"/>
              <a:t>Аутсорсинг </a:t>
            </a:r>
            <a:r>
              <a:rPr lang="ru-RU"/>
              <a:t>(от англ. outsourcing: (outer-source-using) использование внешнего источника и/или ресурса) — передача организацией, на основании договора, определённых видов или функций производственной предпринимательской деятельности другой компании, действующей в нужной области. </a:t>
            </a:r>
          </a:p>
          <a:p>
            <a:r>
              <a:rPr lang="ru-RU" smtClean="0"/>
              <a:t>Аутстаффинг </a:t>
            </a:r>
            <a:r>
              <a:rPr lang="ru-RU"/>
              <a:t>(англ. outstaffing – «выведение персонала за пределы штата») – это способ управления персоналом, предполагающий оказание услуг в форме предоставления в распоряжение заказчика определенного количества работников, не вступающих с ним в какие-либо правовые отношения (гражданско-правовые, трудовые) напрямую, но оказывающих от имени исполнителя определенные услуги (работы) по месту нахождения заказчика.</a:t>
            </a:r>
          </a:p>
        </p:txBody>
      </p:sp>
    </p:spTree>
    <p:extLst>
      <p:ext uri="{BB962C8B-B14F-4D97-AF65-F5344CB8AC3E}">
        <p14:creationId xmlns:p14="http://schemas.microsoft.com/office/powerpoint/2010/main" val="1856050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Почему компании работают с аналитиками на </a:t>
            </a:r>
            <a:r>
              <a:rPr lang="ru-RU" dirty="0" err="1" smtClean="0"/>
              <a:t>аутсорсе</a:t>
            </a:r>
            <a:r>
              <a:rPr lang="ru-RU" dirty="0" smtClean="0"/>
              <a:t>/</a:t>
            </a:r>
            <a:r>
              <a:rPr lang="ru-RU" dirty="0" err="1" smtClean="0"/>
              <a:t>аутстаффинге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3814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Почему компании работают с аналитиками на </a:t>
            </a:r>
            <a:r>
              <a:rPr lang="ru-RU" dirty="0" err="1"/>
              <a:t>аутсорсе</a:t>
            </a:r>
            <a:r>
              <a:rPr lang="ru-RU" dirty="0"/>
              <a:t>/</a:t>
            </a:r>
            <a:r>
              <a:rPr lang="ru-RU" dirty="0" err="1"/>
              <a:t>аутстаффинге</a:t>
            </a:r>
            <a:r>
              <a:rPr lang="ru-RU" dirty="0"/>
              <a:t>?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28650" y="3052482"/>
            <a:ext cx="7886700" cy="833718"/>
          </a:xfrm>
        </p:spPr>
        <p:txBody>
          <a:bodyPr/>
          <a:lstStyle/>
          <a:p>
            <a:r>
              <a:rPr lang="ru-RU" dirty="0"/>
              <a:t>Трудности в поиске аналитиков в местах локации </a:t>
            </a:r>
            <a:r>
              <a:rPr lang="ru-RU" dirty="0" smtClean="0"/>
              <a:t>компании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8651" y="5567081"/>
            <a:ext cx="8343900" cy="87498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 smtClean="0"/>
              <a:t>По статистике системный аналитик является одной из наиболее тяжело закрываемых вакансий в </a:t>
            </a:r>
            <a:r>
              <a:rPr lang="en-US" sz="1600" dirty="0" smtClean="0"/>
              <a:t>IT</a:t>
            </a:r>
            <a:r>
              <a:rPr lang="ru-RU" sz="1600" dirty="0" smtClean="0"/>
              <a:t>. Время на заполнение вакансии: в среднем 63 дня</a:t>
            </a:r>
          </a:p>
          <a:p>
            <a:r>
              <a:rPr lang="en-US" sz="1000" dirty="0"/>
              <a:t>https://habrahabr.ru/post/318612/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777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Почему компании работают с аналитиками на </a:t>
            </a:r>
            <a:r>
              <a:rPr lang="ru-RU" dirty="0" err="1"/>
              <a:t>аутсорсе</a:t>
            </a:r>
            <a:r>
              <a:rPr lang="ru-RU" dirty="0"/>
              <a:t>/</a:t>
            </a:r>
            <a:r>
              <a:rPr lang="ru-RU" dirty="0" err="1"/>
              <a:t>аутстаффинге</a:t>
            </a:r>
            <a:r>
              <a:rPr lang="ru-RU" dirty="0"/>
              <a:t>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052482"/>
            <a:ext cx="7886700" cy="564777"/>
          </a:xfrm>
        </p:spPr>
        <p:txBody>
          <a:bodyPr/>
          <a:lstStyle/>
          <a:p>
            <a:r>
              <a:rPr lang="ru-RU" dirty="0" smtClean="0"/>
              <a:t>Экономия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28651" y="5257801"/>
            <a:ext cx="8343900" cy="118427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/>
              <a:t>Стоимость сотрудника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Фонд оплаты </a:t>
            </a:r>
            <a:r>
              <a:rPr lang="ru-RU" sz="1400" dirty="0" smtClean="0"/>
              <a:t>труда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Налоговая </a:t>
            </a:r>
            <a:r>
              <a:rPr lang="ru-RU" sz="1400" dirty="0" smtClean="0"/>
              <a:t>база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/>
              <a:t>Административные расходы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/>
              <a:t>Рабочее место</a:t>
            </a:r>
          </a:p>
        </p:txBody>
      </p:sp>
    </p:spTree>
    <p:extLst>
      <p:ext uri="{BB962C8B-B14F-4D97-AF65-F5344CB8AC3E}">
        <p14:creationId xmlns:p14="http://schemas.microsoft.com/office/powerpoint/2010/main" val="3245342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Почему компании работают с аналитиками на </a:t>
            </a:r>
            <a:r>
              <a:rPr lang="ru-RU" dirty="0" err="1"/>
              <a:t>аутсорсе</a:t>
            </a:r>
            <a:r>
              <a:rPr lang="ru-RU" dirty="0"/>
              <a:t>/</a:t>
            </a:r>
            <a:r>
              <a:rPr lang="ru-RU" dirty="0" err="1"/>
              <a:t>аутстаффинге</a:t>
            </a:r>
            <a:r>
              <a:rPr lang="ru-RU" dirty="0"/>
              <a:t>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052481"/>
            <a:ext cx="7886700" cy="3124481"/>
          </a:xfrm>
        </p:spPr>
        <p:txBody>
          <a:bodyPr/>
          <a:lstStyle/>
          <a:p>
            <a:r>
              <a:rPr lang="ru-RU" dirty="0" smtClean="0"/>
              <a:t>Возможность легко разорвать контракт в случае, когда потребность в сотруднике отпадает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9888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Варианты сотрудничества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918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Варианты сотрудничества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984810"/>
          </a:xfrm>
        </p:spPr>
        <p:txBody>
          <a:bodyPr/>
          <a:lstStyle/>
          <a:p>
            <a:r>
              <a:rPr lang="ru-RU" dirty="0" smtClean="0"/>
              <a:t>Разработка </a:t>
            </a:r>
            <a:r>
              <a:rPr lang="ru-RU" dirty="0"/>
              <a:t>отдельной системы/приложения, которая является одной из частей интегрированного комплекса. Например, мобильное </a:t>
            </a:r>
            <a:r>
              <a:rPr lang="ru-RU" dirty="0" smtClean="0"/>
              <a:t>приложение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195482" y="4518212"/>
            <a:ext cx="982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Рисунок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97698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370</Words>
  <Application>Microsoft Office PowerPoint</Application>
  <PresentationFormat>Экран (4:3)</PresentationFormat>
  <Paragraphs>63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Тема Office</vt:lpstr>
      <vt:lpstr>Аутсорсинг в сфере аналитики: проблемы, принципы работы</vt:lpstr>
      <vt:lpstr>О себе. О компании</vt:lpstr>
      <vt:lpstr>Аутсорсинг или аутстаффинг?</vt:lpstr>
      <vt:lpstr>Почему компании работают с аналитиками на аутсорсе/аутстаффинге?</vt:lpstr>
      <vt:lpstr>Почему компании работают с аналитиками на аутсорсе/аутстаффинге?</vt:lpstr>
      <vt:lpstr>Почему компании работают с аналитиками на аутсорсе/аутстаффинге?</vt:lpstr>
      <vt:lpstr>Почему компании работают с аналитиками на аутсорсе/аутстаффинге?</vt:lpstr>
      <vt:lpstr>Варианты сотрудничества</vt:lpstr>
      <vt:lpstr>Варианты сотрудничества</vt:lpstr>
      <vt:lpstr>Варианты сотрудничества</vt:lpstr>
      <vt:lpstr>Проблемы</vt:lpstr>
      <vt:lpstr>Проблемы</vt:lpstr>
      <vt:lpstr>Проблемы</vt:lpstr>
      <vt:lpstr>Проблемы</vt:lpstr>
      <vt:lpstr>Как организовать работу?</vt:lpstr>
      <vt:lpstr>Как организовать работу?</vt:lpstr>
      <vt:lpstr>Как организовать работу?</vt:lpstr>
      <vt:lpstr>Как организовать работу?</vt:lpstr>
      <vt:lpstr>Как организовать работу?</vt:lpstr>
      <vt:lpstr>Как организовать работу?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 Грачева</dc:creator>
  <cp:lastModifiedBy>Наталья Грачева</cp:lastModifiedBy>
  <cp:revision>12</cp:revision>
  <dcterms:created xsi:type="dcterms:W3CDTF">2017-01-22T09:43:21Z</dcterms:created>
  <dcterms:modified xsi:type="dcterms:W3CDTF">2017-01-22T11:02:01Z</dcterms:modified>
</cp:coreProperties>
</file>