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83" r:id="rId3"/>
    <p:sldId id="282" r:id="rId4"/>
    <p:sldId id="271" r:id="rId5"/>
    <p:sldId id="292" r:id="rId6"/>
    <p:sldId id="298" r:id="rId7"/>
    <p:sldId id="301" r:id="rId8"/>
    <p:sldId id="299" r:id="rId9"/>
    <p:sldId id="303" r:id="rId10"/>
    <p:sldId id="257" r:id="rId11"/>
    <p:sldId id="275" r:id="rId12"/>
    <p:sldId id="277" r:id="rId13"/>
    <p:sldId id="278" r:id="rId14"/>
    <p:sldId id="286" r:id="rId15"/>
    <p:sldId id="279" r:id="rId16"/>
    <p:sldId id="273" r:id="rId17"/>
    <p:sldId id="274" r:id="rId18"/>
    <p:sldId id="293" r:id="rId19"/>
    <p:sldId id="294" r:id="rId20"/>
    <p:sldId id="295" r:id="rId21"/>
    <p:sldId id="269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3B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505" autoAdjust="0"/>
  </p:normalViewPr>
  <p:slideViewPr>
    <p:cSldViewPr>
      <p:cViewPr varScale="1">
        <p:scale>
          <a:sx n="95" d="100"/>
          <a:sy n="95" d="100"/>
        </p:scale>
        <p:origin x="1458" y="78"/>
      </p:cViewPr>
      <p:guideLst>
        <p:guide orient="horz" pos="216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Лист1!$A$2:$A$4</c:f>
              <c:strCache>
                <c:ptCount val="3"/>
                <c:pt idx="0">
                  <c:v>Новые фичи</c:v>
                </c:pt>
                <c:pt idx="1">
                  <c:v>Развитие текущего функционала</c:v>
                </c:pt>
                <c:pt idx="2">
                  <c:v>Техдолг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40</c:v>
                </c:pt>
                <c:pt idx="1">
                  <c:v>30</c:v>
                </c:pt>
                <c:pt idx="2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Лист1!$A$2:$A$4</c:f>
              <c:strCache>
                <c:ptCount val="3"/>
                <c:pt idx="0">
                  <c:v>Новые фичи</c:v>
                </c:pt>
                <c:pt idx="1">
                  <c:v>Развитие текущего функционала</c:v>
                </c:pt>
                <c:pt idx="2">
                  <c:v>Техдолг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45</c:v>
                </c:pt>
                <c:pt idx="1">
                  <c:v>45</c:v>
                </c:pt>
                <c:pt idx="2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F63302-216F-49BB-8AB7-3298BE980C6E}" type="doc">
      <dgm:prSet loTypeId="urn:microsoft.com/office/officeart/2005/8/layout/cycle5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5CA84E-7469-4279-A66D-42BDBA030617}">
      <dgm:prSet phldrT="[Текст]"/>
      <dgm:spPr/>
      <dgm:t>
        <a:bodyPr/>
        <a:lstStyle/>
        <a:p>
          <a:r>
            <a:rPr lang="ru-RU" dirty="0" smtClean="0"/>
            <a:t>Спланировать версию</a:t>
          </a:r>
          <a:endParaRPr lang="ru-RU" dirty="0"/>
        </a:p>
      </dgm:t>
    </dgm:pt>
    <dgm:pt modelId="{9227AFE7-ADEB-448F-92B3-E8ADF37FC3AA}" type="parTrans" cxnId="{0634F55A-C5EB-496F-8B3C-8B8854755028}">
      <dgm:prSet/>
      <dgm:spPr/>
      <dgm:t>
        <a:bodyPr/>
        <a:lstStyle/>
        <a:p>
          <a:endParaRPr lang="ru-RU"/>
        </a:p>
      </dgm:t>
    </dgm:pt>
    <dgm:pt modelId="{4F5F8C2A-FF9C-4957-BABF-506830D8219E}" type="sibTrans" cxnId="{0634F55A-C5EB-496F-8B3C-8B8854755028}">
      <dgm:prSet/>
      <dgm:spPr/>
      <dgm:t>
        <a:bodyPr/>
        <a:lstStyle/>
        <a:p>
          <a:endParaRPr lang="ru-RU"/>
        </a:p>
      </dgm:t>
    </dgm:pt>
    <dgm:pt modelId="{BC300604-A430-4D13-97C4-A36FCEA890A0}">
      <dgm:prSet/>
      <dgm:spPr/>
      <dgm:t>
        <a:bodyPr/>
        <a:lstStyle/>
        <a:p>
          <a:r>
            <a:rPr lang="ru-RU" dirty="0" smtClean="0"/>
            <a:t>Продать</a:t>
          </a:r>
          <a:endParaRPr lang="ru-RU" dirty="0"/>
        </a:p>
      </dgm:t>
    </dgm:pt>
    <dgm:pt modelId="{1F422F09-8EC6-4B6F-A0F0-57202AAC0446}" type="parTrans" cxnId="{52ECB2C4-CAE3-49CE-A62F-79B3C21AAD53}">
      <dgm:prSet/>
      <dgm:spPr/>
      <dgm:t>
        <a:bodyPr/>
        <a:lstStyle/>
        <a:p>
          <a:endParaRPr lang="ru-RU"/>
        </a:p>
      </dgm:t>
    </dgm:pt>
    <dgm:pt modelId="{843D62C3-4C2D-4225-AD33-F759DD7A8451}" type="sibTrans" cxnId="{52ECB2C4-CAE3-49CE-A62F-79B3C21AAD53}">
      <dgm:prSet/>
      <dgm:spPr/>
      <dgm:t>
        <a:bodyPr/>
        <a:lstStyle/>
        <a:p>
          <a:endParaRPr lang="ru-RU"/>
        </a:p>
      </dgm:t>
    </dgm:pt>
    <dgm:pt modelId="{326EFDBA-4474-4F62-8E3E-F53CF3E7454D}">
      <dgm:prSet/>
      <dgm:spPr/>
      <dgm:t>
        <a:bodyPr/>
        <a:lstStyle/>
        <a:p>
          <a:r>
            <a:rPr lang="ru-RU" dirty="0" smtClean="0"/>
            <a:t>Разработать</a:t>
          </a:r>
          <a:endParaRPr lang="ru-RU" dirty="0"/>
        </a:p>
      </dgm:t>
    </dgm:pt>
    <dgm:pt modelId="{6F5078D9-4096-4012-B26B-7CE40AA6417C}" type="parTrans" cxnId="{49066CC8-A063-455D-84F0-07E56D602AFD}">
      <dgm:prSet/>
      <dgm:spPr/>
      <dgm:t>
        <a:bodyPr/>
        <a:lstStyle/>
        <a:p>
          <a:endParaRPr lang="ru-RU"/>
        </a:p>
      </dgm:t>
    </dgm:pt>
    <dgm:pt modelId="{1CFF3801-DC0B-44D2-889A-5EDF415020D3}" type="sibTrans" cxnId="{49066CC8-A063-455D-84F0-07E56D602AFD}">
      <dgm:prSet/>
      <dgm:spPr/>
      <dgm:t>
        <a:bodyPr/>
        <a:lstStyle/>
        <a:p>
          <a:endParaRPr lang="ru-RU"/>
        </a:p>
      </dgm:t>
    </dgm:pt>
    <dgm:pt modelId="{EEEACAFB-69C1-4A04-9DE2-74407C28519F}">
      <dgm:prSet/>
      <dgm:spPr/>
      <dgm:t>
        <a:bodyPr/>
        <a:lstStyle/>
        <a:p>
          <a:r>
            <a:rPr lang="ru-RU" dirty="0" smtClean="0"/>
            <a:t>Оказывать поддержку</a:t>
          </a:r>
          <a:endParaRPr lang="ru-RU" dirty="0"/>
        </a:p>
      </dgm:t>
    </dgm:pt>
    <dgm:pt modelId="{A92E724F-7F38-4148-9D4F-8D82E0A100A8}" type="parTrans" cxnId="{875880A6-76C9-42B6-A208-2935A761601D}">
      <dgm:prSet/>
      <dgm:spPr/>
      <dgm:t>
        <a:bodyPr/>
        <a:lstStyle/>
        <a:p>
          <a:endParaRPr lang="ru-RU"/>
        </a:p>
      </dgm:t>
    </dgm:pt>
    <dgm:pt modelId="{2FC2CB73-DFE0-45E7-9387-9B8FA36A393C}" type="sibTrans" cxnId="{875880A6-76C9-42B6-A208-2935A761601D}">
      <dgm:prSet/>
      <dgm:spPr/>
      <dgm:t>
        <a:bodyPr/>
        <a:lstStyle/>
        <a:p>
          <a:endParaRPr lang="ru-RU"/>
        </a:p>
      </dgm:t>
    </dgm:pt>
    <dgm:pt modelId="{7DDA0E98-E947-4560-B954-C7196C088488}">
      <dgm:prSet/>
      <dgm:spPr/>
      <dgm:t>
        <a:bodyPr/>
        <a:lstStyle/>
        <a:p>
          <a:r>
            <a:rPr lang="ru-RU" dirty="0" smtClean="0"/>
            <a:t>Внедрить</a:t>
          </a:r>
          <a:endParaRPr lang="ru-RU" dirty="0"/>
        </a:p>
      </dgm:t>
    </dgm:pt>
    <dgm:pt modelId="{B704DF4A-06FB-43FD-A7FD-DBAB28E29BA2}" type="parTrans" cxnId="{E37A7545-1D37-4712-A3B9-81D4184B66E4}">
      <dgm:prSet/>
      <dgm:spPr/>
      <dgm:t>
        <a:bodyPr/>
        <a:lstStyle/>
        <a:p>
          <a:endParaRPr lang="ru-RU"/>
        </a:p>
      </dgm:t>
    </dgm:pt>
    <dgm:pt modelId="{04797BBD-6DDB-487C-9CF2-288093D90197}" type="sibTrans" cxnId="{E37A7545-1D37-4712-A3B9-81D4184B66E4}">
      <dgm:prSet/>
      <dgm:spPr/>
      <dgm:t>
        <a:bodyPr/>
        <a:lstStyle/>
        <a:p>
          <a:endParaRPr lang="ru-RU"/>
        </a:p>
      </dgm:t>
    </dgm:pt>
    <dgm:pt modelId="{DEB52337-E45C-47BA-84BF-E63BC679EB0C}" type="pres">
      <dgm:prSet presAssocID="{A3F63302-216F-49BB-8AB7-3298BE980C6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30729B-B60B-4547-9B2B-146118730797}" type="pres">
      <dgm:prSet presAssocID="{2B5CA84E-7469-4279-A66D-42BDBA03061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DF83B5-AAE8-495D-8291-F4D774458EFD}" type="pres">
      <dgm:prSet presAssocID="{2B5CA84E-7469-4279-A66D-42BDBA030617}" presName="spNode" presStyleCnt="0"/>
      <dgm:spPr/>
      <dgm:t>
        <a:bodyPr/>
        <a:lstStyle/>
        <a:p>
          <a:endParaRPr lang="ru-RU"/>
        </a:p>
      </dgm:t>
    </dgm:pt>
    <dgm:pt modelId="{E8E4F395-170E-4CCB-B83D-C7F42B5B42FA}" type="pres">
      <dgm:prSet presAssocID="{4F5F8C2A-FF9C-4957-BABF-506830D8219E}" presName="sibTrans" presStyleLbl="sibTrans1D1" presStyleIdx="0" presStyleCnt="5"/>
      <dgm:spPr/>
      <dgm:t>
        <a:bodyPr/>
        <a:lstStyle/>
        <a:p>
          <a:endParaRPr lang="ru-RU"/>
        </a:p>
      </dgm:t>
    </dgm:pt>
    <dgm:pt modelId="{6B15AB02-5FFE-422E-BC97-948EFD48D2DD}" type="pres">
      <dgm:prSet presAssocID="{326EFDBA-4474-4F62-8E3E-F53CF3E7454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4C90CA-43E4-470B-801F-79418F389A6D}" type="pres">
      <dgm:prSet presAssocID="{326EFDBA-4474-4F62-8E3E-F53CF3E7454D}" presName="spNode" presStyleCnt="0"/>
      <dgm:spPr/>
      <dgm:t>
        <a:bodyPr/>
        <a:lstStyle/>
        <a:p>
          <a:endParaRPr lang="ru-RU"/>
        </a:p>
      </dgm:t>
    </dgm:pt>
    <dgm:pt modelId="{C81E6F1D-1355-4BBC-8834-5E59D9F2E6B0}" type="pres">
      <dgm:prSet presAssocID="{1CFF3801-DC0B-44D2-889A-5EDF415020D3}" presName="sibTrans" presStyleLbl="sibTrans1D1" presStyleIdx="1" presStyleCnt="5"/>
      <dgm:spPr/>
      <dgm:t>
        <a:bodyPr/>
        <a:lstStyle/>
        <a:p>
          <a:endParaRPr lang="ru-RU"/>
        </a:p>
      </dgm:t>
    </dgm:pt>
    <dgm:pt modelId="{31F203F5-4EAA-4FB9-9E8E-C311A589517A}" type="pres">
      <dgm:prSet presAssocID="{BC300604-A430-4D13-97C4-A36FCEA890A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C23D4E-5E3F-4599-8876-1B88BEB72CD3}" type="pres">
      <dgm:prSet presAssocID="{BC300604-A430-4D13-97C4-A36FCEA890A0}" presName="spNode" presStyleCnt="0"/>
      <dgm:spPr/>
      <dgm:t>
        <a:bodyPr/>
        <a:lstStyle/>
        <a:p>
          <a:endParaRPr lang="ru-RU"/>
        </a:p>
      </dgm:t>
    </dgm:pt>
    <dgm:pt modelId="{BFC46910-F3F1-4EFA-9518-AB714E393AFD}" type="pres">
      <dgm:prSet presAssocID="{843D62C3-4C2D-4225-AD33-F759DD7A8451}" presName="sibTrans" presStyleLbl="sibTrans1D1" presStyleIdx="2" presStyleCnt="5"/>
      <dgm:spPr/>
      <dgm:t>
        <a:bodyPr/>
        <a:lstStyle/>
        <a:p>
          <a:endParaRPr lang="ru-RU"/>
        </a:p>
      </dgm:t>
    </dgm:pt>
    <dgm:pt modelId="{4DBD675C-25FC-4FF4-AE61-E0A73646F414}" type="pres">
      <dgm:prSet presAssocID="{7DDA0E98-E947-4560-B954-C7196C08848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02E997-4719-4AEB-82FA-B835C90D4281}" type="pres">
      <dgm:prSet presAssocID="{7DDA0E98-E947-4560-B954-C7196C088488}" presName="spNode" presStyleCnt="0"/>
      <dgm:spPr/>
      <dgm:t>
        <a:bodyPr/>
        <a:lstStyle/>
        <a:p>
          <a:endParaRPr lang="ru-RU"/>
        </a:p>
      </dgm:t>
    </dgm:pt>
    <dgm:pt modelId="{95391F00-7E28-4F22-9B93-F3F485FFB0C4}" type="pres">
      <dgm:prSet presAssocID="{04797BBD-6DDB-487C-9CF2-288093D90197}" presName="sibTrans" presStyleLbl="sibTrans1D1" presStyleIdx="3" presStyleCnt="5"/>
      <dgm:spPr/>
      <dgm:t>
        <a:bodyPr/>
        <a:lstStyle/>
        <a:p>
          <a:endParaRPr lang="ru-RU"/>
        </a:p>
      </dgm:t>
    </dgm:pt>
    <dgm:pt modelId="{2B712F97-8C4F-454D-A4F1-4F00324AD3CA}" type="pres">
      <dgm:prSet presAssocID="{EEEACAFB-69C1-4A04-9DE2-74407C28519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E3EFDF-F429-4576-8BAB-A71FA56AF5AF}" type="pres">
      <dgm:prSet presAssocID="{EEEACAFB-69C1-4A04-9DE2-74407C28519F}" presName="spNode" presStyleCnt="0"/>
      <dgm:spPr/>
      <dgm:t>
        <a:bodyPr/>
        <a:lstStyle/>
        <a:p>
          <a:endParaRPr lang="ru-RU"/>
        </a:p>
      </dgm:t>
    </dgm:pt>
    <dgm:pt modelId="{B44D0A1E-05E6-4FBD-BF1D-DB4A21A58677}" type="pres">
      <dgm:prSet presAssocID="{2FC2CB73-DFE0-45E7-9387-9B8FA36A393C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C32CB6F6-B3A8-40F7-9891-9F06D89631F6}" type="presOf" srcId="{EEEACAFB-69C1-4A04-9DE2-74407C28519F}" destId="{2B712F97-8C4F-454D-A4F1-4F00324AD3CA}" srcOrd="0" destOrd="0" presId="urn:microsoft.com/office/officeart/2005/8/layout/cycle5"/>
    <dgm:cxn modelId="{43EADA2A-B687-492B-A99D-B0DAB694B2E8}" type="presOf" srcId="{326EFDBA-4474-4F62-8E3E-F53CF3E7454D}" destId="{6B15AB02-5FFE-422E-BC97-948EFD48D2DD}" srcOrd="0" destOrd="0" presId="urn:microsoft.com/office/officeart/2005/8/layout/cycle5"/>
    <dgm:cxn modelId="{6E6DFEBA-D749-4077-A24D-FC15AC9F8A2B}" type="presOf" srcId="{843D62C3-4C2D-4225-AD33-F759DD7A8451}" destId="{BFC46910-F3F1-4EFA-9518-AB714E393AFD}" srcOrd="0" destOrd="0" presId="urn:microsoft.com/office/officeart/2005/8/layout/cycle5"/>
    <dgm:cxn modelId="{9D10DDDF-3E07-4FA8-9A20-93300DB9D81B}" type="presOf" srcId="{2B5CA84E-7469-4279-A66D-42BDBA030617}" destId="{4930729B-B60B-4547-9B2B-146118730797}" srcOrd="0" destOrd="0" presId="urn:microsoft.com/office/officeart/2005/8/layout/cycle5"/>
    <dgm:cxn modelId="{15CF0F99-F490-4A02-999C-F31AD317ED38}" type="presOf" srcId="{BC300604-A430-4D13-97C4-A36FCEA890A0}" destId="{31F203F5-4EAA-4FB9-9E8E-C311A589517A}" srcOrd="0" destOrd="0" presId="urn:microsoft.com/office/officeart/2005/8/layout/cycle5"/>
    <dgm:cxn modelId="{E37A7545-1D37-4712-A3B9-81D4184B66E4}" srcId="{A3F63302-216F-49BB-8AB7-3298BE980C6E}" destId="{7DDA0E98-E947-4560-B954-C7196C088488}" srcOrd="3" destOrd="0" parTransId="{B704DF4A-06FB-43FD-A7FD-DBAB28E29BA2}" sibTransId="{04797BBD-6DDB-487C-9CF2-288093D90197}"/>
    <dgm:cxn modelId="{066BFCE2-5263-4EC0-83CE-251D6AC24F0F}" type="presOf" srcId="{04797BBD-6DDB-487C-9CF2-288093D90197}" destId="{95391F00-7E28-4F22-9B93-F3F485FFB0C4}" srcOrd="0" destOrd="0" presId="urn:microsoft.com/office/officeart/2005/8/layout/cycle5"/>
    <dgm:cxn modelId="{90713A67-9AC1-4504-A084-E557644D9634}" type="presOf" srcId="{7DDA0E98-E947-4560-B954-C7196C088488}" destId="{4DBD675C-25FC-4FF4-AE61-E0A73646F414}" srcOrd="0" destOrd="0" presId="urn:microsoft.com/office/officeart/2005/8/layout/cycle5"/>
    <dgm:cxn modelId="{0634F55A-C5EB-496F-8B3C-8B8854755028}" srcId="{A3F63302-216F-49BB-8AB7-3298BE980C6E}" destId="{2B5CA84E-7469-4279-A66D-42BDBA030617}" srcOrd="0" destOrd="0" parTransId="{9227AFE7-ADEB-448F-92B3-E8ADF37FC3AA}" sibTransId="{4F5F8C2A-FF9C-4957-BABF-506830D8219E}"/>
    <dgm:cxn modelId="{EA0B8811-3EBB-4DF1-8A8F-923E4F872DC3}" type="presOf" srcId="{4F5F8C2A-FF9C-4957-BABF-506830D8219E}" destId="{E8E4F395-170E-4CCB-B83D-C7F42B5B42FA}" srcOrd="0" destOrd="0" presId="urn:microsoft.com/office/officeart/2005/8/layout/cycle5"/>
    <dgm:cxn modelId="{49066CC8-A063-455D-84F0-07E56D602AFD}" srcId="{A3F63302-216F-49BB-8AB7-3298BE980C6E}" destId="{326EFDBA-4474-4F62-8E3E-F53CF3E7454D}" srcOrd="1" destOrd="0" parTransId="{6F5078D9-4096-4012-B26B-7CE40AA6417C}" sibTransId="{1CFF3801-DC0B-44D2-889A-5EDF415020D3}"/>
    <dgm:cxn modelId="{1641169E-33E1-4B82-8DAD-70064CE89D4B}" type="presOf" srcId="{A3F63302-216F-49BB-8AB7-3298BE980C6E}" destId="{DEB52337-E45C-47BA-84BF-E63BC679EB0C}" srcOrd="0" destOrd="0" presId="urn:microsoft.com/office/officeart/2005/8/layout/cycle5"/>
    <dgm:cxn modelId="{8424A193-FDC1-49ED-B267-99439B886524}" type="presOf" srcId="{1CFF3801-DC0B-44D2-889A-5EDF415020D3}" destId="{C81E6F1D-1355-4BBC-8834-5E59D9F2E6B0}" srcOrd="0" destOrd="0" presId="urn:microsoft.com/office/officeart/2005/8/layout/cycle5"/>
    <dgm:cxn modelId="{BE8C70E8-0BFC-4165-B970-7AD1C91C0507}" type="presOf" srcId="{2FC2CB73-DFE0-45E7-9387-9B8FA36A393C}" destId="{B44D0A1E-05E6-4FBD-BF1D-DB4A21A58677}" srcOrd="0" destOrd="0" presId="urn:microsoft.com/office/officeart/2005/8/layout/cycle5"/>
    <dgm:cxn modelId="{52ECB2C4-CAE3-49CE-A62F-79B3C21AAD53}" srcId="{A3F63302-216F-49BB-8AB7-3298BE980C6E}" destId="{BC300604-A430-4D13-97C4-A36FCEA890A0}" srcOrd="2" destOrd="0" parTransId="{1F422F09-8EC6-4B6F-A0F0-57202AAC0446}" sibTransId="{843D62C3-4C2D-4225-AD33-F759DD7A8451}"/>
    <dgm:cxn modelId="{875880A6-76C9-42B6-A208-2935A761601D}" srcId="{A3F63302-216F-49BB-8AB7-3298BE980C6E}" destId="{EEEACAFB-69C1-4A04-9DE2-74407C28519F}" srcOrd="4" destOrd="0" parTransId="{A92E724F-7F38-4148-9D4F-8D82E0A100A8}" sibTransId="{2FC2CB73-DFE0-45E7-9387-9B8FA36A393C}"/>
    <dgm:cxn modelId="{781A08E8-0CD8-4F26-8CEE-908B155FBEB5}" type="presParOf" srcId="{DEB52337-E45C-47BA-84BF-E63BC679EB0C}" destId="{4930729B-B60B-4547-9B2B-146118730797}" srcOrd="0" destOrd="0" presId="urn:microsoft.com/office/officeart/2005/8/layout/cycle5"/>
    <dgm:cxn modelId="{66CFEDC0-8401-430A-9AED-2CE22D8C9703}" type="presParOf" srcId="{DEB52337-E45C-47BA-84BF-E63BC679EB0C}" destId="{4BDF83B5-AAE8-495D-8291-F4D774458EFD}" srcOrd="1" destOrd="0" presId="urn:microsoft.com/office/officeart/2005/8/layout/cycle5"/>
    <dgm:cxn modelId="{04C5347C-71D0-4BD9-91C3-C011C5D3EDDE}" type="presParOf" srcId="{DEB52337-E45C-47BA-84BF-E63BC679EB0C}" destId="{E8E4F395-170E-4CCB-B83D-C7F42B5B42FA}" srcOrd="2" destOrd="0" presId="urn:microsoft.com/office/officeart/2005/8/layout/cycle5"/>
    <dgm:cxn modelId="{7512ED21-229E-4C0E-AC34-2479297D5014}" type="presParOf" srcId="{DEB52337-E45C-47BA-84BF-E63BC679EB0C}" destId="{6B15AB02-5FFE-422E-BC97-948EFD48D2DD}" srcOrd="3" destOrd="0" presId="urn:microsoft.com/office/officeart/2005/8/layout/cycle5"/>
    <dgm:cxn modelId="{F74DD1DC-F7D2-42B2-A89B-7117EFA21296}" type="presParOf" srcId="{DEB52337-E45C-47BA-84BF-E63BC679EB0C}" destId="{B64C90CA-43E4-470B-801F-79418F389A6D}" srcOrd="4" destOrd="0" presId="urn:microsoft.com/office/officeart/2005/8/layout/cycle5"/>
    <dgm:cxn modelId="{2210FC47-590A-4457-A75E-7181C72CD57F}" type="presParOf" srcId="{DEB52337-E45C-47BA-84BF-E63BC679EB0C}" destId="{C81E6F1D-1355-4BBC-8834-5E59D9F2E6B0}" srcOrd="5" destOrd="0" presId="urn:microsoft.com/office/officeart/2005/8/layout/cycle5"/>
    <dgm:cxn modelId="{84D04F1A-48E0-4809-90D5-FB2743DD2129}" type="presParOf" srcId="{DEB52337-E45C-47BA-84BF-E63BC679EB0C}" destId="{31F203F5-4EAA-4FB9-9E8E-C311A589517A}" srcOrd="6" destOrd="0" presId="urn:microsoft.com/office/officeart/2005/8/layout/cycle5"/>
    <dgm:cxn modelId="{C2ED9950-2DB5-47A8-A0E9-88EA29CB9FA3}" type="presParOf" srcId="{DEB52337-E45C-47BA-84BF-E63BC679EB0C}" destId="{48C23D4E-5E3F-4599-8876-1B88BEB72CD3}" srcOrd="7" destOrd="0" presId="urn:microsoft.com/office/officeart/2005/8/layout/cycle5"/>
    <dgm:cxn modelId="{7CF074F5-1489-4AE5-BEB8-AF8F95131614}" type="presParOf" srcId="{DEB52337-E45C-47BA-84BF-E63BC679EB0C}" destId="{BFC46910-F3F1-4EFA-9518-AB714E393AFD}" srcOrd="8" destOrd="0" presId="urn:microsoft.com/office/officeart/2005/8/layout/cycle5"/>
    <dgm:cxn modelId="{608DAF75-D7D4-404B-A231-95FCF2E0C84D}" type="presParOf" srcId="{DEB52337-E45C-47BA-84BF-E63BC679EB0C}" destId="{4DBD675C-25FC-4FF4-AE61-E0A73646F414}" srcOrd="9" destOrd="0" presId="urn:microsoft.com/office/officeart/2005/8/layout/cycle5"/>
    <dgm:cxn modelId="{2A5D2BB3-515D-4529-AAD0-788D8B51C0E1}" type="presParOf" srcId="{DEB52337-E45C-47BA-84BF-E63BC679EB0C}" destId="{E202E997-4719-4AEB-82FA-B835C90D4281}" srcOrd="10" destOrd="0" presId="urn:microsoft.com/office/officeart/2005/8/layout/cycle5"/>
    <dgm:cxn modelId="{0DCDF39A-5A70-48B1-B706-09C49C96CF84}" type="presParOf" srcId="{DEB52337-E45C-47BA-84BF-E63BC679EB0C}" destId="{95391F00-7E28-4F22-9B93-F3F485FFB0C4}" srcOrd="11" destOrd="0" presId="urn:microsoft.com/office/officeart/2005/8/layout/cycle5"/>
    <dgm:cxn modelId="{5333A169-EF89-44FA-9528-85D0C246F307}" type="presParOf" srcId="{DEB52337-E45C-47BA-84BF-E63BC679EB0C}" destId="{2B712F97-8C4F-454D-A4F1-4F00324AD3CA}" srcOrd="12" destOrd="0" presId="urn:microsoft.com/office/officeart/2005/8/layout/cycle5"/>
    <dgm:cxn modelId="{2A40F788-C0EA-4C51-B743-8D53B46AB03D}" type="presParOf" srcId="{DEB52337-E45C-47BA-84BF-E63BC679EB0C}" destId="{2CE3EFDF-F429-4576-8BAB-A71FA56AF5AF}" srcOrd="13" destOrd="0" presId="urn:microsoft.com/office/officeart/2005/8/layout/cycle5"/>
    <dgm:cxn modelId="{3C152E46-9DEE-487D-8D89-F44AB57B50DD}" type="presParOf" srcId="{DEB52337-E45C-47BA-84BF-E63BC679EB0C}" destId="{B44D0A1E-05E6-4FBD-BF1D-DB4A21A58677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5CB1BD-1923-4A21-8F1B-C93B5BA87FF9}" type="doc">
      <dgm:prSet loTypeId="urn:microsoft.com/office/officeart/2005/8/layout/pyramid2" loCatId="pyramid" qsTypeId="urn:microsoft.com/office/officeart/2005/8/quickstyle/3d3" qsCatId="3D" csTypeId="urn:microsoft.com/office/officeart/2005/8/colors/accent1_2" csCatId="accent1" phldr="1"/>
      <dgm:spPr/>
    </dgm:pt>
    <dgm:pt modelId="{5322A67D-76D1-4EBB-8137-CBF0DCB3F933}">
      <dgm:prSet phldrT="[Текст]"/>
      <dgm:spPr/>
      <dgm:t>
        <a:bodyPr/>
        <a:lstStyle/>
        <a:p>
          <a:r>
            <a:rPr lang="ru-RU" dirty="0" smtClean="0"/>
            <a:t>Разработчики</a:t>
          </a:r>
          <a:endParaRPr lang="ru-RU" dirty="0"/>
        </a:p>
      </dgm:t>
    </dgm:pt>
    <dgm:pt modelId="{D59A273F-59C7-43DB-A895-D414AEDF63C7}" type="parTrans" cxnId="{F83E0EE5-7D25-4416-AA34-05168DE31976}">
      <dgm:prSet/>
      <dgm:spPr/>
      <dgm:t>
        <a:bodyPr/>
        <a:lstStyle/>
        <a:p>
          <a:endParaRPr lang="ru-RU"/>
        </a:p>
      </dgm:t>
    </dgm:pt>
    <dgm:pt modelId="{DEB350DB-D642-406F-BF13-7B84654BC45C}" type="sibTrans" cxnId="{F83E0EE5-7D25-4416-AA34-05168DE31976}">
      <dgm:prSet/>
      <dgm:spPr/>
      <dgm:t>
        <a:bodyPr/>
        <a:lstStyle/>
        <a:p>
          <a:endParaRPr lang="ru-RU"/>
        </a:p>
      </dgm:t>
    </dgm:pt>
    <dgm:pt modelId="{FD7DC74D-8D99-41EE-9422-DB2F45AF03A6}">
      <dgm:prSet phldrT="[Текст]"/>
      <dgm:spPr/>
      <dgm:t>
        <a:bodyPr/>
        <a:lstStyle/>
        <a:p>
          <a:r>
            <a:rPr lang="ru-RU" dirty="0" smtClean="0"/>
            <a:t>Владелец</a:t>
          </a:r>
          <a:endParaRPr lang="ru-RU" dirty="0"/>
        </a:p>
      </dgm:t>
    </dgm:pt>
    <dgm:pt modelId="{EB8A2241-4050-44FA-A169-D4C59DC3C655}" type="parTrans" cxnId="{9EC14182-877D-4414-999D-EB4CB2074DF6}">
      <dgm:prSet/>
      <dgm:spPr/>
      <dgm:t>
        <a:bodyPr/>
        <a:lstStyle/>
        <a:p>
          <a:endParaRPr lang="ru-RU"/>
        </a:p>
      </dgm:t>
    </dgm:pt>
    <dgm:pt modelId="{30F94488-ACAA-4474-A473-61248EB771A5}" type="sibTrans" cxnId="{9EC14182-877D-4414-999D-EB4CB2074DF6}">
      <dgm:prSet/>
      <dgm:spPr/>
      <dgm:t>
        <a:bodyPr/>
        <a:lstStyle/>
        <a:p>
          <a:endParaRPr lang="ru-RU"/>
        </a:p>
      </dgm:t>
    </dgm:pt>
    <dgm:pt modelId="{4C5DB5BB-237A-43D3-BED3-8FA361C3FE06}">
      <dgm:prSet phldrT="[Текст]"/>
      <dgm:spPr/>
      <dgm:t>
        <a:bodyPr/>
        <a:lstStyle/>
        <a:p>
          <a:r>
            <a:rPr lang="ru-RU" dirty="0" smtClean="0"/>
            <a:t>Внутренний заказчик</a:t>
          </a:r>
          <a:endParaRPr lang="ru-RU" dirty="0"/>
        </a:p>
      </dgm:t>
    </dgm:pt>
    <dgm:pt modelId="{3F1D5A77-DC95-4FBB-B8E4-925176E4D666}" type="parTrans" cxnId="{461DB006-27DF-4D6F-B488-5A110CB2D02C}">
      <dgm:prSet/>
      <dgm:spPr/>
      <dgm:t>
        <a:bodyPr/>
        <a:lstStyle/>
        <a:p>
          <a:endParaRPr lang="ru-RU"/>
        </a:p>
      </dgm:t>
    </dgm:pt>
    <dgm:pt modelId="{378FBFCB-9BDF-4EA8-9071-DB1EDCCF24CA}" type="sibTrans" cxnId="{461DB006-27DF-4D6F-B488-5A110CB2D02C}">
      <dgm:prSet/>
      <dgm:spPr/>
      <dgm:t>
        <a:bodyPr/>
        <a:lstStyle/>
        <a:p>
          <a:endParaRPr lang="ru-RU"/>
        </a:p>
      </dgm:t>
    </dgm:pt>
    <dgm:pt modelId="{E91F45AB-034A-4C48-B169-58C429C68267}">
      <dgm:prSet/>
      <dgm:spPr/>
      <dgm:t>
        <a:bodyPr/>
        <a:lstStyle/>
        <a:p>
          <a:r>
            <a:rPr lang="ru-RU" dirty="0" err="1" smtClean="0"/>
            <a:t>Тестировщики</a:t>
          </a:r>
          <a:endParaRPr lang="ru-RU" dirty="0"/>
        </a:p>
      </dgm:t>
    </dgm:pt>
    <dgm:pt modelId="{AAEC63B6-E152-47C8-8DBB-ADDF38D42C0D}" type="parTrans" cxnId="{5457857C-E7F6-4E8E-96BC-59923F39B39A}">
      <dgm:prSet/>
      <dgm:spPr/>
      <dgm:t>
        <a:bodyPr/>
        <a:lstStyle/>
        <a:p>
          <a:endParaRPr lang="ru-RU"/>
        </a:p>
      </dgm:t>
    </dgm:pt>
    <dgm:pt modelId="{A771FCFA-35ED-472B-95E4-6DE98092BD25}" type="sibTrans" cxnId="{5457857C-E7F6-4E8E-96BC-59923F39B39A}">
      <dgm:prSet/>
      <dgm:spPr/>
      <dgm:t>
        <a:bodyPr/>
        <a:lstStyle/>
        <a:p>
          <a:endParaRPr lang="ru-RU"/>
        </a:p>
      </dgm:t>
    </dgm:pt>
    <dgm:pt modelId="{DCDA672D-78DB-4B9F-ADDE-7E7ADADDBA14}">
      <dgm:prSet/>
      <dgm:spPr/>
      <dgm:t>
        <a:bodyPr/>
        <a:lstStyle/>
        <a:p>
          <a:r>
            <a:rPr lang="ru-RU" dirty="0" smtClean="0"/>
            <a:t>Продавцы</a:t>
          </a:r>
          <a:endParaRPr lang="ru-RU" dirty="0"/>
        </a:p>
      </dgm:t>
    </dgm:pt>
    <dgm:pt modelId="{07F93741-E794-4160-A145-85D10EA8F8BA}" type="parTrans" cxnId="{C117DDF3-07B8-4302-9618-7D2680618D08}">
      <dgm:prSet/>
      <dgm:spPr/>
      <dgm:t>
        <a:bodyPr/>
        <a:lstStyle/>
        <a:p>
          <a:endParaRPr lang="ru-RU"/>
        </a:p>
      </dgm:t>
    </dgm:pt>
    <dgm:pt modelId="{B010BD18-EFB5-4E17-B0B0-231D920C3CE1}" type="sibTrans" cxnId="{C117DDF3-07B8-4302-9618-7D2680618D08}">
      <dgm:prSet/>
      <dgm:spPr/>
      <dgm:t>
        <a:bodyPr/>
        <a:lstStyle/>
        <a:p>
          <a:endParaRPr lang="ru-RU"/>
        </a:p>
      </dgm:t>
    </dgm:pt>
    <dgm:pt modelId="{5640B0C8-BCBF-441E-AC0D-BFF77943E4AC}">
      <dgm:prSet/>
      <dgm:spPr/>
      <dgm:t>
        <a:bodyPr/>
        <a:lstStyle/>
        <a:p>
          <a:r>
            <a:rPr lang="ru-RU" dirty="0" err="1" smtClean="0"/>
            <a:t>Внедренцы</a:t>
          </a:r>
          <a:endParaRPr lang="ru-RU" dirty="0"/>
        </a:p>
      </dgm:t>
    </dgm:pt>
    <dgm:pt modelId="{C808FA19-764F-436A-AF04-253427C78655}" type="parTrans" cxnId="{4CBC79E4-F3D6-40B2-A317-EA949530E97C}">
      <dgm:prSet/>
      <dgm:spPr/>
      <dgm:t>
        <a:bodyPr/>
        <a:lstStyle/>
        <a:p>
          <a:endParaRPr lang="ru-RU"/>
        </a:p>
      </dgm:t>
    </dgm:pt>
    <dgm:pt modelId="{43BB021F-2D0D-43F3-AF75-0674BB0A372D}" type="sibTrans" cxnId="{4CBC79E4-F3D6-40B2-A317-EA949530E97C}">
      <dgm:prSet/>
      <dgm:spPr/>
      <dgm:t>
        <a:bodyPr/>
        <a:lstStyle/>
        <a:p>
          <a:endParaRPr lang="ru-RU"/>
        </a:p>
      </dgm:t>
    </dgm:pt>
    <dgm:pt modelId="{4DE6E966-6DA4-4806-8ABF-6E5954F739C3}">
      <dgm:prSet/>
      <dgm:spPr/>
      <dgm:t>
        <a:bodyPr/>
        <a:lstStyle/>
        <a:p>
          <a:r>
            <a:rPr lang="ru-RU" dirty="0" smtClean="0"/>
            <a:t>Поддержка</a:t>
          </a:r>
          <a:endParaRPr lang="ru-RU" dirty="0"/>
        </a:p>
      </dgm:t>
    </dgm:pt>
    <dgm:pt modelId="{7C723F34-44AE-44A4-9BE1-EAE515F7D6D5}" type="parTrans" cxnId="{6CE78571-F8A0-48E1-AD7B-BE626274D4BF}">
      <dgm:prSet/>
      <dgm:spPr/>
      <dgm:t>
        <a:bodyPr/>
        <a:lstStyle/>
        <a:p>
          <a:endParaRPr lang="ru-RU"/>
        </a:p>
      </dgm:t>
    </dgm:pt>
    <dgm:pt modelId="{6FF00B07-D1B7-440B-8FCF-DC53EA630BC9}" type="sibTrans" cxnId="{6CE78571-F8A0-48E1-AD7B-BE626274D4BF}">
      <dgm:prSet/>
      <dgm:spPr/>
      <dgm:t>
        <a:bodyPr/>
        <a:lstStyle/>
        <a:p>
          <a:endParaRPr lang="ru-RU"/>
        </a:p>
      </dgm:t>
    </dgm:pt>
    <dgm:pt modelId="{08120D08-13C1-4CE2-9483-ADF093B5F53A}">
      <dgm:prSet/>
      <dgm:spPr/>
      <dgm:t>
        <a:bodyPr/>
        <a:lstStyle/>
        <a:p>
          <a:r>
            <a:rPr lang="ru-RU" dirty="0" smtClean="0"/>
            <a:t>Документаторы</a:t>
          </a:r>
          <a:endParaRPr lang="ru-RU" dirty="0"/>
        </a:p>
      </dgm:t>
    </dgm:pt>
    <dgm:pt modelId="{E1339379-BCD0-48BD-B9B7-F43762340058}" type="parTrans" cxnId="{A1AF08FB-9A1C-4795-A08E-B2C1C54D2B55}">
      <dgm:prSet/>
      <dgm:spPr/>
      <dgm:t>
        <a:bodyPr/>
        <a:lstStyle/>
        <a:p>
          <a:endParaRPr lang="ru-RU"/>
        </a:p>
      </dgm:t>
    </dgm:pt>
    <dgm:pt modelId="{C9B678E7-BE4E-4003-9769-7DA87F9E51F3}" type="sibTrans" cxnId="{A1AF08FB-9A1C-4795-A08E-B2C1C54D2B55}">
      <dgm:prSet/>
      <dgm:spPr/>
      <dgm:t>
        <a:bodyPr/>
        <a:lstStyle/>
        <a:p>
          <a:endParaRPr lang="ru-RU"/>
        </a:p>
      </dgm:t>
    </dgm:pt>
    <dgm:pt modelId="{CD6ED96B-2E20-43E0-B5CD-6AD239DF5147}" type="pres">
      <dgm:prSet presAssocID="{385CB1BD-1923-4A21-8F1B-C93B5BA87FF9}" presName="compositeShape" presStyleCnt="0">
        <dgm:presLayoutVars>
          <dgm:dir/>
          <dgm:resizeHandles/>
        </dgm:presLayoutVars>
      </dgm:prSet>
      <dgm:spPr/>
    </dgm:pt>
    <dgm:pt modelId="{91B09C6C-961C-4542-AEBF-41AD652C16C1}" type="pres">
      <dgm:prSet presAssocID="{385CB1BD-1923-4A21-8F1B-C93B5BA87FF9}" presName="pyramid" presStyleLbl="node1" presStyleIdx="0" presStyleCnt="1"/>
      <dgm:spPr>
        <a:solidFill>
          <a:schemeClr val="accent6"/>
        </a:solidFill>
      </dgm:spPr>
    </dgm:pt>
    <dgm:pt modelId="{2A159246-8A8D-4611-9E9D-B45A5F6EB3A4}" type="pres">
      <dgm:prSet presAssocID="{385CB1BD-1923-4A21-8F1B-C93B5BA87FF9}" presName="theList" presStyleCnt="0"/>
      <dgm:spPr/>
    </dgm:pt>
    <dgm:pt modelId="{73DC754B-BC09-4187-9FC3-6903D8DB5C38}" type="pres">
      <dgm:prSet presAssocID="{4DE6E966-6DA4-4806-8ABF-6E5954F739C3}" presName="aNode" presStyleLbl="fgAcc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BB700B-D776-4E01-9C92-08D67185F8BA}" type="pres">
      <dgm:prSet presAssocID="{4DE6E966-6DA4-4806-8ABF-6E5954F739C3}" presName="aSpace" presStyleCnt="0"/>
      <dgm:spPr/>
    </dgm:pt>
    <dgm:pt modelId="{D6C02527-3ACF-4677-B1B5-F766C87E490C}" type="pres">
      <dgm:prSet presAssocID="{5640B0C8-BCBF-441E-AC0D-BFF77943E4AC}" presName="aNode" presStyleLbl="fgAcc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941B93-B1BD-4A9F-BA09-05F87C168DCE}" type="pres">
      <dgm:prSet presAssocID="{5640B0C8-BCBF-441E-AC0D-BFF77943E4AC}" presName="aSpace" presStyleCnt="0"/>
      <dgm:spPr/>
    </dgm:pt>
    <dgm:pt modelId="{5657D65C-2BA5-4505-84DC-9765F833609C}" type="pres">
      <dgm:prSet presAssocID="{DCDA672D-78DB-4B9F-ADDE-7E7ADADDBA14}" presName="aNode" presStyleLbl="fgAcc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3D09A3-023F-4BCB-81FE-A71FDAC85311}" type="pres">
      <dgm:prSet presAssocID="{DCDA672D-78DB-4B9F-ADDE-7E7ADADDBA14}" presName="aSpace" presStyleCnt="0"/>
      <dgm:spPr/>
    </dgm:pt>
    <dgm:pt modelId="{614518D9-ADBF-4BEB-96D3-B7B398FFF680}" type="pres">
      <dgm:prSet presAssocID="{08120D08-13C1-4CE2-9483-ADF093B5F53A}" presName="aNode" presStyleLbl="fgAcc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741E12-DC99-4E73-AF38-AC32F5E5F5FF}" type="pres">
      <dgm:prSet presAssocID="{08120D08-13C1-4CE2-9483-ADF093B5F53A}" presName="aSpace" presStyleCnt="0"/>
      <dgm:spPr/>
    </dgm:pt>
    <dgm:pt modelId="{552E7586-C785-46FA-9BB7-DA705C971E5F}" type="pres">
      <dgm:prSet presAssocID="{E91F45AB-034A-4C48-B169-58C429C68267}" presName="aNode" presStyleLbl="fgAcc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20FC0A-D1C1-4971-8565-FA54DAC51C3B}" type="pres">
      <dgm:prSet presAssocID="{E91F45AB-034A-4C48-B169-58C429C68267}" presName="aSpace" presStyleCnt="0"/>
      <dgm:spPr/>
    </dgm:pt>
    <dgm:pt modelId="{48A4982F-1388-4A47-B6FE-0D8DC716184E}" type="pres">
      <dgm:prSet presAssocID="{5322A67D-76D1-4EBB-8137-CBF0DCB3F933}" presName="aNode" presStyleLbl="fgAcc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78C2D5-B609-4C1A-941E-1BDD6BE3695A}" type="pres">
      <dgm:prSet presAssocID="{5322A67D-76D1-4EBB-8137-CBF0DCB3F933}" presName="aSpace" presStyleCnt="0"/>
      <dgm:spPr/>
    </dgm:pt>
    <dgm:pt modelId="{59D625B1-54F2-4B79-B02D-13AF9DE3C731}" type="pres">
      <dgm:prSet presAssocID="{FD7DC74D-8D99-41EE-9422-DB2F45AF03A6}" presName="aNode" presStyleLbl="fgAcc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AB55F5-6774-4CA1-B635-FFE0F72B7737}" type="pres">
      <dgm:prSet presAssocID="{FD7DC74D-8D99-41EE-9422-DB2F45AF03A6}" presName="aSpace" presStyleCnt="0"/>
      <dgm:spPr/>
    </dgm:pt>
    <dgm:pt modelId="{C4340120-B9E6-42B7-AB1F-147B22907B60}" type="pres">
      <dgm:prSet presAssocID="{4C5DB5BB-237A-43D3-BED3-8FA361C3FE06}" presName="aNode" presStyleLbl="fgAcc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F13840-56F8-4655-993C-6134A270E698}" type="pres">
      <dgm:prSet presAssocID="{4C5DB5BB-237A-43D3-BED3-8FA361C3FE06}" presName="aSpace" presStyleCnt="0"/>
      <dgm:spPr/>
    </dgm:pt>
  </dgm:ptLst>
  <dgm:cxnLst>
    <dgm:cxn modelId="{4CBC79E4-F3D6-40B2-A317-EA949530E97C}" srcId="{385CB1BD-1923-4A21-8F1B-C93B5BA87FF9}" destId="{5640B0C8-BCBF-441E-AC0D-BFF77943E4AC}" srcOrd="1" destOrd="0" parTransId="{C808FA19-764F-436A-AF04-253427C78655}" sibTransId="{43BB021F-2D0D-43F3-AF75-0674BB0A372D}"/>
    <dgm:cxn modelId="{5457857C-E7F6-4E8E-96BC-59923F39B39A}" srcId="{385CB1BD-1923-4A21-8F1B-C93B5BA87FF9}" destId="{E91F45AB-034A-4C48-B169-58C429C68267}" srcOrd="4" destOrd="0" parTransId="{AAEC63B6-E152-47C8-8DBB-ADDF38D42C0D}" sibTransId="{A771FCFA-35ED-472B-95E4-6DE98092BD25}"/>
    <dgm:cxn modelId="{F0C13466-6AC9-4D98-B0E2-43641FB3E713}" type="presOf" srcId="{385CB1BD-1923-4A21-8F1B-C93B5BA87FF9}" destId="{CD6ED96B-2E20-43E0-B5CD-6AD239DF5147}" srcOrd="0" destOrd="0" presId="urn:microsoft.com/office/officeart/2005/8/layout/pyramid2"/>
    <dgm:cxn modelId="{DF9B14B9-B978-475C-BA88-9A1866FDAD34}" type="presOf" srcId="{E91F45AB-034A-4C48-B169-58C429C68267}" destId="{552E7586-C785-46FA-9BB7-DA705C971E5F}" srcOrd="0" destOrd="0" presId="urn:microsoft.com/office/officeart/2005/8/layout/pyramid2"/>
    <dgm:cxn modelId="{F83E0EE5-7D25-4416-AA34-05168DE31976}" srcId="{385CB1BD-1923-4A21-8F1B-C93B5BA87FF9}" destId="{5322A67D-76D1-4EBB-8137-CBF0DCB3F933}" srcOrd="5" destOrd="0" parTransId="{D59A273F-59C7-43DB-A895-D414AEDF63C7}" sibTransId="{DEB350DB-D642-406F-BF13-7B84654BC45C}"/>
    <dgm:cxn modelId="{9B6C35C4-27C4-42EA-92AB-D374038A0E20}" type="presOf" srcId="{08120D08-13C1-4CE2-9483-ADF093B5F53A}" destId="{614518D9-ADBF-4BEB-96D3-B7B398FFF680}" srcOrd="0" destOrd="0" presId="urn:microsoft.com/office/officeart/2005/8/layout/pyramid2"/>
    <dgm:cxn modelId="{468C5E1F-5E55-45F3-8B50-ABB4F2C68B34}" type="presOf" srcId="{FD7DC74D-8D99-41EE-9422-DB2F45AF03A6}" destId="{59D625B1-54F2-4B79-B02D-13AF9DE3C731}" srcOrd="0" destOrd="0" presId="urn:microsoft.com/office/officeart/2005/8/layout/pyramid2"/>
    <dgm:cxn modelId="{9EC14182-877D-4414-999D-EB4CB2074DF6}" srcId="{385CB1BD-1923-4A21-8F1B-C93B5BA87FF9}" destId="{FD7DC74D-8D99-41EE-9422-DB2F45AF03A6}" srcOrd="6" destOrd="0" parTransId="{EB8A2241-4050-44FA-A169-D4C59DC3C655}" sibTransId="{30F94488-ACAA-4474-A473-61248EB771A5}"/>
    <dgm:cxn modelId="{C117DDF3-07B8-4302-9618-7D2680618D08}" srcId="{385CB1BD-1923-4A21-8F1B-C93B5BA87FF9}" destId="{DCDA672D-78DB-4B9F-ADDE-7E7ADADDBA14}" srcOrd="2" destOrd="0" parTransId="{07F93741-E794-4160-A145-85D10EA8F8BA}" sibTransId="{B010BD18-EFB5-4E17-B0B0-231D920C3CE1}"/>
    <dgm:cxn modelId="{461DB006-27DF-4D6F-B488-5A110CB2D02C}" srcId="{385CB1BD-1923-4A21-8F1B-C93B5BA87FF9}" destId="{4C5DB5BB-237A-43D3-BED3-8FA361C3FE06}" srcOrd="7" destOrd="0" parTransId="{3F1D5A77-DC95-4FBB-B8E4-925176E4D666}" sibTransId="{378FBFCB-9BDF-4EA8-9071-DB1EDCCF24CA}"/>
    <dgm:cxn modelId="{E1660260-666B-4D7E-A619-3E11D94E591B}" type="presOf" srcId="{5640B0C8-BCBF-441E-AC0D-BFF77943E4AC}" destId="{D6C02527-3ACF-4677-B1B5-F766C87E490C}" srcOrd="0" destOrd="0" presId="urn:microsoft.com/office/officeart/2005/8/layout/pyramid2"/>
    <dgm:cxn modelId="{A1AF08FB-9A1C-4795-A08E-B2C1C54D2B55}" srcId="{385CB1BD-1923-4A21-8F1B-C93B5BA87FF9}" destId="{08120D08-13C1-4CE2-9483-ADF093B5F53A}" srcOrd="3" destOrd="0" parTransId="{E1339379-BCD0-48BD-B9B7-F43762340058}" sibTransId="{C9B678E7-BE4E-4003-9769-7DA87F9E51F3}"/>
    <dgm:cxn modelId="{6CE78571-F8A0-48E1-AD7B-BE626274D4BF}" srcId="{385CB1BD-1923-4A21-8F1B-C93B5BA87FF9}" destId="{4DE6E966-6DA4-4806-8ABF-6E5954F739C3}" srcOrd="0" destOrd="0" parTransId="{7C723F34-44AE-44A4-9BE1-EAE515F7D6D5}" sibTransId="{6FF00B07-D1B7-440B-8FCF-DC53EA630BC9}"/>
    <dgm:cxn modelId="{932C32EA-59AB-4060-BAF5-7ABD0C5F65A6}" type="presOf" srcId="{4C5DB5BB-237A-43D3-BED3-8FA361C3FE06}" destId="{C4340120-B9E6-42B7-AB1F-147B22907B60}" srcOrd="0" destOrd="0" presId="urn:microsoft.com/office/officeart/2005/8/layout/pyramid2"/>
    <dgm:cxn modelId="{4E921E35-4042-4773-8B64-52A364081BD4}" type="presOf" srcId="{5322A67D-76D1-4EBB-8137-CBF0DCB3F933}" destId="{48A4982F-1388-4A47-B6FE-0D8DC716184E}" srcOrd="0" destOrd="0" presId="urn:microsoft.com/office/officeart/2005/8/layout/pyramid2"/>
    <dgm:cxn modelId="{C6C200F6-ACF6-4845-9217-BB308F7C1C7F}" type="presOf" srcId="{4DE6E966-6DA4-4806-8ABF-6E5954F739C3}" destId="{73DC754B-BC09-4187-9FC3-6903D8DB5C38}" srcOrd="0" destOrd="0" presId="urn:microsoft.com/office/officeart/2005/8/layout/pyramid2"/>
    <dgm:cxn modelId="{C82F9D59-A941-4AC3-BE76-CA1ABAA6D388}" type="presOf" srcId="{DCDA672D-78DB-4B9F-ADDE-7E7ADADDBA14}" destId="{5657D65C-2BA5-4505-84DC-9765F833609C}" srcOrd="0" destOrd="0" presId="urn:microsoft.com/office/officeart/2005/8/layout/pyramid2"/>
    <dgm:cxn modelId="{3309390A-C73E-4B79-839B-D093EDE6F9DB}" type="presParOf" srcId="{CD6ED96B-2E20-43E0-B5CD-6AD239DF5147}" destId="{91B09C6C-961C-4542-AEBF-41AD652C16C1}" srcOrd="0" destOrd="0" presId="urn:microsoft.com/office/officeart/2005/8/layout/pyramid2"/>
    <dgm:cxn modelId="{774B8E1B-085C-439E-B527-908197DBD95B}" type="presParOf" srcId="{CD6ED96B-2E20-43E0-B5CD-6AD239DF5147}" destId="{2A159246-8A8D-4611-9E9D-B45A5F6EB3A4}" srcOrd="1" destOrd="0" presId="urn:microsoft.com/office/officeart/2005/8/layout/pyramid2"/>
    <dgm:cxn modelId="{6C180C22-893E-41B5-A19A-E2C8090BDE4E}" type="presParOf" srcId="{2A159246-8A8D-4611-9E9D-B45A5F6EB3A4}" destId="{73DC754B-BC09-4187-9FC3-6903D8DB5C38}" srcOrd="0" destOrd="0" presId="urn:microsoft.com/office/officeart/2005/8/layout/pyramid2"/>
    <dgm:cxn modelId="{6E839C2E-2AD5-4821-8CB2-86AFE108D491}" type="presParOf" srcId="{2A159246-8A8D-4611-9E9D-B45A5F6EB3A4}" destId="{A5BB700B-D776-4E01-9C92-08D67185F8BA}" srcOrd="1" destOrd="0" presId="urn:microsoft.com/office/officeart/2005/8/layout/pyramid2"/>
    <dgm:cxn modelId="{450783DB-FCB0-4471-ABF7-A7AF30EAFB95}" type="presParOf" srcId="{2A159246-8A8D-4611-9E9D-B45A5F6EB3A4}" destId="{D6C02527-3ACF-4677-B1B5-F766C87E490C}" srcOrd="2" destOrd="0" presId="urn:microsoft.com/office/officeart/2005/8/layout/pyramid2"/>
    <dgm:cxn modelId="{F0DA37A6-7DD0-4C36-A4FC-211958ADC016}" type="presParOf" srcId="{2A159246-8A8D-4611-9E9D-B45A5F6EB3A4}" destId="{47941B93-B1BD-4A9F-BA09-05F87C168DCE}" srcOrd="3" destOrd="0" presId="urn:microsoft.com/office/officeart/2005/8/layout/pyramid2"/>
    <dgm:cxn modelId="{56D985B2-8BAD-4D82-A7EE-8211EF62A041}" type="presParOf" srcId="{2A159246-8A8D-4611-9E9D-B45A5F6EB3A4}" destId="{5657D65C-2BA5-4505-84DC-9765F833609C}" srcOrd="4" destOrd="0" presId="urn:microsoft.com/office/officeart/2005/8/layout/pyramid2"/>
    <dgm:cxn modelId="{A9F79559-8001-400E-9A55-5C5D8FEFA7C5}" type="presParOf" srcId="{2A159246-8A8D-4611-9E9D-B45A5F6EB3A4}" destId="{F63D09A3-023F-4BCB-81FE-A71FDAC85311}" srcOrd="5" destOrd="0" presId="urn:microsoft.com/office/officeart/2005/8/layout/pyramid2"/>
    <dgm:cxn modelId="{3849DC11-A533-43F9-B8BC-81C5361CBED3}" type="presParOf" srcId="{2A159246-8A8D-4611-9E9D-B45A5F6EB3A4}" destId="{614518D9-ADBF-4BEB-96D3-B7B398FFF680}" srcOrd="6" destOrd="0" presId="urn:microsoft.com/office/officeart/2005/8/layout/pyramid2"/>
    <dgm:cxn modelId="{D62B4CB6-141C-4127-AC2B-20085F2E3707}" type="presParOf" srcId="{2A159246-8A8D-4611-9E9D-B45A5F6EB3A4}" destId="{0B741E12-DC99-4E73-AF38-AC32F5E5F5FF}" srcOrd="7" destOrd="0" presId="urn:microsoft.com/office/officeart/2005/8/layout/pyramid2"/>
    <dgm:cxn modelId="{E4102FB5-08DD-480F-8438-B175297B192F}" type="presParOf" srcId="{2A159246-8A8D-4611-9E9D-B45A5F6EB3A4}" destId="{552E7586-C785-46FA-9BB7-DA705C971E5F}" srcOrd="8" destOrd="0" presId="urn:microsoft.com/office/officeart/2005/8/layout/pyramid2"/>
    <dgm:cxn modelId="{865634EB-3D0C-4A7D-9A01-CAC36034423D}" type="presParOf" srcId="{2A159246-8A8D-4611-9E9D-B45A5F6EB3A4}" destId="{A020FC0A-D1C1-4971-8565-FA54DAC51C3B}" srcOrd="9" destOrd="0" presId="urn:microsoft.com/office/officeart/2005/8/layout/pyramid2"/>
    <dgm:cxn modelId="{BDCE59CD-057E-4BE3-B5AB-B558055460D9}" type="presParOf" srcId="{2A159246-8A8D-4611-9E9D-B45A5F6EB3A4}" destId="{48A4982F-1388-4A47-B6FE-0D8DC716184E}" srcOrd="10" destOrd="0" presId="urn:microsoft.com/office/officeart/2005/8/layout/pyramid2"/>
    <dgm:cxn modelId="{E865EF4B-A491-4459-9343-BB8E4BA23114}" type="presParOf" srcId="{2A159246-8A8D-4611-9E9D-B45A5F6EB3A4}" destId="{9A78C2D5-B609-4C1A-941E-1BDD6BE3695A}" srcOrd="11" destOrd="0" presId="urn:microsoft.com/office/officeart/2005/8/layout/pyramid2"/>
    <dgm:cxn modelId="{59DEFC1B-C73E-4573-9BAE-A53881381C31}" type="presParOf" srcId="{2A159246-8A8D-4611-9E9D-B45A5F6EB3A4}" destId="{59D625B1-54F2-4B79-B02D-13AF9DE3C731}" srcOrd="12" destOrd="0" presId="urn:microsoft.com/office/officeart/2005/8/layout/pyramid2"/>
    <dgm:cxn modelId="{4FFA2655-B1E3-4053-B4A0-0F1AD51AE43E}" type="presParOf" srcId="{2A159246-8A8D-4611-9E9D-B45A5F6EB3A4}" destId="{48AB55F5-6774-4CA1-B635-FFE0F72B7737}" srcOrd="13" destOrd="0" presId="urn:microsoft.com/office/officeart/2005/8/layout/pyramid2"/>
    <dgm:cxn modelId="{44BF2530-8BC4-4FF0-AA3C-20C8BDB32C8A}" type="presParOf" srcId="{2A159246-8A8D-4611-9E9D-B45A5F6EB3A4}" destId="{C4340120-B9E6-42B7-AB1F-147B22907B60}" srcOrd="14" destOrd="0" presId="urn:microsoft.com/office/officeart/2005/8/layout/pyramid2"/>
    <dgm:cxn modelId="{2F4067A1-2B8E-427A-8279-871A6EB89AA6}" type="presParOf" srcId="{2A159246-8A8D-4611-9E9D-B45A5F6EB3A4}" destId="{62F13840-56F8-4655-993C-6134A270E698}" srcOrd="1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F63302-216F-49BB-8AB7-3298BE980C6E}" type="doc">
      <dgm:prSet loTypeId="urn:microsoft.com/office/officeart/2005/8/layout/process5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5CA84E-7469-4279-A66D-42BDBA030617}">
      <dgm:prSet phldrT="[Текст]"/>
      <dgm:spPr/>
      <dgm:t>
        <a:bodyPr/>
        <a:lstStyle/>
        <a:p>
          <a:r>
            <a:rPr lang="ru-RU" dirty="0" smtClean="0"/>
            <a:t>Спланировать версию</a:t>
          </a:r>
          <a:endParaRPr lang="ru-RU" dirty="0"/>
        </a:p>
      </dgm:t>
    </dgm:pt>
    <dgm:pt modelId="{9227AFE7-ADEB-448F-92B3-E8ADF37FC3AA}" type="parTrans" cxnId="{0634F55A-C5EB-496F-8B3C-8B8854755028}">
      <dgm:prSet/>
      <dgm:spPr/>
      <dgm:t>
        <a:bodyPr/>
        <a:lstStyle/>
        <a:p>
          <a:endParaRPr lang="ru-RU"/>
        </a:p>
      </dgm:t>
    </dgm:pt>
    <dgm:pt modelId="{4F5F8C2A-FF9C-4957-BABF-506830D8219E}" type="sibTrans" cxnId="{0634F55A-C5EB-496F-8B3C-8B8854755028}">
      <dgm:prSet/>
      <dgm:spPr/>
      <dgm:t>
        <a:bodyPr/>
        <a:lstStyle/>
        <a:p>
          <a:endParaRPr lang="ru-RU"/>
        </a:p>
      </dgm:t>
    </dgm:pt>
    <dgm:pt modelId="{BC300604-A430-4D13-97C4-A36FCEA890A0}">
      <dgm:prSet/>
      <dgm:spPr/>
      <dgm:t>
        <a:bodyPr/>
        <a:lstStyle/>
        <a:p>
          <a:r>
            <a:rPr lang="ru-RU" dirty="0" smtClean="0"/>
            <a:t>Продать</a:t>
          </a:r>
          <a:endParaRPr lang="ru-RU" dirty="0"/>
        </a:p>
      </dgm:t>
    </dgm:pt>
    <dgm:pt modelId="{1F422F09-8EC6-4B6F-A0F0-57202AAC0446}" type="parTrans" cxnId="{52ECB2C4-CAE3-49CE-A62F-79B3C21AAD53}">
      <dgm:prSet/>
      <dgm:spPr/>
      <dgm:t>
        <a:bodyPr/>
        <a:lstStyle/>
        <a:p>
          <a:endParaRPr lang="ru-RU"/>
        </a:p>
      </dgm:t>
    </dgm:pt>
    <dgm:pt modelId="{843D62C3-4C2D-4225-AD33-F759DD7A8451}" type="sibTrans" cxnId="{52ECB2C4-CAE3-49CE-A62F-79B3C21AAD53}">
      <dgm:prSet/>
      <dgm:spPr/>
      <dgm:t>
        <a:bodyPr/>
        <a:lstStyle/>
        <a:p>
          <a:endParaRPr lang="ru-RU"/>
        </a:p>
      </dgm:t>
    </dgm:pt>
    <dgm:pt modelId="{326EFDBA-4474-4F62-8E3E-F53CF3E7454D}">
      <dgm:prSet/>
      <dgm:spPr/>
      <dgm:t>
        <a:bodyPr/>
        <a:lstStyle/>
        <a:p>
          <a:r>
            <a:rPr lang="ru-RU" dirty="0" smtClean="0"/>
            <a:t>Разработать продукт</a:t>
          </a:r>
          <a:endParaRPr lang="ru-RU" dirty="0"/>
        </a:p>
      </dgm:t>
    </dgm:pt>
    <dgm:pt modelId="{6F5078D9-4096-4012-B26B-7CE40AA6417C}" type="parTrans" cxnId="{49066CC8-A063-455D-84F0-07E56D602AFD}">
      <dgm:prSet/>
      <dgm:spPr/>
      <dgm:t>
        <a:bodyPr/>
        <a:lstStyle/>
        <a:p>
          <a:endParaRPr lang="ru-RU"/>
        </a:p>
      </dgm:t>
    </dgm:pt>
    <dgm:pt modelId="{1CFF3801-DC0B-44D2-889A-5EDF415020D3}" type="sibTrans" cxnId="{49066CC8-A063-455D-84F0-07E56D602AFD}">
      <dgm:prSet/>
      <dgm:spPr/>
      <dgm:t>
        <a:bodyPr/>
        <a:lstStyle/>
        <a:p>
          <a:endParaRPr lang="ru-RU"/>
        </a:p>
      </dgm:t>
    </dgm:pt>
    <dgm:pt modelId="{EFC9BD11-CBA5-4760-883B-B86A8C6F64E8}">
      <dgm:prSet/>
      <dgm:spPr>
        <a:solidFill>
          <a:schemeClr val="accent6"/>
        </a:solidFill>
      </dgm:spPr>
      <dgm:t>
        <a:bodyPr/>
        <a:lstStyle/>
        <a:p>
          <a:r>
            <a:rPr lang="ru-RU" dirty="0" smtClean="0"/>
            <a:t>Научить продавать, формировать потребности</a:t>
          </a:r>
          <a:endParaRPr lang="ru-RU" dirty="0"/>
        </a:p>
      </dgm:t>
    </dgm:pt>
    <dgm:pt modelId="{420E883F-0798-41D8-A97D-56EC75B0EE04}" type="parTrans" cxnId="{C5025A70-14F8-43B1-98BB-715D3894FC10}">
      <dgm:prSet/>
      <dgm:spPr/>
      <dgm:t>
        <a:bodyPr/>
        <a:lstStyle/>
        <a:p>
          <a:endParaRPr lang="ru-RU"/>
        </a:p>
      </dgm:t>
    </dgm:pt>
    <dgm:pt modelId="{279C9B9C-65AF-4E4C-96E2-E5CA4C0EFC47}" type="sibTrans" cxnId="{C5025A70-14F8-43B1-98BB-715D3894FC10}">
      <dgm:prSet/>
      <dgm:spPr/>
      <dgm:t>
        <a:bodyPr/>
        <a:lstStyle/>
        <a:p>
          <a:endParaRPr lang="ru-RU" b="1"/>
        </a:p>
      </dgm:t>
    </dgm:pt>
    <dgm:pt modelId="{9618B770-4EDB-4D08-826E-4A6E8F079A1C}">
      <dgm:prSet/>
      <dgm:spPr>
        <a:solidFill>
          <a:schemeClr val="accent6"/>
        </a:solidFill>
      </dgm:spPr>
      <dgm:t>
        <a:bodyPr/>
        <a:lstStyle/>
        <a:p>
          <a:r>
            <a:rPr lang="ru-RU" dirty="0" smtClean="0"/>
            <a:t>Получить </a:t>
          </a:r>
          <a:r>
            <a:rPr lang="ru-RU" dirty="0" err="1" smtClean="0"/>
            <a:t>фидбек</a:t>
          </a:r>
          <a:endParaRPr lang="ru-RU" dirty="0"/>
        </a:p>
      </dgm:t>
    </dgm:pt>
    <dgm:pt modelId="{692C6645-D40F-4E24-BDFA-C1496F1C84F6}" type="parTrans" cxnId="{F914151B-CD85-46BF-8517-B2B4B7258ADB}">
      <dgm:prSet/>
      <dgm:spPr/>
      <dgm:t>
        <a:bodyPr/>
        <a:lstStyle/>
        <a:p>
          <a:endParaRPr lang="ru-RU"/>
        </a:p>
      </dgm:t>
    </dgm:pt>
    <dgm:pt modelId="{FECAF11C-F602-42B8-9441-D1E0F6EF8F78}" type="sibTrans" cxnId="{F914151B-CD85-46BF-8517-B2B4B7258ADB}">
      <dgm:prSet/>
      <dgm:spPr/>
      <dgm:t>
        <a:bodyPr/>
        <a:lstStyle/>
        <a:p>
          <a:endParaRPr lang="ru-RU"/>
        </a:p>
      </dgm:t>
    </dgm:pt>
    <dgm:pt modelId="{EB125C80-501A-4207-9B34-8DCCF7BEF364}">
      <dgm:prSet/>
      <dgm:spPr>
        <a:solidFill>
          <a:schemeClr val="accent6"/>
        </a:solidFill>
      </dgm:spPr>
      <dgm:t>
        <a:bodyPr/>
        <a:lstStyle/>
        <a:p>
          <a:r>
            <a:rPr lang="ru-RU" dirty="0" smtClean="0"/>
            <a:t>Отобрать </a:t>
          </a:r>
          <a:r>
            <a:rPr lang="ru-RU" dirty="0" err="1" smtClean="0"/>
            <a:t>фичи</a:t>
          </a:r>
          <a:r>
            <a:rPr lang="ru-RU" dirty="0" smtClean="0"/>
            <a:t> и замечания</a:t>
          </a:r>
          <a:endParaRPr lang="ru-RU" dirty="0"/>
        </a:p>
      </dgm:t>
    </dgm:pt>
    <dgm:pt modelId="{B7AA4BFB-D745-4FE1-BF2B-95AD39586D0E}" type="parTrans" cxnId="{E1245D4D-F2F3-4057-9859-5FD912935846}">
      <dgm:prSet/>
      <dgm:spPr/>
      <dgm:t>
        <a:bodyPr/>
        <a:lstStyle/>
        <a:p>
          <a:endParaRPr lang="ru-RU"/>
        </a:p>
      </dgm:t>
    </dgm:pt>
    <dgm:pt modelId="{E916367C-0666-4484-A4FA-4E9CDD5E1678}" type="sibTrans" cxnId="{E1245D4D-F2F3-4057-9859-5FD912935846}">
      <dgm:prSet/>
      <dgm:spPr/>
      <dgm:t>
        <a:bodyPr/>
        <a:lstStyle/>
        <a:p>
          <a:endParaRPr lang="ru-RU"/>
        </a:p>
      </dgm:t>
    </dgm:pt>
    <dgm:pt modelId="{EEEACAFB-69C1-4A04-9DE2-74407C28519F}">
      <dgm:prSet/>
      <dgm:spPr/>
      <dgm:t>
        <a:bodyPr/>
        <a:lstStyle/>
        <a:p>
          <a:r>
            <a:rPr lang="ru-RU" dirty="0" smtClean="0"/>
            <a:t>Оказывать поддержку</a:t>
          </a:r>
          <a:endParaRPr lang="ru-RU" dirty="0"/>
        </a:p>
      </dgm:t>
    </dgm:pt>
    <dgm:pt modelId="{A92E724F-7F38-4148-9D4F-8D82E0A100A8}" type="parTrans" cxnId="{875880A6-76C9-42B6-A208-2935A761601D}">
      <dgm:prSet/>
      <dgm:spPr/>
      <dgm:t>
        <a:bodyPr/>
        <a:lstStyle/>
        <a:p>
          <a:endParaRPr lang="ru-RU"/>
        </a:p>
      </dgm:t>
    </dgm:pt>
    <dgm:pt modelId="{2FC2CB73-DFE0-45E7-9387-9B8FA36A393C}" type="sibTrans" cxnId="{875880A6-76C9-42B6-A208-2935A761601D}">
      <dgm:prSet/>
      <dgm:spPr/>
      <dgm:t>
        <a:bodyPr/>
        <a:lstStyle/>
        <a:p>
          <a:endParaRPr lang="ru-RU"/>
        </a:p>
      </dgm:t>
    </dgm:pt>
    <dgm:pt modelId="{7DDA0E98-E947-4560-B954-C7196C088488}">
      <dgm:prSet/>
      <dgm:spPr/>
      <dgm:t>
        <a:bodyPr/>
        <a:lstStyle/>
        <a:p>
          <a:r>
            <a:rPr lang="ru-RU" dirty="0" smtClean="0"/>
            <a:t>Внедрить</a:t>
          </a:r>
          <a:endParaRPr lang="ru-RU" dirty="0"/>
        </a:p>
      </dgm:t>
    </dgm:pt>
    <dgm:pt modelId="{B704DF4A-06FB-43FD-A7FD-DBAB28E29BA2}" type="parTrans" cxnId="{E37A7545-1D37-4712-A3B9-81D4184B66E4}">
      <dgm:prSet/>
      <dgm:spPr/>
      <dgm:t>
        <a:bodyPr/>
        <a:lstStyle/>
        <a:p>
          <a:endParaRPr lang="ru-RU"/>
        </a:p>
      </dgm:t>
    </dgm:pt>
    <dgm:pt modelId="{04797BBD-6DDB-487C-9CF2-288093D90197}" type="sibTrans" cxnId="{E37A7545-1D37-4712-A3B9-81D4184B66E4}">
      <dgm:prSet/>
      <dgm:spPr/>
      <dgm:t>
        <a:bodyPr/>
        <a:lstStyle/>
        <a:p>
          <a:endParaRPr lang="ru-RU"/>
        </a:p>
      </dgm:t>
    </dgm:pt>
    <dgm:pt modelId="{21DD020A-59BD-4ECF-9996-AE3C4AB7465A}">
      <dgm:prSet/>
      <dgm:spPr>
        <a:solidFill>
          <a:schemeClr val="accent6"/>
        </a:solidFill>
      </dgm:spPr>
      <dgm:t>
        <a:bodyPr/>
        <a:lstStyle/>
        <a:p>
          <a:r>
            <a:rPr lang="ru-RU" dirty="0" smtClean="0"/>
            <a:t>Подготовить методические рекомендации</a:t>
          </a:r>
          <a:endParaRPr lang="ru-RU" dirty="0"/>
        </a:p>
      </dgm:t>
    </dgm:pt>
    <dgm:pt modelId="{55A68C65-85B0-4202-B588-514DF4251F2A}" type="parTrans" cxnId="{B55CAFDA-192D-45EE-974F-C9B175755F87}">
      <dgm:prSet/>
      <dgm:spPr/>
      <dgm:t>
        <a:bodyPr/>
        <a:lstStyle/>
        <a:p>
          <a:endParaRPr lang="ru-RU"/>
        </a:p>
      </dgm:t>
    </dgm:pt>
    <dgm:pt modelId="{37949D95-B7DF-48C7-8A42-CE6D8D9F1F19}" type="sibTrans" cxnId="{B55CAFDA-192D-45EE-974F-C9B175755F87}">
      <dgm:prSet/>
      <dgm:spPr/>
      <dgm:t>
        <a:bodyPr/>
        <a:lstStyle/>
        <a:p>
          <a:endParaRPr lang="ru-RU"/>
        </a:p>
      </dgm:t>
    </dgm:pt>
    <dgm:pt modelId="{257E303E-BC5F-4538-835D-51DC4E563BC2}" type="pres">
      <dgm:prSet presAssocID="{A3F63302-216F-49BB-8AB7-3298BE980C6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3445CE-8AE1-4E67-BA76-519CB180CCDB}" type="pres">
      <dgm:prSet presAssocID="{EB125C80-501A-4207-9B34-8DCCF7BEF364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974534-0732-4B55-9BC4-40699341059D}" type="pres">
      <dgm:prSet presAssocID="{E916367C-0666-4484-A4FA-4E9CDD5E1678}" presName="sibTrans" presStyleLbl="sibTrans2D1" presStyleIdx="0" presStyleCnt="8"/>
      <dgm:spPr/>
      <dgm:t>
        <a:bodyPr/>
        <a:lstStyle/>
        <a:p>
          <a:endParaRPr lang="ru-RU"/>
        </a:p>
      </dgm:t>
    </dgm:pt>
    <dgm:pt modelId="{47772663-C333-4962-B791-939CE2E5CD56}" type="pres">
      <dgm:prSet presAssocID="{E916367C-0666-4484-A4FA-4E9CDD5E1678}" presName="connectorText" presStyleLbl="sibTrans2D1" presStyleIdx="0" presStyleCnt="8"/>
      <dgm:spPr/>
      <dgm:t>
        <a:bodyPr/>
        <a:lstStyle/>
        <a:p>
          <a:endParaRPr lang="ru-RU"/>
        </a:p>
      </dgm:t>
    </dgm:pt>
    <dgm:pt modelId="{A456609F-C445-4E39-B8EB-78AC508D74BA}" type="pres">
      <dgm:prSet presAssocID="{2B5CA84E-7469-4279-A66D-42BDBA030617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2EDF4B-FB92-49CF-9B47-D2190DA4D5AB}" type="pres">
      <dgm:prSet presAssocID="{4F5F8C2A-FF9C-4957-BABF-506830D8219E}" presName="sibTrans" presStyleLbl="sibTrans2D1" presStyleIdx="1" presStyleCnt="8"/>
      <dgm:spPr/>
      <dgm:t>
        <a:bodyPr/>
        <a:lstStyle/>
        <a:p>
          <a:endParaRPr lang="ru-RU"/>
        </a:p>
      </dgm:t>
    </dgm:pt>
    <dgm:pt modelId="{0CD5A4E9-6684-456D-B90E-672CA107D0F7}" type="pres">
      <dgm:prSet presAssocID="{4F5F8C2A-FF9C-4957-BABF-506830D8219E}" presName="connectorText" presStyleLbl="sibTrans2D1" presStyleIdx="1" presStyleCnt="8"/>
      <dgm:spPr/>
      <dgm:t>
        <a:bodyPr/>
        <a:lstStyle/>
        <a:p>
          <a:endParaRPr lang="ru-RU"/>
        </a:p>
      </dgm:t>
    </dgm:pt>
    <dgm:pt modelId="{D671292A-6D54-495D-9161-FB331154CC71}" type="pres">
      <dgm:prSet presAssocID="{326EFDBA-4474-4F62-8E3E-F53CF3E7454D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04D81E-2E7A-4C87-9F0E-469C6F886E29}" type="pres">
      <dgm:prSet presAssocID="{1CFF3801-DC0B-44D2-889A-5EDF415020D3}" presName="sibTrans" presStyleLbl="sibTrans2D1" presStyleIdx="2" presStyleCnt="8"/>
      <dgm:spPr/>
      <dgm:t>
        <a:bodyPr/>
        <a:lstStyle/>
        <a:p>
          <a:endParaRPr lang="ru-RU"/>
        </a:p>
      </dgm:t>
    </dgm:pt>
    <dgm:pt modelId="{BEB61ABA-E449-4768-97F0-3860421AEF11}" type="pres">
      <dgm:prSet presAssocID="{1CFF3801-DC0B-44D2-889A-5EDF415020D3}" presName="connectorText" presStyleLbl="sibTrans2D1" presStyleIdx="2" presStyleCnt="8"/>
      <dgm:spPr/>
      <dgm:t>
        <a:bodyPr/>
        <a:lstStyle/>
        <a:p>
          <a:endParaRPr lang="ru-RU"/>
        </a:p>
      </dgm:t>
    </dgm:pt>
    <dgm:pt modelId="{D4D303F9-05CE-402C-8C9B-E40F7039BA08}" type="pres">
      <dgm:prSet presAssocID="{EFC9BD11-CBA5-4760-883B-B86A8C6F64E8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F7BF76-08A5-43E4-B82E-CF847D4FAA57}" type="pres">
      <dgm:prSet presAssocID="{279C9B9C-65AF-4E4C-96E2-E5CA4C0EFC47}" presName="sibTrans" presStyleLbl="sibTrans2D1" presStyleIdx="3" presStyleCnt="8"/>
      <dgm:spPr/>
      <dgm:t>
        <a:bodyPr/>
        <a:lstStyle/>
        <a:p>
          <a:endParaRPr lang="ru-RU"/>
        </a:p>
      </dgm:t>
    </dgm:pt>
    <dgm:pt modelId="{DAA5AEEB-FE46-46CF-A3D9-03983490659F}" type="pres">
      <dgm:prSet presAssocID="{279C9B9C-65AF-4E4C-96E2-E5CA4C0EFC47}" presName="connectorText" presStyleLbl="sibTrans2D1" presStyleIdx="3" presStyleCnt="8"/>
      <dgm:spPr/>
      <dgm:t>
        <a:bodyPr/>
        <a:lstStyle/>
        <a:p>
          <a:endParaRPr lang="ru-RU"/>
        </a:p>
      </dgm:t>
    </dgm:pt>
    <dgm:pt modelId="{06AE9C3C-3159-430D-A118-FBEF5024C725}" type="pres">
      <dgm:prSet presAssocID="{BC300604-A430-4D13-97C4-A36FCEA890A0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D4EBA2-CAFF-47A5-897E-9B018FD68FC2}" type="pres">
      <dgm:prSet presAssocID="{843D62C3-4C2D-4225-AD33-F759DD7A8451}" presName="sibTrans" presStyleLbl="sibTrans2D1" presStyleIdx="4" presStyleCnt="8"/>
      <dgm:spPr/>
      <dgm:t>
        <a:bodyPr/>
        <a:lstStyle/>
        <a:p>
          <a:endParaRPr lang="ru-RU"/>
        </a:p>
      </dgm:t>
    </dgm:pt>
    <dgm:pt modelId="{2C8ED14D-4774-4651-B769-23EC513113FA}" type="pres">
      <dgm:prSet presAssocID="{843D62C3-4C2D-4225-AD33-F759DD7A8451}" presName="connectorText" presStyleLbl="sibTrans2D1" presStyleIdx="4" presStyleCnt="8"/>
      <dgm:spPr/>
      <dgm:t>
        <a:bodyPr/>
        <a:lstStyle/>
        <a:p>
          <a:endParaRPr lang="ru-RU"/>
        </a:p>
      </dgm:t>
    </dgm:pt>
    <dgm:pt modelId="{20541BC8-4BAA-4324-9F6B-F2B2A9593D72}" type="pres">
      <dgm:prSet presAssocID="{21DD020A-59BD-4ECF-9996-AE3C4AB7465A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A30862-2046-4A9E-A289-7CC6A7D3F5D1}" type="pres">
      <dgm:prSet presAssocID="{37949D95-B7DF-48C7-8A42-CE6D8D9F1F19}" presName="sibTrans" presStyleLbl="sibTrans2D1" presStyleIdx="5" presStyleCnt="8"/>
      <dgm:spPr/>
      <dgm:t>
        <a:bodyPr/>
        <a:lstStyle/>
        <a:p>
          <a:endParaRPr lang="ru-RU"/>
        </a:p>
      </dgm:t>
    </dgm:pt>
    <dgm:pt modelId="{F7EC4A88-4E69-4C06-B91B-4AE42FA48DB3}" type="pres">
      <dgm:prSet presAssocID="{37949D95-B7DF-48C7-8A42-CE6D8D9F1F19}" presName="connectorText" presStyleLbl="sibTrans2D1" presStyleIdx="5" presStyleCnt="8"/>
      <dgm:spPr/>
      <dgm:t>
        <a:bodyPr/>
        <a:lstStyle/>
        <a:p>
          <a:endParaRPr lang="ru-RU"/>
        </a:p>
      </dgm:t>
    </dgm:pt>
    <dgm:pt modelId="{E9C8983D-3F84-4A53-A286-1772FD3A760C}" type="pres">
      <dgm:prSet presAssocID="{7DDA0E98-E947-4560-B954-C7196C088488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DDF964-3F7F-4C9B-93F7-C9902F74F5C9}" type="pres">
      <dgm:prSet presAssocID="{04797BBD-6DDB-487C-9CF2-288093D90197}" presName="sibTrans" presStyleLbl="sibTrans2D1" presStyleIdx="6" presStyleCnt="8"/>
      <dgm:spPr/>
      <dgm:t>
        <a:bodyPr/>
        <a:lstStyle/>
        <a:p>
          <a:endParaRPr lang="ru-RU"/>
        </a:p>
      </dgm:t>
    </dgm:pt>
    <dgm:pt modelId="{57B8862B-07F4-4E5E-80AB-C7EC50113504}" type="pres">
      <dgm:prSet presAssocID="{04797BBD-6DDB-487C-9CF2-288093D90197}" presName="connectorText" presStyleLbl="sibTrans2D1" presStyleIdx="6" presStyleCnt="8"/>
      <dgm:spPr/>
      <dgm:t>
        <a:bodyPr/>
        <a:lstStyle/>
        <a:p>
          <a:endParaRPr lang="ru-RU"/>
        </a:p>
      </dgm:t>
    </dgm:pt>
    <dgm:pt modelId="{24564941-2611-4E03-BCF6-3D58FA55B8D2}" type="pres">
      <dgm:prSet presAssocID="{9618B770-4EDB-4D08-826E-4A6E8F079A1C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67A382-7E73-4718-87CC-287A7D753C40}" type="pres">
      <dgm:prSet presAssocID="{FECAF11C-F602-42B8-9441-D1E0F6EF8F78}" presName="sibTrans" presStyleLbl="sibTrans2D1" presStyleIdx="7" presStyleCnt="8" custAng="10800000"/>
      <dgm:spPr/>
      <dgm:t>
        <a:bodyPr/>
        <a:lstStyle/>
        <a:p>
          <a:endParaRPr lang="ru-RU"/>
        </a:p>
      </dgm:t>
    </dgm:pt>
    <dgm:pt modelId="{46CA615C-A551-4015-B40B-C36A7098EFFC}" type="pres">
      <dgm:prSet presAssocID="{FECAF11C-F602-42B8-9441-D1E0F6EF8F78}" presName="connectorText" presStyleLbl="sibTrans2D1" presStyleIdx="7" presStyleCnt="8"/>
      <dgm:spPr/>
      <dgm:t>
        <a:bodyPr/>
        <a:lstStyle/>
        <a:p>
          <a:endParaRPr lang="ru-RU"/>
        </a:p>
      </dgm:t>
    </dgm:pt>
    <dgm:pt modelId="{D4B9CCBA-050C-4D35-8EF2-191F33410FC6}" type="pres">
      <dgm:prSet presAssocID="{EEEACAFB-69C1-4A04-9DE2-74407C28519F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C743BB-BF3D-428B-829E-1930840F8432}" type="presOf" srcId="{1CFF3801-DC0B-44D2-889A-5EDF415020D3}" destId="{6F04D81E-2E7A-4C87-9F0E-469C6F886E29}" srcOrd="0" destOrd="0" presId="urn:microsoft.com/office/officeart/2005/8/layout/process5"/>
    <dgm:cxn modelId="{3D167855-54B7-40E5-87B6-55615860D019}" type="presOf" srcId="{EFC9BD11-CBA5-4760-883B-B86A8C6F64E8}" destId="{D4D303F9-05CE-402C-8C9B-E40F7039BA08}" srcOrd="0" destOrd="0" presId="urn:microsoft.com/office/officeart/2005/8/layout/process5"/>
    <dgm:cxn modelId="{93235FF7-018A-40E9-B2BA-960ADB370FC9}" type="presOf" srcId="{9618B770-4EDB-4D08-826E-4A6E8F079A1C}" destId="{24564941-2611-4E03-BCF6-3D58FA55B8D2}" srcOrd="0" destOrd="0" presId="urn:microsoft.com/office/officeart/2005/8/layout/process5"/>
    <dgm:cxn modelId="{5CE3DCA4-A56D-4D26-B1DD-DC6BDABB196F}" type="presOf" srcId="{843D62C3-4C2D-4225-AD33-F759DD7A8451}" destId="{2C8ED14D-4774-4651-B769-23EC513113FA}" srcOrd="1" destOrd="0" presId="urn:microsoft.com/office/officeart/2005/8/layout/process5"/>
    <dgm:cxn modelId="{3A9418B4-BBC2-43A1-9C86-2643813DAF5C}" type="presOf" srcId="{EB125C80-501A-4207-9B34-8DCCF7BEF364}" destId="{D23445CE-8AE1-4E67-BA76-519CB180CCDB}" srcOrd="0" destOrd="0" presId="urn:microsoft.com/office/officeart/2005/8/layout/process5"/>
    <dgm:cxn modelId="{7B754F6B-C8AB-4A63-A16F-CCBDD32D36D8}" type="presOf" srcId="{04797BBD-6DDB-487C-9CF2-288093D90197}" destId="{90DDF964-3F7F-4C9B-93F7-C9902F74F5C9}" srcOrd="0" destOrd="0" presId="urn:microsoft.com/office/officeart/2005/8/layout/process5"/>
    <dgm:cxn modelId="{E1245D4D-F2F3-4057-9859-5FD912935846}" srcId="{A3F63302-216F-49BB-8AB7-3298BE980C6E}" destId="{EB125C80-501A-4207-9B34-8DCCF7BEF364}" srcOrd="0" destOrd="0" parTransId="{B7AA4BFB-D745-4FE1-BF2B-95AD39586D0E}" sibTransId="{E916367C-0666-4484-A4FA-4E9CDD5E1678}"/>
    <dgm:cxn modelId="{CCC1D6D2-6A62-4740-9844-34A610D68848}" type="presOf" srcId="{1CFF3801-DC0B-44D2-889A-5EDF415020D3}" destId="{BEB61ABA-E449-4768-97F0-3860421AEF11}" srcOrd="1" destOrd="0" presId="urn:microsoft.com/office/officeart/2005/8/layout/process5"/>
    <dgm:cxn modelId="{9858D74B-85B5-477C-96BB-0C9F4045C309}" type="presOf" srcId="{E916367C-0666-4484-A4FA-4E9CDD5E1678}" destId="{2D974534-0732-4B55-9BC4-40699341059D}" srcOrd="0" destOrd="0" presId="urn:microsoft.com/office/officeart/2005/8/layout/process5"/>
    <dgm:cxn modelId="{8AC2E723-5166-4A10-A007-7D31E4EBC648}" type="presOf" srcId="{326EFDBA-4474-4F62-8E3E-F53CF3E7454D}" destId="{D671292A-6D54-495D-9161-FB331154CC71}" srcOrd="0" destOrd="0" presId="urn:microsoft.com/office/officeart/2005/8/layout/process5"/>
    <dgm:cxn modelId="{7C1EE26E-6EEC-4B18-AFF6-9CA43B670E8B}" type="presOf" srcId="{279C9B9C-65AF-4E4C-96E2-E5CA4C0EFC47}" destId="{05F7BF76-08A5-43E4-B82E-CF847D4FAA57}" srcOrd="0" destOrd="0" presId="urn:microsoft.com/office/officeart/2005/8/layout/process5"/>
    <dgm:cxn modelId="{E37A7545-1D37-4712-A3B9-81D4184B66E4}" srcId="{A3F63302-216F-49BB-8AB7-3298BE980C6E}" destId="{7DDA0E98-E947-4560-B954-C7196C088488}" srcOrd="6" destOrd="0" parTransId="{B704DF4A-06FB-43FD-A7FD-DBAB28E29BA2}" sibTransId="{04797BBD-6DDB-487C-9CF2-288093D90197}"/>
    <dgm:cxn modelId="{DF1476AD-7D81-40D7-B7A0-0CB33C204994}" type="presOf" srcId="{7DDA0E98-E947-4560-B954-C7196C088488}" destId="{E9C8983D-3F84-4A53-A286-1772FD3A760C}" srcOrd="0" destOrd="0" presId="urn:microsoft.com/office/officeart/2005/8/layout/process5"/>
    <dgm:cxn modelId="{FCB0D9B3-7F67-4D87-A536-D368B04AA6D0}" type="presOf" srcId="{2B5CA84E-7469-4279-A66D-42BDBA030617}" destId="{A456609F-C445-4E39-B8EB-78AC508D74BA}" srcOrd="0" destOrd="0" presId="urn:microsoft.com/office/officeart/2005/8/layout/process5"/>
    <dgm:cxn modelId="{1DB4F6FF-BC99-4EE4-BF39-A0F4DBCDD3B5}" type="presOf" srcId="{FECAF11C-F602-42B8-9441-D1E0F6EF8F78}" destId="{B067A382-7E73-4718-87CC-287A7D753C40}" srcOrd="0" destOrd="0" presId="urn:microsoft.com/office/officeart/2005/8/layout/process5"/>
    <dgm:cxn modelId="{AAA77BF9-D09C-46FC-920E-8749CE05E7CC}" type="presOf" srcId="{FECAF11C-F602-42B8-9441-D1E0F6EF8F78}" destId="{46CA615C-A551-4015-B40B-C36A7098EFFC}" srcOrd="1" destOrd="0" presId="urn:microsoft.com/office/officeart/2005/8/layout/process5"/>
    <dgm:cxn modelId="{B2D8A6F0-136F-4CA3-8EF2-900FD08867F0}" type="presOf" srcId="{21DD020A-59BD-4ECF-9996-AE3C4AB7465A}" destId="{20541BC8-4BAA-4324-9F6B-F2B2A9593D72}" srcOrd="0" destOrd="0" presId="urn:microsoft.com/office/officeart/2005/8/layout/process5"/>
    <dgm:cxn modelId="{13AE5B51-4D3F-413B-8016-0561291DA429}" type="presOf" srcId="{37949D95-B7DF-48C7-8A42-CE6D8D9F1F19}" destId="{F7EC4A88-4E69-4C06-B91B-4AE42FA48DB3}" srcOrd="1" destOrd="0" presId="urn:microsoft.com/office/officeart/2005/8/layout/process5"/>
    <dgm:cxn modelId="{52ECB2C4-CAE3-49CE-A62F-79B3C21AAD53}" srcId="{A3F63302-216F-49BB-8AB7-3298BE980C6E}" destId="{BC300604-A430-4D13-97C4-A36FCEA890A0}" srcOrd="4" destOrd="0" parTransId="{1F422F09-8EC6-4B6F-A0F0-57202AAC0446}" sibTransId="{843D62C3-4C2D-4225-AD33-F759DD7A8451}"/>
    <dgm:cxn modelId="{C5025A70-14F8-43B1-98BB-715D3894FC10}" srcId="{A3F63302-216F-49BB-8AB7-3298BE980C6E}" destId="{EFC9BD11-CBA5-4760-883B-B86A8C6F64E8}" srcOrd="3" destOrd="0" parTransId="{420E883F-0798-41D8-A97D-56EC75B0EE04}" sibTransId="{279C9B9C-65AF-4E4C-96E2-E5CA4C0EFC47}"/>
    <dgm:cxn modelId="{21DA5163-7E0D-4F8A-8AC5-50BD6F81FB92}" type="presOf" srcId="{4F5F8C2A-FF9C-4957-BABF-506830D8219E}" destId="{0CD5A4E9-6684-456D-B90E-672CA107D0F7}" srcOrd="1" destOrd="0" presId="urn:microsoft.com/office/officeart/2005/8/layout/process5"/>
    <dgm:cxn modelId="{0634F55A-C5EB-496F-8B3C-8B8854755028}" srcId="{A3F63302-216F-49BB-8AB7-3298BE980C6E}" destId="{2B5CA84E-7469-4279-A66D-42BDBA030617}" srcOrd="1" destOrd="0" parTransId="{9227AFE7-ADEB-448F-92B3-E8ADF37FC3AA}" sibTransId="{4F5F8C2A-FF9C-4957-BABF-506830D8219E}"/>
    <dgm:cxn modelId="{EC7EF863-3049-4C21-8CB7-A92D03D0CA5C}" type="presOf" srcId="{279C9B9C-65AF-4E4C-96E2-E5CA4C0EFC47}" destId="{DAA5AEEB-FE46-46CF-A3D9-03983490659F}" srcOrd="1" destOrd="0" presId="urn:microsoft.com/office/officeart/2005/8/layout/process5"/>
    <dgm:cxn modelId="{D1018D18-C421-443C-9ABF-180024BC5184}" type="presOf" srcId="{EEEACAFB-69C1-4A04-9DE2-74407C28519F}" destId="{D4B9CCBA-050C-4D35-8EF2-191F33410FC6}" srcOrd="0" destOrd="0" presId="urn:microsoft.com/office/officeart/2005/8/layout/process5"/>
    <dgm:cxn modelId="{F914151B-CD85-46BF-8517-B2B4B7258ADB}" srcId="{A3F63302-216F-49BB-8AB7-3298BE980C6E}" destId="{9618B770-4EDB-4D08-826E-4A6E8F079A1C}" srcOrd="7" destOrd="0" parTransId="{692C6645-D40F-4E24-BDFA-C1496F1C84F6}" sibTransId="{FECAF11C-F602-42B8-9441-D1E0F6EF8F78}"/>
    <dgm:cxn modelId="{49066CC8-A063-455D-84F0-07E56D602AFD}" srcId="{A3F63302-216F-49BB-8AB7-3298BE980C6E}" destId="{326EFDBA-4474-4F62-8E3E-F53CF3E7454D}" srcOrd="2" destOrd="0" parTransId="{6F5078D9-4096-4012-B26B-7CE40AA6417C}" sibTransId="{1CFF3801-DC0B-44D2-889A-5EDF415020D3}"/>
    <dgm:cxn modelId="{B0D52362-1674-4366-AFE8-207779CE35FD}" type="presOf" srcId="{E916367C-0666-4484-A4FA-4E9CDD5E1678}" destId="{47772663-C333-4962-B791-939CE2E5CD56}" srcOrd="1" destOrd="0" presId="urn:microsoft.com/office/officeart/2005/8/layout/process5"/>
    <dgm:cxn modelId="{C2FD9BB3-9B93-465B-8685-CE83AF3876EF}" type="presOf" srcId="{37949D95-B7DF-48C7-8A42-CE6D8D9F1F19}" destId="{27A30862-2046-4A9E-A289-7CC6A7D3F5D1}" srcOrd="0" destOrd="0" presId="urn:microsoft.com/office/officeart/2005/8/layout/process5"/>
    <dgm:cxn modelId="{25B8B623-A232-42A6-85B7-DEBA6A32DC68}" type="presOf" srcId="{4F5F8C2A-FF9C-4957-BABF-506830D8219E}" destId="{132EDF4B-FB92-49CF-9B47-D2190DA4D5AB}" srcOrd="0" destOrd="0" presId="urn:microsoft.com/office/officeart/2005/8/layout/process5"/>
    <dgm:cxn modelId="{66C12512-57C7-438B-86A7-85D53182A3DF}" type="presOf" srcId="{A3F63302-216F-49BB-8AB7-3298BE980C6E}" destId="{257E303E-BC5F-4538-835D-51DC4E563BC2}" srcOrd="0" destOrd="0" presId="urn:microsoft.com/office/officeart/2005/8/layout/process5"/>
    <dgm:cxn modelId="{B55CAFDA-192D-45EE-974F-C9B175755F87}" srcId="{A3F63302-216F-49BB-8AB7-3298BE980C6E}" destId="{21DD020A-59BD-4ECF-9996-AE3C4AB7465A}" srcOrd="5" destOrd="0" parTransId="{55A68C65-85B0-4202-B588-514DF4251F2A}" sibTransId="{37949D95-B7DF-48C7-8A42-CE6D8D9F1F19}"/>
    <dgm:cxn modelId="{A9B004B1-3F3F-4311-89D1-E278EE1C0987}" type="presOf" srcId="{04797BBD-6DDB-487C-9CF2-288093D90197}" destId="{57B8862B-07F4-4E5E-80AB-C7EC50113504}" srcOrd="1" destOrd="0" presId="urn:microsoft.com/office/officeart/2005/8/layout/process5"/>
    <dgm:cxn modelId="{875880A6-76C9-42B6-A208-2935A761601D}" srcId="{A3F63302-216F-49BB-8AB7-3298BE980C6E}" destId="{EEEACAFB-69C1-4A04-9DE2-74407C28519F}" srcOrd="8" destOrd="0" parTransId="{A92E724F-7F38-4148-9D4F-8D82E0A100A8}" sibTransId="{2FC2CB73-DFE0-45E7-9387-9B8FA36A393C}"/>
    <dgm:cxn modelId="{0956C837-B049-4842-AA12-34FA99BC83C1}" type="presOf" srcId="{BC300604-A430-4D13-97C4-A36FCEA890A0}" destId="{06AE9C3C-3159-430D-A118-FBEF5024C725}" srcOrd="0" destOrd="0" presId="urn:microsoft.com/office/officeart/2005/8/layout/process5"/>
    <dgm:cxn modelId="{E3F9AF2E-ED53-490A-9BE4-8462DE60C647}" type="presOf" srcId="{843D62C3-4C2D-4225-AD33-F759DD7A8451}" destId="{3DD4EBA2-CAFF-47A5-897E-9B018FD68FC2}" srcOrd="0" destOrd="0" presId="urn:microsoft.com/office/officeart/2005/8/layout/process5"/>
    <dgm:cxn modelId="{9B1B0666-2377-4858-8289-28E0692B0780}" type="presParOf" srcId="{257E303E-BC5F-4538-835D-51DC4E563BC2}" destId="{D23445CE-8AE1-4E67-BA76-519CB180CCDB}" srcOrd="0" destOrd="0" presId="urn:microsoft.com/office/officeart/2005/8/layout/process5"/>
    <dgm:cxn modelId="{160C8090-BBA3-4DED-BE5C-F13B4B74EB3A}" type="presParOf" srcId="{257E303E-BC5F-4538-835D-51DC4E563BC2}" destId="{2D974534-0732-4B55-9BC4-40699341059D}" srcOrd="1" destOrd="0" presId="urn:microsoft.com/office/officeart/2005/8/layout/process5"/>
    <dgm:cxn modelId="{BDA6FF8E-95AE-4AA3-9A75-332E8484D825}" type="presParOf" srcId="{2D974534-0732-4B55-9BC4-40699341059D}" destId="{47772663-C333-4962-B791-939CE2E5CD56}" srcOrd="0" destOrd="0" presId="urn:microsoft.com/office/officeart/2005/8/layout/process5"/>
    <dgm:cxn modelId="{3006AAF2-4FB9-456F-B6A3-F375539E97CF}" type="presParOf" srcId="{257E303E-BC5F-4538-835D-51DC4E563BC2}" destId="{A456609F-C445-4E39-B8EB-78AC508D74BA}" srcOrd="2" destOrd="0" presId="urn:microsoft.com/office/officeart/2005/8/layout/process5"/>
    <dgm:cxn modelId="{D7626724-4F37-4376-9234-88615EC48DAD}" type="presParOf" srcId="{257E303E-BC5F-4538-835D-51DC4E563BC2}" destId="{132EDF4B-FB92-49CF-9B47-D2190DA4D5AB}" srcOrd="3" destOrd="0" presId="urn:microsoft.com/office/officeart/2005/8/layout/process5"/>
    <dgm:cxn modelId="{EAF57179-21D1-463D-87D3-60ECEB03776B}" type="presParOf" srcId="{132EDF4B-FB92-49CF-9B47-D2190DA4D5AB}" destId="{0CD5A4E9-6684-456D-B90E-672CA107D0F7}" srcOrd="0" destOrd="0" presId="urn:microsoft.com/office/officeart/2005/8/layout/process5"/>
    <dgm:cxn modelId="{5EF5ADE2-C775-411F-A84B-042141649573}" type="presParOf" srcId="{257E303E-BC5F-4538-835D-51DC4E563BC2}" destId="{D671292A-6D54-495D-9161-FB331154CC71}" srcOrd="4" destOrd="0" presId="urn:microsoft.com/office/officeart/2005/8/layout/process5"/>
    <dgm:cxn modelId="{E65A0F70-4E23-4AE1-B3F4-EDF1214383A3}" type="presParOf" srcId="{257E303E-BC5F-4538-835D-51DC4E563BC2}" destId="{6F04D81E-2E7A-4C87-9F0E-469C6F886E29}" srcOrd="5" destOrd="0" presId="urn:microsoft.com/office/officeart/2005/8/layout/process5"/>
    <dgm:cxn modelId="{DEEF4D67-8D9F-4A5A-A363-F5D577968565}" type="presParOf" srcId="{6F04D81E-2E7A-4C87-9F0E-469C6F886E29}" destId="{BEB61ABA-E449-4768-97F0-3860421AEF11}" srcOrd="0" destOrd="0" presId="urn:microsoft.com/office/officeart/2005/8/layout/process5"/>
    <dgm:cxn modelId="{A1258790-2FCC-4C59-AC6D-77365F652412}" type="presParOf" srcId="{257E303E-BC5F-4538-835D-51DC4E563BC2}" destId="{D4D303F9-05CE-402C-8C9B-E40F7039BA08}" srcOrd="6" destOrd="0" presId="urn:microsoft.com/office/officeart/2005/8/layout/process5"/>
    <dgm:cxn modelId="{BEFF9358-7E55-4710-9AF6-E3540BC05AE4}" type="presParOf" srcId="{257E303E-BC5F-4538-835D-51DC4E563BC2}" destId="{05F7BF76-08A5-43E4-B82E-CF847D4FAA57}" srcOrd="7" destOrd="0" presId="urn:microsoft.com/office/officeart/2005/8/layout/process5"/>
    <dgm:cxn modelId="{319D9295-C8C7-4F4A-880F-4BCE6D7C501F}" type="presParOf" srcId="{05F7BF76-08A5-43E4-B82E-CF847D4FAA57}" destId="{DAA5AEEB-FE46-46CF-A3D9-03983490659F}" srcOrd="0" destOrd="0" presId="urn:microsoft.com/office/officeart/2005/8/layout/process5"/>
    <dgm:cxn modelId="{C1FA0937-0DC1-4837-B8FA-DE5315068BEB}" type="presParOf" srcId="{257E303E-BC5F-4538-835D-51DC4E563BC2}" destId="{06AE9C3C-3159-430D-A118-FBEF5024C725}" srcOrd="8" destOrd="0" presId="urn:microsoft.com/office/officeart/2005/8/layout/process5"/>
    <dgm:cxn modelId="{8E17891E-8008-4D27-B784-E7EADC0D674E}" type="presParOf" srcId="{257E303E-BC5F-4538-835D-51DC4E563BC2}" destId="{3DD4EBA2-CAFF-47A5-897E-9B018FD68FC2}" srcOrd="9" destOrd="0" presId="urn:microsoft.com/office/officeart/2005/8/layout/process5"/>
    <dgm:cxn modelId="{54FEAFD7-52A1-45B7-9BC5-3FF1EF207709}" type="presParOf" srcId="{3DD4EBA2-CAFF-47A5-897E-9B018FD68FC2}" destId="{2C8ED14D-4774-4651-B769-23EC513113FA}" srcOrd="0" destOrd="0" presId="urn:microsoft.com/office/officeart/2005/8/layout/process5"/>
    <dgm:cxn modelId="{7FB3AD46-05B8-499F-AF8F-25F0EB58500E}" type="presParOf" srcId="{257E303E-BC5F-4538-835D-51DC4E563BC2}" destId="{20541BC8-4BAA-4324-9F6B-F2B2A9593D72}" srcOrd="10" destOrd="0" presId="urn:microsoft.com/office/officeart/2005/8/layout/process5"/>
    <dgm:cxn modelId="{118AC14E-13F1-43CE-B86A-8AD4BABE8BD5}" type="presParOf" srcId="{257E303E-BC5F-4538-835D-51DC4E563BC2}" destId="{27A30862-2046-4A9E-A289-7CC6A7D3F5D1}" srcOrd="11" destOrd="0" presId="urn:microsoft.com/office/officeart/2005/8/layout/process5"/>
    <dgm:cxn modelId="{B4533E6B-DE35-49EA-A36D-4007BA0F4727}" type="presParOf" srcId="{27A30862-2046-4A9E-A289-7CC6A7D3F5D1}" destId="{F7EC4A88-4E69-4C06-B91B-4AE42FA48DB3}" srcOrd="0" destOrd="0" presId="urn:microsoft.com/office/officeart/2005/8/layout/process5"/>
    <dgm:cxn modelId="{ED9A702E-0FBB-4D39-94E7-2B87E243AC3A}" type="presParOf" srcId="{257E303E-BC5F-4538-835D-51DC4E563BC2}" destId="{E9C8983D-3F84-4A53-A286-1772FD3A760C}" srcOrd="12" destOrd="0" presId="urn:microsoft.com/office/officeart/2005/8/layout/process5"/>
    <dgm:cxn modelId="{2F95FD7D-E980-4326-AFA6-8E45C9772449}" type="presParOf" srcId="{257E303E-BC5F-4538-835D-51DC4E563BC2}" destId="{90DDF964-3F7F-4C9B-93F7-C9902F74F5C9}" srcOrd="13" destOrd="0" presId="urn:microsoft.com/office/officeart/2005/8/layout/process5"/>
    <dgm:cxn modelId="{9152A36E-8616-45D4-BBF2-9149B62B72A1}" type="presParOf" srcId="{90DDF964-3F7F-4C9B-93F7-C9902F74F5C9}" destId="{57B8862B-07F4-4E5E-80AB-C7EC50113504}" srcOrd="0" destOrd="0" presId="urn:microsoft.com/office/officeart/2005/8/layout/process5"/>
    <dgm:cxn modelId="{B92F2F0E-668B-401D-84CC-B0F55B84E7EA}" type="presParOf" srcId="{257E303E-BC5F-4538-835D-51DC4E563BC2}" destId="{24564941-2611-4E03-BCF6-3D58FA55B8D2}" srcOrd="14" destOrd="0" presId="urn:microsoft.com/office/officeart/2005/8/layout/process5"/>
    <dgm:cxn modelId="{E6BD7DE7-85EC-4173-80C4-080BD241B967}" type="presParOf" srcId="{257E303E-BC5F-4538-835D-51DC4E563BC2}" destId="{B067A382-7E73-4718-87CC-287A7D753C40}" srcOrd="15" destOrd="0" presId="urn:microsoft.com/office/officeart/2005/8/layout/process5"/>
    <dgm:cxn modelId="{0F2CC0B9-582A-4E0B-9AF3-1AA27EFFCCA4}" type="presParOf" srcId="{B067A382-7E73-4718-87CC-287A7D753C40}" destId="{46CA615C-A551-4015-B40B-C36A7098EFFC}" srcOrd="0" destOrd="0" presId="urn:microsoft.com/office/officeart/2005/8/layout/process5"/>
    <dgm:cxn modelId="{CF74F4C9-7E83-465D-8AFB-4EFAB9118F03}" type="presParOf" srcId="{257E303E-BC5F-4538-835D-51DC4E563BC2}" destId="{D4B9CCBA-050C-4D35-8EF2-191F33410FC6}" srcOrd="1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58ABB9-05EC-4EA1-9EF7-D07FC281BBD2}" type="doc">
      <dgm:prSet loTypeId="urn:microsoft.com/office/officeart/2005/8/layout/balance1" loCatId="relationship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B3583EE-35E6-4242-95D9-0115E027BD6D}">
      <dgm:prSet phldrT="[Текст]"/>
      <dgm:spPr/>
      <dgm:t>
        <a:bodyPr/>
        <a:lstStyle/>
        <a:p>
          <a:r>
            <a:rPr lang="ru-RU" dirty="0" smtClean="0"/>
            <a:t>Источники</a:t>
          </a:r>
          <a:endParaRPr lang="ru-RU" dirty="0"/>
        </a:p>
      </dgm:t>
    </dgm:pt>
    <dgm:pt modelId="{46FDC712-78D2-4ADF-BB17-6685A8E74F42}" type="parTrans" cxnId="{6E8322FC-E29C-40FC-AACA-CD1770365018}">
      <dgm:prSet/>
      <dgm:spPr/>
      <dgm:t>
        <a:bodyPr/>
        <a:lstStyle/>
        <a:p>
          <a:endParaRPr lang="ru-RU"/>
        </a:p>
      </dgm:t>
    </dgm:pt>
    <dgm:pt modelId="{F1071861-22E1-49BB-801A-109C87EB0CE7}" type="sibTrans" cxnId="{6E8322FC-E29C-40FC-AACA-CD1770365018}">
      <dgm:prSet/>
      <dgm:spPr/>
      <dgm:t>
        <a:bodyPr/>
        <a:lstStyle/>
        <a:p>
          <a:endParaRPr lang="ru-RU"/>
        </a:p>
      </dgm:t>
    </dgm:pt>
    <dgm:pt modelId="{8D2479E9-6CD9-4249-B03D-C71F03B4E3CB}">
      <dgm:prSet phldrT="[Текст]"/>
      <dgm:spPr/>
      <dgm:t>
        <a:bodyPr/>
        <a:lstStyle/>
        <a:p>
          <a:r>
            <a:rPr lang="ru-RU" dirty="0" smtClean="0"/>
            <a:t>Конкуренты</a:t>
          </a:r>
          <a:endParaRPr lang="ru-RU" dirty="0"/>
        </a:p>
      </dgm:t>
    </dgm:pt>
    <dgm:pt modelId="{50D0A109-4D7F-45A5-AB5B-ACD7C9304080}" type="parTrans" cxnId="{F695BDDA-992F-469D-A183-ECA9B0D1192F}">
      <dgm:prSet/>
      <dgm:spPr/>
      <dgm:t>
        <a:bodyPr/>
        <a:lstStyle/>
        <a:p>
          <a:endParaRPr lang="ru-RU"/>
        </a:p>
      </dgm:t>
    </dgm:pt>
    <dgm:pt modelId="{ED8D8D8F-2898-4F56-8D17-E2874A971CB3}" type="sibTrans" cxnId="{F695BDDA-992F-469D-A183-ECA9B0D1192F}">
      <dgm:prSet/>
      <dgm:spPr/>
      <dgm:t>
        <a:bodyPr/>
        <a:lstStyle/>
        <a:p>
          <a:endParaRPr lang="ru-RU"/>
        </a:p>
      </dgm:t>
    </dgm:pt>
    <dgm:pt modelId="{89986E05-17CC-458B-AA28-DB8E05AE831A}">
      <dgm:prSet phldrT="[Текст]"/>
      <dgm:spPr/>
      <dgm:t>
        <a:bodyPr/>
        <a:lstStyle/>
        <a:p>
          <a:r>
            <a:rPr lang="ru-RU" dirty="0" smtClean="0"/>
            <a:t>Тренды и </a:t>
          </a:r>
        </a:p>
        <a:p>
          <a:r>
            <a:rPr lang="ru-RU" dirty="0" smtClean="0"/>
            <a:t>законодательство</a:t>
          </a:r>
          <a:endParaRPr lang="ru-RU" dirty="0"/>
        </a:p>
      </dgm:t>
    </dgm:pt>
    <dgm:pt modelId="{F381A4FD-CE44-481A-BA13-B8B33812CF7A}" type="parTrans" cxnId="{186E76CC-2EE6-40D2-826D-B1296A88D931}">
      <dgm:prSet/>
      <dgm:spPr/>
      <dgm:t>
        <a:bodyPr/>
        <a:lstStyle/>
        <a:p>
          <a:endParaRPr lang="ru-RU"/>
        </a:p>
      </dgm:t>
    </dgm:pt>
    <dgm:pt modelId="{35E0D855-1BBE-4CE2-918A-0FA9C064126E}" type="sibTrans" cxnId="{186E76CC-2EE6-40D2-826D-B1296A88D931}">
      <dgm:prSet/>
      <dgm:spPr/>
      <dgm:t>
        <a:bodyPr/>
        <a:lstStyle/>
        <a:p>
          <a:endParaRPr lang="ru-RU"/>
        </a:p>
      </dgm:t>
    </dgm:pt>
    <dgm:pt modelId="{405D0F71-8F27-4E95-988B-7FE95A34C971}">
      <dgm:prSet phldrT="[Текст]"/>
      <dgm:spPr/>
      <dgm:t>
        <a:bodyPr/>
        <a:lstStyle/>
        <a:p>
          <a:r>
            <a:rPr lang="ru-RU" dirty="0" smtClean="0"/>
            <a:t>Ограничения</a:t>
          </a:r>
          <a:endParaRPr lang="ru-RU" dirty="0"/>
        </a:p>
      </dgm:t>
    </dgm:pt>
    <dgm:pt modelId="{119BE165-1851-4D05-A0D2-9EB433FC5020}" type="parTrans" cxnId="{53F71262-F91F-48A3-90FE-F0F711A48BAD}">
      <dgm:prSet/>
      <dgm:spPr/>
      <dgm:t>
        <a:bodyPr/>
        <a:lstStyle/>
        <a:p>
          <a:endParaRPr lang="ru-RU"/>
        </a:p>
      </dgm:t>
    </dgm:pt>
    <dgm:pt modelId="{B0B7785D-3135-41C7-8173-9F1B638457BA}" type="sibTrans" cxnId="{53F71262-F91F-48A3-90FE-F0F711A48BAD}">
      <dgm:prSet/>
      <dgm:spPr/>
      <dgm:t>
        <a:bodyPr/>
        <a:lstStyle/>
        <a:p>
          <a:endParaRPr lang="ru-RU"/>
        </a:p>
      </dgm:t>
    </dgm:pt>
    <dgm:pt modelId="{2D1284BF-B5A8-4082-A684-D1E578601B65}">
      <dgm:prSet phldrT="[Текст]"/>
      <dgm:spPr/>
      <dgm:t>
        <a:bodyPr/>
        <a:lstStyle/>
        <a:p>
          <a:r>
            <a:rPr lang="ru-RU" dirty="0" smtClean="0"/>
            <a:t>Сроки выпуска</a:t>
          </a:r>
          <a:endParaRPr lang="ru-RU" dirty="0"/>
        </a:p>
      </dgm:t>
    </dgm:pt>
    <dgm:pt modelId="{1E41E3C3-CF3D-450E-82D7-6C0F9CA25631}" type="parTrans" cxnId="{5C20BCC2-385C-4D7A-A1AD-CE06E909B452}">
      <dgm:prSet/>
      <dgm:spPr/>
      <dgm:t>
        <a:bodyPr/>
        <a:lstStyle/>
        <a:p>
          <a:endParaRPr lang="ru-RU"/>
        </a:p>
      </dgm:t>
    </dgm:pt>
    <dgm:pt modelId="{0B1E0E76-1526-4939-B8BC-9C044F390FC2}" type="sibTrans" cxnId="{5C20BCC2-385C-4D7A-A1AD-CE06E909B452}">
      <dgm:prSet/>
      <dgm:spPr/>
      <dgm:t>
        <a:bodyPr/>
        <a:lstStyle/>
        <a:p>
          <a:endParaRPr lang="ru-RU"/>
        </a:p>
      </dgm:t>
    </dgm:pt>
    <dgm:pt modelId="{5B8A8C4D-80B8-486A-989A-881B6ECD5554}">
      <dgm:prSet phldrT="[Текст]"/>
      <dgm:spPr/>
      <dgm:t>
        <a:bodyPr/>
        <a:lstStyle/>
        <a:p>
          <a:r>
            <a:rPr lang="ru-RU" dirty="0" smtClean="0"/>
            <a:t>Ресурс команды</a:t>
          </a:r>
          <a:endParaRPr lang="ru-RU" dirty="0"/>
        </a:p>
      </dgm:t>
    </dgm:pt>
    <dgm:pt modelId="{BE662E0B-C44F-433C-9246-1F8A23F60706}" type="parTrans" cxnId="{9CBE927E-7022-4C75-8BFD-BC0C33E15B00}">
      <dgm:prSet/>
      <dgm:spPr/>
      <dgm:t>
        <a:bodyPr/>
        <a:lstStyle/>
        <a:p>
          <a:endParaRPr lang="ru-RU"/>
        </a:p>
      </dgm:t>
    </dgm:pt>
    <dgm:pt modelId="{C0133914-68C2-4B65-A9C5-D05F891A0DED}" type="sibTrans" cxnId="{9CBE927E-7022-4C75-8BFD-BC0C33E15B00}">
      <dgm:prSet/>
      <dgm:spPr/>
      <dgm:t>
        <a:bodyPr/>
        <a:lstStyle/>
        <a:p>
          <a:endParaRPr lang="ru-RU"/>
        </a:p>
      </dgm:t>
    </dgm:pt>
    <dgm:pt modelId="{805B616E-6075-4FB4-912F-99EC2BBE4E1D}">
      <dgm:prSet/>
      <dgm:spPr/>
      <dgm:t>
        <a:bodyPr/>
        <a:lstStyle/>
        <a:p>
          <a:r>
            <a:rPr lang="ru-RU" dirty="0" smtClean="0"/>
            <a:t>Замечания заказчиков</a:t>
          </a:r>
          <a:endParaRPr lang="ru-RU" dirty="0"/>
        </a:p>
      </dgm:t>
    </dgm:pt>
    <dgm:pt modelId="{357CF62C-9274-4943-8E82-93ED1D745F90}" type="parTrans" cxnId="{2E76F9EA-812D-460C-9442-C6C3B425685C}">
      <dgm:prSet/>
      <dgm:spPr/>
      <dgm:t>
        <a:bodyPr/>
        <a:lstStyle/>
        <a:p>
          <a:endParaRPr lang="ru-RU"/>
        </a:p>
      </dgm:t>
    </dgm:pt>
    <dgm:pt modelId="{F93E1AEF-AD80-463E-A841-78FDFA639E01}" type="sibTrans" cxnId="{2E76F9EA-812D-460C-9442-C6C3B425685C}">
      <dgm:prSet/>
      <dgm:spPr/>
      <dgm:t>
        <a:bodyPr/>
        <a:lstStyle/>
        <a:p>
          <a:endParaRPr lang="ru-RU"/>
        </a:p>
      </dgm:t>
    </dgm:pt>
    <dgm:pt modelId="{F5D17FF6-3F87-4DF8-B0D9-DB25207E74A5}">
      <dgm:prSet/>
      <dgm:spPr/>
      <dgm:t>
        <a:bodyPr/>
        <a:lstStyle/>
        <a:p>
          <a:r>
            <a:rPr lang="ru-RU" dirty="0" smtClean="0"/>
            <a:t>Виденье внутреннего заказчика</a:t>
          </a:r>
          <a:endParaRPr lang="ru-RU" dirty="0"/>
        </a:p>
      </dgm:t>
    </dgm:pt>
    <dgm:pt modelId="{11943A1E-555E-479D-A23E-25FD346C6561}" type="parTrans" cxnId="{9D662889-877B-45F2-A285-135521C62AC2}">
      <dgm:prSet/>
      <dgm:spPr/>
      <dgm:t>
        <a:bodyPr/>
        <a:lstStyle/>
        <a:p>
          <a:endParaRPr lang="ru-RU"/>
        </a:p>
      </dgm:t>
    </dgm:pt>
    <dgm:pt modelId="{9B711230-54C9-4E59-80A9-A6FD3C92BE11}" type="sibTrans" cxnId="{9D662889-877B-45F2-A285-135521C62AC2}">
      <dgm:prSet/>
      <dgm:spPr/>
      <dgm:t>
        <a:bodyPr/>
        <a:lstStyle/>
        <a:p>
          <a:endParaRPr lang="ru-RU"/>
        </a:p>
      </dgm:t>
    </dgm:pt>
    <dgm:pt modelId="{A6EFF0BA-4460-4B2A-A8BE-23C90B821A0C}" type="pres">
      <dgm:prSet presAssocID="{1B58ABB9-05EC-4EA1-9EF7-D07FC281BBD2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4D6BE98-DB18-4392-9BC7-D39DB72D3016}" type="pres">
      <dgm:prSet presAssocID="{1B58ABB9-05EC-4EA1-9EF7-D07FC281BBD2}" presName="dummyMaxCanvas" presStyleCnt="0"/>
      <dgm:spPr/>
    </dgm:pt>
    <dgm:pt modelId="{8E7138B7-D56D-4D4F-B068-F3A261B4EF59}" type="pres">
      <dgm:prSet presAssocID="{1B58ABB9-05EC-4EA1-9EF7-D07FC281BBD2}" presName="parentComposite" presStyleCnt="0"/>
      <dgm:spPr/>
    </dgm:pt>
    <dgm:pt modelId="{8CDC3A05-3E59-456F-9889-434F9ECD4B41}" type="pres">
      <dgm:prSet presAssocID="{1B58ABB9-05EC-4EA1-9EF7-D07FC281BBD2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C8B92835-C571-42E1-B7D7-4612BD20EAE3}" type="pres">
      <dgm:prSet presAssocID="{1B58ABB9-05EC-4EA1-9EF7-D07FC281BBD2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D672666E-E62A-4350-A942-2A5B8D53D337}" type="pres">
      <dgm:prSet presAssocID="{1B58ABB9-05EC-4EA1-9EF7-D07FC281BBD2}" presName="childrenComposite" presStyleCnt="0"/>
      <dgm:spPr/>
    </dgm:pt>
    <dgm:pt modelId="{9B7F1CF7-F93C-44E7-92F2-6C13A32B16E8}" type="pres">
      <dgm:prSet presAssocID="{1B58ABB9-05EC-4EA1-9EF7-D07FC281BBD2}" presName="dummyMaxCanvas_ChildArea" presStyleCnt="0"/>
      <dgm:spPr/>
    </dgm:pt>
    <dgm:pt modelId="{107FA208-A660-49A4-9129-1619C07F0C2C}" type="pres">
      <dgm:prSet presAssocID="{1B58ABB9-05EC-4EA1-9EF7-D07FC281BBD2}" presName="fulcrum" presStyleLbl="alignAccFollowNode1" presStyleIdx="2" presStyleCnt="4"/>
      <dgm:spPr/>
    </dgm:pt>
    <dgm:pt modelId="{E6A33E29-8C27-4C01-897C-1C25C7D619C7}" type="pres">
      <dgm:prSet presAssocID="{1B58ABB9-05EC-4EA1-9EF7-D07FC281BBD2}" presName="balance_42" presStyleLbl="alignAccFollowNode1" presStyleIdx="3" presStyleCnt="4">
        <dgm:presLayoutVars>
          <dgm:bulletEnabled val="1"/>
        </dgm:presLayoutVars>
      </dgm:prSet>
      <dgm:spPr/>
    </dgm:pt>
    <dgm:pt modelId="{1B305385-338B-480B-86C4-F40EB9F6E9E7}" type="pres">
      <dgm:prSet presAssocID="{1B58ABB9-05EC-4EA1-9EF7-D07FC281BBD2}" presName="left_42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E766E6-9934-4CBC-9938-ECAE8C711FEA}" type="pres">
      <dgm:prSet presAssocID="{1B58ABB9-05EC-4EA1-9EF7-D07FC281BBD2}" presName="left_42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2DE0E6-684F-4638-8255-02798C91E920}" type="pres">
      <dgm:prSet presAssocID="{1B58ABB9-05EC-4EA1-9EF7-D07FC281BBD2}" presName="left_42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09E566-8D0B-47EC-87B8-73FEB5D5DAFD}" type="pres">
      <dgm:prSet presAssocID="{1B58ABB9-05EC-4EA1-9EF7-D07FC281BBD2}" presName="left_42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8C8A22-35A7-4A4A-8C12-2B3B3699F76B}" type="pres">
      <dgm:prSet presAssocID="{1B58ABB9-05EC-4EA1-9EF7-D07FC281BBD2}" presName="right_42_1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854D2D-5996-49F5-8EEF-D547162CAEB6}" type="pres">
      <dgm:prSet presAssocID="{1B58ABB9-05EC-4EA1-9EF7-D07FC281BBD2}" presName="right_42_2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8322FC-E29C-40FC-AACA-CD1770365018}" srcId="{1B58ABB9-05EC-4EA1-9EF7-D07FC281BBD2}" destId="{EB3583EE-35E6-4242-95D9-0115E027BD6D}" srcOrd="0" destOrd="0" parTransId="{46FDC712-78D2-4ADF-BB17-6685A8E74F42}" sibTransId="{F1071861-22E1-49BB-801A-109C87EB0CE7}"/>
    <dgm:cxn modelId="{186E76CC-2EE6-40D2-826D-B1296A88D931}" srcId="{EB3583EE-35E6-4242-95D9-0115E027BD6D}" destId="{89986E05-17CC-458B-AA28-DB8E05AE831A}" srcOrd="1" destOrd="0" parTransId="{F381A4FD-CE44-481A-BA13-B8B33812CF7A}" sibTransId="{35E0D855-1BBE-4CE2-918A-0FA9C064126E}"/>
    <dgm:cxn modelId="{7D0AF576-84B5-45E9-9CE0-9ED3D633EF25}" type="presOf" srcId="{8D2479E9-6CD9-4249-B03D-C71F03B4E3CB}" destId="{D12DE0E6-684F-4638-8255-02798C91E920}" srcOrd="0" destOrd="0" presId="urn:microsoft.com/office/officeart/2005/8/layout/balance1"/>
    <dgm:cxn modelId="{EC6EFCF2-9CCD-4651-AB17-334976492FC0}" type="presOf" srcId="{89986E05-17CC-458B-AA28-DB8E05AE831A}" destId="{48E766E6-9934-4CBC-9938-ECAE8C711FEA}" srcOrd="0" destOrd="0" presId="urn:microsoft.com/office/officeart/2005/8/layout/balance1"/>
    <dgm:cxn modelId="{0D642300-37A0-4FBC-98E8-688203CBFE65}" type="presOf" srcId="{405D0F71-8F27-4E95-988B-7FE95A34C971}" destId="{C8B92835-C571-42E1-B7D7-4612BD20EAE3}" srcOrd="0" destOrd="0" presId="urn:microsoft.com/office/officeart/2005/8/layout/balance1"/>
    <dgm:cxn modelId="{2E76F9EA-812D-460C-9442-C6C3B425685C}" srcId="{EB3583EE-35E6-4242-95D9-0115E027BD6D}" destId="{805B616E-6075-4FB4-912F-99EC2BBE4E1D}" srcOrd="3" destOrd="0" parTransId="{357CF62C-9274-4943-8E82-93ED1D745F90}" sibTransId="{F93E1AEF-AD80-463E-A841-78FDFA639E01}"/>
    <dgm:cxn modelId="{0AABC2E4-87F4-493A-BE88-EEE16B8D2E1E}" type="presOf" srcId="{2D1284BF-B5A8-4082-A684-D1E578601B65}" destId="{BC8C8A22-35A7-4A4A-8C12-2B3B3699F76B}" srcOrd="0" destOrd="0" presId="urn:microsoft.com/office/officeart/2005/8/layout/balance1"/>
    <dgm:cxn modelId="{F695BDDA-992F-469D-A183-ECA9B0D1192F}" srcId="{EB3583EE-35E6-4242-95D9-0115E027BD6D}" destId="{8D2479E9-6CD9-4249-B03D-C71F03B4E3CB}" srcOrd="2" destOrd="0" parTransId="{50D0A109-4D7F-45A5-AB5B-ACD7C9304080}" sibTransId="{ED8D8D8F-2898-4F56-8D17-E2874A971CB3}"/>
    <dgm:cxn modelId="{AAB0B968-0E59-47D0-8318-3C9904D160D0}" type="presOf" srcId="{805B616E-6075-4FB4-912F-99EC2BBE4E1D}" destId="{0F09E566-8D0B-47EC-87B8-73FEB5D5DAFD}" srcOrd="0" destOrd="0" presId="urn:microsoft.com/office/officeart/2005/8/layout/balance1"/>
    <dgm:cxn modelId="{B4F8356A-42F0-4873-8459-5833D74F7340}" type="presOf" srcId="{1B58ABB9-05EC-4EA1-9EF7-D07FC281BBD2}" destId="{A6EFF0BA-4460-4B2A-A8BE-23C90B821A0C}" srcOrd="0" destOrd="0" presId="urn:microsoft.com/office/officeart/2005/8/layout/balance1"/>
    <dgm:cxn modelId="{9D662889-877B-45F2-A285-135521C62AC2}" srcId="{EB3583EE-35E6-4242-95D9-0115E027BD6D}" destId="{F5D17FF6-3F87-4DF8-B0D9-DB25207E74A5}" srcOrd="0" destOrd="0" parTransId="{11943A1E-555E-479D-A23E-25FD346C6561}" sibTransId="{9B711230-54C9-4E59-80A9-A6FD3C92BE11}"/>
    <dgm:cxn modelId="{1D54E5D1-4A4A-4A64-A1F1-39CE36BEA66B}" type="presOf" srcId="{F5D17FF6-3F87-4DF8-B0D9-DB25207E74A5}" destId="{1B305385-338B-480B-86C4-F40EB9F6E9E7}" srcOrd="0" destOrd="0" presId="urn:microsoft.com/office/officeart/2005/8/layout/balance1"/>
    <dgm:cxn modelId="{5C20BCC2-385C-4D7A-A1AD-CE06E909B452}" srcId="{405D0F71-8F27-4E95-988B-7FE95A34C971}" destId="{2D1284BF-B5A8-4082-A684-D1E578601B65}" srcOrd="0" destOrd="0" parTransId="{1E41E3C3-CF3D-450E-82D7-6C0F9CA25631}" sibTransId="{0B1E0E76-1526-4939-B8BC-9C044F390FC2}"/>
    <dgm:cxn modelId="{323ECB4C-DB2F-41F9-B503-6FEA1C94194A}" type="presOf" srcId="{EB3583EE-35E6-4242-95D9-0115E027BD6D}" destId="{8CDC3A05-3E59-456F-9889-434F9ECD4B41}" srcOrd="0" destOrd="0" presId="urn:microsoft.com/office/officeart/2005/8/layout/balance1"/>
    <dgm:cxn modelId="{9CBE927E-7022-4C75-8BFD-BC0C33E15B00}" srcId="{405D0F71-8F27-4E95-988B-7FE95A34C971}" destId="{5B8A8C4D-80B8-486A-989A-881B6ECD5554}" srcOrd="1" destOrd="0" parTransId="{BE662E0B-C44F-433C-9246-1F8A23F60706}" sibTransId="{C0133914-68C2-4B65-A9C5-D05F891A0DED}"/>
    <dgm:cxn modelId="{59574494-02BC-428B-82F0-B1698368C99C}" type="presOf" srcId="{5B8A8C4D-80B8-486A-989A-881B6ECD5554}" destId="{78854D2D-5996-49F5-8EEF-D547162CAEB6}" srcOrd="0" destOrd="0" presId="urn:microsoft.com/office/officeart/2005/8/layout/balance1"/>
    <dgm:cxn modelId="{53F71262-F91F-48A3-90FE-F0F711A48BAD}" srcId="{1B58ABB9-05EC-4EA1-9EF7-D07FC281BBD2}" destId="{405D0F71-8F27-4E95-988B-7FE95A34C971}" srcOrd="1" destOrd="0" parTransId="{119BE165-1851-4D05-A0D2-9EB433FC5020}" sibTransId="{B0B7785D-3135-41C7-8173-9F1B638457BA}"/>
    <dgm:cxn modelId="{B85C2C4D-5755-4333-8F9E-9EB660C894C2}" type="presParOf" srcId="{A6EFF0BA-4460-4B2A-A8BE-23C90B821A0C}" destId="{24D6BE98-DB18-4392-9BC7-D39DB72D3016}" srcOrd="0" destOrd="0" presId="urn:microsoft.com/office/officeart/2005/8/layout/balance1"/>
    <dgm:cxn modelId="{B2E8E969-AE5C-44DF-B03E-F3EF5099590A}" type="presParOf" srcId="{A6EFF0BA-4460-4B2A-A8BE-23C90B821A0C}" destId="{8E7138B7-D56D-4D4F-B068-F3A261B4EF59}" srcOrd="1" destOrd="0" presId="urn:microsoft.com/office/officeart/2005/8/layout/balance1"/>
    <dgm:cxn modelId="{B745B382-310B-4E65-AA07-4994BAC91D26}" type="presParOf" srcId="{8E7138B7-D56D-4D4F-B068-F3A261B4EF59}" destId="{8CDC3A05-3E59-456F-9889-434F9ECD4B41}" srcOrd="0" destOrd="0" presId="urn:microsoft.com/office/officeart/2005/8/layout/balance1"/>
    <dgm:cxn modelId="{4C85386F-B42F-45BD-A7BB-AE076030BB74}" type="presParOf" srcId="{8E7138B7-D56D-4D4F-B068-F3A261B4EF59}" destId="{C8B92835-C571-42E1-B7D7-4612BD20EAE3}" srcOrd="1" destOrd="0" presId="urn:microsoft.com/office/officeart/2005/8/layout/balance1"/>
    <dgm:cxn modelId="{F9074BB7-8511-4F75-9A48-7FB199D02548}" type="presParOf" srcId="{A6EFF0BA-4460-4B2A-A8BE-23C90B821A0C}" destId="{D672666E-E62A-4350-A942-2A5B8D53D337}" srcOrd="2" destOrd="0" presId="urn:microsoft.com/office/officeart/2005/8/layout/balance1"/>
    <dgm:cxn modelId="{5472BE72-34F5-4904-9967-6A592424B5B9}" type="presParOf" srcId="{D672666E-E62A-4350-A942-2A5B8D53D337}" destId="{9B7F1CF7-F93C-44E7-92F2-6C13A32B16E8}" srcOrd="0" destOrd="0" presId="urn:microsoft.com/office/officeart/2005/8/layout/balance1"/>
    <dgm:cxn modelId="{08C99A85-E0B3-4F72-BB20-30F404EE09AC}" type="presParOf" srcId="{D672666E-E62A-4350-A942-2A5B8D53D337}" destId="{107FA208-A660-49A4-9129-1619C07F0C2C}" srcOrd="1" destOrd="0" presId="urn:microsoft.com/office/officeart/2005/8/layout/balance1"/>
    <dgm:cxn modelId="{593FC33F-ADD5-47C9-A38D-27C8B37AD159}" type="presParOf" srcId="{D672666E-E62A-4350-A942-2A5B8D53D337}" destId="{E6A33E29-8C27-4C01-897C-1C25C7D619C7}" srcOrd="2" destOrd="0" presId="urn:microsoft.com/office/officeart/2005/8/layout/balance1"/>
    <dgm:cxn modelId="{D3CEC4DA-5687-416A-9FCC-2286348E5B1B}" type="presParOf" srcId="{D672666E-E62A-4350-A942-2A5B8D53D337}" destId="{1B305385-338B-480B-86C4-F40EB9F6E9E7}" srcOrd="3" destOrd="0" presId="urn:microsoft.com/office/officeart/2005/8/layout/balance1"/>
    <dgm:cxn modelId="{95FD255C-0147-40EF-8903-C7DB96CEDB29}" type="presParOf" srcId="{D672666E-E62A-4350-A942-2A5B8D53D337}" destId="{48E766E6-9934-4CBC-9938-ECAE8C711FEA}" srcOrd="4" destOrd="0" presId="urn:microsoft.com/office/officeart/2005/8/layout/balance1"/>
    <dgm:cxn modelId="{2C933FFD-93BA-4A81-B09B-4424E89B799A}" type="presParOf" srcId="{D672666E-E62A-4350-A942-2A5B8D53D337}" destId="{D12DE0E6-684F-4638-8255-02798C91E920}" srcOrd="5" destOrd="0" presId="urn:microsoft.com/office/officeart/2005/8/layout/balance1"/>
    <dgm:cxn modelId="{10F9EC40-8E88-42C0-9E54-CE93728C9893}" type="presParOf" srcId="{D672666E-E62A-4350-A942-2A5B8D53D337}" destId="{0F09E566-8D0B-47EC-87B8-73FEB5D5DAFD}" srcOrd="6" destOrd="0" presId="urn:microsoft.com/office/officeart/2005/8/layout/balance1"/>
    <dgm:cxn modelId="{B0FBA34F-10B5-4418-A119-ED24E1056168}" type="presParOf" srcId="{D672666E-E62A-4350-A942-2A5B8D53D337}" destId="{BC8C8A22-35A7-4A4A-8C12-2B3B3699F76B}" srcOrd="7" destOrd="0" presId="urn:microsoft.com/office/officeart/2005/8/layout/balance1"/>
    <dgm:cxn modelId="{07161440-AFF5-464E-8C42-AA8505712A82}" type="presParOf" srcId="{D672666E-E62A-4350-A942-2A5B8D53D337}" destId="{78854D2D-5996-49F5-8EEF-D547162CAEB6}" srcOrd="8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30729B-B60B-4547-9B2B-146118730797}">
      <dsp:nvSpPr>
        <dsp:cNvPr id="0" name=""/>
        <dsp:cNvSpPr/>
      </dsp:nvSpPr>
      <dsp:spPr>
        <a:xfrm>
          <a:off x="3661520" y="2635"/>
          <a:ext cx="1641446" cy="10669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Спланировать версию</a:t>
          </a:r>
          <a:endParaRPr lang="ru-RU" sz="1800" kern="1200" dirty="0"/>
        </a:p>
      </dsp:txBody>
      <dsp:txXfrm>
        <a:off x="3713604" y="54719"/>
        <a:ext cx="1537278" cy="962772"/>
      </dsp:txXfrm>
    </dsp:sp>
    <dsp:sp modelId="{E8E4F395-170E-4CCB-B83D-C7F42B5B42FA}">
      <dsp:nvSpPr>
        <dsp:cNvPr id="0" name=""/>
        <dsp:cNvSpPr/>
      </dsp:nvSpPr>
      <dsp:spPr>
        <a:xfrm>
          <a:off x="2351525" y="536105"/>
          <a:ext cx="4261437" cy="4261437"/>
        </a:xfrm>
        <a:custGeom>
          <a:avLst/>
          <a:gdLst/>
          <a:ahLst/>
          <a:cxnLst/>
          <a:rect l="0" t="0" r="0" b="0"/>
          <a:pathLst>
            <a:path>
              <a:moveTo>
                <a:pt x="3171117" y="271274"/>
              </a:moveTo>
              <a:arcTo wR="2130718" hR="2130718" stAng="17953676" swAng="121115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15AB02-5FFE-422E-BC97-948EFD48D2DD}">
      <dsp:nvSpPr>
        <dsp:cNvPr id="0" name=""/>
        <dsp:cNvSpPr/>
      </dsp:nvSpPr>
      <dsp:spPr>
        <a:xfrm>
          <a:off x="5687954" y="1474925"/>
          <a:ext cx="1641446" cy="10669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Разработать</a:t>
          </a:r>
          <a:endParaRPr lang="ru-RU" sz="1800" kern="1200" dirty="0"/>
        </a:p>
      </dsp:txBody>
      <dsp:txXfrm>
        <a:off x="5740038" y="1527009"/>
        <a:ext cx="1537278" cy="962772"/>
      </dsp:txXfrm>
    </dsp:sp>
    <dsp:sp modelId="{C81E6F1D-1355-4BBC-8834-5E59D9F2E6B0}">
      <dsp:nvSpPr>
        <dsp:cNvPr id="0" name=""/>
        <dsp:cNvSpPr/>
      </dsp:nvSpPr>
      <dsp:spPr>
        <a:xfrm>
          <a:off x="2351525" y="536105"/>
          <a:ext cx="4261437" cy="4261437"/>
        </a:xfrm>
        <a:custGeom>
          <a:avLst/>
          <a:gdLst/>
          <a:ahLst/>
          <a:cxnLst/>
          <a:rect l="0" t="0" r="0" b="0"/>
          <a:pathLst>
            <a:path>
              <a:moveTo>
                <a:pt x="4256320" y="2278291"/>
              </a:moveTo>
              <a:arcTo wR="2130718" hR="2130718" stAng="21838288" swAng="135943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F203F5-4EAA-4FB9-9E8E-C311A589517A}">
      <dsp:nvSpPr>
        <dsp:cNvPr id="0" name=""/>
        <dsp:cNvSpPr/>
      </dsp:nvSpPr>
      <dsp:spPr>
        <a:xfrm>
          <a:off x="4913925" y="3857141"/>
          <a:ext cx="1641446" cy="10669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Продать</a:t>
          </a:r>
          <a:endParaRPr lang="ru-RU" sz="1800" kern="1200" dirty="0"/>
        </a:p>
      </dsp:txBody>
      <dsp:txXfrm>
        <a:off x="4966009" y="3909225"/>
        <a:ext cx="1537278" cy="962772"/>
      </dsp:txXfrm>
    </dsp:sp>
    <dsp:sp modelId="{BFC46910-F3F1-4EFA-9518-AB714E393AFD}">
      <dsp:nvSpPr>
        <dsp:cNvPr id="0" name=""/>
        <dsp:cNvSpPr/>
      </dsp:nvSpPr>
      <dsp:spPr>
        <a:xfrm>
          <a:off x="2351525" y="536105"/>
          <a:ext cx="4261437" cy="4261437"/>
        </a:xfrm>
        <a:custGeom>
          <a:avLst/>
          <a:gdLst/>
          <a:ahLst/>
          <a:cxnLst/>
          <a:rect l="0" t="0" r="0" b="0"/>
          <a:pathLst>
            <a:path>
              <a:moveTo>
                <a:pt x="2392076" y="4245347"/>
              </a:moveTo>
              <a:arcTo wR="2130718" hR="2130718" stAng="4977254" swAng="84549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BD675C-25FC-4FF4-AE61-E0A73646F414}">
      <dsp:nvSpPr>
        <dsp:cNvPr id="0" name=""/>
        <dsp:cNvSpPr/>
      </dsp:nvSpPr>
      <dsp:spPr>
        <a:xfrm>
          <a:off x="2409115" y="3857141"/>
          <a:ext cx="1641446" cy="10669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Внедрить</a:t>
          </a:r>
          <a:endParaRPr lang="ru-RU" sz="1800" kern="1200" dirty="0"/>
        </a:p>
      </dsp:txBody>
      <dsp:txXfrm>
        <a:off x="2461199" y="3909225"/>
        <a:ext cx="1537278" cy="962772"/>
      </dsp:txXfrm>
    </dsp:sp>
    <dsp:sp modelId="{95391F00-7E28-4F22-9B93-F3F485FFB0C4}">
      <dsp:nvSpPr>
        <dsp:cNvPr id="0" name=""/>
        <dsp:cNvSpPr/>
      </dsp:nvSpPr>
      <dsp:spPr>
        <a:xfrm>
          <a:off x="2351525" y="536105"/>
          <a:ext cx="4261437" cy="4261437"/>
        </a:xfrm>
        <a:custGeom>
          <a:avLst/>
          <a:gdLst/>
          <a:ahLst/>
          <a:cxnLst/>
          <a:rect l="0" t="0" r="0" b="0"/>
          <a:pathLst>
            <a:path>
              <a:moveTo>
                <a:pt x="226004" y="3085719"/>
              </a:moveTo>
              <a:arcTo wR="2130718" hR="2130718" stAng="9202281" swAng="135943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712F97-8C4F-454D-A4F1-4F00324AD3CA}">
      <dsp:nvSpPr>
        <dsp:cNvPr id="0" name=""/>
        <dsp:cNvSpPr/>
      </dsp:nvSpPr>
      <dsp:spPr>
        <a:xfrm>
          <a:off x="1635086" y="1474925"/>
          <a:ext cx="1641446" cy="10669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Оказывать поддержку</a:t>
          </a:r>
          <a:endParaRPr lang="ru-RU" sz="1800" kern="1200" dirty="0"/>
        </a:p>
      </dsp:txBody>
      <dsp:txXfrm>
        <a:off x="1687170" y="1527009"/>
        <a:ext cx="1537278" cy="962772"/>
      </dsp:txXfrm>
    </dsp:sp>
    <dsp:sp modelId="{B44D0A1E-05E6-4FBD-BF1D-DB4A21A58677}">
      <dsp:nvSpPr>
        <dsp:cNvPr id="0" name=""/>
        <dsp:cNvSpPr/>
      </dsp:nvSpPr>
      <dsp:spPr>
        <a:xfrm>
          <a:off x="2351525" y="536105"/>
          <a:ext cx="4261437" cy="4261437"/>
        </a:xfrm>
        <a:custGeom>
          <a:avLst/>
          <a:gdLst/>
          <a:ahLst/>
          <a:cxnLst/>
          <a:rect l="0" t="0" r="0" b="0"/>
          <a:pathLst>
            <a:path>
              <a:moveTo>
                <a:pt x="512589" y="744493"/>
              </a:moveTo>
              <a:arcTo wR="2130718" hR="2130718" stAng="13235168" swAng="121115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B09C6C-961C-4542-AEBF-41AD652C16C1}">
      <dsp:nvSpPr>
        <dsp:cNvPr id="0" name=""/>
        <dsp:cNvSpPr/>
      </dsp:nvSpPr>
      <dsp:spPr>
        <a:xfrm>
          <a:off x="711199" y="0"/>
          <a:ext cx="4064000" cy="4064000"/>
        </a:xfrm>
        <a:prstGeom prst="triangle">
          <a:avLst/>
        </a:prstGeom>
        <a:solidFill>
          <a:schemeClr val="accent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DC754B-BC09-4187-9FC3-6903D8DB5C38}">
      <dsp:nvSpPr>
        <dsp:cNvPr id="0" name=""/>
        <dsp:cNvSpPr/>
      </dsp:nvSpPr>
      <dsp:spPr>
        <a:xfrm>
          <a:off x="2743199" y="406796"/>
          <a:ext cx="2641600" cy="36115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Поддержка</a:t>
          </a:r>
          <a:endParaRPr lang="ru-RU" sz="1500" kern="1200" dirty="0"/>
        </a:p>
      </dsp:txBody>
      <dsp:txXfrm>
        <a:off x="2760829" y="424426"/>
        <a:ext cx="2606340" cy="325896"/>
      </dsp:txXfrm>
    </dsp:sp>
    <dsp:sp modelId="{D6C02527-3ACF-4677-B1B5-F766C87E490C}">
      <dsp:nvSpPr>
        <dsp:cNvPr id="0" name=""/>
        <dsp:cNvSpPr/>
      </dsp:nvSpPr>
      <dsp:spPr>
        <a:xfrm>
          <a:off x="2743199" y="813097"/>
          <a:ext cx="2641600" cy="36115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/>
            <a:t>Внедренцы</a:t>
          </a:r>
          <a:endParaRPr lang="ru-RU" sz="1500" kern="1200" dirty="0"/>
        </a:p>
      </dsp:txBody>
      <dsp:txXfrm>
        <a:off x="2760829" y="830727"/>
        <a:ext cx="2606340" cy="325896"/>
      </dsp:txXfrm>
    </dsp:sp>
    <dsp:sp modelId="{5657D65C-2BA5-4505-84DC-9765F833609C}">
      <dsp:nvSpPr>
        <dsp:cNvPr id="0" name=""/>
        <dsp:cNvSpPr/>
      </dsp:nvSpPr>
      <dsp:spPr>
        <a:xfrm>
          <a:off x="2743199" y="1219398"/>
          <a:ext cx="2641600" cy="36115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Продавцы</a:t>
          </a:r>
          <a:endParaRPr lang="ru-RU" sz="1500" kern="1200" dirty="0"/>
        </a:p>
      </dsp:txBody>
      <dsp:txXfrm>
        <a:off x="2760829" y="1237028"/>
        <a:ext cx="2606340" cy="325896"/>
      </dsp:txXfrm>
    </dsp:sp>
    <dsp:sp modelId="{614518D9-ADBF-4BEB-96D3-B7B398FFF680}">
      <dsp:nvSpPr>
        <dsp:cNvPr id="0" name=""/>
        <dsp:cNvSpPr/>
      </dsp:nvSpPr>
      <dsp:spPr>
        <a:xfrm>
          <a:off x="2743199" y="1625699"/>
          <a:ext cx="2641600" cy="36115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Документаторы</a:t>
          </a:r>
          <a:endParaRPr lang="ru-RU" sz="1500" kern="1200" dirty="0"/>
        </a:p>
      </dsp:txBody>
      <dsp:txXfrm>
        <a:off x="2760829" y="1643329"/>
        <a:ext cx="2606340" cy="325896"/>
      </dsp:txXfrm>
    </dsp:sp>
    <dsp:sp modelId="{552E7586-C785-46FA-9BB7-DA705C971E5F}">
      <dsp:nvSpPr>
        <dsp:cNvPr id="0" name=""/>
        <dsp:cNvSpPr/>
      </dsp:nvSpPr>
      <dsp:spPr>
        <a:xfrm>
          <a:off x="2743199" y="2032000"/>
          <a:ext cx="2641600" cy="36115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/>
            <a:t>Тестировщики</a:t>
          </a:r>
          <a:endParaRPr lang="ru-RU" sz="1500" kern="1200" dirty="0"/>
        </a:p>
      </dsp:txBody>
      <dsp:txXfrm>
        <a:off x="2760829" y="2049630"/>
        <a:ext cx="2606340" cy="325896"/>
      </dsp:txXfrm>
    </dsp:sp>
    <dsp:sp modelId="{48A4982F-1388-4A47-B6FE-0D8DC716184E}">
      <dsp:nvSpPr>
        <dsp:cNvPr id="0" name=""/>
        <dsp:cNvSpPr/>
      </dsp:nvSpPr>
      <dsp:spPr>
        <a:xfrm>
          <a:off x="2743199" y="2438300"/>
          <a:ext cx="2641600" cy="36115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Разработчики</a:t>
          </a:r>
          <a:endParaRPr lang="ru-RU" sz="1500" kern="1200" dirty="0"/>
        </a:p>
      </dsp:txBody>
      <dsp:txXfrm>
        <a:off x="2760829" y="2455930"/>
        <a:ext cx="2606340" cy="325896"/>
      </dsp:txXfrm>
    </dsp:sp>
    <dsp:sp modelId="{59D625B1-54F2-4B79-B02D-13AF9DE3C731}">
      <dsp:nvSpPr>
        <dsp:cNvPr id="0" name=""/>
        <dsp:cNvSpPr/>
      </dsp:nvSpPr>
      <dsp:spPr>
        <a:xfrm>
          <a:off x="2743199" y="2844601"/>
          <a:ext cx="2641600" cy="36115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Владелец</a:t>
          </a:r>
          <a:endParaRPr lang="ru-RU" sz="1500" kern="1200" dirty="0"/>
        </a:p>
      </dsp:txBody>
      <dsp:txXfrm>
        <a:off x="2760829" y="2862231"/>
        <a:ext cx="2606340" cy="325896"/>
      </dsp:txXfrm>
    </dsp:sp>
    <dsp:sp modelId="{C4340120-B9E6-42B7-AB1F-147B22907B60}">
      <dsp:nvSpPr>
        <dsp:cNvPr id="0" name=""/>
        <dsp:cNvSpPr/>
      </dsp:nvSpPr>
      <dsp:spPr>
        <a:xfrm>
          <a:off x="2743199" y="3250902"/>
          <a:ext cx="2641600" cy="36115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Внутренний заказчик</a:t>
          </a:r>
          <a:endParaRPr lang="ru-RU" sz="1500" kern="1200" dirty="0"/>
        </a:p>
      </dsp:txBody>
      <dsp:txXfrm>
        <a:off x="2760829" y="3268532"/>
        <a:ext cx="2606340" cy="3258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3445CE-8AE1-4E67-BA76-519CB180CCDB}">
      <dsp:nvSpPr>
        <dsp:cNvPr id="0" name=""/>
        <dsp:cNvSpPr/>
      </dsp:nvSpPr>
      <dsp:spPr>
        <a:xfrm>
          <a:off x="808895" y="1047"/>
          <a:ext cx="1739949" cy="1043969"/>
        </a:xfrm>
        <a:prstGeom prst="roundRect">
          <a:avLst>
            <a:gd name="adj" fmla="val 10000"/>
          </a:avLst>
        </a:prstGeom>
        <a:solidFill>
          <a:schemeClr val="accent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Отобрать </a:t>
          </a:r>
          <a:r>
            <a:rPr lang="ru-RU" sz="1500" kern="1200" dirty="0" err="1" smtClean="0"/>
            <a:t>фичи</a:t>
          </a:r>
          <a:r>
            <a:rPr lang="ru-RU" sz="1500" kern="1200" dirty="0" smtClean="0"/>
            <a:t> и замечания</a:t>
          </a:r>
          <a:endParaRPr lang="ru-RU" sz="1500" kern="1200" dirty="0"/>
        </a:p>
      </dsp:txBody>
      <dsp:txXfrm>
        <a:off x="839472" y="31624"/>
        <a:ext cx="1678795" cy="982815"/>
      </dsp:txXfrm>
    </dsp:sp>
    <dsp:sp modelId="{2D974534-0732-4B55-9BC4-40699341059D}">
      <dsp:nvSpPr>
        <dsp:cNvPr id="0" name=""/>
        <dsp:cNvSpPr/>
      </dsp:nvSpPr>
      <dsp:spPr>
        <a:xfrm>
          <a:off x="2701960" y="307278"/>
          <a:ext cx="368869" cy="431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2701960" y="393579"/>
        <a:ext cx="258208" cy="258905"/>
      </dsp:txXfrm>
    </dsp:sp>
    <dsp:sp modelId="{A456609F-C445-4E39-B8EB-78AC508D74BA}">
      <dsp:nvSpPr>
        <dsp:cNvPr id="0" name=""/>
        <dsp:cNvSpPr/>
      </dsp:nvSpPr>
      <dsp:spPr>
        <a:xfrm>
          <a:off x="3244825" y="1047"/>
          <a:ext cx="1739949" cy="10439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Спланировать версию</a:t>
          </a:r>
          <a:endParaRPr lang="ru-RU" sz="1500" kern="1200" dirty="0"/>
        </a:p>
      </dsp:txBody>
      <dsp:txXfrm>
        <a:off x="3275402" y="31624"/>
        <a:ext cx="1678795" cy="982815"/>
      </dsp:txXfrm>
    </dsp:sp>
    <dsp:sp modelId="{132EDF4B-FB92-49CF-9B47-D2190DA4D5AB}">
      <dsp:nvSpPr>
        <dsp:cNvPr id="0" name=""/>
        <dsp:cNvSpPr/>
      </dsp:nvSpPr>
      <dsp:spPr>
        <a:xfrm>
          <a:off x="5137890" y="307278"/>
          <a:ext cx="368869" cy="431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5137890" y="393579"/>
        <a:ext cx="258208" cy="258905"/>
      </dsp:txXfrm>
    </dsp:sp>
    <dsp:sp modelId="{D671292A-6D54-495D-9161-FB331154CC71}">
      <dsp:nvSpPr>
        <dsp:cNvPr id="0" name=""/>
        <dsp:cNvSpPr/>
      </dsp:nvSpPr>
      <dsp:spPr>
        <a:xfrm>
          <a:off x="5680754" y="1047"/>
          <a:ext cx="1739949" cy="10439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Разработать продукт</a:t>
          </a:r>
          <a:endParaRPr lang="ru-RU" sz="1500" kern="1200" dirty="0"/>
        </a:p>
      </dsp:txBody>
      <dsp:txXfrm>
        <a:off x="5711331" y="31624"/>
        <a:ext cx="1678795" cy="982815"/>
      </dsp:txXfrm>
    </dsp:sp>
    <dsp:sp modelId="{6F04D81E-2E7A-4C87-9F0E-469C6F886E29}">
      <dsp:nvSpPr>
        <dsp:cNvPr id="0" name=""/>
        <dsp:cNvSpPr/>
      </dsp:nvSpPr>
      <dsp:spPr>
        <a:xfrm rot="5400000">
          <a:off x="6366294" y="1166813"/>
          <a:ext cx="368869" cy="431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-5400000">
        <a:off x="6421277" y="1198132"/>
        <a:ext cx="258905" cy="258208"/>
      </dsp:txXfrm>
    </dsp:sp>
    <dsp:sp modelId="{D4D303F9-05CE-402C-8C9B-E40F7039BA08}">
      <dsp:nvSpPr>
        <dsp:cNvPr id="0" name=""/>
        <dsp:cNvSpPr/>
      </dsp:nvSpPr>
      <dsp:spPr>
        <a:xfrm>
          <a:off x="5680754" y="1740996"/>
          <a:ext cx="1739949" cy="1043969"/>
        </a:xfrm>
        <a:prstGeom prst="roundRect">
          <a:avLst>
            <a:gd name="adj" fmla="val 10000"/>
          </a:avLst>
        </a:prstGeom>
        <a:solidFill>
          <a:schemeClr val="accent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Научить продавать, формировать потребности</a:t>
          </a:r>
          <a:endParaRPr lang="ru-RU" sz="1500" kern="1200" dirty="0"/>
        </a:p>
      </dsp:txBody>
      <dsp:txXfrm>
        <a:off x="5711331" y="1771573"/>
        <a:ext cx="1678795" cy="982815"/>
      </dsp:txXfrm>
    </dsp:sp>
    <dsp:sp modelId="{05F7BF76-08A5-43E4-B82E-CF847D4FAA57}">
      <dsp:nvSpPr>
        <dsp:cNvPr id="0" name=""/>
        <dsp:cNvSpPr/>
      </dsp:nvSpPr>
      <dsp:spPr>
        <a:xfrm rot="10800000">
          <a:off x="5158769" y="2047227"/>
          <a:ext cx="368869" cy="431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/>
        </a:p>
      </dsp:txBody>
      <dsp:txXfrm rot="10800000">
        <a:off x="5269430" y="2133528"/>
        <a:ext cx="258208" cy="258905"/>
      </dsp:txXfrm>
    </dsp:sp>
    <dsp:sp modelId="{06AE9C3C-3159-430D-A118-FBEF5024C725}">
      <dsp:nvSpPr>
        <dsp:cNvPr id="0" name=""/>
        <dsp:cNvSpPr/>
      </dsp:nvSpPr>
      <dsp:spPr>
        <a:xfrm>
          <a:off x="3244825" y="1740996"/>
          <a:ext cx="1739949" cy="10439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Продать</a:t>
          </a:r>
          <a:endParaRPr lang="ru-RU" sz="1500" kern="1200" dirty="0"/>
        </a:p>
      </dsp:txBody>
      <dsp:txXfrm>
        <a:off x="3275402" y="1771573"/>
        <a:ext cx="1678795" cy="982815"/>
      </dsp:txXfrm>
    </dsp:sp>
    <dsp:sp modelId="{3DD4EBA2-CAFF-47A5-897E-9B018FD68FC2}">
      <dsp:nvSpPr>
        <dsp:cNvPr id="0" name=""/>
        <dsp:cNvSpPr/>
      </dsp:nvSpPr>
      <dsp:spPr>
        <a:xfrm rot="10800000">
          <a:off x="2722840" y="2047227"/>
          <a:ext cx="368869" cy="431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0800000">
        <a:off x="2833501" y="2133528"/>
        <a:ext cx="258208" cy="258905"/>
      </dsp:txXfrm>
    </dsp:sp>
    <dsp:sp modelId="{20541BC8-4BAA-4324-9F6B-F2B2A9593D72}">
      <dsp:nvSpPr>
        <dsp:cNvPr id="0" name=""/>
        <dsp:cNvSpPr/>
      </dsp:nvSpPr>
      <dsp:spPr>
        <a:xfrm>
          <a:off x="808895" y="1740996"/>
          <a:ext cx="1739949" cy="1043969"/>
        </a:xfrm>
        <a:prstGeom prst="roundRect">
          <a:avLst>
            <a:gd name="adj" fmla="val 10000"/>
          </a:avLst>
        </a:prstGeom>
        <a:solidFill>
          <a:schemeClr val="accent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Подготовить методические рекомендации</a:t>
          </a:r>
          <a:endParaRPr lang="ru-RU" sz="1500" kern="1200" dirty="0"/>
        </a:p>
      </dsp:txBody>
      <dsp:txXfrm>
        <a:off x="839472" y="1771573"/>
        <a:ext cx="1678795" cy="982815"/>
      </dsp:txXfrm>
    </dsp:sp>
    <dsp:sp modelId="{27A30862-2046-4A9E-A289-7CC6A7D3F5D1}">
      <dsp:nvSpPr>
        <dsp:cNvPr id="0" name=""/>
        <dsp:cNvSpPr/>
      </dsp:nvSpPr>
      <dsp:spPr>
        <a:xfrm rot="5400000">
          <a:off x="1494435" y="2906762"/>
          <a:ext cx="368869" cy="431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-5400000">
        <a:off x="1549418" y="2938081"/>
        <a:ext cx="258905" cy="258208"/>
      </dsp:txXfrm>
    </dsp:sp>
    <dsp:sp modelId="{E9C8983D-3F84-4A53-A286-1772FD3A760C}">
      <dsp:nvSpPr>
        <dsp:cNvPr id="0" name=""/>
        <dsp:cNvSpPr/>
      </dsp:nvSpPr>
      <dsp:spPr>
        <a:xfrm>
          <a:off x="808895" y="3480946"/>
          <a:ext cx="1739949" cy="10439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Внедрить</a:t>
          </a:r>
          <a:endParaRPr lang="ru-RU" sz="1500" kern="1200" dirty="0"/>
        </a:p>
      </dsp:txBody>
      <dsp:txXfrm>
        <a:off x="839472" y="3511523"/>
        <a:ext cx="1678795" cy="982815"/>
      </dsp:txXfrm>
    </dsp:sp>
    <dsp:sp modelId="{90DDF964-3F7F-4C9B-93F7-C9902F74F5C9}">
      <dsp:nvSpPr>
        <dsp:cNvPr id="0" name=""/>
        <dsp:cNvSpPr/>
      </dsp:nvSpPr>
      <dsp:spPr>
        <a:xfrm>
          <a:off x="2701960" y="3787177"/>
          <a:ext cx="368869" cy="431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2701960" y="3873478"/>
        <a:ext cx="258208" cy="258905"/>
      </dsp:txXfrm>
    </dsp:sp>
    <dsp:sp modelId="{24564941-2611-4E03-BCF6-3D58FA55B8D2}">
      <dsp:nvSpPr>
        <dsp:cNvPr id="0" name=""/>
        <dsp:cNvSpPr/>
      </dsp:nvSpPr>
      <dsp:spPr>
        <a:xfrm>
          <a:off x="3244825" y="3480946"/>
          <a:ext cx="1739949" cy="1043969"/>
        </a:xfrm>
        <a:prstGeom prst="roundRect">
          <a:avLst>
            <a:gd name="adj" fmla="val 10000"/>
          </a:avLst>
        </a:prstGeom>
        <a:solidFill>
          <a:schemeClr val="accent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Получить </a:t>
          </a:r>
          <a:r>
            <a:rPr lang="ru-RU" sz="1500" kern="1200" dirty="0" err="1" smtClean="0"/>
            <a:t>фидбек</a:t>
          </a:r>
          <a:endParaRPr lang="ru-RU" sz="1500" kern="1200" dirty="0"/>
        </a:p>
      </dsp:txBody>
      <dsp:txXfrm>
        <a:off x="3275402" y="3511523"/>
        <a:ext cx="1678795" cy="982815"/>
      </dsp:txXfrm>
    </dsp:sp>
    <dsp:sp modelId="{B067A382-7E73-4718-87CC-287A7D753C40}">
      <dsp:nvSpPr>
        <dsp:cNvPr id="0" name=""/>
        <dsp:cNvSpPr/>
      </dsp:nvSpPr>
      <dsp:spPr>
        <a:xfrm rot="10800000">
          <a:off x="5137890" y="3787177"/>
          <a:ext cx="368869" cy="4315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5248551" y="3873478"/>
        <a:ext cx="258208" cy="258905"/>
      </dsp:txXfrm>
    </dsp:sp>
    <dsp:sp modelId="{D4B9CCBA-050C-4D35-8EF2-191F33410FC6}">
      <dsp:nvSpPr>
        <dsp:cNvPr id="0" name=""/>
        <dsp:cNvSpPr/>
      </dsp:nvSpPr>
      <dsp:spPr>
        <a:xfrm>
          <a:off x="5680754" y="3480946"/>
          <a:ext cx="1739949" cy="10439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Оказывать поддержку</a:t>
          </a:r>
          <a:endParaRPr lang="ru-RU" sz="1500" kern="1200" dirty="0"/>
        </a:p>
      </dsp:txBody>
      <dsp:txXfrm>
        <a:off x="5711331" y="3511523"/>
        <a:ext cx="1678795" cy="9828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DC3A05-3E59-456F-9889-434F9ECD4B41}">
      <dsp:nvSpPr>
        <dsp:cNvPr id="0" name=""/>
        <dsp:cNvSpPr/>
      </dsp:nvSpPr>
      <dsp:spPr>
        <a:xfrm>
          <a:off x="1623851" y="0"/>
          <a:ext cx="2033816" cy="112989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Источники</a:t>
          </a:r>
          <a:endParaRPr lang="ru-RU" sz="2400" kern="1200" dirty="0"/>
        </a:p>
      </dsp:txBody>
      <dsp:txXfrm>
        <a:off x="1656945" y="33094"/>
        <a:ext cx="1967628" cy="1063710"/>
      </dsp:txXfrm>
    </dsp:sp>
    <dsp:sp modelId="{C8B92835-C571-42E1-B7D7-4612BD20EAE3}">
      <dsp:nvSpPr>
        <dsp:cNvPr id="0" name=""/>
        <dsp:cNvSpPr/>
      </dsp:nvSpPr>
      <dsp:spPr>
        <a:xfrm>
          <a:off x="4561587" y="0"/>
          <a:ext cx="2033816" cy="112989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1675274"/>
            <a:satOff val="-1459"/>
            <a:lumOff val="-2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1675274"/>
              <a:satOff val="-1459"/>
              <a:lumOff val="-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Ограничения</a:t>
          </a:r>
          <a:endParaRPr lang="ru-RU" sz="2400" kern="1200" dirty="0"/>
        </a:p>
      </dsp:txBody>
      <dsp:txXfrm>
        <a:off x="4594681" y="33094"/>
        <a:ext cx="1967628" cy="1063710"/>
      </dsp:txXfrm>
    </dsp:sp>
    <dsp:sp modelId="{107FA208-A660-49A4-9129-1619C07F0C2C}">
      <dsp:nvSpPr>
        <dsp:cNvPr id="0" name=""/>
        <dsp:cNvSpPr/>
      </dsp:nvSpPr>
      <dsp:spPr>
        <a:xfrm>
          <a:off x="3685916" y="4802067"/>
          <a:ext cx="847423" cy="847423"/>
        </a:xfrm>
        <a:prstGeom prst="triangle">
          <a:avLst/>
        </a:prstGeom>
        <a:solidFill>
          <a:schemeClr val="accent2">
            <a:tint val="40000"/>
            <a:alpha val="90000"/>
            <a:hueOff val="3350547"/>
            <a:satOff val="-2919"/>
            <a:lumOff val="-4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3350547"/>
              <a:satOff val="-2919"/>
              <a:lumOff val="-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A33E29-8C27-4C01-897C-1C25C7D619C7}">
      <dsp:nvSpPr>
        <dsp:cNvPr id="0" name=""/>
        <dsp:cNvSpPr/>
      </dsp:nvSpPr>
      <dsp:spPr>
        <a:xfrm rot="21360000">
          <a:off x="1566580" y="4438936"/>
          <a:ext cx="5086094" cy="355654"/>
        </a:xfrm>
        <a:prstGeom prst="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B305385-338B-480B-86C4-F40EB9F6E9E7}">
      <dsp:nvSpPr>
        <dsp:cNvPr id="0" name=""/>
        <dsp:cNvSpPr/>
      </dsp:nvSpPr>
      <dsp:spPr>
        <a:xfrm rot="21360000">
          <a:off x="1575086" y="3798211"/>
          <a:ext cx="2018358" cy="69702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Виденье внутреннего заказчика</a:t>
          </a:r>
          <a:endParaRPr lang="ru-RU" sz="1500" kern="1200" dirty="0"/>
        </a:p>
      </dsp:txBody>
      <dsp:txXfrm>
        <a:off x="1609112" y="3832237"/>
        <a:ext cx="1950306" cy="628977"/>
      </dsp:txXfrm>
    </dsp:sp>
    <dsp:sp modelId="{48E766E6-9934-4CBC-9938-ECAE8C711FEA}">
      <dsp:nvSpPr>
        <dsp:cNvPr id="0" name=""/>
        <dsp:cNvSpPr/>
      </dsp:nvSpPr>
      <dsp:spPr>
        <a:xfrm rot="21360000">
          <a:off x="1518591" y="3052479"/>
          <a:ext cx="2018358" cy="697029"/>
        </a:xfrm>
        <a:prstGeom prst="roundRect">
          <a:avLst/>
        </a:prstGeom>
        <a:gradFill rotWithShape="0">
          <a:gsLst>
            <a:gs pos="0">
              <a:schemeClr val="accent2">
                <a:hueOff val="936304"/>
                <a:satOff val="-1168"/>
                <a:lumOff val="275"/>
                <a:alphaOff val="0"/>
                <a:shade val="51000"/>
                <a:satMod val="130000"/>
              </a:schemeClr>
            </a:gs>
            <a:gs pos="80000">
              <a:schemeClr val="accent2">
                <a:hueOff val="936304"/>
                <a:satOff val="-1168"/>
                <a:lumOff val="275"/>
                <a:alphaOff val="0"/>
                <a:shade val="93000"/>
                <a:satMod val="130000"/>
              </a:schemeClr>
            </a:gs>
            <a:gs pos="100000">
              <a:schemeClr val="accent2">
                <a:hueOff val="936304"/>
                <a:satOff val="-1168"/>
                <a:lumOff val="27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Тренды и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законодательство</a:t>
          </a:r>
          <a:endParaRPr lang="ru-RU" sz="1500" kern="1200" dirty="0"/>
        </a:p>
      </dsp:txBody>
      <dsp:txXfrm>
        <a:off x="1552617" y="3086505"/>
        <a:ext cx="1950306" cy="628977"/>
      </dsp:txXfrm>
    </dsp:sp>
    <dsp:sp modelId="{D12DE0E6-684F-4638-8255-02798C91E920}">
      <dsp:nvSpPr>
        <dsp:cNvPr id="0" name=""/>
        <dsp:cNvSpPr/>
      </dsp:nvSpPr>
      <dsp:spPr>
        <a:xfrm rot="21360000">
          <a:off x="1462096" y="2306746"/>
          <a:ext cx="2018358" cy="697029"/>
        </a:xfrm>
        <a:prstGeom prst="roundRect">
          <a:avLst/>
        </a:prstGeom>
        <a:gradFill rotWithShape="0">
          <a:gsLst>
            <a:gs pos="0">
              <a:schemeClr val="accent2">
                <a:hueOff val="1872608"/>
                <a:satOff val="-2336"/>
                <a:lumOff val="549"/>
                <a:alphaOff val="0"/>
                <a:shade val="51000"/>
                <a:satMod val="130000"/>
              </a:schemeClr>
            </a:gs>
            <a:gs pos="80000">
              <a:schemeClr val="accent2">
                <a:hueOff val="1872608"/>
                <a:satOff val="-2336"/>
                <a:lumOff val="549"/>
                <a:alphaOff val="0"/>
                <a:shade val="93000"/>
                <a:satMod val="130000"/>
              </a:schemeClr>
            </a:gs>
            <a:gs pos="100000">
              <a:schemeClr val="accent2">
                <a:hueOff val="1872608"/>
                <a:satOff val="-2336"/>
                <a:lumOff val="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Конкуренты</a:t>
          </a:r>
          <a:endParaRPr lang="ru-RU" sz="1500" kern="1200" dirty="0"/>
        </a:p>
      </dsp:txBody>
      <dsp:txXfrm>
        <a:off x="1496122" y="2340772"/>
        <a:ext cx="1950306" cy="628977"/>
      </dsp:txXfrm>
    </dsp:sp>
    <dsp:sp modelId="{0F09E566-8D0B-47EC-87B8-73FEB5D5DAFD}">
      <dsp:nvSpPr>
        <dsp:cNvPr id="0" name=""/>
        <dsp:cNvSpPr/>
      </dsp:nvSpPr>
      <dsp:spPr>
        <a:xfrm rot="21360000">
          <a:off x="1405601" y="1561013"/>
          <a:ext cx="2018358" cy="697029"/>
        </a:xfrm>
        <a:prstGeom prst="roundRect">
          <a:avLst/>
        </a:prstGeom>
        <a:gradFill rotWithShape="0">
          <a:gsLst>
            <a:gs pos="0">
              <a:schemeClr val="accent2">
                <a:hueOff val="2808911"/>
                <a:satOff val="-3503"/>
                <a:lumOff val="824"/>
                <a:alphaOff val="0"/>
                <a:shade val="51000"/>
                <a:satMod val="130000"/>
              </a:schemeClr>
            </a:gs>
            <a:gs pos="80000">
              <a:schemeClr val="accent2">
                <a:hueOff val="2808911"/>
                <a:satOff val="-3503"/>
                <a:lumOff val="824"/>
                <a:alphaOff val="0"/>
                <a:shade val="93000"/>
                <a:satMod val="130000"/>
              </a:schemeClr>
            </a:gs>
            <a:gs pos="100000">
              <a:schemeClr val="accent2">
                <a:hueOff val="2808911"/>
                <a:satOff val="-3503"/>
                <a:lumOff val="82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Замечания заказчиков</a:t>
          </a:r>
          <a:endParaRPr lang="ru-RU" sz="1500" kern="1200" dirty="0"/>
        </a:p>
      </dsp:txBody>
      <dsp:txXfrm>
        <a:off x="1439627" y="1595039"/>
        <a:ext cx="1950306" cy="628977"/>
      </dsp:txXfrm>
    </dsp:sp>
    <dsp:sp modelId="{BC8C8A22-35A7-4A4A-8C12-2B3B3699F76B}">
      <dsp:nvSpPr>
        <dsp:cNvPr id="0" name=""/>
        <dsp:cNvSpPr/>
      </dsp:nvSpPr>
      <dsp:spPr>
        <a:xfrm rot="21360000">
          <a:off x="4512821" y="3594830"/>
          <a:ext cx="2018358" cy="697029"/>
        </a:xfrm>
        <a:prstGeom prst="roundRect">
          <a:avLst/>
        </a:prstGeom>
        <a:gradFill rotWithShape="0">
          <a:gsLst>
            <a:gs pos="0">
              <a:schemeClr val="accent2">
                <a:hueOff val="3745215"/>
                <a:satOff val="-4671"/>
                <a:lumOff val="1098"/>
                <a:alphaOff val="0"/>
                <a:shade val="51000"/>
                <a:satMod val="130000"/>
              </a:schemeClr>
            </a:gs>
            <a:gs pos="80000">
              <a:schemeClr val="accent2">
                <a:hueOff val="3745215"/>
                <a:satOff val="-4671"/>
                <a:lumOff val="1098"/>
                <a:alphaOff val="0"/>
                <a:shade val="93000"/>
                <a:satMod val="130000"/>
              </a:schemeClr>
            </a:gs>
            <a:gs pos="100000">
              <a:schemeClr val="accent2">
                <a:hueOff val="3745215"/>
                <a:satOff val="-4671"/>
                <a:lumOff val="10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Сроки выпуска</a:t>
          </a:r>
          <a:endParaRPr lang="ru-RU" sz="1500" kern="1200" dirty="0"/>
        </a:p>
      </dsp:txBody>
      <dsp:txXfrm>
        <a:off x="4546847" y="3628856"/>
        <a:ext cx="1950306" cy="628977"/>
      </dsp:txXfrm>
    </dsp:sp>
    <dsp:sp modelId="{78854D2D-5996-49F5-8EEF-D547162CAEB6}">
      <dsp:nvSpPr>
        <dsp:cNvPr id="0" name=""/>
        <dsp:cNvSpPr/>
      </dsp:nvSpPr>
      <dsp:spPr>
        <a:xfrm rot="21360000">
          <a:off x="4456326" y="2849097"/>
          <a:ext cx="2018358" cy="697029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Ресурс команды</a:t>
          </a:r>
          <a:endParaRPr lang="ru-RU" sz="1500" kern="1200" dirty="0"/>
        </a:p>
      </dsp:txBody>
      <dsp:txXfrm>
        <a:off x="4490352" y="2883123"/>
        <a:ext cx="1950306" cy="6289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8C639569-61DE-434E-91B7-9C1D1674D506}" type="datetimeFigureOut">
              <a:rPr lang="ru-RU"/>
              <a:pPr>
                <a:defRPr/>
              </a:pPr>
              <a:t>04.09.2017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  <a:p>
            <a:pPr lvl="4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05D14FE6-5A2B-4E7E-A10F-A81C39B8BB6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90150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8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958975"/>
            <a:ext cx="7772400" cy="1470025"/>
          </a:xfrm>
        </p:spPr>
        <p:txBody>
          <a:bodyPr anchor="ctr"/>
          <a:lstStyle>
            <a:lvl1pPr algn="l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3789040"/>
            <a:ext cx="3888432" cy="1152128"/>
          </a:xfrm>
        </p:spPr>
        <p:txBody>
          <a:bodyPr>
            <a:normAutofit/>
          </a:bodyPr>
          <a:lstStyle>
            <a:lvl1pPr marL="0" indent="0" algn="l">
              <a:buNone/>
              <a:defRPr sz="2400" i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1"/>
          </p:nvPr>
        </p:nvSpPr>
        <p:spPr>
          <a:xfrm>
            <a:off x="323528" y="3789040"/>
            <a:ext cx="1079500" cy="1152525"/>
          </a:xfrm>
        </p:spPr>
        <p:txBody>
          <a:bodyPr rtlCol="0">
            <a:normAutofit/>
          </a:bodyPr>
          <a:lstStyle>
            <a:lvl1pPr marL="0" indent="0">
              <a:buNone/>
              <a:defRPr sz="1600" i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pic>
        <p:nvPicPr>
          <p:cNvPr id="1026" name="Picture 2" descr="\\comp.npo\data\OM\Макеты_рекламные_материалы\DIRECTUM\Логотипы\новый_лого\горизонтальный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61849"/>
            <a:ext cx="4357390" cy="943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31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-28972" y="2398936"/>
            <a:ext cx="9144000" cy="2376264"/>
          </a:xfrm>
          <a:prstGeom prst="rect">
            <a:avLst/>
          </a:prstGeom>
          <a:solidFill>
            <a:schemeClr val="bg1">
              <a:lumMod val="75000"/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59" b="30371"/>
          <a:stretch/>
        </p:blipFill>
        <p:spPr bwMode="auto">
          <a:xfrm>
            <a:off x="0" y="2708275"/>
            <a:ext cx="9144000" cy="208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 userDrawn="1"/>
        </p:nvSpPr>
        <p:spPr>
          <a:xfrm>
            <a:off x="0" y="5949950"/>
            <a:ext cx="2051050" cy="908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92400"/>
            <a:ext cx="7772400" cy="1296144"/>
          </a:xfrm>
        </p:spPr>
        <p:txBody>
          <a:bodyPr anchor="ctr"/>
          <a:lstStyle>
            <a:lvl1pPr algn="l">
              <a:defRPr sz="4000" b="0" cap="none" baseline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5013176"/>
            <a:ext cx="7772400" cy="79208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36512" y="2183656"/>
            <a:ext cx="9144000" cy="144016"/>
          </a:xfrm>
          <a:prstGeom prst="rect">
            <a:avLst/>
          </a:prstGeom>
          <a:solidFill>
            <a:schemeClr val="bg1">
              <a:lumMod val="75000"/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1344" y="4802485"/>
            <a:ext cx="9144000" cy="72008"/>
          </a:xfrm>
          <a:prstGeom prst="rect">
            <a:avLst/>
          </a:prstGeom>
          <a:solidFill>
            <a:srgbClr val="FFC0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428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390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645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4383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ctr">
              <a:defRPr sz="24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20057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2" r:id="rId4"/>
    <p:sldLayoutId id="2147483703" r:id="rId5"/>
    <p:sldLayoutId id="2147483704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984807"/>
          </a:solidFill>
          <a:latin typeface="Arial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984807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984807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984807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984807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984807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984807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984807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984807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Как сделать полезный продукт </a:t>
            </a:r>
            <a:br>
              <a:rPr lang="ru-RU" dirty="0" smtClean="0"/>
            </a:br>
            <a:r>
              <a:rPr lang="ru-RU" dirty="0" smtClean="0"/>
              <a:t>или вся польза от аналитика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8302" y="4293096"/>
            <a:ext cx="6447625" cy="115212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Истомина Елена</a:t>
            </a:r>
          </a:p>
          <a:p>
            <a:r>
              <a:rPr lang="ru-RU" dirty="0" smtClean="0"/>
              <a:t>Директор департамента консалтинга и внедрения</a:t>
            </a:r>
          </a:p>
          <a:p>
            <a:r>
              <a:rPr lang="ru-RU" dirty="0" smtClean="0"/>
              <a:t>Компания </a:t>
            </a:r>
            <a:r>
              <a:rPr lang="en-US" dirty="0" smtClean="0"/>
              <a:t>DIRECTUM</a:t>
            </a:r>
            <a:endParaRPr lang="ru-RU" dirty="0"/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8" r="3168"/>
          <a:stretch>
            <a:fillRect/>
          </a:stretch>
        </p:blipFill>
        <p:spPr>
          <a:xfrm>
            <a:off x="352159" y="4293096"/>
            <a:ext cx="1079500" cy="1152525"/>
          </a:xfrm>
        </p:spPr>
      </p:pic>
    </p:spTree>
    <p:extLst>
      <p:ext uri="{BB962C8B-B14F-4D97-AF65-F5344CB8AC3E}">
        <p14:creationId xmlns:p14="http://schemas.microsoft.com/office/powerpoint/2010/main" val="156074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Планирование версии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Проработка новых </a:t>
            </a:r>
            <a:r>
              <a:rPr lang="ru-RU" dirty="0" err="1" smtClean="0"/>
              <a:t>фич</a:t>
            </a:r>
            <a:r>
              <a:rPr lang="ru-RU" dirty="0" smtClean="0"/>
              <a:t>:</a:t>
            </a:r>
          </a:p>
          <a:p>
            <a:pPr lvl="1"/>
            <a:r>
              <a:rPr lang="ru-RU" dirty="0" smtClean="0"/>
              <a:t>Изучение </a:t>
            </a:r>
            <a:r>
              <a:rPr lang="ru-RU" dirty="0"/>
              <a:t>законодательства</a:t>
            </a:r>
          </a:p>
          <a:p>
            <a:pPr lvl="1"/>
            <a:r>
              <a:rPr lang="ru-RU" dirty="0"/>
              <a:t>Анализ конкурентов</a:t>
            </a:r>
          </a:p>
          <a:p>
            <a:pPr lvl="1"/>
            <a:r>
              <a:rPr lang="ru-RU" dirty="0"/>
              <a:t>Сбор требований, кейсов</a:t>
            </a:r>
            <a:endParaRPr lang="en-US" dirty="0"/>
          </a:p>
          <a:p>
            <a:r>
              <a:rPr lang="ru-RU" dirty="0" smtClean="0"/>
              <a:t>Анализ </a:t>
            </a:r>
            <a:r>
              <a:rPr lang="ru-RU" dirty="0"/>
              <a:t>актуальности замечаний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239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Разработка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Управление требованиями (классика)</a:t>
            </a:r>
          </a:p>
          <a:p>
            <a:r>
              <a:rPr lang="ru-RU" dirty="0" smtClean="0"/>
              <a:t>Тестирование (оценка требований, удобства и т.д.)</a:t>
            </a:r>
          </a:p>
          <a:p>
            <a:r>
              <a:rPr lang="ru-RU" dirty="0" smtClean="0"/>
              <a:t>Проведение </a:t>
            </a:r>
            <a:r>
              <a:rPr lang="ru-RU" dirty="0" err="1" smtClean="0"/>
              <a:t>демо</a:t>
            </a:r>
            <a:r>
              <a:rPr lang="ru-RU" dirty="0" smtClean="0"/>
              <a:t> (заказчику и экспертам)</a:t>
            </a:r>
          </a:p>
          <a:p>
            <a:r>
              <a:rPr lang="ru-RU" dirty="0" smtClean="0"/>
              <a:t>Помощь в разработке документации и курсов обучения</a:t>
            </a:r>
          </a:p>
          <a:p>
            <a:r>
              <a:rPr lang="ru-RU" dirty="0" smtClean="0"/>
              <a:t>Подготовка методических рекомендаций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567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 на рынок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Обучение продавцов и </a:t>
            </a:r>
            <a:r>
              <a:rPr lang="ru-RU" dirty="0" err="1"/>
              <a:t>внедренцев</a:t>
            </a:r>
            <a:r>
              <a:rPr lang="ru-RU" dirty="0"/>
              <a:t> </a:t>
            </a:r>
          </a:p>
          <a:p>
            <a:r>
              <a:rPr lang="ru-RU" dirty="0" smtClean="0"/>
              <a:t>Написание </a:t>
            </a:r>
            <a:r>
              <a:rPr lang="ru-RU" dirty="0"/>
              <a:t>пресс-релизов, статей, блогов</a:t>
            </a:r>
          </a:p>
          <a:p>
            <a:r>
              <a:rPr lang="ru-RU" dirty="0" smtClean="0"/>
              <a:t>Подготовка сценариев демонстрации (совместно с продавцом)</a:t>
            </a:r>
          </a:p>
          <a:p>
            <a:r>
              <a:rPr lang="ru-RU" dirty="0" smtClean="0"/>
              <a:t>Настройка и наполнение </a:t>
            </a:r>
            <a:r>
              <a:rPr lang="ru-RU" dirty="0" err="1" smtClean="0"/>
              <a:t>демо</a:t>
            </a:r>
            <a:r>
              <a:rPr lang="ru-RU" dirty="0" smtClean="0"/>
              <a:t>-стендов</a:t>
            </a:r>
          </a:p>
          <a:p>
            <a:r>
              <a:rPr lang="ru-RU" dirty="0" smtClean="0"/>
              <a:t>Участие в </a:t>
            </a:r>
            <a:r>
              <a:rPr lang="ru-RU" dirty="0" err="1" smtClean="0"/>
              <a:t>пресейлах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319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Внедрение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Оценка требований заказчика, вписывание их в стандартный функционал </a:t>
            </a:r>
            <a:r>
              <a:rPr lang="en-US" dirty="0" smtClean="0"/>
              <a:t>(GAP-</a:t>
            </a:r>
            <a:r>
              <a:rPr lang="ru-RU" dirty="0" smtClean="0"/>
              <a:t>анализ)</a:t>
            </a:r>
          </a:p>
          <a:p>
            <a:r>
              <a:rPr lang="ru-RU" dirty="0" smtClean="0"/>
              <a:t>Рецензирование проектных решений и инструкций</a:t>
            </a:r>
          </a:p>
          <a:p>
            <a:r>
              <a:rPr lang="ru-RU" dirty="0" smtClean="0"/>
              <a:t>Консультации команды и заказчика (как обойти ограничения)</a:t>
            </a:r>
          </a:p>
        </p:txBody>
      </p:sp>
    </p:spTree>
    <p:extLst>
      <p:ext uri="{BB962C8B-B14F-4D97-AF65-F5344CB8AC3E}">
        <p14:creationId xmlns:p14="http://schemas.microsoft.com/office/powerpoint/2010/main" val="46298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Поддержка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Помощь в решении инцидентов</a:t>
            </a:r>
          </a:p>
          <a:p>
            <a:r>
              <a:rPr lang="ru-RU" dirty="0" smtClean="0"/>
              <a:t>Дополнение методических рекомендаций, базы знаний</a:t>
            </a:r>
          </a:p>
          <a:p>
            <a:r>
              <a:rPr lang="ru-RU" dirty="0" smtClean="0"/>
              <a:t>Отслеживание изменений законодательства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921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Обратная связь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Опытная эксплуатация у себя</a:t>
            </a:r>
          </a:p>
          <a:p>
            <a:r>
              <a:rPr lang="ru-RU" dirty="0" smtClean="0"/>
              <a:t>Ретро </a:t>
            </a:r>
            <a:r>
              <a:rPr lang="ru-RU" dirty="0" smtClean="0"/>
              <a:t>по итогам внедрения</a:t>
            </a:r>
          </a:p>
          <a:p>
            <a:r>
              <a:rPr lang="ru-RU" dirty="0" smtClean="0"/>
              <a:t>Анализ инцидентов в поддержке</a:t>
            </a:r>
          </a:p>
          <a:p>
            <a:r>
              <a:rPr lang="ru-RU" dirty="0" smtClean="0"/>
              <a:t>Анализ мониторинга клиентов</a:t>
            </a:r>
          </a:p>
          <a:p>
            <a:r>
              <a:rPr lang="ru-RU" dirty="0" smtClean="0"/>
              <a:t>Отдельный сбор по новым </a:t>
            </a:r>
            <a:r>
              <a:rPr lang="ru-RU" dirty="0" err="1" smtClean="0"/>
              <a:t>фичам</a:t>
            </a:r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Цель: формирование пожеланий по развитию продукта</a:t>
            </a:r>
          </a:p>
        </p:txBody>
      </p:sp>
    </p:spTree>
    <p:extLst>
      <p:ext uri="{BB962C8B-B14F-4D97-AF65-F5344CB8AC3E}">
        <p14:creationId xmlns:p14="http://schemas.microsoft.com/office/powerpoint/2010/main" val="395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Сложности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53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1828799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Как совмещать работу в команде разработки с прочими активностями?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973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Решения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Вывести аналитиков в отдельное подразделение</a:t>
            </a:r>
            <a:endParaRPr lang="en-US" dirty="0" smtClean="0"/>
          </a:p>
          <a:p>
            <a:r>
              <a:rPr lang="ru-RU" dirty="0" smtClean="0"/>
              <a:t>Выделение тем в продукте</a:t>
            </a:r>
          </a:p>
          <a:p>
            <a:r>
              <a:rPr lang="ru-RU" dirty="0" smtClean="0"/>
              <a:t>Несколько аналитиков по теме</a:t>
            </a:r>
          </a:p>
          <a:p>
            <a:r>
              <a:rPr lang="ru-RU" dirty="0" smtClean="0"/>
              <a:t>Разная загрузка аналитика на разных стадиях разработки</a:t>
            </a:r>
          </a:p>
          <a:p>
            <a:r>
              <a:rPr lang="ru-RU" dirty="0" smtClean="0"/>
              <a:t>Заинтересованность разработчиков в практике аналитика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169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1828799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Где найти таких аналитиков?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054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компании </a:t>
            </a:r>
            <a:r>
              <a:rPr lang="en-US" dirty="0" smtClean="0"/>
              <a:t>DIRECTUM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Разработка и внедрение корпоративных систем управления (</a:t>
            </a:r>
            <a:r>
              <a:rPr lang="en-US" dirty="0" smtClean="0"/>
              <a:t>ECM</a:t>
            </a:r>
            <a:r>
              <a:rPr lang="ru-RU" dirty="0" smtClean="0"/>
              <a:t> и др.)</a:t>
            </a:r>
          </a:p>
          <a:p>
            <a:r>
              <a:rPr lang="en-US" dirty="0" smtClean="0"/>
              <a:t>DIRECTUM</a:t>
            </a:r>
            <a:r>
              <a:rPr lang="ru-RU" dirty="0" smtClean="0"/>
              <a:t>, </a:t>
            </a:r>
            <a:r>
              <a:rPr lang="en-US" dirty="0" err="1" smtClean="0"/>
              <a:t>DirectumRX</a:t>
            </a:r>
            <a:r>
              <a:rPr lang="en-US" dirty="0" smtClean="0"/>
              <a:t>, </a:t>
            </a:r>
            <a:r>
              <a:rPr lang="en-US" dirty="0" err="1" smtClean="0"/>
              <a:t>Synerdocs</a:t>
            </a:r>
            <a:endParaRPr lang="en-US" dirty="0" smtClean="0"/>
          </a:p>
          <a:p>
            <a:r>
              <a:rPr lang="ru-RU" dirty="0" smtClean="0"/>
              <a:t>2000 клиентов, 100 партнеров</a:t>
            </a:r>
          </a:p>
          <a:p>
            <a:r>
              <a:rPr lang="en-US" dirty="0" smtClean="0"/>
              <a:t>29 </a:t>
            </a:r>
            <a:r>
              <a:rPr lang="ru-RU" dirty="0" smtClean="0"/>
              <a:t>лет на рынке, 500 сотрудников</a:t>
            </a:r>
          </a:p>
          <a:p>
            <a:r>
              <a:rPr lang="ru-RU" dirty="0" err="1" smtClean="0"/>
              <a:t>Вендор</a:t>
            </a:r>
            <a:r>
              <a:rPr lang="ru-RU" dirty="0" smtClean="0"/>
              <a:t>, но полный ЖЦ ПО: разработка, внедрение, поддержка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984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Выращивать – вариант роста для консультанта</a:t>
            </a:r>
          </a:p>
          <a:p>
            <a:r>
              <a:rPr lang="ru-RU" dirty="0" smtClean="0"/>
              <a:t>Развивать нужные компетенции (участие </a:t>
            </a:r>
            <a:r>
              <a:rPr lang="ru-RU" dirty="0"/>
              <a:t>в разработке, продажах, </a:t>
            </a:r>
            <a:r>
              <a:rPr lang="ru-RU" dirty="0" smtClean="0"/>
              <a:t>маркетинге, </a:t>
            </a:r>
            <a:r>
              <a:rPr lang="ru-RU" dirty="0"/>
              <a:t>стажировки во </a:t>
            </a:r>
            <a:r>
              <a:rPr lang="ru-RU" dirty="0" smtClean="0"/>
              <a:t>внедрении)</a:t>
            </a:r>
          </a:p>
          <a:p>
            <a:r>
              <a:rPr lang="ru-RU" dirty="0" smtClean="0"/>
              <a:t>Гильдия аналитиков, клуб </a:t>
            </a:r>
            <a:r>
              <a:rPr lang="ru-RU" smtClean="0"/>
              <a:t>публичных экспертов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80642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420889"/>
            <a:ext cx="7772400" cy="720080"/>
          </a:xfrm>
        </p:spPr>
        <p:txBody>
          <a:bodyPr/>
          <a:lstStyle/>
          <a:p>
            <a:r>
              <a:rPr lang="ru-RU" sz="4000" dirty="0" smtClean="0"/>
              <a:t>Удачи!</a:t>
            </a:r>
            <a:endParaRPr lang="ru-RU" sz="4000" dirty="0"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4580532"/>
            <a:ext cx="6768752" cy="115212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Истомина Елена</a:t>
            </a:r>
          </a:p>
          <a:p>
            <a:r>
              <a:rPr lang="ru-RU" dirty="0" smtClean="0"/>
              <a:t>Директор департамента консалтинга и внедрения</a:t>
            </a:r>
          </a:p>
          <a:p>
            <a:r>
              <a:rPr lang="ru-RU" dirty="0" smtClean="0"/>
              <a:t>Компания </a:t>
            </a:r>
            <a:r>
              <a:rPr lang="en-US" dirty="0" smtClean="0"/>
              <a:t>DIRECTUM</a:t>
            </a:r>
            <a:endParaRPr lang="ru-RU" dirty="0"/>
          </a:p>
        </p:txBody>
      </p:sp>
      <p:pic>
        <p:nvPicPr>
          <p:cNvPr id="6" name="Рисунок 5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180" y="4617243"/>
            <a:ext cx="1079500" cy="1079500"/>
          </a:xfrm>
        </p:spPr>
      </p:pic>
    </p:spTree>
    <p:extLst>
      <p:ext uri="{BB962C8B-B14F-4D97-AF65-F5344CB8AC3E}">
        <p14:creationId xmlns:p14="http://schemas.microsoft.com/office/powerpoint/2010/main" val="20840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чем поговорим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Продуктовый аналитик</a:t>
            </a:r>
          </a:p>
          <a:p>
            <a:r>
              <a:rPr lang="ru-RU" dirty="0" smtClean="0"/>
              <a:t>Коробочная информационная система</a:t>
            </a:r>
          </a:p>
          <a:p>
            <a:r>
              <a:rPr lang="ru-RU" dirty="0" smtClean="0"/>
              <a:t>Для крупных и средних предприятий (В2В)</a:t>
            </a:r>
          </a:p>
          <a:p>
            <a:r>
              <a:rPr lang="ru-RU" dirty="0" smtClean="0"/>
              <a:t>В компании-</a:t>
            </a:r>
            <a:r>
              <a:rPr lang="ru-RU" dirty="0" err="1" smtClean="0"/>
              <a:t>вендоре</a:t>
            </a:r>
            <a:r>
              <a:rPr lang="ru-RU" dirty="0" smtClean="0"/>
              <a:t> </a:t>
            </a:r>
          </a:p>
          <a:p>
            <a:r>
              <a:rPr lang="ru-RU" dirty="0" smtClean="0"/>
              <a:t>Полный цикл разработки + внедрение и поддержка</a:t>
            </a:r>
          </a:p>
          <a:p>
            <a:r>
              <a:rPr lang="ru-RU" dirty="0" smtClean="0"/>
              <a:t>Для новой версии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 rot="1744289">
            <a:off x="6624781" y="920252"/>
            <a:ext cx="1154057" cy="4616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CASE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7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Цикл версии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7620116"/>
              </p:ext>
            </p:extLst>
          </p:nvPr>
        </p:nvGraphicFramePr>
        <p:xfrm>
          <a:off x="0" y="1386790"/>
          <a:ext cx="8964488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074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аналитика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23528" y="5661248"/>
            <a:ext cx="8229600" cy="671562"/>
          </a:xfrm>
        </p:spPr>
        <p:txBody>
          <a:bodyPr/>
          <a:lstStyle/>
          <a:p>
            <a:pPr marL="0" indent="0" algn="ctr">
              <a:buNone/>
            </a:pPr>
            <a:r>
              <a:rPr lang="ru-RU" i="1" dirty="0" smtClean="0">
                <a:solidFill>
                  <a:schemeClr val="accent2"/>
                </a:solidFill>
              </a:rPr>
              <a:t>Пронести идею от начала до конца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811251"/>
            <a:ext cx="3667999" cy="1728192"/>
          </a:xfrm>
          <a:prstGeom prst="rect">
            <a:avLst/>
          </a:prstGeom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423988875"/>
              </p:ext>
            </p:extLst>
          </p:nvPr>
        </p:nvGraphicFramePr>
        <p:xfrm>
          <a:off x="3048000" y="129562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7746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Полный цикл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42956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901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12838"/>
              </p:ext>
            </p:extLst>
          </p:nvPr>
        </p:nvGraphicFramePr>
        <p:xfrm>
          <a:off x="467544" y="476672"/>
          <a:ext cx="8219256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619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 версии</a:t>
            </a:r>
            <a:endParaRPr lang="ru-RU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6933611"/>
              </p:ext>
            </p:extLst>
          </p:nvPr>
        </p:nvGraphicFramePr>
        <p:xfrm>
          <a:off x="457200" y="1600200"/>
          <a:ext cx="8229600" cy="49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1284749"/>
              </p:ext>
            </p:extLst>
          </p:nvPr>
        </p:nvGraphicFramePr>
        <p:xfrm>
          <a:off x="492447" y="126876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Прямоугольник 1"/>
          <p:cNvSpPr/>
          <p:nvPr/>
        </p:nvSpPr>
        <p:spPr>
          <a:xfrm rot="5400000" flipH="1">
            <a:off x="-1300108" y="2991724"/>
            <a:ext cx="44379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Главные темы</a:t>
            </a:r>
            <a:endParaRPr lang="ru-RU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918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 версии</a:t>
            </a:r>
            <a:endParaRPr lang="ru-RU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109716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39552" y="4077072"/>
            <a:ext cx="27363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ea typeface="Calibri" panose="020F0502020204030204" pitchFamily="34" charset="0"/>
                <a:cs typeface="Calibri" panose="020F0502020204030204" pitchFamily="34" charset="0"/>
              </a:rPr>
              <a:t>PIP «Мало внимания уделяем пожеланиям заказчиков»</a:t>
            </a:r>
            <a:endParaRPr lang="ru-RU" dirty="0">
              <a:cs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28184" y="220486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ea typeface="Calibri" panose="020F0502020204030204" pitchFamily="34" charset="0"/>
                <a:cs typeface="Calibri" panose="020F0502020204030204" pitchFamily="34" charset="0"/>
              </a:rPr>
              <a:t>PIP </a:t>
            </a:r>
            <a:r>
              <a:rPr lang="ru-RU" dirty="0" smtClean="0">
                <a:ea typeface="Calibri" panose="020F0502020204030204" pitchFamily="34" charset="0"/>
                <a:cs typeface="Calibri" panose="020F0502020204030204" pitchFamily="34" charset="0"/>
              </a:rPr>
              <a:t>«Мало </a:t>
            </a:r>
            <a:r>
              <a:rPr lang="ru-RU" dirty="0">
                <a:ea typeface="Calibri" panose="020F0502020204030204" pitchFamily="34" charset="0"/>
                <a:cs typeface="Calibri" panose="020F0502020204030204" pitchFamily="34" charset="0"/>
              </a:rPr>
              <a:t>интересных </a:t>
            </a:r>
            <a:endParaRPr lang="ru-RU" dirty="0" smtClea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 smtClean="0">
                <a:ea typeface="Calibri" panose="020F0502020204030204" pitchFamily="34" charset="0"/>
                <a:cs typeface="Calibri" panose="020F0502020204030204" pitchFamily="34" charset="0"/>
              </a:rPr>
              <a:t>новинок </a:t>
            </a:r>
            <a:r>
              <a:rPr lang="ru-RU" dirty="0">
                <a:ea typeface="Calibri" panose="020F0502020204030204" pitchFamily="34" charset="0"/>
                <a:cs typeface="Calibri" panose="020F0502020204030204" pitchFamily="34" charset="0"/>
              </a:rPr>
              <a:t>в продуктах»</a:t>
            </a:r>
          </a:p>
        </p:txBody>
      </p:sp>
    </p:spTree>
    <p:extLst>
      <p:ext uri="{BB962C8B-B14F-4D97-AF65-F5344CB8AC3E}">
        <p14:creationId xmlns:p14="http://schemas.microsoft.com/office/powerpoint/2010/main" val="270407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Новый шаблон">
  <a:themeElements>
    <a:clrScheme name="Другая 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66092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Новый шаблон</Template>
  <TotalTime>598</TotalTime>
  <Words>402</Words>
  <Application>Microsoft Office PowerPoint</Application>
  <PresentationFormat>Экран (4:3)</PresentationFormat>
  <Paragraphs>110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Arial</vt:lpstr>
      <vt:lpstr>Calibri</vt:lpstr>
      <vt:lpstr>Новый шаблон</vt:lpstr>
      <vt:lpstr>Как сделать полезный продукт  или вся польза от аналитика</vt:lpstr>
      <vt:lpstr>О компании DIRECTUM</vt:lpstr>
      <vt:lpstr>О чем поговорим</vt:lpstr>
      <vt:lpstr>Цикл версии</vt:lpstr>
      <vt:lpstr>Задача аналитика</vt:lpstr>
      <vt:lpstr>Полный цикл</vt:lpstr>
      <vt:lpstr>Презентация PowerPoint</vt:lpstr>
      <vt:lpstr>Состав версии</vt:lpstr>
      <vt:lpstr>Состав версии</vt:lpstr>
      <vt:lpstr>Планирование версии</vt:lpstr>
      <vt:lpstr>Разработка</vt:lpstr>
      <vt:lpstr>Вывод на рынок</vt:lpstr>
      <vt:lpstr>Внедрение</vt:lpstr>
      <vt:lpstr>Поддержка</vt:lpstr>
      <vt:lpstr>Обратная связь</vt:lpstr>
      <vt:lpstr>Сложности</vt:lpstr>
      <vt:lpstr>Презентация PowerPoint</vt:lpstr>
      <vt:lpstr>Решения</vt:lpstr>
      <vt:lpstr>Презентация PowerPoint</vt:lpstr>
      <vt:lpstr>Решения</vt:lpstr>
      <vt:lpstr>Удачи!</vt:lpstr>
    </vt:vector>
  </TitlesOfParts>
  <Company>DIRECTUM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</dc:title>
  <dc:creator>Babintsev_VA</dc:creator>
  <cp:lastModifiedBy>Истомина Елена  (Istomina_ES)</cp:lastModifiedBy>
  <cp:revision>114</cp:revision>
  <dcterms:created xsi:type="dcterms:W3CDTF">2011-11-08T10:39:19Z</dcterms:created>
  <dcterms:modified xsi:type="dcterms:W3CDTF">2017-09-04T10:55:11Z</dcterms:modified>
</cp:coreProperties>
</file>