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25"/>
  </p:notesMasterIdLst>
  <p:handoutMasterIdLst>
    <p:handoutMasterId r:id="rId26"/>
  </p:handoutMasterIdLst>
  <p:sldIdLst>
    <p:sldId id="276" r:id="rId4"/>
    <p:sldId id="285" r:id="rId5"/>
    <p:sldId id="278" r:id="rId6"/>
    <p:sldId id="2142532349" r:id="rId7"/>
    <p:sldId id="288" r:id="rId8"/>
    <p:sldId id="2142532350" r:id="rId9"/>
    <p:sldId id="261" r:id="rId10"/>
    <p:sldId id="2142532354" r:id="rId11"/>
    <p:sldId id="2142532355" r:id="rId12"/>
    <p:sldId id="2142532356" r:id="rId13"/>
    <p:sldId id="259" r:id="rId14"/>
    <p:sldId id="260" r:id="rId15"/>
    <p:sldId id="290" r:id="rId16"/>
    <p:sldId id="292" r:id="rId17"/>
    <p:sldId id="289" r:id="rId18"/>
    <p:sldId id="2142532357" r:id="rId19"/>
    <p:sldId id="281" r:id="rId20"/>
    <p:sldId id="282" r:id="rId21"/>
    <p:sldId id="283" r:id="rId22"/>
    <p:sldId id="2142532353" r:id="rId23"/>
    <p:sldId id="2142532352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96" userDrawn="1">
          <p15:clr>
            <a:srgbClr val="A4A3A4"/>
          </p15:clr>
        </p15:guide>
        <p15:guide id="3" orient="horz" pos="1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id Iudenkov" initials="LI" lastIdx="3" clrIdx="0">
    <p:extLst>
      <p:ext uri="{19B8F6BF-5375-455C-9EA6-DF929625EA0E}">
        <p15:presenceInfo xmlns:p15="http://schemas.microsoft.com/office/powerpoint/2012/main" userId="S::Leonid_Iudenkov@epam.com::44e474e0-c219-4924-b9be-42c6bde27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1C1C1C"/>
    <a:srgbClr val="CFDC55"/>
    <a:srgbClr val="213551"/>
    <a:srgbClr val="008BCF"/>
    <a:srgbClr val="FFFFFF"/>
    <a:srgbClr val="D45D45"/>
    <a:srgbClr val="133C41"/>
    <a:srgbClr val="77CED9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4140" autoAdjust="0"/>
  </p:normalViewPr>
  <p:slideViewPr>
    <p:cSldViewPr snapToGrid="0">
      <p:cViewPr>
        <p:scale>
          <a:sx n="150" d="100"/>
          <a:sy n="150" d="100"/>
        </p:scale>
        <p:origin x="678" y="-66"/>
      </p:cViewPr>
      <p:guideLst>
        <p:guide pos="3696"/>
        <p:guide orient="horz" pos="1234"/>
      </p:guideLst>
    </p:cSldViewPr>
  </p:slideViewPr>
  <p:outlineViewPr>
    <p:cViewPr>
      <p:scale>
        <a:sx n="33" d="100"/>
        <a:sy n="33" d="100"/>
      </p:scale>
      <p:origin x="0" y="-156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1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5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1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3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2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27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4FABB-6DBE-47C4-B626-20167906F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4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8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0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4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DATE OR VENUE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DATE OR VENUE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1AF72-7AD6-334A-BFA2-32789379DA3D}"/>
              </a:ext>
            </a:extLst>
          </p:cNvPr>
          <p:cNvSpPr txBox="1"/>
          <p:nvPr userDrawn="1"/>
        </p:nvSpPr>
        <p:spPr>
          <a:xfrm>
            <a:off x="42140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8EE12364-1E27-A547-AEBD-24B950240B57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38DE0-131E-E04E-BD2E-B00FD5B34CB6}"/>
              </a:ext>
            </a:extLst>
          </p:cNvPr>
          <p:cNvSpPr txBox="1"/>
          <p:nvPr userDrawn="1"/>
        </p:nvSpPr>
        <p:spPr>
          <a:xfrm>
            <a:off x="1307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4904571B-903D-6741-88C6-E4A76A07C191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410390A6-CD46-CA4C-A887-B8E618C4C14B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2217A-8F11-8743-849F-F8E866BEB919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</a:t>
            </a:r>
            <a:fld id="{6BD4558A-67CF-DF4C-ACA6-93D878EA1C18}" type="datetimeyyyy">
              <a:rPr lang="en-US" sz="700" b="0" i="0" u="none" strike="noStrike" kern="1200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2021</a:t>
            </a:fld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coe.int/web/common-european-framework-reference-languages/table-1-cefr-3.3-common-reference-levels-global-scale" TargetMode="Externa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3" Type="http://schemas.openxmlformats.org/officeDocument/2006/relationships/image" Target="../media/image63.png"/><Relationship Id="rId21" Type="http://schemas.openxmlformats.org/officeDocument/2006/relationships/image" Target="../media/image78.svg"/><Relationship Id="rId7" Type="http://schemas.openxmlformats.org/officeDocument/2006/relationships/hyperlink" Target="https://ru.wikipedia.org/wiki/%D0%9C%D0%BE%D0%B4%D0%B5%D0%BB%D1%8C_%D0%9A%D0%BE%D0%BB%D0%B1%D0%B0" TargetMode="External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svg"/><Relationship Id="rId11" Type="http://schemas.openxmlformats.org/officeDocument/2006/relationships/image" Target="../media/image68.svg"/><Relationship Id="rId24" Type="http://schemas.openxmlformats.org/officeDocument/2006/relationships/image" Target="../media/image79.jpeg"/><Relationship Id="rId5" Type="http://schemas.openxmlformats.org/officeDocument/2006/relationships/image" Target="../media/image14.png"/><Relationship Id="rId15" Type="http://schemas.openxmlformats.org/officeDocument/2006/relationships/image" Target="../media/image72.svg"/><Relationship Id="rId23" Type="http://schemas.openxmlformats.org/officeDocument/2006/relationships/image" Target="../media/image60.sv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4" Type="http://schemas.openxmlformats.org/officeDocument/2006/relationships/image" Target="../media/image64.svg"/><Relationship Id="rId9" Type="http://schemas.openxmlformats.org/officeDocument/2006/relationships/image" Target="../media/image66.svg"/><Relationship Id="rId14" Type="http://schemas.openxmlformats.org/officeDocument/2006/relationships/image" Target="../media/image71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80.png"/><Relationship Id="rId21" Type="http://schemas.openxmlformats.org/officeDocument/2006/relationships/image" Target="../media/image90.svg"/><Relationship Id="rId7" Type="http://schemas.openxmlformats.org/officeDocument/2006/relationships/image" Target="../media/image73.png"/><Relationship Id="rId12" Type="http://schemas.openxmlformats.org/officeDocument/2006/relationships/image" Target="../media/image60.svg"/><Relationship Id="rId17" Type="http://schemas.openxmlformats.org/officeDocument/2006/relationships/image" Target="../media/image86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svg"/><Relationship Id="rId11" Type="http://schemas.openxmlformats.org/officeDocument/2006/relationships/image" Target="../media/image59.png"/><Relationship Id="rId5" Type="http://schemas.openxmlformats.org/officeDocument/2006/relationships/image" Target="../media/image14.png"/><Relationship Id="rId15" Type="http://schemas.openxmlformats.org/officeDocument/2006/relationships/image" Target="../media/image84.svg"/><Relationship Id="rId23" Type="http://schemas.openxmlformats.org/officeDocument/2006/relationships/image" Target="../media/image92.svg"/><Relationship Id="rId10" Type="http://schemas.openxmlformats.org/officeDocument/2006/relationships/image" Target="../media/image78.svg"/><Relationship Id="rId19" Type="http://schemas.openxmlformats.org/officeDocument/2006/relationships/image" Target="../media/image88.svg"/><Relationship Id="rId4" Type="http://schemas.openxmlformats.org/officeDocument/2006/relationships/image" Target="../media/image81.svg"/><Relationship Id="rId9" Type="http://schemas.openxmlformats.org/officeDocument/2006/relationships/image" Target="../media/image77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4.svg"/><Relationship Id="rId11" Type="http://schemas.openxmlformats.org/officeDocument/2006/relationships/image" Target="../media/image52.png"/><Relationship Id="rId5" Type="http://schemas.openxmlformats.org/officeDocument/2006/relationships/image" Target="../media/image93.png"/><Relationship Id="rId10" Type="http://schemas.openxmlformats.org/officeDocument/2006/relationships/image" Target="../media/image15.svg"/><Relationship Id="rId4" Type="http://schemas.openxmlformats.org/officeDocument/2006/relationships/image" Target="../media/image56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5.svg"/><Relationship Id="rId4" Type="http://schemas.openxmlformats.org/officeDocument/2006/relationships/image" Target="../media/image96.sv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news.co/directory/lists/countries/english-proficiency-ind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15.svg"/><Relationship Id="rId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svg"/><Relationship Id="rId11" Type="http://schemas.openxmlformats.org/officeDocument/2006/relationships/image" Target="../media/image18.png"/><Relationship Id="rId5" Type="http://schemas.openxmlformats.org/officeDocument/2006/relationships/image" Target="../media/image33.png"/><Relationship Id="rId10" Type="http://schemas.openxmlformats.org/officeDocument/2006/relationships/image" Target="../media/image17.svg"/><Relationship Id="rId4" Type="http://schemas.openxmlformats.org/officeDocument/2006/relationships/image" Target="../media/image32.svg"/><Relationship Id="rId9" Type="http://schemas.openxmlformats.org/officeDocument/2006/relationships/image" Target="../media/image16.png"/><Relationship Id="rId1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7.sv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7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FF"/>
                </a:solidFill>
              </a:rPr>
              <a:t>Do you speak English?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1466" y="3049747"/>
            <a:ext cx="4315968" cy="313932"/>
          </a:xfrm>
        </p:spPr>
        <p:txBody>
          <a:bodyPr/>
          <a:lstStyle/>
          <a:p>
            <a:r>
              <a:rPr lang="en-US" dirty="0"/>
              <a:t>Efficient work in an international company</a:t>
            </a:r>
          </a:p>
        </p:txBody>
      </p:sp>
      <p:pic>
        <p:nvPicPr>
          <p:cNvPr id="3" name="Picture Placeholder 2" descr="A picture containing building, ground, outdoor&#10;&#10;Description automatically generated">
            <a:extLst>
              <a:ext uri="{FF2B5EF4-FFF2-40B4-BE49-F238E27FC236}">
                <a16:creationId xmlns:a16="http://schemas.microsoft.com/office/drawing/2014/main" id="{6B63D15E-300A-4AB0-A8DF-2CD37AD66B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pic>
        <p:nvPicPr>
          <p:cNvPr id="4100" name="Picture 4" descr="Рекомендации по оформлению презентации / Analyst Days">
            <a:extLst>
              <a:ext uri="{FF2B5EF4-FFF2-40B4-BE49-F238E27FC236}">
                <a16:creationId xmlns:a16="http://schemas.microsoft.com/office/drawing/2014/main" id="{AB4D5ECB-EADC-4A5F-862E-B6D507C5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80" y="4434190"/>
            <a:ext cx="1188720" cy="5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1FEBCB-E8FA-4E6A-84DE-FEF6887AA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3801" y="0"/>
            <a:ext cx="530352" cy="514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6ECCE3F8-F0DF-4E23-9E9D-8BD4F5822FDF}"/>
              </a:ext>
            </a:extLst>
          </p:cNvPr>
          <p:cNvSpPr/>
          <p:nvPr/>
        </p:nvSpPr>
        <p:spPr>
          <a:xfrm>
            <a:off x="7003916" y="2375373"/>
            <a:ext cx="2320452" cy="23204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2FCB0-8762-4061-A95D-D568D130E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Importance and significance for EPAM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CCE962-AA3A-49C7-892E-8E6E17CB824D}"/>
              </a:ext>
            </a:extLst>
          </p:cNvPr>
          <p:cNvSpPr/>
          <p:nvPr/>
        </p:nvSpPr>
        <p:spPr>
          <a:xfrm>
            <a:off x="1150937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AC84B-6F59-4C7E-88BC-DFCA2D2EF2C8}"/>
              </a:ext>
            </a:extLst>
          </p:cNvPr>
          <p:cNvSpPr txBox="1"/>
          <p:nvPr/>
        </p:nvSpPr>
        <p:spPr>
          <a:xfrm>
            <a:off x="1150938" y="1649512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Quality criteria for production specialists</a:t>
            </a:r>
            <a:endParaRPr lang="en-US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AB57BC-4D58-4411-82ED-03BBDA9E044C}"/>
              </a:ext>
            </a:extLst>
          </p:cNvPr>
          <p:cNvSpPr/>
          <p:nvPr/>
        </p:nvSpPr>
        <p:spPr>
          <a:xfrm>
            <a:off x="892704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AD2054-0068-4490-9B1E-E616EAD83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985" y="1255447"/>
            <a:ext cx="333905" cy="33390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7C7A1F-1685-407B-AED0-F816950FD75A}"/>
              </a:ext>
            </a:extLst>
          </p:cNvPr>
          <p:cNvSpPr/>
          <p:nvPr/>
        </p:nvSpPr>
        <p:spPr>
          <a:xfrm>
            <a:off x="4800600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6AFE0-08AA-4FB0-9914-7046A90BC6F4}"/>
              </a:ext>
            </a:extLst>
          </p:cNvPr>
          <p:cNvSpPr txBox="1"/>
          <p:nvPr/>
        </p:nvSpPr>
        <p:spPr>
          <a:xfrm>
            <a:off x="4800599" y="1649512"/>
            <a:ext cx="320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negative impact on reputation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B0D9A2-BE79-4B42-8B86-B1E1FC8A7397}"/>
              </a:ext>
            </a:extLst>
          </p:cNvPr>
          <p:cNvSpPr/>
          <p:nvPr/>
        </p:nvSpPr>
        <p:spPr>
          <a:xfrm>
            <a:off x="4542366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64D91B3-3EFB-4F68-B21B-5490C7D04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199" y="1254999"/>
            <a:ext cx="334800" cy="3348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DC378F-1753-4D4E-9E1B-0FA5A8BCBF07}"/>
              </a:ext>
            </a:extLst>
          </p:cNvPr>
          <p:cNvSpPr/>
          <p:nvPr/>
        </p:nvSpPr>
        <p:spPr>
          <a:xfrm>
            <a:off x="1150937" y="2680435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3FDD8-9CC5-45E4-98E4-B0E9EBF5B62A}"/>
              </a:ext>
            </a:extLst>
          </p:cNvPr>
          <p:cNvSpPr txBox="1"/>
          <p:nvPr/>
        </p:nvSpPr>
        <p:spPr>
          <a:xfrm>
            <a:off x="1150938" y="2907547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Applicable for ALL communication roles</a:t>
            </a:r>
            <a:endParaRPr lang="en-US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5A6496-4540-444E-B638-B27C407D94CC}"/>
              </a:ext>
            </a:extLst>
          </p:cNvPr>
          <p:cNvSpPr/>
          <p:nvPr/>
        </p:nvSpPr>
        <p:spPr>
          <a:xfrm>
            <a:off x="892704" y="2422201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B89387-D17A-4BDB-B913-1B969F451E92}"/>
              </a:ext>
            </a:extLst>
          </p:cNvPr>
          <p:cNvSpPr/>
          <p:nvPr/>
        </p:nvSpPr>
        <p:spPr>
          <a:xfrm>
            <a:off x="4800600" y="2673350"/>
            <a:ext cx="3212571" cy="762000"/>
          </a:xfrm>
          <a:prstGeom prst="roundRect">
            <a:avLst/>
          </a:prstGeom>
          <a:solidFill>
            <a:srgbClr val="77CED9">
              <a:alpha val="10000"/>
            </a:srgbClr>
          </a:solidFill>
          <a:ln w="25400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BD731D-2907-443D-8D36-E196A70165CF}"/>
              </a:ext>
            </a:extLst>
          </p:cNvPr>
          <p:cNvSpPr/>
          <p:nvPr/>
        </p:nvSpPr>
        <p:spPr>
          <a:xfrm>
            <a:off x="4542366" y="2415116"/>
            <a:ext cx="516467" cy="516467"/>
          </a:xfrm>
          <a:prstGeom prst="ellipse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54BE224-4FDE-4E0C-A689-3CD538396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537" y="2513034"/>
            <a:ext cx="334800" cy="334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A7F1C6-09DC-4FBD-85AD-2F99FC4A0C4E}"/>
              </a:ext>
            </a:extLst>
          </p:cNvPr>
          <p:cNvSpPr txBox="1"/>
          <p:nvPr/>
        </p:nvSpPr>
        <p:spPr>
          <a:xfrm>
            <a:off x="4800600" y="2900462"/>
            <a:ext cx="320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Easy to see, hard to change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31A8EAAE-F320-44E5-9273-0F088B190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3199" y="2505949"/>
            <a:ext cx="334800" cy="334800"/>
          </a:xfrm>
          <a:prstGeom prst="rect">
            <a:avLst/>
          </a:prstGeom>
        </p:spPr>
      </p:pic>
      <p:pic>
        <p:nvPicPr>
          <p:cNvPr id="4102" name="Picture 6" descr="Thumb Image - 900x675 Wallpaper - teahub.io">
            <a:extLst>
              <a:ext uri="{FF2B5EF4-FFF2-40B4-BE49-F238E27FC236}">
                <a16:creationId xmlns:a16="http://schemas.microsoft.com/office/drawing/2014/main" id="{7F0A4D16-F82F-4D66-9D15-81F51F2A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93" y="3331142"/>
            <a:ext cx="2048844" cy="1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948F47B-092E-48C8-846C-762248258084}"/>
              </a:ext>
            </a:extLst>
          </p:cNvPr>
          <p:cNvSpPr/>
          <p:nvPr/>
        </p:nvSpPr>
        <p:spPr>
          <a:xfrm>
            <a:off x="5192747" y="-327802"/>
            <a:ext cx="1112804" cy="111280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15CA5-9AF8-4FF9-A2E2-8F003021124B}"/>
              </a:ext>
            </a:extLst>
          </p:cNvPr>
          <p:cNvSpPr/>
          <p:nvPr/>
        </p:nvSpPr>
        <p:spPr>
          <a:xfrm>
            <a:off x="7958848" y="536575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8034E7-52D7-4FBF-B409-1817E244A6A2}"/>
              </a:ext>
            </a:extLst>
          </p:cNvPr>
          <p:cNvSpPr/>
          <p:nvPr/>
        </p:nvSpPr>
        <p:spPr>
          <a:xfrm>
            <a:off x="531205" y="3857017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4DE59CA-63D9-4B1A-90B5-235459E4BA69}"/>
              </a:ext>
            </a:extLst>
          </p:cNvPr>
          <p:cNvSpPr/>
          <p:nvPr/>
        </p:nvSpPr>
        <p:spPr>
          <a:xfrm>
            <a:off x="735807" y="4746930"/>
            <a:ext cx="641023" cy="72720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D439401-B35B-4EB2-B768-038145779C91}"/>
              </a:ext>
            </a:extLst>
          </p:cNvPr>
          <p:cNvSpPr/>
          <p:nvPr/>
        </p:nvSpPr>
        <p:spPr>
          <a:xfrm>
            <a:off x="7015782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29D1B53-EB02-459B-8FE4-13BAEE7C4E73}"/>
              </a:ext>
            </a:extLst>
          </p:cNvPr>
          <p:cNvSpPr/>
          <p:nvPr/>
        </p:nvSpPr>
        <p:spPr>
          <a:xfrm>
            <a:off x="4587876" y="-387350"/>
            <a:ext cx="1231900" cy="1231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ABE770F-80F8-4533-8EA4-F34BEA588C26}"/>
              </a:ext>
            </a:extLst>
          </p:cNvPr>
          <p:cNvSpPr/>
          <p:nvPr/>
        </p:nvSpPr>
        <p:spPr>
          <a:xfrm>
            <a:off x="1327627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6EAE643-FA0A-40B0-B8A3-3CFD487F3040}"/>
              </a:ext>
            </a:extLst>
          </p:cNvPr>
          <p:cNvSpPr/>
          <p:nvPr/>
        </p:nvSpPr>
        <p:spPr>
          <a:xfrm>
            <a:off x="3988276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4F0D497-F074-4393-8F42-923418CBBD67}"/>
              </a:ext>
            </a:extLst>
          </p:cNvPr>
          <p:cNvSpPr/>
          <p:nvPr/>
        </p:nvSpPr>
        <p:spPr>
          <a:xfrm>
            <a:off x="4593112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51BA0A-BE7D-4310-A11C-EB8EC55AFC02}"/>
              </a:ext>
            </a:extLst>
          </p:cNvPr>
          <p:cNvSpPr/>
          <p:nvPr/>
        </p:nvSpPr>
        <p:spPr>
          <a:xfrm>
            <a:off x="6019800" y="228600"/>
            <a:ext cx="2870201" cy="287020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87B2-5B81-1D4E-A26D-E8BF86D8C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sz="2000" dirty="0"/>
              <a:t>BA work in English: myths and reality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6A57638-E9EC-4238-BF0D-53A841479EEA}"/>
              </a:ext>
            </a:extLst>
          </p:cNvPr>
          <p:cNvSpPr/>
          <p:nvPr/>
        </p:nvSpPr>
        <p:spPr>
          <a:xfrm>
            <a:off x="-523874" y="2057400"/>
            <a:ext cx="1631950" cy="163195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6B1B05-2F20-4DD4-BEF7-969D06703323}"/>
              </a:ext>
            </a:extLst>
          </p:cNvPr>
          <p:cNvSpPr/>
          <p:nvPr/>
        </p:nvSpPr>
        <p:spPr>
          <a:xfrm>
            <a:off x="2153127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8CB43F1-A4EC-4744-AC71-DA1DD8762962}"/>
              </a:ext>
            </a:extLst>
          </p:cNvPr>
          <p:cNvSpPr/>
          <p:nvPr/>
        </p:nvSpPr>
        <p:spPr>
          <a:xfrm>
            <a:off x="2762727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E58C97D-A477-47F2-944F-C1BD9966C12F}"/>
              </a:ext>
            </a:extLst>
          </p:cNvPr>
          <p:cNvSpPr/>
          <p:nvPr/>
        </p:nvSpPr>
        <p:spPr>
          <a:xfrm>
            <a:off x="3372327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16C7349-5DD9-4575-BD49-4F7878EBC122}"/>
              </a:ext>
            </a:extLst>
          </p:cNvPr>
          <p:cNvSpPr/>
          <p:nvPr/>
        </p:nvSpPr>
        <p:spPr>
          <a:xfrm>
            <a:off x="5805961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3AD1FA9-E4D5-42F1-8A5C-4567C9A28647}"/>
              </a:ext>
            </a:extLst>
          </p:cNvPr>
          <p:cNvSpPr/>
          <p:nvPr/>
        </p:nvSpPr>
        <p:spPr>
          <a:xfrm>
            <a:off x="5199536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ABFF6D-953F-4D21-B356-92959DE2C829}"/>
              </a:ext>
            </a:extLst>
          </p:cNvPr>
          <p:cNvSpPr txBox="1"/>
          <p:nvPr/>
        </p:nvSpPr>
        <p:spPr>
          <a:xfrm>
            <a:off x="129381" y="894834"/>
            <a:ext cx="84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213551"/>
                </a:solidFill>
              </a:rPr>
              <a:t>BA work in English</a:t>
            </a:r>
            <a:r>
              <a:rPr lang="ru-RU" sz="1800" b="1" dirty="0">
                <a:solidFill>
                  <a:srgbClr val="213551"/>
                </a:solidFill>
              </a:rPr>
              <a:t> </a:t>
            </a:r>
            <a:r>
              <a:rPr lang="en-US" sz="1600" b="1" dirty="0">
                <a:solidFill>
                  <a:srgbClr val="D45D45"/>
                </a:solidFill>
              </a:rPr>
              <a:t>≠</a:t>
            </a:r>
            <a:r>
              <a:rPr lang="ru-RU" sz="1600" b="1" dirty="0">
                <a:solidFill>
                  <a:srgbClr val="D45D45"/>
                </a:solidFill>
              </a:rPr>
              <a:t> </a:t>
            </a:r>
            <a:r>
              <a:rPr lang="en-US" sz="1600" dirty="0">
                <a:solidFill>
                  <a:srgbClr val="D45D45"/>
                </a:solidFill>
                <a:latin typeface="+mn-lt"/>
              </a:rPr>
              <a:t>BA Hard skills + General English</a:t>
            </a:r>
            <a:endParaRPr lang="ru-RU" sz="1200" dirty="0">
              <a:solidFill>
                <a:srgbClr val="D45D45"/>
              </a:solidFill>
              <a:latin typeface="+mn-lt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4CA5E92-95B8-4C99-BE9B-432889EC4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7808" y="3889300"/>
            <a:ext cx="1006550" cy="1006550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F80890C-B6D3-4AB3-A7DC-ABD18D8B27F5}"/>
              </a:ext>
            </a:extLst>
          </p:cNvPr>
          <p:cNvSpPr/>
          <p:nvPr/>
        </p:nvSpPr>
        <p:spPr>
          <a:xfrm>
            <a:off x="118587" y="4746930"/>
            <a:ext cx="641023" cy="72720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126FFDC-197E-4B27-AFCF-971C5822BE00}"/>
              </a:ext>
            </a:extLst>
          </p:cNvPr>
          <p:cNvSpPr/>
          <p:nvPr/>
        </p:nvSpPr>
        <p:spPr>
          <a:xfrm>
            <a:off x="-498633" y="4746930"/>
            <a:ext cx="641023" cy="72720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52F275-30CB-401E-8D41-63EB48A2A25C}"/>
              </a:ext>
            </a:extLst>
          </p:cNvPr>
          <p:cNvSpPr/>
          <p:nvPr/>
        </p:nvSpPr>
        <p:spPr>
          <a:xfrm>
            <a:off x="7627764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294AC35-1A90-421D-9BB3-329379723C8F}"/>
              </a:ext>
            </a:extLst>
          </p:cNvPr>
          <p:cNvSpPr/>
          <p:nvPr/>
        </p:nvSpPr>
        <p:spPr>
          <a:xfrm>
            <a:off x="8246889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4D11E9E-FC45-4A0E-9D81-67AADF86A032}"/>
              </a:ext>
            </a:extLst>
          </p:cNvPr>
          <p:cNvSpPr/>
          <p:nvPr/>
        </p:nvSpPr>
        <p:spPr>
          <a:xfrm>
            <a:off x="8857283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4968B9-363E-4819-94FE-8A717E8982E7}"/>
              </a:ext>
            </a:extLst>
          </p:cNvPr>
          <p:cNvSpPr/>
          <p:nvPr/>
        </p:nvSpPr>
        <p:spPr>
          <a:xfrm>
            <a:off x="6409211" y="4746930"/>
            <a:ext cx="641023" cy="79071"/>
          </a:xfrm>
          <a:custGeom>
            <a:avLst/>
            <a:gdLst>
              <a:gd name="connsiteX0" fmla="*/ 406871 w 413735"/>
              <a:gd name="connsiteY0" fmla="*/ 3294 h 51035"/>
              <a:gd name="connsiteX1" fmla="*/ 394065 w 413735"/>
              <a:gd name="connsiteY1" fmla="*/ 9621 h 51035"/>
              <a:gd name="connsiteX2" fmla="*/ 366628 w 413735"/>
              <a:gd name="connsiteY2" fmla="*/ 30836 h 51035"/>
              <a:gd name="connsiteX3" fmla="*/ 336429 w 413735"/>
              <a:gd name="connsiteY3" fmla="*/ 6860 h 51035"/>
              <a:gd name="connsiteX4" fmla="*/ 326840 w 413735"/>
              <a:gd name="connsiteY4" fmla="*/ 4 h 51035"/>
              <a:gd name="connsiteX5" fmla="*/ 326676 w 413735"/>
              <a:gd name="connsiteY5" fmla="*/ 0 h 51035"/>
              <a:gd name="connsiteX6" fmla="*/ 326556 w 413735"/>
              <a:gd name="connsiteY6" fmla="*/ 3 h 51035"/>
              <a:gd name="connsiteX7" fmla="*/ 316945 w 413735"/>
              <a:gd name="connsiteY7" fmla="*/ 6860 h 51035"/>
              <a:gd name="connsiteX8" fmla="*/ 286748 w 413735"/>
              <a:gd name="connsiteY8" fmla="*/ 30836 h 51035"/>
              <a:gd name="connsiteX9" fmla="*/ 256550 w 413735"/>
              <a:gd name="connsiteY9" fmla="*/ 6860 h 51035"/>
              <a:gd name="connsiteX10" fmla="*/ 246960 w 413735"/>
              <a:gd name="connsiteY10" fmla="*/ 4 h 51035"/>
              <a:gd name="connsiteX11" fmla="*/ 246796 w 413735"/>
              <a:gd name="connsiteY11" fmla="*/ 0 h 51035"/>
              <a:gd name="connsiteX12" fmla="*/ 246677 w 413735"/>
              <a:gd name="connsiteY12" fmla="*/ 3 h 51035"/>
              <a:gd name="connsiteX13" fmla="*/ 237066 w 413735"/>
              <a:gd name="connsiteY13" fmla="*/ 6860 h 51035"/>
              <a:gd name="connsiteX14" fmla="*/ 206868 w 413735"/>
              <a:gd name="connsiteY14" fmla="*/ 30836 h 51035"/>
              <a:gd name="connsiteX15" fmla="*/ 176670 w 413735"/>
              <a:gd name="connsiteY15" fmla="*/ 6860 h 51035"/>
              <a:gd name="connsiteX16" fmla="*/ 167080 w 413735"/>
              <a:gd name="connsiteY16" fmla="*/ 4 h 51035"/>
              <a:gd name="connsiteX17" fmla="*/ 166916 w 413735"/>
              <a:gd name="connsiteY17" fmla="*/ 0 h 51035"/>
              <a:gd name="connsiteX18" fmla="*/ 166797 w 413735"/>
              <a:gd name="connsiteY18" fmla="*/ 3 h 51035"/>
              <a:gd name="connsiteX19" fmla="*/ 157186 w 413735"/>
              <a:gd name="connsiteY19" fmla="*/ 6860 h 51035"/>
              <a:gd name="connsiteX20" fmla="*/ 126987 w 413735"/>
              <a:gd name="connsiteY20" fmla="*/ 30836 h 51035"/>
              <a:gd name="connsiteX21" fmla="*/ 96790 w 413735"/>
              <a:gd name="connsiteY21" fmla="*/ 6860 h 51035"/>
              <a:gd name="connsiteX22" fmla="*/ 87200 w 413735"/>
              <a:gd name="connsiteY22" fmla="*/ 4 h 51035"/>
              <a:gd name="connsiteX23" fmla="*/ 87035 w 413735"/>
              <a:gd name="connsiteY23" fmla="*/ 0 h 51035"/>
              <a:gd name="connsiteX24" fmla="*/ 86916 w 413735"/>
              <a:gd name="connsiteY24" fmla="*/ 3 h 51035"/>
              <a:gd name="connsiteX25" fmla="*/ 77305 w 413735"/>
              <a:gd name="connsiteY25" fmla="*/ 6860 h 51035"/>
              <a:gd name="connsiteX26" fmla="*/ 47107 w 413735"/>
              <a:gd name="connsiteY26" fmla="*/ 30836 h 51035"/>
              <a:gd name="connsiteX27" fmla="*/ 19670 w 413735"/>
              <a:gd name="connsiteY27" fmla="*/ 9621 h 51035"/>
              <a:gd name="connsiteX28" fmla="*/ 6864 w 413735"/>
              <a:gd name="connsiteY28" fmla="*/ 3294 h 51035"/>
              <a:gd name="connsiteX29" fmla="*/ 536 w 413735"/>
              <a:gd name="connsiteY29" fmla="*/ 16100 h 51035"/>
              <a:gd name="connsiteX30" fmla="*/ 47106 w 413735"/>
              <a:gd name="connsiteY30" fmla="*/ 51036 h 51035"/>
              <a:gd name="connsiteX31" fmla="*/ 87047 w 413735"/>
              <a:gd name="connsiteY31" fmla="*/ 30787 h 51035"/>
              <a:gd name="connsiteX32" fmla="*/ 126986 w 413735"/>
              <a:gd name="connsiteY32" fmla="*/ 51036 h 51035"/>
              <a:gd name="connsiteX33" fmla="*/ 166927 w 413735"/>
              <a:gd name="connsiteY33" fmla="*/ 30787 h 51035"/>
              <a:gd name="connsiteX34" fmla="*/ 206868 w 413735"/>
              <a:gd name="connsiteY34" fmla="*/ 51036 h 51035"/>
              <a:gd name="connsiteX35" fmla="*/ 246808 w 413735"/>
              <a:gd name="connsiteY35" fmla="*/ 30787 h 51035"/>
              <a:gd name="connsiteX36" fmla="*/ 286749 w 413735"/>
              <a:gd name="connsiteY36" fmla="*/ 51036 h 51035"/>
              <a:gd name="connsiteX37" fmla="*/ 326689 w 413735"/>
              <a:gd name="connsiteY37" fmla="*/ 30787 h 51035"/>
              <a:gd name="connsiteX38" fmla="*/ 366630 w 413735"/>
              <a:gd name="connsiteY38" fmla="*/ 51036 h 51035"/>
              <a:gd name="connsiteX39" fmla="*/ 413199 w 413735"/>
              <a:gd name="connsiteY39" fmla="*/ 16100 h 51035"/>
              <a:gd name="connsiteX40" fmla="*/ 406871 w 413735"/>
              <a:gd name="connsiteY40" fmla="*/ 3294 h 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3735" h="51035">
                <a:moveTo>
                  <a:pt x="406871" y="3294"/>
                </a:moveTo>
                <a:cubicBezTo>
                  <a:pt x="401587" y="1504"/>
                  <a:pt x="395853" y="4338"/>
                  <a:pt x="394065" y="9621"/>
                </a:cubicBezTo>
                <a:cubicBezTo>
                  <a:pt x="389231" y="23896"/>
                  <a:pt x="380257" y="30836"/>
                  <a:pt x="366628" y="30836"/>
                </a:cubicBezTo>
                <a:cubicBezTo>
                  <a:pt x="353421" y="30836"/>
                  <a:pt x="341286" y="21200"/>
                  <a:pt x="336429" y="6860"/>
                </a:cubicBezTo>
                <a:cubicBezTo>
                  <a:pt x="335001" y="2643"/>
                  <a:pt x="331059" y="-5"/>
                  <a:pt x="326840" y="4"/>
                </a:cubicBezTo>
                <a:cubicBezTo>
                  <a:pt x="326785" y="2"/>
                  <a:pt x="326730" y="1"/>
                  <a:pt x="326676" y="0"/>
                </a:cubicBezTo>
                <a:cubicBezTo>
                  <a:pt x="326635" y="1"/>
                  <a:pt x="326596" y="2"/>
                  <a:pt x="326556" y="3"/>
                </a:cubicBezTo>
                <a:cubicBezTo>
                  <a:pt x="322328" y="-16"/>
                  <a:pt x="318376" y="2635"/>
                  <a:pt x="316945" y="6860"/>
                </a:cubicBezTo>
                <a:cubicBezTo>
                  <a:pt x="312089" y="21201"/>
                  <a:pt x="299954" y="30836"/>
                  <a:pt x="286748" y="30836"/>
                </a:cubicBezTo>
                <a:cubicBezTo>
                  <a:pt x="273541" y="30836"/>
                  <a:pt x="261406" y="21200"/>
                  <a:pt x="256550" y="6860"/>
                </a:cubicBezTo>
                <a:cubicBezTo>
                  <a:pt x="255122" y="2642"/>
                  <a:pt x="251180" y="-6"/>
                  <a:pt x="246960" y="4"/>
                </a:cubicBezTo>
                <a:cubicBezTo>
                  <a:pt x="246905" y="2"/>
                  <a:pt x="246851" y="1"/>
                  <a:pt x="246796" y="0"/>
                </a:cubicBezTo>
                <a:cubicBezTo>
                  <a:pt x="246757" y="1"/>
                  <a:pt x="246716" y="2"/>
                  <a:pt x="246677" y="3"/>
                </a:cubicBezTo>
                <a:cubicBezTo>
                  <a:pt x="242449" y="-17"/>
                  <a:pt x="238496" y="2635"/>
                  <a:pt x="237066" y="6860"/>
                </a:cubicBezTo>
                <a:cubicBezTo>
                  <a:pt x="232209" y="21201"/>
                  <a:pt x="220074" y="30836"/>
                  <a:pt x="206868" y="30836"/>
                </a:cubicBezTo>
                <a:cubicBezTo>
                  <a:pt x="193661" y="30836"/>
                  <a:pt x="181526" y="21200"/>
                  <a:pt x="176670" y="6860"/>
                </a:cubicBezTo>
                <a:cubicBezTo>
                  <a:pt x="175242" y="2642"/>
                  <a:pt x="171300" y="-6"/>
                  <a:pt x="167080" y="4"/>
                </a:cubicBezTo>
                <a:cubicBezTo>
                  <a:pt x="167025" y="2"/>
                  <a:pt x="166971" y="1"/>
                  <a:pt x="166916" y="0"/>
                </a:cubicBezTo>
                <a:cubicBezTo>
                  <a:pt x="166877" y="1"/>
                  <a:pt x="166836" y="2"/>
                  <a:pt x="166797" y="3"/>
                </a:cubicBezTo>
                <a:cubicBezTo>
                  <a:pt x="162568" y="-17"/>
                  <a:pt x="158616" y="2635"/>
                  <a:pt x="157186" y="6860"/>
                </a:cubicBezTo>
                <a:cubicBezTo>
                  <a:pt x="152330" y="21201"/>
                  <a:pt x="140194" y="30836"/>
                  <a:pt x="126987" y="30836"/>
                </a:cubicBezTo>
                <a:cubicBezTo>
                  <a:pt x="113781" y="30836"/>
                  <a:pt x="101645" y="21200"/>
                  <a:pt x="96790" y="6860"/>
                </a:cubicBezTo>
                <a:cubicBezTo>
                  <a:pt x="95362" y="2642"/>
                  <a:pt x="91420" y="-6"/>
                  <a:pt x="87200" y="4"/>
                </a:cubicBezTo>
                <a:cubicBezTo>
                  <a:pt x="87146" y="2"/>
                  <a:pt x="87091" y="1"/>
                  <a:pt x="87035" y="0"/>
                </a:cubicBezTo>
                <a:cubicBezTo>
                  <a:pt x="86996" y="1"/>
                  <a:pt x="86956" y="2"/>
                  <a:pt x="86916" y="3"/>
                </a:cubicBezTo>
                <a:cubicBezTo>
                  <a:pt x="82687" y="-17"/>
                  <a:pt x="78735" y="2635"/>
                  <a:pt x="77305" y="6860"/>
                </a:cubicBezTo>
                <a:cubicBezTo>
                  <a:pt x="72449" y="21201"/>
                  <a:pt x="60314" y="30836"/>
                  <a:pt x="47107" y="30836"/>
                </a:cubicBezTo>
                <a:cubicBezTo>
                  <a:pt x="33478" y="30836"/>
                  <a:pt x="24504" y="23896"/>
                  <a:pt x="19670" y="9621"/>
                </a:cubicBezTo>
                <a:cubicBezTo>
                  <a:pt x="17881" y="4339"/>
                  <a:pt x="12148" y="1505"/>
                  <a:pt x="6864" y="3294"/>
                </a:cubicBezTo>
                <a:cubicBezTo>
                  <a:pt x="1580" y="5082"/>
                  <a:pt x="-1253" y="10815"/>
                  <a:pt x="536" y="16100"/>
                </a:cubicBezTo>
                <a:cubicBezTo>
                  <a:pt x="8164" y="38629"/>
                  <a:pt x="24703" y="51036"/>
                  <a:pt x="47106" y="51036"/>
                </a:cubicBezTo>
                <a:cubicBezTo>
                  <a:pt x="62679" y="51036"/>
                  <a:pt x="77210" y="43351"/>
                  <a:pt x="87047" y="30787"/>
                </a:cubicBezTo>
                <a:cubicBezTo>
                  <a:pt x="96882" y="43351"/>
                  <a:pt x="111413" y="51036"/>
                  <a:pt x="126986" y="51036"/>
                </a:cubicBezTo>
                <a:cubicBezTo>
                  <a:pt x="142560" y="51036"/>
                  <a:pt x="157091" y="43351"/>
                  <a:pt x="166927" y="30787"/>
                </a:cubicBezTo>
                <a:cubicBezTo>
                  <a:pt x="176764" y="43351"/>
                  <a:pt x="191295" y="51036"/>
                  <a:pt x="206868" y="51036"/>
                </a:cubicBezTo>
                <a:cubicBezTo>
                  <a:pt x="222442" y="51036"/>
                  <a:pt x="236973" y="43351"/>
                  <a:pt x="246808" y="30787"/>
                </a:cubicBezTo>
                <a:cubicBezTo>
                  <a:pt x="256645" y="43351"/>
                  <a:pt x="271176" y="51036"/>
                  <a:pt x="286749" y="51036"/>
                </a:cubicBezTo>
                <a:cubicBezTo>
                  <a:pt x="302322" y="51036"/>
                  <a:pt x="316853" y="43351"/>
                  <a:pt x="326689" y="30787"/>
                </a:cubicBezTo>
                <a:cubicBezTo>
                  <a:pt x="336525" y="43351"/>
                  <a:pt x="351056" y="51036"/>
                  <a:pt x="366630" y="51036"/>
                </a:cubicBezTo>
                <a:cubicBezTo>
                  <a:pt x="389033" y="51036"/>
                  <a:pt x="405572" y="38629"/>
                  <a:pt x="413199" y="16100"/>
                </a:cubicBezTo>
                <a:cubicBezTo>
                  <a:pt x="414987" y="10815"/>
                  <a:pt x="412154" y="5082"/>
                  <a:pt x="406871" y="3294"/>
                </a:cubicBezTo>
                <a:close/>
              </a:path>
            </a:pathLst>
          </a:custGeom>
          <a:solidFill>
            <a:srgbClr val="77CED9"/>
          </a:solidFill>
          <a:ln w="9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B4B1B25-66E5-4A7B-A884-17BD9A859387}"/>
              </a:ext>
            </a:extLst>
          </p:cNvPr>
          <p:cNvSpPr/>
          <p:nvPr/>
        </p:nvSpPr>
        <p:spPr>
          <a:xfrm>
            <a:off x="1146175" y="1757363"/>
            <a:ext cx="1872000" cy="819150"/>
          </a:xfrm>
          <a:prstGeom prst="wedgeEllipseCallout">
            <a:avLst>
              <a:gd name="adj1" fmla="val -32196"/>
              <a:gd name="adj2" fmla="val 64051"/>
            </a:avLst>
          </a:prstGeom>
          <a:solidFill>
            <a:srgbClr val="FFFFFF">
              <a:alpha val="5000"/>
            </a:srgbClr>
          </a:solidFill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can easily speak English on vacation</a:t>
            </a: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94B5953F-6503-453C-A14B-712A72F95408}"/>
              </a:ext>
            </a:extLst>
          </p:cNvPr>
          <p:cNvSpPr/>
          <p:nvPr/>
        </p:nvSpPr>
        <p:spPr>
          <a:xfrm>
            <a:off x="2543175" y="2711450"/>
            <a:ext cx="1872000" cy="819150"/>
          </a:xfrm>
          <a:prstGeom prst="wedgeEllipseCallout">
            <a:avLst>
              <a:gd name="adj1" fmla="val -32196"/>
              <a:gd name="adj2" fmla="val 64051"/>
            </a:avLst>
          </a:prstGeom>
          <a:solidFill>
            <a:srgbClr val="FFFFFF">
              <a:alpha val="5000"/>
            </a:srgbClr>
          </a:solidFill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a pen-friend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B4193A9A-F7BA-4DFD-8B1A-FEB9A4DB9FC5}"/>
              </a:ext>
            </a:extLst>
          </p:cNvPr>
          <p:cNvSpPr/>
          <p:nvPr/>
        </p:nvSpPr>
        <p:spPr>
          <a:xfrm>
            <a:off x="3771900" y="1681163"/>
            <a:ext cx="1872000" cy="819150"/>
          </a:xfrm>
          <a:prstGeom prst="wedgeEllipseCallout">
            <a:avLst>
              <a:gd name="adj1" fmla="val -32196"/>
              <a:gd name="adj2" fmla="val 64051"/>
            </a:avLst>
          </a:prstGeom>
          <a:solidFill>
            <a:srgbClr val="FFFFFF">
              <a:alpha val="5000"/>
            </a:srgbClr>
          </a:solidFill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watch movies / TV-series in English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84827259-EE31-4837-A930-9C536FD6009C}"/>
              </a:ext>
            </a:extLst>
          </p:cNvPr>
          <p:cNvSpPr/>
          <p:nvPr/>
        </p:nvSpPr>
        <p:spPr>
          <a:xfrm>
            <a:off x="6400800" y="1681163"/>
            <a:ext cx="1872000" cy="819150"/>
          </a:xfrm>
          <a:prstGeom prst="wedgeEllipseCallout">
            <a:avLst>
              <a:gd name="adj1" fmla="val -32196"/>
              <a:gd name="adj2" fmla="val 64051"/>
            </a:avLst>
          </a:prstGeom>
          <a:solidFill>
            <a:srgbClr val="FFFFFF">
              <a:alpha val="5000"/>
            </a:srgbClr>
          </a:solidFill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have TOEFL/IELTS certificate</a:t>
            </a:r>
          </a:p>
        </p:txBody>
      </p:sp>
      <p:sp>
        <p:nvSpPr>
          <p:cNvPr id="60" name="Speech Bubble: Oval 59">
            <a:extLst>
              <a:ext uri="{FF2B5EF4-FFF2-40B4-BE49-F238E27FC236}">
                <a16:creationId xmlns:a16="http://schemas.microsoft.com/office/drawing/2014/main" id="{DF2CE16E-3F08-4291-B954-1D3DB0B9D465}"/>
              </a:ext>
            </a:extLst>
          </p:cNvPr>
          <p:cNvSpPr/>
          <p:nvPr/>
        </p:nvSpPr>
        <p:spPr>
          <a:xfrm>
            <a:off x="5048250" y="2833688"/>
            <a:ext cx="1872000" cy="819150"/>
          </a:xfrm>
          <a:prstGeom prst="wedgeEllipseCallout">
            <a:avLst>
              <a:gd name="adj1" fmla="val -32196"/>
              <a:gd name="adj2" fmla="val 64051"/>
            </a:avLst>
          </a:prstGeom>
          <a:solidFill>
            <a:srgbClr val="FFFFFF">
              <a:alpha val="5000"/>
            </a:srgbClr>
          </a:solidFill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read Harry Potter in English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9FFC466-FCE3-434A-A65F-369748167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670300" y="4373245"/>
            <a:ext cx="419100" cy="4191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8689774-B9B5-4F60-AA3D-0728CEBE4E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76" y="4102991"/>
            <a:ext cx="144462" cy="1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0" grpId="0" animBg="1"/>
      <p:bldP spid="45" grpId="0" animBg="1"/>
      <p:bldP spid="47" grpId="0" animBg="1"/>
      <p:bldP spid="48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4A66BD04-9F10-4966-857E-C12A0F6D9015}"/>
              </a:ext>
            </a:extLst>
          </p:cNvPr>
          <p:cNvSpPr/>
          <p:nvPr/>
        </p:nvSpPr>
        <p:spPr>
          <a:xfrm>
            <a:off x="7436908" y="228600"/>
            <a:ext cx="2189691" cy="218969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66FF9-9F60-4955-A201-B5398E98B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English level</a:t>
            </a:r>
            <a:r>
              <a:rPr lang="ru-RU" dirty="0"/>
              <a:t> </a:t>
            </a:r>
            <a:r>
              <a:rPr lang="en-US" dirty="0"/>
              <a:t>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35DD8-EB94-4EBD-B46B-1D178A6126C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40310" y="1422400"/>
            <a:ext cx="4214813" cy="28733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+mn-lt"/>
              </a:rPr>
              <a:t>TOEFLS and IELTS assessment areas: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49DDE-3C17-4231-9436-E809364FBB86}"/>
              </a:ext>
            </a:extLst>
          </p:cNvPr>
          <p:cNvSpPr txBox="1"/>
          <p:nvPr/>
        </p:nvSpPr>
        <p:spPr>
          <a:xfrm>
            <a:off x="3996266" y="3201825"/>
            <a:ext cx="4443413" cy="1277273"/>
          </a:xfrm>
          <a:prstGeom prst="rect">
            <a:avLst/>
          </a:prstGeom>
          <a:noFill/>
          <a:ln w="15875">
            <a:solidFill>
              <a:srgbClr val="77CED9"/>
            </a:solidFill>
          </a:ln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161616"/>
                </a:solidFill>
                <a:effectLst/>
              </a:rPr>
              <a:t>Can understand the main ideas of complex text on both concrete and </a:t>
            </a:r>
            <a:r>
              <a:rPr lang="en-US" sz="1100" i="0" dirty="0">
                <a:solidFill>
                  <a:srgbClr val="161616"/>
                </a:solidFill>
                <a:effectLst/>
              </a:rPr>
              <a:t>abstract topics, </a:t>
            </a:r>
            <a:r>
              <a:rPr lang="en-US" sz="1100" b="1" i="0" dirty="0">
                <a:solidFill>
                  <a:srgbClr val="161616"/>
                </a:solidFill>
                <a:effectLst/>
              </a:rPr>
              <a:t>including technical discussions in his/her field of specialization</a:t>
            </a:r>
            <a:r>
              <a:rPr lang="en-US" sz="1100" b="0" i="0" dirty="0">
                <a:solidFill>
                  <a:srgbClr val="161616"/>
                </a:solidFill>
                <a:effectLst/>
              </a:rPr>
              <a:t>. </a:t>
            </a:r>
            <a:r>
              <a:rPr lang="en-US" sz="11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Can interact with a degree of fluency and spontaneity that makes regular interaction with native speakers quite possible without strain for either party. Can produce clear, detailed text on a wide range of subjects and explain a viewpoint on a topical issue giving the advantages and disadvantages of various options.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 descr="Sherlock holmes - Free people icons">
            <a:extLst>
              <a:ext uri="{FF2B5EF4-FFF2-40B4-BE49-F238E27FC236}">
                <a16:creationId xmlns:a16="http://schemas.microsoft.com/office/drawing/2014/main" id="{69B25A13-ADE3-4EA6-8C9D-5AFD759C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17" y="2255521"/>
            <a:ext cx="965764" cy="9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FA45BC-350C-44DC-85C6-D2375DF26D46}"/>
              </a:ext>
            </a:extLst>
          </p:cNvPr>
          <p:cNvSpPr txBox="1"/>
          <p:nvPr/>
        </p:nvSpPr>
        <p:spPr>
          <a:xfrm>
            <a:off x="1012101" y="3475734"/>
            <a:ext cx="3544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Fluency coherence </a:t>
            </a:r>
          </a:p>
          <a:p>
            <a:r>
              <a:rPr lang="en-US" sz="1600" dirty="0"/>
              <a:t>Lexical resource</a:t>
            </a:r>
          </a:p>
          <a:p>
            <a:r>
              <a:rPr lang="en-US" sz="1600" dirty="0"/>
              <a:t>Grammatical range</a:t>
            </a:r>
          </a:p>
          <a:p>
            <a:r>
              <a:rPr lang="en-US" sz="1600" dirty="0"/>
              <a:t>Pronunciation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5CD01-3B32-41B4-9B95-5D7156439FD7}"/>
              </a:ext>
            </a:extLst>
          </p:cNvPr>
          <p:cNvSpPr txBox="1"/>
          <p:nvPr/>
        </p:nvSpPr>
        <p:spPr>
          <a:xfrm>
            <a:off x="638496" y="3073401"/>
            <a:ext cx="93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Criteria: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9964A-07C3-47B2-9B39-92E0F83A3D16}"/>
              </a:ext>
            </a:extLst>
          </p:cNvPr>
          <p:cNvSpPr txBox="1"/>
          <p:nvPr/>
        </p:nvSpPr>
        <p:spPr>
          <a:xfrm>
            <a:off x="1006811" y="1715811"/>
            <a:ext cx="35496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/>
              <a:t>Listening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Reading 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Speaking 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Writing</a:t>
            </a:r>
            <a:endParaRPr lang="en-US" sz="16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095861E-F181-48B6-944D-4AADB9C39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1787523"/>
            <a:ext cx="200026" cy="20002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0F23D65-C10E-47F9-8DA2-1C65A81EB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2028826"/>
            <a:ext cx="200026" cy="20002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85DA1AC-E399-4A99-A33B-EB699CDA7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2281238"/>
            <a:ext cx="200026" cy="20002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A0E3F67-72AD-4F58-A9B1-734C4CE3F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2517772"/>
            <a:ext cx="200026" cy="20002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4BAD21-8BE2-4BB8-8D4D-93114BF4F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3549649"/>
            <a:ext cx="200026" cy="20002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D06AC90-CD21-46B8-B603-FAC27DEC21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3790952"/>
            <a:ext cx="200026" cy="20002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97BA602-C835-4494-BDCF-F53FA47F4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4038600"/>
            <a:ext cx="200026" cy="20002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6A4B48A-A8B6-4C5C-B97B-E8775A92B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82" y="4286250"/>
            <a:ext cx="200026" cy="20002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E119E5E-CF6A-4E5C-BB22-3BAF4C7C2947}"/>
              </a:ext>
            </a:extLst>
          </p:cNvPr>
          <p:cNvSpPr/>
          <p:nvPr/>
        </p:nvSpPr>
        <p:spPr>
          <a:xfrm>
            <a:off x="5417609" y="-387350"/>
            <a:ext cx="1231900" cy="1231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276BC7-BF64-4E50-8D19-6B106C03033A}"/>
              </a:ext>
            </a:extLst>
          </p:cNvPr>
          <p:cNvSpPr/>
          <p:nvPr/>
        </p:nvSpPr>
        <p:spPr>
          <a:xfrm>
            <a:off x="6255809" y="1028700"/>
            <a:ext cx="787400" cy="7874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C550E-A5EB-4132-8547-696F2A3BBAB5}"/>
              </a:ext>
            </a:extLst>
          </p:cNvPr>
          <p:cNvSpPr txBox="1"/>
          <p:nvPr/>
        </p:nvSpPr>
        <p:spPr>
          <a:xfrm>
            <a:off x="3898609" y="2699225"/>
            <a:ext cx="48882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B2 (Upper-intermediate)</a:t>
            </a:r>
            <a:endParaRPr lang="en-US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0B85F-DC10-449D-9AC3-900D845972AF}"/>
              </a:ext>
            </a:extLst>
          </p:cNvPr>
          <p:cNvSpPr txBox="1"/>
          <p:nvPr/>
        </p:nvSpPr>
        <p:spPr>
          <a:xfrm>
            <a:off x="3895060" y="2926010"/>
            <a:ext cx="4813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61616"/>
                </a:solidFill>
                <a:effectLst/>
                <a:latin typeface="Open Sans" panose="020B0606030504020204" pitchFamily="34" charset="0"/>
              </a:rPr>
              <a:t>CEFR: Common Reference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Gentleman with wine | Meme Generator">
            <a:extLst>
              <a:ext uri="{FF2B5EF4-FFF2-40B4-BE49-F238E27FC236}">
                <a16:creationId xmlns:a16="http://schemas.microsoft.com/office/drawing/2014/main" id="{83342A62-15C3-4584-A2F1-0AF263F7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D59608A-13C4-4D53-9686-E2B8F2008B33}"/>
              </a:ext>
            </a:extLst>
          </p:cNvPr>
          <p:cNvSpPr/>
          <p:nvPr/>
        </p:nvSpPr>
        <p:spPr>
          <a:xfrm>
            <a:off x="5998634" y="-561976"/>
            <a:ext cx="1908176" cy="1908176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D6172-B7C3-4C1B-8491-68B01A49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 descr="Gentleman with wine | Meme Generator">
            <a:extLst>
              <a:ext uri="{FF2B5EF4-FFF2-40B4-BE49-F238E27FC236}">
                <a16:creationId xmlns:a16="http://schemas.microsoft.com/office/drawing/2014/main" id="{07D10B71-B233-4A09-B074-430FEC1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E046398-3831-4306-8E3F-26EDFEB09071}"/>
              </a:ext>
            </a:extLst>
          </p:cNvPr>
          <p:cNvSpPr/>
          <p:nvPr/>
        </p:nvSpPr>
        <p:spPr>
          <a:xfrm>
            <a:off x="2844800" y="825500"/>
            <a:ext cx="2984500" cy="1244600"/>
          </a:xfrm>
          <a:prstGeom prst="wedgeEllipseCallout">
            <a:avLst>
              <a:gd name="adj1" fmla="val -43640"/>
              <a:gd name="adj2" fmla="val 77806"/>
            </a:avLst>
          </a:prstGeom>
          <a:noFill/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096E5-3CF7-41E3-97CE-03FEAE86D612}"/>
              </a:ext>
            </a:extLst>
          </p:cNvPr>
          <p:cNvSpPr txBox="1"/>
          <p:nvPr/>
        </p:nvSpPr>
        <p:spPr>
          <a:xfrm>
            <a:off x="3251200" y="1092200"/>
            <a:ext cx="218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I’d appreciate it if you could help me with an issue that concerns me….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7B84BA-4DEB-454A-B403-2E03AB5CE78C}"/>
              </a:ext>
            </a:extLst>
          </p:cNvPr>
          <p:cNvSpPr/>
          <p:nvPr/>
        </p:nvSpPr>
        <p:spPr>
          <a:xfrm>
            <a:off x="-257175" y="228600"/>
            <a:ext cx="1231900" cy="1231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59F345-57C9-432E-8D69-CCEB57D69A77}"/>
              </a:ext>
            </a:extLst>
          </p:cNvPr>
          <p:cNvSpPr/>
          <p:nvPr/>
        </p:nvSpPr>
        <p:spPr>
          <a:xfrm>
            <a:off x="8319557" y="3920066"/>
            <a:ext cx="690033" cy="6900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D7E90EBE-5E75-4450-A440-A59529047621}"/>
              </a:ext>
            </a:extLst>
          </p:cNvPr>
          <p:cNvSpPr txBox="1">
            <a:spLocks/>
          </p:cNvSpPr>
          <p:nvPr/>
        </p:nvSpPr>
        <p:spPr>
          <a:xfrm>
            <a:off x="717550" y="228600"/>
            <a:ext cx="8426450" cy="301625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Interview case in English</a:t>
            </a:r>
          </a:p>
        </p:txBody>
      </p:sp>
    </p:spTree>
    <p:extLst>
      <p:ext uri="{BB962C8B-B14F-4D97-AF65-F5344CB8AC3E}">
        <p14:creationId xmlns:p14="http://schemas.microsoft.com/office/powerpoint/2010/main" val="412923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D6172-B7C3-4C1B-8491-68B01A49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 descr="Gentleman with wine | Meme Generator">
            <a:extLst>
              <a:ext uri="{FF2B5EF4-FFF2-40B4-BE49-F238E27FC236}">
                <a16:creationId xmlns:a16="http://schemas.microsoft.com/office/drawing/2014/main" id="{07D10B71-B233-4A09-B074-430FEC1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ntleman with wine | Meme Generator">
            <a:extLst>
              <a:ext uri="{FF2B5EF4-FFF2-40B4-BE49-F238E27FC236}">
                <a16:creationId xmlns:a16="http://schemas.microsoft.com/office/drawing/2014/main" id="{2098C53C-8E88-48A3-9DBB-6B7FF520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6667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BCBBCD6-1866-4D31-8615-7FB9EF57CA96}"/>
              </a:ext>
            </a:extLst>
          </p:cNvPr>
          <p:cNvSpPr/>
          <p:nvPr/>
        </p:nvSpPr>
        <p:spPr>
          <a:xfrm flipH="1">
            <a:off x="4044950" y="825500"/>
            <a:ext cx="2171700" cy="1244600"/>
          </a:xfrm>
          <a:prstGeom prst="wedgeEllipseCallout">
            <a:avLst>
              <a:gd name="adj1" fmla="val -43640"/>
              <a:gd name="adj2" fmla="val 77806"/>
            </a:avLst>
          </a:prstGeom>
          <a:noFill/>
          <a:ln w="22225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F10A6-04F7-4472-AA4B-75DE6A17D900}"/>
              </a:ext>
            </a:extLst>
          </p:cNvPr>
          <p:cNvSpPr txBox="1"/>
          <p:nvPr/>
        </p:nvSpPr>
        <p:spPr>
          <a:xfrm>
            <a:off x="4203700" y="1079500"/>
            <a:ext cx="1885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Londo</a:t>
            </a:r>
            <a:r>
              <a:rPr lang="en-US" sz="1500" dirty="0"/>
              <a:t>n is a capital of Great Britain. Please create a ticket in Jira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7D8DE0-3033-4D87-ACCC-2F26F6AC2F69}"/>
              </a:ext>
            </a:extLst>
          </p:cNvPr>
          <p:cNvSpPr/>
          <p:nvPr/>
        </p:nvSpPr>
        <p:spPr>
          <a:xfrm>
            <a:off x="5998634" y="-561976"/>
            <a:ext cx="1908176" cy="1908176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6343FC-F325-4406-A1CA-4954DBB71D7E}"/>
              </a:ext>
            </a:extLst>
          </p:cNvPr>
          <p:cNvSpPr/>
          <p:nvPr/>
        </p:nvSpPr>
        <p:spPr>
          <a:xfrm>
            <a:off x="-257175" y="228600"/>
            <a:ext cx="1231900" cy="1231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144B5B-2AF0-47D3-A65C-D0A2E6F5DD8F}"/>
              </a:ext>
            </a:extLst>
          </p:cNvPr>
          <p:cNvSpPr/>
          <p:nvPr/>
        </p:nvSpPr>
        <p:spPr>
          <a:xfrm>
            <a:off x="8319557" y="3920066"/>
            <a:ext cx="690033" cy="6900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ED24B389-7B8F-4AE5-A88C-43FCA80CBE7C}"/>
              </a:ext>
            </a:extLst>
          </p:cNvPr>
          <p:cNvSpPr txBox="1">
            <a:spLocks/>
          </p:cNvSpPr>
          <p:nvPr/>
        </p:nvSpPr>
        <p:spPr>
          <a:xfrm>
            <a:off x="717550" y="228600"/>
            <a:ext cx="8426450" cy="301625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Interview case in English</a:t>
            </a:r>
          </a:p>
        </p:txBody>
      </p:sp>
    </p:spTree>
    <p:extLst>
      <p:ext uri="{BB962C8B-B14F-4D97-AF65-F5344CB8AC3E}">
        <p14:creationId xmlns:p14="http://schemas.microsoft.com/office/powerpoint/2010/main" val="401285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84E8FF8-D6D0-49CE-A84F-7B0F829D09EA}"/>
              </a:ext>
            </a:extLst>
          </p:cNvPr>
          <p:cNvSpPr/>
          <p:nvPr/>
        </p:nvSpPr>
        <p:spPr>
          <a:xfrm>
            <a:off x="-298450" y="2017712"/>
            <a:ext cx="1543051" cy="154305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531F3A-174D-4B63-97EC-4866F5E2D3EB}"/>
              </a:ext>
            </a:extLst>
          </p:cNvPr>
          <p:cNvSpPr/>
          <p:nvPr/>
        </p:nvSpPr>
        <p:spPr>
          <a:xfrm>
            <a:off x="6673850" y="-133350"/>
            <a:ext cx="2870201" cy="287020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0890-1EEB-4BED-99F2-68C06F1A3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F1BA6-2E6D-4882-BFDC-F1FE9DE6A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6594F6-21A5-4EFF-80D1-5280B48CED57}"/>
              </a:ext>
            </a:extLst>
          </p:cNvPr>
          <p:cNvSpPr txBox="1"/>
          <p:nvPr/>
        </p:nvSpPr>
        <p:spPr>
          <a:xfrm>
            <a:off x="358775" y="1473200"/>
            <a:ext cx="842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13551"/>
                </a:solidFill>
              </a:rPr>
              <a:t>BA work in English</a:t>
            </a:r>
          </a:p>
          <a:p>
            <a:pPr algn="ctr"/>
            <a:r>
              <a:rPr lang="en-US" sz="1600" dirty="0">
                <a:solidFill>
                  <a:srgbClr val="36C3D8"/>
                </a:solidFill>
              </a:rPr>
              <a:t> </a:t>
            </a:r>
            <a:r>
              <a:rPr lang="en-US" sz="2800" dirty="0">
                <a:solidFill>
                  <a:srgbClr val="213551"/>
                </a:solidFill>
              </a:rPr>
              <a:t>=</a:t>
            </a:r>
            <a:endParaRPr lang="en-US" sz="1200" dirty="0">
              <a:solidFill>
                <a:srgbClr val="213551"/>
              </a:solidFill>
            </a:endParaRPr>
          </a:p>
          <a:p>
            <a:pPr algn="ctr"/>
            <a:r>
              <a:rPr lang="en-US" sz="2800" dirty="0">
                <a:solidFill>
                  <a:srgbClr val="36C3D8"/>
                </a:solidFill>
                <a:latin typeface="+mn-lt"/>
              </a:rPr>
              <a:t>Practice * (BA Hard skills + BA Soft Skills + </a:t>
            </a:r>
          </a:p>
          <a:p>
            <a:pPr algn="ctr"/>
            <a:r>
              <a:rPr lang="en-US" sz="2800" dirty="0">
                <a:solidFill>
                  <a:srgbClr val="36C3D8"/>
                </a:solidFill>
                <a:latin typeface="+mn-lt"/>
              </a:rPr>
              <a:t>General English + Business Vocabulary</a:t>
            </a:r>
            <a:r>
              <a:rPr lang="ru-RU" sz="2800" dirty="0">
                <a:solidFill>
                  <a:srgbClr val="36C3D8"/>
                </a:solidFill>
                <a:latin typeface="+mn-lt"/>
              </a:rPr>
              <a:t> + </a:t>
            </a:r>
            <a:r>
              <a:rPr lang="en-US" sz="2800" dirty="0">
                <a:solidFill>
                  <a:srgbClr val="36C3D8"/>
                </a:solidFill>
                <a:latin typeface="+mn-lt"/>
              </a:rPr>
              <a:t>IT Vocabulary)</a:t>
            </a:r>
            <a:endParaRPr lang="ru-RU" sz="2400" dirty="0">
              <a:solidFill>
                <a:srgbClr val="36C3D8"/>
              </a:solidFill>
              <a:latin typeface="+mn-lt"/>
            </a:endParaRPr>
          </a:p>
        </p:txBody>
      </p:sp>
      <p:pic>
        <p:nvPicPr>
          <p:cNvPr id="1030" name="Picture 6" descr="Download Free png Harry Potter Broom Clipart - DLPNG.com">
            <a:extLst>
              <a:ext uri="{FF2B5EF4-FFF2-40B4-BE49-F238E27FC236}">
                <a16:creationId xmlns:a16="http://schemas.microsoft.com/office/drawing/2014/main" id="{6E22761C-7559-4B4D-8CF7-8D61F24E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35" y="4082902"/>
            <a:ext cx="993530" cy="5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DD2B6427-281E-4DB5-87E6-021B7A99DEB6}"/>
              </a:ext>
            </a:extLst>
          </p:cNvPr>
          <p:cNvSpPr/>
          <p:nvPr/>
        </p:nvSpPr>
        <p:spPr>
          <a:xfrm>
            <a:off x="7702550" y="3892550"/>
            <a:ext cx="773113" cy="77311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4E8FF8-D6D0-49CE-A84F-7B0F829D09EA}"/>
              </a:ext>
            </a:extLst>
          </p:cNvPr>
          <p:cNvSpPr/>
          <p:nvPr/>
        </p:nvSpPr>
        <p:spPr>
          <a:xfrm>
            <a:off x="-298450" y="2017712"/>
            <a:ext cx="1543051" cy="154305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531F3A-174D-4B63-97EC-4866F5E2D3EB}"/>
              </a:ext>
            </a:extLst>
          </p:cNvPr>
          <p:cNvSpPr/>
          <p:nvPr/>
        </p:nvSpPr>
        <p:spPr>
          <a:xfrm>
            <a:off x="6673850" y="-133350"/>
            <a:ext cx="2870201" cy="287020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0890-1EEB-4BED-99F2-68C06F1A3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F1BA6-2E6D-4882-BFDC-F1FE9DE6A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34950"/>
            <a:ext cx="8426450" cy="301625"/>
          </a:xfrm>
        </p:spPr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3C46E-EF0D-42E6-9F72-53F82CB1535E}"/>
              </a:ext>
            </a:extLst>
          </p:cNvPr>
          <p:cNvSpPr/>
          <p:nvPr/>
        </p:nvSpPr>
        <p:spPr>
          <a:xfrm rot="16200000">
            <a:off x="-640968" y="2334116"/>
            <a:ext cx="3654000" cy="614964"/>
          </a:xfrm>
          <a:prstGeom prst="rect">
            <a:avLst/>
          </a:prstGeom>
          <a:solidFill>
            <a:srgbClr val="21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Communication activities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2262CF-1438-46A0-8BCE-5B6E975035EB}"/>
              </a:ext>
            </a:extLst>
          </p:cNvPr>
          <p:cNvSpPr/>
          <p:nvPr/>
        </p:nvSpPr>
        <p:spPr>
          <a:xfrm rot="16200000">
            <a:off x="848948" y="1471820"/>
            <a:ext cx="1836000" cy="508433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With a Customer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3E78F0-FC6D-48BD-80E6-CC3CC58962DB}"/>
              </a:ext>
            </a:extLst>
          </p:cNvPr>
          <p:cNvSpPr/>
          <p:nvPr/>
        </p:nvSpPr>
        <p:spPr>
          <a:xfrm rot="16200000">
            <a:off x="849653" y="3304532"/>
            <a:ext cx="1836000" cy="508433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With a Team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478C7-7FF3-4F26-AED0-582D027A5D97}"/>
              </a:ext>
            </a:extLst>
          </p:cNvPr>
          <p:cNvSpPr/>
          <p:nvPr/>
        </p:nvSpPr>
        <p:spPr>
          <a:xfrm>
            <a:off x="2038205" y="808037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Backlog refinement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0A0A6F-AE67-4CB2-BE70-9E76CC087588}"/>
              </a:ext>
            </a:extLst>
          </p:cNvPr>
          <p:cNvSpPr/>
          <p:nvPr/>
        </p:nvSpPr>
        <p:spPr>
          <a:xfrm>
            <a:off x="2038602" y="1071496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Solution options demonstration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86885-93E8-449D-939D-D922AA752817}"/>
              </a:ext>
            </a:extLst>
          </p:cNvPr>
          <p:cNvSpPr/>
          <p:nvPr/>
        </p:nvSpPr>
        <p:spPr>
          <a:xfrm>
            <a:off x="2036220" y="1334955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Results demonstration (demo)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2C29F3-E6FF-4EB8-B891-8CAB0F3955AE}"/>
              </a:ext>
            </a:extLst>
          </p:cNvPr>
          <p:cNvSpPr/>
          <p:nvPr/>
        </p:nvSpPr>
        <p:spPr>
          <a:xfrm>
            <a:off x="2036617" y="1598414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1-2-1 Interview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2A0DAE-3AF1-4F4A-8FDE-AA8EB689C2F5}"/>
              </a:ext>
            </a:extLst>
          </p:cNvPr>
          <p:cNvSpPr/>
          <p:nvPr/>
        </p:nvSpPr>
        <p:spPr>
          <a:xfrm>
            <a:off x="2037014" y="1861873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Group workshop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DA13C5-7EE3-42E1-8C57-CB4CD82DFC1E}"/>
              </a:ext>
            </a:extLst>
          </p:cNvPr>
          <p:cNvSpPr/>
          <p:nvPr/>
        </p:nvSpPr>
        <p:spPr>
          <a:xfrm>
            <a:off x="2037411" y="2125332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Problem solving in a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535985-98FA-49D5-A8EC-14C192C7BB2E}"/>
              </a:ext>
            </a:extLst>
          </p:cNvPr>
          <p:cNvSpPr/>
          <p:nvPr/>
        </p:nvSpPr>
        <p:spPr>
          <a:xfrm>
            <a:off x="2037808" y="2388788"/>
            <a:ext cx="2772000" cy="252000"/>
          </a:xfrm>
          <a:prstGeom prst="rect">
            <a:avLst/>
          </a:prstGeom>
          <a:solidFill>
            <a:srgbClr val="444345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Discovery results presentation</a:t>
            </a:r>
            <a:endParaRPr lang="en-US" sz="10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F7B1E8-A434-4ED1-A390-4389D5C69874}"/>
              </a:ext>
            </a:extLst>
          </p:cNvPr>
          <p:cNvSpPr/>
          <p:nvPr/>
        </p:nvSpPr>
        <p:spPr>
          <a:xfrm>
            <a:off x="2038205" y="2643998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Project interview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00F0AB-4CDA-4BF4-ADE9-EA55237BDD16}"/>
              </a:ext>
            </a:extLst>
          </p:cNvPr>
          <p:cNvSpPr/>
          <p:nvPr/>
        </p:nvSpPr>
        <p:spPr>
          <a:xfrm>
            <a:off x="2038602" y="2907457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Daily meeting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631A1E-30B1-4047-A18A-2328D7B55304}"/>
              </a:ext>
            </a:extLst>
          </p:cNvPr>
          <p:cNvSpPr/>
          <p:nvPr/>
        </p:nvSpPr>
        <p:spPr>
          <a:xfrm>
            <a:off x="2036220" y="3170916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Brainstorming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2EAD28-D8EF-4E19-BB29-A00E937B1E32}"/>
              </a:ext>
            </a:extLst>
          </p:cNvPr>
          <p:cNvSpPr/>
          <p:nvPr/>
        </p:nvSpPr>
        <p:spPr>
          <a:xfrm>
            <a:off x="2036617" y="3434375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Storytelling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62832E-54F9-4C21-88E6-F834F591E0EC}"/>
              </a:ext>
            </a:extLst>
          </p:cNvPr>
          <p:cNvSpPr/>
          <p:nvPr/>
        </p:nvSpPr>
        <p:spPr>
          <a:xfrm>
            <a:off x="2037014" y="3697834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Sprint planning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55BD7F-9580-4A1B-B4CE-6A420531B4E8}"/>
              </a:ext>
            </a:extLst>
          </p:cNvPr>
          <p:cNvSpPr/>
          <p:nvPr/>
        </p:nvSpPr>
        <p:spPr>
          <a:xfrm>
            <a:off x="2037411" y="3961293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Retrospective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7CFF1A-D09E-4025-A2F7-9BEEAFB40449}"/>
              </a:ext>
            </a:extLst>
          </p:cNvPr>
          <p:cNvSpPr/>
          <p:nvPr/>
        </p:nvSpPr>
        <p:spPr>
          <a:xfrm>
            <a:off x="2037808" y="4224749"/>
            <a:ext cx="2772000" cy="252000"/>
          </a:xfrm>
          <a:prstGeom prst="rect">
            <a:avLst/>
          </a:prstGeom>
          <a:solidFill>
            <a:srgbClr val="008BC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Status update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34871E-B73D-4DA9-87ED-C31CE10D9DA6}"/>
              </a:ext>
            </a:extLst>
          </p:cNvPr>
          <p:cNvSpPr txBox="1"/>
          <p:nvPr/>
        </p:nvSpPr>
        <p:spPr>
          <a:xfrm>
            <a:off x="5870997" y="2181523"/>
            <a:ext cx="206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D45D45"/>
                </a:solidFill>
              </a:rPr>
              <a:t>Failure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73D329-0CA9-463C-8EA8-62E57904B4CC}"/>
              </a:ext>
            </a:extLst>
          </p:cNvPr>
          <p:cNvSpPr txBox="1"/>
          <p:nvPr/>
        </p:nvSpPr>
        <p:spPr>
          <a:xfrm>
            <a:off x="5872264" y="2648528"/>
            <a:ext cx="225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FDC55"/>
                </a:solidFill>
              </a:rPr>
              <a:t>Success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943C21-E30B-44F4-9E07-E10DFF5819BB}"/>
              </a:ext>
            </a:extLst>
          </p:cNvPr>
          <p:cNvGrpSpPr/>
          <p:nvPr/>
        </p:nvGrpSpPr>
        <p:grpSpPr>
          <a:xfrm>
            <a:off x="5364163" y="2715122"/>
            <a:ext cx="403860" cy="403860"/>
            <a:chOff x="5364163" y="2715122"/>
            <a:chExt cx="403860" cy="4038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895304-DB05-47D9-A899-C5E56D49A3D3}"/>
                </a:ext>
              </a:extLst>
            </p:cNvPr>
            <p:cNvSpPr/>
            <p:nvPr/>
          </p:nvSpPr>
          <p:spPr>
            <a:xfrm>
              <a:off x="5364163" y="2715122"/>
              <a:ext cx="403860" cy="403860"/>
            </a:xfrm>
            <a:prstGeom prst="ellipse">
              <a:avLst/>
            </a:prstGeom>
            <a:solidFill>
              <a:srgbClr val="CFD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F5B1219C-FBC8-4D9C-B2B5-C349BCF38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0666"/>
            <a:stretch/>
          </p:blipFill>
          <p:spPr>
            <a:xfrm>
              <a:off x="5443796" y="2791052"/>
              <a:ext cx="254118" cy="252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9D5B3C-DE71-4E24-90DA-E807DFAEA162}"/>
              </a:ext>
            </a:extLst>
          </p:cNvPr>
          <p:cNvGrpSpPr/>
          <p:nvPr/>
        </p:nvGrpSpPr>
        <p:grpSpPr>
          <a:xfrm>
            <a:off x="5364163" y="2179003"/>
            <a:ext cx="403860" cy="403860"/>
            <a:chOff x="5364163" y="2179003"/>
            <a:chExt cx="403860" cy="40386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469A81E-7DD1-4B88-A24C-6FE28111E452}"/>
                </a:ext>
              </a:extLst>
            </p:cNvPr>
            <p:cNvSpPr/>
            <p:nvPr/>
          </p:nvSpPr>
          <p:spPr>
            <a:xfrm>
              <a:off x="5364163" y="2179003"/>
              <a:ext cx="403860" cy="403860"/>
            </a:xfrm>
            <a:prstGeom prst="ellipse">
              <a:avLst/>
            </a:prstGeom>
            <a:solidFill>
              <a:srgbClr val="D45D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7320D5A-5B4D-4FF0-84EF-B724CF58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6093" y="2290933"/>
              <a:ext cx="180000" cy="180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706F12-3DCE-4562-A558-F7E8DA1D5E99}"/>
              </a:ext>
            </a:extLst>
          </p:cNvPr>
          <p:cNvGrpSpPr/>
          <p:nvPr/>
        </p:nvGrpSpPr>
        <p:grpSpPr>
          <a:xfrm flipH="1">
            <a:off x="5867400" y="4339389"/>
            <a:ext cx="1017830" cy="612608"/>
            <a:chOff x="7172325" y="4239527"/>
            <a:chExt cx="1234389" cy="742950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81F10469-0311-4A7B-9899-FA3A88CC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63764" y="4239527"/>
              <a:ext cx="742950" cy="74295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2A619CF-CB0A-4FCC-88DB-F03339962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1075" y="4557194"/>
              <a:ext cx="297967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3A9BD0-FA3F-4D53-87A2-B3A9D7339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2325" y="4663975"/>
              <a:ext cx="407188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2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6DB6D-0C7B-4AF1-85B7-9F5B2DCBA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EE8E4-CF8D-4F8F-BD81-D834EE1CF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Example 1</a:t>
            </a:r>
            <a:r>
              <a:rPr lang="ru-RU" dirty="0"/>
              <a:t>: </a:t>
            </a:r>
            <a:r>
              <a:rPr lang="en-US" dirty="0"/>
              <a:t>Demo to a Customer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F9C1309-DA79-41C0-A2C0-7AE6A779A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5330" y="3660341"/>
            <a:ext cx="1165659" cy="116565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F095E97-506C-4872-8600-51085B66FE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7533" y="4263992"/>
            <a:ext cx="561093" cy="561093"/>
          </a:xfrm>
          <a:prstGeom prst="rect">
            <a:avLst/>
          </a:prstGeom>
        </p:spPr>
      </p:pic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6262CE61-43D3-4CFF-93C2-1CF6DFBA06BD}"/>
              </a:ext>
            </a:extLst>
          </p:cNvPr>
          <p:cNvGrpSpPr/>
          <p:nvPr/>
        </p:nvGrpSpPr>
        <p:grpSpPr>
          <a:xfrm>
            <a:off x="4777068" y="816512"/>
            <a:ext cx="4098645" cy="2580430"/>
            <a:chOff x="4777068" y="816512"/>
            <a:chExt cx="4098645" cy="25804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F3122C-0A02-4F21-9397-FB3468831950}"/>
                </a:ext>
              </a:extLst>
            </p:cNvPr>
            <p:cNvSpPr txBox="1"/>
            <p:nvPr/>
          </p:nvSpPr>
          <p:spPr>
            <a:xfrm>
              <a:off x="7531100" y="3166110"/>
              <a:ext cx="13446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7"/>
                </a:rPr>
                <a:t>Kolb learning cycle wiki</a:t>
              </a:r>
              <a:endParaRPr lang="en-US" sz="900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0092FF-CF65-492E-BD6E-8C601372A194}"/>
                </a:ext>
              </a:extLst>
            </p:cNvPr>
            <p:cNvGrpSpPr/>
            <p:nvPr/>
          </p:nvGrpSpPr>
          <p:grpSpPr>
            <a:xfrm>
              <a:off x="4777068" y="816512"/>
              <a:ext cx="4040225" cy="2557165"/>
              <a:chOff x="4991100" y="980440"/>
              <a:chExt cx="4008120" cy="253684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515150D-74B9-4BF3-ACE2-D99988C9ED5A}"/>
                  </a:ext>
                </a:extLst>
              </p:cNvPr>
              <p:cNvSpPr/>
              <p:nvPr/>
            </p:nvSpPr>
            <p:spPr>
              <a:xfrm>
                <a:off x="5577840" y="1166813"/>
                <a:ext cx="2865120" cy="2118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10AF883-58D3-42DC-9380-5BC8BA0F7FBD}"/>
                  </a:ext>
                </a:extLst>
              </p:cNvPr>
              <p:cNvSpPr/>
              <p:nvPr/>
            </p:nvSpPr>
            <p:spPr>
              <a:xfrm>
                <a:off x="6423660" y="980440"/>
                <a:ext cx="1173480" cy="44196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213551"/>
                    </a:solidFill>
                  </a:rPr>
                  <a:t>Concrete experience [1]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AD8D275-E204-4817-9000-2FE070607049}"/>
                  </a:ext>
                </a:extLst>
              </p:cNvPr>
              <p:cNvSpPr/>
              <p:nvPr/>
            </p:nvSpPr>
            <p:spPr>
              <a:xfrm>
                <a:off x="6423660" y="3068320"/>
                <a:ext cx="1173480" cy="44196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613DB4E-6AB5-4387-82B9-E08DE06904DA}"/>
                  </a:ext>
                </a:extLst>
              </p:cNvPr>
              <p:cNvSpPr/>
              <p:nvPr/>
            </p:nvSpPr>
            <p:spPr>
              <a:xfrm>
                <a:off x="5021580" y="2009140"/>
                <a:ext cx="1173480" cy="44196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9D196B9-2220-4BB1-93A9-A145E31DDE97}"/>
                  </a:ext>
                </a:extLst>
              </p:cNvPr>
              <p:cNvSpPr/>
              <p:nvPr/>
            </p:nvSpPr>
            <p:spPr>
              <a:xfrm>
                <a:off x="7795260" y="2009140"/>
                <a:ext cx="1173480" cy="44196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21355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A7EB75-D513-4003-9E58-E71E9372395E}"/>
                  </a:ext>
                </a:extLst>
              </p:cNvPr>
              <p:cNvSpPr txBox="1"/>
              <p:nvPr/>
            </p:nvSpPr>
            <p:spPr>
              <a:xfrm>
                <a:off x="7764780" y="1996440"/>
                <a:ext cx="123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213551"/>
                    </a:solidFill>
                  </a:rPr>
                  <a:t>Observation and reflection [2]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1B5699-6C1A-4807-AAD6-33B721EF0133}"/>
                  </a:ext>
                </a:extLst>
              </p:cNvPr>
              <p:cNvSpPr txBox="1"/>
              <p:nvPr/>
            </p:nvSpPr>
            <p:spPr>
              <a:xfrm>
                <a:off x="6393180" y="3055620"/>
                <a:ext cx="123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213551"/>
                    </a:solidFill>
                  </a:rPr>
                  <a:t>Forming abstract concepts [3]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E3514F-EBE6-4A3C-9EE0-A51351CFDC69}"/>
                  </a:ext>
                </a:extLst>
              </p:cNvPr>
              <p:cNvSpPr txBox="1"/>
              <p:nvPr/>
            </p:nvSpPr>
            <p:spPr>
              <a:xfrm>
                <a:off x="4991100" y="1996440"/>
                <a:ext cx="123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1C1C1C"/>
                    </a:solidFill>
                  </a:rPr>
                  <a:t>Testing in new situations [4]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B8FD89-9FB3-418E-8C2D-4F88C2D4C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1160" y="1166813"/>
              <a:ext cx="266700" cy="28800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7FCE48-DE1E-4ED3-98D4-867312C7BCED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1207292"/>
              <a:ext cx="274320" cy="28800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CC0DBA0-E286-45F5-AB65-315B81F5A9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9350" y="2738912"/>
              <a:ext cx="289290" cy="28800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53FE022-2806-4468-BA42-3BE6F3512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3060" y="2689860"/>
              <a:ext cx="297180" cy="28800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345A4AD4-3BBA-4D8A-A041-460D57B48995}"/>
              </a:ext>
            </a:extLst>
          </p:cNvPr>
          <p:cNvSpPr/>
          <p:nvPr/>
        </p:nvSpPr>
        <p:spPr>
          <a:xfrm>
            <a:off x="1048703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F988B64-4FE2-48DF-9972-23FEEDB3B2C8}"/>
              </a:ext>
            </a:extLst>
          </p:cNvPr>
          <p:cNvSpPr/>
          <p:nvPr/>
        </p:nvSpPr>
        <p:spPr>
          <a:xfrm>
            <a:off x="1958975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9B0DD03-2A09-426C-A280-0A2B44D3EA1D}"/>
              </a:ext>
            </a:extLst>
          </p:cNvPr>
          <p:cNvSpPr/>
          <p:nvPr/>
        </p:nvSpPr>
        <p:spPr>
          <a:xfrm>
            <a:off x="2869247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ECB878D-186B-4251-A87A-C6BEB3263799}"/>
              </a:ext>
            </a:extLst>
          </p:cNvPr>
          <p:cNvSpPr/>
          <p:nvPr/>
        </p:nvSpPr>
        <p:spPr>
          <a:xfrm>
            <a:off x="3779520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EFA7693-41DF-41D1-B3C6-B63F33FD9D15}"/>
              </a:ext>
            </a:extLst>
          </p:cNvPr>
          <p:cNvSpPr/>
          <p:nvPr/>
        </p:nvSpPr>
        <p:spPr>
          <a:xfrm>
            <a:off x="1048703" y="3572372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AAB4CD8-919B-410B-B7F5-8B1B82C29691}"/>
              </a:ext>
            </a:extLst>
          </p:cNvPr>
          <p:cNvSpPr/>
          <p:nvPr/>
        </p:nvSpPr>
        <p:spPr>
          <a:xfrm>
            <a:off x="1958975" y="3572372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2CFC0C2-2E1E-491C-9C03-9D9E5262C92F}"/>
              </a:ext>
            </a:extLst>
          </p:cNvPr>
          <p:cNvSpPr/>
          <p:nvPr/>
        </p:nvSpPr>
        <p:spPr>
          <a:xfrm>
            <a:off x="2869247" y="3572372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6FF4641-2F19-44C4-B570-F78284D3F0E0}"/>
              </a:ext>
            </a:extLst>
          </p:cNvPr>
          <p:cNvSpPr/>
          <p:nvPr/>
        </p:nvSpPr>
        <p:spPr>
          <a:xfrm>
            <a:off x="3779520" y="3572372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0A5FB1-1D6B-4E40-B3DA-09FAE6C23BD0}"/>
              </a:ext>
            </a:extLst>
          </p:cNvPr>
          <p:cNvSpPr txBox="1"/>
          <p:nvPr/>
        </p:nvSpPr>
        <p:spPr>
          <a:xfrm>
            <a:off x="566738" y="1845526"/>
            <a:ext cx="1370647" cy="415498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Describe what’s happening on the screen instead of focusing on business value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73C3BD-5616-4F8F-947E-5FE2F6211A6F}"/>
              </a:ext>
            </a:extLst>
          </p:cNvPr>
          <p:cNvSpPr txBox="1"/>
          <p:nvPr/>
        </p:nvSpPr>
        <p:spPr>
          <a:xfrm>
            <a:off x="1409700" y="787635"/>
            <a:ext cx="1501140" cy="415498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</a:rPr>
              <a:t>Disputing on how solution should or shouldn’t work during the demo or providing premature commitments</a:t>
            </a:r>
            <a:endParaRPr lang="ru-RU" sz="7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AD4722-3EE9-490C-95F9-EB73FB93097D}"/>
              </a:ext>
            </a:extLst>
          </p:cNvPr>
          <p:cNvSpPr txBox="1"/>
          <p:nvPr/>
        </p:nvSpPr>
        <p:spPr>
          <a:xfrm>
            <a:off x="2320925" y="1854965"/>
            <a:ext cx="1501140" cy="523220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Confusion and freeze during screen sharing problems, hardware malfunctions or unexpected issues with presented solution</a:t>
            </a:r>
            <a:endParaRPr lang="ru-RU" dirty="0">
              <a:latin typeface="+mn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DE0C0-124F-4DE5-8BD5-8DE118D5E23B}"/>
              </a:ext>
            </a:extLst>
          </p:cNvPr>
          <p:cNvSpPr txBox="1"/>
          <p:nvPr/>
        </p:nvSpPr>
        <p:spPr>
          <a:xfrm>
            <a:off x="3112135" y="787975"/>
            <a:ext cx="1742440" cy="415498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Use words and phrases which can be considered too direct or passive-</a:t>
            </a:r>
            <a:r>
              <a:rPr lang="en-US" dirty="0" err="1">
                <a:latin typeface="+mn-lt"/>
              </a:rPr>
              <a:t>agressive</a:t>
            </a:r>
            <a:r>
              <a:rPr lang="en-US" dirty="0">
                <a:latin typeface="+mn-lt"/>
              </a:rPr>
              <a:t> by English-speaking stakeholders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D3B527E-5FE6-4A1B-B211-92E260051287}"/>
              </a:ext>
            </a:extLst>
          </p:cNvPr>
          <p:cNvCxnSpPr>
            <a:stCxn id="65" idx="0"/>
            <a:endCxn id="74" idx="2"/>
          </p:cNvCxnSpPr>
          <p:nvPr/>
        </p:nvCxnSpPr>
        <p:spPr>
          <a:xfrm flipH="1" flipV="1">
            <a:off x="2160270" y="1203133"/>
            <a:ext cx="635" cy="144655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A6222D9-FCC5-4A75-9C71-41A25A53F49B}"/>
              </a:ext>
            </a:extLst>
          </p:cNvPr>
          <p:cNvCxnSpPr>
            <a:cxnSpLocks/>
            <a:stCxn id="94" idx="0"/>
            <a:endCxn id="66" idx="4"/>
          </p:cNvCxnSpPr>
          <p:nvPr/>
        </p:nvCxnSpPr>
        <p:spPr>
          <a:xfrm flipH="1" flipV="1">
            <a:off x="3071177" y="1751648"/>
            <a:ext cx="318" cy="103317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D6D632C-C64D-420F-98E3-0F45E9DFCD2B}"/>
              </a:ext>
            </a:extLst>
          </p:cNvPr>
          <p:cNvCxnSpPr>
            <a:cxnSpLocks/>
            <a:stCxn id="63" idx="0"/>
            <a:endCxn id="61" idx="4"/>
          </p:cNvCxnSpPr>
          <p:nvPr/>
        </p:nvCxnSpPr>
        <p:spPr>
          <a:xfrm flipH="1" flipV="1">
            <a:off x="1250633" y="1751648"/>
            <a:ext cx="1429" cy="93878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24BE9A-D214-4778-A384-D460ECDC0924}"/>
              </a:ext>
            </a:extLst>
          </p:cNvPr>
          <p:cNvCxnSpPr>
            <a:cxnSpLocks/>
            <a:stCxn id="67" idx="0"/>
            <a:endCxn id="95" idx="2"/>
          </p:cNvCxnSpPr>
          <p:nvPr/>
        </p:nvCxnSpPr>
        <p:spPr>
          <a:xfrm flipV="1">
            <a:off x="3981450" y="1203473"/>
            <a:ext cx="1905" cy="144315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74AC0F4-0A69-4B6C-89FE-5DDC44A52EAA}"/>
              </a:ext>
            </a:extLst>
          </p:cNvPr>
          <p:cNvSpPr txBox="1"/>
          <p:nvPr/>
        </p:nvSpPr>
        <p:spPr>
          <a:xfrm>
            <a:off x="496888" y="4082843"/>
            <a:ext cx="1509712" cy="646331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Preparation</a:t>
            </a:r>
            <a:endParaRPr lang="en-US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Scripts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Test data etc.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1EBFCA-8AD4-4B63-9F3D-4A172F614845}"/>
              </a:ext>
            </a:extLst>
          </p:cNvPr>
          <p:cNvSpPr txBox="1"/>
          <p:nvPr/>
        </p:nvSpPr>
        <p:spPr>
          <a:xfrm>
            <a:off x="1409700" y="2616518"/>
            <a:ext cx="1504950" cy="861774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Facilitation</a:t>
            </a:r>
            <a:r>
              <a:rPr lang="en-US" sz="800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Introduce yourself, team and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Set up meeting rules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Control timings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Handle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Deal with objections</a:t>
            </a:r>
            <a:endParaRPr lang="ru-RU" dirty="0">
              <a:latin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EA96BA-0B40-4ECD-9B26-9C8FFE58AFFE}"/>
              </a:ext>
            </a:extLst>
          </p:cNvPr>
          <p:cNvSpPr txBox="1"/>
          <p:nvPr/>
        </p:nvSpPr>
        <p:spPr>
          <a:xfrm>
            <a:off x="2320925" y="4082758"/>
            <a:ext cx="1501140" cy="538609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Where are we now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User journey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Business value</a:t>
            </a:r>
            <a:endParaRPr lang="ru-RU" dirty="0">
              <a:latin typeface="+mn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0BE63D7-FB96-42F9-9E09-E2148D4DF3E4}"/>
              </a:ext>
            </a:extLst>
          </p:cNvPr>
          <p:cNvSpPr txBox="1"/>
          <p:nvPr/>
        </p:nvSpPr>
        <p:spPr>
          <a:xfrm>
            <a:off x="3134360" y="2933403"/>
            <a:ext cx="1691640" cy="538609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Summarize results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Articulate next steps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Send a clear MFU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BF248BE-0273-4700-92A0-C2222F1106FC}"/>
              </a:ext>
            </a:extLst>
          </p:cNvPr>
          <p:cNvCxnSpPr>
            <a:cxnSpLocks/>
            <a:stCxn id="79" idx="0"/>
            <a:endCxn id="115" idx="2"/>
          </p:cNvCxnSpPr>
          <p:nvPr/>
        </p:nvCxnSpPr>
        <p:spPr>
          <a:xfrm flipV="1">
            <a:off x="2160905" y="3478292"/>
            <a:ext cx="1270" cy="94080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002C7AC-BED8-4A4F-AAC7-8A5863062BA1}"/>
              </a:ext>
            </a:extLst>
          </p:cNvPr>
          <p:cNvCxnSpPr>
            <a:cxnSpLocks/>
            <a:stCxn id="116" idx="0"/>
            <a:endCxn id="80" idx="4"/>
          </p:cNvCxnSpPr>
          <p:nvPr/>
        </p:nvCxnSpPr>
        <p:spPr>
          <a:xfrm flipH="1" flipV="1">
            <a:off x="3071177" y="3976232"/>
            <a:ext cx="318" cy="106526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253F1C-5FF9-42A7-AA83-FA27FA3BDE56}"/>
              </a:ext>
            </a:extLst>
          </p:cNvPr>
          <p:cNvCxnSpPr>
            <a:cxnSpLocks/>
            <a:stCxn id="114" idx="0"/>
            <a:endCxn id="78" idx="4"/>
          </p:cNvCxnSpPr>
          <p:nvPr/>
        </p:nvCxnSpPr>
        <p:spPr>
          <a:xfrm flipH="1" flipV="1">
            <a:off x="1250633" y="3976232"/>
            <a:ext cx="1111" cy="106611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2F77730-876C-4618-9C01-EB53D7AB4A4A}"/>
              </a:ext>
            </a:extLst>
          </p:cNvPr>
          <p:cNvCxnSpPr>
            <a:cxnSpLocks/>
            <a:stCxn id="81" idx="0"/>
            <a:endCxn id="117" idx="2"/>
          </p:cNvCxnSpPr>
          <p:nvPr/>
        </p:nvCxnSpPr>
        <p:spPr>
          <a:xfrm flipH="1" flipV="1">
            <a:off x="3980180" y="3472012"/>
            <a:ext cx="1270" cy="100360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Graphic 1038">
            <a:extLst>
              <a:ext uri="{FF2B5EF4-FFF2-40B4-BE49-F238E27FC236}">
                <a16:creationId xmlns:a16="http://schemas.microsoft.com/office/drawing/2014/main" id="{A08D826E-6C48-40D8-90C7-011025AB92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7213"/>
          <a:stretch/>
        </p:blipFill>
        <p:spPr>
          <a:xfrm>
            <a:off x="1129190" y="1423915"/>
            <a:ext cx="242887" cy="251606"/>
          </a:xfrm>
          <a:prstGeom prst="rect">
            <a:avLst/>
          </a:prstGeom>
        </p:spPr>
      </p:pic>
      <p:pic>
        <p:nvPicPr>
          <p:cNvPr id="1043" name="Graphic 1042">
            <a:extLst>
              <a:ext uri="{FF2B5EF4-FFF2-40B4-BE49-F238E27FC236}">
                <a16:creationId xmlns:a16="http://schemas.microsoft.com/office/drawing/2014/main" id="{5A5B83FE-9D04-4F83-AFCC-FF54A12692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21875"/>
          <a:stretch/>
        </p:blipFill>
        <p:spPr>
          <a:xfrm>
            <a:off x="2013449" y="1405718"/>
            <a:ext cx="294912" cy="288000"/>
          </a:xfrm>
          <a:prstGeom prst="rect">
            <a:avLst/>
          </a:prstGeom>
        </p:spPr>
      </p:pic>
      <p:pic>
        <p:nvPicPr>
          <p:cNvPr id="1045" name="Graphic 1044">
            <a:extLst>
              <a:ext uri="{FF2B5EF4-FFF2-40B4-BE49-F238E27FC236}">
                <a16:creationId xmlns:a16="http://schemas.microsoft.com/office/drawing/2014/main" id="{6C5D1FBE-CE54-41CB-A311-96512CF3F50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8930"/>
          <a:stretch/>
        </p:blipFill>
        <p:spPr>
          <a:xfrm>
            <a:off x="2946840" y="1423718"/>
            <a:ext cx="248675" cy="252000"/>
          </a:xfrm>
          <a:prstGeom prst="rect">
            <a:avLst/>
          </a:prstGeom>
        </p:spPr>
      </p:pic>
      <p:pic>
        <p:nvPicPr>
          <p:cNvPr id="1047" name="Graphic 1046">
            <a:extLst>
              <a:ext uri="{FF2B5EF4-FFF2-40B4-BE49-F238E27FC236}">
                <a16:creationId xmlns:a16="http://schemas.microsoft.com/office/drawing/2014/main" id="{34025EF1-F8C3-4A7D-98CA-D5272AB3BF7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1" b="18357"/>
          <a:stretch/>
        </p:blipFill>
        <p:spPr>
          <a:xfrm>
            <a:off x="3857986" y="1423718"/>
            <a:ext cx="246929" cy="252000"/>
          </a:xfrm>
          <a:prstGeom prst="rect">
            <a:avLst/>
          </a:prstGeom>
        </p:spPr>
      </p:pic>
      <p:pic>
        <p:nvPicPr>
          <p:cNvPr id="1055" name="Graphic 1054">
            <a:extLst>
              <a:ext uri="{FF2B5EF4-FFF2-40B4-BE49-F238E27FC236}">
                <a16:creationId xmlns:a16="http://schemas.microsoft.com/office/drawing/2014/main" id="{ACFE7135-6774-4F6D-B0BF-39322A1A77B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1" b="17863"/>
          <a:stretch/>
        </p:blipFill>
        <p:spPr>
          <a:xfrm>
            <a:off x="2944502" y="3645774"/>
            <a:ext cx="253352" cy="257056"/>
          </a:xfrm>
          <a:prstGeom prst="rect">
            <a:avLst/>
          </a:prstGeom>
        </p:spPr>
      </p:pic>
      <p:pic>
        <p:nvPicPr>
          <p:cNvPr id="1057" name="Graphic 1056">
            <a:extLst>
              <a:ext uri="{FF2B5EF4-FFF2-40B4-BE49-F238E27FC236}">
                <a16:creationId xmlns:a16="http://schemas.microsoft.com/office/drawing/2014/main" id="{EC58614F-C28A-4278-ABDA-5211F2CB4B5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20063"/>
          <a:stretch/>
        </p:blipFill>
        <p:spPr>
          <a:xfrm>
            <a:off x="2034302" y="3647798"/>
            <a:ext cx="253206" cy="253009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211820CC-3C9C-47A9-B4B5-9C9B6526B21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b="21667"/>
          <a:stretch/>
        </p:blipFill>
        <p:spPr>
          <a:xfrm>
            <a:off x="1127602" y="3653834"/>
            <a:ext cx="246063" cy="240937"/>
          </a:xfrm>
          <a:prstGeom prst="rect">
            <a:avLst/>
          </a:prstGeom>
        </p:spPr>
      </p:pic>
      <p:pic>
        <p:nvPicPr>
          <p:cNvPr id="1061" name="Graphic 1060">
            <a:extLst>
              <a:ext uri="{FF2B5EF4-FFF2-40B4-BE49-F238E27FC236}">
                <a16:creationId xmlns:a16="http://schemas.microsoft.com/office/drawing/2014/main" id="{906D2717-6D31-4658-8F92-CBD5387ABC0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b="20666"/>
          <a:stretch/>
        </p:blipFill>
        <p:spPr>
          <a:xfrm>
            <a:off x="3850085" y="3644032"/>
            <a:ext cx="262730" cy="260541"/>
          </a:xfrm>
          <a:prstGeom prst="rect">
            <a:avLst/>
          </a:prstGeom>
        </p:spPr>
      </p:pic>
      <p:sp>
        <p:nvSpPr>
          <p:cNvPr id="167" name="Oval 166">
            <a:extLst>
              <a:ext uri="{FF2B5EF4-FFF2-40B4-BE49-F238E27FC236}">
                <a16:creationId xmlns:a16="http://schemas.microsoft.com/office/drawing/2014/main" id="{9BA6197B-5DC8-4AEE-8841-2F9F9BAE66FB}"/>
              </a:ext>
            </a:extLst>
          </p:cNvPr>
          <p:cNvSpPr/>
          <p:nvPr/>
        </p:nvSpPr>
        <p:spPr>
          <a:xfrm>
            <a:off x="7214870" y="-253048"/>
            <a:ext cx="1822450" cy="182245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E2FF0F9-95B6-4B50-86E9-8C5E1071C458}"/>
              </a:ext>
            </a:extLst>
          </p:cNvPr>
          <p:cNvSpPr/>
          <p:nvPr/>
        </p:nvSpPr>
        <p:spPr>
          <a:xfrm>
            <a:off x="8786813" y="3642042"/>
            <a:ext cx="952500" cy="9525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3DA994CF-B43D-4016-8349-AFCB707C3DE9}"/>
              </a:ext>
            </a:extLst>
          </p:cNvPr>
          <p:cNvSpPr/>
          <p:nvPr/>
        </p:nvSpPr>
        <p:spPr>
          <a:xfrm>
            <a:off x="-288607" y="2354262"/>
            <a:ext cx="722947" cy="722947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113D1DD-7851-41B4-AE94-D80577FE3875}"/>
              </a:ext>
            </a:extLst>
          </p:cNvPr>
          <p:cNvSpPr/>
          <p:nvPr/>
        </p:nvSpPr>
        <p:spPr>
          <a:xfrm>
            <a:off x="8199755" y="4274661"/>
            <a:ext cx="404178" cy="404178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022C5-465D-486D-B460-69130653306A}"/>
              </a:ext>
            </a:extLst>
          </p:cNvPr>
          <p:cNvSpPr txBox="1"/>
          <p:nvPr/>
        </p:nvSpPr>
        <p:spPr>
          <a:xfrm>
            <a:off x="400472" y="694141"/>
            <a:ext cx="7141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D45D45"/>
                </a:solidFill>
              </a:rPr>
              <a:t>Failure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990084-06F6-4682-8672-8993DF11D542}"/>
              </a:ext>
            </a:extLst>
          </p:cNvPr>
          <p:cNvSpPr txBox="1"/>
          <p:nvPr/>
        </p:nvSpPr>
        <p:spPr>
          <a:xfrm>
            <a:off x="398565" y="2512003"/>
            <a:ext cx="780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FDC55"/>
                </a:solidFill>
              </a:rPr>
              <a:t>Success</a:t>
            </a:r>
          </a:p>
        </p:txBody>
      </p:sp>
      <p:pic>
        <p:nvPicPr>
          <p:cNvPr id="2050" name="Picture 2" descr="Garde Royale Anglaise Vectoriels et illustrations libres de droits">
            <a:extLst>
              <a:ext uri="{FF2B5EF4-FFF2-40B4-BE49-F238E27FC236}">
                <a16:creationId xmlns:a16="http://schemas.microsoft.com/office/drawing/2014/main" id="{28F6D4BB-3BF9-44B3-A50C-E34E3A92F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4152"/>
          <a:stretch/>
        </p:blipFill>
        <p:spPr bwMode="auto">
          <a:xfrm>
            <a:off x="4734452" y="4414838"/>
            <a:ext cx="478104" cy="4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68BE2BDB-A534-4783-A8AE-AA7C4108FFAF}"/>
              </a:ext>
            </a:extLst>
          </p:cNvPr>
          <p:cNvSpPr/>
          <p:nvPr/>
        </p:nvSpPr>
        <p:spPr>
          <a:xfrm>
            <a:off x="8428673" y="2780982"/>
            <a:ext cx="952500" cy="9525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ACE8989-C75B-4022-BF17-A534300C1E7F}"/>
              </a:ext>
            </a:extLst>
          </p:cNvPr>
          <p:cNvSpPr/>
          <p:nvPr/>
        </p:nvSpPr>
        <p:spPr>
          <a:xfrm>
            <a:off x="7214870" y="-253048"/>
            <a:ext cx="1822450" cy="182245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1BE39-F967-42B0-AF15-B48490EFC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093AA-6AD2-47C7-942F-51CBC043E1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ru-RU" dirty="0"/>
              <a:t>2: </a:t>
            </a:r>
            <a:r>
              <a:rPr lang="en-US" dirty="0"/>
              <a:t>Backlog grooming / refinement and Sprint planning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0475039-BCB3-4E7A-94CE-06B727522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612" y="4312920"/>
            <a:ext cx="511698" cy="51169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7B79B49-3248-422D-89E7-8F1B1329E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0240" y="4078326"/>
            <a:ext cx="746759" cy="74675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AD99CB1-FF03-4136-8CBB-1CE60ADDF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6680" y="3834486"/>
            <a:ext cx="990599" cy="9905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86CA61F-E236-4438-ABA9-5350139136A3}"/>
              </a:ext>
            </a:extLst>
          </p:cNvPr>
          <p:cNvSpPr/>
          <p:nvPr/>
        </p:nvSpPr>
        <p:spPr>
          <a:xfrm>
            <a:off x="1048703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3B73CC-745D-431E-9A9C-2761FF8B8D9B}"/>
              </a:ext>
            </a:extLst>
          </p:cNvPr>
          <p:cNvSpPr/>
          <p:nvPr/>
        </p:nvSpPr>
        <p:spPr>
          <a:xfrm>
            <a:off x="1958975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59A6F-B93F-4A3C-B05A-6BAF4E5DCE35}"/>
              </a:ext>
            </a:extLst>
          </p:cNvPr>
          <p:cNvSpPr/>
          <p:nvPr/>
        </p:nvSpPr>
        <p:spPr>
          <a:xfrm>
            <a:off x="2869247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ADDD8E-CC65-4A8A-91C6-D4E2324CE765}"/>
              </a:ext>
            </a:extLst>
          </p:cNvPr>
          <p:cNvSpPr/>
          <p:nvPr/>
        </p:nvSpPr>
        <p:spPr>
          <a:xfrm>
            <a:off x="3779520" y="1347788"/>
            <a:ext cx="403860" cy="40386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94433D-7CB2-4BBE-9F13-F3F851F81406}"/>
              </a:ext>
            </a:extLst>
          </p:cNvPr>
          <p:cNvSpPr/>
          <p:nvPr/>
        </p:nvSpPr>
        <p:spPr>
          <a:xfrm>
            <a:off x="1048703" y="3285748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A46BB1-86ED-456F-B2BE-816A9959E5E1}"/>
              </a:ext>
            </a:extLst>
          </p:cNvPr>
          <p:cNvSpPr/>
          <p:nvPr/>
        </p:nvSpPr>
        <p:spPr>
          <a:xfrm>
            <a:off x="1958975" y="3285748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009FAAF-6866-4172-9FE5-2441B426008C}"/>
              </a:ext>
            </a:extLst>
          </p:cNvPr>
          <p:cNvSpPr/>
          <p:nvPr/>
        </p:nvSpPr>
        <p:spPr>
          <a:xfrm>
            <a:off x="2869247" y="3285748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6E2900-5C8A-4039-A9E5-D1944D9F0AB2}"/>
              </a:ext>
            </a:extLst>
          </p:cNvPr>
          <p:cNvSpPr/>
          <p:nvPr/>
        </p:nvSpPr>
        <p:spPr>
          <a:xfrm>
            <a:off x="3779520" y="3285748"/>
            <a:ext cx="403860" cy="403860"/>
          </a:xfrm>
          <a:prstGeom prst="ellipse">
            <a:avLst/>
          </a:prstGeom>
          <a:solidFill>
            <a:srgbClr val="CFD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8C5B49-606D-409E-B9E9-16C40CAEC729}"/>
              </a:ext>
            </a:extLst>
          </p:cNvPr>
          <p:cNvSpPr txBox="1"/>
          <p:nvPr/>
        </p:nvSpPr>
        <p:spPr>
          <a:xfrm>
            <a:off x="566738" y="1845526"/>
            <a:ext cx="1370647" cy="523220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Backlog is not prepared: </a:t>
            </a:r>
          </a:p>
          <a:p>
            <a:r>
              <a:rPr lang="en-US" dirty="0">
                <a:latin typeface="+mn-lt"/>
              </a:rPr>
              <a:t>items are not pre-groomed, dependencies and blockers are not identified.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15863-7976-4F8E-A563-5F9A22A66900}"/>
              </a:ext>
            </a:extLst>
          </p:cNvPr>
          <p:cNvSpPr txBox="1"/>
          <p:nvPr/>
        </p:nvSpPr>
        <p:spPr>
          <a:xfrm>
            <a:off x="1409700" y="790016"/>
            <a:ext cx="1501140" cy="415498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700" b="0" i="0" u="none" strike="noStrike" dirty="0">
                <a:solidFill>
                  <a:srgbClr val="000000"/>
                </a:solidFill>
                <a:effectLst/>
              </a:rPr>
              <a:t>Audience doesn’t understand format, goals of the meeting and expected results.</a:t>
            </a:r>
            <a:endParaRPr lang="ru-RU" sz="7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288E32-6A46-40F4-8BF4-211EDAAB4BD6}"/>
              </a:ext>
            </a:extLst>
          </p:cNvPr>
          <p:cNvSpPr txBox="1"/>
          <p:nvPr/>
        </p:nvSpPr>
        <p:spPr>
          <a:xfrm>
            <a:off x="2320925" y="1854965"/>
            <a:ext cx="1501140" cy="523220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BA doesn’t “drive” the meeting. Team spends time to discuss topics, that don’t help achieving goals of the meeting.</a:t>
            </a:r>
            <a:endParaRPr lang="ru-RU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E36AE2-FE5F-4357-917F-CC498854E4D7}"/>
              </a:ext>
            </a:extLst>
          </p:cNvPr>
          <p:cNvSpPr txBox="1"/>
          <p:nvPr/>
        </p:nvSpPr>
        <p:spPr>
          <a:xfrm>
            <a:off x="3134360" y="787975"/>
            <a:ext cx="1691640" cy="415498"/>
          </a:xfrm>
          <a:prstGeom prst="rect">
            <a:avLst/>
          </a:prstGeom>
          <a:noFill/>
          <a:ln>
            <a:solidFill>
              <a:srgbClr val="D45D45">
                <a:alpha val="50000"/>
              </a:srgbClr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>
                <a:latin typeface="+mn-lt"/>
              </a:rPr>
              <a:t>BA doesn't provide any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options and alternatives for achieving business goals within existing capacity limitations</a:t>
            </a:r>
            <a:r>
              <a:rPr lang="ru-RU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D87644-A30C-45A7-A1F0-8D5106A67647}"/>
              </a:ext>
            </a:extLst>
          </p:cNvPr>
          <p:cNvCxnSpPr>
            <a:stCxn id="16" idx="0"/>
            <a:endCxn id="24" idx="2"/>
          </p:cNvCxnSpPr>
          <p:nvPr/>
        </p:nvCxnSpPr>
        <p:spPr>
          <a:xfrm flipH="1" flipV="1">
            <a:off x="2160270" y="1205514"/>
            <a:ext cx="635" cy="142274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5E1662-C9AB-4948-8F6F-1820DF2130FC}"/>
              </a:ext>
            </a:extLst>
          </p:cNvPr>
          <p:cNvCxnSpPr>
            <a:cxnSpLocks/>
            <a:stCxn id="25" idx="0"/>
            <a:endCxn id="17" idx="4"/>
          </p:cNvCxnSpPr>
          <p:nvPr/>
        </p:nvCxnSpPr>
        <p:spPr>
          <a:xfrm flipH="1" flipV="1">
            <a:off x="3071177" y="1751648"/>
            <a:ext cx="318" cy="103317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4361B-8F45-47AD-B17E-F3A0F0DED1BE}"/>
              </a:ext>
            </a:extLst>
          </p:cNvPr>
          <p:cNvCxnSpPr>
            <a:cxnSpLocks/>
            <a:stCxn id="23" idx="0"/>
            <a:endCxn id="15" idx="4"/>
          </p:cNvCxnSpPr>
          <p:nvPr/>
        </p:nvCxnSpPr>
        <p:spPr>
          <a:xfrm flipH="1" flipV="1">
            <a:off x="1250633" y="1751648"/>
            <a:ext cx="1429" cy="93878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3AA443-B04D-4D4B-BA3A-4308223E277F}"/>
              </a:ext>
            </a:extLst>
          </p:cNvPr>
          <p:cNvCxnSpPr>
            <a:cxnSpLocks/>
            <a:stCxn id="18" idx="0"/>
            <a:endCxn id="26" idx="2"/>
          </p:cNvCxnSpPr>
          <p:nvPr/>
        </p:nvCxnSpPr>
        <p:spPr>
          <a:xfrm flipH="1" flipV="1">
            <a:off x="3980180" y="1203473"/>
            <a:ext cx="1270" cy="144315"/>
          </a:xfrm>
          <a:prstGeom prst="line">
            <a:avLst/>
          </a:prstGeom>
          <a:ln w="12700">
            <a:solidFill>
              <a:srgbClr val="D45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8D2E948-BB99-4696-8986-307EA4D7D290}"/>
              </a:ext>
            </a:extLst>
          </p:cNvPr>
          <p:cNvSpPr txBox="1"/>
          <p:nvPr/>
        </p:nvSpPr>
        <p:spPr>
          <a:xfrm>
            <a:off x="496888" y="3796219"/>
            <a:ext cx="1509712" cy="646331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Preparation</a:t>
            </a:r>
            <a:endParaRPr lang="en-US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Track dependencies/blockers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Select a visualization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Prepare the backlog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Align tactics with your team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86BC52-FA12-4912-A3A3-9E18AD6D1E89}"/>
              </a:ext>
            </a:extLst>
          </p:cNvPr>
          <p:cNvSpPr txBox="1"/>
          <p:nvPr/>
        </p:nvSpPr>
        <p:spPr>
          <a:xfrm>
            <a:off x="1409700" y="2511305"/>
            <a:ext cx="1501140" cy="646331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Introduction</a:t>
            </a:r>
            <a:r>
              <a:rPr lang="en-US" dirty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Introduce yourself, the team and stakeholders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Set up rules and timings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Articulate expected output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AB9D39-1ECC-4BB1-99DE-A496A0592ECC}"/>
              </a:ext>
            </a:extLst>
          </p:cNvPr>
          <p:cNvSpPr txBox="1"/>
          <p:nvPr/>
        </p:nvSpPr>
        <p:spPr>
          <a:xfrm>
            <a:off x="2320925" y="3796134"/>
            <a:ext cx="1501140" cy="969496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Approach</a:t>
            </a:r>
            <a:endParaRPr lang="en-US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Challenge given priorities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Suggest different strategies to avoid scope creep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Focus on problems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Drive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Track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Try to find a compromise</a:t>
            </a:r>
            <a:endParaRPr lang="ru-RU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9D9244-AEAF-4A27-AFA0-70EDD0AEB59C}"/>
              </a:ext>
            </a:extLst>
          </p:cNvPr>
          <p:cNvSpPr txBox="1"/>
          <p:nvPr/>
        </p:nvSpPr>
        <p:spPr>
          <a:xfrm>
            <a:off x="3134360" y="2493672"/>
            <a:ext cx="1691640" cy="661720"/>
          </a:xfrm>
          <a:prstGeom prst="rect">
            <a:avLst/>
          </a:prstGeom>
          <a:noFill/>
          <a:ln>
            <a:solidFill>
              <a:srgbClr val="CFDC55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sz="800" b="1" dirty="0">
                <a:latin typeface="+mn-lt"/>
              </a:rPr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Summarize results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Get a sign-off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Articulate action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Send a clear MFU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DFA6E4-7DEA-4CB2-9344-8CB99793F530}"/>
              </a:ext>
            </a:extLst>
          </p:cNvPr>
          <p:cNvCxnSpPr>
            <a:cxnSpLocks/>
            <a:stCxn id="20" idx="0"/>
            <a:endCxn id="32" idx="2"/>
          </p:cNvCxnSpPr>
          <p:nvPr/>
        </p:nvCxnSpPr>
        <p:spPr>
          <a:xfrm flipH="1" flipV="1">
            <a:off x="2160270" y="3157636"/>
            <a:ext cx="635" cy="128112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90C443-ADCB-4789-A9EC-83F09FE93418}"/>
              </a:ext>
            </a:extLst>
          </p:cNvPr>
          <p:cNvCxnSpPr>
            <a:cxnSpLocks/>
            <a:stCxn id="33" idx="0"/>
            <a:endCxn id="21" idx="4"/>
          </p:cNvCxnSpPr>
          <p:nvPr/>
        </p:nvCxnSpPr>
        <p:spPr>
          <a:xfrm flipH="1" flipV="1">
            <a:off x="3071177" y="3689608"/>
            <a:ext cx="318" cy="106526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388D5D-1F8B-47BE-A5EF-DA593E382EBA}"/>
              </a:ext>
            </a:extLst>
          </p:cNvPr>
          <p:cNvCxnSpPr>
            <a:cxnSpLocks/>
            <a:stCxn id="31" idx="0"/>
            <a:endCxn id="19" idx="4"/>
          </p:cNvCxnSpPr>
          <p:nvPr/>
        </p:nvCxnSpPr>
        <p:spPr>
          <a:xfrm flipH="1" flipV="1">
            <a:off x="1250633" y="3689608"/>
            <a:ext cx="1111" cy="106611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4133D1-CE4A-4895-BA99-78577EBF69E5}"/>
              </a:ext>
            </a:extLst>
          </p:cNvPr>
          <p:cNvCxnSpPr>
            <a:cxnSpLocks/>
            <a:stCxn id="22" idx="0"/>
            <a:endCxn id="34" idx="2"/>
          </p:cNvCxnSpPr>
          <p:nvPr/>
        </p:nvCxnSpPr>
        <p:spPr>
          <a:xfrm flipH="1" flipV="1">
            <a:off x="3980180" y="3155392"/>
            <a:ext cx="1270" cy="130356"/>
          </a:xfrm>
          <a:prstGeom prst="line">
            <a:avLst/>
          </a:prstGeom>
          <a:ln w="12700">
            <a:solidFill>
              <a:srgbClr val="CFD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42">
            <a:extLst>
              <a:ext uri="{FF2B5EF4-FFF2-40B4-BE49-F238E27FC236}">
                <a16:creationId xmlns:a16="http://schemas.microsoft.com/office/drawing/2014/main" id="{4B3D33D9-0F4A-41DD-A5EF-5BC6578287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" b="17863"/>
          <a:stretch/>
        </p:blipFill>
        <p:spPr>
          <a:xfrm>
            <a:off x="2944502" y="3359150"/>
            <a:ext cx="253352" cy="25705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954B162-E93A-40F9-94AC-9E1001F10D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21667"/>
          <a:stretch/>
        </p:blipFill>
        <p:spPr>
          <a:xfrm>
            <a:off x="1127602" y="3367210"/>
            <a:ext cx="246063" cy="240937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885A106-C37A-46A7-826C-2574365189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20666"/>
          <a:stretch/>
        </p:blipFill>
        <p:spPr>
          <a:xfrm>
            <a:off x="3850085" y="3357408"/>
            <a:ext cx="262730" cy="2605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DD10FF0-1591-4723-9579-1C08FBF8A2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0661" y="789940"/>
            <a:ext cx="3826152" cy="2943956"/>
          </a:xfrm>
          <a:prstGeom prst="rect">
            <a:avLst/>
          </a:prstGeom>
          <a:ln>
            <a:solidFill>
              <a:srgbClr val="133C41"/>
            </a:solidFill>
          </a:ln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FCB69432-023F-4E84-B252-C818E703890D}"/>
              </a:ext>
            </a:extLst>
          </p:cNvPr>
          <p:cNvSpPr/>
          <p:nvPr/>
        </p:nvSpPr>
        <p:spPr>
          <a:xfrm>
            <a:off x="8098472" y="3886199"/>
            <a:ext cx="249079" cy="249079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E495962-4388-4CF8-B483-80C68305B4F8}"/>
              </a:ext>
            </a:extLst>
          </p:cNvPr>
          <p:cNvSpPr/>
          <p:nvPr/>
        </p:nvSpPr>
        <p:spPr>
          <a:xfrm>
            <a:off x="-288607" y="2354262"/>
            <a:ext cx="722947" cy="722947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069DA5-2B86-4CBB-B7D7-C7907B075305}"/>
              </a:ext>
            </a:extLst>
          </p:cNvPr>
          <p:cNvSpPr txBox="1"/>
          <p:nvPr/>
        </p:nvSpPr>
        <p:spPr>
          <a:xfrm>
            <a:off x="400472" y="694441"/>
            <a:ext cx="7141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D45D45"/>
                </a:solidFill>
              </a:rPr>
              <a:t>Failure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B94797-AF29-4CEA-9890-160A09CDF19E}"/>
              </a:ext>
            </a:extLst>
          </p:cNvPr>
          <p:cNvSpPr txBox="1"/>
          <p:nvPr/>
        </p:nvSpPr>
        <p:spPr>
          <a:xfrm>
            <a:off x="398565" y="2505179"/>
            <a:ext cx="7809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FDC55"/>
                </a:solidFill>
              </a:rPr>
              <a:t>Success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FA56A639-0207-4568-9F64-B7A588F63F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3652" y="3360425"/>
            <a:ext cx="254507" cy="254507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2998FB06-DCD0-4D86-BDA9-67E296887E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9615" y="1428700"/>
            <a:ext cx="242036" cy="24203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3786A4F-4DCA-4043-B9DB-F28275F08F3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b="20063"/>
          <a:stretch/>
        </p:blipFill>
        <p:spPr>
          <a:xfrm>
            <a:off x="2034302" y="1423214"/>
            <a:ext cx="253206" cy="253009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2650B06B-6CA2-4F53-8B81-55408E7C129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52644" y="1431185"/>
            <a:ext cx="237067" cy="23706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1586CC93-B2E5-4892-9656-A8302DEB2D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2388" y="1430656"/>
            <a:ext cx="238124" cy="2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CC18BE8C-3854-4487-8DD3-166354905B8C}"/>
              </a:ext>
            </a:extLst>
          </p:cNvPr>
          <p:cNvSpPr/>
          <p:nvPr/>
        </p:nvSpPr>
        <p:spPr>
          <a:xfrm>
            <a:off x="7033260" y="685482"/>
            <a:ext cx="2795270" cy="279527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DF2EB-8615-4AA7-B67F-6326BA943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70AD1-D333-4B62-B99C-DEA9480AC3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What can you do</a:t>
            </a:r>
            <a:r>
              <a:rPr lang="ru-RU" dirty="0"/>
              <a:t> (</a:t>
            </a:r>
            <a:r>
              <a:rPr lang="en-US" dirty="0"/>
              <a:t>self and group practice examples)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520B7-3223-424D-817F-A9D1716CD880}"/>
              </a:ext>
            </a:extLst>
          </p:cNvPr>
          <p:cNvSpPr txBox="1"/>
          <p:nvPr/>
        </p:nvSpPr>
        <p:spPr>
          <a:xfrm>
            <a:off x="0" y="64885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13551"/>
                </a:solidFill>
              </a:rPr>
              <a:t>BA work in English</a:t>
            </a:r>
          </a:p>
          <a:p>
            <a:pPr algn="ctr"/>
            <a:r>
              <a:rPr lang="en-US" sz="1800" b="1" dirty="0">
                <a:solidFill>
                  <a:srgbClr val="213551"/>
                </a:solidFill>
              </a:rPr>
              <a:t> =</a:t>
            </a:r>
          </a:p>
          <a:p>
            <a:pPr algn="ctr"/>
            <a:r>
              <a:rPr lang="en-US" sz="1800" dirty="0">
                <a:solidFill>
                  <a:srgbClr val="36C3D8"/>
                </a:solidFill>
                <a:latin typeface="+mn-lt"/>
              </a:rPr>
              <a:t>Practice * (BA Hard skills + BA Soft Skills + General English + </a:t>
            </a:r>
          </a:p>
          <a:p>
            <a:pPr algn="ctr"/>
            <a:r>
              <a:rPr lang="en-US" sz="1800" dirty="0">
                <a:solidFill>
                  <a:srgbClr val="36C3D8"/>
                </a:solidFill>
                <a:latin typeface="+mn-lt"/>
              </a:rPr>
              <a:t>Business Vocabulary</a:t>
            </a:r>
            <a:r>
              <a:rPr lang="ru-RU" sz="1800" dirty="0">
                <a:solidFill>
                  <a:srgbClr val="36C3D8"/>
                </a:solidFill>
                <a:latin typeface="+mn-lt"/>
              </a:rPr>
              <a:t> + </a:t>
            </a:r>
            <a:r>
              <a:rPr lang="en-US" sz="1800" dirty="0">
                <a:solidFill>
                  <a:srgbClr val="36C3D8"/>
                </a:solidFill>
                <a:latin typeface="+mn-lt"/>
              </a:rPr>
              <a:t>IT Vocabulary)</a:t>
            </a:r>
            <a:endParaRPr lang="ru-RU" sz="1600" dirty="0">
              <a:solidFill>
                <a:srgbClr val="36C3D8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6F071-2B62-4398-A5E6-7E242665EBCF}"/>
              </a:ext>
            </a:extLst>
          </p:cNvPr>
          <p:cNvSpPr txBox="1"/>
          <p:nvPr/>
        </p:nvSpPr>
        <p:spPr>
          <a:xfrm>
            <a:off x="910812" y="1834853"/>
            <a:ext cx="4202726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Interview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Solution options demonstration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Backlog grooming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Sprint planning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Demo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061B3B-D807-470A-BD0A-DE655332C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7" y="1957913"/>
            <a:ext cx="200026" cy="20002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73262D3-C23F-461D-8FB3-D71535B4C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7" y="2287055"/>
            <a:ext cx="200026" cy="2000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F13C2BC-9402-4155-A8CD-6F5B1D2DA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7" y="2606672"/>
            <a:ext cx="200026" cy="2000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885CD03-A773-49CD-9E81-B717649C2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7" y="2927346"/>
            <a:ext cx="200026" cy="20002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8E80A8E-8F99-4AFC-AB78-C1503ECBE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057" y="3240613"/>
            <a:ext cx="200026" cy="20002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5971EB4-53BD-40B2-A120-A63CE612A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1151" y="3857861"/>
            <a:ext cx="976083" cy="9760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F61E225-0BCF-4CDE-A9A0-9284D47789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0858" y="4509258"/>
            <a:ext cx="438027" cy="43802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A2EDC83-5643-4B2B-B674-C2711A06FF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7763" y="4483100"/>
            <a:ext cx="344335" cy="3443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9315E5-68AC-44CA-86F2-45EA4F9E79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4116" y="3661031"/>
            <a:ext cx="144462" cy="14446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2853A75-F6E7-4603-A57C-0F0DE642DCA2}"/>
              </a:ext>
            </a:extLst>
          </p:cNvPr>
          <p:cNvSpPr/>
          <p:nvPr/>
        </p:nvSpPr>
        <p:spPr>
          <a:xfrm>
            <a:off x="615950" y="3649980"/>
            <a:ext cx="990600" cy="9906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4CA9E6-21C2-4B69-870C-27F24CAAC5C4}"/>
              </a:ext>
            </a:extLst>
          </p:cNvPr>
          <p:cNvSpPr/>
          <p:nvPr/>
        </p:nvSpPr>
        <p:spPr>
          <a:xfrm>
            <a:off x="1781810" y="4179570"/>
            <a:ext cx="594360" cy="59436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013ABEB3-B94B-46D1-B1DB-137DE3E6C4B7}"/>
              </a:ext>
            </a:extLst>
          </p:cNvPr>
          <p:cNvSpPr/>
          <p:nvPr/>
        </p:nvSpPr>
        <p:spPr>
          <a:xfrm>
            <a:off x="-553453" y="2094497"/>
            <a:ext cx="2382253" cy="238225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A1F05-EFBE-442A-B2BF-FC3B8B965F12}"/>
              </a:ext>
            </a:extLst>
          </p:cNvPr>
          <p:cNvSpPr/>
          <p:nvPr/>
        </p:nvSpPr>
        <p:spPr>
          <a:xfrm>
            <a:off x="5295900" y="457200"/>
            <a:ext cx="965200" cy="9652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5A8DFC-57AE-4141-A57D-27E86D7145D3}"/>
              </a:ext>
            </a:extLst>
          </p:cNvPr>
          <p:cNvSpPr/>
          <p:nvPr/>
        </p:nvSpPr>
        <p:spPr>
          <a:xfrm>
            <a:off x="6705600" y="-469900"/>
            <a:ext cx="2781300" cy="2781300"/>
          </a:xfrm>
          <a:prstGeom prst="ellipse">
            <a:avLst/>
          </a:prstGeom>
          <a:solidFill>
            <a:srgbClr val="77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2311E-6369-4B2D-B889-A66A8BFE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Content Placeholder 6" descr="A person with a beard and mustache&#10;&#10;Description automatically generated with medium confidence">
            <a:extLst>
              <a:ext uri="{FF2B5EF4-FFF2-40B4-BE49-F238E27FC236}">
                <a16:creationId xmlns:a16="http://schemas.microsoft.com/office/drawing/2014/main" id="{545D1454-E584-47C7-AC39-3503CA5F99F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11" y="240239"/>
            <a:ext cx="1362279" cy="136102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A8DA6-CF79-420D-8605-0FF0BE79B11B}"/>
              </a:ext>
            </a:extLst>
          </p:cNvPr>
          <p:cNvSpPr txBox="1"/>
          <p:nvPr/>
        </p:nvSpPr>
        <p:spPr>
          <a:xfrm>
            <a:off x="1743075" y="1252585"/>
            <a:ext cx="4670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7CED9"/>
                </a:solidFill>
              </a:rPr>
              <a:t>Lead</a:t>
            </a:r>
            <a:r>
              <a:rPr lang="en-US" sz="2000" dirty="0"/>
              <a:t> business-analyst</a:t>
            </a:r>
          </a:p>
          <a:p>
            <a:r>
              <a:rPr lang="en-US" sz="2000" dirty="0"/>
              <a:t>and</a:t>
            </a:r>
            <a:endParaRPr lang="en-US" sz="1600" dirty="0"/>
          </a:p>
          <a:p>
            <a:r>
              <a:rPr lang="en-US" sz="3200" dirty="0">
                <a:solidFill>
                  <a:srgbClr val="77CED9"/>
                </a:solidFill>
              </a:rPr>
              <a:t>Resource</a:t>
            </a:r>
            <a:r>
              <a:rPr lang="en-US" sz="2000" dirty="0"/>
              <a:t> manager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C49CE-E8F7-4A78-B4F2-4658E4461D5C}"/>
              </a:ext>
            </a:extLst>
          </p:cNvPr>
          <p:cNvSpPr txBox="1"/>
          <p:nvPr/>
        </p:nvSpPr>
        <p:spPr>
          <a:xfrm>
            <a:off x="1768473" y="2665125"/>
            <a:ext cx="467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</a:t>
            </a:r>
            <a:r>
              <a:rPr lang="en-US" sz="3200" dirty="0">
                <a:solidFill>
                  <a:srgbClr val="77CED9"/>
                </a:solidFill>
              </a:rPr>
              <a:t> EPAM </a:t>
            </a:r>
            <a:r>
              <a:rPr lang="en-US" sz="2000" dirty="0"/>
              <a:t>Saint-Petersburg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25EB0AF-E6A5-45D7-B785-4204647044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268" y="3321250"/>
            <a:ext cx="1496929" cy="14969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BD64F65-974B-4FB4-9544-21CAA6190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9328" y="4603475"/>
            <a:ext cx="290435" cy="2904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0BBEF43-FE1C-432C-A2E6-25CCC51B78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2955" y="4328429"/>
            <a:ext cx="496655" cy="4966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2A21730-4589-46C5-853C-39EB6CA2498A}"/>
              </a:ext>
            </a:extLst>
          </p:cNvPr>
          <p:cNvGrpSpPr/>
          <p:nvPr/>
        </p:nvGrpSpPr>
        <p:grpSpPr>
          <a:xfrm>
            <a:off x="7129881" y="3246680"/>
            <a:ext cx="458483" cy="458483"/>
            <a:chOff x="5572013" y="3246680"/>
            <a:chExt cx="458483" cy="4584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3FD3FA4-347B-41A0-9432-93E788537709}"/>
                </a:ext>
              </a:extLst>
            </p:cNvPr>
            <p:cNvSpPr/>
            <p:nvPr/>
          </p:nvSpPr>
          <p:spPr>
            <a:xfrm>
              <a:off x="5789887" y="3315557"/>
              <a:ext cx="193544" cy="193544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79798D0-1D11-4524-83E7-5577E4B3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72013" y="3246680"/>
              <a:ext cx="458483" cy="458483"/>
            </a:xfrm>
            <a:prstGeom prst="rect">
              <a:avLst/>
            </a:prstGeom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30802299-B3C4-450E-842D-7511D51599C3}"/>
              </a:ext>
            </a:extLst>
          </p:cNvPr>
          <p:cNvSpPr/>
          <p:nvPr/>
        </p:nvSpPr>
        <p:spPr>
          <a:xfrm>
            <a:off x="8269872" y="2341145"/>
            <a:ext cx="1748255" cy="1748255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7F4371-8235-42EA-AAA3-BCDEA305295C}"/>
              </a:ext>
            </a:extLst>
          </p:cNvPr>
          <p:cNvSpPr/>
          <p:nvPr/>
        </p:nvSpPr>
        <p:spPr>
          <a:xfrm>
            <a:off x="6108700" y="1714500"/>
            <a:ext cx="596900" cy="596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14BAD0-4A73-4D54-A7A7-2F0E5113FE38}"/>
              </a:ext>
            </a:extLst>
          </p:cNvPr>
          <p:cNvSpPr/>
          <p:nvPr/>
        </p:nvSpPr>
        <p:spPr>
          <a:xfrm>
            <a:off x="5194300" y="1765300"/>
            <a:ext cx="279400" cy="2794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E8FF0-3449-42D9-83B4-7EF6FDDDDBB7}"/>
              </a:ext>
            </a:extLst>
          </p:cNvPr>
          <p:cNvSpPr txBox="1"/>
          <p:nvPr/>
        </p:nvSpPr>
        <p:spPr>
          <a:xfrm>
            <a:off x="454025" y="244187"/>
            <a:ext cx="528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3551"/>
                </a:solidFill>
              </a:rPr>
              <a:t>Leonid Iudenkov</a:t>
            </a:r>
            <a:endParaRPr lang="en-US" sz="2800" dirty="0">
              <a:solidFill>
                <a:srgbClr val="21355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3E9179-0B17-4DC3-8703-1391D9A6B54E}"/>
              </a:ext>
            </a:extLst>
          </p:cNvPr>
          <p:cNvCxnSpPr>
            <a:cxnSpLocks/>
          </p:cNvCxnSpPr>
          <p:nvPr/>
        </p:nvCxnSpPr>
        <p:spPr>
          <a:xfrm>
            <a:off x="569913" y="807025"/>
            <a:ext cx="2671762" cy="0"/>
          </a:xfrm>
          <a:prstGeom prst="line">
            <a:avLst/>
          </a:prstGeom>
          <a:ln w="19050" cap="rnd">
            <a:solidFill>
              <a:srgbClr val="FFBE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4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>
            <a:extLst>
              <a:ext uri="{FF2B5EF4-FFF2-40B4-BE49-F238E27FC236}">
                <a16:creationId xmlns:a16="http://schemas.microsoft.com/office/drawing/2014/main" id="{4B45C5E4-747C-479F-953E-F248D626FD35}"/>
              </a:ext>
            </a:extLst>
          </p:cNvPr>
          <p:cNvSpPr/>
          <p:nvPr/>
        </p:nvSpPr>
        <p:spPr>
          <a:xfrm>
            <a:off x="8481060" y="3292474"/>
            <a:ext cx="1184276" cy="1184276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2B9626D-1B4F-4533-9CEF-B955141D2617}"/>
              </a:ext>
            </a:extLst>
          </p:cNvPr>
          <p:cNvSpPr/>
          <p:nvPr/>
        </p:nvSpPr>
        <p:spPr>
          <a:xfrm>
            <a:off x="-237491" y="0"/>
            <a:ext cx="1848486" cy="1848486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DF2EB-8615-4AA7-B67F-6326BA943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70AD1-D333-4B62-B99C-DEA9480AC3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What can you do</a:t>
            </a:r>
            <a:r>
              <a:rPr lang="ru-RU" dirty="0"/>
              <a:t> (</a:t>
            </a:r>
            <a:r>
              <a:rPr lang="en-US" dirty="0"/>
              <a:t>self and group practice examples)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02737C-834C-46BD-88FE-CEFCABD14640}"/>
              </a:ext>
            </a:extLst>
          </p:cNvPr>
          <p:cNvGrpSpPr/>
          <p:nvPr/>
        </p:nvGrpSpPr>
        <p:grpSpPr>
          <a:xfrm>
            <a:off x="358775" y="1965709"/>
            <a:ext cx="3809378" cy="2455296"/>
            <a:chOff x="732888" y="1798646"/>
            <a:chExt cx="3809378" cy="245529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FEDA48-0A3B-4896-9771-B8D80EEEA964}"/>
                </a:ext>
              </a:extLst>
            </p:cNvPr>
            <p:cNvSpPr/>
            <p:nvPr/>
          </p:nvSpPr>
          <p:spPr>
            <a:xfrm>
              <a:off x="1198010" y="1986512"/>
              <a:ext cx="2888070" cy="21353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7541BC6-AE3D-4A54-9A63-17157FCA2235}"/>
                </a:ext>
              </a:extLst>
            </p:cNvPr>
            <p:cNvSpPr/>
            <p:nvPr/>
          </p:nvSpPr>
          <p:spPr>
            <a:xfrm>
              <a:off x="2050605" y="1798646"/>
              <a:ext cx="1182880" cy="4455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213551"/>
                  </a:solidFill>
                </a:rPr>
                <a:t>Interview [1]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A363BB-08C5-4D9F-9B1D-C8E96750C470}"/>
                </a:ext>
              </a:extLst>
            </p:cNvPr>
            <p:cNvGrpSpPr/>
            <p:nvPr/>
          </p:nvGrpSpPr>
          <p:grpSpPr>
            <a:xfrm>
              <a:off x="3297938" y="2472549"/>
              <a:ext cx="1244328" cy="458302"/>
              <a:chOff x="6404565" y="2822784"/>
              <a:chExt cx="1244328" cy="45830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48B834C-C110-445C-ACC6-9749C27781EF}"/>
                  </a:ext>
                </a:extLst>
              </p:cNvPr>
              <p:cNvSpPr/>
              <p:nvPr/>
            </p:nvSpPr>
            <p:spPr>
              <a:xfrm>
                <a:off x="6435289" y="2835586"/>
                <a:ext cx="1182880" cy="44550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213551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641A84-FBA5-49A5-BAF2-2AABA8D78F21}"/>
                  </a:ext>
                </a:extLst>
              </p:cNvPr>
              <p:cNvSpPr txBox="1"/>
              <p:nvPr/>
            </p:nvSpPr>
            <p:spPr>
              <a:xfrm>
                <a:off x="6404565" y="2822784"/>
                <a:ext cx="12443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Solution options</a:t>
                </a:r>
                <a:r>
                  <a:rPr lang="ru-RU" sz="1100" dirty="0"/>
                  <a:t> </a:t>
                </a:r>
                <a:r>
                  <a:rPr lang="en-US" sz="1100" dirty="0"/>
                  <a:t>demonstration [2]</a:t>
                </a:r>
                <a:endParaRPr lang="ru-RU" sz="1100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C92D6A6-1EC4-4C1A-8A85-4502E887CC9D}"/>
                </a:ext>
              </a:extLst>
            </p:cNvPr>
            <p:cNvSpPr/>
            <p:nvPr/>
          </p:nvSpPr>
          <p:spPr>
            <a:xfrm>
              <a:off x="2954324" y="3546949"/>
              <a:ext cx="1182880" cy="4455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F7C57D-CB7F-40BD-86B8-385AAD10142C}"/>
                </a:ext>
              </a:extLst>
            </p:cNvPr>
            <p:cNvSpPr txBox="1"/>
            <p:nvPr/>
          </p:nvSpPr>
          <p:spPr>
            <a:xfrm>
              <a:off x="2923600" y="3543300"/>
              <a:ext cx="12443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Backlog grooming [3]</a:t>
              </a:r>
              <a:endParaRPr lang="ru-RU" sz="1100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B0A4A88-67E5-43EF-89C9-52C097F82165}"/>
                </a:ext>
              </a:extLst>
            </p:cNvPr>
            <p:cNvSpPr/>
            <p:nvPr/>
          </p:nvSpPr>
          <p:spPr>
            <a:xfrm>
              <a:off x="763612" y="2482688"/>
              <a:ext cx="1182880" cy="4455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D50089-8FC2-4EC1-8721-DB3E2A593F87}"/>
                </a:ext>
              </a:extLst>
            </p:cNvPr>
            <p:cNvSpPr txBox="1"/>
            <p:nvPr/>
          </p:nvSpPr>
          <p:spPr>
            <a:xfrm>
              <a:off x="732888" y="2564278"/>
              <a:ext cx="1244328" cy="2616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100" dirty="0"/>
                <a:t>Demo [5]</a:t>
              </a:r>
              <a:endParaRPr lang="ru-RU" sz="11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AD8FF6-8736-44A4-B9A6-CC4934188404}"/>
                </a:ext>
              </a:extLst>
            </p:cNvPr>
            <p:cNvGrpSpPr/>
            <p:nvPr/>
          </p:nvGrpSpPr>
          <p:grpSpPr>
            <a:xfrm>
              <a:off x="1131067" y="3551730"/>
              <a:ext cx="1244328" cy="445500"/>
              <a:chOff x="856056" y="3386725"/>
              <a:chExt cx="1244328" cy="44550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58E4DA4-5095-451B-8767-138C20982EB5}"/>
                  </a:ext>
                </a:extLst>
              </p:cNvPr>
              <p:cNvSpPr/>
              <p:nvPr/>
            </p:nvSpPr>
            <p:spPr>
              <a:xfrm>
                <a:off x="886780" y="3386725"/>
                <a:ext cx="1182880" cy="445500"/>
              </a:xfrm>
              <a:prstGeom prst="round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21355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ADF68D7-3101-4CC1-92AD-D42A799A2E3F}"/>
                  </a:ext>
                </a:extLst>
              </p:cNvPr>
              <p:cNvSpPr txBox="1"/>
              <p:nvPr/>
            </p:nvSpPr>
            <p:spPr>
              <a:xfrm>
                <a:off x="856056" y="3470976"/>
                <a:ext cx="12443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Sprint planning [4]</a:t>
                </a:r>
                <a:endParaRPr lang="ru-RU" sz="1100" dirty="0"/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093D21E-860C-4FF7-A1B4-FD16FC5A10D8}"/>
                </a:ext>
              </a:extLst>
            </p:cNvPr>
            <p:cNvCxnSpPr>
              <a:cxnSpLocks/>
            </p:cNvCxnSpPr>
            <p:nvPr/>
          </p:nvCxnSpPr>
          <p:spPr>
            <a:xfrm>
              <a:off x="3547597" y="2021305"/>
              <a:ext cx="378136" cy="28800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D2F5B46-3637-4FF5-820C-6EDD72C4B3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749" y="3076353"/>
              <a:ext cx="122274" cy="365971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0258D59-B8E2-44C1-A6A5-E9B03AF980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819" y="4253942"/>
              <a:ext cx="432000" cy="0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F0AA975-9438-4726-9DF0-24445DD8A4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1991" y="3076353"/>
              <a:ext cx="99239" cy="389862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E1E7F32-AF8A-47DC-8808-C672217F5D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3117" y="2006009"/>
              <a:ext cx="326064" cy="255181"/>
            </a:xfrm>
            <a:prstGeom prst="straightConnector1">
              <a:avLst/>
            </a:prstGeom>
            <a:ln w="12700">
              <a:solidFill>
                <a:srgbClr val="D45D4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Graphic 57">
            <a:extLst>
              <a:ext uri="{FF2B5EF4-FFF2-40B4-BE49-F238E27FC236}">
                <a16:creationId xmlns:a16="http://schemas.microsoft.com/office/drawing/2014/main" id="{C3343BF2-FC40-4DEE-8AF7-604553DEC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7094" y="1956335"/>
            <a:ext cx="432000" cy="432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1CC3559C-B459-4F75-8EBD-3838BE8B83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1028" y="1957823"/>
            <a:ext cx="432000" cy="432000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77F609F-8A29-4AF4-A9CD-1345C68A8C08}"/>
              </a:ext>
            </a:extLst>
          </p:cNvPr>
          <p:cNvCxnSpPr>
            <a:cxnSpLocks/>
          </p:cNvCxnSpPr>
          <p:nvPr/>
        </p:nvCxnSpPr>
        <p:spPr>
          <a:xfrm>
            <a:off x="6249030" y="3183389"/>
            <a:ext cx="215567" cy="21600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c 62">
            <a:extLst>
              <a:ext uri="{FF2B5EF4-FFF2-40B4-BE49-F238E27FC236}">
                <a16:creationId xmlns:a16="http://schemas.microsoft.com/office/drawing/2014/main" id="{98CE3C10-07C6-41D1-AC6A-5015145B7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810" y="3327740"/>
            <a:ext cx="432000" cy="432000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BF0645F7-A869-458D-8ADA-562811987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4571" y="3841646"/>
            <a:ext cx="432000" cy="4320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61DBFC89-8ADE-4DFD-8D8B-CDEB774BA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4571" y="2771302"/>
            <a:ext cx="432000" cy="4320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D35526DC-6578-4572-A473-6431BF723F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5763" y="2771302"/>
            <a:ext cx="432000" cy="43200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A4CBBB0-8B2F-418A-AAD0-7693411939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5763" y="3841646"/>
            <a:ext cx="432000" cy="432000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ECC7B05-576C-4551-9279-46138F87BFEE}"/>
              </a:ext>
            </a:extLst>
          </p:cNvPr>
          <p:cNvCxnSpPr>
            <a:cxnSpLocks/>
          </p:cNvCxnSpPr>
          <p:nvPr/>
        </p:nvCxnSpPr>
        <p:spPr>
          <a:xfrm>
            <a:off x="6365358" y="4076523"/>
            <a:ext cx="659219" cy="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E1A7CE2-085F-440A-9063-42A46626A084}"/>
              </a:ext>
            </a:extLst>
          </p:cNvPr>
          <p:cNvCxnSpPr>
            <a:cxnSpLocks/>
          </p:cNvCxnSpPr>
          <p:nvPr/>
        </p:nvCxnSpPr>
        <p:spPr>
          <a:xfrm>
            <a:off x="6365358" y="2992002"/>
            <a:ext cx="659219" cy="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7CA0051-4EBD-49F8-AE16-5FD48931A025}"/>
              </a:ext>
            </a:extLst>
          </p:cNvPr>
          <p:cNvCxnSpPr>
            <a:cxnSpLocks/>
          </p:cNvCxnSpPr>
          <p:nvPr/>
        </p:nvCxnSpPr>
        <p:spPr>
          <a:xfrm flipV="1">
            <a:off x="7386083" y="3310979"/>
            <a:ext cx="0" cy="453657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8D16F6C-0016-4840-911D-6957BBEA0B3A}"/>
              </a:ext>
            </a:extLst>
          </p:cNvPr>
          <p:cNvCxnSpPr>
            <a:cxnSpLocks/>
          </p:cNvCxnSpPr>
          <p:nvPr/>
        </p:nvCxnSpPr>
        <p:spPr>
          <a:xfrm flipV="1">
            <a:off x="6010939" y="3310979"/>
            <a:ext cx="0" cy="453657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1DC056B-D922-4602-9D56-A6D1A3817D46}"/>
              </a:ext>
            </a:extLst>
          </p:cNvPr>
          <p:cNvCxnSpPr>
            <a:cxnSpLocks/>
          </p:cNvCxnSpPr>
          <p:nvPr/>
        </p:nvCxnSpPr>
        <p:spPr>
          <a:xfrm flipH="1">
            <a:off x="6256117" y="3707930"/>
            <a:ext cx="216000" cy="21600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1C22121-AC92-4CD5-9B91-7EA0FACE31FB}"/>
              </a:ext>
            </a:extLst>
          </p:cNvPr>
          <p:cNvCxnSpPr>
            <a:cxnSpLocks/>
          </p:cNvCxnSpPr>
          <p:nvPr/>
        </p:nvCxnSpPr>
        <p:spPr>
          <a:xfrm>
            <a:off x="6953693" y="3672487"/>
            <a:ext cx="216000" cy="21600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7D40DC8-5DE3-4AC3-A16C-C962AFEEBE2B}"/>
              </a:ext>
            </a:extLst>
          </p:cNvPr>
          <p:cNvCxnSpPr>
            <a:cxnSpLocks/>
          </p:cNvCxnSpPr>
          <p:nvPr/>
        </p:nvCxnSpPr>
        <p:spPr>
          <a:xfrm flipV="1">
            <a:off x="6939514" y="3169211"/>
            <a:ext cx="216000" cy="21600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2DC99BD-0450-4880-9108-C2E8067F73C0}"/>
              </a:ext>
            </a:extLst>
          </p:cNvPr>
          <p:cNvCxnSpPr>
            <a:cxnSpLocks/>
          </p:cNvCxnSpPr>
          <p:nvPr/>
        </p:nvCxnSpPr>
        <p:spPr>
          <a:xfrm>
            <a:off x="6365358" y="2191016"/>
            <a:ext cx="659219" cy="0"/>
          </a:xfrm>
          <a:prstGeom prst="straightConnector1">
            <a:avLst/>
          </a:prstGeom>
          <a:ln w="12700">
            <a:solidFill>
              <a:srgbClr val="D45D4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EF0FB3-AE6F-4D5E-82DB-9B3EA6CA5379}"/>
              </a:ext>
            </a:extLst>
          </p:cNvPr>
          <p:cNvGrpSpPr/>
          <p:nvPr/>
        </p:nvGrpSpPr>
        <p:grpSpPr>
          <a:xfrm flipH="1">
            <a:off x="4048760" y="4052888"/>
            <a:ext cx="1700530" cy="1010602"/>
            <a:chOff x="5245100" y="4052888"/>
            <a:chExt cx="1700530" cy="101060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A4CBE92-FBCA-4A15-A8F3-FBB7529926A2}"/>
                </a:ext>
              </a:extLst>
            </p:cNvPr>
            <p:cNvCxnSpPr/>
            <p:nvPr/>
          </p:nvCxnSpPr>
          <p:spPr>
            <a:xfrm flipH="1">
              <a:off x="5245100" y="4550209"/>
              <a:ext cx="567891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94F0BA1-CF79-4776-B448-DE5162026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2955" y="4742715"/>
              <a:ext cx="491157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224E0FA-7015-40A8-AA08-107F81B6DB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995" y="4396205"/>
              <a:ext cx="323250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71416B89-FCFA-4464-AB20-6CCCBA10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5935028" y="4052888"/>
              <a:ext cx="1010602" cy="1010602"/>
            </a:xfrm>
            <a:prstGeom prst="rect">
              <a:avLst/>
            </a:prstGeom>
          </p:spPr>
        </p:pic>
      </p:grp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23C9528-337F-4B39-871F-DE36B5A3B9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42478" y="4483100"/>
            <a:ext cx="344335" cy="344335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2D4A8B86-CEC2-482A-816F-DF881620C8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2418" y="4320540"/>
            <a:ext cx="506895" cy="50689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0CC74CFB-1B09-4DA0-894E-FE90E8AD0168}"/>
              </a:ext>
            </a:extLst>
          </p:cNvPr>
          <p:cNvSpPr/>
          <p:nvPr/>
        </p:nvSpPr>
        <p:spPr>
          <a:xfrm>
            <a:off x="8145146" y="2613660"/>
            <a:ext cx="499110" cy="49911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802C874-719A-4603-A967-62FA4949B830}"/>
              </a:ext>
            </a:extLst>
          </p:cNvPr>
          <p:cNvSpPr/>
          <p:nvPr/>
        </p:nvSpPr>
        <p:spPr>
          <a:xfrm>
            <a:off x="7886701" y="-412274"/>
            <a:ext cx="1029652" cy="10296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B2D63F-BB02-4508-80CB-6B7B6EE6222E}"/>
              </a:ext>
            </a:extLst>
          </p:cNvPr>
          <p:cNvGrpSpPr/>
          <p:nvPr/>
        </p:nvGrpSpPr>
        <p:grpSpPr>
          <a:xfrm>
            <a:off x="1966064" y="3023163"/>
            <a:ext cx="577518" cy="432000"/>
            <a:chOff x="4651513" y="1929893"/>
            <a:chExt cx="577518" cy="43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BB66FA-3DF6-439A-8660-89015ADA647D}"/>
                </a:ext>
              </a:extLst>
            </p:cNvPr>
            <p:cNvSpPr/>
            <p:nvPr/>
          </p:nvSpPr>
          <p:spPr>
            <a:xfrm>
              <a:off x="4724272" y="1929893"/>
              <a:ext cx="432000" cy="432000"/>
            </a:xfrm>
            <a:prstGeom prst="ellipse">
              <a:avLst/>
            </a:prstGeom>
            <a:solidFill>
              <a:srgbClr val="77C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1C1C1C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BF482B-3E03-4FAE-AAEB-56EA4FCC0A9D}"/>
                </a:ext>
              </a:extLst>
            </p:cNvPr>
            <p:cNvSpPr txBox="1"/>
            <p:nvPr/>
          </p:nvSpPr>
          <p:spPr>
            <a:xfrm>
              <a:off x="4651513" y="1961227"/>
              <a:ext cx="5775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1C1C1C"/>
                  </a:solidFill>
                </a:rPr>
                <a:t>B1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097F43E-E62A-48EB-9501-7F528BA7ACFA}"/>
              </a:ext>
            </a:extLst>
          </p:cNvPr>
          <p:cNvSpPr txBox="1"/>
          <p:nvPr/>
        </p:nvSpPr>
        <p:spPr>
          <a:xfrm>
            <a:off x="0" y="64885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13551"/>
                </a:solidFill>
              </a:rPr>
              <a:t>BA work in English</a:t>
            </a:r>
          </a:p>
          <a:p>
            <a:pPr algn="ctr"/>
            <a:r>
              <a:rPr lang="en-US" sz="1800" b="1" dirty="0">
                <a:solidFill>
                  <a:srgbClr val="213551"/>
                </a:solidFill>
              </a:rPr>
              <a:t> =</a:t>
            </a:r>
          </a:p>
          <a:p>
            <a:pPr algn="ctr"/>
            <a:r>
              <a:rPr lang="en-US" sz="1800" dirty="0">
                <a:solidFill>
                  <a:srgbClr val="36C3D8"/>
                </a:solidFill>
                <a:latin typeface="+mn-lt"/>
              </a:rPr>
              <a:t>Practice * (BA Hard skills + BA Soft Skills + General English + </a:t>
            </a:r>
          </a:p>
          <a:p>
            <a:pPr algn="ctr"/>
            <a:r>
              <a:rPr lang="en-US" sz="1800" dirty="0">
                <a:solidFill>
                  <a:srgbClr val="36C3D8"/>
                </a:solidFill>
                <a:latin typeface="+mn-lt"/>
              </a:rPr>
              <a:t>Business Vocabulary</a:t>
            </a:r>
            <a:r>
              <a:rPr lang="ru-RU" sz="1800" dirty="0">
                <a:solidFill>
                  <a:srgbClr val="36C3D8"/>
                </a:solidFill>
                <a:latin typeface="+mn-lt"/>
              </a:rPr>
              <a:t> + </a:t>
            </a:r>
            <a:r>
              <a:rPr lang="en-US" sz="1800" dirty="0">
                <a:solidFill>
                  <a:srgbClr val="36C3D8"/>
                </a:solidFill>
                <a:latin typeface="+mn-lt"/>
              </a:rPr>
              <a:t>IT Vocabulary)</a:t>
            </a:r>
            <a:endParaRPr lang="ru-RU" sz="1600" dirty="0">
              <a:solidFill>
                <a:srgbClr val="36C3D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9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013ABEB3-B94B-46D1-B1DB-137DE3E6C4B7}"/>
              </a:ext>
            </a:extLst>
          </p:cNvPr>
          <p:cNvSpPr/>
          <p:nvPr/>
        </p:nvSpPr>
        <p:spPr>
          <a:xfrm>
            <a:off x="-553453" y="2094497"/>
            <a:ext cx="2382253" cy="238225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A1F05-EFBE-442A-B2BF-FC3B8B965F12}"/>
              </a:ext>
            </a:extLst>
          </p:cNvPr>
          <p:cNvSpPr/>
          <p:nvPr/>
        </p:nvSpPr>
        <p:spPr>
          <a:xfrm>
            <a:off x="5295900" y="457200"/>
            <a:ext cx="965200" cy="9652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5A8DFC-57AE-4141-A57D-27E86D7145D3}"/>
              </a:ext>
            </a:extLst>
          </p:cNvPr>
          <p:cNvSpPr/>
          <p:nvPr/>
        </p:nvSpPr>
        <p:spPr>
          <a:xfrm>
            <a:off x="6705600" y="-469900"/>
            <a:ext cx="2781300" cy="2781300"/>
          </a:xfrm>
          <a:prstGeom prst="ellipse">
            <a:avLst/>
          </a:prstGeom>
          <a:solidFill>
            <a:srgbClr val="77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2311E-6369-4B2D-B889-A66A8BFE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Content Placeholder 6" descr="A person with a beard and mustache&#10;&#10;Description automatically generated with medium confidence">
            <a:extLst>
              <a:ext uri="{FF2B5EF4-FFF2-40B4-BE49-F238E27FC236}">
                <a16:creationId xmlns:a16="http://schemas.microsoft.com/office/drawing/2014/main" id="{545D1454-E584-47C7-AC39-3503CA5F99F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11" y="240239"/>
            <a:ext cx="1362279" cy="136102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A8DA6-CF79-420D-8605-0FF0BE79B11B}"/>
              </a:ext>
            </a:extLst>
          </p:cNvPr>
          <p:cNvSpPr txBox="1"/>
          <p:nvPr/>
        </p:nvSpPr>
        <p:spPr>
          <a:xfrm>
            <a:off x="2079959" y="2176611"/>
            <a:ext cx="467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7CED9"/>
                </a:solidFill>
              </a:rPr>
              <a:t>Telegram: </a:t>
            </a:r>
            <a:r>
              <a:rPr lang="en-US" sz="2000" dirty="0"/>
              <a:t>@repka1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C49CE-E8F7-4A78-B4F2-4658E4461D5C}"/>
              </a:ext>
            </a:extLst>
          </p:cNvPr>
          <p:cNvSpPr txBox="1"/>
          <p:nvPr/>
        </p:nvSpPr>
        <p:spPr>
          <a:xfrm>
            <a:off x="2105357" y="2665125"/>
            <a:ext cx="467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7CED9"/>
                </a:solidFill>
              </a:rPr>
              <a:t>Facebook: </a:t>
            </a:r>
            <a:r>
              <a:rPr lang="en-US" sz="2000" dirty="0" err="1"/>
              <a:t>leonid.yudenkov</a:t>
            </a:r>
            <a:endParaRPr lang="en-US" sz="2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802299-B3C4-450E-842D-7511D51599C3}"/>
              </a:ext>
            </a:extLst>
          </p:cNvPr>
          <p:cNvSpPr/>
          <p:nvPr/>
        </p:nvSpPr>
        <p:spPr>
          <a:xfrm>
            <a:off x="8269872" y="2341145"/>
            <a:ext cx="1748255" cy="1748255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7F4371-8235-42EA-AAA3-BCDEA305295C}"/>
              </a:ext>
            </a:extLst>
          </p:cNvPr>
          <p:cNvSpPr/>
          <p:nvPr/>
        </p:nvSpPr>
        <p:spPr>
          <a:xfrm>
            <a:off x="6108700" y="1714500"/>
            <a:ext cx="596900" cy="596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14BAD0-4A73-4D54-A7A7-2F0E5113FE38}"/>
              </a:ext>
            </a:extLst>
          </p:cNvPr>
          <p:cNvSpPr/>
          <p:nvPr/>
        </p:nvSpPr>
        <p:spPr>
          <a:xfrm>
            <a:off x="5194300" y="1765300"/>
            <a:ext cx="279400" cy="2794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E8FF0-3449-42D9-83B4-7EF6FDDDDBB7}"/>
              </a:ext>
            </a:extLst>
          </p:cNvPr>
          <p:cNvSpPr txBox="1"/>
          <p:nvPr/>
        </p:nvSpPr>
        <p:spPr>
          <a:xfrm>
            <a:off x="454025" y="244187"/>
            <a:ext cx="528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3551"/>
                </a:solidFill>
              </a:rPr>
              <a:t>Keep learning!</a:t>
            </a:r>
            <a:endParaRPr lang="en-US" sz="2800" dirty="0">
              <a:solidFill>
                <a:srgbClr val="21355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3E9179-0B17-4DC3-8703-1391D9A6B54E}"/>
              </a:ext>
            </a:extLst>
          </p:cNvPr>
          <p:cNvCxnSpPr>
            <a:cxnSpLocks/>
          </p:cNvCxnSpPr>
          <p:nvPr/>
        </p:nvCxnSpPr>
        <p:spPr>
          <a:xfrm>
            <a:off x="569913" y="807025"/>
            <a:ext cx="2671762" cy="0"/>
          </a:xfrm>
          <a:prstGeom prst="line">
            <a:avLst/>
          </a:prstGeom>
          <a:ln w="19050" cap="rnd">
            <a:solidFill>
              <a:srgbClr val="FFBE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Freddie Mercury Icon #222134 - Free Icons Library">
            <a:extLst>
              <a:ext uri="{FF2B5EF4-FFF2-40B4-BE49-F238E27FC236}">
                <a16:creationId xmlns:a16="http://schemas.microsoft.com/office/drawing/2014/main" id="{2E26B204-76F1-412F-95D2-6001B11E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72" y="3778271"/>
            <a:ext cx="647350" cy="10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8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In scope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FAC848-830B-427E-A4CF-B21E936F12DF}"/>
              </a:ext>
            </a:extLst>
          </p:cNvPr>
          <p:cNvCxnSpPr/>
          <p:nvPr/>
        </p:nvCxnSpPr>
        <p:spPr>
          <a:xfrm flipH="1">
            <a:off x="5245100" y="4550209"/>
            <a:ext cx="567891" cy="0"/>
          </a:xfrm>
          <a:prstGeom prst="line">
            <a:avLst/>
          </a:prstGeom>
          <a:ln w="6350">
            <a:solidFill>
              <a:srgbClr val="444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BB54B0-7633-44ED-B3FB-EDAAEC5E4016}"/>
              </a:ext>
            </a:extLst>
          </p:cNvPr>
          <p:cNvCxnSpPr>
            <a:cxnSpLocks/>
          </p:cNvCxnSpPr>
          <p:nvPr/>
        </p:nvCxnSpPr>
        <p:spPr>
          <a:xfrm flipH="1">
            <a:off x="5392955" y="4742715"/>
            <a:ext cx="491157" cy="0"/>
          </a:xfrm>
          <a:prstGeom prst="line">
            <a:avLst/>
          </a:prstGeom>
          <a:ln w="6350">
            <a:solidFill>
              <a:srgbClr val="444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C524437-EDC6-4C67-A3CB-93B12A2E02F6}"/>
              </a:ext>
            </a:extLst>
          </p:cNvPr>
          <p:cNvCxnSpPr>
            <a:cxnSpLocks/>
          </p:cNvCxnSpPr>
          <p:nvPr/>
        </p:nvCxnSpPr>
        <p:spPr>
          <a:xfrm flipH="1">
            <a:off x="5585995" y="4396205"/>
            <a:ext cx="323250" cy="0"/>
          </a:xfrm>
          <a:prstGeom prst="line">
            <a:avLst/>
          </a:prstGeom>
          <a:ln w="6350">
            <a:solidFill>
              <a:srgbClr val="444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A312EB6-00B1-4379-BB17-975AB625FA8E}"/>
              </a:ext>
            </a:extLst>
          </p:cNvPr>
          <p:cNvGrpSpPr/>
          <p:nvPr/>
        </p:nvGrpSpPr>
        <p:grpSpPr>
          <a:xfrm>
            <a:off x="7172325" y="4239527"/>
            <a:ext cx="1234389" cy="742950"/>
            <a:chOff x="7172325" y="4239527"/>
            <a:chExt cx="1234389" cy="742950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2BFDC54-802A-414E-A8E0-92CE28A90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63764" y="4239527"/>
              <a:ext cx="742950" cy="742950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9D116F-F9FF-4DA2-BFA4-FD3EDB238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1075" y="4557194"/>
              <a:ext cx="297967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E04747-05D1-4172-9BAC-94048739A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2325" y="4663975"/>
              <a:ext cx="407188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C65D41F-CDAF-4C90-8679-6CB0C42D2659}"/>
              </a:ext>
            </a:extLst>
          </p:cNvPr>
          <p:cNvSpPr/>
          <p:nvPr/>
        </p:nvSpPr>
        <p:spPr>
          <a:xfrm>
            <a:off x="1081086" y="1728747"/>
            <a:ext cx="5040000" cy="288000"/>
          </a:xfrm>
          <a:prstGeom prst="rect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50A50A1-81BA-4E1C-8D17-5B9D08A99330}"/>
              </a:ext>
            </a:extLst>
          </p:cNvPr>
          <p:cNvSpPr/>
          <p:nvPr/>
        </p:nvSpPr>
        <p:spPr>
          <a:xfrm>
            <a:off x="1081087" y="2323094"/>
            <a:ext cx="4680000" cy="288000"/>
          </a:xfrm>
          <a:prstGeom prst="rect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AD47C6-F17D-4EEB-8EE4-5CCB9B52151B}"/>
              </a:ext>
            </a:extLst>
          </p:cNvPr>
          <p:cNvSpPr/>
          <p:nvPr/>
        </p:nvSpPr>
        <p:spPr>
          <a:xfrm>
            <a:off x="1081087" y="2917441"/>
            <a:ext cx="4320000" cy="288000"/>
          </a:xfrm>
          <a:prstGeom prst="rect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5EAAC2-4A7A-4DD0-94A8-D9A3AED82A9A}"/>
              </a:ext>
            </a:extLst>
          </p:cNvPr>
          <p:cNvSpPr/>
          <p:nvPr/>
        </p:nvSpPr>
        <p:spPr>
          <a:xfrm>
            <a:off x="1081087" y="3511787"/>
            <a:ext cx="3960000" cy="288000"/>
          </a:xfrm>
          <a:prstGeom prst="rect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FE3D8C-4CDC-46CE-B283-C23725130AC9}"/>
              </a:ext>
            </a:extLst>
          </p:cNvPr>
          <p:cNvSpPr/>
          <p:nvPr/>
        </p:nvSpPr>
        <p:spPr>
          <a:xfrm>
            <a:off x="1081086" y="1079500"/>
            <a:ext cx="5400000" cy="288000"/>
          </a:xfrm>
          <a:prstGeom prst="rect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C068B1AE-28B7-485D-8529-EF5A1639E315}"/>
              </a:ext>
            </a:extLst>
          </p:cNvPr>
          <p:cNvSpPr txBox="1">
            <a:spLocks/>
          </p:cNvSpPr>
          <p:nvPr/>
        </p:nvSpPr>
        <p:spPr>
          <a:xfrm>
            <a:off x="1155699" y="1082675"/>
            <a:ext cx="3654425" cy="2825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171450" indent="-17145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FFFFFF"/>
                </a:solidFill>
              </a:rPr>
              <a:t>Context and problem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8D231B7-7BC2-4481-8670-0273F02B8B00}"/>
              </a:ext>
            </a:extLst>
          </p:cNvPr>
          <p:cNvSpPr/>
          <p:nvPr/>
        </p:nvSpPr>
        <p:spPr>
          <a:xfrm>
            <a:off x="679516" y="1079500"/>
            <a:ext cx="288000" cy="288000"/>
          </a:xfrm>
          <a:prstGeom prst="rect">
            <a:avLst/>
          </a:prstGeom>
          <a:solidFill>
            <a:srgbClr val="00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16A307-8589-4F12-B1D4-F24256AF7C12}"/>
              </a:ext>
            </a:extLst>
          </p:cNvPr>
          <p:cNvSpPr/>
          <p:nvPr/>
        </p:nvSpPr>
        <p:spPr>
          <a:xfrm>
            <a:off x="679516" y="1734018"/>
            <a:ext cx="288000" cy="288000"/>
          </a:xfrm>
          <a:prstGeom prst="rect">
            <a:avLst/>
          </a:prstGeom>
          <a:solidFill>
            <a:srgbClr val="00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A973717-7C7B-4F32-A72F-02F596015E41}"/>
              </a:ext>
            </a:extLst>
          </p:cNvPr>
          <p:cNvSpPr/>
          <p:nvPr/>
        </p:nvSpPr>
        <p:spPr>
          <a:xfrm>
            <a:off x="679516" y="2319338"/>
            <a:ext cx="288000" cy="288000"/>
          </a:xfrm>
          <a:prstGeom prst="rect">
            <a:avLst/>
          </a:prstGeom>
          <a:solidFill>
            <a:srgbClr val="00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95F60-BFD2-418A-A5BD-35DF88AB8667}"/>
              </a:ext>
            </a:extLst>
          </p:cNvPr>
          <p:cNvSpPr/>
          <p:nvPr/>
        </p:nvSpPr>
        <p:spPr>
          <a:xfrm>
            <a:off x="679516" y="2906479"/>
            <a:ext cx="288000" cy="288000"/>
          </a:xfrm>
          <a:prstGeom prst="rect">
            <a:avLst/>
          </a:prstGeom>
          <a:solidFill>
            <a:srgbClr val="00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B043BE-1653-42DA-A517-2B8AA4F2200B}"/>
              </a:ext>
            </a:extLst>
          </p:cNvPr>
          <p:cNvSpPr/>
          <p:nvPr/>
        </p:nvSpPr>
        <p:spPr>
          <a:xfrm>
            <a:off x="679516" y="3522496"/>
            <a:ext cx="288000" cy="288000"/>
          </a:xfrm>
          <a:prstGeom prst="rect">
            <a:avLst/>
          </a:prstGeom>
          <a:solidFill>
            <a:srgbClr val="008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5EE5E9-FA63-4B6C-A34B-5E21673B47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5701" y="1727201"/>
            <a:ext cx="3632200" cy="279399"/>
          </a:xfrm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English </a:t>
            </a:r>
            <a:r>
              <a:rPr lang="en-GB" sz="1400">
                <a:solidFill>
                  <a:srgbClr val="FFFFFF"/>
                </a:solidFill>
              </a:rPr>
              <a:t>level assessment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AD5E95-EDD5-4160-85CC-56EBD23069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5701" y="2324100"/>
            <a:ext cx="3632200" cy="287867"/>
          </a:xfrm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BA role language skills specific</a:t>
            </a:r>
            <a:r>
              <a:rPr lang="en-US" sz="14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58638D-E84F-4F93-B172-C542B69FD6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5171" y="2925233"/>
            <a:ext cx="3632200" cy="275167"/>
          </a:xfrm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Efficient work in English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7C69246-A86B-4C55-8FC5-3F3A47C6FD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54113" y="3514725"/>
            <a:ext cx="3632200" cy="282575"/>
          </a:xfrm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FFFFFF"/>
                </a:solidFill>
              </a:rPr>
              <a:t>Approach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16272B46-339F-4D33-A4C2-2AF71D1D9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7350" y="3348567"/>
            <a:ext cx="508000" cy="50800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CF8DFDA8-7298-4740-B4EF-F998992524B4}"/>
              </a:ext>
            </a:extLst>
          </p:cNvPr>
          <p:cNvSpPr/>
          <p:nvPr/>
        </p:nvSpPr>
        <p:spPr>
          <a:xfrm>
            <a:off x="7086600" y="53975"/>
            <a:ext cx="965200" cy="9652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4C0A515-A700-4E6E-828A-1935ED3499F7}"/>
              </a:ext>
            </a:extLst>
          </p:cNvPr>
          <p:cNvSpPr/>
          <p:nvPr/>
        </p:nvSpPr>
        <p:spPr>
          <a:xfrm>
            <a:off x="8432800" y="1422400"/>
            <a:ext cx="1422400" cy="14224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893BDEC-E069-477F-96EB-4250BD0FFAE0}"/>
              </a:ext>
            </a:extLst>
          </p:cNvPr>
          <p:cNvSpPr/>
          <p:nvPr/>
        </p:nvSpPr>
        <p:spPr>
          <a:xfrm>
            <a:off x="7594600" y="1422400"/>
            <a:ext cx="584200" cy="5842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7ED06BD-54F8-4F51-A599-4135C314FE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7817" y="3505540"/>
            <a:ext cx="508000" cy="50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C18E44-155C-45D1-8B2C-B0950F04A9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935028" y="4052888"/>
            <a:ext cx="1010602" cy="1010602"/>
          </a:xfrm>
          <a:prstGeom prst="rect">
            <a:avLst/>
          </a:prstGeom>
        </p:spPr>
      </p:pic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2550519B-B25A-4962-B044-E6400D9C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</p:spPr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4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val 249">
            <a:extLst>
              <a:ext uri="{FF2B5EF4-FFF2-40B4-BE49-F238E27FC236}">
                <a16:creationId xmlns:a16="http://schemas.microsoft.com/office/drawing/2014/main" id="{B0455281-FF90-4053-A638-FA08576C2896}"/>
              </a:ext>
            </a:extLst>
          </p:cNvPr>
          <p:cNvSpPr/>
          <p:nvPr/>
        </p:nvSpPr>
        <p:spPr>
          <a:xfrm>
            <a:off x="8171848" y="3445844"/>
            <a:ext cx="1054679" cy="1030906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85523D8-B512-4B35-A740-145DE409190A}"/>
              </a:ext>
            </a:extLst>
          </p:cNvPr>
          <p:cNvSpPr/>
          <p:nvPr/>
        </p:nvSpPr>
        <p:spPr>
          <a:xfrm>
            <a:off x="2111150" y="3059190"/>
            <a:ext cx="1272568" cy="1272568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D001EA67-1B88-412D-B051-871E86DCAF81}"/>
              </a:ext>
            </a:extLst>
          </p:cNvPr>
          <p:cNvSpPr/>
          <p:nvPr/>
        </p:nvSpPr>
        <p:spPr>
          <a:xfrm>
            <a:off x="5609166" y="1207333"/>
            <a:ext cx="430134" cy="43013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1025F8D-F47C-4F10-8028-DCF282CDFC93}"/>
              </a:ext>
            </a:extLst>
          </p:cNvPr>
          <p:cNvSpPr/>
          <p:nvPr/>
        </p:nvSpPr>
        <p:spPr>
          <a:xfrm>
            <a:off x="7219816" y="-80726"/>
            <a:ext cx="2320452" cy="23204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94A39-C285-F547-9381-3D6E7A7712FB}"/>
              </a:ext>
            </a:extLst>
          </p:cNvPr>
          <p:cNvSpPr txBox="1"/>
          <p:nvPr/>
        </p:nvSpPr>
        <p:spPr>
          <a:xfrm>
            <a:off x="365663" y="832750"/>
            <a:ext cx="2068447" cy="815608"/>
          </a:xfrm>
          <a:prstGeom prst="rect">
            <a:avLst/>
          </a:prstGeom>
          <a:noFill/>
        </p:spPr>
        <p:txBody>
          <a:bodyPr wrap="square" lIns="0" rIns="182880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rgbClr val="80CDD8"/>
                </a:solidFill>
                <a:effectLst/>
                <a:uLnTx/>
                <a:uFillTx/>
                <a:latin typeface="Calibri"/>
                <a:ea typeface="+mn-ea"/>
                <a:cs typeface="Arial Black"/>
              </a:rPr>
              <a:t>NORTH AMERICA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Canada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Mexico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United States</a:t>
            </a:r>
            <a:endParaRPr kumimoji="0" lang="en-US" sz="1000" b="1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+mn-ea"/>
              <a:cs typeface="Arial Blac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60E18-5898-CD4F-86F0-65419475960B}"/>
              </a:ext>
            </a:extLst>
          </p:cNvPr>
          <p:cNvSpPr txBox="1"/>
          <p:nvPr/>
        </p:nvSpPr>
        <p:spPr>
          <a:xfrm>
            <a:off x="2060119" y="832750"/>
            <a:ext cx="2068447" cy="3254737"/>
          </a:xfrm>
          <a:prstGeom prst="rect">
            <a:avLst/>
          </a:prstGeom>
          <a:noFill/>
        </p:spPr>
        <p:txBody>
          <a:bodyPr wrap="square" lIns="0" rIns="182880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Arial Black"/>
              </a:rPr>
              <a:t>EUROPE</a:t>
            </a: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rgbClr val="008ACF"/>
                </a:solidFill>
                <a:effectLst/>
                <a:uLnTx/>
                <a:uFillTx/>
                <a:latin typeface="Calibri" panose="020F0502020204030204"/>
                <a:ea typeface="+mn-ea"/>
                <a:cs typeface="Arial Black"/>
              </a:rPr>
              <a:t>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Austria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Bulgaria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Czech Republic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France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800" spc="100" dirty="0">
                <a:solidFill>
                  <a:srgbClr val="222222"/>
                </a:solidFill>
                <a:latin typeface="Calibri Light" panose="020F0302020204030204"/>
                <a:cs typeface="Arial Black"/>
              </a:rPr>
              <a:t>Georgia</a:t>
            </a:r>
            <a:endParaRPr kumimoji="0" lang="en-US" sz="1000" b="0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 Light" panose="020F0302020204030204"/>
              <a:ea typeface="+mn-ea"/>
              <a:cs typeface="Arial Black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Germany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Hungary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Ireland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Italy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Lithuania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Malta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Netherlands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Poland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800" spc="100" dirty="0">
                <a:solidFill>
                  <a:srgbClr val="222222"/>
                </a:solidFill>
                <a:latin typeface="Calibri Light" panose="020F0302020204030204"/>
                <a:cs typeface="Arial Black"/>
              </a:rPr>
              <a:t>Romania</a:t>
            </a:r>
            <a:endParaRPr kumimoji="0" lang="en-US" sz="1000" b="0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 Light" panose="020F0302020204030204"/>
              <a:ea typeface="+mn-ea"/>
              <a:cs typeface="Arial Black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Spain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Sweden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Switzerland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Ukraine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United Kingdom</a:t>
            </a:r>
            <a:endParaRPr kumimoji="0" lang="en-US" sz="1050" b="1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+mn-ea"/>
              <a:cs typeface="Arial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B223C-93B6-1047-8D42-1C601A326B2D}"/>
              </a:ext>
            </a:extLst>
          </p:cNvPr>
          <p:cNvSpPr txBox="1"/>
          <p:nvPr/>
        </p:nvSpPr>
        <p:spPr>
          <a:xfrm>
            <a:off x="360364" y="1648358"/>
            <a:ext cx="1760220" cy="1138773"/>
          </a:xfrm>
          <a:prstGeom prst="rect">
            <a:avLst/>
          </a:prstGeom>
          <a:noFill/>
        </p:spPr>
        <p:txBody>
          <a:bodyPr wrap="square" lIns="0" rIns="182880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Arial Black"/>
              </a:rPr>
              <a:t>CIS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Armenia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Belarus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Kazakhstan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Russia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Uzbekistan</a:t>
            </a:r>
            <a:endParaRPr kumimoji="0" lang="en-US" sz="900" b="1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+mn-ea"/>
              <a:cs typeface="Arial Black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4DF134-0E96-1342-A41A-A8E7CEC24A35}"/>
              </a:ext>
            </a:extLst>
          </p:cNvPr>
          <p:cNvSpPr txBox="1"/>
          <p:nvPr/>
        </p:nvSpPr>
        <p:spPr>
          <a:xfrm>
            <a:off x="365663" y="2787131"/>
            <a:ext cx="2068447" cy="1715854"/>
          </a:xfrm>
          <a:prstGeom prst="rect">
            <a:avLst/>
          </a:prstGeom>
          <a:noFill/>
        </p:spPr>
        <p:txBody>
          <a:bodyPr wrap="square" lIns="0" rIns="182880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 Black"/>
              </a:rPr>
              <a:t>APAC</a:t>
            </a:r>
            <a:r>
              <a:rPr kumimoji="0" lang="en-US" sz="1050" b="1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Arial Black"/>
              </a:rPr>
              <a:t>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Australia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China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Hong Kong SAR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India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Israel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Japan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Singapore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United Arab Emirates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800" cap="none" spc="10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 Black"/>
              </a:rPr>
              <a:t>Vietnam</a:t>
            </a:r>
            <a:endParaRPr kumimoji="0" lang="en-US" sz="800" b="0" i="0" u="none" strike="noStrike" kern="800" cap="none" spc="10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+mn-ea"/>
              <a:cs typeface="Arial Black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9ECC192F-4F80-784B-832D-169C7B6F2509}"/>
              </a:ext>
            </a:extLst>
          </p:cNvPr>
          <p:cNvGrpSpPr/>
          <p:nvPr/>
        </p:nvGrpSpPr>
        <p:grpSpPr>
          <a:xfrm>
            <a:off x="3278030" y="1190396"/>
            <a:ext cx="5191863" cy="2979536"/>
            <a:chOff x="3242674" y="1197780"/>
            <a:chExt cx="5191863" cy="2979536"/>
          </a:xfrm>
        </p:grpSpPr>
        <p:sp>
          <p:nvSpPr>
            <p:cNvPr id="252" name="Freeform 43">
              <a:extLst>
                <a:ext uri="{FF2B5EF4-FFF2-40B4-BE49-F238E27FC236}">
                  <a16:creationId xmlns:a16="http://schemas.microsoft.com/office/drawing/2014/main" id="{9FB22E1F-4112-9A41-83F4-4C551370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572" y="4134780"/>
              <a:ext cx="44501" cy="42536"/>
            </a:xfrm>
            <a:custGeom>
              <a:avLst/>
              <a:gdLst>
                <a:gd name="T0" fmla="*/ 0 w 41"/>
                <a:gd name="T1" fmla="*/ 30 h 38"/>
                <a:gd name="T2" fmla="*/ 10 w 41"/>
                <a:gd name="T3" fmla="*/ 0 h 38"/>
                <a:gd name="T4" fmla="*/ 13 w 41"/>
                <a:gd name="T5" fmla="*/ 0 h 38"/>
                <a:gd name="T6" fmla="*/ 22 w 41"/>
                <a:gd name="T7" fmla="*/ 12 h 38"/>
                <a:gd name="T8" fmla="*/ 40 w 41"/>
                <a:gd name="T9" fmla="*/ 25 h 38"/>
                <a:gd name="T10" fmla="*/ 19 w 41"/>
                <a:gd name="T11" fmla="*/ 25 h 38"/>
                <a:gd name="T12" fmla="*/ 15 w 41"/>
                <a:gd name="T13" fmla="*/ 37 h 38"/>
                <a:gd name="T14" fmla="*/ 0 w 41"/>
                <a:gd name="T15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8">
                  <a:moveTo>
                    <a:pt x="0" y="30"/>
                  </a:moveTo>
                  <a:lnTo>
                    <a:pt x="10" y="0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40" y="25"/>
                  </a:lnTo>
                  <a:lnTo>
                    <a:pt x="19" y="25"/>
                  </a:lnTo>
                  <a:lnTo>
                    <a:pt x="15" y="37"/>
                  </a:lnTo>
                  <a:lnTo>
                    <a:pt x="0" y="3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3" name="Freeform 44">
              <a:extLst>
                <a:ext uri="{FF2B5EF4-FFF2-40B4-BE49-F238E27FC236}">
                  <a16:creationId xmlns:a16="http://schemas.microsoft.com/office/drawing/2014/main" id="{CCA7F605-79D7-AA4A-83FE-1EA1AAF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850" y="4128844"/>
              <a:ext cx="39557" cy="41547"/>
            </a:xfrm>
            <a:custGeom>
              <a:avLst/>
              <a:gdLst>
                <a:gd name="T0" fmla="*/ 31 w 35"/>
                <a:gd name="T1" fmla="*/ 5 h 38"/>
                <a:gd name="T2" fmla="*/ 21 w 35"/>
                <a:gd name="T3" fmla="*/ 37 h 38"/>
                <a:gd name="T4" fmla="*/ 0 w 35"/>
                <a:gd name="T5" fmla="*/ 25 h 38"/>
                <a:gd name="T6" fmla="*/ 5 w 35"/>
                <a:gd name="T7" fmla="*/ 7 h 38"/>
                <a:gd name="T8" fmla="*/ 14 w 35"/>
                <a:gd name="T9" fmla="*/ 0 h 38"/>
                <a:gd name="T10" fmla="*/ 34 w 35"/>
                <a:gd name="T11" fmla="*/ 5 h 38"/>
                <a:gd name="T12" fmla="*/ 31 w 35"/>
                <a:gd name="T13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31" y="5"/>
                  </a:moveTo>
                  <a:lnTo>
                    <a:pt x="21" y="37"/>
                  </a:lnTo>
                  <a:lnTo>
                    <a:pt x="0" y="25"/>
                  </a:lnTo>
                  <a:lnTo>
                    <a:pt x="5" y="7"/>
                  </a:lnTo>
                  <a:lnTo>
                    <a:pt x="14" y="0"/>
                  </a:lnTo>
                  <a:lnTo>
                    <a:pt x="34" y="5"/>
                  </a:lnTo>
                  <a:lnTo>
                    <a:pt x="31" y="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4" name="Freeform 45">
              <a:extLst>
                <a:ext uri="{FF2B5EF4-FFF2-40B4-BE49-F238E27FC236}">
                  <a16:creationId xmlns:a16="http://schemas.microsoft.com/office/drawing/2014/main" id="{3E12AE8B-5E24-4A4E-932E-27C11DE8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079" y="3407701"/>
              <a:ext cx="114715" cy="747851"/>
            </a:xfrm>
            <a:custGeom>
              <a:avLst/>
              <a:gdLst>
                <a:gd name="T0" fmla="*/ 56 w 103"/>
                <a:gd name="T1" fmla="*/ 625 h 674"/>
                <a:gd name="T2" fmla="*/ 40 w 103"/>
                <a:gd name="T3" fmla="*/ 597 h 674"/>
                <a:gd name="T4" fmla="*/ 46 w 103"/>
                <a:gd name="T5" fmla="*/ 551 h 674"/>
                <a:gd name="T6" fmla="*/ 49 w 103"/>
                <a:gd name="T7" fmla="*/ 478 h 674"/>
                <a:gd name="T8" fmla="*/ 43 w 103"/>
                <a:gd name="T9" fmla="*/ 438 h 674"/>
                <a:gd name="T10" fmla="*/ 33 w 103"/>
                <a:gd name="T11" fmla="*/ 397 h 674"/>
                <a:gd name="T12" fmla="*/ 44 w 103"/>
                <a:gd name="T13" fmla="*/ 372 h 674"/>
                <a:gd name="T14" fmla="*/ 41 w 103"/>
                <a:gd name="T15" fmla="*/ 326 h 674"/>
                <a:gd name="T16" fmla="*/ 41 w 103"/>
                <a:gd name="T17" fmla="*/ 309 h 674"/>
                <a:gd name="T18" fmla="*/ 49 w 103"/>
                <a:gd name="T19" fmla="*/ 284 h 674"/>
                <a:gd name="T20" fmla="*/ 41 w 103"/>
                <a:gd name="T21" fmla="*/ 265 h 674"/>
                <a:gd name="T22" fmla="*/ 47 w 103"/>
                <a:gd name="T23" fmla="*/ 235 h 674"/>
                <a:gd name="T24" fmla="*/ 42 w 103"/>
                <a:gd name="T25" fmla="*/ 198 h 674"/>
                <a:gd name="T26" fmla="*/ 49 w 103"/>
                <a:gd name="T27" fmla="*/ 175 h 674"/>
                <a:gd name="T28" fmla="*/ 63 w 103"/>
                <a:gd name="T29" fmla="*/ 155 h 674"/>
                <a:gd name="T30" fmla="*/ 64 w 103"/>
                <a:gd name="T31" fmla="*/ 134 h 674"/>
                <a:gd name="T32" fmla="*/ 73 w 103"/>
                <a:gd name="T33" fmla="*/ 112 h 674"/>
                <a:gd name="T34" fmla="*/ 64 w 103"/>
                <a:gd name="T35" fmla="*/ 87 h 674"/>
                <a:gd name="T36" fmla="*/ 54 w 103"/>
                <a:gd name="T37" fmla="*/ 36 h 674"/>
                <a:gd name="T38" fmla="*/ 38 w 103"/>
                <a:gd name="T39" fmla="*/ 8 h 674"/>
                <a:gd name="T40" fmla="*/ 21 w 103"/>
                <a:gd name="T41" fmla="*/ 10 h 674"/>
                <a:gd name="T42" fmla="*/ 28 w 103"/>
                <a:gd name="T43" fmla="*/ 39 h 674"/>
                <a:gd name="T44" fmla="*/ 23 w 103"/>
                <a:gd name="T45" fmla="*/ 104 h 674"/>
                <a:gd name="T46" fmla="*/ 28 w 103"/>
                <a:gd name="T47" fmla="*/ 112 h 674"/>
                <a:gd name="T48" fmla="*/ 24 w 103"/>
                <a:gd name="T49" fmla="*/ 147 h 674"/>
                <a:gd name="T50" fmla="*/ 13 w 103"/>
                <a:gd name="T51" fmla="*/ 187 h 674"/>
                <a:gd name="T52" fmla="*/ 14 w 103"/>
                <a:gd name="T53" fmla="*/ 216 h 674"/>
                <a:gd name="T54" fmla="*/ 15 w 103"/>
                <a:gd name="T55" fmla="*/ 268 h 674"/>
                <a:gd name="T56" fmla="*/ 4 w 103"/>
                <a:gd name="T57" fmla="*/ 340 h 674"/>
                <a:gd name="T58" fmla="*/ 11 w 103"/>
                <a:gd name="T59" fmla="*/ 437 h 674"/>
                <a:gd name="T60" fmla="*/ 15 w 103"/>
                <a:gd name="T61" fmla="*/ 451 h 674"/>
                <a:gd name="T62" fmla="*/ 20 w 103"/>
                <a:gd name="T63" fmla="*/ 499 h 674"/>
                <a:gd name="T64" fmla="*/ 13 w 103"/>
                <a:gd name="T65" fmla="*/ 535 h 674"/>
                <a:gd name="T66" fmla="*/ 13 w 103"/>
                <a:gd name="T67" fmla="*/ 566 h 674"/>
                <a:gd name="T68" fmla="*/ 28 w 103"/>
                <a:gd name="T69" fmla="*/ 605 h 674"/>
                <a:gd name="T70" fmla="*/ 40 w 103"/>
                <a:gd name="T71" fmla="*/ 625 h 674"/>
                <a:gd name="T72" fmla="*/ 54 w 103"/>
                <a:gd name="T73" fmla="*/ 637 h 674"/>
                <a:gd name="T74" fmla="*/ 72 w 103"/>
                <a:gd name="T75" fmla="*/ 654 h 674"/>
                <a:gd name="T76" fmla="*/ 87 w 103"/>
                <a:gd name="T77" fmla="*/ 673 h 674"/>
                <a:gd name="T78" fmla="*/ 102 w 103"/>
                <a:gd name="T79" fmla="*/ 65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" h="674">
                  <a:moveTo>
                    <a:pt x="99" y="623"/>
                  </a:moveTo>
                  <a:lnTo>
                    <a:pt x="56" y="625"/>
                  </a:lnTo>
                  <a:lnTo>
                    <a:pt x="53" y="604"/>
                  </a:lnTo>
                  <a:lnTo>
                    <a:pt x="40" y="597"/>
                  </a:lnTo>
                  <a:lnTo>
                    <a:pt x="38" y="552"/>
                  </a:lnTo>
                  <a:lnTo>
                    <a:pt x="46" y="551"/>
                  </a:lnTo>
                  <a:lnTo>
                    <a:pt x="48" y="538"/>
                  </a:lnTo>
                  <a:lnTo>
                    <a:pt x="49" y="478"/>
                  </a:lnTo>
                  <a:lnTo>
                    <a:pt x="43" y="462"/>
                  </a:lnTo>
                  <a:lnTo>
                    <a:pt x="43" y="438"/>
                  </a:lnTo>
                  <a:lnTo>
                    <a:pt x="38" y="411"/>
                  </a:lnTo>
                  <a:lnTo>
                    <a:pt x="33" y="397"/>
                  </a:lnTo>
                  <a:lnTo>
                    <a:pt x="33" y="385"/>
                  </a:lnTo>
                  <a:lnTo>
                    <a:pt x="44" y="372"/>
                  </a:lnTo>
                  <a:lnTo>
                    <a:pt x="31" y="343"/>
                  </a:lnTo>
                  <a:lnTo>
                    <a:pt x="41" y="326"/>
                  </a:lnTo>
                  <a:lnTo>
                    <a:pt x="48" y="317"/>
                  </a:lnTo>
                  <a:lnTo>
                    <a:pt x="41" y="309"/>
                  </a:lnTo>
                  <a:lnTo>
                    <a:pt x="41" y="287"/>
                  </a:lnTo>
                  <a:lnTo>
                    <a:pt x="49" y="284"/>
                  </a:lnTo>
                  <a:lnTo>
                    <a:pt x="48" y="267"/>
                  </a:lnTo>
                  <a:lnTo>
                    <a:pt x="41" y="265"/>
                  </a:lnTo>
                  <a:lnTo>
                    <a:pt x="40" y="240"/>
                  </a:lnTo>
                  <a:lnTo>
                    <a:pt x="47" y="235"/>
                  </a:lnTo>
                  <a:lnTo>
                    <a:pt x="45" y="222"/>
                  </a:lnTo>
                  <a:lnTo>
                    <a:pt x="42" y="198"/>
                  </a:lnTo>
                  <a:lnTo>
                    <a:pt x="48" y="189"/>
                  </a:lnTo>
                  <a:lnTo>
                    <a:pt x="49" y="175"/>
                  </a:lnTo>
                  <a:lnTo>
                    <a:pt x="59" y="168"/>
                  </a:lnTo>
                  <a:lnTo>
                    <a:pt x="63" y="155"/>
                  </a:lnTo>
                  <a:lnTo>
                    <a:pt x="55" y="144"/>
                  </a:lnTo>
                  <a:lnTo>
                    <a:pt x="64" y="134"/>
                  </a:lnTo>
                  <a:lnTo>
                    <a:pt x="64" y="115"/>
                  </a:lnTo>
                  <a:lnTo>
                    <a:pt x="73" y="112"/>
                  </a:lnTo>
                  <a:lnTo>
                    <a:pt x="74" y="93"/>
                  </a:lnTo>
                  <a:lnTo>
                    <a:pt x="64" y="87"/>
                  </a:lnTo>
                  <a:lnTo>
                    <a:pt x="54" y="67"/>
                  </a:lnTo>
                  <a:lnTo>
                    <a:pt x="54" y="36"/>
                  </a:lnTo>
                  <a:lnTo>
                    <a:pt x="40" y="23"/>
                  </a:lnTo>
                  <a:lnTo>
                    <a:pt x="38" y="8"/>
                  </a:lnTo>
                  <a:lnTo>
                    <a:pt x="31" y="0"/>
                  </a:lnTo>
                  <a:lnTo>
                    <a:pt x="21" y="10"/>
                  </a:lnTo>
                  <a:lnTo>
                    <a:pt x="24" y="31"/>
                  </a:lnTo>
                  <a:lnTo>
                    <a:pt x="28" y="39"/>
                  </a:lnTo>
                  <a:lnTo>
                    <a:pt x="29" y="97"/>
                  </a:lnTo>
                  <a:lnTo>
                    <a:pt x="23" y="104"/>
                  </a:lnTo>
                  <a:lnTo>
                    <a:pt x="23" y="112"/>
                  </a:lnTo>
                  <a:lnTo>
                    <a:pt x="28" y="112"/>
                  </a:lnTo>
                  <a:lnTo>
                    <a:pt x="28" y="147"/>
                  </a:lnTo>
                  <a:lnTo>
                    <a:pt x="24" y="147"/>
                  </a:lnTo>
                  <a:lnTo>
                    <a:pt x="23" y="187"/>
                  </a:lnTo>
                  <a:lnTo>
                    <a:pt x="13" y="187"/>
                  </a:lnTo>
                  <a:lnTo>
                    <a:pt x="18" y="196"/>
                  </a:lnTo>
                  <a:lnTo>
                    <a:pt x="14" y="216"/>
                  </a:lnTo>
                  <a:lnTo>
                    <a:pt x="11" y="266"/>
                  </a:lnTo>
                  <a:lnTo>
                    <a:pt x="15" y="268"/>
                  </a:lnTo>
                  <a:lnTo>
                    <a:pt x="9" y="330"/>
                  </a:lnTo>
                  <a:lnTo>
                    <a:pt x="4" y="340"/>
                  </a:lnTo>
                  <a:lnTo>
                    <a:pt x="0" y="346"/>
                  </a:lnTo>
                  <a:lnTo>
                    <a:pt x="11" y="437"/>
                  </a:lnTo>
                  <a:lnTo>
                    <a:pt x="5" y="451"/>
                  </a:lnTo>
                  <a:lnTo>
                    <a:pt x="15" y="451"/>
                  </a:lnTo>
                  <a:lnTo>
                    <a:pt x="18" y="454"/>
                  </a:lnTo>
                  <a:lnTo>
                    <a:pt x="20" y="499"/>
                  </a:lnTo>
                  <a:lnTo>
                    <a:pt x="14" y="512"/>
                  </a:lnTo>
                  <a:lnTo>
                    <a:pt x="13" y="535"/>
                  </a:lnTo>
                  <a:lnTo>
                    <a:pt x="23" y="540"/>
                  </a:lnTo>
                  <a:lnTo>
                    <a:pt x="13" y="566"/>
                  </a:lnTo>
                  <a:lnTo>
                    <a:pt x="20" y="592"/>
                  </a:lnTo>
                  <a:lnTo>
                    <a:pt x="28" y="605"/>
                  </a:lnTo>
                  <a:lnTo>
                    <a:pt x="38" y="610"/>
                  </a:lnTo>
                  <a:lnTo>
                    <a:pt x="40" y="625"/>
                  </a:lnTo>
                  <a:lnTo>
                    <a:pt x="44" y="632"/>
                  </a:lnTo>
                  <a:lnTo>
                    <a:pt x="54" y="637"/>
                  </a:lnTo>
                  <a:lnTo>
                    <a:pt x="59" y="647"/>
                  </a:lnTo>
                  <a:lnTo>
                    <a:pt x="72" y="654"/>
                  </a:lnTo>
                  <a:lnTo>
                    <a:pt x="80" y="662"/>
                  </a:lnTo>
                  <a:lnTo>
                    <a:pt x="87" y="673"/>
                  </a:lnTo>
                  <a:lnTo>
                    <a:pt x="91" y="656"/>
                  </a:lnTo>
                  <a:lnTo>
                    <a:pt x="102" y="650"/>
                  </a:lnTo>
                  <a:lnTo>
                    <a:pt x="99" y="62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5" name="Freeform 46">
              <a:extLst>
                <a:ext uri="{FF2B5EF4-FFF2-40B4-BE49-F238E27FC236}">
                  <a16:creationId xmlns:a16="http://schemas.microsoft.com/office/drawing/2014/main" id="{02383D68-9175-5F4E-A3AD-9FA381F6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489" y="2713268"/>
              <a:ext cx="47468" cy="44515"/>
            </a:xfrm>
            <a:custGeom>
              <a:avLst/>
              <a:gdLst>
                <a:gd name="T0" fmla="*/ 32 w 43"/>
                <a:gd name="T1" fmla="*/ 1 h 41"/>
                <a:gd name="T2" fmla="*/ 26 w 43"/>
                <a:gd name="T3" fmla="*/ 14 h 41"/>
                <a:gd name="T4" fmla="*/ 32 w 43"/>
                <a:gd name="T5" fmla="*/ 21 h 41"/>
                <a:gd name="T6" fmla="*/ 23 w 43"/>
                <a:gd name="T7" fmla="*/ 26 h 41"/>
                <a:gd name="T8" fmla="*/ 0 w 43"/>
                <a:gd name="T9" fmla="*/ 26 h 41"/>
                <a:gd name="T10" fmla="*/ 3 w 43"/>
                <a:gd name="T11" fmla="*/ 37 h 41"/>
                <a:gd name="T12" fmla="*/ 21 w 43"/>
                <a:gd name="T13" fmla="*/ 38 h 41"/>
                <a:gd name="T14" fmla="*/ 37 w 43"/>
                <a:gd name="T15" fmla="*/ 40 h 41"/>
                <a:gd name="T16" fmla="*/ 42 w 43"/>
                <a:gd name="T17" fmla="*/ 29 h 41"/>
                <a:gd name="T18" fmla="*/ 42 w 43"/>
                <a:gd name="T19" fmla="*/ 8 h 41"/>
                <a:gd name="T20" fmla="*/ 42 w 43"/>
                <a:gd name="T21" fmla="*/ 0 h 41"/>
                <a:gd name="T22" fmla="*/ 32 w 43"/>
                <a:gd name="T2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1">
                  <a:moveTo>
                    <a:pt x="32" y="1"/>
                  </a:moveTo>
                  <a:lnTo>
                    <a:pt x="26" y="14"/>
                  </a:lnTo>
                  <a:lnTo>
                    <a:pt x="32" y="21"/>
                  </a:lnTo>
                  <a:lnTo>
                    <a:pt x="23" y="26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21" y="38"/>
                  </a:lnTo>
                  <a:lnTo>
                    <a:pt x="37" y="40"/>
                  </a:lnTo>
                  <a:lnTo>
                    <a:pt x="42" y="2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32" y="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6" name="Freeform 47">
              <a:extLst>
                <a:ext uri="{FF2B5EF4-FFF2-40B4-BE49-F238E27FC236}">
                  <a16:creationId xmlns:a16="http://schemas.microsoft.com/office/drawing/2014/main" id="{96354367-1AC0-254E-B1DA-664FB67A7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753" y="2470909"/>
              <a:ext cx="456884" cy="345239"/>
            </a:xfrm>
            <a:custGeom>
              <a:avLst/>
              <a:gdLst>
                <a:gd name="T0" fmla="*/ 245 w 412"/>
                <a:gd name="T1" fmla="*/ 119 h 312"/>
                <a:gd name="T2" fmla="*/ 229 w 412"/>
                <a:gd name="T3" fmla="*/ 93 h 312"/>
                <a:gd name="T4" fmla="*/ 216 w 412"/>
                <a:gd name="T5" fmla="*/ 60 h 312"/>
                <a:gd name="T6" fmla="*/ 196 w 412"/>
                <a:gd name="T7" fmla="*/ 70 h 312"/>
                <a:gd name="T8" fmla="*/ 174 w 412"/>
                <a:gd name="T9" fmla="*/ 45 h 312"/>
                <a:gd name="T10" fmla="*/ 164 w 412"/>
                <a:gd name="T11" fmla="*/ 29 h 312"/>
                <a:gd name="T12" fmla="*/ 147 w 412"/>
                <a:gd name="T13" fmla="*/ 11 h 312"/>
                <a:gd name="T14" fmla="*/ 125 w 412"/>
                <a:gd name="T15" fmla="*/ 20 h 312"/>
                <a:gd name="T16" fmla="*/ 101 w 412"/>
                <a:gd name="T17" fmla="*/ 29 h 312"/>
                <a:gd name="T18" fmla="*/ 63 w 412"/>
                <a:gd name="T19" fmla="*/ 31 h 312"/>
                <a:gd name="T20" fmla="*/ 35 w 412"/>
                <a:gd name="T21" fmla="*/ 11 h 312"/>
                <a:gd name="T22" fmla="*/ 0 w 412"/>
                <a:gd name="T23" fmla="*/ 0 h 312"/>
                <a:gd name="T24" fmla="*/ 16 w 412"/>
                <a:gd name="T25" fmla="*/ 53 h 312"/>
                <a:gd name="T26" fmla="*/ 25 w 412"/>
                <a:gd name="T27" fmla="*/ 87 h 312"/>
                <a:gd name="T28" fmla="*/ 41 w 412"/>
                <a:gd name="T29" fmla="*/ 110 h 312"/>
                <a:gd name="T30" fmla="*/ 59 w 412"/>
                <a:gd name="T31" fmla="*/ 146 h 312"/>
                <a:gd name="T32" fmla="*/ 98 w 412"/>
                <a:gd name="T33" fmla="*/ 177 h 312"/>
                <a:gd name="T34" fmla="*/ 78 w 412"/>
                <a:gd name="T35" fmla="*/ 129 h 312"/>
                <a:gd name="T36" fmla="*/ 51 w 412"/>
                <a:gd name="T37" fmla="*/ 83 h 312"/>
                <a:gd name="T38" fmla="*/ 31 w 412"/>
                <a:gd name="T39" fmla="*/ 45 h 312"/>
                <a:gd name="T40" fmla="*/ 41 w 412"/>
                <a:gd name="T41" fmla="*/ 28 h 312"/>
                <a:gd name="T42" fmla="*/ 64 w 412"/>
                <a:gd name="T43" fmla="*/ 49 h 312"/>
                <a:gd name="T44" fmla="*/ 78 w 412"/>
                <a:gd name="T45" fmla="*/ 88 h 312"/>
                <a:gd name="T46" fmla="*/ 97 w 412"/>
                <a:gd name="T47" fmla="*/ 112 h 312"/>
                <a:gd name="T48" fmla="*/ 110 w 412"/>
                <a:gd name="T49" fmla="*/ 132 h 312"/>
                <a:gd name="T50" fmla="*/ 129 w 412"/>
                <a:gd name="T51" fmla="*/ 158 h 312"/>
                <a:gd name="T52" fmla="*/ 140 w 412"/>
                <a:gd name="T53" fmla="*/ 172 h 312"/>
                <a:gd name="T54" fmla="*/ 147 w 412"/>
                <a:gd name="T55" fmla="*/ 207 h 312"/>
                <a:gd name="T56" fmla="*/ 156 w 412"/>
                <a:gd name="T57" fmla="*/ 230 h 312"/>
                <a:gd name="T58" fmla="*/ 275 w 412"/>
                <a:gd name="T59" fmla="*/ 295 h 312"/>
                <a:gd name="T60" fmla="*/ 299 w 412"/>
                <a:gd name="T61" fmla="*/ 291 h 312"/>
                <a:gd name="T62" fmla="*/ 327 w 412"/>
                <a:gd name="T63" fmla="*/ 311 h 312"/>
                <a:gd name="T64" fmla="*/ 346 w 412"/>
                <a:gd name="T65" fmla="*/ 290 h 312"/>
                <a:gd name="T66" fmla="*/ 370 w 412"/>
                <a:gd name="T67" fmla="*/ 263 h 312"/>
                <a:gd name="T68" fmla="*/ 396 w 412"/>
                <a:gd name="T69" fmla="*/ 250 h 312"/>
                <a:gd name="T70" fmla="*/ 405 w 412"/>
                <a:gd name="T71" fmla="*/ 218 h 312"/>
                <a:gd name="T72" fmla="*/ 408 w 412"/>
                <a:gd name="T73" fmla="*/ 200 h 312"/>
                <a:gd name="T74" fmla="*/ 362 w 412"/>
                <a:gd name="T75" fmla="*/ 208 h 312"/>
                <a:gd name="T76" fmla="*/ 325 w 412"/>
                <a:gd name="T77" fmla="*/ 245 h 312"/>
                <a:gd name="T78" fmla="*/ 269 w 412"/>
                <a:gd name="T79" fmla="*/ 229 h 312"/>
                <a:gd name="T80" fmla="*/ 254 w 412"/>
                <a:gd name="T81" fmla="*/ 160 h 312"/>
                <a:gd name="T82" fmla="*/ 265 w 412"/>
                <a:gd name="T83" fmla="*/ 1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2" h="312">
                  <a:moveTo>
                    <a:pt x="265" y="119"/>
                  </a:moveTo>
                  <a:lnTo>
                    <a:pt x="245" y="119"/>
                  </a:lnTo>
                  <a:lnTo>
                    <a:pt x="241" y="99"/>
                  </a:lnTo>
                  <a:lnTo>
                    <a:pt x="229" y="93"/>
                  </a:lnTo>
                  <a:lnTo>
                    <a:pt x="225" y="72"/>
                  </a:lnTo>
                  <a:lnTo>
                    <a:pt x="216" y="60"/>
                  </a:lnTo>
                  <a:lnTo>
                    <a:pt x="201" y="49"/>
                  </a:lnTo>
                  <a:lnTo>
                    <a:pt x="196" y="70"/>
                  </a:lnTo>
                  <a:lnTo>
                    <a:pt x="181" y="70"/>
                  </a:lnTo>
                  <a:lnTo>
                    <a:pt x="174" y="45"/>
                  </a:lnTo>
                  <a:lnTo>
                    <a:pt x="165" y="43"/>
                  </a:lnTo>
                  <a:lnTo>
                    <a:pt x="164" y="29"/>
                  </a:lnTo>
                  <a:lnTo>
                    <a:pt x="152" y="26"/>
                  </a:lnTo>
                  <a:lnTo>
                    <a:pt x="147" y="11"/>
                  </a:lnTo>
                  <a:lnTo>
                    <a:pt x="137" y="19"/>
                  </a:lnTo>
                  <a:lnTo>
                    <a:pt x="125" y="20"/>
                  </a:lnTo>
                  <a:lnTo>
                    <a:pt x="122" y="29"/>
                  </a:lnTo>
                  <a:lnTo>
                    <a:pt x="101" y="29"/>
                  </a:lnTo>
                  <a:lnTo>
                    <a:pt x="85" y="36"/>
                  </a:lnTo>
                  <a:lnTo>
                    <a:pt x="63" y="31"/>
                  </a:lnTo>
                  <a:lnTo>
                    <a:pt x="47" y="15"/>
                  </a:lnTo>
                  <a:lnTo>
                    <a:pt x="35" y="11"/>
                  </a:lnTo>
                  <a:lnTo>
                    <a:pt x="31" y="2"/>
                  </a:lnTo>
                  <a:lnTo>
                    <a:pt x="0" y="0"/>
                  </a:lnTo>
                  <a:lnTo>
                    <a:pt x="3" y="37"/>
                  </a:lnTo>
                  <a:lnTo>
                    <a:pt x="16" y="53"/>
                  </a:lnTo>
                  <a:lnTo>
                    <a:pt x="29" y="73"/>
                  </a:lnTo>
                  <a:lnTo>
                    <a:pt x="25" y="87"/>
                  </a:lnTo>
                  <a:lnTo>
                    <a:pt x="17" y="92"/>
                  </a:lnTo>
                  <a:lnTo>
                    <a:pt x="41" y="110"/>
                  </a:lnTo>
                  <a:lnTo>
                    <a:pt x="57" y="123"/>
                  </a:lnTo>
                  <a:lnTo>
                    <a:pt x="59" y="146"/>
                  </a:lnTo>
                  <a:lnTo>
                    <a:pt x="87" y="177"/>
                  </a:lnTo>
                  <a:lnTo>
                    <a:pt x="98" y="177"/>
                  </a:lnTo>
                  <a:lnTo>
                    <a:pt x="91" y="154"/>
                  </a:lnTo>
                  <a:lnTo>
                    <a:pt x="78" y="129"/>
                  </a:lnTo>
                  <a:lnTo>
                    <a:pt x="69" y="105"/>
                  </a:lnTo>
                  <a:lnTo>
                    <a:pt x="51" y="83"/>
                  </a:lnTo>
                  <a:lnTo>
                    <a:pt x="40" y="63"/>
                  </a:lnTo>
                  <a:lnTo>
                    <a:pt x="31" y="45"/>
                  </a:lnTo>
                  <a:lnTo>
                    <a:pt x="31" y="22"/>
                  </a:lnTo>
                  <a:lnTo>
                    <a:pt x="41" y="28"/>
                  </a:lnTo>
                  <a:lnTo>
                    <a:pt x="52" y="40"/>
                  </a:lnTo>
                  <a:lnTo>
                    <a:pt x="64" y="49"/>
                  </a:lnTo>
                  <a:lnTo>
                    <a:pt x="66" y="76"/>
                  </a:lnTo>
                  <a:lnTo>
                    <a:pt x="78" y="88"/>
                  </a:lnTo>
                  <a:lnTo>
                    <a:pt x="89" y="106"/>
                  </a:lnTo>
                  <a:lnTo>
                    <a:pt x="97" y="112"/>
                  </a:lnTo>
                  <a:lnTo>
                    <a:pt x="96" y="127"/>
                  </a:lnTo>
                  <a:lnTo>
                    <a:pt x="110" y="132"/>
                  </a:lnTo>
                  <a:lnTo>
                    <a:pt x="111" y="150"/>
                  </a:lnTo>
                  <a:lnTo>
                    <a:pt x="129" y="158"/>
                  </a:lnTo>
                  <a:lnTo>
                    <a:pt x="129" y="171"/>
                  </a:lnTo>
                  <a:lnTo>
                    <a:pt x="140" y="172"/>
                  </a:lnTo>
                  <a:lnTo>
                    <a:pt x="141" y="190"/>
                  </a:lnTo>
                  <a:lnTo>
                    <a:pt x="147" y="207"/>
                  </a:lnTo>
                  <a:lnTo>
                    <a:pt x="142" y="222"/>
                  </a:lnTo>
                  <a:lnTo>
                    <a:pt x="156" y="230"/>
                  </a:lnTo>
                  <a:lnTo>
                    <a:pt x="235" y="282"/>
                  </a:lnTo>
                  <a:lnTo>
                    <a:pt x="275" y="295"/>
                  </a:lnTo>
                  <a:lnTo>
                    <a:pt x="288" y="286"/>
                  </a:lnTo>
                  <a:lnTo>
                    <a:pt x="299" y="291"/>
                  </a:lnTo>
                  <a:lnTo>
                    <a:pt x="316" y="297"/>
                  </a:lnTo>
                  <a:lnTo>
                    <a:pt x="327" y="311"/>
                  </a:lnTo>
                  <a:lnTo>
                    <a:pt x="333" y="293"/>
                  </a:lnTo>
                  <a:lnTo>
                    <a:pt x="346" y="290"/>
                  </a:lnTo>
                  <a:lnTo>
                    <a:pt x="348" y="272"/>
                  </a:lnTo>
                  <a:lnTo>
                    <a:pt x="370" y="263"/>
                  </a:lnTo>
                  <a:lnTo>
                    <a:pt x="378" y="260"/>
                  </a:lnTo>
                  <a:lnTo>
                    <a:pt x="396" y="250"/>
                  </a:lnTo>
                  <a:lnTo>
                    <a:pt x="406" y="237"/>
                  </a:lnTo>
                  <a:lnTo>
                    <a:pt x="405" y="218"/>
                  </a:lnTo>
                  <a:lnTo>
                    <a:pt x="411" y="214"/>
                  </a:lnTo>
                  <a:lnTo>
                    <a:pt x="408" y="200"/>
                  </a:lnTo>
                  <a:lnTo>
                    <a:pt x="375" y="197"/>
                  </a:lnTo>
                  <a:lnTo>
                    <a:pt x="362" y="208"/>
                  </a:lnTo>
                  <a:lnTo>
                    <a:pt x="347" y="238"/>
                  </a:lnTo>
                  <a:lnTo>
                    <a:pt x="325" y="245"/>
                  </a:lnTo>
                  <a:lnTo>
                    <a:pt x="293" y="246"/>
                  </a:lnTo>
                  <a:lnTo>
                    <a:pt x="269" y="229"/>
                  </a:lnTo>
                  <a:lnTo>
                    <a:pt x="262" y="188"/>
                  </a:lnTo>
                  <a:lnTo>
                    <a:pt x="254" y="160"/>
                  </a:lnTo>
                  <a:lnTo>
                    <a:pt x="261" y="139"/>
                  </a:lnTo>
                  <a:lnTo>
                    <a:pt x="265" y="119"/>
                  </a:lnTo>
                </a:path>
              </a:pathLst>
            </a:custGeom>
            <a:solidFill>
              <a:schemeClr val="accent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7" name="Freeform 48">
              <a:extLst>
                <a:ext uri="{FF2B5EF4-FFF2-40B4-BE49-F238E27FC236}">
                  <a16:creationId xmlns:a16="http://schemas.microsoft.com/office/drawing/2014/main" id="{94A5A7F4-B322-DE4F-AE16-AC00AEC39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279" y="2792406"/>
              <a:ext cx="108782" cy="53418"/>
            </a:xfrm>
            <a:custGeom>
              <a:avLst/>
              <a:gdLst>
                <a:gd name="T0" fmla="*/ 15 w 98"/>
                <a:gd name="T1" fmla="*/ 8 h 49"/>
                <a:gd name="T2" fmla="*/ 13 w 98"/>
                <a:gd name="T3" fmla="*/ 20 h 49"/>
                <a:gd name="T4" fmla="*/ 3 w 98"/>
                <a:gd name="T5" fmla="*/ 20 h 49"/>
                <a:gd name="T6" fmla="*/ 0 w 98"/>
                <a:gd name="T7" fmla="*/ 34 h 49"/>
                <a:gd name="T8" fmla="*/ 11 w 98"/>
                <a:gd name="T9" fmla="*/ 29 h 49"/>
                <a:gd name="T10" fmla="*/ 27 w 98"/>
                <a:gd name="T11" fmla="*/ 29 h 49"/>
                <a:gd name="T12" fmla="*/ 29 w 98"/>
                <a:gd name="T13" fmla="*/ 48 h 49"/>
                <a:gd name="T14" fmla="*/ 42 w 98"/>
                <a:gd name="T15" fmla="*/ 40 h 49"/>
                <a:gd name="T16" fmla="*/ 61 w 98"/>
                <a:gd name="T17" fmla="*/ 40 h 49"/>
                <a:gd name="T18" fmla="*/ 66 w 98"/>
                <a:gd name="T19" fmla="*/ 25 h 49"/>
                <a:gd name="T20" fmla="*/ 88 w 98"/>
                <a:gd name="T21" fmla="*/ 25 h 49"/>
                <a:gd name="T22" fmla="*/ 97 w 98"/>
                <a:gd name="T23" fmla="*/ 14 h 49"/>
                <a:gd name="T24" fmla="*/ 82 w 98"/>
                <a:gd name="T25" fmla="*/ 10 h 49"/>
                <a:gd name="T26" fmla="*/ 73 w 98"/>
                <a:gd name="T27" fmla="*/ 1 h 49"/>
                <a:gd name="T28" fmla="*/ 50 w 98"/>
                <a:gd name="T29" fmla="*/ 1 h 49"/>
                <a:gd name="T30" fmla="*/ 40 w 98"/>
                <a:gd name="T31" fmla="*/ 8 h 49"/>
                <a:gd name="T32" fmla="*/ 35 w 98"/>
                <a:gd name="T33" fmla="*/ 0 h 49"/>
                <a:gd name="T34" fmla="*/ 24 w 98"/>
                <a:gd name="T35" fmla="*/ 7 h 49"/>
                <a:gd name="T36" fmla="*/ 15 w 98"/>
                <a:gd name="T3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49">
                  <a:moveTo>
                    <a:pt x="15" y="8"/>
                  </a:moveTo>
                  <a:lnTo>
                    <a:pt x="13" y="20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11" y="29"/>
                  </a:lnTo>
                  <a:lnTo>
                    <a:pt x="27" y="29"/>
                  </a:lnTo>
                  <a:lnTo>
                    <a:pt x="29" y="48"/>
                  </a:lnTo>
                  <a:lnTo>
                    <a:pt x="42" y="40"/>
                  </a:lnTo>
                  <a:lnTo>
                    <a:pt x="61" y="40"/>
                  </a:lnTo>
                  <a:lnTo>
                    <a:pt x="66" y="25"/>
                  </a:lnTo>
                  <a:lnTo>
                    <a:pt x="88" y="25"/>
                  </a:lnTo>
                  <a:lnTo>
                    <a:pt x="97" y="14"/>
                  </a:lnTo>
                  <a:lnTo>
                    <a:pt x="82" y="10"/>
                  </a:lnTo>
                  <a:lnTo>
                    <a:pt x="73" y="1"/>
                  </a:lnTo>
                  <a:lnTo>
                    <a:pt x="50" y="1"/>
                  </a:lnTo>
                  <a:lnTo>
                    <a:pt x="40" y="8"/>
                  </a:lnTo>
                  <a:lnTo>
                    <a:pt x="35" y="0"/>
                  </a:lnTo>
                  <a:lnTo>
                    <a:pt x="24" y="7"/>
                  </a:lnTo>
                  <a:lnTo>
                    <a:pt x="15" y="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8" name="Freeform 49">
              <a:extLst>
                <a:ext uri="{FF2B5EF4-FFF2-40B4-BE49-F238E27FC236}">
                  <a16:creationId xmlns:a16="http://schemas.microsoft.com/office/drawing/2014/main" id="{3E83C925-07E5-824B-9921-D1180E11D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925" y="2820104"/>
              <a:ext cx="73181" cy="71224"/>
            </a:xfrm>
            <a:custGeom>
              <a:avLst/>
              <a:gdLst>
                <a:gd name="T0" fmla="*/ 60 w 66"/>
                <a:gd name="T1" fmla="*/ 0 h 63"/>
                <a:gd name="T2" fmla="*/ 38 w 66"/>
                <a:gd name="T3" fmla="*/ 0 h 63"/>
                <a:gd name="T4" fmla="*/ 33 w 66"/>
                <a:gd name="T5" fmla="*/ 14 h 63"/>
                <a:gd name="T6" fmla="*/ 14 w 66"/>
                <a:gd name="T7" fmla="*/ 15 h 63"/>
                <a:gd name="T8" fmla="*/ 0 w 66"/>
                <a:gd name="T9" fmla="*/ 23 h 63"/>
                <a:gd name="T10" fmla="*/ 8 w 66"/>
                <a:gd name="T11" fmla="*/ 31 h 63"/>
                <a:gd name="T12" fmla="*/ 15 w 66"/>
                <a:gd name="T13" fmla="*/ 49 h 63"/>
                <a:gd name="T14" fmla="*/ 25 w 66"/>
                <a:gd name="T15" fmla="*/ 60 h 63"/>
                <a:gd name="T16" fmla="*/ 56 w 66"/>
                <a:gd name="T17" fmla="*/ 62 h 63"/>
                <a:gd name="T18" fmla="*/ 60 w 66"/>
                <a:gd name="T19" fmla="*/ 18 h 63"/>
                <a:gd name="T20" fmla="*/ 65 w 66"/>
                <a:gd name="T21" fmla="*/ 7 h 63"/>
                <a:gd name="T22" fmla="*/ 60 w 66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63">
                  <a:moveTo>
                    <a:pt x="60" y="0"/>
                  </a:moveTo>
                  <a:lnTo>
                    <a:pt x="38" y="0"/>
                  </a:lnTo>
                  <a:lnTo>
                    <a:pt x="33" y="14"/>
                  </a:lnTo>
                  <a:lnTo>
                    <a:pt x="14" y="15"/>
                  </a:lnTo>
                  <a:lnTo>
                    <a:pt x="0" y="23"/>
                  </a:lnTo>
                  <a:lnTo>
                    <a:pt x="8" y="31"/>
                  </a:lnTo>
                  <a:lnTo>
                    <a:pt x="15" y="49"/>
                  </a:lnTo>
                  <a:lnTo>
                    <a:pt x="25" y="60"/>
                  </a:lnTo>
                  <a:lnTo>
                    <a:pt x="56" y="62"/>
                  </a:lnTo>
                  <a:lnTo>
                    <a:pt x="60" y="18"/>
                  </a:lnTo>
                  <a:lnTo>
                    <a:pt x="65" y="7"/>
                  </a:lnTo>
                  <a:lnTo>
                    <a:pt x="6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59" name="Freeform 50">
              <a:extLst>
                <a:ext uri="{FF2B5EF4-FFF2-40B4-BE49-F238E27FC236}">
                  <a16:creationId xmlns:a16="http://schemas.microsoft.com/office/drawing/2014/main" id="{D7147E20-20DD-3E41-9998-F5D56E8ED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91" y="3491785"/>
              <a:ext cx="268988" cy="609360"/>
            </a:xfrm>
            <a:custGeom>
              <a:avLst/>
              <a:gdLst>
                <a:gd name="T0" fmla="*/ 53 w 243"/>
                <a:gd name="T1" fmla="*/ 0 h 550"/>
                <a:gd name="T2" fmla="*/ 84 w 243"/>
                <a:gd name="T3" fmla="*/ 17 h 550"/>
                <a:gd name="T4" fmla="*/ 110 w 243"/>
                <a:gd name="T5" fmla="*/ 13 h 550"/>
                <a:gd name="T6" fmla="*/ 128 w 243"/>
                <a:gd name="T7" fmla="*/ 26 h 550"/>
                <a:gd name="T8" fmla="*/ 145 w 243"/>
                <a:gd name="T9" fmla="*/ 37 h 550"/>
                <a:gd name="T10" fmla="*/ 170 w 243"/>
                <a:gd name="T11" fmla="*/ 49 h 550"/>
                <a:gd name="T12" fmla="*/ 179 w 243"/>
                <a:gd name="T13" fmla="*/ 57 h 550"/>
                <a:gd name="T14" fmla="*/ 170 w 243"/>
                <a:gd name="T15" fmla="*/ 92 h 550"/>
                <a:gd name="T16" fmla="*/ 216 w 243"/>
                <a:gd name="T17" fmla="*/ 85 h 550"/>
                <a:gd name="T18" fmla="*/ 232 w 243"/>
                <a:gd name="T19" fmla="*/ 67 h 550"/>
                <a:gd name="T20" fmla="*/ 241 w 243"/>
                <a:gd name="T21" fmla="*/ 82 h 550"/>
                <a:gd name="T22" fmla="*/ 231 w 243"/>
                <a:gd name="T23" fmla="*/ 96 h 550"/>
                <a:gd name="T24" fmla="*/ 217 w 243"/>
                <a:gd name="T25" fmla="*/ 108 h 550"/>
                <a:gd name="T26" fmla="*/ 201 w 243"/>
                <a:gd name="T27" fmla="*/ 128 h 550"/>
                <a:gd name="T28" fmla="*/ 188 w 243"/>
                <a:gd name="T29" fmla="*/ 149 h 550"/>
                <a:gd name="T30" fmla="*/ 177 w 243"/>
                <a:gd name="T31" fmla="*/ 179 h 550"/>
                <a:gd name="T32" fmla="*/ 183 w 243"/>
                <a:gd name="T33" fmla="*/ 219 h 550"/>
                <a:gd name="T34" fmla="*/ 189 w 243"/>
                <a:gd name="T35" fmla="*/ 224 h 550"/>
                <a:gd name="T36" fmla="*/ 204 w 243"/>
                <a:gd name="T37" fmla="*/ 228 h 550"/>
                <a:gd name="T38" fmla="*/ 212 w 243"/>
                <a:gd name="T39" fmla="*/ 252 h 550"/>
                <a:gd name="T40" fmla="*/ 201 w 243"/>
                <a:gd name="T41" fmla="*/ 277 h 550"/>
                <a:gd name="T42" fmla="*/ 185 w 243"/>
                <a:gd name="T43" fmla="*/ 289 h 550"/>
                <a:gd name="T44" fmla="*/ 151 w 243"/>
                <a:gd name="T45" fmla="*/ 295 h 550"/>
                <a:gd name="T46" fmla="*/ 138 w 243"/>
                <a:gd name="T47" fmla="*/ 301 h 550"/>
                <a:gd name="T48" fmla="*/ 141 w 243"/>
                <a:gd name="T49" fmla="*/ 336 h 550"/>
                <a:gd name="T50" fmla="*/ 104 w 243"/>
                <a:gd name="T51" fmla="*/ 329 h 550"/>
                <a:gd name="T52" fmla="*/ 112 w 243"/>
                <a:gd name="T53" fmla="*/ 352 h 550"/>
                <a:gd name="T54" fmla="*/ 119 w 243"/>
                <a:gd name="T55" fmla="*/ 374 h 550"/>
                <a:gd name="T56" fmla="*/ 107 w 243"/>
                <a:gd name="T57" fmla="*/ 388 h 550"/>
                <a:gd name="T58" fmla="*/ 93 w 243"/>
                <a:gd name="T59" fmla="*/ 410 h 550"/>
                <a:gd name="T60" fmla="*/ 81 w 243"/>
                <a:gd name="T61" fmla="*/ 421 h 550"/>
                <a:gd name="T62" fmla="*/ 101 w 243"/>
                <a:gd name="T63" fmla="*/ 450 h 550"/>
                <a:gd name="T64" fmla="*/ 101 w 243"/>
                <a:gd name="T65" fmla="*/ 469 h 550"/>
                <a:gd name="T66" fmla="*/ 87 w 243"/>
                <a:gd name="T67" fmla="*/ 483 h 550"/>
                <a:gd name="T68" fmla="*/ 77 w 243"/>
                <a:gd name="T69" fmla="*/ 510 h 550"/>
                <a:gd name="T70" fmla="*/ 70 w 243"/>
                <a:gd name="T71" fmla="*/ 529 h 550"/>
                <a:gd name="T72" fmla="*/ 25 w 243"/>
                <a:gd name="T73" fmla="*/ 549 h 550"/>
                <a:gd name="T74" fmla="*/ 9 w 243"/>
                <a:gd name="T75" fmla="*/ 522 h 550"/>
                <a:gd name="T76" fmla="*/ 15 w 243"/>
                <a:gd name="T77" fmla="*/ 475 h 550"/>
                <a:gd name="T78" fmla="*/ 19 w 243"/>
                <a:gd name="T79" fmla="*/ 402 h 550"/>
                <a:gd name="T80" fmla="*/ 12 w 243"/>
                <a:gd name="T81" fmla="*/ 363 h 550"/>
                <a:gd name="T82" fmla="*/ 2 w 243"/>
                <a:gd name="T83" fmla="*/ 322 h 550"/>
                <a:gd name="T84" fmla="*/ 14 w 243"/>
                <a:gd name="T85" fmla="*/ 297 h 550"/>
                <a:gd name="T86" fmla="*/ 10 w 243"/>
                <a:gd name="T87" fmla="*/ 251 h 550"/>
                <a:gd name="T88" fmla="*/ 10 w 243"/>
                <a:gd name="T89" fmla="*/ 234 h 550"/>
                <a:gd name="T90" fmla="*/ 19 w 243"/>
                <a:gd name="T91" fmla="*/ 209 h 550"/>
                <a:gd name="T92" fmla="*/ 10 w 243"/>
                <a:gd name="T93" fmla="*/ 190 h 550"/>
                <a:gd name="T94" fmla="*/ 16 w 243"/>
                <a:gd name="T95" fmla="*/ 160 h 550"/>
                <a:gd name="T96" fmla="*/ 11 w 243"/>
                <a:gd name="T97" fmla="*/ 123 h 550"/>
                <a:gd name="T98" fmla="*/ 19 w 243"/>
                <a:gd name="T99" fmla="*/ 100 h 550"/>
                <a:gd name="T100" fmla="*/ 32 w 243"/>
                <a:gd name="T101" fmla="*/ 80 h 550"/>
                <a:gd name="T102" fmla="*/ 33 w 243"/>
                <a:gd name="T103" fmla="*/ 59 h 550"/>
                <a:gd name="T104" fmla="*/ 42 w 243"/>
                <a:gd name="T105" fmla="*/ 3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3" h="550">
                  <a:moveTo>
                    <a:pt x="44" y="19"/>
                  </a:moveTo>
                  <a:lnTo>
                    <a:pt x="53" y="0"/>
                  </a:lnTo>
                  <a:lnTo>
                    <a:pt x="67" y="11"/>
                  </a:lnTo>
                  <a:lnTo>
                    <a:pt x="84" y="17"/>
                  </a:lnTo>
                  <a:lnTo>
                    <a:pt x="101" y="3"/>
                  </a:lnTo>
                  <a:lnTo>
                    <a:pt x="110" y="13"/>
                  </a:lnTo>
                  <a:lnTo>
                    <a:pt x="124" y="19"/>
                  </a:lnTo>
                  <a:lnTo>
                    <a:pt x="128" y="26"/>
                  </a:lnTo>
                  <a:lnTo>
                    <a:pt x="137" y="30"/>
                  </a:lnTo>
                  <a:lnTo>
                    <a:pt x="145" y="37"/>
                  </a:lnTo>
                  <a:lnTo>
                    <a:pt x="149" y="47"/>
                  </a:lnTo>
                  <a:lnTo>
                    <a:pt x="170" y="49"/>
                  </a:lnTo>
                  <a:lnTo>
                    <a:pt x="174" y="52"/>
                  </a:lnTo>
                  <a:lnTo>
                    <a:pt x="179" y="57"/>
                  </a:lnTo>
                  <a:lnTo>
                    <a:pt x="173" y="78"/>
                  </a:lnTo>
                  <a:lnTo>
                    <a:pt x="170" y="92"/>
                  </a:lnTo>
                  <a:lnTo>
                    <a:pt x="215" y="92"/>
                  </a:lnTo>
                  <a:lnTo>
                    <a:pt x="216" y="85"/>
                  </a:lnTo>
                  <a:lnTo>
                    <a:pt x="225" y="79"/>
                  </a:lnTo>
                  <a:lnTo>
                    <a:pt x="232" y="67"/>
                  </a:lnTo>
                  <a:lnTo>
                    <a:pt x="234" y="82"/>
                  </a:lnTo>
                  <a:lnTo>
                    <a:pt x="241" y="82"/>
                  </a:lnTo>
                  <a:lnTo>
                    <a:pt x="242" y="94"/>
                  </a:lnTo>
                  <a:lnTo>
                    <a:pt x="231" y="96"/>
                  </a:lnTo>
                  <a:lnTo>
                    <a:pt x="223" y="106"/>
                  </a:lnTo>
                  <a:lnTo>
                    <a:pt x="217" y="108"/>
                  </a:lnTo>
                  <a:lnTo>
                    <a:pt x="209" y="119"/>
                  </a:lnTo>
                  <a:lnTo>
                    <a:pt x="201" y="128"/>
                  </a:lnTo>
                  <a:lnTo>
                    <a:pt x="195" y="139"/>
                  </a:lnTo>
                  <a:lnTo>
                    <a:pt x="188" y="149"/>
                  </a:lnTo>
                  <a:lnTo>
                    <a:pt x="179" y="163"/>
                  </a:lnTo>
                  <a:lnTo>
                    <a:pt x="177" y="179"/>
                  </a:lnTo>
                  <a:lnTo>
                    <a:pt x="179" y="202"/>
                  </a:lnTo>
                  <a:lnTo>
                    <a:pt x="183" y="219"/>
                  </a:lnTo>
                  <a:lnTo>
                    <a:pt x="189" y="216"/>
                  </a:lnTo>
                  <a:lnTo>
                    <a:pt x="189" y="224"/>
                  </a:lnTo>
                  <a:lnTo>
                    <a:pt x="195" y="227"/>
                  </a:lnTo>
                  <a:lnTo>
                    <a:pt x="204" y="228"/>
                  </a:lnTo>
                  <a:lnTo>
                    <a:pt x="204" y="249"/>
                  </a:lnTo>
                  <a:lnTo>
                    <a:pt x="212" y="252"/>
                  </a:lnTo>
                  <a:lnTo>
                    <a:pt x="210" y="271"/>
                  </a:lnTo>
                  <a:lnTo>
                    <a:pt x="201" y="277"/>
                  </a:lnTo>
                  <a:lnTo>
                    <a:pt x="189" y="279"/>
                  </a:lnTo>
                  <a:lnTo>
                    <a:pt x="185" y="289"/>
                  </a:lnTo>
                  <a:lnTo>
                    <a:pt x="178" y="290"/>
                  </a:lnTo>
                  <a:lnTo>
                    <a:pt x="151" y="295"/>
                  </a:lnTo>
                  <a:lnTo>
                    <a:pt x="141" y="296"/>
                  </a:lnTo>
                  <a:lnTo>
                    <a:pt x="138" y="301"/>
                  </a:lnTo>
                  <a:lnTo>
                    <a:pt x="141" y="316"/>
                  </a:lnTo>
                  <a:lnTo>
                    <a:pt x="141" y="336"/>
                  </a:lnTo>
                  <a:lnTo>
                    <a:pt x="127" y="341"/>
                  </a:lnTo>
                  <a:lnTo>
                    <a:pt x="104" y="329"/>
                  </a:lnTo>
                  <a:lnTo>
                    <a:pt x="101" y="344"/>
                  </a:lnTo>
                  <a:lnTo>
                    <a:pt x="112" y="352"/>
                  </a:lnTo>
                  <a:lnTo>
                    <a:pt x="116" y="362"/>
                  </a:lnTo>
                  <a:lnTo>
                    <a:pt x="119" y="374"/>
                  </a:lnTo>
                  <a:lnTo>
                    <a:pt x="113" y="380"/>
                  </a:lnTo>
                  <a:lnTo>
                    <a:pt x="107" y="388"/>
                  </a:lnTo>
                  <a:lnTo>
                    <a:pt x="101" y="407"/>
                  </a:lnTo>
                  <a:lnTo>
                    <a:pt x="93" y="410"/>
                  </a:lnTo>
                  <a:lnTo>
                    <a:pt x="91" y="418"/>
                  </a:lnTo>
                  <a:lnTo>
                    <a:pt x="81" y="421"/>
                  </a:lnTo>
                  <a:lnTo>
                    <a:pt x="79" y="441"/>
                  </a:lnTo>
                  <a:lnTo>
                    <a:pt x="101" y="450"/>
                  </a:lnTo>
                  <a:lnTo>
                    <a:pt x="101" y="460"/>
                  </a:lnTo>
                  <a:lnTo>
                    <a:pt x="101" y="469"/>
                  </a:lnTo>
                  <a:lnTo>
                    <a:pt x="93" y="475"/>
                  </a:lnTo>
                  <a:lnTo>
                    <a:pt x="87" y="483"/>
                  </a:lnTo>
                  <a:lnTo>
                    <a:pt x="88" y="507"/>
                  </a:lnTo>
                  <a:lnTo>
                    <a:pt x="77" y="510"/>
                  </a:lnTo>
                  <a:lnTo>
                    <a:pt x="69" y="516"/>
                  </a:lnTo>
                  <a:lnTo>
                    <a:pt x="70" y="529"/>
                  </a:lnTo>
                  <a:lnTo>
                    <a:pt x="69" y="547"/>
                  </a:lnTo>
                  <a:lnTo>
                    <a:pt x="25" y="549"/>
                  </a:lnTo>
                  <a:lnTo>
                    <a:pt x="22" y="529"/>
                  </a:lnTo>
                  <a:lnTo>
                    <a:pt x="9" y="522"/>
                  </a:lnTo>
                  <a:lnTo>
                    <a:pt x="7" y="477"/>
                  </a:lnTo>
                  <a:lnTo>
                    <a:pt x="15" y="475"/>
                  </a:lnTo>
                  <a:lnTo>
                    <a:pt x="18" y="463"/>
                  </a:lnTo>
                  <a:lnTo>
                    <a:pt x="19" y="402"/>
                  </a:lnTo>
                  <a:lnTo>
                    <a:pt x="13" y="386"/>
                  </a:lnTo>
                  <a:lnTo>
                    <a:pt x="12" y="363"/>
                  </a:lnTo>
                  <a:lnTo>
                    <a:pt x="8" y="336"/>
                  </a:lnTo>
                  <a:lnTo>
                    <a:pt x="2" y="322"/>
                  </a:lnTo>
                  <a:lnTo>
                    <a:pt x="3" y="310"/>
                  </a:lnTo>
                  <a:lnTo>
                    <a:pt x="14" y="297"/>
                  </a:lnTo>
                  <a:lnTo>
                    <a:pt x="0" y="268"/>
                  </a:lnTo>
                  <a:lnTo>
                    <a:pt x="10" y="251"/>
                  </a:lnTo>
                  <a:lnTo>
                    <a:pt x="17" y="241"/>
                  </a:lnTo>
                  <a:lnTo>
                    <a:pt x="10" y="234"/>
                  </a:lnTo>
                  <a:lnTo>
                    <a:pt x="10" y="212"/>
                  </a:lnTo>
                  <a:lnTo>
                    <a:pt x="19" y="209"/>
                  </a:lnTo>
                  <a:lnTo>
                    <a:pt x="17" y="192"/>
                  </a:lnTo>
                  <a:lnTo>
                    <a:pt x="10" y="190"/>
                  </a:lnTo>
                  <a:lnTo>
                    <a:pt x="9" y="165"/>
                  </a:lnTo>
                  <a:lnTo>
                    <a:pt x="16" y="160"/>
                  </a:lnTo>
                  <a:lnTo>
                    <a:pt x="14" y="147"/>
                  </a:lnTo>
                  <a:lnTo>
                    <a:pt x="11" y="123"/>
                  </a:lnTo>
                  <a:lnTo>
                    <a:pt x="17" y="114"/>
                  </a:lnTo>
                  <a:lnTo>
                    <a:pt x="19" y="100"/>
                  </a:lnTo>
                  <a:lnTo>
                    <a:pt x="28" y="93"/>
                  </a:lnTo>
                  <a:lnTo>
                    <a:pt x="32" y="80"/>
                  </a:lnTo>
                  <a:lnTo>
                    <a:pt x="25" y="69"/>
                  </a:lnTo>
                  <a:lnTo>
                    <a:pt x="33" y="59"/>
                  </a:lnTo>
                  <a:lnTo>
                    <a:pt x="34" y="40"/>
                  </a:lnTo>
                  <a:lnTo>
                    <a:pt x="42" y="37"/>
                  </a:lnTo>
                  <a:lnTo>
                    <a:pt x="44" y="1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862927F9-234D-614A-8CD6-72E40D70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40" y="3436389"/>
              <a:ext cx="145372" cy="159264"/>
            </a:xfrm>
            <a:custGeom>
              <a:avLst/>
              <a:gdLst>
                <a:gd name="T0" fmla="*/ 23 w 132"/>
                <a:gd name="T1" fmla="*/ 68 h 142"/>
                <a:gd name="T2" fmla="*/ 27 w 132"/>
                <a:gd name="T3" fmla="*/ 75 h 142"/>
                <a:gd name="T4" fmla="*/ 36 w 132"/>
                <a:gd name="T5" fmla="*/ 79 h 142"/>
                <a:gd name="T6" fmla="*/ 44 w 132"/>
                <a:gd name="T7" fmla="*/ 86 h 142"/>
                <a:gd name="T8" fmla="*/ 48 w 132"/>
                <a:gd name="T9" fmla="*/ 95 h 142"/>
                <a:gd name="T10" fmla="*/ 69 w 132"/>
                <a:gd name="T11" fmla="*/ 98 h 142"/>
                <a:gd name="T12" fmla="*/ 74 w 132"/>
                <a:gd name="T13" fmla="*/ 100 h 142"/>
                <a:gd name="T14" fmla="*/ 78 w 132"/>
                <a:gd name="T15" fmla="*/ 106 h 142"/>
                <a:gd name="T16" fmla="*/ 73 w 132"/>
                <a:gd name="T17" fmla="*/ 127 h 142"/>
                <a:gd name="T18" fmla="*/ 69 w 132"/>
                <a:gd name="T19" fmla="*/ 140 h 142"/>
                <a:gd name="T20" fmla="*/ 114 w 132"/>
                <a:gd name="T21" fmla="*/ 141 h 142"/>
                <a:gd name="T22" fmla="*/ 115 w 132"/>
                <a:gd name="T23" fmla="*/ 133 h 142"/>
                <a:gd name="T24" fmla="*/ 124 w 132"/>
                <a:gd name="T25" fmla="*/ 127 h 142"/>
                <a:gd name="T26" fmla="*/ 131 w 132"/>
                <a:gd name="T27" fmla="*/ 116 h 142"/>
                <a:gd name="T28" fmla="*/ 128 w 132"/>
                <a:gd name="T29" fmla="*/ 112 h 142"/>
                <a:gd name="T30" fmla="*/ 126 w 132"/>
                <a:gd name="T31" fmla="*/ 75 h 142"/>
                <a:gd name="T32" fmla="*/ 114 w 132"/>
                <a:gd name="T33" fmla="*/ 74 h 142"/>
                <a:gd name="T34" fmla="*/ 112 w 132"/>
                <a:gd name="T35" fmla="*/ 57 h 142"/>
                <a:gd name="T36" fmla="*/ 99 w 132"/>
                <a:gd name="T37" fmla="*/ 57 h 142"/>
                <a:gd name="T38" fmla="*/ 91 w 132"/>
                <a:gd name="T39" fmla="*/ 53 h 142"/>
                <a:gd name="T40" fmla="*/ 88 w 132"/>
                <a:gd name="T41" fmla="*/ 46 h 142"/>
                <a:gd name="T42" fmla="*/ 74 w 132"/>
                <a:gd name="T43" fmla="*/ 43 h 142"/>
                <a:gd name="T44" fmla="*/ 74 w 132"/>
                <a:gd name="T45" fmla="*/ 31 h 142"/>
                <a:gd name="T46" fmla="*/ 63 w 132"/>
                <a:gd name="T47" fmla="*/ 28 h 142"/>
                <a:gd name="T48" fmla="*/ 62 w 132"/>
                <a:gd name="T49" fmla="*/ 17 h 142"/>
                <a:gd name="T50" fmla="*/ 55 w 132"/>
                <a:gd name="T51" fmla="*/ 6 h 142"/>
                <a:gd name="T52" fmla="*/ 38 w 132"/>
                <a:gd name="T53" fmla="*/ 0 h 142"/>
                <a:gd name="T54" fmla="*/ 27 w 132"/>
                <a:gd name="T55" fmla="*/ 8 h 142"/>
                <a:gd name="T56" fmla="*/ 11 w 132"/>
                <a:gd name="T57" fmla="*/ 15 h 142"/>
                <a:gd name="T58" fmla="*/ 6 w 132"/>
                <a:gd name="T59" fmla="*/ 28 h 142"/>
                <a:gd name="T60" fmla="*/ 0 w 132"/>
                <a:gd name="T61" fmla="*/ 52 h 142"/>
                <a:gd name="T62" fmla="*/ 9 w 132"/>
                <a:gd name="T63" fmla="*/ 62 h 142"/>
                <a:gd name="T64" fmla="*/ 23 w 132"/>
                <a:gd name="T65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42">
                  <a:moveTo>
                    <a:pt x="23" y="68"/>
                  </a:moveTo>
                  <a:lnTo>
                    <a:pt x="27" y="75"/>
                  </a:lnTo>
                  <a:lnTo>
                    <a:pt x="36" y="79"/>
                  </a:lnTo>
                  <a:lnTo>
                    <a:pt x="44" y="86"/>
                  </a:lnTo>
                  <a:lnTo>
                    <a:pt x="48" y="95"/>
                  </a:lnTo>
                  <a:lnTo>
                    <a:pt x="69" y="98"/>
                  </a:lnTo>
                  <a:lnTo>
                    <a:pt x="74" y="100"/>
                  </a:lnTo>
                  <a:lnTo>
                    <a:pt x="78" y="106"/>
                  </a:lnTo>
                  <a:lnTo>
                    <a:pt x="73" y="127"/>
                  </a:lnTo>
                  <a:lnTo>
                    <a:pt x="69" y="140"/>
                  </a:lnTo>
                  <a:lnTo>
                    <a:pt x="114" y="141"/>
                  </a:lnTo>
                  <a:lnTo>
                    <a:pt x="115" y="133"/>
                  </a:lnTo>
                  <a:lnTo>
                    <a:pt x="124" y="127"/>
                  </a:lnTo>
                  <a:lnTo>
                    <a:pt x="131" y="116"/>
                  </a:lnTo>
                  <a:lnTo>
                    <a:pt x="128" y="112"/>
                  </a:lnTo>
                  <a:lnTo>
                    <a:pt x="126" y="75"/>
                  </a:lnTo>
                  <a:lnTo>
                    <a:pt x="114" y="74"/>
                  </a:lnTo>
                  <a:lnTo>
                    <a:pt x="112" y="57"/>
                  </a:lnTo>
                  <a:lnTo>
                    <a:pt x="99" y="57"/>
                  </a:lnTo>
                  <a:lnTo>
                    <a:pt x="91" y="53"/>
                  </a:lnTo>
                  <a:lnTo>
                    <a:pt x="88" y="46"/>
                  </a:lnTo>
                  <a:lnTo>
                    <a:pt x="74" y="43"/>
                  </a:lnTo>
                  <a:lnTo>
                    <a:pt x="74" y="31"/>
                  </a:lnTo>
                  <a:lnTo>
                    <a:pt x="63" y="28"/>
                  </a:lnTo>
                  <a:lnTo>
                    <a:pt x="62" y="17"/>
                  </a:lnTo>
                  <a:lnTo>
                    <a:pt x="55" y="6"/>
                  </a:lnTo>
                  <a:lnTo>
                    <a:pt x="38" y="0"/>
                  </a:lnTo>
                  <a:lnTo>
                    <a:pt x="27" y="8"/>
                  </a:lnTo>
                  <a:lnTo>
                    <a:pt x="11" y="15"/>
                  </a:lnTo>
                  <a:lnTo>
                    <a:pt x="6" y="28"/>
                  </a:lnTo>
                  <a:lnTo>
                    <a:pt x="0" y="52"/>
                  </a:lnTo>
                  <a:lnTo>
                    <a:pt x="9" y="62"/>
                  </a:lnTo>
                  <a:lnTo>
                    <a:pt x="23" y="6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1" name="Freeform 52">
              <a:extLst>
                <a:ext uri="{FF2B5EF4-FFF2-40B4-BE49-F238E27FC236}">
                  <a16:creationId xmlns:a16="http://schemas.microsoft.com/office/drawing/2014/main" id="{F42D8DEC-0286-C04E-BB4E-B3C29C83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197" y="2739977"/>
              <a:ext cx="38568" cy="20774"/>
            </a:xfrm>
            <a:custGeom>
              <a:avLst/>
              <a:gdLst>
                <a:gd name="T0" fmla="*/ 8 w 34"/>
                <a:gd name="T1" fmla="*/ 0 h 18"/>
                <a:gd name="T2" fmla="*/ 19 w 34"/>
                <a:gd name="T3" fmla="*/ 0 h 18"/>
                <a:gd name="T4" fmla="*/ 33 w 34"/>
                <a:gd name="T5" fmla="*/ 6 h 18"/>
                <a:gd name="T6" fmla="*/ 29 w 34"/>
                <a:gd name="T7" fmla="*/ 16 h 18"/>
                <a:gd name="T8" fmla="*/ 11 w 34"/>
                <a:gd name="T9" fmla="*/ 17 h 18"/>
                <a:gd name="T10" fmla="*/ 0 w 34"/>
                <a:gd name="T11" fmla="*/ 9 h 18"/>
                <a:gd name="T12" fmla="*/ 8 w 3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8" y="0"/>
                  </a:moveTo>
                  <a:lnTo>
                    <a:pt x="19" y="0"/>
                  </a:lnTo>
                  <a:lnTo>
                    <a:pt x="33" y="6"/>
                  </a:lnTo>
                  <a:lnTo>
                    <a:pt x="29" y="16"/>
                  </a:lnTo>
                  <a:lnTo>
                    <a:pt x="11" y="17"/>
                  </a:lnTo>
                  <a:lnTo>
                    <a:pt x="0" y="9"/>
                  </a:lnTo>
                  <a:lnTo>
                    <a:pt x="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2" name="Freeform 53">
              <a:extLst>
                <a:ext uri="{FF2B5EF4-FFF2-40B4-BE49-F238E27FC236}">
                  <a16:creationId xmlns:a16="http://schemas.microsoft.com/office/drawing/2014/main" id="{6188280D-8ED0-1F43-A04B-541F84C6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057" y="2713268"/>
              <a:ext cx="64280" cy="44515"/>
            </a:xfrm>
            <a:custGeom>
              <a:avLst/>
              <a:gdLst>
                <a:gd name="T0" fmla="*/ 0 w 57"/>
                <a:gd name="T1" fmla="*/ 40 h 41"/>
                <a:gd name="T2" fmla="*/ 5 w 57"/>
                <a:gd name="T3" fmla="*/ 29 h 41"/>
                <a:gd name="T4" fmla="*/ 5 w 57"/>
                <a:gd name="T5" fmla="*/ 8 h 41"/>
                <a:gd name="T6" fmla="*/ 5 w 57"/>
                <a:gd name="T7" fmla="*/ 0 h 41"/>
                <a:gd name="T8" fmla="*/ 18 w 57"/>
                <a:gd name="T9" fmla="*/ 2 h 41"/>
                <a:gd name="T10" fmla="*/ 23 w 57"/>
                <a:gd name="T11" fmla="*/ 9 h 41"/>
                <a:gd name="T12" fmla="*/ 29 w 57"/>
                <a:gd name="T13" fmla="*/ 11 h 41"/>
                <a:gd name="T14" fmla="*/ 36 w 57"/>
                <a:gd name="T15" fmla="*/ 11 h 41"/>
                <a:gd name="T16" fmla="*/ 39 w 57"/>
                <a:gd name="T17" fmla="*/ 20 h 41"/>
                <a:gd name="T18" fmla="*/ 47 w 57"/>
                <a:gd name="T19" fmla="*/ 24 h 41"/>
                <a:gd name="T20" fmla="*/ 56 w 57"/>
                <a:gd name="T21" fmla="*/ 31 h 41"/>
                <a:gd name="T22" fmla="*/ 53 w 57"/>
                <a:gd name="T23" fmla="*/ 37 h 41"/>
                <a:gd name="T24" fmla="*/ 40 w 57"/>
                <a:gd name="T25" fmla="*/ 38 h 41"/>
                <a:gd name="T26" fmla="*/ 18 w 57"/>
                <a:gd name="T27" fmla="*/ 37 h 41"/>
                <a:gd name="T28" fmla="*/ 0 w 57"/>
                <a:gd name="T2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1">
                  <a:moveTo>
                    <a:pt x="0" y="40"/>
                  </a:moveTo>
                  <a:lnTo>
                    <a:pt x="5" y="29"/>
                  </a:lnTo>
                  <a:lnTo>
                    <a:pt x="5" y="8"/>
                  </a:lnTo>
                  <a:lnTo>
                    <a:pt x="5" y="0"/>
                  </a:lnTo>
                  <a:lnTo>
                    <a:pt x="18" y="2"/>
                  </a:lnTo>
                  <a:lnTo>
                    <a:pt x="23" y="9"/>
                  </a:lnTo>
                  <a:lnTo>
                    <a:pt x="29" y="11"/>
                  </a:lnTo>
                  <a:lnTo>
                    <a:pt x="36" y="11"/>
                  </a:lnTo>
                  <a:lnTo>
                    <a:pt x="39" y="20"/>
                  </a:lnTo>
                  <a:lnTo>
                    <a:pt x="47" y="24"/>
                  </a:lnTo>
                  <a:lnTo>
                    <a:pt x="56" y="31"/>
                  </a:lnTo>
                  <a:lnTo>
                    <a:pt x="53" y="37"/>
                  </a:lnTo>
                  <a:lnTo>
                    <a:pt x="40" y="38"/>
                  </a:lnTo>
                  <a:lnTo>
                    <a:pt x="18" y="37"/>
                  </a:lnTo>
                  <a:lnTo>
                    <a:pt x="0" y="4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3" name="Freeform 54">
              <a:extLst>
                <a:ext uri="{FF2B5EF4-FFF2-40B4-BE49-F238E27FC236}">
                  <a16:creationId xmlns:a16="http://schemas.microsoft.com/office/drawing/2014/main" id="{2E9B6493-01D8-7C4D-A2E6-34213CDA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215" y="2742944"/>
              <a:ext cx="25712" cy="17806"/>
            </a:xfrm>
            <a:custGeom>
              <a:avLst/>
              <a:gdLst>
                <a:gd name="T0" fmla="*/ 8 w 23"/>
                <a:gd name="T1" fmla="*/ 2 h 16"/>
                <a:gd name="T2" fmla="*/ 0 w 23"/>
                <a:gd name="T3" fmla="*/ 7 h 16"/>
                <a:gd name="T4" fmla="*/ 6 w 23"/>
                <a:gd name="T5" fmla="*/ 11 h 16"/>
                <a:gd name="T6" fmla="*/ 14 w 23"/>
                <a:gd name="T7" fmla="*/ 15 h 16"/>
                <a:gd name="T8" fmla="*/ 22 w 23"/>
                <a:gd name="T9" fmla="*/ 11 h 16"/>
                <a:gd name="T10" fmla="*/ 22 w 23"/>
                <a:gd name="T11" fmla="*/ 0 h 16"/>
                <a:gd name="T12" fmla="*/ 8 w 23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2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14" y="15"/>
                  </a:lnTo>
                  <a:lnTo>
                    <a:pt x="22" y="11"/>
                  </a:lnTo>
                  <a:lnTo>
                    <a:pt x="22" y="0"/>
                  </a:lnTo>
                  <a:lnTo>
                    <a:pt x="8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4" name="Freeform 55">
              <a:extLst>
                <a:ext uri="{FF2B5EF4-FFF2-40B4-BE49-F238E27FC236}">
                  <a16:creationId xmlns:a16="http://schemas.microsoft.com/office/drawing/2014/main" id="{72D3EC27-3059-E04F-9094-CAC83912F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00" y="2760750"/>
              <a:ext cx="55380" cy="70234"/>
            </a:xfrm>
            <a:custGeom>
              <a:avLst/>
              <a:gdLst>
                <a:gd name="T0" fmla="*/ 0 w 50"/>
                <a:gd name="T1" fmla="*/ 49 h 63"/>
                <a:gd name="T2" fmla="*/ 6 w 50"/>
                <a:gd name="T3" fmla="*/ 31 h 63"/>
                <a:gd name="T4" fmla="*/ 19 w 50"/>
                <a:gd name="T5" fmla="*/ 28 h 63"/>
                <a:gd name="T6" fmla="*/ 21 w 50"/>
                <a:gd name="T7" fmla="*/ 9 h 63"/>
                <a:gd name="T8" fmla="*/ 43 w 50"/>
                <a:gd name="T9" fmla="*/ 0 h 63"/>
                <a:gd name="T10" fmla="*/ 41 w 50"/>
                <a:gd name="T11" fmla="*/ 20 h 63"/>
                <a:gd name="T12" fmla="*/ 41 w 50"/>
                <a:gd name="T13" fmla="*/ 34 h 63"/>
                <a:gd name="T14" fmla="*/ 49 w 50"/>
                <a:gd name="T15" fmla="*/ 35 h 63"/>
                <a:gd name="T16" fmla="*/ 47 w 50"/>
                <a:gd name="T17" fmla="*/ 48 h 63"/>
                <a:gd name="T18" fmla="*/ 37 w 50"/>
                <a:gd name="T19" fmla="*/ 48 h 63"/>
                <a:gd name="T20" fmla="*/ 34 w 50"/>
                <a:gd name="T21" fmla="*/ 62 h 63"/>
                <a:gd name="T22" fmla="*/ 14 w 50"/>
                <a:gd name="T23" fmla="*/ 61 h 63"/>
                <a:gd name="T24" fmla="*/ 0 w 50"/>
                <a:gd name="T25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0" y="49"/>
                  </a:moveTo>
                  <a:lnTo>
                    <a:pt x="6" y="31"/>
                  </a:lnTo>
                  <a:lnTo>
                    <a:pt x="19" y="28"/>
                  </a:lnTo>
                  <a:lnTo>
                    <a:pt x="21" y="9"/>
                  </a:lnTo>
                  <a:lnTo>
                    <a:pt x="43" y="0"/>
                  </a:lnTo>
                  <a:lnTo>
                    <a:pt x="41" y="20"/>
                  </a:lnTo>
                  <a:lnTo>
                    <a:pt x="41" y="34"/>
                  </a:lnTo>
                  <a:lnTo>
                    <a:pt x="49" y="35"/>
                  </a:lnTo>
                  <a:lnTo>
                    <a:pt x="47" y="48"/>
                  </a:lnTo>
                  <a:lnTo>
                    <a:pt x="37" y="48"/>
                  </a:lnTo>
                  <a:lnTo>
                    <a:pt x="34" y="62"/>
                  </a:lnTo>
                  <a:lnTo>
                    <a:pt x="14" y="61"/>
                  </a:lnTo>
                  <a:lnTo>
                    <a:pt x="0" y="4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5" name="Freeform 56">
              <a:extLst>
                <a:ext uri="{FF2B5EF4-FFF2-40B4-BE49-F238E27FC236}">
                  <a16:creationId xmlns:a16="http://schemas.microsoft.com/office/drawing/2014/main" id="{3C2D0E34-D440-784B-A22C-64EE646F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796" y="3117860"/>
              <a:ext cx="204708" cy="303691"/>
            </a:xfrm>
            <a:custGeom>
              <a:avLst/>
              <a:gdLst>
                <a:gd name="T0" fmla="*/ 149 w 185"/>
                <a:gd name="T1" fmla="*/ 12 h 274"/>
                <a:gd name="T2" fmla="*/ 136 w 185"/>
                <a:gd name="T3" fmla="*/ 3 h 274"/>
                <a:gd name="T4" fmla="*/ 111 w 185"/>
                <a:gd name="T5" fmla="*/ 0 h 274"/>
                <a:gd name="T6" fmla="*/ 103 w 185"/>
                <a:gd name="T7" fmla="*/ 10 h 274"/>
                <a:gd name="T8" fmla="*/ 62 w 185"/>
                <a:gd name="T9" fmla="*/ 29 h 274"/>
                <a:gd name="T10" fmla="*/ 42 w 185"/>
                <a:gd name="T11" fmla="*/ 43 h 274"/>
                <a:gd name="T12" fmla="*/ 28 w 185"/>
                <a:gd name="T13" fmla="*/ 54 h 274"/>
                <a:gd name="T14" fmla="*/ 17 w 185"/>
                <a:gd name="T15" fmla="*/ 43 h 274"/>
                <a:gd name="T16" fmla="*/ 14 w 185"/>
                <a:gd name="T17" fmla="*/ 31 h 274"/>
                <a:gd name="T18" fmla="*/ 6 w 185"/>
                <a:gd name="T19" fmla="*/ 31 h 274"/>
                <a:gd name="T20" fmla="*/ 0 w 185"/>
                <a:gd name="T21" fmla="*/ 37 h 274"/>
                <a:gd name="T22" fmla="*/ 0 w 185"/>
                <a:gd name="T23" fmla="*/ 71 h 274"/>
                <a:gd name="T24" fmla="*/ 15 w 185"/>
                <a:gd name="T25" fmla="*/ 71 h 274"/>
                <a:gd name="T26" fmla="*/ 21 w 185"/>
                <a:gd name="T27" fmla="*/ 94 h 274"/>
                <a:gd name="T28" fmla="*/ 29 w 185"/>
                <a:gd name="T29" fmla="*/ 100 h 274"/>
                <a:gd name="T30" fmla="*/ 31 w 185"/>
                <a:gd name="T31" fmla="*/ 114 h 274"/>
                <a:gd name="T32" fmla="*/ 36 w 185"/>
                <a:gd name="T33" fmla="*/ 127 h 274"/>
                <a:gd name="T34" fmla="*/ 45 w 185"/>
                <a:gd name="T35" fmla="*/ 132 h 274"/>
                <a:gd name="T36" fmla="*/ 47 w 185"/>
                <a:gd name="T37" fmla="*/ 147 h 274"/>
                <a:gd name="T38" fmla="*/ 51 w 185"/>
                <a:gd name="T39" fmla="*/ 151 h 274"/>
                <a:gd name="T40" fmla="*/ 57 w 185"/>
                <a:gd name="T41" fmla="*/ 159 h 274"/>
                <a:gd name="T42" fmla="*/ 61 w 185"/>
                <a:gd name="T43" fmla="*/ 173 h 274"/>
                <a:gd name="T44" fmla="*/ 68 w 185"/>
                <a:gd name="T45" fmla="*/ 187 h 274"/>
                <a:gd name="T46" fmla="*/ 75 w 185"/>
                <a:gd name="T47" fmla="*/ 193 h 274"/>
                <a:gd name="T48" fmla="*/ 71 w 185"/>
                <a:gd name="T49" fmla="*/ 199 h 274"/>
                <a:gd name="T50" fmla="*/ 76 w 185"/>
                <a:gd name="T51" fmla="*/ 212 h 274"/>
                <a:gd name="T52" fmla="*/ 91 w 185"/>
                <a:gd name="T53" fmla="*/ 221 h 274"/>
                <a:gd name="T54" fmla="*/ 105 w 185"/>
                <a:gd name="T55" fmla="*/ 239 h 274"/>
                <a:gd name="T56" fmla="*/ 127 w 185"/>
                <a:gd name="T57" fmla="*/ 247 h 274"/>
                <a:gd name="T58" fmla="*/ 147 w 185"/>
                <a:gd name="T59" fmla="*/ 263 h 274"/>
                <a:gd name="T60" fmla="*/ 159 w 185"/>
                <a:gd name="T61" fmla="*/ 273 h 274"/>
                <a:gd name="T62" fmla="*/ 170 w 185"/>
                <a:gd name="T63" fmla="*/ 263 h 274"/>
                <a:gd name="T64" fmla="*/ 174 w 185"/>
                <a:gd name="T65" fmla="*/ 251 h 274"/>
                <a:gd name="T66" fmla="*/ 179 w 185"/>
                <a:gd name="T67" fmla="*/ 249 h 274"/>
                <a:gd name="T68" fmla="*/ 174 w 185"/>
                <a:gd name="T69" fmla="*/ 241 h 274"/>
                <a:gd name="T70" fmla="*/ 176 w 185"/>
                <a:gd name="T71" fmla="*/ 215 h 274"/>
                <a:gd name="T72" fmla="*/ 176 w 185"/>
                <a:gd name="T73" fmla="*/ 196 h 274"/>
                <a:gd name="T74" fmla="*/ 182 w 185"/>
                <a:gd name="T75" fmla="*/ 190 h 274"/>
                <a:gd name="T76" fmla="*/ 184 w 185"/>
                <a:gd name="T77" fmla="*/ 175 h 274"/>
                <a:gd name="T78" fmla="*/ 173 w 185"/>
                <a:gd name="T79" fmla="*/ 158 h 274"/>
                <a:gd name="T80" fmla="*/ 160 w 185"/>
                <a:gd name="T81" fmla="*/ 151 h 274"/>
                <a:gd name="T82" fmla="*/ 155 w 185"/>
                <a:gd name="T83" fmla="*/ 134 h 274"/>
                <a:gd name="T84" fmla="*/ 143 w 185"/>
                <a:gd name="T85" fmla="*/ 140 h 274"/>
                <a:gd name="T86" fmla="*/ 131 w 185"/>
                <a:gd name="T87" fmla="*/ 138 h 274"/>
                <a:gd name="T88" fmla="*/ 129 w 185"/>
                <a:gd name="T89" fmla="*/ 129 h 274"/>
                <a:gd name="T90" fmla="*/ 119 w 185"/>
                <a:gd name="T91" fmla="*/ 128 h 274"/>
                <a:gd name="T92" fmla="*/ 115 w 185"/>
                <a:gd name="T93" fmla="*/ 118 h 274"/>
                <a:gd name="T94" fmla="*/ 105 w 185"/>
                <a:gd name="T95" fmla="*/ 110 h 274"/>
                <a:gd name="T96" fmla="*/ 102 w 185"/>
                <a:gd name="T97" fmla="*/ 100 h 274"/>
                <a:gd name="T98" fmla="*/ 104 w 185"/>
                <a:gd name="T99" fmla="*/ 87 h 274"/>
                <a:gd name="T100" fmla="*/ 113 w 185"/>
                <a:gd name="T101" fmla="*/ 82 h 274"/>
                <a:gd name="T102" fmla="*/ 120 w 185"/>
                <a:gd name="T103" fmla="*/ 77 h 274"/>
                <a:gd name="T104" fmla="*/ 116 w 185"/>
                <a:gd name="T105" fmla="*/ 67 h 274"/>
                <a:gd name="T106" fmla="*/ 120 w 185"/>
                <a:gd name="T107" fmla="*/ 54 h 274"/>
                <a:gd name="T108" fmla="*/ 131 w 185"/>
                <a:gd name="T109" fmla="*/ 47 h 274"/>
                <a:gd name="T110" fmla="*/ 143 w 185"/>
                <a:gd name="T111" fmla="*/ 50 h 274"/>
                <a:gd name="T112" fmla="*/ 155 w 185"/>
                <a:gd name="T113" fmla="*/ 44 h 274"/>
                <a:gd name="T114" fmla="*/ 159 w 185"/>
                <a:gd name="T115" fmla="*/ 31 h 274"/>
                <a:gd name="T116" fmla="*/ 149 w 185"/>
                <a:gd name="T117" fmla="*/ 1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5" h="274">
                  <a:moveTo>
                    <a:pt x="149" y="12"/>
                  </a:moveTo>
                  <a:lnTo>
                    <a:pt x="136" y="3"/>
                  </a:lnTo>
                  <a:lnTo>
                    <a:pt x="111" y="0"/>
                  </a:lnTo>
                  <a:lnTo>
                    <a:pt x="103" y="10"/>
                  </a:lnTo>
                  <a:lnTo>
                    <a:pt x="62" y="29"/>
                  </a:lnTo>
                  <a:lnTo>
                    <a:pt x="42" y="43"/>
                  </a:lnTo>
                  <a:lnTo>
                    <a:pt x="28" y="54"/>
                  </a:lnTo>
                  <a:lnTo>
                    <a:pt x="17" y="43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0" y="71"/>
                  </a:lnTo>
                  <a:lnTo>
                    <a:pt x="15" y="71"/>
                  </a:lnTo>
                  <a:lnTo>
                    <a:pt x="21" y="94"/>
                  </a:lnTo>
                  <a:lnTo>
                    <a:pt x="29" y="100"/>
                  </a:lnTo>
                  <a:lnTo>
                    <a:pt x="31" y="114"/>
                  </a:lnTo>
                  <a:lnTo>
                    <a:pt x="36" y="127"/>
                  </a:lnTo>
                  <a:lnTo>
                    <a:pt x="45" y="132"/>
                  </a:lnTo>
                  <a:lnTo>
                    <a:pt x="47" y="147"/>
                  </a:lnTo>
                  <a:lnTo>
                    <a:pt x="51" y="151"/>
                  </a:lnTo>
                  <a:lnTo>
                    <a:pt x="57" y="159"/>
                  </a:lnTo>
                  <a:lnTo>
                    <a:pt x="61" y="173"/>
                  </a:lnTo>
                  <a:lnTo>
                    <a:pt x="68" y="187"/>
                  </a:lnTo>
                  <a:lnTo>
                    <a:pt x="75" y="193"/>
                  </a:lnTo>
                  <a:lnTo>
                    <a:pt x="71" y="199"/>
                  </a:lnTo>
                  <a:lnTo>
                    <a:pt x="76" y="212"/>
                  </a:lnTo>
                  <a:lnTo>
                    <a:pt x="91" y="221"/>
                  </a:lnTo>
                  <a:lnTo>
                    <a:pt x="105" y="239"/>
                  </a:lnTo>
                  <a:lnTo>
                    <a:pt x="127" y="247"/>
                  </a:lnTo>
                  <a:lnTo>
                    <a:pt x="147" y="263"/>
                  </a:lnTo>
                  <a:lnTo>
                    <a:pt x="159" y="273"/>
                  </a:lnTo>
                  <a:lnTo>
                    <a:pt x="170" y="263"/>
                  </a:lnTo>
                  <a:lnTo>
                    <a:pt x="174" y="251"/>
                  </a:lnTo>
                  <a:lnTo>
                    <a:pt x="179" y="249"/>
                  </a:lnTo>
                  <a:lnTo>
                    <a:pt x="174" y="241"/>
                  </a:lnTo>
                  <a:lnTo>
                    <a:pt x="176" y="215"/>
                  </a:lnTo>
                  <a:lnTo>
                    <a:pt x="176" y="196"/>
                  </a:lnTo>
                  <a:lnTo>
                    <a:pt x="182" y="190"/>
                  </a:lnTo>
                  <a:lnTo>
                    <a:pt x="184" y="175"/>
                  </a:lnTo>
                  <a:lnTo>
                    <a:pt x="173" y="158"/>
                  </a:lnTo>
                  <a:lnTo>
                    <a:pt x="160" y="151"/>
                  </a:lnTo>
                  <a:lnTo>
                    <a:pt x="155" y="134"/>
                  </a:lnTo>
                  <a:lnTo>
                    <a:pt x="143" y="140"/>
                  </a:lnTo>
                  <a:lnTo>
                    <a:pt x="131" y="138"/>
                  </a:lnTo>
                  <a:lnTo>
                    <a:pt x="129" y="129"/>
                  </a:lnTo>
                  <a:lnTo>
                    <a:pt x="119" y="128"/>
                  </a:lnTo>
                  <a:lnTo>
                    <a:pt x="115" y="118"/>
                  </a:lnTo>
                  <a:lnTo>
                    <a:pt x="105" y="110"/>
                  </a:lnTo>
                  <a:lnTo>
                    <a:pt x="102" y="100"/>
                  </a:lnTo>
                  <a:lnTo>
                    <a:pt x="104" y="87"/>
                  </a:lnTo>
                  <a:lnTo>
                    <a:pt x="113" y="82"/>
                  </a:lnTo>
                  <a:lnTo>
                    <a:pt x="120" y="77"/>
                  </a:lnTo>
                  <a:lnTo>
                    <a:pt x="116" y="67"/>
                  </a:lnTo>
                  <a:lnTo>
                    <a:pt x="120" y="54"/>
                  </a:lnTo>
                  <a:lnTo>
                    <a:pt x="131" y="47"/>
                  </a:lnTo>
                  <a:lnTo>
                    <a:pt x="143" y="50"/>
                  </a:lnTo>
                  <a:lnTo>
                    <a:pt x="155" y="44"/>
                  </a:lnTo>
                  <a:lnTo>
                    <a:pt x="159" y="31"/>
                  </a:lnTo>
                  <a:lnTo>
                    <a:pt x="149" y="1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6" name="Freeform 57">
              <a:extLst>
                <a:ext uri="{FF2B5EF4-FFF2-40B4-BE49-F238E27FC236}">
                  <a16:creationId xmlns:a16="http://schemas.microsoft.com/office/drawing/2014/main" id="{87E6C500-7FC8-9744-B76A-4EC147C52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452" y="2858683"/>
              <a:ext cx="182951" cy="274015"/>
            </a:xfrm>
            <a:custGeom>
              <a:avLst/>
              <a:gdLst>
                <a:gd name="T0" fmla="*/ 23 w 166"/>
                <a:gd name="T1" fmla="*/ 95 h 248"/>
                <a:gd name="T2" fmla="*/ 26 w 166"/>
                <a:gd name="T3" fmla="*/ 63 h 248"/>
                <a:gd name="T4" fmla="*/ 40 w 166"/>
                <a:gd name="T5" fmla="*/ 76 h 248"/>
                <a:gd name="T6" fmla="*/ 41 w 166"/>
                <a:gd name="T7" fmla="*/ 53 h 248"/>
                <a:gd name="T8" fmla="*/ 57 w 166"/>
                <a:gd name="T9" fmla="*/ 48 h 248"/>
                <a:gd name="T10" fmla="*/ 58 w 166"/>
                <a:gd name="T11" fmla="*/ 31 h 248"/>
                <a:gd name="T12" fmla="*/ 74 w 166"/>
                <a:gd name="T13" fmla="*/ 20 h 248"/>
                <a:gd name="T14" fmla="*/ 91 w 166"/>
                <a:gd name="T15" fmla="*/ 18 h 248"/>
                <a:gd name="T16" fmla="*/ 96 w 166"/>
                <a:gd name="T17" fmla="*/ 6 h 248"/>
                <a:gd name="T18" fmla="*/ 106 w 166"/>
                <a:gd name="T19" fmla="*/ 0 h 248"/>
                <a:gd name="T20" fmla="*/ 113 w 166"/>
                <a:gd name="T21" fmla="*/ 6 h 248"/>
                <a:gd name="T22" fmla="*/ 102 w 166"/>
                <a:gd name="T23" fmla="*/ 20 h 248"/>
                <a:gd name="T24" fmla="*/ 96 w 166"/>
                <a:gd name="T25" fmla="*/ 42 h 248"/>
                <a:gd name="T26" fmla="*/ 85 w 166"/>
                <a:gd name="T27" fmla="*/ 49 h 248"/>
                <a:gd name="T28" fmla="*/ 98 w 166"/>
                <a:gd name="T29" fmla="*/ 67 h 248"/>
                <a:gd name="T30" fmla="*/ 95 w 166"/>
                <a:gd name="T31" fmla="*/ 84 h 248"/>
                <a:gd name="T32" fmla="*/ 121 w 166"/>
                <a:gd name="T33" fmla="*/ 86 h 248"/>
                <a:gd name="T34" fmla="*/ 121 w 166"/>
                <a:gd name="T35" fmla="*/ 95 h 248"/>
                <a:gd name="T36" fmla="*/ 143 w 166"/>
                <a:gd name="T37" fmla="*/ 105 h 248"/>
                <a:gd name="T38" fmla="*/ 165 w 166"/>
                <a:gd name="T39" fmla="*/ 113 h 248"/>
                <a:gd name="T40" fmla="*/ 165 w 166"/>
                <a:gd name="T41" fmla="*/ 141 h 248"/>
                <a:gd name="T42" fmla="*/ 161 w 166"/>
                <a:gd name="T43" fmla="*/ 160 h 248"/>
                <a:gd name="T44" fmla="*/ 162 w 166"/>
                <a:gd name="T45" fmla="*/ 173 h 248"/>
                <a:gd name="T46" fmla="*/ 138 w 166"/>
                <a:gd name="T47" fmla="*/ 182 h 248"/>
                <a:gd name="T48" fmla="*/ 132 w 166"/>
                <a:gd name="T49" fmla="*/ 192 h 248"/>
                <a:gd name="T50" fmla="*/ 140 w 166"/>
                <a:gd name="T51" fmla="*/ 199 h 248"/>
                <a:gd name="T52" fmla="*/ 132 w 166"/>
                <a:gd name="T53" fmla="*/ 204 h 248"/>
                <a:gd name="T54" fmla="*/ 135 w 166"/>
                <a:gd name="T55" fmla="*/ 233 h 248"/>
                <a:gd name="T56" fmla="*/ 135 w 166"/>
                <a:gd name="T57" fmla="*/ 245 h 248"/>
                <a:gd name="T58" fmla="*/ 121 w 166"/>
                <a:gd name="T59" fmla="*/ 247 h 248"/>
                <a:gd name="T60" fmla="*/ 107 w 166"/>
                <a:gd name="T61" fmla="*/ 238 h 248"/>
                <a:gd name="T62" fmla="*/ 83 w 166"/>
                <a:gd name="T63" fmla="*/ 235 h 248"/>
                <a:gd name="T64" fmla="*/ 70 w 166"/>
                <a:gd name="T65" fmla="*/ 219 h 248"/>
                <a:gd name="T66" fmla="*/ 55 w 166"/>
                <a:gd name="T67" fmla="*/ 209 h 248"/>
                <a:gd name="T68" fmla="*/ 44 w 166"/>
                <a:gd name="T69" fmla="*/ 199 h 248"/>
                <a:gd name="T70" fmla="*/ 21 w 166"/>
                <a:gd name="T71" fmla="*/ 200 h 248"/>
                <a:gd name="T72" fmla="*/ 0 w 166"/>
                <a:gd name="T73" fmla="*/ 188 h 248"/>
                <a:gd name="T74" fmla="*/ 11 w 166"/>
                <a:gd name="T75" fmla="*/ 171 h 248"/>
                <a:gd name="T76" fmla="*/ 14 w 166"/>
                <a:gd name="T77" fmla="*/ 163 h 248"/>
                <a:gd name="T78" fmla="*/ 27 w 166"/>
                <a:gd name="T79" fmla="*/ 161 h 248"/>
                <a:gd name="T80" fmla="*/ 23 w 166"/>
                <a:gd name="T81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248">
                  <a:moveTo>
                    <a:pt x="23" y="95"/>
                  </a:moveTo>
                  <a:lnTo>
                    <a:pt x="26" y="63"/>
                  </a:lnTo>
                  <a:lnTo>
                    <a:pt x="40" y="76"/>
                  </a:lnTo>
                  <a:lnTo>
                    <a:pt x="41" y="53"/>
                  </a:lnTo>
                  <a:lnTo>
                    <a:pt x="57" y="48"/>
                  </a:lnTo>
                  <a:lnTo>
                    <a:pt x="58" y="31"/>
                  </a:lnTo>
                  <a:lnTo>
                    <a:pt x="74" y="20"/>
                  </a:lnTo>
                  <a:lnTo>
                    <a:pt x="91" y="18"/>
                  </a:lnTo>
                  <a:lnTo>
                    <a:pt x="96" y="6"/>
                  </a:lnTo>
                  <a:lnTo>
                    <a:pt x="106" y="0"/>
                  </a:lnTo>
                  <a:lnTo>
                    <a:pt x="113" y="6"/>
                  </a:lnTo>
                  <a:lnTo>
                    <a:pt x="102" y="20"/>
                  </a:lnTo>
                  <a:lnTo>
                    <a:pt x="96" y="42"/>
                  </a:lnTo>
                  <a:lnTo>
                    <a:pt x="85" y="49"/>
                  </a:lnTo>
                  <a:lnTo>
                    <a:pt x="98" y="67"/>
                  </a:lnTo>
                  <a:lnTo>
                    <a:pt x="95" y="84"/>
                  </a:lnTo>
                  <a:lnTo>
                    <a:pt x="121" y="86"/>
                  </a:lnTo>
                  <a:lnTo>
                    <a:pt x="121" y="95"/>
                  </a:lnTo>
                  <a:lnTo>
                    <a:pt x="143" y="105"/>
                  </a:lnTo>
                  <a:lnTo>
                    <a:pt x="165" y="113"/>
                  </a:lnTo>
                  <a:lnTo>
                    <a:pt x="165" y="141"/>
                  </a:lnTo>
                  <a:lnTo>
                    <a:pt x="161" y="160"/>
                  </a:lnTo>
                  <a:lnTo>
                    <a:pt x="162" y="173"/>
                  </a:lnTo>
                  <a:lnTo>
                    <a:pt x="138" y="182"/>
                  </a:lnTo>
                  <a:lnTo>
                    <a:pt x="132" y="192"/>
                  </a:lnTo>
                  <a:lnTo>
                    <a:pt x="140" y="199"/>
                  </a:lnTo>
                  <a:lnTo>
                    <a:pt x="132" y="204"/>
                  </a:lnTo>
                  <a:lnTo>
                    <a:pt x="135" y="233"/>
                  </a:lnTo>
                  <a:lnTo>
                    <a:pt x="135" y="245"/>
                  </a:lnTo>
                  <a:lnTo>
                    <a:pt x="121" y="247"/>
                  </a:lnTo>
                  <a:lnTo>
                    <a:pt x="107" y="238"/>
                  </a:lnTo>
                  <a:lnTo>
                    <a:pt x="83" y="235"/>
                  </a:lnTo>
                  <a:lnTo>
                    <a:pt x="70" y="219"/>
                  </a:lnTo>
                  <a:lnTo>
                    <a:pt x="55" y="209"/>
                  </a:lnTo>
                  <a:lnTo>
                    <a:pt x="44" y="199"/>
                  </a:lnTo>
                  <a:lnTo>
                    <a:pt x="21" y="200"/>
                  </a:lnTo>
                  <a:lnTo>
                    <a:pt x="0" y="188"/>
                  </a:lnTo>
                  <a:lnTo>
                    <a:pt x="11" y="171"/>
                  </a:lnTo>
                  <a:lnTo>
                    <a:pt x="14" y="163"/>
                  </a:lnTo>
                  <a:lnTo>
                    <a:pt x="27" y="161"/>
                  </a:lnTo>
                  <a:lnTo>
                    <a:pt x="23" y="9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7" name="Freeform 58">
              <a:extLst>
                <a:ext uri="{FF2B5EF4-FFF2-40B4-BE49-F238E27FC236}">
                  <a16:creationId xmlns:a16="http://schemas.microsoft.com/office/drawing/2014/main" id="{5D6E81F3-23A6-2948-BB64-92C97E2F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905" y="1315498"/>
              <a:ext cx="184929" cy="108815"/>
            </a:xfrm>
            <a:custGeom>
              <a:avLst/>
              <a:gdLst>
                <a:gd name="T0" fmla="*/ 65 w 167"/>
                <a:gd name="T1" fmla="*/ 3 h 99"/>
                <a:gd name="T2" fmla="*/ 60 w 167"/>
                <a:gd name="T3" fmla="*/ 23 h 99"/>
                <a:gd name="T4" fmla="*/ 42 w 167"/>
                <a:gd name="T5" fmla="*/ 11 h 99"/>
                <a:gd name="T6" fmla="*/ 27 w 167"/>
                <a:gd name="T7" fmla="*/ 20 h 99"/>
                <a:gd name="T8" fmla="*/ 20 w 167"/>
                <a:gd name="T9" fmla="*/ 3 h 99"/>
                <a:gd name="T10" fmla="*/ 0 w 167"/>
                <a:gd name="T11" fmla="*/ 19 h 99"/>
                <a:gd name="T12" fmla="*/ 4 w 167"/>
                <a:gd name="T13" fmla="*/ 28 h 99"/>
                <a:gd name="T14" fmla="*/ 8 w 167"/>
                <a:gd name="T15" fmla="*/ 45 h 99"/>
                <a:gd name="T16" fmla="*/ 30 w 167"/>
                <a:gd name="T17" fmla="*/ 47 h 99"/>
                <a:gd name="T18" fmla="*/ 42 w 167"/>
                <a:gd name="T19" fmla="*/ 35 h 99"/>
                <a:gd name="T20" fmla="*/ 53 w 167"/>
                <a:gd name="T21" fmla="*/ 38 h 99"/>
                <a:gd name="T22" fmla="*/ 48 w 167"/>
                <a:gd name="T23" fmla="*/ 52 h 99"/>
                <a:gd name="T24" fmla="*/ 45 w 167"/>
                <a:gd name="T25" fmla="*/ 65 h 99"/>
                <a:gd name="T26" fmla="*/ 57 w 167"/>
                <a:gd name="T27" fmla="*/ 75 h 99"/>
                <a:gd name="T28" fmla="*/ 68 w 167"/>
                <a:gd name="T29" fmla="*/ 92 h 99"/>
                <a:gd name="T30" fmla="*/ 82 w 167"/>
                <a:gd name="T31" fmla="*/ 98 h 99"/>
                <a:gd name="T32" fmla="*/ 88 w 167"/>
                <a:gd name="T33" fmla="*/ 73 h 99"/>
                <a:gd name="T34" fmla="*/ 109 w 167"/>
                <a:gd name="T35" fmla="*/ 51 h 99"/>
                <a:gd name="T36" fmla="*/ 121 w 167"/>
                <a:gd name="T37" fmla="*/ 58 h 99"/>
                <a:gd name="T38" fmla="*/ 121 w 167"/>
                <a:gd name="T39" fmla="*/ 75 h 99"/>
                <a:gd name="T40" fmla="*/ 145 w 167"/>
                <a:gd name="T41" fmla="*/ 73 h 99"/>
                <a:gd name="T42" fmla="*/ 157 w 167"/>
                <a:gd name="T43" fmla="*/ 78 h 99"/>
                <a:gd name="T44" fmla="*/ 166 w 167"/>
                <a:gd name="T45" fmla="*/ 60 h 99"/>
                <a:gd name="T46" fmla="*/ 109 w 167"/>
                <a:gd name="T47" fmla="*/ 30 h 99"/>
                <a:gd name="T48" fmla="*/ 90 w 167"/>
                <a:gd name="T49" fmla="*/ 0 h 99"/>
                <a:gd name="T50" fmla="*/ 65 w 167"/>
                <a:gd name="T51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99">
                  <a:moveTo>
                    <a:pt x="65" y="3"/>
                  </a:moveTo>
                  <a:lnTo>
                    <a:pt x="60" y="23"/>
                  </a:lnTo>
                  <a:lnTo>
                    <a:pt x="42" y="11"/>
                  </a:lnTo>
                  <a:lnTo>
                    <a:pt x="27" y="20"/>
                  </a:lnTo>
                  <a:lnTo>
                    <a:pt x="20" y="3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8" y="45"/>
                  </a:lnTo>
                  <a:lnTo>
                    <a:pt x="30" y="47"/>
                  </a:lnTo>
                  <a:lnTo>
                    <a:pt x="42" y="35"/>
                  </a:lnTo>
                  <a:lnTo>
                    <a:pt x="53" y="38"/>
                  </a:lnTo>
                  <a:lnTo>
                    <a:pt x="48" y="52"/>
                  </a:lnTo>
                  <a:lnTo>
                    <a:pt x="45" y="65"/>
                  </a:lnTo>
                  <a:lnTo>
                    <a:pt x="57" y="75"/>
                  </a:lnTo>
                  <a:lnTo>
                    <a:pt x="68" y="92"/>
                  </a:lnTo>
                  <a:lnTo>
                    <a:pt x="82" y="98"/>
                  </a:lnTo>
                  <a:lnTo>
                    <a:pt x="88" y="73"/>
                  </a:lnTo>
                  <a:lnTo>
                    <a:pt x="109" y="51"/>
                  </a:lnTo>
                  <a:lnTo>
                    <a:pt x="121" y="58"/>
                  </a:lnTo>
                  <a:lnTo>
                    <a:pt x="121" y="75"/>
                  </a:lnTo>
                  <a:lnTo>
                    <a:pt x="145" y="73"/>
                  </a:lnTo>
                  <a:lnTo>
                    <a:pt x="157" y="78"/>
                  </a:lnTo>
                  <a:lnTo>
                    <a:pt x="166" y="60"/>
                  </a:lnTo>
                  <a:lnTo>
                    <a:pt x="109" y="30"/>
                  </a:lnTo>
                  <a:lnTo>
                    <a:pt x="90" y="0"/>
                  </a:lnTo>
                  <a:lnTo>
                    <a:pt x="65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8" name="Freeform 59">
              <a:extLst>
                <a:ext uri="{FF2B5EF4-FFF2-40B4-BE49-F238E27FC236}">
                  <a16:creationId xmlns:a16="http://schemas.microsoft.com/office/drawing/2014/main" id="{62B05CAE-8F7F-F64F-A20A-0C5052D1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553" y="1302637"/>
              <a:ext cx="105815" cy="41547"/>
            </a:xfrm>
            <a:custGeom>
              <a:avLst/>
              <a:gdLst>
                <a:gd name="T0" fmla="*/ 0 w 95"/>
                <a:gd name="T1" fmla="*/ 3 h 38"/>
                <a:gd name="T2" fmla="*/ 5 w 95"/>
                <a:gd name="T3" fmla="*/ 27 h 38"/>
                <a:gd name="T4" fmla="*/ 43 w 95"/>
                <a:gd name="T5" fmla="*/ 37 h 38"/>
                <a:gd name="T6" fmla="*/ 71 w 95"/>
                <a:gd name="T7" fmla="*/ 27 h 38"/>
                <a:gd name="T8" fmla="*/ 94 w 95"/>
                <a:gd name="T9" fmla="*/ 5 h 38"/>
                <a:gd name="T10" fmla="*/ 54 w 95"/>
                <a:gd name="T11" fmla="*/ 5 h 38"/>
                <a:gd name="T12" fmla="*/ 31 w 95"/>
                <a:gd name="T13" fmla="*/ 0 h 38"/>
                <a:gd name="T14" fmla="*/ 0 w 9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8">
                  <a:moveTo>
                    <a:pt x="0" y="3"/>
                  </a:moveTo>
                  <a:lnTo>
                    <a:pt x="5" y="27"/>
                  </a:lnTo>
                  <a:lnTo>
                    <a:pt x="43" y="37"/>
                  </a:lnTo>
                  <a:lnTo>
                    <a:pt x="71" y="27"/>
                  </a:lnTo>
                  <a:lnTo>
                    <a:pt x="94" y="5"/>
                  </a:lnTo>
                  <a:lnTo>
                    <a:pt x="54" y="5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69" name="Freeform 60">
              <a:extLst>
                <a:ext uri="{FF2B5EF4-FFF2-40B4-BE49-F238E27FC236}">
                  <a16:creationId xmlns:a16="http://schemas.microsoft.com/office/drawing/2014/main" id="{B7A175AC-DB8A-ED41-81A3-1FDD779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179" y="2748880"/>
              <a:ext cx="30656" cy="52429"/>
            </a:xfrm>
            <a:custGeom>
              <a:avLst/>
              <a:gdLst>
                <a:gd name="T0" fmla="*/ 2 w 29"/>
                <a:gd name="T1" fmla="*/ 13 h 48"/>
                <a:gd name="T2" fmla="*/ 10 w 29"/>
                <a:gd name="T3" fmla="*/ 10 h 48"/>
                <a:gd name="T4" fmla="*/ 28 w 29"/>
                <a:gd name="T5" fmla="*/ 0 h 48"/>
                <a:gd name="T6" fmla="*/ 25 w 29"/>
                <a:gd name="T7" fmla="*/ 19 h 48"/>
                <a:gd name="T8" fmla="*/ 28 w 29"/>
                <a:gd name="T9" fmla="*/ 39 h 48"/>
                <a:gd name="T10" fmla="*/ 18 w 29"/>
                <a:gd name="T11" fmla="*/ 46 h 48"/>
                <a:gd name="T12" fmla="*/ 8 w 29"/>
                <a:gd name="T13" fmla="*/ 47 h 48"/>
                <a:gd name="T14" fmla="*/ 0 w 29"/>
                <a:gd name="T15" fmla="*/ 45 h 48"/>
                <a:gd name="T16" fmla="*/ 0 w 29"/>
                <a:gd name="T17" fmla="*/ 32 h 48"/>
                <a:gd name="T18" fmla="*/ 2 w 29"/>
                <a:gd name="T1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8">
                  <a:moveTo>
                    <a:pt x="2" y="13"/>
                  </a:moveTo>
                  <a:lnTo>
                    <a:pt x="10" y="10"/>
                  </a:lnTo>
                  <a:lnTo>
                    <a:pt x="28" y="0"/>
                  </a:lnTo>
                  <a:lnTo>
                    <a:pt x="25" y="19"/>
                  </a:lnTo>
                  <a:lnTo>
                    <a:pt x="28" y="39"/>
                  </a:lnTo>
                  <a:lnTo>
                    <a:pt x="18" y="46"/>
                  </a:lnTo>
                  <a:lnTo>
                    <a:pt x="8" y="47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2" y="1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0" name="Freeform 61">
              <a:extLst>
                <a:ext uri="{FF2B5EF4-FFF2-40B4-BE49-F238E27FC236}">
                  <a16:creationId xmlns:a16="http://schemas.microsoft.com/office/drawing/2014/main" id="{8AD494D3-8686-6D4D-BC11-D486A8235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637" y="2887371"/>
              <a:ext cx="54391" cy="33633"/>
            </a:xfrm>
            <a:custGeom>
              <a:avLst/>
              <a:gdLst>
                <a:gd name="T0" fmla="*/ 33 w 49"/>
                <a:gd name="T1" fmla="*/ 2 h 31"/>
                <a:gd name="T2" fmla="*/ 1 w 49"/>
                <a:gd name="T3" fmla="*/ 0 h 31"/>
                <a:gd name="T4" fmla="*/ 0 w 49"/>
                <a:gd name="T5" fmla="*/ 12 h 31"/>
                <a:gd name="T6" fmla="*/ 7 w 49"/>
                <a:gd name="T7" fmla="*/ 23 h 31"/>
                <a:gd name="T8" fmla="*/ 35 w 49"/>
                <a:gd name="T9" fmla="*/ 30 h 31"/>
                <a:gd name="T10" fmla="*/ 48 w 49"/>
                <a:gd name="T11" fmla="*/ 23 h 31"/>
                <a:gd name="T12" fmla="*/ 47 w 49"/>
                <a:gd name="T13" fmla="*/ 10 h 31"/>
                <a:gd name="T14" fmla="*/ 33 w 49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3" y="2"/>
                  </a:moveTo>
                  <a:lnTo>
                    <a:pt x="1" y="0"/>
                  </a:lnTo>
                  <a:lnTo>
                    <a:pt x="0" y="12"/>
                  </a:lnTo>
                  <a:lnTo>
                    <a:pt x="7" y="23"/>
                  </a:lnTo>
                  <a:lnTo>
                    <a:pt x="35" y="30"/>
                  </a:lnTo>
                  <a:lnTo>
                    <a:pt x="48" y="23"/>
                  </a:lnTo>
                  <a:lnTo>
                    <a:pt x="47" y="10"/>
                  </a:lnTo>
                  <a:lnTo>
                    <a:pt x="33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1" name="Freeform 62">
              <a:extLst>
                <a:ext uri="{FF2B5EF4-FFF2-40B4-BE49-F238E27FC236}">
                  <a16:creationId xmlns:a16="http://schemas.microsoft.com/office/drawing/2014/main" id="{7E7993CF-28CC-F840-A1D1-484E719B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400" y="2858683"/>
              <a:ext cx="211630" cy="212682"/>
            </a:xfrm>
            <a:custGeom>
              <a:avLst/>
              <a:gdLst>
                <a:gd name="T0" fmla="*/ 28 w 191"/>
                <a:gd name="T1" fmla="*/ 6 h 193"/>
                <a:gd name="T2" fmla="*/ 16 w 191"/>
                <a:gd name="T3" fmla="*/ 19 h 193"/>
                <a:gd name="T4" fmla="*/ 10 w 191"/>
                <a:gd name="T5" fmla="*/ 42 h 193"/>
                <a:gd name="T6" fmla="*/ 0 w 191"/>
                <a:gd name="T7" fmla="*/ 49 h 193"/>
                <a:gd name="T8" fmla="*/ 13 w 191"/>
                <a:gd name="T9" fmla="*/ 67 h 193"/>
                <a:gd name="T10" fmla="*/ 9 w 191"/>
                <a:gd name="T11" fmla="*/ 84 h 193"/>
                <a:gd name="T12" fmla="*/ 36 w 191"/>
                <a:gd name="T13" fmla="*/ 85 h 193"/>
                <a:gd name="T14" fmla="*/ 36 w 191"/>
                <a:gd name="T15" fmla="*/ 95 h 193"/>
                <a:gd name="T16" fmla="*/ 58 w 191"/>
                <a:gd name="T17" fmla="*/ 105 h 193"/>
                <a:gd name="T18" fmla="*/ 80 w 191"/>
                <a:gd name="T19" fmla="*/ 112 h 193"/>
                <a:gd name="T20" fmla="*/ 80 w 191"/>
                <a:gd name="T21" fmla="*/ 140 h 193"/>
                <a:gd name="T22" fmla="*/ 75 w 191"/>
                <a:gd name="T23" fmla="*/ 159 h 193"/>
                <a:gd name="T24" fmla="*/ 77 w 191"/>
                <a:gd name="T25" fmla="*/ 173 h 193"/>
                <a:gd name="T26" fmla="*/ 87 w 191"/>
                <a:gd name="T27" fmla="*/ 176 h 193"/>
                <a:gd name="T28" fmla="*/ 94 w 191"/>
                <a:gd name="T29" fmla="*/ 186 h 193"/>
                <a:gd name="T30" fmla="*/ 105 w 191"/>
                <a:gd name="T31" fmla="*/ 192 h 193"/>
                <a:gd name="T32" fmla="*/ 120 w 191"/>
                <a:gd name="T33" fmla="*/ 189 h 193"/>
                <a:gd name="T34" fmla="*/ 132 w 191"/>
                <a:gd name="T35" fmla="*/ 180 h 193"/>
                <a:gd name="T36" fmla="*/ 131 w 191"/>
                <a:gd name="T37" fmla="*/ 169 h 193"/>
                <a:gd name="T38" fmla="*/ 122 w 191"/>
                <a:gd name="T39" fmla="*/ 162 h 193"/>
                <a:gd name="T40" fmla="*/ 120 w 191"/>
                <a:gd name="T41" fmla="*/ 154 h 193"/>
                <a:gd name="T42" fmla="*/ 124 w 191"/>
                <a:gd name="T43" fmla="*/ 140 h 193"/>
                <a:gd name="T44" fmla="*/ 130 w 191"/>
                <a:gd name="T45" fmla="*/ 139 h 193"/>
                <a:gd name="T46" fmla="*/ 143 w 191"/>
                <a:gd name="T47" fmla="*/ 150 h 193"/>
                <a:gd name="T48" fmla="*/ 150 w 191"/>
                <a:gd name="T49" fmla="*/ 145 h 193"/>
                <a:gd name="T50" fmla="*/ 176 w 191"/>
                <a:gd name="T51" fmla="*/ 143 h 193"/>
                <a:gd name="T52" fmla="*/ 179 w 191"/>
                <a:gd name="T53" fmla="*/ 134 h 193"/>
                <a:gd name="T54" fmla="*/ 179 w 191"/>
                <a:gd name="T55" fmla="*/ 123 h 193"/>
                <a:gd name="T56" fmla="*/ 172 w 191"/>
                <a:gd name="T57" fmla="*/ 114 h 193"/>
                <a:gd name="T58" fmla="*/ 173 w 191"/>
                <a:gd name="T59" fmla="*/ 100 h 193"/>
                <a:gd name="T60" fmla="*/ 182 w 191"/>
                <a:gd name="T61" fmla="*/ 92 h 193"/>
                <a:gd name="T62" fmla="*/ 184 w 191"/>
                <a:gd name="T63" fmla="*/ 85 h 193"/>
                <a:gd name="T64" fmla="*/ 190 w 191"/>
                <a:gd name="T65" fmla="*/ 79 h 193"/>
                <a:gd name="T66" fmla="*/ 190 w 191"/>
                <a:gd name="T67" fmla="*/ 64 h 193"/>
                <a:gd name="T68" fmla="*/ 184 w 191"/>
                <a:gd name="T69" fmla="*/ 61 h 193"/>
                <a:gd name="T70" fmla="*/ 179 w 191"/>
                <a:gd name="T71" fmla="*/ 47 h 193"/>
                <a:gd name="T72" fmla="*/ 172 w 191"/>
                <a:gd name="T73" fmla="*/ 39 h 193"/>
                <a:gd name="T74" fmla="*/ 176 w 191"/>
                <a:gd name="T75" fmla="*/ 35 h 193"/>
                <a:gd name="T76" fmla="*/ 176 w 191"/>
                <a:gd name="T77" fmla="*/ 28 h 193"/>
                <a:gd name="T78" fmla="*/ 154 w 191"/>
                <a:gd name="T79" fmla="*/ 27 h 193"/>
                <a:gd name="T80" fmla="*/ 137 w 191"/>
                <a:gd name="T81" fmla="*/ 30 h 193"/>
                <a:gd name="T82" fmla="*/ 128 w 191"/>
                <a:gd name="T83" fmla="*/ 37 h 193"/>
                <a:gd name="T84" fmla="*/ 117 w 191"/>
                <a:gd name="T85" fmla="*/ 35 h 193"/>
                <a:gd name="T86" fmla="*/ 86 w 191"/>
                <a:gd name="T87" fmla="*/ 33 h 193"/>
                <a:gd name="T88" fmla="*/ 83 w 191"/>
                <a:gd name="T89" fmla="*/ 25 h 193"/>
                <a:gd name="T90" fmla="*/ 75 w 191"/>
                <a:gd name="T91" fmla="*/ 22 h 193"/>
                <a:gd name="T92" fmla="*/ 62 w 191"/>
                <a:gd name="T93" fmla="*/ 18 h 193"/>
                <a:gd name="T94" fmla="*/ 59 w 191"/>
                <a:gd name="T95" fmla="*/ 9 h 193"/>
                <a:gd name="T96" fmla="*/ 48 w 191"/>
                <a:gd name="T97" fmla="*/ 6 h 193"/>
                <a:gd name="T98" fmla="*/ 48 w 191"/>
                <a:gd name="T99" fmla="*/ 0 h 193"/>
                <a:gd name="T100" fmla="*/ 43 w 191"/>
                <a:gd name="T101" fmla="*/ 6 h 193"/>
                <a:gd name="T102" fmla="*/ 28 w 191"/>
                <a:gd name="T103" fmla="*/ 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193">
                  <a:moveTo>
                    <a:pt x="28" y="6"/>
                  </a:moveTo>
                  <a:lnTo>
                    <a:pt x="16" y="19"/>
                  </a:lnTo>
                  <a:lnTo>
                    <a:pt x="10" y="42"/>
                  </a:lnTo>
                  <a:lnTo>
                    <a:pt x="0" y="49"/>
                  </a:lnTo>
                  <a:lnTo>
                    <a:pt x="13" y="67"/>
                  </a:lnTo>
                  <a:lnTo>
                    <a:pt x="9" y="84"/>
                  </a:lnTo>
                  <a:lnTo>
                    <a:pt x="36" y="85"/>
                  </a:lnTo>
                  <a:lnTo>
                    <a:pt x="36" y="95"/>
                  </a:lnTo>
                  <a:lnTo>
                    <a:pt x="58" y="105"/>
                  </a:lnTo>
                  <a:lnTo>
                    <a:pt x="80" y="112"/>
                  </a:lnTo>
                  <a:lnTo>
                    <a:pt x="80" y="140"/>
                  </a:lnTo>
                  <a:lnTo>
                    <a:pt x="75" y="159"/>
                  </a:lnTo>
                  <a:lnTo>
                    <a:pt x="77" y="173"/>
                  </a:lnTo>
                  <a:lnTo>
                    <a:pt x="87" y="176"/>
                  </a:lnTo>
                  <a:lnTo>
                    <a:pt x="94" y="186"/>
                  </a:lnTo>
                  <a:lnTo>
                    <a:pt x="105" y="192"/>
                  </a:lnTo>
                  <a:lnTo>
                    <a:pt x="120" y="189"/>
                  </a:lnTo>
                  <a:lnTo>
                    <a:pt x="132" y="180"/>
                  </a:lnTo>
                  <a:lnTo>
                    <a:pt x="131" y="169"/>
                  </a:lnTo>
                  <a:lnTo>
                    <a:pt x="122" y="162"/>
                  </a:lnTo>
                  <a:lnTo>
                    <a:pt x="120" y="154"/>
                  </a:lnTo>
                  <a:lnTo>
                    <a:pt x="124" y="140"/>
                  </a:lnTo>
                  <a:lnTo>
                    <a:pt x="130" y="139"/>
                  </a:lnTo>
                  <a:lnTo>
                    <a:pt x="143" y="150"/>
                  </a:lnTo>
                  <a:lnTo>
                    <a:pt x="150" y="145"/>
                  </a:lnTo>
                  <a:lnTo>
                    <a:pt x="176" y="143"/>
                  </a:lnTo>
                  <a:lnTo>
                    <a:pt x="179" y="134"/>
                  </a:lnTo>
                  <a:lnTo>
                    <a:pt x="179" y="123"/>
                  </a:lnTo>
                  <a:lnTo>
                    <a:pt x="172" y="114"/>
                  </a:lnTo>
                  <a:lnTo>
                    <a:pt x="173" y="100"/>
                  </a:lnTo>
                  <a:lnTo>
                    <a:pt x="182" y="92"/>
                  </a:lnTo>
                  <a:lnTo>
                    <a:pt x="184" y="85"/>
                  </a:lnTo>
                  <a:lnTo>
                    <a:pt x="190" y="79"/>
                  </a:lnTo>
                  <a:lnTo>
                    <a:pt x="190" y="64"/>
                  </a:lnTo>
                  <a:lnTo>
                    <a:pt x="184" y="61"/>
                  </a:lnTo>
                  <a:lnTo>
                    <a:pt x="179" y="47"/>
                  </a:lnTo>
                  <a:lnTo>
                    <a:pt x="172" y="39"/>
                  </a:lnTo>
                  <a:lnTo>
                    <a:pt x="176" y="35"/>
                  </a:lnTo>
                  <a:lnTo>
                    <a:pt x="176" y="28"/>
                  </a:lnTo>
                  <a:lnTo>
                    <a:pt x="154" y="27"/>
                  </a:lnTo>
                  <a:lnTo>
                    <a:pt x="137" y="30"/>
                  </a:lnTo>
                  <a:lnTo>
                    <a:pt x="128" y="37"/>
                  </a:lnTo>
                  <a:lnTo>
                    <a:pt x="117" y="35"/>
                  </a:lnTo>
                  <a:lnTo>
                    <a:pt x="86" y="33"/>
                  </a:lnTo>
                  <a:lnTo>
                    <a:pt x="83" y="25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59" y="9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3" y="6"/>
                  </a:lnTo>
                  <a:lnTo>
                    <a:pt x="28" y="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2" name="Freeform 63">
              <a:extLst>
                <a:ext uri="{FF2B5EF4-FFF2-40B4-BE49-F238E27FC236}">
                  <a16:creationId xmlns:a16="http://schemas.microsoft.com/office/drawing/2014/main" id="{9FD24842-C117-A14E-BE81-390DF11B2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499" y="3644125"/>
              <a:ext cx="88014" cy="98922"/>
            </a:xfrm>
            <a:custGeom>
              <a:avLst/>
              <a:gdLst>
                <a:gd name="T0" fmla="*/ 19 w 80"/>
                <a:gd name="T1" fmla="*/ 0 h 88"/>
                <a:gd name="T2" fmla="*/ 25 w 80"/>
                <a:gd name="T3" fmla="*/ 8 h 88"/>
                <a:gd name="T4" fmla="*/ 39 w 80"/>
                <a:gd name="T5" fmla="*/ 13 h 88"/>
                <a:gd name="T6" fmla="*/ 70 w 80"/>
                <a:gd name="T7" fmla="*/ 42 h 88"/>
                <a:gd name="T8" fmla="*/ 76 w 80"/>
                <a:gd name="T9" fmla="*/ 53 h 88"/>
                <a:gd name="T10" fmla="*/ 79 w 80"/>
                <a:gd name="T11" fmla="*/ 65 h 88"/>
                <a:gd name="T12" fmla="*/ 70 w 80"/>
                <a:gd name="T13" fmla="*/ 71 h 88"/>
                <a:gd name="T14" fmla="*/ 66 w 80"/>
                <a:gd name="T15" fmla="*/ 75 h 88"/>
                <a:gd name="T16" fmla="*/ 64 w 80"/>
                <a:gd name="T17" fmla="*/ 81 h 88"/>
                <a:gd name="T18" fmla="*/ 53 w 80"/>
                <a:gd name="T19" fmla="*/ 83 h 88"/>
                <a:gd name="T20" fmla="*/ 50 w 80"/>
                <a:gd name="T21" fmla="*/ 87 h 88"/>
                <a:gd name="T22" fmla="*/ 44 w 80"/>
                <a:gd name="T23" fmla="*/ 84 h 88"/>
                <a:gd name="T24" fmla="*/ 29 w 80"/>
                <a:gd name="T25" fmla="*/ 78 h 88"/>
                <a:gd name="T26" fmla="*/ 18 w 80"/>
                <a:gd name="T27" fmla="*/ 72 h 88"/>
                <a:gd name="T28" fmla="*/ 12 w 80"/>
                <a:gd name="T29" fmla="*/ 78 h 88"/>
                <a:gd name="T30" fmla="*/ 6 w 80"/>
                <a:gd name="T31" fmla="*/ 81 h 88"/>
                <a:gd name="T32" fmla="*/ 2 w 80"/>
                <a:gd name="T33" fmla="*/ 64 h 88"/>
                <a:gd name="T34" fmla="*/ 0 w 80"/>
                <a:gd name="T35" fmla="*/ 40 h 88"/>
                <a:gd name="T36" fmla="*/ 3 w 80"/>
                <a:gd name="T37" fmla="*/ 24 h 88"/>
                <a:gd name="T38" fmla="*/ 11 w 80"/>
                <a:gd name="T39" fmla="*/ 10 h 88"/>
                <a:gd name="T40" fmla="*/ 19 w 80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8">
                  <a:moveTo>
                    <a:pt x="19" y="0"/>
                  </a:moveTo>
                  <a:lnTo>
                    <a:pt x="25" y="8"/>
                  </a:lnTo>
                  <a:lnTo>
                    <a:pt x="39" y="13"/>
                  </a:lnTo>
                  <a:lnTo>
                    <a:pt x="70" y="42"/>
                  </a:lnTo>
                  <a:lnTo>
                    <a:pt x="76" y="53"/>
                  </a:lnTo>
                  <a:lnTo>
                    <a:pt x="79" y="65"/>
                  </a:lnTo>
                  <a:lnTo>
                    <a:pt x="70" y="71"/>
                  </a:lnTo>
                  <a:lnTo>
                    <a:pt x="66" y="75"/>
                  </a:lnTo>
                  <a:lnTo>
                    <a:pt x="64" y="81"/>
                  </a:lnTo>
                  <a:lnTo>
                    <a:pt x="53" y="83"/>
                  </a:lnTo>
                  <a:lnTo>
                    <a:pt x="50" y="87"/>
                  </a:lnTo>
                  <a:lnTo>
                    <a:pt x="44" y="84"/>
                  </a:lnTo>
                  <a:lnTo>
                    <a:pt x="29" y="78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6" y="81"/>
                  </a:lnTo>
                  <a:lnTo>
                    <a:pt x="2" y="64"/>
                  </a:lnTo>
                  <a:lnTo>
                    <a:pt x="0" y="40"/>
                  </a:lnTo>
                  <a:lnTo>
                    <a:pt x="3" y="24"/>
                  </a:lnTo>
                  <a:lnTo>
                    <a:pt x="11" y="10"/>
                  </a:lnTo>
                  <a:lnTo>
                    <a:pt x="19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3" name="Freeform 64">
              <a:extLst>
                <a:ext uri="{FF2B5EF4-FFF2-40B4-BE49-F238E27FC236}">
                  <a16:creationId xmlns:a16="http://schemas.microsoft.com/office/drawing/2014/main" id="{3B9B3862-DD85-474D-97FA-27E951FF8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691" y="3267232"/>
              <a:ext cx="196796" cy="246316"/>
            </a:xfrm>
            <a:custGeom>
              <a:avLst/>
              <a:gdLst>
                <a:gd name="T0" fmla="*/ 162 w 177"/>
                <a:gd name="T1" fmla="*/ 170 h 222"/>
                <a:gd name="T2" fmla="*/ 169 w 177"/>
                <a:gd name="T3" fmla="*/ 169 h 222"/>
                <a:gd name="T4" fmla="*/ 174 w 177"/>
                <a:gd name="T5" fmla="*/ 159 h 222"/>
                <a:gd name="T6" fmla="*/ 176 w 177"/>
                <a:gd name="T7" fmla="*/ 141 h 222"/>
                <a:gd name="T8" fmla="*/ 171 w 177"/>
                <a:gd name="T9" fmla="*/ 137 h 222"/>
                <a:gd name="T10" fmla="*/ 169 w 177"/>
                <a:gd name="T11" fmla="*/ 126 h 222"/>
                <a:gd name="T12" fmla="*/ 161 w 177"/>
                <a:gd name="T13" fmla="*/ 124 h 222"/>
                <a:gd name="T14" fmla="*/ 160 w 177"/>
                <a:gd name="T15" fmla="*/ 113 h 222"/>
                <a:gd name="T16" fmla="*/ 141 w 177"/>
                <a:gd name="T17" fmla="*/ 114 h 222"/>
                <a:gd name="T18" fmla="*/ 136 w 177"/>
                <a:gd name="T19" fmla="*/ 108 h 222"/>
                <a:gd name="T20" fmla="*/ 131 w 177"/>
                <a:gd name="T21" fmla="*/ 108 h 222"/>
                <a:gd name="T22" fmla="*/ 131 w 177"/>
                <a:gd name="T23" fmla="*/ 87 h 222"/>
                <a:gd name="T24" fmla="*/ 138 w 177"/>
                <a:gd name="T25" fmla="*/ 81 h 222"/>
                <a:gd name="T26" fmla="*/ 131 w 177"/>
                <a:gd name="T27" fmla="*/ 80 h 222"/>
                <a:gd name="T28" fmla="*/ 129 w 177"/>
                <a:gd name="T29" fmla="*/ 66 h 222"/>
                <a:gd name="T30" fmla="*/ 121 w 177"/>
                <a:gd name="T31" fmla="*/ 64 h 222"/>
                <a:gd name="T32" fmla="*/ 107 w 177"/>
                <a:gd name="T33" fmla="*/ 62 h 222"/>
                <a:gd name="T34" fmla="*/ 104 w 177"/>
                <a:gd name="T35" fmla="*/ 53 h 222"/>
                <a:gd name="T36" fmla="*/ 94 w 177"/>
                <a:gd name="T37" fmla="*/ 51 h 222"/>
                <a:gd name="T38" fmla="*/ 93 w 177"/>
                <a:gd name="T39" fmla="*/ 47 h 222"/>
                <a:gd name="T40" fmla="*/ 70 w 177"/>
                <a:gd name="T41" fmla="*/ 47 h 222"/>
                <a:gd name="T42" fmla="*/ 67 w 177"/>
                <a:gd name="T43" fmla="*/ 42 h 222"/>
                <a:gd name="T44" fmla="*/ 61 w 177"/>
                <a:gd name="T45" fmla="*/ 32 h 222"/>
                <a:gd name="T46" fmla="*/ 60 w 177"/>
                <a:gd name="T47" fmla="*/ 3 h 222"/>
                <a:gd name="T48" fmla="*/ 40 w 177"/>
                <a:gd name="T49" fmla="*/ 0 h 222"/>
                <a:gd name="T50" fmla="*/ 39 w 177"/>
                <a:gd name="T51" fmla="*/ 11 h 222"/>
                <a:gd name="T52" fmla="*/ 31 w 177"/>
                <a:gd name="T53" fmla="*/ 10 h 222"/>
                <a:gd name="T54" fmla="*/ 28 w 177"/>
                <a:gd name="T55" fmla="*/ 17 h 222"/>
                <a:gd name="T56" fmla="*/ 23 w 177"/>
                <a:gd name="T57" fmla="*/ 21 h 222"/>
                <a:gd name="T58" fmla="*/ 13 w 177"/>
                <a:gd name="T59" fmla="*/ 25 h 222"/>
                <a:gd name="T60" fmla="*/ 3 w 177"/>
                <a:gd name="T61" fmla="*/ 24 h 222"/>
                <a:gd name="T62" fmla="*/ 14 w 177"/>
                <a:gd name="T63" fmla="*/ 41 h 222"/>
                <a:gd name="T64" fmla="*/ 13 w 177"/>
                <a:gd name="T65" fmla="*/ 55 h 222"/>
                <a:gd name="T66" fmla="*/ 6 w 177"/>
                <a:gd name="T67" fmla="*/ 61 h 222"/>
                <a:gd name="T68" fmla="*/ 6 w 177"/>
                <a:gd name="T69" fmla="*/ 80 h 222"/>
                <a:gd name="T70" fmla="*/ 4 w 177"/>
                <a:gd name="T71" fmla="*/ 106 h 222"/>
                <a:gd name="T72" fmla="*/ 9 w 177"/>
                <a:gd name="T73" fmla="*/ 114 h 222"/>
                <a:gd name="T74" fmla="*/ 4 w 177"/>
                <a:gd name="T75" fmla="*/ 116 h 222"/>
                <a:gd name="T76" fmla="*/ 0 w 177"/>
                <a:gd name="T77" fmla="*/ 128 h 222"/>
                <a:gd name="T78" fmla="*/ 8 w 177"/>
                <a:gd name="T79" fmla="*/ 135 h 222"/>
                <a:gd name="T80" fmla="*/ 9 w 177"/>
                <a:gd name="T81" fmla="*/ 151 h 222"/>
                <a:gd name="T82" fmla="*/ 23 w 177"/>
                <a:gd name="T83" fmla="*/ 163 h 222"/>
                <a:gd name="T84" fmla="*/ 23 w 177"/>
                <a:gd name="T85" fmla="*/ 195 h 222"/>
                <a:gd name="T86" fmla="*/ 34 w 177"/>
                <a:gd name="T87" fmla="*/ 214 h 222"/>
                <a:gd name="T88" fmla="*/ 44 w 177"/>
                <a:gd name="T89" fmla="*/ 221 h 222"/>
                <a:gd name="T90" fmla="*/ 53 w 177"/>
                <a:gd name="T91" fmla="*/ 202 h 222"/>
                <a:gd name="T92" fmla="*/ 67 w 177"/>
                <a:gd name="T93" fmla="*/ 213 h 222"/>
                <a:gd name="T94" fmla="*/ 83 w 177"/>
                <a:gd name="T95" fmla="*/ 219 h 222"/>
                <a:gd name="T96" fmla="*/ 100 w 177"/>
                <a:gd name="T97" fmla="*/ 206 h 222"/>
                <a:gd name="T98" fmla="*/ 106 w 177"/>
                <a:gd name="T99" fmla="*/ 181 h 222"/>
                <a:gd name="T100" fmla="*/ 111 w 177"/>
                <a:gd name="T101" fmla="*/ 169 h 222"/>
                <a:gd name="T102" fmla="*/ 127 w 177"/>
                <a:gd name="T103" fmla="*/ 162 h 222"/>
                <a:gd name="T104" fmla="*/ 138 w 177"/>
                <a:gd name="T105" fmla="*/ 153 h 222"/>
                <a:gd name="T106" fmla="*/ 155 w 177"/>
                <a:gd name="T107" fmla="*/ 159 h 222"/>
                <a:gd name="T108" fmla="*/ 162 w 177"/>
                <a:gd name="T109" fmla="*/ 1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7" h="222">
                  <a:moveTo>
                    <a:pt x="162" y="170"/>
                  </a:moveTo>
                  <a:lnTo>
                    <a:pt x="169" y="169"/>
                  </a:lnTo>
                  <a:lnTo>
                    <a:pt x="174" y="159"/>
                  </a:lnTo>
                  <a:lnTo>
                    <a:pt x="176" y="141"/>
                  </a:lnTo>
                  <a:lnTo>
                    <a:pt x="171" y="137"/>
                  </a:lnTo>
                  <a:lnTo>
                    <a:pt x="169" y="126"/>
                  </a:lnTo>
                  <a:lnTo>
                    <a:pt x="161" y="124"/>
                  </a:lnTo>
                  <a:lnTo>
                    <a:pt x="160" y="113"/>
                  </a:lnTo>
                  <a:lnTo>
                    <a:pt x="141" y="114"/>
                  </a:lnTo>
                  <a:lnTo>
                    <a:pt x="136" y="108"/>
                  </a:lnTo>
                  <a:lnTo>
                    <a:pt x="131" y="108"/>
                  </a:lnTo>
                  <a:lnTo>
                    <a:pt x="131" y="87"/>
                  </a:lnTo>
                  <a:lnTo>
                    <a:pt x="138" y="81"/>
                  </a:lnTo>
                  <a:lnTo>
                    <a:pt x="131" y="80"/>
                  </a:lnTo>
                  <a:lnTo>
                    <a:pt x="129" y="66"/>
                  </a:lnTo>
                  <a:lnTo>
                    <a:pt x="121" y="64"/>
                  </a:lnTo>
                  <a:lnTo>
                    <a:pt x="107" y="62"/>
                  </a:lnTo>
                  <a:lnTo>
                    <a:pt x="104" y="53"/>
                  </a:lnTo>
                  <a:lnTo>
                    <a:pt x="94" y="51"/>
                  </a:lnTo>
                  <a:lnTo>
                    <a:pt x="93" y="47"/>
                  </a:lnTo>
                  <a:lnTo>
                    <a:pt x="70" y="47"/>
                  </a:lnTo>
                  <a:lnTo>
                    <a:pt x="67" y="42"/>
                  </a:lnTo>
                  <a:lnTo>
                    <a:pt x="61" y="32"/>
                  </a:lnTo>
                  <a:lnTo>
                    <a:pt x="60" y="3"/>
                  </a:lnTo>
                  <a:lnTo>
                    <a:pt x="40" y="0"/>
                  </a:lnTo>
                  <a:lnTo>
                    <a:pt x="39" y="11"/>
                  </a:lnTo>
                  <a:lnTo>
                    <a:pt x="31" y="10"/>
                  </a:lnTo>
                  <a:lnTo>
                    <a:pt x="28" y="17"/>
                  </a:lnTo>
                  <a:lnTo>
                    <a:pt x="23" y="21"/>
                  </a:lnTo>
                  <a:lnTo>
                    <a:pt x="13" y="25"/>
                  </a:lnTo>
                  <a:lnTo>
                    <a:pt x="3" y="24"/>
                  </a:lnTo>
                  <a:lnTo>
                    <a:pt x="14" y="41"/>
                  </a:lnTo>
                  <a:lnTo>
                    <a:pt x="13" y="55"/>
                  </a:lnTo>
                  <a:lnTo>
                    <a:pt x="6" y="61"/>
                  </a:lnTo>
                  <a:lnTo>
                    <a:pt x="6" y="80"/>
                  </a:lnTo>
                  <a:lnTo>
                    <a:pt x="4" y="106"/>
                  </a:lnTo>
                  <a:lnTo>
                    <a:pt x="9" y="114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8" y="135"/>
                  </a:lnTo>
                  <a:lnTo>
                    <a:pt x="9" y="151"/>
                  </a:lnTo>
                  <a:lnTo>
                    <a:pt x="23" y="163"/>
                  </a:lnTo>
                  <a:lnTo>
                    <a:pt x="23" y="195"/>
                  </a:lnTo>
                  <a:lnTo>
                    <a:pt x="34" y="214"/>
                  </a:lnTo>
                  <a:lnTo>
                    <a:pt x="44" y="221"/>
                  </a:lnTo>
                  <a:lnTo>
                    <a:pt x="53" y="202"/>
                  </a:lnTo>
                  <a:lnTo>
                    <a:pt x="67" y="213"/>
                  </a:lnTo>
                  <a:lnTo>
                    <a:pt x="83" y="219"/>
                  </a:lnTo>
                  <a:lnTo>
                    <a:pt x="100" y="206"/>
                  </a:lnTo>
                  <a:lnTo>
                    <a:pt x="106" y="181"/>
                  </a:lnTo>
                  <a:lnTo>
                    <a:pt x="111" y="169"/>
                  </a:lnTo>
                  <a:lnTo>
                    <a:pt x="127" y="162"/>
                  </a:lnTo>
                  <a:lnTo>
                    <a:pt x="138" y="153"/>
                  </a:lnTo>
                  <a:lnTo>
                    <a:pt x="155" y="159"/>
                  </a:lnTo>
                  <a:lnTo>
                    <a:pt x="162" y="17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4" name="Freeform 65">
              <a:extLst>
                <a:ext uri="{FF2B5EF4-FFF2-40B4-BE49-F238E27FC236}">
                  <a16:creationId xmlns:a16="http://schemas.microsoft.com/office/drawing/2014/main" id="{38641616-E7A9-6645-B4D0-7AFE4E08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6056" y="2980357"/>
              <a:ext cx="56369" cy="71224"/>
            </a:xfrm>
            <a:custGeom>
              <a:avLst/>
              <a:gdLst>
                <a:gd name="T0" fmla="*/ 9 w 51"/>
                <a:gd name="T1" fmla="*/ 2 h 64"/>
                <a:gd name="T2" fmla="*/ 4 w 51"/>
                <a:gd name="T3" fmla="*/ 10 h 64"/>
                <a:gd name="T4" fmla="*/ 4 w 51"/>
                <a:gd name="T5" fmla="*/ 51 h 64"/>
                <a:gd name="T6" fmla="*/ 0 w 51"/>
                <a:gd name="T7" fmla="*/ 55 h 64"/>
                <a:gd name="T8" fmla="*/ 6 w 51"/>
                <a:gd name="T9" fmla="*/ 61 h 64"/>
                <a:gd name="T10" fmla="*/ 22 w 51"/>
                <a:gd name="T11" fmla="*/ 63 h 64"/>
                <a:gd name="T12" fmla="*/ 25 w 51"/>
                <a:gd name="T13" fmla="*/ 54 h 64"/>
                <a:gd name="T14" fmla="*/ 30 w 51"/>
                <a:gd name="T15" fmla="*/ 46 h 64"/>
                <a:gd name="T16" fmla="*/ 38 w 51"/>
                <a:gd name="T17" fmla="*/ 38 h 64"/>
                <a:gd name="T18" fmla="*/ 50 w 51"/>
                <a:gd name="T19" fmla="*/ 38 h 64"/>
                <a:gd name="T20" fmla="*/ 47 w 51"/>
                <a:gd name="T21" fmla="*/ 28 h 64"/>
                <a:gd name="T22" fmla="*/ 37 w 51"/>
                <a:gd name="T23" fmla="*/ 22 h 64"/>
                <a:gd name="T24" fmla="*/ 35 w 51"/>
                <a:gd name="T25" fmla="*/ 13 h 64"/>
                <a:gd name="T26" fmla="*/ 28 w 51"/>
                <a:gd name="T27" fmla="*/ 10 h 64"/>
                <a:gd name="T28" fmla="*/ 18 w 51"/>
                <a:gd name="T29" fmla="*/ 8 h 64"/>
                <a:gd name="T30" fmla="*/ 16 w 51"/>
                <a:gd name="T31" fmla="*/ 0 h 64"/>
                <a:gd name="T32" fmla="*/ 9 w 51"/>
                <a:gd name="T33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4">
                  <a:moveTo>
                    <a:pt x="9" y="2"/>
                  </a:moveTo>
                  <a:lnTo>
                    <a:pt x="4" y="10"/>
                  </a:lnTo>
                  <a:lnTo>
                    <a:pt x="4" y="51"/>
                  </a:lnTo>
                  <a:lnTo>
                    <a:pt x="0" y="55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25" y="54"/>
                  </a:lnTo>
                  <a:lnTo>
                    <a:pt x="30" y="46"/>
                  </a:lnTo>
                  <a:lnTo>
                    <a:pt x="38" y="38"/>
                  </a:lnTo>
                  <a:lnTo>
                    <a:pt x="50" y="38"/>
                  </a:lnTo>
                  <a:lnTo>
                    <a:pt x="47" y="28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28" y="10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9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5" name="Freeform 66">
              <a:extLst>
                <a:ext uri="{FF2B5EF4-FFF2-40B4-BE49-F238E27FC236}">
                  <a16:creationId xmlns:a16="http://schemas.microsoft.com/office/drawing/2014/main" id="{F88AAE33-9C6D-0C47-BFF9-2CFB92E7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510" y="4072459"/>
              <a:ext cx="60324" cy="41547"/>
            </a:xfrm>
            <a:custGeom>
              <a:avLst/>
              <a:gdLst>
                <a:gd name="T0" fmla="*/ 17 w 55"/>
                <a:gd name="T1" fmla="*/ 9 h 37"/>
                <a:gd name="T2" fmla="*/ 2 w 55"/>
                <a:gd name="T3" fmla="*/ 12 h 37"/>
                <a:gd name="T4" fmla="*/ 0 w 55"/>
                <a:gd name="T5" fmla="*/ 25 h 37"/>
                <a:gd name="T6" fmla="*/ 3 w 55"/>
                <a:gd name="T7" fmla="*/ 36 h 37"/>
                <a:gd name="T8" fmla="*/ 14 w 55"/>
                <a:gd name="T9" fmla="*/ 25 h 37"/>
                <a:gd name="T10" fmla="*/ 21 w 55"/>
                <a:gd name="T11" fmla="*/ 30 h 37"/>
                <a:gd name="T12" fmla="*/ 42 w 55"/>
                <a:gd name="T13" fmla="*/ 24 h 37"/>
                <a:gd name="T14" fmla="*/ 54 w 55"/>
                <a:gd name="T15" fmla="*/ 18 h 37"/>
                <a:gd name="T16" fmla="*/ 39 w 55"/>
                <a:gd name="T17" fmla="*/ 9 h 37"/>
                <a:gd name="T18" fmla="*/ 31 w 55"/>
                <a:gd name="T19" fmla="*/ 0 h 37"/>
                <a:gd name="T20" fmla="*/ 29 w 55"/>
                <a:gd name="T21" fmla="*/ 11 h 37"/>
                <a:gd name="T22" fmla="*/ 17 w 55"/>
                <a:gd name="T23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37">
                  <a:moveTo>
                    <a:pt x="17" y="9"/>
                  </a:moveTo>
                  <a:lnTo>
                    <a:pt x="2" y="12"/>
                  </a:lnTo>
                  <a:lnTo>
                    <a:pt x="0" y="25"/>
                  </a:lnTo>
                  <a:lnTo>
                    <a:pt x="3" y="36"/>
                  </a:lnTo>
                  <a:lnTo>
                    <a:pt x="14" y="25"/>
                  </a:lnTo>
                  <a:lnTo>
                    <a:pt x="21" y="30"/>
                  </a:lnTo>
                  <a:lnTo>
                    <a:pt x="42" y="24"/>
                  </a:lnTo>
                  <a:lnTo>
                    <a:pt x="54" y="18"/>
                  </a:lnTo>
                  <a:lnTo>
                    <a:pt x="39" y="9"/>
                  </a:lnTo>
                  <a:lnTo>
                    <a:pt x="31" y="0"/>
                  </a:lnTo>
                  <a:lnTo>
                    <a:pt x="29" y="11"/>
                  </a:lnTo>
                  <a:lnTo>
                    <a:pt x="17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6" name="Freeform 67">
              <a:extLst>
                <a:ext uri="{FF2B5EF4-FFF2-40B4-BE49-F238E27FC236}">
                  <a16:creationId xmlns:a16="http://schemas.microsoft.com/office/drawing/2014/main" id="{072EF68E-3FCC-8341-A272-40F7B46A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982" y="1620177"/>
              <a:ext cx="40546" cy="19785"/>
            </a:xfrm>
            <a:custGeom>
              <a:avLst/>
              <a:gdLst>
                <a:gd name="T0" fmla="*/ 10 w 36"/>
                <a:gd name="T1" fmla="*/ 0 h 18"/>
                <a:gd name="T2" fmla="*/ 0 w 36"/>
                <a:gd name="T3" fmla="*/ 17 h 18"/>
                <a:gd name="T4" fmla="*/ 17 w 36"/>
                <a:gd name="T5" fmla="*/ 17 h 18"/>
                <a:gd name="T6" fmla="*/ 35 w 36"/>
                <a:gd name="T7" fmla="*/ 10 h 18"/>
                <a:gd name="T8" fmla="*/ 10 w 3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10" y="0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10"/>
                  </a:lnTo>
                  <a:lnTo>
                    <a:pt x="1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7" name="Freeform 68">
              <a:extLst>
                <a:ext uri="{FF2B5EF4-FFF2-40B4-BE49-F238E27FC236}">
                  <a16:creationId xmlns:a16="http://schemas.microsoft.com/office/drawing/2014/main" id="{D851D27E-7EAB-CD43-872E-DF5612C1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674" y="1589512"/>
              <a:ext cx="528087" cy="434269"/>
            </a:xfrm>
            <a:custGeom>
              <a:avLst/>
              <a:gdLst>
                <a:gd name="T0" fmla="*/ 229 w 476"/>
                <a:gd name="T1" fmla="*/ 10 h 391"/>
                <a:gd name="T2" fmla="*/ 191 w 476"/>
                <a:gd name="T3" fmla="*/ 25 h 391"/>
                <a:gd name="T4" fmla="*/ 143 w 476"/>
                <a:gd name="T5" fmla="*/ 55 h 391"/>
                <a:gd name="T6" fmla="*/ 88 w 476"/>
                <a:gd name="T7" fmla="*/ 75 h 391"/>
                <a:gd name="T8" fmla="*/ 158 w 476"/>
                <a:gd name="T9" fmla="*/ 112 h 391"/>
                <a:gd name="T10" fmla="*/ 108 w 476"/>
                <a:gd name="T11" fmla="*/ 122 h 391"/>
                <a:gd name="T12" fmla="*/ 83 w 476"/>
                <a:gd name="T13" fmla="*/ 115 h 391"/>
                <a:gd name="T14" fmla="*/ 58 w 476"/>
                <a:gd name="T15" fmla="*/ 125 h 391"/>
                <a:gd name="T16" fmla="*/ 66 w 476"/>
                <a:gd name="T17" fmla="*/ 143 h 391"/>
                <a:gd name="T18" fmla="*/ 74 w 476"/>
                <a:gd name="T19" fmla="*/ 165 h 391"/>
                <a:gd name="T20" fmla="*/ 123 w 476"/>
                <a:gd name="T21" fmla="*/ 153 h 391"/>
                <a:gd name="T22" fmla="*/ 121 w 476"/>
                <a:gd name="T23" fmla="*/ 167 h 391"/>
                <a:gd name="T24" fmla="*/ 96 w 476"/>
                <a:gd name="T25" fmla="*/ 185 h 391"/>
                <a:gd name="T26" fmla="*/ 79 w 476"/>
                <a:gd name="T27" fmla="*/ 190 h 391"/>
                <a:gd name="T28" fmla="*/ 56 w 476"/>
                <a:gd name="T29" fmla="*/ 215 h 391"/>
                <a:gd name="T30" fmla="*/ 43 w 476"/>
                <a:gd name="T31" fmla="*/ 238 h 391"/>
                <a:gd name="T32" fmla="*/ 38 w 476"/>
                <a:gd name="T33" fmla="*/ 253 h 391"/>
                <a:gd name="T34" fmla="*/ 66 w 476"/>
                <a:gd name="T35" fmla="*/ 265 h 391"/>
                <a:gd name="T36" fmla="*/ 74 w 476"/>
                <a:gd name="T37" fmla="*/ 273 h 391"/>
                <a:gd name="T38" fmla="*/ 68 w 476"/>
                <a:gd name="T39" fmla="*/ 301 h 391"/>
                <a:gd name="T40" fmla="*/ 98 w 476"/>
                <a:gd name="T41" fmla="*/ 299 h 391"/>
                <a:gd name="T42" fmla="*/ 119 w 476"/>
                <a:gd name="T43" fmla="*/ 316 h 391"/>
                <a:gd name="T44" fmla="*/ 20 w 476"/>
                <a:gd name="T45" fmla="*/ 373 h 391"/>
                <a:gd name="T46" fmla="*/ 1 w 476"/>
                <a:gd name="T47" fmla="*/ 390 h 391"/>
                <a:gd name="T48" fmla="*/ 138 w 476"/>
                <a:gd name="T49" fmla="*/ 330 h 391"/>
                <a:gd name="T50" fmla="*/ 157 w 476"/>
                <a:gd name="T51" fmla="*/ 315 h 391"/>
                <a:gd name="T52" fmla="*/ 174 w 476"/>
                <a:gd name="T53" fmla="*/ 289 h 391"/>
                <a:gd name="T54" fmla="*/ 223 w 476"/>
                <a:gd name="T55" fmla="*/ 235 h 391"/>
                <a:gd name="T56" fmla="*/ 209 w 476"/>
                <a:gd name="T57" fmla="*/ 268 h 391"/>
                <a:gd name="T58" fmla="*/ 206 w 476"/>
                <a:gd name="T59" fmla="*/ 285 h 391"/>
                <a:gd name="T60" fmla="*/ 221 w 476"/>
                <a:gd name="T61" fmla="*/ 293 h 391"/>
                <a:gd name="T62" fmla="*/ 229 w 476"/>
                <a:gd name="T63" fmla="*/ 291 h 391"/>
                <a:gd name="T64" fmla="*/ 236 w 476"/>
                <a:gd name="T65" fmla="*/ 285 h 391"/>
                <a:gd name="T66" fmla="*/ 244 w 476"/>
                <a:gd name="T67" fmla="*/ 278 h 391"/>
                <a:gd name="T68" fmla="*/ 249 w 476"/>
                <a:gd name="T69" fmla="*/ 271 h 391"/>
                <a:gd name="T70" fmla="*/ 251 w 476"/>
                <a:gd name="T71" fmla="*/ 268 h 391"/>
                <a:gd name="T72" fmla="*/ 264 w 476"/>
                <a:gd name="T73" fmla="*/ 260 h 391"/>
                <a:gd name="T74" fmla="*/ 285 w 476"/>
                <a:gd name="T75" fmla="*/ 238 h 391"/>
                <a:gd name="T76" fmla="*/ 303 w 476"/>
                <a:gd name="T77" fmla="*/ 249 h 391"/>
                <a:gd name="T78" fmla="*/ 347 w 476"/>
                <a:gd name="T79" fmla="*/ 264 h 391"/>
                <a:gd name="T80" fmla="*/ 353 w 476"/>
                <a:gd name="T81" fmla="*/ 276 h 391"/>
                <a:gd name="T82" fmla="*/ 370 w 476"/>
                <a:gd name="T83" fmla="*/ 291 h 391"/>
                <a:gd name="T84" fmla="*/ 385 w 476"/>
                <a:gd name="T85" fmla="*/ 301 h 391"/>
                <a:gd name="T86" fmla="*/ 403 w 476"/>
                <a:gd name="T87" fmla="*/ 297 h 391"/>
                <a:gd name="T88" fmla="*/ 417 w 476"/>
                <a:gd name="T89" fmla="*/ 312 h 391"/>
                <a:gd name="T90" fmla="*/ 429 w 476"/>
                <a:gd name="T91" fmla="*/ 308 h 391"/>
                <a:gd name="T92" fmla="*/ 428 w 476"/>
                <a:gd name="T93" fmla="*/ 328 h 391"/>
                <a:gd name="T94" fmla="*/ 443 w 476"/>
                <a:gd name="T95" fmla="*/ 336 h 391"/>
                <a:gd name="T96" fmla="*/ 454 w 476"/>
                <a:gd name="T97" fmla="*/ 354 h 391"/>
                <a:gd name="T98" fmla="*/ 475 w 476"/>
                <a:gd name="T99" fmla="*/ 344 h 391"/>
                <a:gd name="T100" fmla="*/ 450 w 476"/>
                <a:gd name="T101" fmla="*/ 315 h 391"/>
                <a:gd name="T102" fmla="*/ 439 w 476"/>
                <a:gd name="T103" fmla="*/ 294 h 391"/>
                <a:gd name="T104" fmla="*/ 409 w 476"/>
                <a:gd name="T105" fmla="*/ 268 h 391"/>
                <a:gd name="T106" fmla="*/ 398 w 476"/>
                <a:gd name="T107" fmla="*/ 279 h 391"/>
                <a:gd name="T108" fmla="*/ 382 w 476"/>
                <a:gd name="T109" fmla="*/ 279 h 391"/>
                <a:gd name="T110" fmla="*/ 372 w 476"/>
                <a:gd name="T111" fmla="*/ 255 h 391"/>
                <a:gd name="T112" fmla="*/ 423 w 476"/>
                <a:gd name="T113" fmla="*/ 40 h 391"/>
                <a:gd name="T114" fmla="*/ 373 w 476"/>
                <a:gd name="T115" fmla="*/ 30 h 391"/>
                <a:gd name="T116" fmla="*/ 348 w 476"/>
                <a:gd name="T117" fmla="*/ 21 h 391"/>
                <a:gd name="T118" fmla="*/ 288 w 476"/>
                <a:gd name="T119" fmla="*/ 4 h 391"/>
                <a:gd name="T120" fmla="*/ 251 w 476"/>
                <a:gd name="T121" fmla="*/ 15 h 391"/>
                <a:gd name="T122" fmla="*/ 240 w 476"/>
                <a:gd name="T12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" h="391">
                  <a:moveTo>
                    <a:pt x="240" y="0"/>
                  </a:moveTo>
                  <a:lnTo>
                    <a:pt x="229" y="10"/>
                  </a:lnTo>
                  <a:lnTo>
                    <a:pt x="198" y="10"/>
                  </a:lnTo>
                  <a:lnTo>
                    <a:pt x="191" y="25"/>
                  </a:lnTo>
                  <a:lnTo>
                    <a:pt x="156" y="27"/>
                  </a:lnTo>
                  <a:lnTo>
                    <a:pt x="143" y="55"/>
                  </a:lnTo>
                  <a:lnTo>
                    <a:pt x="93" y="63"/>
                  </a:lnTo>
                  <a:lnTo>
                    <a:pt x="88" y="75"/>
                  </a:lnTo>
                  <a:lnTo>
                    <a:pt x="115" y="95"/>
                  </a:lnTo>
                  <a:lnTo>
                    <a:pt x="158" y="112"/>
                  </a:lnTo>
                  <a:lnTo>
                    <a:pt x="128" y="117"/>
                  </a:lnTo>
                  <a:lnTo>
                    <a:pt x="108" y="122"/>
                  </a:lnTo>
                  <a:lnTo>
                    <a:pt x="98" y="110"/>
                  </a:lnTo>
                  <a:lnTo>
                    <a:pt x="83" y="115"/>
                  </a:lnTo>
                  <a:lnTo>
                    <a:pt x="83" y="122"/>
                  </a:lnTo>
                  <a:lnTo>
                    <a:pt x="58" y="125"/>
                  </a:lnTo>
                  <a:lnTo>
                    <a:pt x="51" y="135"/>
                  </a:lnTo>
                  <a:lnTo>
                    <a:pt x="66" y="143"/>
                  </a:lnTo>
                  <a:lnTo>
                    <a:pt x="64" y="158"/>
                  </a:lnTo>
                  <a:lnTo>
                    <a:pt x="74" y="165"/>
                  </a:lnTo>
                  <a:lnTo>
                    <a:pt x="103" y="165"/>
                  </a:lnTo>
                  <a:lnTo>
                    <a:pt x="123" y="153"/>
                  </a:lnTo>
                  <a:lnTo>
                    <a:pt x="130" y="160"/>
                  </a:lnTo>
                  <a:lnTo>
                    <a:pt x="121" y="167"/>
                  </a:lnTo>
                  <a:lnTo>
                    <a:pt x="119" y="185"/>
                  </a:lnTo>
                  <a:lnTo>
                    <a:pt x="96" y="185"/>
                  </a:lnTo>
                  <a:lnTo>
                    <a:pt x="91" y="200"/>
                  </a:lnTo>
                  <a:lnTo>
                    <a:pt x="79" y="190"/>
                  </a:lnTo>
                  <a:lnTo>
                    <a:pt x="58" y="200"/>
                  </a:lnTo>
                  <a:lnTo>
                    <a:pt x="56" y="215"/>
                  </a:lnTo>
                  <a:lnTo>
                    <a:pt x="36" y="225"/>
                  </a:lnTo>
                  <a:lnTo>
                    <a:pt x="43" y="238"/>
                  </a:lnTo>
                  <a:lnTo>
                    <a:pt x="56" y="242"/>
                  </a:lnTo>
                  <a:lnTo>
                    <a:pt x="38" y="253"/>
                  </a:lnTo>
                  <a:lnTo>
                    <a:pt x="51" y="268"/>
                  </a:lnTo>
                  <a:lnTo>
                    <a:pt x="66" y="265"/>
                  </a:lnTo>
                  <a:lnTo>
                    <a:pt x="74" y="253"/>
                  </a:lnTo>
                  <a:lnTo>
                    <a:pt x="74" y="273"/>
                  </a:lnTo>
                  <a:lnTo>
                    <a:pt x="66" y="285"/>
                  </a:lnTo>
                  <a:lnTo>
                    <a:pt x="68" y="301"/>
                  </a:lnTo>
                  <a:lnTo>
                    <a:pt x="91" y="293"/>
                  </a:lnTo>
                  <a:lnTo>
                    <a:pt x="98" y="299"/>
                  </a:lnTo>
                  <a:lnTo>
                    <a:pt x="115" y="293"/>
                  </a:lnTo>
                  <a:lnTo>
                    <a:pt x="119" y="316"/>
                  </a:lnTo>
                  <a:lnTo>
                    <a:pt x="61" y="354"/>
                  </a:lnTo>
                  <a:lnTo>
                    <a:pt x="20" y="373"/>
                  </a:lnTo>
                  <a:lnTo>
                    <a:pt x="0" y="382"/>
                  </a:lnTo>
                  <a:lnTo>
                    <a:pt x="1" y="390"/>
                  </a:lnTo>
                  <a:lnTo>
                    <a:pt x="68" y="377"/>
                  </a:lnTo>
                  <a:lnTo>
                    <a:pt x="138" y="330"/>
                  </a:lnTo>
                  <a:lnTo>
                    <a:pt x="146" y="323"/>
                  </a:lnTo>
                  <a:lnTo>
                    <a:pt x="157" y="315"/>
                  </a:lnTo>
                  <a:lnTo>
                    <a:pt x="177" y="302"/>
                  </a:lnTo>
                  <a:lnTo>
                    <a:pt x="174" y="289"/>
                  </a:lnTo>
                  <a:lnTo>
                    <a:pt x="196" y="268"/>
                  </a:lnTo>
                  <a:lnTo>
                    <a:pt x="223" y="235"/>
                  </a:lnTo>
                  <a:lnTo>
                    <a:pt x="247" y="241"/>
                  </a:lnTo>
                  <a:lnTo>
                    <a:pt x="209" y="268"/>
                  </a:lnTo>
                  <a:lnTo>
                    <a:pt x="216" y="278"/>
                  </a:lnTo>
                  <a:lnTo>
                    <a:pt x="206" y="285"/>
                  </a:lnTo>
                  <a:lnTo>
                    <a:pt x="217" y="293"/>
                  </a:lnTo>
                  <a:lnTo>
                    <a:pt x="221" y="293"/>
                  </a:lnTo>
                  <a:lnTo>
                    <a:pt x="225" y="292"/>
                  </a:lnTo>
                  <a:lnTo>
                    <a:pt x="229" y="291"/>
                  </a:lnTo>
                  <a:lnTo>
                    <a:pt x="233" y="288"/>
                  </a:lnTo>
                  <a:lnTo>
                    <a:pt x="236" y="285"/>
                  </a:lnTo>
                  <a:lnTo>
                    <a:pt x="240" y="281"/>
                  </a:lnTo>
                  <a:lnTo>
                    <a:pt x="244" y="278"/>
                  </a:lnTo>
                  <a:lnTo>
                    <a:pt x="246" y="274"/>
                  </a:lnTo>
                  <a:lnTo>
                    <a:pt x="249" y="271"/>
                  </a:lnTo>
                  <a:lnTo>
                    <a:pt x="251" y="269"/>
                  </a:lnTo>
                  <a:lnTo>
                    <a:pt x="251" y="268"/>
                  </a:lnTo>
                  <a:lnTo>
                    <a:pt x="251" y="267"/>
                  </a:lnTo>
                  <a:lnTo>
                    <a:pt x="264" y="260"/>
                  </a:lnTo>
                  <a:lnTo>
                    <a:pt x="267" y="244"/>
                  </a:lnTo>
                  <a:lnTo>
                    <a:pt x="285" y="238"/>
                  </a:lnTo>
                  <a:lnTo>
                    <a:pt x="290" y="247"/>
                  </a:lnTo>
                  <a:lnTo>
                    <a:pt x="303" y="249"/>
                  </a:lnTo>
                  <a:lnTo>
                    <a:pt x="303" y="261"/>
                  </a:lnTo>
                  <a:lnTo>
                    <a:pt x="347" y="264"/>
                  </a:lnTo>
                  <a:lnTo>
                    <a:pt x="351" y="268"/>
                  </a:lnTo>
                  <a:lnTo>
                    <a:pt x="353" y="276"/>
                  </a:lnTo>
                  <a:lnTo>
                    <a:pt x="368" y="280"/>
                  </a:lnTo>
                  <a:lnTo>
                    <a:pt x="370" y="291"/>
                  </a:lnTo>
                  <a:lnTo>
                    <a:pt x="382" y="290"/>
                  </a:lnTo>
                  <a:lnTo>
                    <a:pt x="385" y="301"/>
                  </a:lnTo>
                  <a:lnTo>
                    <a:pt x="397" y="307"/>
                  </a:lnTo>
                  <a:lnTo>
                    <a:pt x="403" y="297"/>
                  </a:lnTo>
                  <a:lnTo>
                    <a:pt x="409" y="307"/>
                  </a:lnTo>
                  <a:lnTo>
                    <a:pt x="417" y="312"/>
                  </a:lnTo>
                  <a:lnTo>
                    <a:pt x="423" y="307"/>
                  </a:lnTo>
                  <a:lnTo>
                    <a:pt x="429" y="308"/>
                  </a:lnTo>
                  <a:lnTo>
                    <a:pt x="428" y="315"/>
                  </a:lnTo>
                  <a:lnTo>
                    <a:pt x="428" y="328"/>
                  </a:lnTo>
                  <a:lnTo>
                    <a:pt x="434" y="335"/>
                  </a:lnTo>
                  <a:lnTo>
                    <a:pt x="443" y="336"/>
                  </a:lnTo>
                  <a:lnTo>
                    <a:pt x="443" y="348"/>
                  </a:lnTo>
                  <a:lnTo>
                    <a:pt x="454" y="354"/>
                  </a:lnTo>
                  <a:lnTo>
                    <a:pt x="465" y="354"/>
                  </a:lnTo>
                  <a:lnTo>
                    <a:pt x="475" y="344"/>
                  </a:lnTo>
                  <a:lnTo>
                    <a:pt x="456" y="339"/>
                  </a:lnTo>
                  <a:lnTo>
                    <a:pt x="450" y="315"/>
                  </a:lnTo>
                  <a:lnTo>
                    <a:pt x="443" y="312"/>
                  </a:lnTo>
                  <a:lnTo>
                    <a:pt x="439" y="294"/>
                  </a:lnTo>
                  <a:lnTo>
                    <a:pt x="417" y="270"/>
                  </a:lnTo>
                  <a:lnTo>
                    <a:pt x="409" y="268"/>
                  </a:lnTo>
                  <a:lnTo>
                    <a:pt x="406" y="279"/>
                  </a:lnTo>
                  <a:lnTo>
                    <a:pt x="398" y="279"/>
                  </a:lnTo>
                  <a:lnTo>
                    <a:pt x="395" y="287"/>
                  </a:lnTo>
                  <a:lnTo>
                    <a:pt x="382" y="279"/>
                  </a:lnTo>
                  <a:lnTo>
                    <a:pt x="378" y="260"/>
                  </a:lnTo>
                  <a:lnTo>
                    <a:pt x="372" y="255"/>
                  </a:lnTo>
                  <a:lnTo>
                    <a:pt x="359" y="260"/>
                  </a:lnTo>
                  <a:lnTo>
                    <a:pt x="423" y="40"/>
                  </a:lnTo>
                  <a:lnTo>
                    <a:pt x="408" y="26"/>
                  </a:lnTo>
                  <a:lnTo>
                    <a:pt x="373" y="30"/>
                  </a:lnTo>
                  <a:lnTo>
                    <a:pt x="358" y="31"/>
                  </a:lnTo>
                  <a:lnTo>
                    <a:pt x="348" y="21"/>
                  </a:lnTo>
                  <a:lnTo>
                    <a:pt x="303" y="25"/>
                  </a:lnTo>
                  <a:lnTo>
                    <a:pt x="288" y="4"/>
                  </a:lnTo>
                  <a:lnTo>
                    <a:pt x="273" y="18"/>
                  </a:lnTo>
                  <a:lnTo>
                    <a:pt x="251" y="15"/>
                  </a:lnTo>
                  <a:lnTo>
                    <a:pt x="251" y="1"/>
                  </a:lnTo>
                  <a:lnTo>
                    <a:pt x="240" y="0"/>
                  </a:lnTo>
                </a:path>
              </a:pathLst>
            </a:custGeom>
            <a:solidFill>
              <a:schemeClr val="accent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8" name="Freeform 69">
              <a:extLst>
                <a:ext uri="{FF2B5EF4-FFF2-40B4-BE49-F238E27FC236}">
                  <a16:creationId xmlns:a16="http://schemas.microsoft.com/office/drawing/2014/main" id="{27125B50-C65E-3D40-A37C-CAB27B3D1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716" y="2138530"/>
              <a:ext cx="894979" cy="499557"/>
            </a:xfrm>
            <a:custGeom>
              <a:avLst/>
              <a:gdLst>
                <a:gd name="T0" fmla="*/ 488 w 905"/>
                <a:gd name="T1" fmla="*/ 10 h 505"/>
                <a:gd name="T2" fmla="*/ 531 w 905"/>
                <a:gd name="T3" fmla="*/ 37 h 505"/>
                <a:gd name="T4" fmla="*/ 583 w 905"/>
                <a:gd name="T5" fmla="*/ 26 h 505"/>
                <a:gd name="T6" fmla="*/ 622 w 905"/>
                <a:gd name="T7" fmla="*/ 53 h 505"/>
                <a:gd name="T8" fmla="*/ 576 w 905"/>
                <a:gd name="T9" fmla="*/ 89 h 505"/>
                <a:gd name="T10" fmla="*/ 579 w 905"/>
                <a:gd name="T11" fmla="*/ 143 h 505"/>
                <a:gd name="T12" fmla="*/ 603 w 905"/>
                <a:gd name="T13" fmla="*/ 106 h 505"/>
                <a:gd name="T14" fmla="*/ 622 w 905"/>
                <a:gd name="T15" fmla="*/ 56 h 505"/>
                <a:gd name="T16" fmla="*/ 657 w 905"/>
                <a:gd name="T17" fmla="*/ 107 h 505"/>
                <a:gd name="T18" fmla="*/ 643 w 905"/>
                <a:gd name="T19" fmla="*/ 150 h 505"/>
                <a:gd name="T20" fmla="*/ 716 w 905"/>
                <a:gd name="T21" fmla="*/ 117 h 505"/>
                <a:gd name="T22" fmla="*/ 772 w 905"/>
                <a:gd name="T23" fmla="*/ 83 h 505"/>
                <a:gd name="T24" fmla="*/ 858 w 905"/>
                <a:gd name="T25" fmla="*/ 55 h 505"/>
                <a:gd name="T26" fmla="*/ 894 w 905"/>
                <a:gd name="T27" fmla="*/ 77 h 505"/>
                <a:gd name="T28" fmla="*/ 881 w 905"/>
                <a:gd name="T29" fmla="*/ 95 h 505"/>
                <a:gd name="T30" fmla="*/ 860 w 905"/>
                <a:gd name="T31" fmla="*/ 113 h 505"/>
                <a:gd name="T32" fmla="*/ 839 w 905"/>
                <a:gd name="T33" fmla="*/ 139 h 505"/>
                <a:gd name="T34" fmla="*/ 807 w 905"/>
                <a:gd name="T35" fmla="*/ 162 h 505"/>
                <a:gd name="T36" fmla="*/ 778 w 905"/>
                <a:gd name="T37" fmla="*/ 185 h 505"/>
                <a:gd name="T38" fmla="*/ 754 w 905"/>
                <a:gd name="T39" fmla="*/ 229 h 505"/>
                <a:gd name="T40" fmla="*/ 749 w 905"/>
                <a:gd name="T41" fmla="*/ 252 h 505"/>
                <a:gd name="T42" fmla="*/ 733 w 905"/>
                <a:gd name="T43" fmla="*/ 304 h 505"/>
                <a:gd name="T44" fmla="*/ 689 w 905"/>
                <a:gd name="T45" fmla="*/ 320 h 505"/>
                <a:gd name="T46" fmla="*/ 658 w 905"/>
                <a:gd name="T47" fmla="*/ 350 h 505"/>
                <a:gd name="T48" fmla="*/ 652 w 905"/>
                <a:gd name="T49" fmla="*/ 412 h 505"/>
                <a:gd name="T50" fmla="*/ 665 w 905"/>
                <a:gd name="T51" fmla="*/ 450 h 505"/>
                <a:gd name="T52" fmla="*/ 656 w 905"/>
                <a:gd name="T53" fmla="*/ 495 h 505"/>
                <a:gd name="T54" fmla="*/ 624 w 905"/>
                <a:gd name="T55" fmla="*/ 439 h 505"/>
                <a:gd name="T56" fmla="*/ 598 w 905"/>
                <a:gd name="T57" fmla="*/ 388 h 505"/>
                <a:gd name="T58" fmla="*/ 528 w 905"/>
                <a:gd name="T59" fmla="*/ 386 h 505"/>
                <a:gd name="T60" fmla="*/ 506 w 905"/>
                <a:gd name="T61" fmla="*/ 414 h 505"/>
                <a:gd name="T62" fmla="*/ 473 w 905"/>
                <a:gd name="T63" fmla="*/ 390 h 505"/>
                <a:gd name="T64" fmla="*/ 449 w 905"/>
                <a:gd name="T65" fmla="*/ 390 h 505"/>
                <a:gd name="T66" fmla="*/ 418 w 905"/>
                <a:gd name="T67" fmla="*/ 423 h 505"/>
                <a:gd name="T68" fmla="*/ 384 w 905"/>
                <a:gd name="T69" fmla="*/ 469 h 505"/>
                <a:gd name="T70" fmla="*/ 342 w 905"/>
                <a:gd name="T71" fmla="*/ 440 h 505"/>
                <a:gd name="T72" fmla="*/ 311 w 905"/>
                <a:gd name="T73" fmla="*/ 390 h 505"/>
                <a:gd name="T74" fmla="*/ 281 w 905"/>
                <a:gd name="T75" fmla="*/ 386 h 505"/>
                <a:gd name="T76" fmla="*/ 256 w 905"/>
                <a:gd name="T77" fmla="*/ 366 h 505"/>
                <a:gd name="T78" fmla="*/ 226 w 905"/>
                <a:gd name="T79" fmla="*/ 359 h 505"/>
                <a:gd name="T80" fmla="*/ 181 w 905"/>
                <a:gd name="T81" fmla="*/ 376 h 505"/>
                <a:gd name="T82" fmla="*/ 125 w 905"/>
                <a:gd name="T83" fmla="*/ 348 h 505"/>
                <a:gd name="T84" fmla="*/ 86 w 905"/>
                <a:gd name="T85" fmla="*/ 323 h 505"/>
                <a:gd name="T86" fmla="*/ 37 w 905"/>
                <a:gd name="T87" fmla="*/ 297 h 505"/>
                <a:gd name="T88" fmla="*/ 21 w 905"/>
                <a:gd name="T89" fmla="*/ 258 h 505"/>
                <a:gd name="T90" fmla="*/ 3 w 905"/>
                <a:gd name="T91" fmla="*/ 217 h 505"/>
                <a:gd name="T92" fmla="*/ 3 w 905"/>
                <a:gd name="T93" fmla="*/ 153 h 505"/>
                <a:gd name="T94" fmla="*/ 8 w 905"/>
                <a:gd name="T95" fmla="*/ 119 h 505"/>
                <a:gd name="T96" fmla="*/ 25 w 905"/>
                <a:gd name="T97" fmla="*/ 77 h 505"/>
                <a:gd name="T98" fmla="*/ 28 w 905"/>
                <a:gd name="T99" fmla="*/ 28 h 505"/>
                <a:gd name="T100" fmla="*/ 53 w 905"/>
                <a:gd name="T101" fmla="*/ 2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5" h="505">
                  <a:moveTo>
                    <a:pt x="63" y="1"/>
                  </a:moveTo>
                  <a:lnTo>
                    <a:pt x="489" y="0"/>
                  </a:lnTo>
                  <a:lnTo>
                    <a:pt x="488" y="10"/>
                  </a:lnTo>
                  <a:lnTo>
                    <a:pt x="518" y="10"/>
                  </a:lnTo>
                  <a:lnTo>
                    <a:pt x="562" y="16"/>
                  </a:lnTo>
                  <a:lnTo>
                    <a:pt x="531" y="37"/>
                  </a:lnTo>
                  <a:lnTo>
                    <a:pt x="531" y="50"/>
                  </a:lnTo>
                  <a:lnTo>
                    <a:pt x="558" y="58"/>
                  </a:lnTo>
                  <a:lnTo>
                    <a:pt x="583" y="26"/>
                  </a:lnTo>
                  <a:lnTo>
                    <a:pt x="585" y="32"/>
                  </a:lnTo>
                  <a:lnTo>
                    <a:pt x="616" y="37"/>
                  </a:lnTo>
                  <a:lnTo>
                    <a:pt x="622" y="53"/>
                  </a:lnTo>
                  <a:lnTo>
                    <a:pt x="596" y="53"/>
                  </a:lnTo>
                  <a:lnTo>
                    <a:pt x="577" y="71"/>
                  </a:lnTo>
                  <a:lnTo>
                    <a:pt x="576" y="89"/>
                  </a:lnTo>
                  <a:lnTo>
                    <a:pt x="589" y="77"/>
                  </a:lnTo>
                  <a:lnTo>
                    <a:pt x="580" y="110"/>
                  </a:lnTo>
                  <a:lnTo>
                    <a:pt x="579" y="143"/>
                  </a:lnTo>
                  <a:lnTo>
                    <a:pt x="594" y="163"/>
                  </a:lnTo>
                  <a:lnTo>
                    <a:pt x="613" y="145"/>
                  </a:lnTo>
                  <a:lnTo>
                    <a:pt x="603" y="106"/>
                  </a:lnTo>
                  <a:lnTo>
                    <a:pt x="604" y="85"/>
                  </a:lnTo>
                  <a:lnTo>
                    <a:pt x="622" y="76"/>
                  </a:lnTo>
                  <a:lnTo>
                    <a:pt x="622" y="56"/>
                  </a:lnTo>
                  <a:lnTo>
                    <a:pt x="649" y="86"/>
                  </a:lnTo>
                  <a:lnTo>
                    <a:pt x="643" y="115"/>
                  </a:lnTo>
                  <a:lnTo>
                    <a:pt x="657" y="107"/>
                  </a:lnTo>
                  <a:lnTo>
                    <a:pt x="664" y="118"/>
                  </a:lnTo>
                  <a:lnTo>
                    <a:pt x="652" y="138"/>
                  </a:lnTo>
                  <a:lnTo>
                    <a:pt x="643" y="150"/>
                  </a:lnTo>
                  <a:lnTo>
                    <a:pt x="668" y="160"/>
                  </a:lnTo>
                  <a:lnTo>
                    <a:pt x="702" y="130"/>
                  </a:lnTo>
                  <a:lnTo>
                    <a:pt x="716" y="117"/>
                  </a:lnTo>
                  <a:lnTo>
                    <a:pt x="753" y="119"/>
                  </a:lnTo>
                  <a:lnTo>
                    <a:pt x="760" y="94"/>
                  </a:lnTo>
                  <a:lnTo>
                    <a:pt x="772" y="83"/>
                  </a:lnTo>
                  <a:lnTo>
                    <a:pt x="839" y="86"/>
                  </a:lnTo>
                  <a:lnTo>
                    <a:pt x="850" y="71"/>
                  </a:lnTo>
                  <a:lnTo>
                    <a:pt x="858" y="55"/>
                  </a:lnTo>
                  <a:lnTo>
                    <a:pt x="868" y="28"/>
                  </a:lnTo>
                  <a:lnTo>
                    <a:pt x="890" y="34"/>
                  </a:lnTo>
                  <a:lnTo>
                    <a:pt x="894" y="77"/>
                  </a:lnTo>
                  <a:lnTo>
                    <a:pt x="905" y="83"/>
                  </a:lnTo>
                  <a:lnTo>
                    <a:pt x="896" y="94"/>
                  </a:lnTo>
                  <a:lnTo>
                    <a:pt x="881" y="95"/>
                  </a:lnTo>
                  <a:lnTo>
                    <a:pt x="875" y="107"/>
                  </a:lnTo>
                  <a:lnTo>
                    <a:pt x="862" y="104"/>
                  </a:lnTo>
                  <a:lnTo>
                    <a:pt x="860" y="113"/>
                  </a:lnTo>
                  <a:lnTo>
                    <a:pt x="846" y="113"/>
                  </a:lnTo>
                  <a:lnTo>
                    <a:pt x="841" y="127"/>
                  </a:lnTo>
                  <a:lnTo>
                    <a:pt x="839" y="139"/>
                  </a:lnTo>
                  <a:lnTo>
                    <a:pt x="850" y="150"/>
                  </a:lnTo>
                  <a:lnTo>
                    <a:pt x="836" y="159"/>
                  </a:lnTo>
                  <a:lnTo>
                    <a:pt x="807" y="162"/>
                  </a:lnTo>
                  <a:lnTo>
                    <a:pt x="800" y="175"/>
                  </a:lnTo>
                  <a:lnTo>
                    <a:pt x="796" y="183"/>
                  </a:lnTo>
                  <a:lnTo>
                    <a:pt x="778" y="185"/>
                  </a:lnTo>
                  <a:lnTo>
                    <a:pt x="770" y="196"/>
                  </a:lnTo>
                  <a:lnTo>
                    <a:pt x="766" y="224"/>
                  </a:lnTo>
                  <a:lnTo>
                    <a:pt x="754" y="229"/>
                  </a:lnTo>
                  <a:lnTo>
                    <a:pt x="747" y="237"/>
                  </a:lnTo>
                  <a:lnTo>
                    <a:pt x="740" y="247"/>
                  </a:lnTo>
                  <a:lnTo>
                    <a:pt x="749" y="252"/>
                  </a:lnTo>
                  <a:lnTo>
                    <a:pt x="747" y="286"/>
                  </a:lnTo>
                  <a:lnTo>
                    <a:pt x="736" y="292"/>
                  </a:lnTo>
                  <a:lnTo>
                    <a:pt x="733" y="304"/>
                  </a:lnTo>
                  <a:lnTo>
                    <a:pt x="715" y="303"/>
                  </a:lnTo>
                  <a:lnTo>
                    <a:pt x="707" y="314"/>
                  </a:lnTo>
                  <a:lnTo>
                    <a:pt x="689" y="320"/>
                  </a:lnTo>
                  <a:lnTo>
                    <a:pt x="685" y="335"/>
                  </a:lnTo>
                  <a:lnTo>
                    <a:pt x="671" y="338"/>
                  </a:lnTo>
                  <a:lnTo>
                    <a:pt x="658" y="350"/>
                  </a:lnTo>
                  <a:lnTo>
                    <a:pt x="653" y="366"/>
                  </a:lnTo>
                  <a:lnTo>
                    <a:pt x="653" y="390"/>
                  </a:lnTo>
                  <a:lnTo>
                    <a:pt x="652" y="412"/>
                  </a:lnTo>
                  <a:lnTo>
                    <a:pt x="659" y="415"/>
                  </a:lnTo>
                  <a:lnTo>
                    <a:pt x="660" y="442"/>
                  </a:lnTo>
                  <a:lnTo>
                    <a:pt x="665" y="450"/>
                  </a:lnTo>
                  <a:lnTo>
                    <a:pt x="671" y="489"/>
                  </a:lnTo>
                  <a:lnTo>
                    <a:pt x="665" y="505"/>
                  </a:lnTo>
                  <a:lnTo>
                    <a:pt x="656" y="495"/>
                  </a:lnTo>
                  <a:lnTo>
                    <a:pt x="640" y="484"/>
                  </a:lnTo>
                  <a:lnTo>
                    <a:pt x="631" y="462"/>
                  </a:lnTo>
                  <a:lnTo>
                    <a:pt x="624" y="439"/>
                  </a:lnTo>
                  <a:lnTo>
                    <a:pt x="628" y="414"/>
                  </a:lnTo>
                  <a:lnTo>
                    <a:pt x="615" y="402"/>
                  </a:lnTo>
                  <a:lnTo>
                    <a:pt x="598" y="388"/>
                  </a:lnTo>
                  <a:lnTo>
                    <a:pt x="579" y="393"/>
                  </a:lnTo>
                  <a:lnTo>
                    <a:pt x="565" y="385"/>
                  </a:lnTo>
                  <a:lnTo>
                    <a:pt x="528" y="386"/>
                  </a:lnTo>
                  <a:lnTo>
                    <a:pt x="515" y="395"/>
                  </a:lnTo>
                  <a:lnTo>
                    <a:pt x="523" y="412"/>
                  </a:lnTo>
                  <a:lnTo>
                    <a:pt x="506" y="414"/>
                  </a:lnTo>
                  <a:lnTo>
                    <a:pt x="488" y="410"/>
                  </a:lnTo>
                  <a:lnTo>
                    <a:pt x="485" y="386"/>
                  </a:lnTo>
                  <a:lnTo>
                    <a:pt x="473" y="390"/>
                  </a:lnTo>
                  <a:lnTo>
                    <a:pt x="468" y="408"/>
                  </a:lnTo>
                  <a:lnTo>
                    <a:pt x="459" y="405"/>
                  </a:lnTo>
                  <a:lnTo>
                    <a:pt x="449" y="390"/>
                  </a:lnTo>
                  <a:lnTo>
                    <a:pt x="437" y="397"/>
                  </a:lnTo>
                  <a:lnTo>
                    <a:pt x="428" y="408"/>
                  </a:lnTo>
                  <a:lnTo>
                    <a:pt x="418" y="423"/>
                  </a:lnTo>
                  <a:lnTo>
                    <a:pt x="409" y="434"/>
                  </a:lnTo>
                  <a:lnTo>
                    <a:pt x="390" y="442"/>
                  </a:lnTo>
                  <a:lnTo>
                    <a:pt x="384" y="469"/>
                  </a:lnTo>
                  <a:lnTo>
                    <a:pt x="360" y="469"/>
                  </a:lnTo>
                  <a:lnTo>
                    <a:pt x="356" y="447"/>
                  </a:lnTo>
                  <a:lnTo>
                    <a:pt x="342" y="440"/>
                  </a:lnTo>
                  <a:lnTo>
                    <a:pt x="338" y="416"/>
                  </a:lnTo>
                  <a:lnTo>
                    <a:pt x="328" y="403"/>
                  </a:lnTo>
                  <a:lnTo>
                    <a:pt x="311" y="390"/>
                  </a:lnTo>
                  <a:lnTo>
                    <a:pt x="305" y="414"/>
                  </a:lnTo>
                  <a:lnTo>
                    <a:pt x="289" y="414"/>
                  </a:lnTo>
                  <a:lnTo>
                    <a:pt x="281" y="386"/>
                  </a:lnTo>
                  <a:lnTo>
                    <a:pt x="272" y="385"/>
                  </a:lnTo>
                  <a:lnTo>
                    <a:pt x="269" y="368"/>
                  </a:lnTo>
                  <a:lnTo>
                    <a:pt x="256" y="366"/>
                  </a:lnTo>
                  <a:lnTo>
                    <a:pt x="251" y="348"/>
                  </a:lnTo>
                  <a:lnTo>
                    <a:pt x="240" y="357"/>
                  </a:lnTo>
                  <a:lnTo>
                    <a:pt x="226" y="359"/>
                  </a:lnTo>
                  <a:lnTo>
                    <a:pt x="222" y="368"/>
                  </a:lnTo>
                  <a:lnTo>
                    <a:pt x="199" y="368"/>
                  </a:lnTo>
                  <a:lnTo>
                    <a:pt x="181" y="376"/>
                  </a:lnTo>
                  <a:lnTo>
                    <a:pt x="156" y="370"/>
                  </a:lnTo>
                  <a:lnTo>
                    <a:pt x="139" y="353"/>
                  </a:lnTo>
                  <a:lnTo>
                    <a:pt x="125" y="348"/>
                  </a:lnTo>
                  <a:lnTo>
                    <a:pt x="120" y="338"/>
                  </a:lnTo>
                  <a:lnTo>
                    <a:pt x="85" y="335"/>
                  </a:lnTo>
                  <a:lnTo>
                    <a:pt x="86" y="323"/>
                  </a:lnTo>
                  <a:lnTo>
                    <a:pt x="65" y="315"/>
                  </a:lnTo>
                  <a:lnTo>
                    <a:pt x="52" y="304"/>
                  </a:lnTo>
                  <a:lnTo>
                    <a:pt x="37" y="297"/>
                  </a:lnTo>
                  <a:lnTo>
                    <a:pt x="39" y="274"/>
                  </a:lnTo>
                  <a:lnTo>
                    <a:pt x="20" y="270"/>
                  </a:lnTo>
                  <a:lnTo>
                    <a:pt x="21" y="258"/>
                  </a:lnTo>
                  <a:lnTo>
                    <a:pt x="27" y="243"/>
                  </a:lnTo>
                  <a:lnTo>
                    <a:pt x="16" y="230"/>
                  </a:lnTo>
                  <a:lnTo>
                    <a:pt x="3" y="217"/>
                  </a:lnTo>
                  <a:lnTo>
                    <a:pt x="0" y="168"/>
                  </a:lnTo>
                  <a:lnTo>
                    <a:pt x="9" y="160"/>
                  </a:lnTo>
                  <a:lnTo>
                    <a:pt x="3" y="153"/>
                  </a:lnTo>
                  <a:lnTo>
                    <a:pt x="1" y="145"/>
                  </a:lnTo>
                  <a:lnTo>
                    <a:pt x="6" y="137"/>
                  </a:lnTo>
                  <a:lnTo>
                    <a:pt x="8" y="119"/>
                  </a:lnTo>
                  <a:lnTo>
                    <a:pt x="16" y="113"/>
                  </a:lnTo>
                  <a:lnTo>
                    <a:pt x="16" y="85"/>
                  </a:lnTo>
                  <a:lnTo>
                    <a:pt x="25" y="77"/>
                  </a:lnTo>
                  <a:lnTo>
                    <a:pt x="33" y="46"/>
                  </a:lnTo>
                  <a:lnTo>
                    <a:pt x="40" y="43"/>
                  </a:lnTo>
                  <a:lnTo>
                    <a:pt x="28" y="28"/>
                  </a:lnTo>
                  <a:lnTo>
                    <a:pt x="28" y="16"/>
                  </a:lnTo>
                  <a:lnTo>
                    <a:pt x="44" y="12"/>
                  </a:lnTo>
                  <a:lnTo>
                    <a:pt x="53" y="24"/>
                  </a:lnTo>
                  <a:lnTo>
                    <a:pt x="60" y="34"/>
                  </a:lnTo>
                  <a:lnTo>
                    <a:pt x="63" y="1"/>
                  </a:lnTo>
                </a:path>
              </a:pathLst>
            </a:custGeom>
            <a:solidFill>
              <a:schemeClr val="accent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79" name="Freeform 70">
              <a:extLst>
                <a:ext uri="{FF2B5EF4-FFF2-40B4-BE49-F238E27FC236}">
                  <a16:creationId xmlns:a16="http://schemas.microsoft.com/office/drawing/2014/main" id="{D4B51DFE-142E-8044-8B81-1898E716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200" y="1578631"/>
              <a:ext cx="1212424" cy="718175"/>
            </a:xfrm>
            <a:custGeom>
              <a:avLst/>
              <a:gdLst>
                <a:gd name="T0" fmla="*/ 1145 w 1226"/>
                <a:gd name="T1" fmla="*/ 335 h 726"/>
                <a:gd name="T2" fmla="*/ 1148 w 1226"/>
                <a:gd name="T3" fmla="*/ 380 h 726"/>
                <a:gd name="T4" fmla="*/ 1188 w 1226"/>
                <a:gd name="T5" fmla="*/ 418 h 726"/>
                <a:gd name="T6" fmla="*/ 1186 w 1226"/>
                <a:gd name="T7" fmla="*/ 453 h 726"/>
                <a:gd name="T8" fmla="*/ 1207 w 1226"/>
                <a:gd name="T9" fmla="*/ 450 h 726"/>
                <a:gd name="T10" fmla="*/ 1226 w 1226"/>
                <a:gd name="T11" fmla="*/ 496 h 726"/>
                <a:gd name="T12" fmla="*/ 1166 w 1226"/>
                <a:gd name="T13" fmla="*/ 528 h 726"/>
                <a:gd name="T14" fmla="*/ 1054 w 1226"/>
                <a:gd name="T15" fmla="*/ 543 h 726"/>
                <a:gd name="T16" fmla="*/ 1067 w 1226"/>
                <a:gd name="T17" fmla="*/ 553 h 726"/>
                <a:gd name="T18" fmla="*/ 1137 w 1226"/>
                <a:gd name="T19" fmla="*/ 627 h 726"/>
                <a:gd name="T20" fmla="*/ 1097 w 1226"/>
                <a:gd name="T21" fmla="*/ 620 h 726"/>
                <a:gd name="T22" fmla="*/ 1028 w 1226"/>
                <a:gd name="T23" fmla="*/ 643 h 726"/>
                <a:gd name="T24" fmla="*/ 985 w 1226"/>
                <a:gd name="T25" fmla="*/ 636 h 726"/>
                <a:gd name="T26" fmla="*/ 888 w 1226"/>
                <a:gd name="T27" fmla="*/ 684 h 726"/>
                <a:gd name="T28" fmla="*/ 778 w 1226"/>
                <a:gd name="T29" fmla="*/ 717 h 726"/>
                <a:gd name="T30" fmla="*/ 815 w 1226"/>
                <a:gd name="T31" fmla="*/ 654 h 726"/>
                <a:gd name="T32" fmla="*/ 752 w 1226"/>
                <a:gd name="T33" fmla="*/ 564 h 726"/>
                <a:gd name="T34" fmla="*/ 622 w 1226"/>
                <a:gd name="T35" fmla="*/ 576 h 726"/>
                <a:gd name="T36" fmla="*/ 156 w 1226"/>
                <a:gd name="T37" fmla="*/ 525 h 726"/>
                <a:gd name="T38" fmla="*/ 121 w 1226"/>
                <a:gd name="T39" fmla="*/ 463 h 726"/>
                <a:gd name="T40" fmla="*/ 119 w 1226"/>
                <a:gd name="T41" fmla="*/ 408 h 726"/>
                <a:gd name="T42" fmla="*/ 94 w 1226"/>
                <a:gd name="T43" fmla="*/ 361 h 726"/>
                <a:gd name="T44" fmla="*/ 53 w 1226"/>
                <a:gd name="T45" fmla="*/ 324 h 726"/>
                <a:gd name="T46" fmla="*/ 21 w 1226"/>
                <a:gd name="T47" fmla="*/ 303 h 726"/>
                <a:gd name="T48" fmla="*/ 118 w 1226"/>
                <a:gd name="T49" fmla="*/ 65 h 726"/>
                <a:gd name="T50" fmla="*/ 194 w 1226"/>
                <a:gd name="T51" fmla="*/ 58 h 726"/>
                <a:gd name="T52" fmla="*/ 247 w 1226"/>
                <a:gd name="T53" fmla="*/ 57 h 726"/>
                <a:gd name="T54" fmla="*/ 287 w 1226"/>
                <a:gd name="T55" fmla="*/ 53 h 726"/>
                <a:gd name="T56" fmla="*/ 340 w 1226"/>
                <a:gd name="T57" fmla="*/ 52 h 726"/>
                <a:gd name="T58" fmla="*/ 460 w 1226"/>
                <a:gd name="T59" fmla="*/ 107 h 726"/>
                <a:gd name="T60" fmla="*/ 542 w 1226"/>
                <a:gd name="T61" fmla="*/ 107 h 726"/>
                <a:gd name="T62" fmla="*/ 672 w 1226"/>
                <a:gd name="T63" fmla="*/ 90 h 726"/>
                <a:gd name="T64" fmla="*/ 737 w 1226"/>
                <a:gd name="T65" fmla="*/ 84 h 726"/>
                <a:gd name="T66" fmla="*/ 732 w 1226"/>
                <a:gd name="T67" fmla="*/ 13 h 726"/>
                <a:gd name="T68" fmla="*/ 773 w 1226"/>
                <a:gd name="T69" fmla="*/ 53 h 726"/>
                <a:gd name="T70" fmla="*/ 822 w 1226"/>
                <a:gd name="T71" fmla="*/ 85 h 726"/>
                <a:gd name="T72" fmla="*/ 860 w 1226"/>
                <a:gd name="T73" fmla="*/ 79 h 726"/>
                <a:gd name="T74" fmla="*/ 898 w 1226"/>
                <a:gd name="T75" fmla="*/ 90 h 726"/>
                <a:gd name="T76" fmla="*/ 830 w 1226"/>
                <a:gd name="T77" fmla="*/ 137 h 726"/>
                <a:gd name="T78" fmla="*/ 778 w 1226"/>
                <a:gd name="T79" fmla="*/ 149 h 726"/>
                <a:gd name="T80" fmla="*/ 785 w 1226"/>
                <a:gd name="T81" fmla="*/ 205 h 726"/>
                <a:gd name="T82" fmla="*/ 694 w 1226"/>
                <a:gd name="T83" fmla="*/ 274 h 726"/>
                <a:gd name="T84" fmla="*/ 701 w 1226"/>
                <a:gd name="T85" fmla="*/ 374 h 726"/>
                <a:gd name="T86" fmla="*/ 806 w 1226"/>
                <a:gd name="T87" fmla="*/ 426 h 726"/>
                <a:gd name="T88" fmla="*/ 841 w 1226"/>
                <a:gd name="T89" fmla="*/ 512 h 726"/>
                <a:gd name="T90" fmla="*/ 882 w 1226"/>
                <a:gd name="T91" fmla="*/ 499 h 726"/>
                <a:gd name="T92" fmla="*/ 914 w 1226"/>
                <a:gd name="T93" fmla="*/ 414 h 726"/>
                <a:gd name="T94" fmla="*/ 917 w 1226"/>
                <a:gd name="T95" fmla="*/ 395 h 726"/>
                <a:gd name="T96" fmla="*/ 917 w 1226"/>
                <a:gd name="T97" fmla="*/ 358 h 726"/>
                <a:gd name="T98" fmla="*/ 906 w 1226"/>
                <a:gd name="T99" fmla="*/ 332 h 726"/>
                <a:gd name="T100" fmla="*/ 926 w 1226"/>
                <a:gd name="T101" fmla="*/ 257 h 726"/>
                <a:gd name="T102" fmla="*/ 1017 w 1226"/>
                <a:gd name="T103" fmla="*/ 259 h 726"/>
                <a:gd name="T104" fmla="*/ 1046 w 1226"/>
                <a:gd name="T105" fmla="*/ 340 h 726"/>
                <a:gd name="T106" fmla="*/ 1119 w 1226"/>
                <a:gd name="T107" fmla="*/ 301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6" h="726">
                  <a:moveTo>
                    <a:pt x="1119" y="301"/>
                  </a:moveTo>
                  <a:lnTo>
                    <a:pt x="1127" y="313"/>
                  </a:lnTo>
                  <a:lnTo>
                    <a:pt x="1132" y="335"/>
                  </a:lnTo>
                  <a:lnTo>
                    <a:pt x="1145" y="335"/>
                  </a:lnTo>
                  <a:lnTo>
                    <a:pt x="1148" y="364"/>
                  </a:lnTo>
                  <a:lnTo>
                    <a:pt x="1157" y="362"/>
                  </a:lnTo>
                  <a:lnTo>
                    <a:pt x="1157" y="375"/>
                  </a:lnTo>
                  <a:lnTo>
                    <a:pt x="1148" y="380"/>
                  </a:lnTo>
                  <a:lnTo>
                    <a:pt x="1150" y="392"/>
                  </a:lnTo>
                  <a:lnTo>
                    <a:pt x="1161" y="394"/>
                  </a:lnTo>
                  <a:lnTo>
                    <a:pt x="1166" y="421"/>
                  </a:lnTo>
                  <a:lnTo>
                    <a:pt x="1188" y="418"/>
                  </a:lnTo>
                  <a:lnTo>
                    <a:pt x="1186" y="430"/>
                  </a:lnTo>
                  <a:lnTo>
                    <a:pt x="1202" y="426"/>
                  </a:lnTo>
                  <a:lnTo>
                    <a:pt x="1191" y="442"/>
                  </a:lnTo>
                  <a:lnTo>
                    <a:pt x="1186" y="453"/>
                  </a:lnTo>
                  <a:lnTo>
                    <a:pt x="1164" y="459"/>
                  </a:lnTo>
                  <a:lnTo>
                    <a:pt x="1173" y="463"/>
                  </a:lnTo>
                  <a:lnTo>
                    <a:pt x="1191" y="459"/>
                  </a:lnTo>
                  <a:lnTo>
                    <a:pt x="1207" y="450"/>
                  </a:lnTo>
                  <a:lnTo>
                    <a:pt x="1221" y="451"/>
                  </a:lnTo>
                  <a:lnTo>
                    <a:pt x="1224" y="466"/>
                  </a:lnTo>
                  <a:lnTo>
                    <a:pt x="1224" y="485"/>
                  </a:lnTo>
                  <a:lnTo>
                    <a:pt x="1226" y="496"/>
                  </a:lnTo>
                  <a:lnTo>
                    <a:pt x="1224" y="505"/>
                  </a:lnTo>
                  <a:lnTo>
                    <a:pt x="1205" y="510"/>
                  </a:lnTo>
                  <a:lnTo>
                    <a:pt x="1188" y="508"/>
                  </a:lnTo>
                  <a:lnTo>
                    <a:pt x="1166" y="528"/>
                  </a:lnTo>
                  <a:lnTo>
                    <a:pt x="1128" y="533"/>
                  </a:lnTo>
                  <a:lnTo>
                    <a:pt x="1088" y="533"/>
                  </a:lnTo>
                  <a:lnTo>
                    <a:pt x="1069" y="530"/>
                  </a:lnTo>
                  <a:lnTo>
                    <a:pt x="1054" y="543"/>
                  </a:lnTo>
                  <a:lnTo>
                    <a:pt x="1034" y="553"/>
                  </a:lnTo>
                  <a:lnTo>
                    <a:pt x="1014" y="578"/>
                  </a:lnTo>
                  <a:lnTo>
                    <a:pt x="1048" y="563"/>
                  </a:lnTo>
                  <a:lnTo>
                    <a:pt x="1067" y="553"/>
                  </a:lnTo>
                  <a:lnTo>
                    <a:pt x="1087" y="565"/>
                  </a:lnTo>
                  <a:lnTo>
                    <a:pt x="1074" y="585"/>
                  </a:lnTo>
                  <a:lnTo>
                    <a:pt x="1092" y="605"/>
                  </a:lnTo>
                  <a:lnTo>
                    <a:pt x="1137" y="627"/>
                  </a:lnTo>
                  <a:lnTo>
                    <a:pt x="1097" y="648"/>
                  </a:lnTo>
                  <a:lnTo>
                    <a:pt x="1058" y="675"/>
                  </a:lnTo>
                  <a:lnTo>
                    <a:pt x="1049" y="665"/>
                  </a:lnTo>
                  <a:lnTo>
                    <a:pt x="1097" y="620"/>
                  </a:lnTo>
                  <a:lnTo>
                    <a:pt x="1094" y="614"/>
                  </a:lnTo>
                  <a:lnTo>
                    <a:pt x="1079" y="614"/>
                  </a:lnTo>
                  <a:lnTo>
                    <a:pt x="1040" y="648"/>
                  </a:lnTo>
                  <a:lnTo>
                    <a:pt x="1028" y="643"/>
                  </a:lnTo>
                  <a:lnTo>
                    <a:pt x="1025" y="599"/>
                  </a:lnTo>
                  <a:lnTo>
                    <a:pt x="1003" y="593"/>
                  </a:lnTo>
                  <a:lnTo>
                    <a:pt x="993" y="620"/>
                  </a:lnTo>
                  <a:lnTo>
                    <a:pt x="985" y="636"/>
                  </a:lnTo>
                  <a:lnTo>
                    <a:pt x="972" y="652"/>
                  </a:lnTo>
                  <a:lnTo>
                    <a:pt x="907" y="648"/>
                  </a:lnTo>
                  <a:lnTo>
                    <a:pt x="895" y="660"/>
                  </a:lnTo>
                  <a:lnTo>
                    <a:pt x="888" y="684"/>
                  </a:lnTo>
                  <a:lnTo>
                    <a:pt x="851" y="682"/>
                  </a:lnTo>
                  <a:lnTo>
                    <a:pt x="837" y="696"/>
                  </a:lnTo>
                  <a:lnTo>
                    <a:pt x="803" y="726"/>
                  </a:lnTo>
                  <a:lnTo>
                    <a:pt x="778" y="717"/>
                  </a:lnTo>
                  <a:lnTo>
                    <a:pt x="786" y="703"/>
                  </a:lnTo>
                  <a:lnTo>
                    <a:pt x="801" y="682"/>
                  </a:lnTo>
                  <a:lnTo>
                    <a:pt x="812" y="691"/>
                  </a:lnTo>
                  <a:lnTo>
                    <a:pt x="815" y="654"/>
                  </a:lnTo>
                  <a:lnTo>
                    <a:pt x="834" y="657"/>
                  </a:lnTo>
                  <a:lnTo>
                    <a:pt x="818" y="628"/>
                  </a:lnTo>
                  <a:lnTo>
                    <a:pt x="767" y="619"/>
                  </a:lnTo>
                  <a:lnTo>
                    <a:pt x="752" y="564"/>
                  </a:lnTo>
                  <a:lnTo>
                    <a:pt x="696" y="571"/>
                  </a:lnTo>
                  <a:lnTo>
                    <a:pt x="698" y="580"/>
                  </a:lnTo>
                  <a:lnTo>
                    <a:pt x="653" y="576"/>
                  </a:lnTo>
                  <a:lnTo>
                    <a:pt x="622" y="576"/>
                  </a:lnTo>
                  <a:lnTo>
                    <a:pt x="625" y="565"/>
                  </a:lnTo>
                  <a:lnTo>
                    <a:pt x="197" y="567"/>
                  </a:lnTo>
                  <a:lnTo>
                    <a:pt x="177" y="540"/>
                  </a:lnTo>
                  <a:lnTo>
                    <a:pt x="156" y="525"/>
                  </a:lnTo>
                  <a:lnTo>
                    <a:pt x="139" y="506"/>
                  </a:lnTo>
                  <a:lnTo>
                    <a:pt x="138" y="482"/>
                  </a:lnTo>
                  <a:lnTo>
                    <a:pt x="136" y="462"/>
                  </a:lnTo>
                  <a:lnTo>
                    <a:pt x="121" y="463"/>
                  </a:lnTo>
                  <a:lnTo>
                    <a:pt x="119" y="449"/>
                  </a:lnTo>
                  <a:lnTo>
                    <a:pt x="110" y="444"/>
                  </a:lnTo>
                  <a:lnTo>
                    <a:pt x="112" y="421"/>
                  </a:lnTo>
                  <a:lnTo>
                    <a:pt x="119" y="408"/>
                  </a:lnTo>
                  <a:lnTo>
                    <a:pt x="130" y="397"/>
                  </a:lnTo>
                  <a:lnTo>
                    <a:pt x="109" y="392"/>
                  </a:lnTo>
                  <a:lnTo>
                    <a:pt x="103" y="365"/>
                  </a:lnTo>
                  <a:lnTo>
                    <a:pt x="94" y="361"/>
                  </a:lnTo>
                  <a:lnTo>
                    <a:pt x="90" y="341"/>
                  </a:lnTo>
                  <a:lnTo>
                    <a:pt x="66" y="314"/>
                  </a:lnTo>
                  <a:lnTo>
                    <a:pt x="56" y="313"/>
                  </a:lnTo>
                  <a:lnTo>
                    <a:pt x="53" y="324"/>
                  </a:lnTo>
                  <a:lnTo>
                    <a:pt x="44" y="324"/>
                  </a:lnTo>
                  <a:lnTo>
                    <a:pt x="40" y="333"/>
                  </a:lnTo>
                  <a:lnTo>
                    <a:pt x="26" y="324"/>
                  </a:lnTo>
                  <a:lnTo>
                    <a:pt x="21" y="303"/>
                  </a:lnTo>
                  <a:lnTo>
                    <a:pt x="15" y="297"/>
                  </a:lnTo>
                  <a:lnTo>
                    <a:pt x="0" y="303"/>
                  </a:lnTo>
                  <a:lnTo>
                    <a:pt x="72" y="57"/>
                  </a:lnTo>
                  <a:lnTo>
                    <a:pt x="118" y="65"/>
                  </a:lnTo>
                  <a:lnTo>
                    <a:pt x="159" y="85"/>
                  </a:lnTo>
                  <a:lnTo>
                    <a:pt x="177" y="86"/>
                  </a:lnTo>
                  <a:lnTo>
                    <a:pt x="178" y="71"/>
                  </a:lnTo>
                  <a:lnTo>
                    <a:pt x="194" y="58"/>
                  </a:lnTo>
                  <a:lnTo>
                    <a:pt x="233" y="34"/>
                  </a:lnTo>
                  <a:lnTo>
                    <a:pt x="245" y="40"/>
                  </a:lnTo>
                  <a:lnTo>
                    <a:pt x="216" y="58"/>
                  </a:lnTo>
                  <a:lnTo>
                    <a:pt x="247" y="57"/>
                  </a:lnTo>
                  <a:lnTo>
                    <a:pt x="257" y="46"/>
                  </a:lnTo>
                  <a:lnTo>
                    <a:pt x="264" y="34"/>
                  </a:lnTo>
                  <a:lnTo>
                    <a:pt x="274" y="29"/>
                  </a:lnTo>
                  <a:lnTo>
                    <a:pt x="287" y="53"/>
                  </a:lnTo>
                  <a:lnTo>
                    <a:pt x="306" y="55"/>
                  </a:lnTo>
                  <a:lnTo>
                    <a:pt x="315" y="46"/>
                  </a:lnTo>
                  <a:lnTo>
                    <a:pt x="325" y="62"/>
                  </a:lnTo>
                  <a:lnTo>
                    <a:pt x="340" y="52"/>
                  </a:lnTo>
                  <a:lnTo>
                    <a:pt x="399" y="71"/>
                  </a:lnTo>
                  <a:lnTo>
                    <a:pt x="437" y="72"/>
                  </a:lnTo>
                  <a:lnTo>
                    <a:pt x="465" y="86"/>
                  </a:lnTo>
                  <a:lnTo>
                    <a:pt x="460" y="107"/>
                  </a:lnTo>
                  <a:lnTo>
                    <a:pt x="497" y="95"/>
                  </a:lnTo>
                  <a:lnTo>
                    <a:pt x="525" y="121"/>
                  </a:lnTo>
                  <a:lnTo>
                    <a:pt x="544" y="120"/>
                  </a:lnTo>
                  <a:lnTo>
                    <a:pt x="542" y="107"/>
                  </a:lnTo>
                  <a:lnTo>
                    <a:pt x="564" y="84"/>
                  </a:lnTo>
                  <a:lnTo>
                    <a:pt x="588" y="102"/>
                  </a:lnTo>
                  <a:lnTo>
                    <a:pt x="659" y="107"/>
                  </a:lnTo>
                  <a:lnTo>
                    <a:pt x="672" y="90"/>
                  </a:lnTo>
                  <a:lnTo>
                    <a:pt x="692" y="88"/>
                  </a:lnTo>
                  <a:lnTo>
                    <a:pt x="703" y="104"/>
                  </a:lnTo>
                  <a:lnTo>
                    <a:pt x="721" y="95"/>
                  </a:lnTo>
                  <a:lnTo>
                    <a:pt x="737" y="84"/>
                  </a:lnTo>
                  <a:lnTo>
                    <a:pt x="729" y="52"/>
                  </a:lnTo>
                  <a:lnTo>
                    <a:pt x="708" y="37"/>
                  </a:lnTo>
                  <a:lnTo>
                    <a:pt x="723" y="28"/>
                  </a:lnTo>
                  <a:lnTo>
                    <a:pt x="732" y="13"/>
                  </a:lnTo>
                  <a:lnTo>
                    <a:pt x="754" y="0"/>
                  </a:lnTo>
                  <a:lnTo>
                    <a:pt x="776" y="19"/>
                  </a:lnTo>
                  <a:lnTo>
                    <a:pt x="769" y="37"/>
                  </a:lnTo>
                  <a:lnTo>
                    <a:pt x="773" y="53"/>
                  </a:lnTo>
                  <a:lnTo>
                    <a:pt x="786" y="65"/>
                  </a:lnTo>
                  <a:lnTo>
                    <a:pt x="794" y="88"/>
                  </a:lnTo>
                  <a:lnTo>
                    <a:pt x="812" y="65"/>
                  </a:lnTo>
                  <a:lnTo>
                    <a:pt x="822" y="85"/>
                  </a:lnTo>
                  <a:lnTo>
                    <a:pt x="821" y="117"/>
                  </a:lnTo>
                  <a:lnTo>
                    <a:pt x="834" y="117"/>
                  </a:lnTo>
                  <a:lnTo>
                    <a:pt x="840" y="99"/>
                  </a:lnTo>
                  <a:lnTo>
                    <a:pt x="860" y="79"/>
                  </a:lnTo>
                  <a:lnTo>
                    <a:pt x="868" y="53"/>
                  </a:lnTo>
                  <a:lnTo>
                    <a:pt x="904" y="57"/>
                  </a:lnTo>
                  <a:lnTo>
                    <a:pt x="913" y="83"/>
                  </a:lnTo>
                  <a:lnTo>
                    <a:pt x="898" y="90"/>
                  </a:lnTo>
                  <a:lnTo>
                    <a:pt x="906" y="123"/>
                  </a:lnTo>
                  <a:lnTo>
                    <a:pt x="860" y="146"/>
                  </a:lnTo>
                  <a:lnTo>
                    <a:pt x="854" y="136"/>
                  </a:lnTo>
                  <a:lnTo>
                    <a:pt x="830" y="137"/>
                  </a:lnTo>
                  <a:lnTo>
                    <a:pt x="827" y="156"/>
                  </a:lnTo>
                  <a:lnTo>
                    <a:pt x="799" y="156"/>
                  </a:lnTo>
                  <a:lnTo>
                    <a:pt x="791" y="148"/>
                  </a:lnTo>
                  <a:lnTo>
                    <a:pt x="778" y="149"/>
                  </a:lnTo>
                  <a:lnTo>
                    <a:pt x="779" y="160"/>
                  </a:lnTo>
                  <a:lnTo>
                    <a:pt x="806" y="171"/>
                  </a:lnTo>
                  <a:lnTo>
                    <a:pt x="799" y="195"/>
                  </a:lnTo>
                  <a:lnTo>
                    <a:pt x="785" y="205"/>
                  </a:lnTo>
                  <a:lnTo>
                    <a:pt x="763" y="208"/>
                  </a:lnTo>
                  <a:lnTo>
                    <a:pt x="750" y="228"/>
                  </a:lnTo>
                  <a:lnTo>
                    <a:pt x="720" y="251"/>
                  </a:lnTo>
                  <a:lnTo>
                    <a:pt x="694" y="274"/>
                  </a:lnTo>
                  <a:lnTo>
                    <a:pt x="673" y="306"/>
                  </a:lnTo>
                  <a:lnTo>
                    <a:pt x="672" y="330"/>
                  </a:lnTo>
                  <a:lnTo>
                    <a:pt x="691" y="333"/>
                  </a:lnTo>
                  <a:lnTo>
                    <a:pt x="701" y="374"/>
                  </a:lnTo>
                  <a:lnTo>
                    <a:pt x="745" y="379"/>
                  </a:lnTo>
                  <a:lnTo>
                    <a:pt x="773" y="406"/>
                  </a:lnTo>
                  <a:lnTo>
                    <a:pt x="791" y="408"/>
                  </a:lnTo>
                  <a:lnTo>
                    <a:pt x="806" y="426"/>
                  </a:lnTo>
                  <a:lnTo>
                    <a:pt x="836" y="424"/>
                  </a:lnTo>
                  <a:lnTo>
                    <a:pt x="833" y="459"/>
                  </a:lnTo>
                  <a:lnTo>
                    <a:pt x="830" y="489"/>
                  </a:lnTo>
                  <a:lnTo>
                    <a:pt x="841" y="512"/>
                  </a:lnTo>
                  <a:lnTo>
                    <a:pt x="854" y="513"/>
                  </a:lnTo>
                  <a:lnTo>
                    <a:pt x="865" y="501"/>
                  </a:lnTo>
                  <a:lnTo>
                    <a:pt x="877" y="512"/>
                  </a:lnTo>
                  <a:lnTo>
                    <a:pt x="882" y="499"/>
                  </a:lnTo>
                  <a:lnTo>
                    <a:pt x="889" y="463"/>
                  </a:lnTo>
                  <a:lnTo>
                    <a:pt x="888" y="450"/>
                  </a:lnTo>
                  <a:lnTo>
                    <a:pt x="891" y="426"/>
                  </a:lnTo>
                  <a:lnTo>
                    <a:pt x="914" y="414"/>
                  </a:lnTo>
                  <a:lnTo>
                    <a:pt x="915" y="413"/>
                  </a:lnTo>
                  <a:lnTo>
                    <a:pt x="916" y="409"/>
                  </a:lnTo>
                  <a:lnTo>
                    <a:pt x="916" y="403"/>
                  </a:lnTo>
                  <a:lnTo>
                    <a:pt x="917" y="395"/>
                  </a:lnTo>
                  <a:lnTo>
                    <a:pt x="919" y="387"/>
                  </a:lnTo>
                  <a:lnTo>
                    <a:pt x="919" y="377"/>
                  </a:lnTo>
                  <a:lnTo>
                    <a:pt x="919" y="368"/>
                  </a:lnTo>
                  <a:lnTo>
                    <a:pt x="917" y="358"/>
                  </a:lnTo>
                  <a:lnTo>
                    <a:pt x="916" y="350"/>
                  </a:lnTo>
                  <a:lnTo>
                    <a:pt x="914" y="342"/>
                  </a:lnTo>
                  <a:lnTo>
                    <a:pt x="910" y="337"/>
                  </a:lnTo>
                  <a:lnTo>
                    <a:pt x="906" y="332"/>
                  </a:lnTo>
                  <a:lnTo>
                    <a:pt x="922" y="325"/>
                  </a:lnTo>
                  <a:lnTo>
                    <a:pt x="926" y="294"/>
                  </a:lnTo>
                  <a:lnTo>
                    <a:pt x="923" y="283"/>
                  </a:lnTo>
                  <a:lnTo>
                    <a:pt x="926" y="257"/>
                  </a:lnTo>
                  <a:lnTo>
                    <a:pt x="943" y="232"/>
                  </a:lnTo>
                  <a:lnTo>
                    <a:pt x="969" y="246"/>
                  </a:lnTo>
                  <a:lnTo>
                    <a:pt x="1004" y="246"/>
                  </a:lnTo>
                  <a:lnTo>
                    <a:pt x="1017" y="259"/>
                  </a:lnTo>
                  <a:lnTo>
                    <a:pt x="1033" y="275"/>
                  </a:lnTo>
                  <a:lnTo>
                    <a:pt x="1054" y="283"/>
                  </a:lnTo>
                  <a:lnTo>
                    <a:pt x="1045" y="295"/>
                  </a:lnTo>
                  <a:lnTo>
                    <a:pt x="1046" y="340"/>
                  </a:lnTo>
                  <a:lnTo>
                    <a:pt x="1071" y="347"/>
                  </a:lnTo>
                  <a:lnTo>
                    <a:pt x="1096" y="338"/>
                  </a:lnTo>
                  <a:lnTo>
                    <a:pt x="1105" y="324"/>
                  </a:lnTo>
                  <a:lnTo>
                    <a:pt x="1119" y="301"/>
                  </a:lnTo>
                </a:path>
              </a:pathLst>
            </a:custGeom>
            <a:solidFill>
              <a:schemeClr val="accent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0" name="Freeform 71">
              <a:extLst>
                <a:ext uri="{FF2B5EF4-FFF2-40B4-BE49-F238E27FC236}">
                  <a16:creationId xmlns:a16="http://schemas.microsoft.com/office/drawing/2014/main" id="{B51ED8E6-482D-3D4C-B675-652509EE6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333" y="2093026"/>
              <a:ext cx="89992" cy="93976"/>
            </a:xfrm>
            <a:custGeom>
              <a:avLst/>
              <a:gdLst>
                <a:gd name="T0" fmla="*/ 44 w 81"/>
                <a:gd name="T1" fmla="*/ 0 h 84"/>
                <a:gd name="T2" fmla="*/ 34 w 81"/>
                <a:gd name="T3" fmla="*/ 3 h 84"/>
                <a:gd name="T4" fmla="*/ 27 w 81"/>
                <a:gd name="T5" fmla="*/ 13 h 84"/>
                <a:gd name="T6" fmla="*/ 19 w 81"/>
                <a:gd name="T7" fmla="*/ 24 h 84"/>
                <a:gd name="T8" fmla="*/ 6 w 81"/>
                <a:gd name="T9" fmla="*/ 30 h 84"/>
                <a:gd name="T10" fmla="*/ 0 w 81"/>
                <a:gd name="T11" fmla="*/ 44 h 84"/>
                <a:gd name="T12" fmla="*/ 0 w 81"/>
                <a:gd name="T13" fmla="*/ 64 h 84"/>
                <a:gd name="T14" fmla="*/ 16 w 81"/>
                <a:gd name="T15" fmla="*/ 66 h 84"/>
                <a:gd name="T16" fmla="*/ 31 w 81"/>
                <a:gd name="T17" fmla="*/ 60 h 84"/>
                <a:gd name="T18" fmla="*/ 42 w 81"/>
                <a:gd name="T19" fmla="*/ 60 h 84"/>
                <a:gd name="T20" fmla="*/ 44 w 81"/>
                <a:gd name="T21" fmla="*/ 79 h 84"/>
                <a:gd name="T22" fmla="*/ 54 w 81"/>
                <a:gd name="T23" fmla="*/ 83 h 84"/>
                <a:gd name="T24" fmla="*/ 54 w 81"/>
                <a:gd name="T25" fmla="*/ 70 h 84"/>
                <a:gd name="T26" fmla="*/ 63 w 81"/>
                <a:gd name="T27" fmla="*/ 71 h 84"/>
                <a:gd name="T28" fmla="*/ 66 w 81"/>
                <a:gd name="T29" fmla="*/ 83 h 84"/>
                <a:gd name="T30" fmla="*/ 74 w 81"/>
                <a:gd name="T31" fmla="*/ 65 h 84"/>
                <a:gd name="T32" fmla="*/ 80 w 81"/>
                <a:gd name="T33" fmla="*/ 50 h 84"/>
                <a:gd name="T34" fmla="*/ 77 w 81"/>
                <a:gd name="T35" fmla="*/ 30 h 84"/>
                <a:gd name="T36" fmla="*/ 66 w 81"/>
                <a:gd name="T37" fmla="*/ 26 h 84"/>
                <a:gd name="T38" fmla="*/ 54 w 81"/>
                <a:gd name="T39" fmla="*/ 26 h 84"/>
                <a:gd name="T40" fmla="*/ 49 w 81"/>
                <a:gd name="T41" fmla="*/ 13 h 84"/>
                <a:gd name="T42" fmla="*/ 50 w 81"/>
                <a:gd name="T43" fmla="*/ 5 h 84"/>
                <a:gd name="T44" fmla="*/ 40 w 81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84">
                  <a:moveTo>
                    <a:pt x="44" y="0"/>
                  </a:moveTo>
                  <a:lnTo>
                    <a:pt x="34" y="3"/>
                  </a:lnTo>
                  <a:lnTo>
                    <a:pt x="27" y="13"/>
                  </a:lnTo>
                  <a:lnTo>
                    <a:pt x="19" y="2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4"/>
                  </a:lnTo>
                  <a:lnTo>
                    <a:pt x="16" y="66"/>
                  </a:lnTo>
                  <a:lnTo>
                    <a:pt x="31" y="60"/>
                  </a:lnTo>
                  <a:lnTo>
                    <a:pt x="42" y="60"/>
                  </a:lnTo>
                  <a:lnTo>
                    <a:pt x="44" y="79"/>
                  </a:lnTo>
                  <a:lnTo>
                    <a:pt x="54" y="83"/>
                  </a:lnTo>
                  <a:lnTo>
                    <a:pt x="54" y="70"/>
                  </a:lnTo>
                  <a:lnTo>
                    <a:pt x="63" y="71"/>
                  </a:lnTo>
                  <a:lnTo>
                    <a:pt x="66" y="83"/>
                  </a:lnTo>
                  <a:lnTo>
                    <a:pt x="74" y="65"/>
                  </a:lnTo>
                  <a:lnTo>
                    <a:pt x="80" y="50"/>
                  </a:lnTo>
                  <a:lnTo>
                    <a:pt x="77" y="30"/>
                  </a:lnTo>
                  <a:lnTo>
                    <a:pt x="66" y="26"/>
                  </a:lnTo>
                  <a:lnTo>
                    <a:pt x="54" y="26"/>
                  </a:lnTo>
                  <a:lnTo>
                    <a:pt x="49" y="13"/>
                  </a:lnTo>
                  <a:lnTo>
                    <a:pt x="50" y="5"/>
                  </a:lnTo>
                  <a:lnTo>
                    <a:pt x="4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1" name="Freeform 72">
              <a:extLst>
                <a:ext uri="{FF2B5EF4-FFF2-40B4-BE49-F238E27FC236}">
                  <a16:creationId xmlns:a16="http://schemas.microsoft.com/office/drawing/2014/main" id="{D73A83AA-FFF4-B642-9EE1-CC8AEC4C0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56" y="1481686"/>
              <a:ext cx="157240" cy="107825"/>
            </a:xfrm>
            <a:custGeom>
              <a:avLst/>
              <a:gdLst>
                <a:gd name="T0" fmla="*/ 45 w 142"/>
                <a:gd name="T1" fmla="*/ 4 h 98"/>
                <a:gd name="T2" fmla="*/ 28 w 142"/>
                <a:gd name="T3" fmla="*/ 32 h 98"/>
                <a:gd name="T4" fmla="*/ 18 w 142"/>
                <a:gd name="T5" fmla="*/ 50 h 98"/>
                <a:gd name="T6" fmla="*/ 0 w 142"/>
                <a:gd name="T7" fmla="*/ 70 h 98"/>
                <a:gd name="T8" fmla="*/ 13 w 142"/>
                <a:gd name="T9" fmla="*/ 84 h 98"/>
                <a:gd name="T10" fmla="*/ 32 w 142"/>
                <a:gd name="T11" fmla="*/ 97 h 98"/>
                <a:gd name="T12" fmla="*/ 71 w 142"/>
                <a:gd name="T13" fmla="*/ 77 h 98"/>
                <a:gd name="T14" fmla="*/ 91 w 142"/>
                <a:gd name="T15" fmla="*/ 64 h 98"/>
                <a:gd name="T16" fmla="*/ 121 w 142"/>
                <a:gd name="T17" fmla="*/ 57 h 98"/>
                <a:gd name="T18" fmla="*/ 141 w 142"/>
                <a:gd name="T19" fmla="*/ 42 h 98"/>
                <a:gd name="T20" fmla="*/ 116 w 142"/>
                <a:gd name="T21" fmla="*/ 19 h 98"/>
                <a:gd name="T22" fmla="*/ 84 w 142"/>
                <a:gd name="T23" fmla="*/ 12 h 98"/>
                <a:gd name="T24" fmla="*/ 71 w 142"/>
                <a:gd name="T25" fmla="*/ 0 h 98"/>
                <a:gd name="T26" fmla="*/ 56 w 142"/>
                <a:gd name="T27" fmla="*/ 15 h 98"/>
                <a:gd name="T28" fmla="*/ 45 w 142"/>
                <a:gd name="T2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98">
                  <a:moveTo>
                    <a:pt x="45" y="4"/>
                  </a:moveTo>
                  <a:lnTo>
                    <a:pt x="28" y="32"/>
                  </a:lnTo>
                  <a:lnTo>
                    <a:pt x="18" y="50"/>
                  </a:lnTo>
                  <a:lnTo>
                    <a:pt x="0" y="70"/>
                  </a:lnTo>
                  <a:lnTo>
                    <a:pt x="13" y="84"/>
                  </a:lnTo>
                  <a:lnTo>
                    <a:pt x="32" y="97"/>
                  </a:lnTo>
                  <a:lnTo>
                    <a:pt x="71" y="77"/>
                  </a:lnTo>
                  <a:lnTo>
                    <a:pt x="91" y="64"/>
                  </a:lnTo>
                  <a:lnTo>
                    <a:pt x="121" y="57"/>
                  </a:lnTo>
                  <a:lnTo>
                    <a:pt x="141" y="42"/>
                  </a:lnTo>
                  <a:lnTo>
                    <a:pt x="116" y="19"/>
                  </a:lnTo>
                  <a:lnTo>
                    <a:pt x="84" y="12"/>
                  </a:lnTo>
                  <a:lnTo>
                    <a:pt x="71" y="0"/>
                  </a:lnTo>
                  <a:lnTo>
                    <a:pt x="56" y="15"/>
                  </a:lnTo>
                  <a:lnTo>
                    <a:pt x="45" y="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2" name="Freeform 73">
              <a:extLst>
                <a:ext uri="{FF2B5EF4-FFF2-40B4-BE49-F238E27FC236}">
                  <a16:creationId xmlns:a16="http://schemas.microsoft.com/office/drawing/2014/main" id="{665C7F6F-9213-CB4C-8C43-B036FE13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616" y="1529169"/>
              <a:ext cx="225476" cy="120685"/>
            </a:xfrm>
            <a:custGeom>
              <a:avLst/>
              <a:gdLst>
                <a:gd name="T0" fmla="*/ 62 w 203"/>
                <a:gd name="T1" fmla="*/ 9 h 109"/>
                <a:gd name="T2" fmla="*/ 34 w 203"/>
                <a:gd name="T3" fmla="*/ 25 h 109"/>
                <a:gd name="T4" fmla="*/ 34 w 203"/>
                <a:gd name="T5" fmla="*/ 37 h 109"/>
                <a:gd name="T6" fmla="*/ 2 w 203"/>
                <a:gd name="T7" fmla="*/ 40 h 109"/>
                <a:gd name="T8" fmla="*/ 0 w 203"/>
                <a:gd name="T9" fmla="*/ 53 h 109"/>
                <a:gd name="T10" fmla="*/ 52 w 203"/>
                <a:gd name="T11" fmla="*/ 62 h 109"/>
                <a:gd name="T12" fmla="*/ 12 w 203"/>
                <a:gd name="T13" fmla="*/ 72 h 109"/>
                <a:gd name="T14" fmla="*/ 4 w 203"/>
                <a:gd name="T15" fmla="*/ 80 h 109"/>
                <a:gd name="T16" fmla="*/ 32 w 203"/>
                <a:gd name="T17" fmla="*/ 95 h 109"/>
                <a:gd name="T18" fmla="*/ 57 w 203"/>
                <a:gd name="T19" fmla="*/ 108 h 109"/>
                <a:gd name="T20" fmla="*/ 92 w 203"/>
                <a:gd name="T21" fmla="*/ 108 h 109"/>
                <a:gd name="T22" fmla="*/ 151 w 203"/>
                <a:gd name="T23" fmla="*/ 105 h 109"/>
                <a:gd name="T24" fmla="*/ 188 w 203"/>
                <a:gd name="T25" fmla="*/ 98 h 109"/>
                <a:gd name="T26" fmla="*/ 179 w 203"/>
                <a:gd name="T27" fmla="*/ 72 h 109"/>
                <a:gd name="T28" fmla="*/ 202 w 203"/>
                <a:gd name="T29" fmla="*/ 68 h 109"/>
                <a:gd name="T30" fmla="*/ 177 w 203"/>
                <a:gd name="T31" fmla="*/ 53 h 109"/>
                <a:gd name="T32" fmla="*/ 161 w 203"/>
                <a:gd name="T33" fmla="*/ 22 h 109"/>
                <a:gd name="T34" fmla="*/ 169 w 203"/>
                <a:gd name="T35" fmla="*/ 5 h 109"/>
                <a:gd name="T36" fmla="*/ 139 w 203"/>
                <a:gd name="T37" fmla="*/ 0 h 109"/>
                <a:gd name="T38" fmla="*/ 132 w 203"/>
                <a:gd name="T39" fmla="*/ 32 h 109"/>
                <a:gd name="T40" fmla="*/ 117 w 203"/>
                <a:gd name="T41" fmla="*/ 14 h 109"/>
                <a:gd name="T42" fmla="*/ 104 w 203"/>
                <a:gd name="T43" fmla="*/ 5 h 109"/>
                <a:gd name="T44" fmla="*/ 94 w 203"/>
                <a:gd name="T45" fmla="*/ 22 h 109"/>
                <a:gd name="T46" fmla="*/ 85 w 203"/>
                <a:gd name="T47" fmla="*/ 3 h 109"/>
                <a:gd name="T48" fmla="*/ 62 w 203"/>
                <a:gd name="T49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109">
                  <a:moveTo>
                    <a:pt x="62" y="9"/>
                  </a:moveTo>
                  <a:lnTo>
                    <a:pt x="34" y="25"/>
                  </a:lnTo>
                  <a:lnTo>
                    <a:pt x="34" y="3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52" y="62"/>
                  </a:lnTo>
                  <a:lnTo>
                    <a:pt x="12" y="72"/>
                  </a:lnTo>
                  <a:lnTo>
                    <a:pt x="4" y="80"/>
                  </a:lnTo>
                  <a:lnTo>
                    <a:pt x="32" y="95"/>
                  </a:lnTo>
                  <a:lnTo>
                    <a:pt x="57" y="108"/>
                  </a:lnTo>
                  <a:lnTo>
                    <a:pt x="92" y="108"/>
                  </a:lnTo>
                  <a:lnTo>
                    <a:pt x="151" y="105"/>
                  </a:lnTo>
                  <a:lnTo>
                    <a:pt x="188" y="98"/>
                  </a:lnTo>
                  <a:lnTo>
                    <a:pt x="179" y="72"/>
                  </a:lnTo>
                  <a:lnTo>
                    <a:pt x="202" y="68"/>
                  </a:lnTo>
                  <a:lnTo>
                    <a:pt x="177" y="53"/>
                  </a:lnTo>
                  <a:lnTo>
                    <a:pt x="161" y="22"/>
                  </a:lnTo>
                  <a:lnTo>
                    <a:pt x="169" y="5"/>
                  </a:lnTo>
                  <a:lnTo>
                    <a:pt x="139" y="0"/>
                  </a:lnTo>
                  <a:lnTo>
                    <a:pt x="132" y="32"/>
                  </a:lnTo>
                  <a:lnTo>
                    <a:pt x="117" y="14"/>
                  </a:lnTo>
                  <a:lnTo>
                    <a:pt x="104" y="5"/>
                  </a:lnTo>
                  <a:lnTo>
                    <a:pt x="94" y="22"/>
                  </a:lnTo>
                  <a:lnTo>
                    <a:pt x="85" y="3"/>
                  </a:lnTo>
                  <a:lnTo>
                    <a:pt x="62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3" name="Freeform 74">
              <a:extLst>
                <a:ext uri="{FF2B5EF4-FFF2-40B4-BE49-F238E27FC236}">
                  <a16:creationId xmlns:a16="http://schemas.microsoft.com/office/drawing/2014/main" id="{E4169499-7D9E-2743-B8FF-12E50A47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644" y="1505428"/>
              <a:ext cx="34612" cy="17806"/>
            </a:xfrm>
            <a:custGeom>
              <a:avLst/>
              <a:gdLst>
                <a:gd name="T0" fmla="*/ 15 w 30"/>
                <a:gd name="T1" fmla="*/ 14 h 15"/>
                <a:gd name="T2" fmla="*/ 18 w 30"/>
                <a:gd name="T3" fmla="*/ 14 h 15"/>
                <a:gd name="T4" fmla="*/ 19 w 30"/>
                <a:gd name="T5" fmla="*/ 14 h 15"/>
                <a:gd name="T6" fmla="*/ 21 w 30"/>
                <a:gd name="T7" fmla="*/ 14 h 15"/>
                <a:gd name="T8" fmla="*/ 23 w 30"/>
                <a:gd name="T9" fmla="*/ 13 h 15"/>
                <a:gd name="T10" fmla="*/ 25 w 30"/>
                <a:gd name="T11" fmla="*/ 12 h 15"/>
                <a:gd name="T12" fmla="*/ 26 w 30"/>
                <a:gd name="T13" fmla="*/ 11 h 15"/>
                <a:gd name="T14" fmla="*/ 28 w 30"/>
                <a:gd name="T15" fmla="*/ 11 h 15"/>
                <a:gd name="T16" fmla="*/ 29 w 30"/>
                <a:gd name="T17" fmla="*/ 10 h 15"/>
                <a:gd name="T18" fmla="*/ 29 w 30"/>
                <a:gd name="T19" fmla="*/ 9 h 15"/>
                <a:gd name="T20" fmla="*/ 29 w 30"/>
                <a:gd name="T21" fmla="*/ 8 h 15"/>
                <a:gd name="T22" fmla="*/ 29 w 30"/>
                <a:gd name="T23" fmla="*/ 7 h 15"/>
                <a:gd name="T24" fmla="*/ 29 w 30"/>
                <a:gd name="T25" fmla="*/ 6 h 15"/>
                <a:gd name="T26" fmla="*/ 29 w 30"/>
                <a:gd name="T27" fmla="*/ 4 h 15"/>
                <a:gd name="T28" fmla="*/ 28 w 30"/>
                <a:gd name="T29" fmla="*/ 3 h 15"/>
                <a:gd name="T30" fmla="*/ 26 w 30"/>
                <a:gd name="T31" fmla="*/ 3 h 15"/>
                <a:gd name="T32" fmla="*/ 25 w 30"/>
                <a:gd name="T33" fmla="*/ 2 h 15"/>
                <a:gd name="T34" fmla="*/ 23 w 30"/>
                <a:gd name="T35" fmla="*/ 1 h 15"/>
                <a:gd name="T36" fmla="*/ 21 w 30"/>
                <a:gd name="T37" fmla="*/ 0 h 15"/>
                <a:gd name="T38" fmla="*/ 19 w 30"/>
                <a:gd name="T39" fmla="*/ 0 h 15"/>
                <a:gd name="T40" fmla="*/ 18 w 30"/>
                <a:gd name="T41" fmla="*/ 0 h 15"/>
                <a:gd name="T42" fmla="*/ 15 w 30"/>
                <a:gd name="T43" fmla="*/ 0 h 15"/>
                <a:gd name="T44" fmla="*/ 13 w 30"/>
                <a:gd name="T45" fmla="*/ 0 h 15"/>
                <a:gd name="T46" fmla="*/ 11 w 30"/>
                <a:gd name="T47" fmla="*/ 0 h 15"/>
                <a:gd name="T48" fmla="*/ 10 w 30"/>
                <a:gd name="T49" fmla="*/ 0 h 15"/>
                <a:gd name="T50" fmla="*/ 8 w 30"/>
                <a:gd name="T51" fmla="*/ 1 h 15"/>
                <a:gd name="T52" fmla="*/ 6 w 30"/>
                <a:gd name="T53" fmla="*/ 2 h 15"/>
                <a:gd name="T54" fmla="*/ 5 w 30"/>
                <a:gd name="T55" fmla="*/ 2 h 15"/>
                <a:gd name="T56" fmla="*/ 4 w 30"/>
                <a:gd name="T57" fmla="*/ 3 h 15"/>
                <a:gd name="T58" fmla="*/ 2 w 30"/>
                <a:gd name="T59" fmla="*/ 3 h 15"/>
                <a:gd name="T60" fmla="*/ 2 w 30"/>
                <a:gd name="T61" fmla="*/ 4 h 15"/>
                <a:gd name="T62" fmla="*/ 1 w 30"/>
                <a:gd name="T63" fmla="*/ 6 h 15"/>
                <a:gd name="T64" fmla="*/ 1 w 30"/>
                <a:gd name="T65" fmla="*/ 7 h 15"/>
                <a:gd name="T66" fmla="*/ 0 w 30"/>
                <a:gd name="T67" fmla="*/ 7 h 15"/>
                <a:gd name="T68" fmla="*/ 1 w 30"/>
                <a:gd name="T69" fmla="*/ 8 h 15"/>
                <a:gd name="T70" fmla="*/ 1 w 30"/>
                <a:gd name="T71" fmla="*/ 9 h 15"/>
                <a:gd name="T72" fmla="*/ 2 w 30"/>
                <a:gd name="T73" fmla="*/ 10 h 15"/>
                <a:gd name="T74" fmla="*/ 2 w 30"/>
                <a:gd name="T75" fmla="*/ 11 h 15"/>
                <a:gd name="T76" fmla="*/ 4 w 30"/>
                <a:gd name="T77" fmla="*/ 11 h 15"/>
                <a:gd name="T78" fmla="*/ 5 w 30"/>
                <a:gd name="T79" fmla="*/ 12 h 15"/>
                <a:gd name="T80" fmla="*/ 6 w 30"/>
                <a:gd name="T81" fmla="*/ 12 h 15"/>
                <a:gd name="T82" fmla="*/ 8 w 30"/>
                <a:gd name="T83" fmla="*/ 13 h 15"/>
                <a:gd name="T84" fmla="*/ 10 w 30"/>
                <a:gd name="T85" fmla="*/ 14 h 15"/>
                <a:gd name="T86" fmla="*/ 11 w 30"/>
                <a:gd name="T87" fmla="*/ 14 h 15"/>
                <a:gd name="T88" fmla="*/ 13 w 30"/>
                <a:gd name="T89" fmla="*/ 14 h 15"/>
                <a:gd name="T90" fmla="*/ 15 w 30"/>
                <a:gd name="T9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15">
                  <a:moveTo>
                    <a:pt x="15" y="14"/>
                  </a:moveTo>
                  <a:lnTo>
                    <a:pt x="18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5" y="1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4" name="Freeform 75">
              <a:extLst>
                <a:ext uri="{FF2B5EF4-FFF2-40B4-BE49-F238E27FC236}">
                  <a16:creationId xmlns:a16="http://schemas.microsoft.com/office/drawing/2014/main" id="{DA96A04C-4944-C644-8150-96E3C3B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15" y="1395625"/>
              <a:ext cx="96915" cy="61332"/>
            </a:xfrm>
            <a:custGeom>
              <a:avLst/>
              <a:gdLst>
                <a:gd name="T0" fmla="*/ 85 w 86"/>
                <a:gd name="T1" fmla="*/ 0 h 55"/>
                <a:gd name="T2" fmla="*/ 63 w 86"/>
                <a:gd name="T3" fmla="*/ 8 h 55"/>
                <a:gd name="T4" fmla="*/ 30 w 86"/>
                <a:gd name="T5" fmla="*/ 24 h 55"/>
                <a:gd name="T6" fmla="*/ 2 w 86"/>
                <a:gd name="T7" fmla="*/ 31 h 55"/>
                <a:gd name="T8" fmla="*/ 0 w 86"/>
                <a:gd name="T9" fmla="*/ 49 h 55"/>
                <a:gd name="T10" fmla="*/ 37 w 86"/>
                <a:gd name="T11" fmla="*/ 54 h 55"/>
                <a:gd name="T12" fmla="*/ 63 w 86"/>
                <a:gd name="T13" fmla="*/ 29 h 55"/>
                <a:gd name="T14" fmla="*/ 85 w 86"/>
                <a:gd name="T15" fmla="*/ 29 h 55"/>
                <a:gd name="T16" fmla="*/ 85 w 86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55">
                  <a:moveTo>
                    <a:pt x="85" y="0"/>
                  </a:moveTo>
                  <a:lnTo>
                    <a:pt x="63" y="8"/>
                  </a:lnTo>
                  <a:lnTo>
                    <a:pt x="30" y="24"/>
                  </a:lnTo>
                  <a:lnTo>
                    <a:pt x="2" y="31"/>
                  </a:lnTo>
                  <a:lnTo>
                    <a:pt x="0" y="49"/>
                  </a:lnTo>
                  <a:lnTo>
                    <a:pt x="37" y="54"/>
                  </a:lnTo>
                  <a:lnTo>
                    <a:pt x="63" y="29"/>
                  </a:lnTo>
                  <a:lnTo>
                    <a:pt x="85" y="29"/>
                  </a:lnTo>
                  <a:lnTo>
                    <a:pt x="85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5" name="Freeform 76">
              <a:extLst>
                <a:ext uri="{FF2B5EF4-FFF2-40B4-BE49-F238E27FC236}">
                  <a16:creationId xmlns:a16="http://schemas.microsoft.com/office/drawing/2014/main" id="{AFE4E1CF-2602-B644-8BE2-C4995FA7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162" y="1451021"/>
              <a:ext cx="17801" cy="30666"/>
            </a:xfrm>
            <a:custGeom>
              <a:avLst/>
              <a:gdLst>
                <a:gd name="T0" fmla="*/ 7 w 15"/>
                <a:gd name="T1" fmla="*/ 25 h 26"/>
                <a:gd name="T2" fmla="*/ 6 w 15"/>
                <a:gd name="T3" fmla="*/ 25 h 26"/>
                <a:gd name="T4" fmla="*/ 4 w 15"/>
                <a:gd name="T5" fmla="*/ 24 h 26"/>
                <a:gd name="T6" fmla="*/ 3 w 15"/>
                <a:gd name="T7" fmla="*/ 24 h 26"/>
                <a:gd name="T8" fmla="*/ 3 w 15"/>
                <a:gd name="T9" fmla="*/ 23 h 26"/>
                <a:gd name="T10" fmla="*/ 2 w 15"/>
                <a:gd name="T11" fmla="*/ 22 h 26"/>
                <a:gd name="T12" fmla="*/ 2 w 15"/>
                <a:gd name="T13" fmla="*/ 21 h 26"/>
                <a:gd name="T14" fmla="*/ 2 w 15"/>
                <a:gd name="T15" fmla="*/ 20 h 26"/>
                <a:gd name="T16" fmla="*/ 1 w 15"/>
                <a:gd name="T17" fmla="*/ 18 h 26"/>
                <a:gd name="T18" fmla="*/ 1 w 15"/>
                <a:gd name="T19" fmla="*/ 16 h 26"/>
                <a:gd name="T20" fmla="*/ 1 w 15"/>
                <a:gd name="T21" fmla="*/ 15 h 26"/>
                <a:gd name="T22" fmla="*/ 0 w 15"/>
                <a:gd name="T23" fmla="*/ 13 h 26"/>
                <a:gd name="T24" fmla="*/ 1 w 15"/>
                <a:gd name="T25" fmla="*/ 11 h 26"/>
                <a:gd name="T26" fmla="*/ 1 w 15"/>
                <a:gd name="T27" fmla="*/ 9 h 26"/>
                <a:gd name="T28" fmla="*/ 1 w 15"/>
                <a:gd name="T29" fmla="*/ 8 h 26"/>
                <a:gd name="T30" fmla="*/ 2 w 15"/>
                <a:gd name="T31" fmla="*/ 6 h 26"/>
                <a:gd name="T32" fmla="*/ 2 w 15"/>
                <a:gd name="T33" fmla="*/ 5 h 26"/>
                <a:gd name="T34" fmla="*/ 2 w 15"/>
                <a:gd name="T35" fmla="*/ 4 h 26"/>
                <a:gd name="T36" fmla="*/ 3 w 15"/>
                <a:gd name="T37" fmla="*/ 3 h 26"/>
                <a:gd name="T38" fmla="*/ 3 w 15"/>
                <a:gd name="T39" fmla="*/ 2 h 26"/>
                <a:gd name="T40" fmla="*/ 4 w 15"/>
                <a:gd name="T41" fmla="*/ 2 h 26"/>
                <a:gd name="T42" fmla="*/ 6 w 15"/>
                <a:gd name="T43" fmla="*/ 1 h 26"/>
                <a:gd name="T44" fmla="*/ 7 w 15"/>
                <a:gd name="T45" fmla="*/ 1 h 26"/>
                <a:gd name="T46" fmla="*/ 7 w 15"/>
                <a:gd name="T47" fmla="*/ 0 h 26"/>
                <a:gd name="T48" fmla="*/ 8 w 15"/>
                <a:gd name="T49" fmla="*/ 1 h 26"/>
                <a:gd name="T50" fmla="*/ 9 w 15"/>
                <a:gd name="T51" fmla="*/ 1 h 26"/>
                <a:gd name="T52" fmla="*/ 11 w 15"/>
                <a:gd name="T53" fmla="*/ 2 h 26"/>
                <a:gd name="T54" fmla="*/ 12 w 15"/>
                <a:gd name="T55" fmla="*/ 3 h 26"/>
                <a:gd name="T56" fmla="*/ 12 w 15"/>
                <a:gd name="T57" fmla="*/ 4 h 26"/>
                <a:gd name="T58" fmla="*/ 13 w 15"/>
                <a:gd name="T59" fmla="*/ 5 h 26"/>
                <a:gd name="T60" fmla="*/ 13 w 15"/>
                <a:gd name="T61" fmla="*/ 6 h 26"/>
                <a:gd name="T62" fmla="*/ 14 w 15"/>
                <a:gd name="T63" fmla="*/ 8 h 26"/>
                <a:gd name="T64" fmla="*/ 14 w 15"/>
                <a:gd name="T65" fmla="*/ 9 h 26"/>
                <a:gd name="T66" fmla="*/ 14 w 15"/>
                <a:gd name="T67" fmla="*/ 11 h 26"/>
                <a:gd name="T68" fmla="*/ 14 w 15"/>
                <a:gd name="T69" fmla="*/ 13 h 26"/>
                <a:gd name="T70" fmla="*/ 14 w 15"/>
                <a:gd name="T71" fmla="*/ 15 h 26"/>
                <a:gd name="T72" fmla="*/ 14 w 15"/>
                <a:gd name="T73" fmla="*/ 16 h 26"/>
                <a:gd name="T74" fmla="*/ 14 w 15"/>
                <a:gd name="T75" fmla="*/ 18 h 26"/>
                <a:gd name="T76" fmla="*/ 13 w 15"/>
                <a:gd name="T77" fmla="*/ 20 h 26"/>
                <a:gd name="T78" fmla="*/ 13 w 15"/>
                <a:gd name="T79" fmla="*/ 21 h 26"/>
                <a:gd name="T80" fmla="*/ 12 w 15"/>
                <a:gd name="T81" fmla="*/ 22 h 26"/>
                <a:gd name="T82" fmla="*/ 12 w 15"/>
                <a:gd name="T83" fmla="*/ 23 h 26"/>
                <a:gd name="T84" fmla="*/ 11 w 15"/>
                <a:gd name="T85" fmla="*/ 24 h 26"/>
                <a:gd name="T86" fmla="*/ 9 w 15"/>
                <a:gd name="T87" fmla="*/ 25 h 26"/>
                <a:gd name="T88" fmla="*/ 8 w 15"/>
                <a:gd name="T89" fmla="*/ 25 h 26"/>
                <a:gd name="T90" fmla="*/ 7 w 15"/>
                <a:gd name="T9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26">
                  <a:moveTo>
                    <a:pt x="7" y="25"/>
                  </a:moveTo>
                  <a:lnTo>
                    <a:pt x="6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7" y="2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6" name="Freeform 77">
              <a:extLst>
                <a:ext uri="{FF2B5EF4-FFF2-40B4-BE49-F238E27FC236}">
                  <a16:creationId xmlns:a16="http://schemas.microsoft.com/office/drawing/2014/main" id="{150E322A-FC78-C144-9270-E18A3B3BB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797" y="1424312"/>
              <a:ext cx="145372" cy="72213"/>
            </a:xfrm>
            <a:custGeom>
              <a:avLst/>
              <a:gdLst>
                <a:gd name="T0" fmla="*/ 45 w 131"/>
                <a:gd name="T1" fmla="*/ 20 h 64"/>
                <a:gd name="T2" fmla="*/ 33 w 131"/>
                <a:gd name="T3" fmla="*/ 33 h 64"/>
                <a:gd name="T4" fmla="*/ 5 w 131"/>
                <a:gd name="T5" fmla="*/ 33 h 64"/>
                <a:gd name="T6" fmla="*/ 0 w 131"/>
                <a:gd name="T7" fmla="*/ 55 h 64"/>
                <a:gd name="T8" fmla="*/ 30 w 131"/>
                <a:gd name="T9" fmla="*/ 63 h 64"/>
                <a:gd name="T10" fmla="*/ 55 w 131"/>
                <a:gd name="T11" fmla="*/ 59 h 64"/>
                <a:gd name="T12" fmla="*/ 77 w 131"/>
                <a:gd name="T13" fmla="*/ 51 h 64"/>
                <a:gd name="T14" fmla="*/ 105 w 131"/>
                <a:gd name="T15" fmla="*/ 46 h 64"/>
                <a:gd name="T16" fmla="*/ 130 w 131"/>
                <a:gd name="T17" fmla="*/ 54 h 64"/>
                <a:gd name="T18" fmla="*/ 117 w 131"/>
                <a:gd name="T19" fmla="*/ 26 h 64"/>
                <a:gd name="T20" fmla="*/ 90 w 131"/>
                <a:gd name="T21" fmla="*/ 18 h 64"/>
                <a:gd name="T22" fmla="*/ 85 w 131"/>
                <a:gd name="T23" fmla="*/ 0 h 64"/>
                <a:gd name="T24" fmla="*/ 62 w 131"/>
                <a:gd name="T25" fmla="*/ 3 h 64"/>
                <a:gd name="T26" fmla="*/ 60 w 131"/>
                <a:gd name="T27" fmla="*/ 18 h 64"/>
                <a:gd name="T28" fmla="*/ 45 w 131"/>
                <a:gd name="T29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4">
                  <a:moveTo>
                    <a:pt x="45" y="20"/>
                  </a:moveTo>
                  <a:lnTo>
                    <a:pt x="33" y="33"/>
                  </a:lnTo>
                  <a:lnTo>
                    <a:pt x="5" y="33"/>
                  </a:lnTo>
                  <a:lnTo>
                    <a:pt x="0" y="55"/>
                  </a:lnTo>
                  <a:lnTo>
                    <a:pt x="30" y="63"/>
                  </a:lnTo>
                  <a:lnTo>
                    <a:pt x="55" y="59"/>
                  </a:lnTo>
                  <a:lnTo>
                    <a:pt x="77" y="51"/>
                  </a:lnTo>
                  <a:lnTo>
                    <a:pt x="105" y="46"/>
                  </a:lnTo>
                  <a:lnTo>
                    <a:pt x="130" y="54"/>
                  </a:lnTo>
                  <a:lnTo>
                    <a:pt x="117" y="26"/>
                  </a:lnTo>
                  <a:lnTo>
                    <a:pt x="90" y="18"/>
                  </a:lnTo>
                  <a:lnTo>
                    <a:pt x="85" y="0"/>
                  </a:lnTo>
                  <a:lnTo>
                    <a:pt x="62" y="3"/>
                  </a:lnTo>
                  <a:lnTo>
                    <a:pt x="60" y="18"/>
                  </a:lnTo>
                  <a:lnTo>
                    <a:pt x="45" y="2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7" name="Freeform 78">
              <a:extLst>
                <a:ext uri="{FF2B5EF4-FFF2-40B4-BE49-F238E27FC236}">
                  <a16:creationId xmlns:a16="http://schemas.microsoft.com/office/drawing/2014/main" id="{7EA0901F-D1DB-F748-95D6-C008B2660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265" y="1386722"/>
              <a:ext cx="46479" cy="33633"/>
            </a:xfrm>
            <a:custGeom>
              <a:avLst/>
              <a:gdLst>
                <a:gd name="T0" fmla="*/ 26 w 41"/>
                <a:gd name="T1" fmla="*/ 2 h 31"/>
                <a:gd name="T2" fmla="*/ 8 w 41"/>
                <a:gd name="T3" fmla="*/ 2 h 31"/>
                <a:gd name="T4" fmla="*/ 0 w 41"/>
                <a:gd name="T5" fmla="*/ 17 h 31"/>
                <a:gd name="T6" fmla="*/ 0 w 41"/>
                <a:gd name="T7" fmla="*/ 30 h 31"/>
                <a:gd name="T8" fmla="*/ 18 w 41"/>
                <a:gd name="T9" fmla="*/ 20 h 31"/>
                <a:gd name="T10" fmla="*/ 38 w 41"/>
                <a:gd name="T11" fmla="*/ 15 h 31"/>
                <a:gd name="T12" fmla="*/ 40 w 41"/>
                <a:gd name="T13" fmla="*/ 0 h 31"/>
                <a:gd name="T14" fmla="*/ 26 w 41"/>
                <a:gd name="T1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1">
                  <a:moveTo>
                    <a:pt x="26" y="2"/>
                  </a:moveTo>
                  <a:lnTo>
                    <a:pt x="8" y="2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18" y="20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26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8" name="Freeform 79">
              <a:extLst>
                <a:ext uri="{FF2B5EF4-FFF2-40B4-BE49-F238E27FC236}">
                  <a16:creationId xmlns:a16="http://schemas.microsoft.com/office/drawing/2014/main" id="{3ABFB216-5CB4-BF4F-A065-BB7B91C6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276" y="1347152"/>
              <a:ext cx="55380" cy="29677"/>
            </a:xfrm>
            <a:custGeom>
              <a:avLst/>
              <a:gdLst>
                <a:gd name="T0" fmla="*/ 13 w 51"/>
                <a:gd name="T1" fmla="*/ 7 h 27"/>
                <a:gd name="T2" fmla="*/ 25 w 51"/>
                <a:gd name="T3" fmla="*/ 0 h 27"/>
                <a:gd name="T4" fmla="*/ 42 w 51"/>
                <a:gd name="T5" fmla="*/ 2 h 27"/>
                <a:gd name="T6" fmla="*/ 50 w 51"/>
                <a:gd name="T7" fmla="*/ 15 h 27"/>
                <a:gd name="T8" fmla="*/ 28 w 51"/>
                <a:gd name="T9" fmla="*/ 23 h 27"/>
                <a:gd name="T10" fmla="*/ 0 w 51"/>
                <a:gd name="T11" fmla="*/ 26 h 27"/>
                <a:gd name="T12" fmla="*/ 13 w 51"/>
                <a:gd name="T1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7">
                  <a:moveTo>
                    <a:pt x="13" y="7"/>
                  </a:moveTo>
                  <a:lnTo>
                    <a:pt x="25" y="0"/>
                  </a:lnTo>
                  <a:lnTo>
                    <a:pt x="42" y="2"/>
                  </a:lnTo>
                  <a:lnTo>
                    <a:pt x="50" y="15"/>
                  </a:lnTo>
                  <a:lnTo>
                    <a:pt x="28" y="23"/>
                  </a:lnTo>
                  <a:lnTo>
                    <a:pt x="0" y="26"/>
                  </a:lnTo>
                  <a:lnTo>
                    <a:pt x="13" y="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89" name="Freeform 80">
              <a:extLst>
                <a:ext uri="{FF2B5EF4-FFF2-40B4-BE49-F238E27FC236}">
                  <a16:creationId xmlns:a16="http://schemas.microsoft.com/office/drawing/2014/main" id="{54161728-D785-2A45-8098-3CDCB919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91" y="1347152"/>
              <a:ext cx="77136" cy="50450"/>
            </a:xfrm>
            <a:custGeom>
              <a:avLst/>
              <a:gdLst>
                <a:gd name="T0" fmla="*/ 13 w 70"/>
                <a:gd name="T1" fmla="*/ 0 h 45"/>
                <a:gd name="T2" fmla="*/ 31 w 70"/>
                <a:gd name="T3" fmla="*/ 2 h 45"/>
                <a:gd name="T4" fmla="*/ 48 w 70"/>
                <a:gd name="T5" fmla="*/ 7 h 45"/>
                <a:gd name="T6" fmla="*/ 64 w 70"/>
                <a:gd name="T7" fmla="*/ 25 h 45"/>
                <a:gd name="T8" fmla="*/ 69 w 70"/>
                <a:gd name="T9" fmla="*/ 40 h 45"/>
                <a:gd name="T10" fmla="*/ 39 w 70"/>
                <a:gd name="T11" fmla="*/ 44 h 45"/>
                <a:gd name="T12" fmla="*/ 31 w 70"/>
                <a:gd name="T13" fmla="*/ 29 h 45"/>
                <a:gd name="T14" fmla="*/ 13 w 70"/>
                <a:gd name="T15" fmla="*/ 27 h 45"/>
                <a:gd name="T16" fmla="*/ 0 w 70"/>
                <a:gd name="T17" fmla="*/ 9 h 45"/>
                <a:gd name="T18" fmla="*/ 13 w 70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13" y="0"/>
                  </a:moveTo>
                  <a:lnTo>
                    <a:pt x="31" y="2"/>
                  </a:lnTo>
                  <a:lnTo>
                    <a:pt x="48" y="7"/>
                  </a:lnTo>
                  <a:lnTo>
                    <a:pt x="64" y="25"/>
                  </a:lnTo>
                  <a:lnTo>
                    <a:pt x="69" y="40"/>
                  </a:lnTo>
                  <a:lnTo>
                    <a:pt x="39" y="44"/>
                  </a:lnTo>
                  <a:lnTo>
                    <a:pt x="31" y="29"/>
                  </a:lnTo>
                  <a:lnTo>
                    <a:pt x="13" y="27"/>
                  </a:lnTo>
                  <a:lnTo>
                    <a:pt x="0" y="9"/>
                  </a:lnTo>
                  <a:lnTo>
                    <a:pt x="13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0" name="Freeform 81">
              <a:extLst>
                <a:ext uri="{FF2B5EF4-FFF2-40B4-BE49-F238E27FC236}">
                  <a16:creationId xmlns:a16="http://schemas.microsoft.com/office/drawing/2014/main" id="{41F53B7A-7E2D-FA49-9ABD-B0D63F357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091" y="1501471"/>
              <a:ext cx="74170" cy="77159"/>
            </a:xfrm>
            <a:custGeom>
              <a:avLst/>
              <a:gdLst>
                <a:gd name="T0" fmla="*/ 23 w 67"/>
                <a:gd name="T1" fmla="*/ 5 h 70"/>
                <a:gd name="T2" fmla="*/ 28 w 67"/>
                <a:gd name="T3" fmla="*/ 21 h 70"/>
                <a:gd name="T4" fmla="*/ 25 w 67"/>
                <a:gd name="T5" fmla="*/ 38 h 70"/>
                <a:gd name="T6" fmla="*/ 3 w 67"/>
                <a:gd name="T7" fmla="*/ 26 h 70"/>
                <a:gd name="T8" fmla="*/ 0 w 67"/>
                <a:gd name="T9" fmla="*/ 41 h 70"/>
                <a:gd name="T10" fmla="*/ 21 w 67"/>
                <a:gd name="T11" fmla="*/ 53 h 70"/>
                <a:gd name="T12" fmla="*/ 31 w 67"/>
                <a:gd name="T13" fmla="*/ 66 h 70"/>
                <a:gd name="T14" fmla="*/ 53 w 67"/>
                <a:gd name="T15" fmla="*/ 69 h 70"/>
                <a:gd name="T16" fmla="*/ 66 w 67"/>
                <a:gd name="T17" fmla="*/ 46 h 70"/>
                <a:gd name="T18" fmla="*/ 58 w 67"/>
                <a:gd name="T19" fmla="*/ 28 h 70"/>
                <a:gd name="T20" fmla="*/ 61 w 67"/>
                <a:gd name="T21" fmla="*/ 0 h 70"/>
                <a:gd name="T22" fmla="*/ 23 w 67"/>
                <a:gd name="T23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0">
                  <a:moveTo>
                    <a:pt x="23" y="5"/>
                  </a:moveTo>
                  <a:lnTo>
                    <a:pt x="28" y="21"/>
                  </a:lnTo>
                  <a:lnTo>
                    <a:pt x="25" y="38"/>
                  </a:lnTo>
                  <a:lnTo>
                    <a:pt x="3" y="26"/>
                  </a:lnTo>
                  <a:lnTo>
                    <a:pt x="0" y="41"/>
                  </a:lnTo>
                  <a:lnTo>
                    <a:pt x="21" y="53"/>
                  </a:lnTo>
                  <a:lnTo>
                    <a:pt x="31" y="66"/>
                  </a:lnTo>
                  <a:lnTo>
                    <a:pt x="53" y="69"/>
                  </a:lnTo>
                  <a:lnTo>
                    <a:pt x="66" y="46"/>
                  </a:lnTo>
                  <a:lnTo>
                    <a:pt x="58" y="28"/>
                  </a:lnTo>
                  <a:lnTo>
                    <a:pt x="61" y="0"/>
                  </a:lnTo>
                  <a:lnTo>
                    <a:pt x="23" y="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1" name="Freeform 82">
              <a:extLst>
                <a:ext uri="{FF2B5EF4-FFF2-40B4-BE49-F238E27FC236}">
                  <a16:creationId xmlns:a16="http://schemas.microsoft.com/office/drawing/2014/main" id="{5E751A2D-2492-6544-99E7-E9B7C445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891" y="1614243"/>
              <a:ext cx="45490" cy="35612"/>
            </a:xfrm>
            <a:custGeom>
              <a:avLst/>
              <a:gdLst>
                <a:gd name="T0" fmla="*/ 20 w 42"/>
                <a:gd name="T1" fmla="*/ 0 h 32"/>
                <a:gd name="T2" fmla="*/ 5 w 42"/>
                <a:gd name="T3" fmla="*/ 10 h 32"/>
                <a:gd name="T4" fmla="*/ 0 w 42"/>
                <a:gd name="T5" fmla="*/ 28 h 32"/>
                <a:gd name="T6" fmla="*/ 25 w 42"/>
                <a:gd name="T7" fmla="*/ 31 h 32"/>
                <a:gd name="T8" fmla="*/ 41 w 42"/>
                <a:gd name="T9" fmla="*/ 21 h 32"/>
                <a:gd name="T10" fmla="*/ 20 w 4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2">
                  <a:moveTo>
                    <a:pt x="20" y="0"/>
                  </a:moveTo>
                  <a:lnTo>
                    <a:pt x="5" y="10"/>
                  </a:lnTo>
                  <a:lnTo>
                    <a:pt x="0" y="28"/>
                  </a:lnTo>
                  <a:lnTo>
                    <a:pt x="25" y="31"/>
                  </a:lnTo>
                  <a:lnTo>
                    <a:pt x="41" y="21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2" name="Freeform 83">
              <a:extLst>
                <a:ext uri="{FF2B5EF4-FFF2-40B4-BE49-F238E27FC236}">
                  <a16:creationId xmlns:a16="http://schemas.microsoft.com/office/drawing/2014/main" id="{FBDFDD8D-61D1-A74E-B288-2E2B0C30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017" y="1498504"/>
              <a:ext cx="75158" cy="61332"/>
            </a:xfrm>
            <a:custGeom>
              <a:avLst/>
              <a:gdLst>
                <a:gd name="T0" fmla="*/ 0 w 67"/>
                <a:gd name="T1" fmla="*/ 54 h 55"/>
                <a:gd name="T2" fmla="*/ 2 w 67"/>
                <a:gd name="T3" fmla="*/ 31 h 55"/>
                <a:gd name="T4" fmla="*/ 9 w 67"/>
                <a:gd name="T5" fmla="*/ 10 h 55"/>
                <a:gd name="T6" fmla="*/ 32 w 67"/>
                <a:gd name="T7" fmla="*/ 0 h 55"/>
                <a:gd name="T8" fmla="*/ 52 w 67"/>
                <a:gd name="T9" fmla="*/ 3 h 55"/>
                <a:gd name="T10" fmla="*/ 66 w 67"/>
                <a:gd name="T11" fmla="*/ 8 h 55"/>
                <a:gd name="T12" fmla="*/ 53 w 67"/>
                <a:gd name="T13" fmla="*/ 23 h 55"/>
                <a:gd name="T14" fmla="*/ 33 w 67"/>
                <a:gd name="T15" fmla="*/ 39 h 55"/>
                <a:gd name="T16" fmla="*/ 19 w 67"/>
                <a:gd name="T17" fmla="*/ 39 h 55"/>
                <a:gd name="T18" fmla="*/ 14 w 67"/>
                <a:gd name="T19" fmla="*/ 54 h 55"/>
                <a:gd name="T20" fmla="*/ 0 w 67"/>
                <a:gd name="T21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5">
                  <a:moveTo>
                    <a:pt x="0" y="54"/>
                  </a:moveTo>
                  <a:lnTo>
                    <a:pt x="2" y="31"/>
                  </a:lnTo>
                  <a:lnTo>
                    <a:pt x="9" y="10"/>
                  </a:lnTo>
                  <a:lnTo>
                    <a:pt x="32" y="0"/>
                  </a:lnTo>
                  <a:lnTo>
                    <a:pt x="52" y="3"/>
                  </a:lnTo>
                  <a:lnTo>
                    <a:pt x="66" y="8"/>
                  </a:lnTo>
                  <a:lnTo>
                    <a:pt x="53" y="23"/>
                  </a:lnTo>
                  <a:lnTo>
                    <a:pt x="33" y="39"/>
                  </a:lnTo>
                  <a:lnTo>
                    <a:pt x="19" y="39"/>
                  </a:lnTo>
                  <a:lnTo>
                    <a:pt x="14" y="54"/>
                  </a:lnTo>
                  <a:lnTo>
                    <a:pt x="0" y="5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3" name="Freeform 84">
              <a:extLst>
                <a:ext uri="{FF2B5EF4-FFF2-40B4-BE49-F238E27FC236}">
                  <a16:creationId xmlns:a16="http://schemas.microsoft.com/office/drawing/2014/main" id="{E7966039-B705-594B-AB02-240AEA9D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120" y="1505428"/>
              <a:ext cx="358980" cy="321497"/>
            </a:xfrm>
            <a:custGeom>
              <a:avLst/>
              <a:gdLst>
                <a:gd name="T0" fmla="*/ 47 w 323"/>
                <a:gd name="T1" fmla="*/ 0 h 289"/>
                <a:gd name="T2" fmla="*/ 17 w 323"/>
                <a:gd name="T3" fmla="*/ 9 h 289"/>
                <a:gd name="T4" fmla="*/ 0 w 323"/>
                <a:gd name="T5" fmla="*/ 40 h 289"/>
                <a:gd name="T6" fmla="*/ 3 w 323"/>
                <a:gd name="T7" fmla="*/ 67 h 289"/>
                <a:gd name="T8" fmla="*/ 25 w 323"/>
                <a:gd name="T9" fmla="*/ 76 h 289"/>
                <a:gd name="T10" fmla="*/ 15 w 323"/>
                <a:gd name="T11" fmla="*/ 87 h 289"/>
                <a:gd name="T12" fmla="*/ 20 w 323"/>
                <a:gd name="T13" fmla="*/ 96 h 289"/>
                <a:gd name="T14" fmla="*/ 68 w 323"/>
                <a:gd name="T15" fmla="*/ 89 h 289"/>
                <a:gd name="T16" fmla="*/ 97 w 323"/>
                <a:gd name="T17" fmla="*/ 104 h 289"/>
                <a:gd name="T18" fmla="*/ 120 w 323"/>
                <a:gd name="T19" fmla="*/ 89 h 289"/>
                <a:gd name="T20" fmla="*/ 147 w 323"/>
                <a:gd name="T21" fmla="*/ 114 h 289"/>
                <a:gd name="T22" fmla="*/ 145 w 323"/>
                <a:gd name="T23" fmla="*/ 131 h 289"/>
                <a:gd name="T24" fmla="*/ 170 w 323"/>
                <a:gd name="T25" fmla="*/ 131 h 289"/>
                <a:gd name="T26" fmla="*/ 185 w 323"/>
                <a:gd name="T27" fmla="*/ 144 h 289"/>
                <a:gd name="T28" fmla="*/ 187 w 323"/>
                <a:gd name="T29" fmla="*/ 171 h 289"/>
                <a:gd name="T30" fmla="*/ 160 w 323"/>
                <a:gd name="T31" fmla="*/ 201 h 289"/>
                <a:gd name="T32" fmla="*/ 115 w 323"/>
                <a:gd name="T33" fmla="*/ 211 h 289"/>
                <a:gd name="T34" fmla="*/ 105 w 323"/>
                <a:gd name="T35" fmla="*/ 226 h 289"/>
                <a:gd name="T36" fmla="*/ 123 w 323"/>
                <a:gd name="T37" fmla="*/ 243 h 289"/>
                <a:gd name="T38" fmla="*/ 160 w 323"/>
                <a:gd name="T39" fmla="*/ 233 h 289"/>
                <a:gd name="T40" fmla="*/ 197 w 323"/>
                <a:gd name="T41" fmla="*/ 263 h 289"/>
                <a:gd name="T42" fmla="*/ 247 w 323"/>
                <a:gd name="T43" fmla="*/ 288 h 289"/>
                <a:gd name="T44" fmla="*/ 230 w 323"/>
                <a:gd name="T45" fmla="*/ 248 h 289"/>
                <a:gd name="T46" fmla="*/ 264 w 323"/>
                <a:gd name="T47" fmla="*/ 270 h 289"/>
                <a:gd name="T48" fmla="*/ 275 w 323"/>
                <a:gd name="T49" fmla="*/ 246 h 289"/>
                <a:gd name="T50" fmla="*/ 267 w 323"/>
                <a:gd name="T51" fmla="*/ 215 h 289"/>
                <a:gd name="T52" fmla="*/ 242 w 323"/>
                <a:gd name="T53" fmla="*/ 211 h 289"/>
                <a:gd name="T54" fmla="*/ 245 w 323"/>
                <a:gd name="T55" fmla="*/ 182 h 289"/>
                <a:gd name="T56" fmla="*/ 258 w 323"/>
                <a:gd name="T57" fmla="*/ 178 h 289"/>
                <a:gd name="T58" fmla="*/ 297 w 323"/>
                <a:gd name="T59" fmla="*/ 218 h 289"/>
                <a:gd name="T60" fmla="*/ 312 w 323"/>
                <a:gd name="T61" fmla="*/ 193 h 289"/>
                <a:gd name="T62" fmla="*/ 322 w 323"/>
                <a:gd name="T63" fmla="*/ 176 h 289"/>
                <a:gd name="T64" fmla="*/ 297 w 323"/>
                <a:gd name="T65" fmla="*/ 159 h 289"/>
                <a:gd name="T66" fmla="*/ 270 w 323"/>
                <a:gd name="T67" fmla="*/ 151 h 289"/>
                <a:gd name="T68" fmla="*/ 250 w 323"/>
                <a:gd name="T69" fmla="*/ 123 h 289"/>
                <a:gd name="T70" fmla="*/ 264 w 323"/>
                <a:gd name="T71" fmla="*/ 106 h 289"/>
                <a:gd name="T72" fmla="*/ 253 w 323"/>
                <a:gd name="T73" fmla="*/ 84 h 289"/>
                <a:gd name="T74" fmla="*/ 212 w 323"/>
                <a:gd name="T75" fmla="*/ 67 h 289"/>
                <a:gd name="T76" fmla="*/ 187 w 323"/>
                <a:gd name="T77" fmla="*/ 54 h 289"/>
                <a:gd name="T78" fmla="*/ 168 w 323"/>
                <a:gd name="T79" fmla="*/ 22 h 289"/>
                <a:gd name="T80" fmla="*/ 117 w 323"/>
                <a:gd name="T81" fmla="*/ 27 h 289"/>
                <a:gd name="T82" fmla="*/ 103 w 323"/>
                <a:gd name="T83" fmla="*/ 47 h 289"/>
                <a:gd name="T84" fmla="*/ 109 w 323"/>
                <a:gd name="T85" fmla="*/ 2 h 289"/>
                <a:gd name="T86" fmla="*/ 75 w 323"/>
                <a:gd name="T87" fmla="*/ 0 h 289"/>
                <a:gd name="T88" fmla="*/ 58 w 323"/>
                <a:gd name="T89" fmla="*/ 22 h 289"/>
                <a:gd name="T90" fmla="*/ 55 w 323"/>
                <a:gd name="T91" fmla="*/ 40 h 289"/>
                <a:gd name="T92" fmla="*/ 37 w 323"/>
                <a:gd name="T93" fmla="*/ 36 h 289"/>
                <a:gd name="T94" fmla="*/ 47 w 323"/>
                <a:gd name="T9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3" h="289">
                  <a:moveTo>
                    <a:pt x="47" y="0"/>
                  </a:moveTo>
                  <a:lnTo>
                    <a:pt x="17" y="9"/>
                  </a:lnTo>
                  <a:lnTo>
                    <a:pt x="0" y="40"/>
                  </a:lnTo>
                  <a:lnTo>
                    <a:pt x="3" y="67"/>
                  </a:lnTo>
                  <a:lnTo>
                    <a:pt x="25" y="76"/>
                  </a:lnTo>
                  <a:lnTo>
                    <a:pt x="15" y="87"/>
                  </a:lnTo>
                  <a:lnTo>
                    <a:pt x="20" y="96"/>
                  </a:lnTo>
                  <a:lnTo>
                    <a:pt x="68" y="89"/>
                  </a:lnTo>
                  <a:lnTo>
                    <a:pt x="97" y="104"/>
                  </a:lnTo>
                  <a:lnTo>
                    <a:pt x="120" y="89"/>
                  </a:lnTo>
                  <a:lnTo>
                    <a:pt x="147" y="114"/>
                  </a:lnTo>
                  <a:lnTo>
                    <a:pt x="145" y="131"/>
                  </a:lnTo>
                  <a:lnTo>
                    <a:pt x="170" y="131"/>
                  </a:lnTo>
                  <a:lnTo>
                    <a:pt x="185" y="144"/>
                  </a:lnTo>
                  <a:lnTo>
                    <a:pt x="187" y="171"/>
                  </a:lnTo>
                  <a:lnTo>
                    <a:pt x="160" y="201"/>
                  </a:lnTo>
                  <a:lnTo>
                    <a:pt x="115" y="211"/>
                  </a:lnTo>
                  <a:lnTo>
                    <a:pt x="105" y="226"/>
                  </a:lnTo>
                  <a:lnTo>
                    <a:pt x="123" y="243"/>
                  </a:lnTo>
                  <a:lnTo>
                    <a:pt x="160" y="233"/>
                  </a:lnTo>
                  <a:lnTo>
                    <a:pt x="197" y="263"/>
                  </a:lnTo>
                  <a:lnTo>
                    <a:pt x="247" y="288"/>
                  </a:lnTo>
                  <a:lnTo>
                    <a:pt x="230" y="248"/>
                  </a:lnTo>
                  <a:lnTo>
                    <a:pt x="264" y="270"/>
                  </a:lnTo>
                  <a:lnTo>
                    <a:pt x="275" y="246"/>
                  </a:lnTo>
                  <a:lnTo>
                    <a:pt x="267" y="215"/>
                  </a:lnTo>
                  <a:lnTo>
                    <a:pt x="242" y="211"/>
                  </a:lnTo>
                  <a:lnTo>
                    <a:pt x="245" y="182"/>
                  </a:lnTo>
                  <a:lnTo>
                    <a:pt x="258" y="178"/>
                  </a:lnTo>
                  <a:lnTo>
                    <a:pt x="297" y="218"/>
                  </a:lnTo>
                  <a:lnTo>
                    <a:pt x="312" y="193"/>
                  </a:lnTo>
                  <a:lnTo>
                    <a:pt x="322" y="176"/>
                  </a:lnTo>
                  <a:lnTo>
                    <a:pt x="297" y="159"/>
                  </a:lnTo>
                  <a:lnTo>
                    <a:pt x="270" y="151"/>
                  </a:lnTo>
                  <a:lnTo>
                    <a:pt x="250" y="123"/>
                  </a:lnTo>
                  <a:lnTo>
                    <a:pt x="264" y="106"/>
                  </a:lnTo>
                  <a:lnTo>
                    <a:pt x="253" y="84"/>
                  </a:lnTo>
                  <a:lnTo>
                    <a:pt x="212" y="67"/>
                  </a:lnTo>
                  <a:lnTo>
                    <a:pt x="187" y="54"/>
                  </a:lnTo>
                  <a:lnTo>
                    <a:pt x="168" y="22"/>
                  </a:lnTo>
                  <a:lnTo>
                    <a:pt x="117" y="27"/>
                  </a:lnTo>
                  <a:lnTo>
                    <a:pt x="103" y="47"/>
                  </a:lnTo>
                  <a:lnTo>
                    <a:pt x="109" y="2"/>
                  </a:lnTo>
                  <a:lnTo>
                    <a:pt x="75" y="0"/>
                  </a:lnTo>
                  <a:lnTo>
                    <a:pt x="58" y="22"/>
                  </a:lnTo>
                  <a:lnTo>
                    <a:pt x="55" y="40"/>
                  </a:lnTo>
                  <a:lnTo>
                    <a:pt x="37" y="36"/>
                  </a:lnTo>
                  <a:lnTo>
                    <a:pt x="47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4" name="Freeform 85">
              <a:extLst>
                <a:ext uri="{FF2B5EF4-FFF2-40B4-BE49-F238E27FC236}">
                  <a16:creationId xmlns:a16="http://schemas.microsoft.com/office/drawing/2014/main" id="{91D5AC82-AE76-DE4F-96C6-A2780C2D1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625" y="1672606"/>
              <a:ext cx="29667" cy="33633"/>
            </a:xfrm>
            <a:custGeom>
              <a:avLst/>
              <a:gdLst>
                <a:gd name="T0" fmla="*/ 3 w 27"/>
                <a:gd name="T1" fmla="*/ 29 h 30"/>
                <a:gd name="T2" fmla="*/ 2 w 27"/>
                <a:gd name="T3" fmla="*/ 29 h 30"/>
                <a:gd name="T4" fmla="*/ 1 w 27"/>
                <a:gd name="T5" fmla="*/ 28 h 30"/>
                <a:gd name="T6" fmla="*/ 0 w 27"/>
                <a:gd name="T7" fmla="*/ 28 h 30"/>
                <a:gd name="T8" fmla="*/ 0 w 27"/>
                <a:gd name="T9" fmla="*/ 27 h 30"/>
                <a:gd name="T10" fmla="*/ 1 w 27"/>
                <a:gd name="T11" fmla="*/ 25 h 30"/>
                <a:gd name="T12" fmla="*/ 2 w 27"/>
                <a:gd name="T13" fmla="*/ 24 h 30"/>
                <a:gd name="T14" fmla="*/ 2 w 27"/>
                <a:gd name="T15" fmla="*/ 22 h 30"/>
                <a:gd name="T16" fmla="*/ 3 w 27"/>
                <a:gd name="T17" fmla="*/ 20 h 30"/>
                <a:gd name="T18" fmla="*/ 3 w 27"/>
                <a:gd name="T19" fmla="*/ 18 h 30"/>
                <a:gd name="T20" fmla="*/ 3 w 27"/>
                <a:gd name="T21" fmla="*/ 17 h 30"/>
                <a:gd name="T22" fmla="*/ 3 w 27"/>
                <a:gd name="T23" fmla="*/ 14 h 30"/>
                <a:gd name="T24" fmla="*/ 3 w 27"/>
                <a:gd name="T25" fmla="*/ 12 h 30"/>
                <a:gd name="T26" fmla="*/ 4 w 27"/>
                <a:gd name="T27" fmla="*/ 11 h 30"/>
                <a:gd name="T28" fmla="*/ 4 w 27"/>
                <a:gd name="T29" fmla="*/ 10 h 30"/>
                <a:gd name="T30" fmla="*/ 5 w 27"/>
                <a:gd name="T31" fmla="*/ 7 h 30"/>
                <a:gd name="T32" fmla="*/ 6 w 27"/>
                <a:gd name="T33" fmla="*/ 7 h 30"/>
                <a:gd name="T34" fmla="*/ 7 w 27"/>
                <a:gd name="T35" fmla="*/ 5 h 30"/>
                <a:gd name="T36" fmla="*/ 7 w 27"/>
                <a:gd name="T37" fmla="*/ 4 h 30"/>
                <a:gd name="T38" fmla="*/ 9 w 27"/>
                <a:gd name="T39" fmla="*/ 3 h 30"/>
                <a:gd name="T40" fmla="*/ 10 w 27"/>
                <a:gd name="T41" fmla="*/ 2 h 30"/>
                <a:gd name="T42" fmla="*/ 11 w 27"/>
                <a:gd name="T43" fmla="*/ 2 h 30"/>
                <a:gd name="T44" fmla="*/ 12 w 27"/>
                <a:gd name="T45" fmla="*/ 1 h 30"/>
                <a:gd name="T46" fmla="*/ 14 w 27"/>
                <a:gd name="T47" fmla="*/ 1 h 30"/>
                <a:gd name="T48" fmla="*/ 15 w 27"/>
                <a:gd name="T49" fmla="*/ 0 h 30"/>
                <a:gd name="T50" fmla="*/ 16 w 27"/>
                <a:gd name="T51" fmla="*/ 1 h 30"/>
                <a:gd name="T52" fmla="*/ 18 w 27"/>
                <a:gd name="T53" fmla="*/ 1 h 30"/>
                <a:gd name="T54" fmla="*/ 19 w 27"/>
                <a:gd name="T55" fmla="*/ 2 h 30"/>
                <a:gd name="T56" fmla="*/ 21 w 27"/>
                <a:gd name="T57" fmla="*/ 2 h 30"/>
                <a:gd name="T58" fmla="*/ 23 w 27"/>
                <a:gd name="T59" fmla="*/ 3 h 30"/>
                <a:gd name="T60" fmla="*/ 23 w 27"/>
                <a:gd name="T61" fmla="*/ 4 h 30"/>
                <a:gd name="T62" fmla="*/ 23 w 27"/>
                <a:gd name="T63" fmla="*/ 5 h 30"/>
                <a:gd name="T64" fmla="*/ 24 w 27"/>
                <a:gd name="T65" fmla="*/ 7 h 30"/>
                <a:gd name="T66" fmla="*/ 25 w 27"/>
                <a:gd name="T67" fmla="*/ 7 h 30"/>
                <a:gd name="T68" fmla="*/ 26 w 27"/>
                <a:gd name="T69" fmla="*/ 10 h 30"/>
                <a:gd name="T70" fmla="*/ 26 w 27"/>
                <a:gd name="T71" fmla="*/ 11 h 30"/>
                <a:gd name="T72" fmla="*/ 26 w 27"/>
                <a:gd name="T73" fmla="*/ 12 h 30"/>
                <a:gd name="T74" fmla="*/ 26 w 27"/>
                <a:gd name="T75" fmla="*/ 14 h 30"/>
                <a:gd name="T76" fmla="*/ 25 w 27"/>
                <a:gd name="T77" fmla="*/ 17 h 30"/>
                <a:gd name="T78" fmla="*/ 23 w 27"/>
                <a:gd name="T79" fmla="*/ 18 h 30"/>
                <a:gd name="T80" fmla="*/ 22 w 27"/>
                <a:gd name="T81" fmla="*/ 20 h 30"/>
                <a:gd name="T82" fmla="*/ 19 w 27"/>
                <a:gd name="T83" fmla="*/ 22 h 30"/>
                <a:gd name="T84" fmla="*/ 16 w 27"/>
                <a:gd name="T85" fmla="*/ 24 h 30"/>
                <a:gd name="T86" fmla="*/ 15 w 27"/>
                <a:gd name="T87" fmla="*/ 25 h 30"/>
                <a:gd name="T88" fmla="*/ 11 w 27"/>
                <a:gd name="T89" fmla="*/ 27 h 30"/>
                <a:gd name="T90" fmla="*/ 9 w 27"/>
                <a:gd name="T91" fmla="*/ 28 h 30"/>
                <a:gd name="T92" fmla="*/ 7 w 27"/>
                <a:gd name="T93" fmla="*/ 28 h 30"/>
                <a:gd name="T94" fmla="*/ 4 w 27"/>
                <a:gd name="T95" fmla="*/ 29 h 30"/>
                <a:gd name="T96" fmla="*/ 3 w 27"/>
                <a:gd name="T9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30">
                  <a:moveTo>
                    <a:pt x="3" y="29"/>
                  </a:moveTo>
                  <a:lnTo>
                    <a:pt x="2" y="29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2" y="20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3" y="2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5" name="Freeform 86">
              <a:extLst>
                <a:ext uri="{FF2B5EF4-FFF2-40B4-BE49-F238E27FC236}">
                  <a16:creationId xmlns:a16="http://schemas.microsoft.com/office/drawing/2014/main" id="{BC9528D3-ADEC-7441-A442-AFE65315F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813" y="1628091"/>
              <a:ext cx="16812" cy="33633"/>
            </a:xfrm>
            <a:custGeom>
              <a:avLst/>
              <a:gdLst>
                <a:gd name="T0" fmla="*/ 7 w 15"/>
                <a:gd name="T1" fmla="*/ 30 h 31"/>
                <a:gd name="T2" fmla="*/ 6 w 15"/>
                <a:gd name="T3" fmla="*/ 30 h 31"/>
                <a:gd name="T4" fmla="*/ 4 w 15"/>
                <a:gd name="T5" fmla="*/ 29 h 31"/>
                <a:gd name="T6" fmla="*/ 4 w 15"/>
                <a:gd name="T7" fmla="*/ 27 h 31"/>
                <a:gd name="T8" fmla="*/ 3 w 15"/>
                <a:gd name="T9" fmla="*/ 26 h 31"/>
                <a:gd name="T10" fmla="*/ 2 w 15"/>
                <a:gd name="T11" fmla="*/ 26 h 31"/>
                <a:gd name="T12" fmla="*/ 2 w 15"/>
                <a:gd name="T13" fmla="*/ 24 h 31"/>
                <a:gd name="T14" fmla="*/ 2 w 15"/>
                <a:gd name="T15" fmla="*/ 22 h 31"/>
                <a:gd name="T16" fmla="*/ 1 w 15"/>
                <a:gd name="T17" fmla="*/ 20 h 31"/>
                <a:gd name="T18" fmla="*/ 1 w 15"/>
                <a:gd name="T19" fmla="*/ 19 h 31"/>
                <a:gd name="T20" fmla="*/ 1 w 15"/>
                <a:gd name="T21" fmla="*/ 17 h 31"/>
                <a:gd name="T22" fmla="*/ 0 w 15"/>
                <a:gd name="T23" fmla="*/ 14 h 31"/>
                <a:gd name="T24" fmla="*/ 1 w 15"/>
                <a:gd name="T25" fmla="*/ 13 h 31"/>
                <a:gd name="T26" fmla="*/ 1 w 15"/>
                <a:gd name="T27" fmla="*/ 11 h 31"/>
                <a:gd name="T28" fmla="*/ 1 w 15"/>
                <a:gd name="T29" fmla="*/ 10 h 31"/>
                <a:gd name="T30" fmla="*/ 2 w 15"/>
                <a:gd name="T31" fmla="*/ 7 h 31"/>
                <a:gd name="T32" fmla="*/ 2 w 15"/>
                <a:gd name="T33" fmla="*/ 6 h 31"/>
                <a:gd name="T34" fmla="*/ 2 w 15"/>
                <a:gd name="T35" fmla="*/ 4 h 31"/>
                <a:gd name="T36" fmla="*/ 3 w 15"/>
                <a:gd name="T37" fmla="*/ 4 h 31"/>
                <a:gd name="T38" fmla="*/ 4 w 15"/>
                <a:gd name="T39" fmla="*/ 3 h 31"/>
                <a:gd name="T40" fmla="*/ 4 w 15"/>
                <a:gd name="T41" fmla="*/ 2 h 31"/>
                <a:gd name="T42" fmla="*/ 6 w 15"/>
                <a:gd name="T43" fmla="*/ 1 h 31"/>
                <a:gd name="T44" fmla="*/ 7 w 15"/>
                <a:gd name="T45" fmla="*/ 1 h 31"/>
                <a:gd name="T46" fmla="*/ 7 w 15"/>
                <a:gd name="T47" fmla="*/ 0 h 31"/>
                <a:gd name="T48" fmla="*/ 8 w 15"/>
                <a:gd name="T49" fmla="*/ 1 h 31"/>
                <a:gd name="T50" fmla="*/ 9 w 15"/>
                <a:gd name="T51" fmla="*/ 1 h 31"/>
                <a:gd name="T52" fmla="*/ 11 w 15"/>
                <a:gd name="T53" fmla="*/ 2 h 31"/>
                <a:gd name="T54" fmla="*/ 11 w 15"/>
                <a:gd name="T55" fmla="*/ 3 h 31"/>
                <a:gd name="T56" fmla="*/ 12 w 15"/>
                <a:gd name="T57" fmla="*/ 4 h 31"/>
                <a:gd name="T58" fmla="*/ 13 w 15"/>
                <a:gd name="T59" fmla="*/ 6 h 31"/>
                <a:gd name="T60" fmla="*/ 13 w 15"/>
                <a:gd name="T61" fmla="*/ 7 h 31"/>
                <a:gd name="T62" fmla="*/ 14 w 15"/>
                <a:gd name="T63" fmla="*/ 10 h 31"/>
                <a:gd name="T64" fmla="*/ 14 w 15"/>
                <a:gd name="T65" fmla="*/ 11 h 31"/>
                <a:gd name="T66" fmla="*/ 14 w 15"/>
                <a:gd name="T67" fmla="*/ 13 h 31"/>
                <a:gd name="T68" fmla="*/ 14 w 15"/>
                <a:gd name="T69" fmla="*/ 14 h 31"/>
                <a:gd name="T70" fmla="*/ 14 w 15"/>
                <a:gd name="T71" fmla="*/ 17 h 31"/>
                <a:gd name="T72" fmla="*/ 14 w 15"/>
                <a:gd name="T73" fmla="*/ 19 h 31"/>
                <a:gd name="T74" fmla="*/ 14 w 15"/>
                <a:gd name="T75" fmla="*/ 20 h 31"/>
                <a:gd name="T76" fmla="*/ 13 w 15"/>
                <a:gd name="T77" fmla="*/ 22 h 31"/>
                <a:gd name="T78" fmla="*/ 13 w 15"/>
                <a:gd name="T79" fmla="*/ 24 h 31"/>
                <a:gd name="T80" fmla="*/ 12 w 15"/>
                <a:gd name="T81" fmla="*/ 26 h 31"/>
                <a:gd name="T82" fmla="*/ 11 w 15"/>
                <a:gd name="T83" fmla="*/ 27 h 31"/>
                <a:gd name="T84" fmla="*/ 11 w 15"/>
                <a:gd name="T85" fmla="*/ 29 h 31"/>
                <a:gd name="T86" fmla="*/ 9 w 15"/>
                <a:gd name="T87" fmla="*/ 30 h 31"/>
                <a:gd name="T88" fmla="*/ 8 w 15"/>
                <a:gd name="T89" fmla="*/ 30 h 31"/>
                <a:gd name="T90" fmla="*/ 7 w 15"/>
                <a:gd name="T9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31">
                  <a:moveTo>
                    <a:pt x="7" y="30"/>
                  </a:moveTo>
                  <a:lnTo>
                    <a:pt x="6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7" y="3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6" name="Freeform 87">
              <a:extLst>
                <a:ext uri="{FF2B5EF4-FFF2-40B4-BE49-F238E27FC236}">
                  <a16:creationId xmlns:a16="http://schemas.microsoft.com/office/drawing/2014/main" id="{42C30840-1CBF-E548-9A50-34DEE9CC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197" y="1745809"/>
              <a:ext cx="65269" cy="57375"/>
            </a:xfrm>
            <a:custGeom>
              <a:avLst/>
              <a:gdLst>
                <a:gd name="T0" fmla="*/ 26 w 59"/>
                <a:gd name="T1" fmla="*/ 0 h 51"/>
                <a:gd name="T2" fmla="*/ 50 w 59"/>
                <a:gd name="T3" fmla="*/ 8 h 51"/>
                <a:gd name="T4" fmla="*/ 58 w 59"/>
                <a:gd name="T5" fmla="*/ 23 h 51"/>
                <a:gd name="T6" fmla="*/ 38 w 59"/>
                <a:gd name="T7" fmla="*/ 31 h 51"/>
                <a:gd name="T8" fmla="*/ 15 w 59"/>
                <a:gd name="T9" fmla="*/ 50 h 51"/>
                <a:gd name="T10" fmla="*/ 0 w 59"/>
                <a:gd name="T11" fmla="*/ 31 h 51"/>
                <a:gd name="T12" fmla="*/ 3 w 59"/>
                <a:gd name="T13" fmla="*/ 10 h 51"/>
                <a:gd name="T14" fmla="*/ 26 w 59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1">
                  <a:moveTo>
                    <a:pt x="26" y="0"/>
                  </a:moveTo>
                  <a:lnTo>
                    <a:pt x="50" y="8"/>
                  </a:lnTo>
                  <a:lnTo>
                    <a:pt x="58" y="23"/>
                  </a:lnTo>
                  <a:lnTo>
                    <a:pt x="38" y="31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26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7" name="Freeform 88">
              <a:extLst>
                <a:ext uri="{FF2B5EF4-FFF2-40B4-BE49-F238E27FC236}">
                  <a16:creationId xmlns:a16="http://schemas.microsoft.com/office/drawing/2014/main" id="{2EDAB7BE-E6FC-2344-AF9E-2A3D0E57A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057" y="1424312"/>
              <a:ext cx="78125" cy="51439"/>
            </a:xfrm>
            <a:custGeom>
              <a:avLst/>
              <a:gdLst>
                <a:gd name="T0" fmla="*/ 30 w 71"/>
                <a:gd name="T1" fmla="*/ 18 h 46"/>
                <a:gd name="T2" fmla="*/ 50 w 71"/>
                <a:gd name="T3" fmla="*/ 5 h 46"/>
                <a:gd name="T4" fmla="*/ 70 w 71"/>
                <a:gd name="T5" fmla="*/ 7 h 46"/>
                <a:gd name="T6" fmla="*/ 68 w 71"/>
                <a:gd name="T7" fmla="*/ 37 h 46"/>
                <a:gd name="T8" fmla="*/ 26 w 71"/>
                <a:gd name="T9" fmla="*/ 45 h 46"/>
                <a:gd name="T10" fmla="*/ 13 w 71"/>
                <a:gd name="T11" fmla="*/ 30 h 46"/>
                <a:gd name="T12" fmla="*/ 0 w 71"/>
                <a:gd name="T13" fmla="*/ 10 h 46"/>
                <a:gd name="T14" fmla="*/ 10 w 71"/>
                <a:gd name="T15" fmla="*/ 0 h 46"/>
                <a:gd name="T16" fmla="*/ 22 w 71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6">
                  <a:moveTo>
                    <a:pt x="30" y="18"/>
                  </a:moveTo>
                  <a:lnTo>
                    <a:pt x="50" y="5"/>
                  </a:lnTo>
                  <a:lnTo>
                    <a:pt x="70" y="7"/>
                  </a:lnTo>
                  <a:lnTo>
                    <a:pt x="68" y="37"/>
                  </a:lnTo>
                  <a:lnTo>
                    <a:pt x="26" y="45"/>
                  </a:lnTo>
                  <a:lnTo>
                    <a:pt x="13" y="30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2" y="1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8" name="Freeform 89">
              <a:extLst>
                <a:ext uri="{FF2B5EF4-FFF2-40B4-BE49-F238E27FC236}">
                  <a16:creationId xmlns:a16="http://schemas.microsoft.com/office/drawing/2014/main" id="{653FE544-93F1-1D46-AF3F-642E37006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939" y="1356055"/>
              <a:ext cx="39557" cy="41547"/>
            </a:xfrm>
            <a:custGeom>
              <a:avLst/>
              <a:gdLst>
                <a:gd name="T0" fmla="*/ 0 w 36"/>
                <a:gd name="T1" fmla="*/ 7 h 37"/>
                <a:gd name="T2" fmla="*/ 0 w 36"/>
                <a:gd name="T3" fmla="*/ 25 h 37"/>
                <a:gd name="T4" fmla="*/ 13 w 36"/>
                <a:gd name="T5" fmla="*/ 36 h 37"/>
                <a:gd name="T6" fmla="*/ 27 w 36"/>
                <a:gd name="T7" fmla="*/ 34 h 37"/>
                <a:gd name="T8" fmla="*/ 35 w 36"/>
                <a:gd name="T9" fmla="*/ 17 h 37"/>
                <a:gd name="T10" fmla="*/ 23 w 36"/>
                <a:gd name="T11" fmla="*/ 0 h 37"/>
                <a:gd name="T12" fmla="*/ 0 w 36"/>
                <a:gd name="T1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0" y="7"/>
                  </a:moveTo>
                  <a:lnTo>
                    <a:pt x="0" y="25"/>
                  </a:lnTo>
                  <a:lnTo>
                    <a:pt x="13" y="36"/>
                  </a:lnTo>
                  <a:lnTo>
                    <a:pt x="27" y="34"/>
                  </a:lnTo>
                  <a:lnTo>
                    <a:pt x="35" y="17"/>
                  </a:lnTo>
                  <a:lnTo>
                    <a:pt x="23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299" name="Freeform 90">
              <a:extLst>
                <a:ext uri="{FF2B5EF4-FFF2-40B4-BE49-F238E27FC236}">
                  <a16:creationId xmlns:a16="http://schemas.microsoft.com/office/drawing/2014/main" id="{1A8D9159-BE62-4C47-A4B2-09929F734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017" y="1314508"/>
              <a:ext cx="27689" cy="22752"/>
            </a:xfrm>
            <a:custGeom>
              <a:avLst/>
              <a:gdLst>
                <a:gd name="T0" fmla="*/ 2 w 25"/>
                <a:gd name="T1" fmla="*/ 0 h 21"/>
                <a:gd name="T2" fmla="*/ 0 w 25"/>
                <a:gd name="T3" fmla="*/ 20 h 21"/>
                <a:gd name="T4" fmla="*/ 19 w 25"/>
                <a:gd name="T5" fmla="*/ 20 h 21"/>
                <a:gd name="T6" fmla="*/ 24 w 25"/>
                <a:gd name="T7" fmla="*/ 5 h 21"/>
                <a:gd name="T8" fmla="*/ 2 w 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2" y="0"/>
                  </a:moveTo>
                  <a:lnTo>
                    <a:pt x="0" y="20"/>
                  </a:lnTo>
                  <a:lnTo>
                    <a:pt x="19" y="20"/>
                  </a:lnTo>
                  <a:lnTo>
                    <a:pt x="24" y="5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0" name="Freeform 91">
              <a:extLst>
                <a:ext uri="{FF2B5EF4-FFF2-40B4-BE49-F238E27FC236}">
                  <a16:creationId xmlns:a16="http://schemas.microsoft.com/office/drawing/2014/main" id="{E102B178-54C0-9148-A836-722447BF2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374" y="1278896"/>
              <a:ext cx="91970" cy="97933"/>
            </a:xfrm>
            <a:custGeom>
              <a:avLst/>
              <a:gdLst>
                <a:gd name="T0" fmla="*/ 27 w 83"/>
                <a:gd name="T1" fmla="*/ 0 h 89"/>
                <a:gd name="T2" fmla="*/ 15 w 83"/>
                <a:gd name="T3" fmla="*/ 18 h 89"/>
                <a:gd name="T4" fmla="*/ 0 w 83"/>
                <a:gd name="T5" fmla="*/ 35 h 89"/>
                <a:gd name="T6" fmla="*/ 2 w 83"/>
                <a:gd name="T7" fmla="*/ 56 h 89"/>
                <a:gd name="T8" fmla="*/ 20 w 83"/>
                <a:gd name="T9" fmla="*/ 56 h 89"/>
                <a:gd name="T10" fmla="*/ 17 w 83"/>
                <a:gd name="T11" fmla="*/ 67 h 89"/>
                <a:gd name="T12" fmla="*/ 22 w 83"/>
                <a:gd name="T13" fmla="*/ 83 h 89"/>
                <a:gd name="T14" fmla="*/ 67 w 83"/>
                <a:gd name="T15" fmla="*/ 88 h 89"/>
                <a:gd name="T16" fmla="*/ 80 w 83"/>
                <a:gd name="T17" fmla="*/ 70 h 89"/>
                <a:gd name="T18" fmla="*/ 82 w 83"/>
                <a:gd name="T19" fmla="*/ 43 h 89"/>
                <a:gd name="T20" fmla="*/ 65 w 83"/>
                <a:gd name="T21" fmla="*/ 20 h 89"/>
                <a:gd name="T22" fmla="*/ 27 w 83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9">
                  <a:moveTo>
                    <a:pt x="27" y="0"/>
                  </a:moveTo>
                  <a:lnTo>
                    <a:pt x="15" y="18"/>
                  </a:lnTo>
                  <a:lnTo>
                    <a:pt x="0" y="35"/>
                  </a:lnTo>
                  <a:lnTo>
                    <a:pt x="2" y="56"/>
                  </a:lnTo>
                  <a:lnTo>
                    <a:pt x="20" y="56"/>
                  </a:lnTo>
                  <a:lnTo>
                    <a:pt x="17" y="67"/>
                  </a:lnTo>
                  <a:lnTo>
                    <a:pt x="22" y="83"/>
                  </a:lnTo>
                  <a:lnTo>
                    <a:pt x="67" y="88"/>
                  </a:lnTo>
                  <a:lnTo>
                    <a:pt x="80" y="70"/>
                  </a:lnTo>
                  <a:lnTo>
                    <a:pt x="82" y="43"/>
                  </a:lnTo>
                  <a:lnTo>
                    <a:pt x="65" y="20"/>
                  </a:lnTo>
                  <a:lnTo>
                    <a:pt x="27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1" name="Freeform 92">
              <a:extLst>
                <a:ext uri="{FF2B5EF4-FFF2-40B4-BE49-F238E27FC236}">
                  <a16:creationId xmlns:a16="http://schemas.microsoft.com/office/drawing/2014/main" id="{6E625AFA-1F76-1A4C-85D0-EB874E8D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776" y="1222510"/>
              <a:ext cx="390626" cy="223564"/>
            </a:xfrm>
            <a:custGeom>
              <a:avLst/>
              <a:gdLst>
                <a:gd name="T0" fmla="*/ 27 w 353"/>
                <a:gd name="T1" fmla="*/ 37 h 201"/>
                <a:gd name="T2" fmla="*/ 34 w 353"/>
                <a:gd name="T3" fmla="*/ 53 h 201"/>
                <a:gd name="T4" fmla="*/ 47 w 353"/>
                <a:gd name="T5" fmla="*/ 68 h 201"/>
                <a:gd name="T6" fmla="*/ 59 w 353"/>
                <a:gd name="T7" fmla="*/ 72 h 201"/>
                <a:gd name="T8" fmla="*/ 85 w 353"/>
                <a:gd name="T9" fmla="*/ 80 h 201"/>
                <a:gd name="T10" fmla="*/ 107 w 353"/>
                <a:gd name="T11" fmla="*/ 69 h 201"/>
                <a:gd name="T12" fmla="*/ 137 w 353"/>
                <a:gd name="T13" fmla="*/ 62 h 201"/>
                <a:gd name="T14" fmla="*/ 148 w 353"/>
                <a:gd name="T15" fmla="*/ 58 h 201"/>
                <a:gd name="T16" fmla="*/ 148 w 353"/>
                <a:gd name="T17" fmla="*/ 75 h 201"/>
                <a:gd name="T18" fmla="*/ 115 w 353"/>
                <a:gd name="T19" fmla="*/ 82 h 201"/>
                <a:gd name="T20" fmla="*/ 95 w 353"/>
                <a:gd name="T21" fmla="*/ 92 h 201"/>
                <a:gd name="T22" fmla="*/ 112 w 353"/>
                <a:gd name="T23" fmla="*/ 100 h 201"/>
                <a:gd name="T24" fmla="*/ 80 w 353"/>
                <a:gd name="T25" fmla="*/ 100 h 201"/>
                <a:gd name="T26" fmla="*/ 64 w 353"/>
                <a:gd name="T27" fmla="*/ 90 h 201"/>
                <a:gd name="T28" fmla="*/ 62 w 353"/>
                <a:gd name="T29" fmla="*/ 109 h 201"/>
                <a:gd name="T30" fmla="*/ 75 w 353"/>
                <a:gd name="T31" fmla="*/ 127 h 201"/>
                <a:gd name="T32" fmla="*/ 59 w 353"/>
                <a:gd name="T33" fmla="*/ 140 h 201"/>
                <a:gd name="T34" fmla="*/ 47 w 353"/>
                <a:gd name="T35" fmla="*/ 149 h 201"/>
                <a:gd name="T36" fmla="*/ 32 w 353"/>
                <a:gd name="T37" fmla="*/ 160 h 201"/>
                <a:gd name="T38" fmla="*/ 25 w 353"/>
                <a:gd name="T39" fmla="*/ 172 h 201"/>
                <a:gd name="T40" fmla="*/ 0 w 353"/>
                <a:gd name="T41" fmla="*/ 167 h 201"/>
                <a:gd name="T42" fmla="*/ 12 w 353"/>
                <a:gd name="T43" fmla="*/ 189 h 201"/>
                <a:gd name="T44" fmla="*/ 81 w 353"/>
                <a:gd name="T45" fmla="*/ 200 h 201"/>
                <a:gd name="T46" fmla="*/ 121 w 353"/>
                <a:gd name="T47" fmla="*/ 192 h 201"/>
                <a:gd name="T48" fmla="*/ 140 w 353"/>
                <a:gd name="T49" fmla="*/ 172 h 201"/>
                <a:gd name="T50" fmla="*/ 125 w 353"/>
                <a:gd name="T51" fmla="*/ 153 h 201"/>
                <a:gd name="T52" fmla="*/ 140 w 353"/>
                <a:gd name="T53" fmla="*/ 147 h 201"/>
                <a:gd name="T54" fmla="*/ 157 w 353"/>
                <a:gd name="T55" fmla="*/ 142 h 201"/>
                <a:gd name="T56" fmla="*/ 182 w 353"/>
                <a:gd name="T57" fmla="*/ 117 h 201"/>
                <a:gd name="T58" fmla="*/ 189 w 353"/>
                <a:gd name="T59" fmla="*/ 105 h 201"/>
                <a:gd name="T60" fmla="*/ 210 w 353"/>
                <a:gd name="T61" fmla="*/ 92 h 201"/>
                <a:gd name="T62" fmla="*/ 237 w 353"/>
                <a:gd name="T63" fmla="*/ 100 h 201"/>
                <a:gd name="T64" fmla="*/ 287 w 353"/>
                <a:gd name="T65" fmla="*/ 58 h 201"/>
                <a:gd name="T66" fmla="*/ 277 w 353"/>
                <a:gd name="T67" fmla="*/ 40 h 201"/>
                <a:gd name="T68" fmla="*/ 322 w 353"/>
                <a:gd name="T69" fmla="*/ 32 h 201"/>
                <a:gd name="T70" fmla="*/ 352 w 353"/>
                <a:gd name="T71" fmla="*/ 20 h 201"/>
                <a:gd name="T72" fmla="*/ 335 w 353"/>
                <a:gd name="T73" fmla="*/ 3 h 201"/>
                <a:gd name="T74" fmla="*/ 305 w 353"/>
                <a:gd name="T75" fmla="*/ 3 h 201"/>
                <a:gd name="T76" fmla="*/ 230 w 353"/>
                <a:gd name="T77" fmla="*/ 0 h 201"/>
                <a:gd name="T78" fmla="*/ 204 w 353"/>
                <a:gd name="T79" fmla="*/ 20 h 201"/>
                <a:gd name="T80" fmla="*/ 182 w 353"/>
                <a:gd name="T81" fmla="*/ 0 h 201"/>
                <a:gd name="T82" fmla="*/ 180 w 353"/>
                <a:gd name="T83" fmla="*/ 10 h 201"/>
                <a:gd name="T84" fmla="*/ 137 w 353"/>
                <a:gd name="T85" fmla="*/ 7 h 201"/>
                <a:gd name="T86" fmla="*/ 117 w 353"/>
                <a:gd name="T87" fmla="*/ 30 h 201"/>
                <a:gd name="T88" fmla="*/ 97 w 353"/>
                <a:gd name="T89" fmla="*/ 30 h 201"/>
                <a:gd name="T90" fmla="*/ 87 w 353"/>
                <a:gd name="T91" fmla="*/ 18 h 201"/>
                <a:gd name="T92" fmla="*/ 64 w 353"/>
                <a:gd name="T93" fmla="*/ 22 h 201"/>
                <a:gd name="T94" fmla="*/ 59 w 353"/>
                <a:gd name="T95" fmla="*/ 32 h 201"/>
                <a:gd name="T96" fmla="*/ 27 w 353"/>
                <a:gd name="T97" fmla="*/ 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01">
                  <a:moveTo>
                    <a:pt x="27" y="37"/>
                  </a:moveTo>
                  <a:lnTo>
                    <a:pt x="34" y="53"/>
                  </a:lnTo>
                  <a:lnTo>
                    <a:pt x="47" y="68"/>
                  </a:lnTo>
                  <a:lnTo>
                    <a:pt x="59" y="72"/>
                  </a:lnTo>
                  <a:lnTo>
                    <a:pt x="85" y="80"/>
                  </a:lnTo>
                  <a:lnTo>
                    <a:pt x="107" y="69"/>
                  </a:lnTo>
                  <a:lnTo>
                    <a:pt x="137" y="62"/>
                  </a:lnTo>
                  <a:lnTo>
                    <a:pt x="148" y="58"/>
                  </a:lnTo>
                  <a:lnTo>
                    <a:pt x="148" y="75"/>
                  </a:lnTo>
                  <a:lnTo>
                    <a:pt x="115" y="82"/>
                  </a:lnTo>
                  <a:lnTo>
                    <a:pt x="95" y="92"/>
                  </a:lnTo>
                  <a:lnTo>
                    <a:pt x="112" y="100"/>
                  </a:lnTo>
                  <a:lnTo>
                    <a:pt x="80" y="100"/>
                  </a:lnTo>
                  <a:lnTo>
                    <a:pt x="64" y="90"/>
                  </a:lnTo>
                  <a:lnTo>
                    <a:pt x="62" y="109"/>
                  </a:lnTo>
                  <a:lnTo>
                    <a:pt x="75" y="127"/>
                  </a:lnTo>
                  <a:lnTo>
                    <a:pt x="59" y="140"/>
                  </a:lnTo>
                  <a:lnTo>
                    <a:pt x="47" y="149"/>
                  </a:lnTo>
                  <a:lnTo>
                    <a:pt x="32" y="160"/>
                  </a:lnTo>
                  <a:lnTo>
                    <a:pt x="25" y="172"/>
                  </a:lnTo>
                  <a:lnTo>
                    <a:pt x="0" y="167"/>
                  </a:lnTo>
                  <a:lnTo>
                    <a:pt x="12" y="189"/>
                  </a:lnTo>
                  <a:lnTo>
                    <a:pt x="81" y="200"/>
                  </a:lnTo>
                  <a:lnTo>
                    <a:pt x="121" y="192"/>
                  </a:lnTo>
                  <a:lnTo>
                    <a:pt x="140" y="172"/>
                  </a:lnTo>
                  <a:lnTo>
                    <a:pt x="125" y="153"/>
                  </a:lnTo>
                  <a:lnTo>
                    <a:pt x="140" y="147"/>
                  </a:lnTo>
                  <a:lnTo>
                    <a:pt x="157" y="142"/>
                  </a:lnTo>
                  <a:lnTo>
                    <a:pt x="182" y="117"/>
                  </a:lnTo>
                  <a:lnTo>
                    <a:pt x="189" y="105"/>
                  </a:lnTo>
                  <a:lnTo>
                    <a:pt x="210" y="92"/>
                  </a:lnTo>
                  <a:lnTo>
                    <a:pt x="237" y="100"/>
                  </a:lnTo>
                  <a:lnTo>
                    <a:pt x="287" y="58"/>
                  </a:lnTo>
                  <a:lnTo>
                    <a:pt x="277" y="40"/>
                  </a:lnTo>
                  <a:lnTo>
                    <a:pt x="322" y="32"/>
                  </a:lnTo>
                  <a:lnTo>
                    <a:pt x="352" y="20"/>
                  </a:lnTo>
                  <a:lnTo>
                    <a:pt x="335" y="3"/>
                  </a:lnTo>
                  <a:lnTo>
                    <a:pt x="305" y="3"/>
                  </a:lnTo>
                  <a:lnTo>
                    <a:pt x="230" y="0"/>
                  </a:lnTo>
                  <a:lnTo>
                    <a:pt x="204" y="20"/>
                  </a:lnTo>
                  <a:lnTo>
                    <a:pt x="182" y="0"/>
                  </a:lnTo>
                  <a:lnTo>
                    <a:pt x="180" y="10"/>
                  </a:lnTo>
                  <a:lnTo>
                    <a:pt x="137" y="7"/>
                  </a:lnTo>
                  <a:lnTo>
                    <a:pt x="117" y="30"/>
                  </a:lnTo>
                  <a:lnTo>
                    <a:pt x="97" y="30"/>
                  </a:lnTo>
                  <a:lnTo>
                    <a:pt x="87" y="18"/>
                  </a:lnTo>
                  <a:lnTo>
                    <a:pt x="64" y="22"/>
                  </a:lnTo>
                  <a:lnTo>
                    <a:pt x="59" y="32"/>
                  </a:lnTo>
                  <a:lnTo>
                    <a:pt x="27" y="3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2" name="Freeform 93">
              <a:extLst>
                <a:ext uri="{FF2B5EF4-FFF2-40B4-BE49-F238E27FC236}">
                  <a16:creationId xmlns:a16="http://schemas.microsoft.com/office/drawing/2014/main" id="{4823731B-029C-EE4B-A60F-CAC7100C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07" y="1410462"/>
              <a:ext cx="176029" cy="83095"/>
            </a:xfrm>
            <a:custGeom>
              <a:avLst/>
              <a:gdLst>
                <a:gd name="T0" fmla="*/ 20 w 160"/>
                <a:gd name="T1" fmla="*/ 0 h 75"/>
                <a:gd name="T2" fmla="*/ 0 w 160"/>
                <a:gd name="T3" fmla="*/ 18 h 75"/>
                <a:gd name="T4" fmla="*/ 13 w 160"/>
                <a:gd name="T5" fmla="*/ 35 h 75"/>
                <a:gd name="T6" fmla="*/ 35 w 160"/>
                <a:gd name="T7" fmla="*/ 61 h 75"/>
                <a:gd name="T8" fmla="*/ 57 w 160"/>
                <a:gd name="T9" fmla="*/ 71 h 75"/>
                <a:gd name="T10" fmla="*/ 122 w 160"/>
                <a:gd name="T11" fmla="*/ 64 h 75"/>
                <a:gd name="T12" fmla="*/ 159 w 160"/>
                <a:gd name="T13" fmla="*/ 74 h 75"/>
                <a:gd name="T14" fmla="*/ 155 w 160"/>
                <a:gd name="T15" fmla="*/ 46 h 75"/>
                <a:gd name="T16" fmla="*/ 101 w 160"/>
                <a:gd name="T17" fmla="*/ 43 h 75"/>
                <a:gd name="T18" fmla="*/ 54 w 160"/>
                <a:gd name="T19" fmla="*/ 31 h 75"/>
                <a:gd name="T20" fmla="*/ 47 w 160"/>
                <a:gd name="T21" fmla="*/ 3 h 75"/>
                <a:gd name="T22" fmla="*/ 20 w 160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75">
                  <a:moveTo>
                    <a:pt x="20" y="0"/>
                  </a:moveTo>
                  <a:lnTo>
                    <a:pt x="0" y="18"/>
                  </a:lnTo>
                  <a:lnTo>
                    <a:pt x="13" y="35"/>
                  </a:lnTo>
                  <a:lnTo>
                    <a:pt x="35" y="61"/>
                  </a:lnTo>
                  <a:lnTo>
                    <a:pt x="57" y="71"/>
                  </a:lnTo>
                  <a:lnTo>
                    <a:pt x="122" y="64"/>
                  </a:lnTo>
                  <a:lnTo>
                    <a:pt x="159" y="74"/>
                  </a:lnTo>
                  <a:lnTo>
                    <a:pt x="155" y="46"/>
                  </a:lnTo>
                  <a:lnTo>
                    <a:pt x="101" y="43"/>
                  </a:lnTo>
                  <a:lnTo>
                    <a:pt x="54" y="31"/>
                  </a:lnTo>
                  <a:lnTo>
                    <a:pt x="47" y="3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3" name="Freeform 94">
              <a:extLst>
                <a:ext uri="{FF2B5EF4-FFF2-40B4-BE49-F238E27FC236}">
                  <a16:creationId xmlns:a16="http://schemas.microsoft.com/office/drawing/2014/main" id="{E1EAF1C7-D73C-2A45-85C9-4F9F55552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73" y="1457946"/>
              <a:ext cx="38568" cy="25720"/>
            </a:xfrm>
            <a:custGeom>
              <a:avLst/>
              <a:gdLst>
                <a:gd name="T0" fmla="*/ 13 w 34"/>
                <a:gd name="T1" fmla="*/ 0 h 23"/>
                <a:gd name="T2" fmla="*/ 0 w 34"/>
                <a:gd name="T3" fmla="*/ 15 h 23"/>
                <a:gd name="T4" fmla="*/ 18 w 34"/>
                <a:gd name="T5" fmla="*/ 22 h 23"/>
                <a:gd name="T6" fmla="*/ 33 w 34"/>
                <a:gd name="T7" fmla="*/ 15 h 23"/>
                <a:gd name="T8" fmla="*/ 30 w 34"/>
                <a:gd name="T9" fmla="*/ 2 h 23"/>
                <a:gd name="T10" fmla="*/ 13 w 3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3">
                  <a:moveTo>
                    <a:pt x="13" y="0"/>
                  </a:moveTo>
                  <a:lnTo>
                    <a:pt x="0" y="15"/>
                  </a:lnTo>
                  <a:lnTo>
                    <a:pt x="18" y="22"/>
                  </a:lnTo>
                  <a:lnTo>
                    <a:pt x="33" y="15"/>
                  </a:lnTo>
                  <a:lnTo>
                    <a:pt x="30" y="2"/>
                  </a:lnTo>
                  <a:lnTo>
                    <a:pt x="13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4" name="Freeform 95">
              <a:extLst>
                <a:ext uri="{FF2B5EF4-FFF2-40B4-BE49-F238E27FC236}">
                  <a16:creationId xmlns:a16="http://schemas.microsoft.com/office/drawing/2014/main" id="{032E6131-B2D1-404E-9B0E-5EA4E4683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152" y="1197780"/>
              <a:ext cx="799052" cy="674650"/>
            </a:xfrm>
            <a:custGeom>
              <a:avLst/>
              <a:gdLst>
                <a:gd name="T0" fmla="*/ 138 w 720"/>
                <a:gd name="T1" fmla="*/ 83 h 608"/>
                <a:gd name="T2" fmla="*/ 93 w 720"/>
                <a:gd name="T3" fmla="*/ 123 h 608"/>
                <a:gd name="T4" fmla="*/ 31 w 720"/>
                <a:gd name="T5" fmla="*/ 155 h 608"/>
                <a:gd name="T6" fmla="*/ 3 w 720"/>
                <a:gd name="T7" fmla="*/ 175 h 608"/>
                <a:gd name="T8" fmla="*/ 65 w 720"/>
                <a:gd name="T9" fmla="*/ 187 h 608"/>
                <a:gd name="T10" fmla="*/ 20 w 720"/>
                <a:gd name="T11" fmla="*/ 195 h 608"/>
                <a:gd name="T12" fmla="*/ 143 w 720"/>
                <a:gd name="T13" fmla="*/ 220 h 608"/>
                <a:gd name="T14" fmla="*/ 180 w 720"/>
                <a:gd name="T15" fmla="*/ 285 h 608"/>
                <a:gd name="T16" fmla="*/ 190 w 720"/>
                <a:gd name="T17" fmla="*/ 342 h 608"/>
                <a:gd name="T18" fmla="*/ 219 w 720"/>
                <a:gd name="T19" fmla="*/ 354 h 608"/>
                <a:gd name="T20" fmla="*/ 227 w 720"/>
                <a:gd name="T21" fmla="*/ 377 h 608"/>
                <a:gd name="T22" fmla="*/ 195 w 720"/>
                <a:gd name="T23" fmla="*/ 422 h 608"/>
                <a:gd name="T24" fmla="*/ 200 w 720"/>
                <a:gd name="T25" fmla="*/ 490 h 608"/>
                <a:gd name="T26" fmla="*/ 240 w 720"/>
                <a:gd name="T27" fmla="*/ 582 h 608"/>
                <a:gd name="T28" fmla="*/ 278 w 720"/>
                <a:gd name="T29" fmla="*/ 607 h 608"/>
                <a:gd name="T30" fmla="*/ 325 w 720"/>
                <a:gd name="T31" fmla="*/ 540 h 608"/>
                <a:gd name="T32" fmla="*/ 345 w 720"/>
                <a:gd name="T33" fmla="*/ 485 h 608"/>
                <a:gd name="T34" fmla="*/ 433 w 720"/>
                <a:gd name="T35" fmla="*/ 465 h 608"/>
                <a:gd name="T36" fmla="*/ 510 w 720"/>
                <a:gd name="T37" fmla="*/ 425 h 608"/>
                <a:gd name="T38" fmla="*/ 581 w 720"/>
                <a:gd name="T39" fmla="*/ 367 h 608"/>
                <a:gd name="T40" fmla="*/ 525 w 720"/>
                <a:gd name="T41" fmla="*/ 354 h 608"/>
                <a:gd name="T42" fmla="*/ 548 w 720"/>
                <a:gd name="T43" fmla="*/ 332 h 608"/>
                <a:gd name="T44" fmla="*/ 588 w 720"/>
                <a:gd name="T45" fmla="*/ 358 h 608"/>
                <a:gd name="T46" fmla="*/ 586 w 720"/>
                <a:gd name="T47" fmla="*/ 318 h 608"/>
                <a:gd name="T48" fmla="*/ 561 w 720"/>
                <a:gd name="T49" fmla="*/ 290 h 608"/>
                <a:gd name="T50" fmla="*/ 588 w 720"/>
                <a:gd name="T51" fmla="*/ 298 h 608"/>
                <a:gd name="T52" fmla="*/ 616 w 720"/>
                <a:gd name="T53" fmla="*/ 280 h 608"/>
                <a:gd name="T54" fmla="*/ 626 w 720"/>
                <a:gd name="T55" fmla="*/ 267 h 608"/>
                <a:gd name="T56" fmla="*/ 646 w 720"/>
                <a:gd name="T57" fmla="*/ 237 h 608"/>
                <a:gd name="T58" fmla="*/ 621 w 720"/>
                <a:gd name="T59" fmla="*/ 210 h 608"/>
                <a:gd name="T60" fmla="*/ 643 w 720"/>
                <a:gd name="T61" fmla="*/ 195 h 608"/>
                <a:gd name="T62" fmla="*/ 598 w 720"/>
                <a:gd name="T63" fmla="*/ 168 h 608"/>
                <a:gd name="T64" fmla="*/ 631 w 720"/>
                <a:gd name="T65" fmla="*/ 128 h 608"/>
                <a:gd name="T66" fmla="*/ 618 w 720"/>
                <a:gd name="T67" fmla="*/ 105 h 608"/>
                <a:gd name="T68" fmla="*/ 651 w 720"/>
                <a:gd name="T69" fmla="*/ 95 h 608"/>
                <a:gd name="T70" fmla="*/ 719 w 720"/>
                <a:gd name="T71" fmla="*/ 63 h 608"/>
                <a:gd name="T72" fmla="*/ 624 w 720"/>
                <a:gd name="T73" fmla="*/ 68 h 608"/>
                <a:gd name="T74" fmla="*/ 601 w 720"/>
                <a:gd name="T75" fmla="*/ 50 h 608"/>
                <a:gd name="T76" fmla="*/ 553 w 720"/>
                <a:gd name="T77" fmla="*/ 45 h 608"/>
                <a:gd name="T78" fmla="*/ 518 w 720"/>
                <a:gd name="T79" fmla="*/ 37 h 608"/>
                <a:gd name="T80" fmla="*/ 598 w 720"/>
                <a:gd name="T81" fmla="*/ 23 h 608"/>
                <a:gd name="T82" fmla="*/ 470 w 720"/>
                <a:gd name="T83" fmla="*/ 20 h 608"/>
                <a:gd name="T84" fmla="*/ 413 w 720"/>
                <a:gd name="T85" fmla="*/ 3 h 608"/>
                <a:gd name="T86" fmla="*/ 340 w 720"/>
                <a:gd name="T87" fmla="*/ 15 h 608"/>
                <a:gd name="T88" fmla="*/ 333 w 720"/>
                <a:gd name="T89" fmla="*/ 58 h 608"/>
                <a:gd name="T90" fmla="*/ 303 w 720"/>
                <a:gd name="T91" fmla="*/ 41 h 608"/>
                <a:gd name="T92" fmla="*/ 283 w 720"/>
                <a:gd name="T93" fmla="*/ 65 h 608"/>
                <a:gd name="T94" fmla="*/ 258 w 720"/>
                <a:gd name="T95" fmla="*/ 45 h 608"/>
                <a:gd name="T96" fmla="*/ 240 w 720"/>
                <a:gd name="T97" fmla="*/ 55 h 608"/>
                <a:gd name="T98" fmla="*/ 183 w 720"/>
                <a:gd name="T99" fmla="*/ 50 h 608"/>
                <a:gd name="T100" fmla="*/ 150 w 720"/>
                <a:gd name="T101" fmla="*/ 65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0" h="608">
                  <a:moveTo>
                    <a:pt x="150" y="65"/>
                  </a:moveTo>
                  <a:lnTo>
                    <a:pt x="138" y="83"/>
                  </a:lnTo>
                  <a:lnTo>
                    <a:pt x="95" y="92"/>
                  </a:lnTo>
                  <a:lnTo>
                    <a:pt x="93" y="123"/>
                  </a:lnTo>
                  <a:lnTo>
                    <a:pt x="60" y="132"/>
                  </a:lnTo>
                  <a:lnTo>
                    <a:pt x="31" y="155"/>
                  </a:lnTo>
                  <a:lnTo>
                    <a:pt x="0" y="164"/>
                  </a:lnTo>
                  <a:lnTo>
                    <a:pt x="3" y="175"/>
                  </a:lnTo>
                  <a:lnTo>
                    <a:pt x="55" y="172"/>
                  </a:lnTo>
                  <a:lnTo>
                    <a:pt x="65" y="187"/>
                  </a:lnTo>
                  <a:lnTo>
                    <a:pt x="42" y="192"/>
                  </a:lnTo>
                  <a:lnTo>
                    <a:pt x="20" y="195"/>
                  </a:lnTo>
                  <a:lnTo>
                    <a:pt x="55" y="220"/>
                  </a:lnTo>
                  <a:lnTo>
                    <a:pt x="143" y="220"/>
                  </a:lnTo>
                  <a:lnTo>
                    <a:pt x="166" y="245"/>
                  </a:lnTo>
                  <a:lnTo>
                    <a:pt x="180" y="285"/>
                  </a:lnTo>
                  <a:lnTo>
                    <a:pt x="188" y="326"/>
                  </a:lnTo>
                  <a:lnTo>
                    <a:pt x="190" y="342"/>
                  </a:lnTo>
                  <a:lnTo>
                    <a:pt x="211" y="332"/>
                  </a:lnTo>
                  <a:lnTo>
                    <a:pt x="219" y="354"/>
                  </a:lnTo>
                  <a:lnTo>
                    <a:pt x="193" y="363"/>
                  </a:lnTo>
                  <a:lnTo>
                    <a:pt x="227" y="377"/>
                  </a:lnTo>
                  <a:lnTo>
                    <a:pt x="222" y="407"/>
                  </a:lnTo>
                  <a:lnTo>
                    <a:pt x="195" y="422"/>
                  </a:lnTo>
                  <a:lnTo>
                    <a:pt x="188" y="445"/>
                  </a:lnTo>
                  <a:lnTo>
                    <a:pt x="200" y="490"/>
                  </a:lnTo>
                  <a:lnTo>
                    <a:pt x="218" y="537"/>
                  </a:lnTo>
                  <a:lnTo>
                    <a:pt x="240" y="582"/>
                  </a:lnTo>
                  <a:lnTo>
                    <a:pt x="266" y="588"/>
                  </a:lnTo>
                  <a:lnTo>
                    <a:pt x="278" y="607"/>
                  </a:lnTo>
                  <a:lnTo>
                    <a:pt x="301" y="602"/>
                  </a:lnTo>
                  <a:lnTo>
                    <a:pt x="325" y="540"/>
                  </a:lnTo>
                  <a:lnTo>
                    <a:pt x="343" y="517"/>
                  </a:lnTo>
                  <a:lnTo>
                    <a:pt x="345" y="485"/>
                  </a:lnTo>
                  <a:lnTo>
                    <a:pt x="388" y="475"/>
                  </a:lnTo>
                  <a:lnTo>
                    <a:pt x="433" y="465"/>
                  </a:lnTo>
                  <a:lnTo>
                    <a:pt x="456" y="420"/>
                  </a:lnTo>
                  <a:lnTo>
                    <a:pt x="510" y="425"/>
                  </a:lnTo>
                  <a:lnTo>
                    <a:pt x="558" y="393"/>
                  </a:lnTo>
                  <a:lnTo>
                    <a:pt x="581" y="367"/>
                  </a:lnTo>
                  <a:lnTo>
                    <a:pt x="556" y="359"/>
                  </a:lnTo>
                  <a:lnTo>
                    <a:pt x="525" y="354"/>
                  </a:lnTo>
                  <a:lnTo>
                    <a:pt x="531" y="337"/>
                  </a:lnTo>
                  <a:lnTo>
                    <a:pt x="548" y="332"/>
                  </a:lnTo>
                  <a:lnTo>
                    <a:pt x="569" y="348"/>
                  </a:lnTo>
                  <a:lnTo>
                    <a:pt x="588" y="358"/>
                  </a:lnTo>
                  <a:lnTo>
                    <a:pt x="598" y="342"/>
                  </a:lnTo>
                  <a:lnTo>
                    <a:pt x="586" y="318"/>
                  </a:lnTo>
                  <a:lnTo>
                    <a:pt x="558" y="307"/>
                  </a:lnTo>
                  <a:lnTo>
                    <a:pt x="561" y="290"/>
                  </a:lnTo>
                  <a:lnTo>
                    <a:pt x="581" y="290"/>
                  </a:lnTo>
                  <a:lnTo>
                    <a:pt x="588" y="298"/>
                  </a:lnTo>
                  <a:lnTo>
                    <a:pt x="596" y="285"/>
                  </a:lnTo>
                  <a:lnTo>
                    <a:pt x="616" y="280"/>
                  </a:lnTo>
                  <a:lnTo>
                    <a:pt x="609" y="267"/>
                  </a:lnTo>
                  <a:lnTo>
                    <a:pt x="626" y="267"/>
                  </a:lnTo>
                  <a:lnTo>
                    <a:pt x="641" y="253"/>
                  </a:lnTo>
                  <a:lnTo>
                    <a:pt x="646" y="237"/>
                  </a:lnTo>
                  <a:lnTo>
                    <a:pt x="624" y="227"/>
                  </a:lnTo>
                  <a:lnTo>
                    <a:pt x="621" y="210"/>
                  </a:lnTo>
                  <a:lnTo>
                    <a:pt x="631" y="198"/>
                  </a:lnTo>
                  <a:lnTo>
                    <a:pt x="643" y="195"/>
                  </a:lnTo>
                  <a:lnTo>
                    <a:pt x="641" y="172"/>
                  </a:lnTo>
                  <a:lnTo>
                    <a:pt x="598" y="168"/>
                  </a:lnTo>
                  <a:lnTo>
                    <a:pt x="609" y="142"/>
                  </a:lnTo>
                  <a:lnTo>
                    <a:pt x="631" y="128"/>
                  </a:lnTo>
                  <a:lnTo>
                    <a:pt x="643" y="117"/>
                  </a:lnTo>
                  <a:lnTo>
                    <a:pt x="618" y="105"/>
                  </a:lnTo>
                  <a:lnTo>
                    <a:pt x="636" y="97"/>
                  </a:lnTo>
                  <a:lnTo>
                    <a:pt x="651" y="95"/>
                  </a:lnTo>
                  <a:lnTo>
                    <a:pt x="686" y="85"/>
                  </a:lnTo>
                  <a:lnTo>
                    <a:pt x="719" y="63"/>
                  </a:lnTo>
                  <a:lnTo>
                    <a:pt x="656" y="58"/>
                  </a:lnTo>
                  <a:lnTo>
                    <a:pt x="624" y="68"/>
                  </a:lnTo>
                  <a:lnTo>
                    <a:pt x="578" y="91"/>
                  </a:lnTo>
                  <a:lnTo>
                    <a:pt x="601" y="50"/>
                  </a:lnTo>
                  <a:lnTo>
                    <a:pt x="550" y="68"/>
                  </a:lnTo>
                  <a:lnTo>
                    <a:pt x="553" y="45"/>
                  </a:lnTo>
                  <a:lnTo>
                    <a:pt x="470" y="53"/>
                  </a:lnTo>
                  <a:lnTo>
                    <a:pt x="518" y="37"/>
                  </a:lnTo>
                  <a:lnTo>
                    <a:pt x="578" y="28"/>
                  </a:lnTo>
                  <a:lnTo>
                    <a:pt x="598" y="23"/>
                  </a:lnTo>
                  <a:lnTo>
                    <a:pt x="558" y="8"/>
                  </a:lnTo>
                  <a:lnTo>
                    <a:pt x="470" y="20"/>
                  </a:lnTo>
                  <a:lnTo>
                    <a:pt x="518" y="0"/>
                  </a:lnTo>
                  <a:lnTo>
                    <a:pt x="413" y="3"/>
                  </a:lnTo>
                  <a:lnTo>
                    <a:pt x="383" y="30"/>
                  </a:lnTo>
                  <a:lnTo>
                    <a:pt x="340" y="15"/>
                  </a:lnTo>
                  <a:lnTo>
                    <a:pt x="340" y="36"/>
                  </a:lnTo>
                  <a:lnTo>
                    <a:pt x="333" y="58"/>
                  </a:lnTo>
                  <a:lnTo>
                    <a:pt x="318" y="41"/>
                  </a:lnTo>
                  <a:lnTo>
                    <a:pt x="303" y="41"/>
                  </a:lnTo>
                  <a:lnTo>
                    <a:pt x="283" y="41"/>
                  </a:lnTo>
                  <a:lnTo>
                    <a:pt x="283" y="65"/>
                  </a:lnTo>
                  <a:lnTo>
                    <a:pt x="261" y="65"/>
                  </a:lnTo>
                  <a:lnTo>
                    <a:pt x="258" y="45"/>
                  </a:lnTo>
                  <a:lnTo>
                    <a:pt x="235" y="43"/>
                  </a:lnTo>
                  <a:lnTo>
                    <a:pt x="240" y="55"/>
                  </a:lnTo>
                  <a:lnTo>
                    <a:pt x="200" y="41"/>
                  </a:lnTo>
                  <a:lnTo>
                    <a:pt x="183" y="50"/>
                  </a:lnTo>
                  <a:lnTo>
                    <a:pt x="167" y="50"/>
                  </a:lnTo>
                  <a:lnTo>
                    <a:pt x="150" y="6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5" name="Freeform 96">
              <a:extLst>
                <a:ext uri="{FF2B5EF4-FFF2-40B4-BE49-F238E27FC236}">
                  <a16:creationId xmlns:a16="http://schemas.microsoft.com/office/drawing/2014/main" id="{86E2BE2B-EE93-2547-9AF0-0546214D9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939" y="1578631"/>
              <a:ext cx="25712" cy="32644"/>
            </a:xfrm>
            <a:custGeom>
              <a:avLst/>
              <a:gdLst>
                <a:gd name="T0" fmla="*/ 8 w 24"/>
                <a:gd name="T1" fmla="*/ 0 h 29"/>
                <a:gd name="T2" fmla="*/ 0 w 24"/>
                <a:gd name="T3" fmla="*/ 28 h 29"/>
                <a:gd name="T4" fmla="*/ 23 w 24"/>
                <a:gd name="T5" fmla="*/ 10 h 29"/>
                <a:gd name="T6" fmla="*/ 8 w 2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8" y="0"/>
                  </a:moveTo>
                  <a:lnTo>
                    <a:pt x="0" y="28"/>
                  </a:lnTo>
                  <a:lnTo>
                    <a:pt x="23" y="10"/>
                  </a:lnTo>
                  <a:lnTo>
                    <a:pt x="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6" name="Freeform 97">
              <a:extLst>
                <a:ext uri="{FF2B5EF4-FFF2-40B4-BE49-F238E27FC236}">
                  <a16:creationId xmlns:a16="http://schemas.microsoft.com/office/drawing/2014/main" id="{A80B2708-28C0-2A49-B500-D0BEF5B7F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61" y="2658861"/>
              <a:ext cx="164162" cy="72213"/>
            </a:xfrm>
            <a:custGeom>
              <a:avLst/>
              <a:gdLst>
                <a:gd name="T0" fmla="*/ 0 w 148"/>
                <a:gd name="T1" fmla="*/ 19 h 65"/>
                <a:gd name="T2" fmla="*/ 14 w 148"/>
                <a:gd name="T3" fmla="*/ 6 h 65"/>
                <a:gd name="T4" fmla="*/ 26 w 148"/>
                <a:gd name="T5" fmla="*/ 0 h 65"/>
                <a:gd name="T6" fmla="*/ 46 w 148"/>
                <a:gd name="T7" fmla="*/ 3 h 65"/>
                <a:gd name="T8" fmla="*/ 74 w 148"/>
                <a:gd name="T9" fmla="*/ 9 h 65"/>
                <a:gd name="T10" fmla="*/ 100 w 148"/>
                <a:gd name="T11" fmla="*/ 23 h 65"/>
                <a:gd name="T12" fmla="*/ 140 w 148"/>
                <a:gd name="T13" fmla="*/ 42 h 65"/>
                <a:gd name="T14" fmla="*/ 147 w 148"/>
                <a:gd name="T15" fmla="*/ 52 h 65"/>
                <a:gd name="T16" fmla="*/ 127 w 148"/>
                <a:gd name="T17" fmla="*/ 64 h 65"/>
                <a:gd name="T18" fmla="*/ 96 w 148"/>
                <a:gd name="T19" fmla="*/ 61 h 65"/>
                <a:gd name="T20" fmla="*/ 100 w 148"/>
                <a:gd name="T21" fmla="*/ 45 h 65"/>
                <a:gd name="T22" fmla="*/ 90 w 148"/>
                <a:gd name="T23" fmla="*/ 35 h 65"/>
                <a:gd name="T24" fmla="*/ 68 w 148"/>
                <a:gd name="T25" fmla="*/ 20 h 65"/>
                <a:gd name="T26" fmla="*/ 60 w 148"/>
                <a:gd name="T27" fmla="*/ 17 h 65"/>
                <a:gd name="T28" fmla="*/ 17 w 148"/>
                <a:gd name="T29" fmla="*/ 13 h 65"/>
                <a:gd name="T30" fmla="*/ 0 w 148"/>
                <a:gd name="T31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65">
                  <a:moveTo>
                    <a:pt x="0" y="19"/>
                  </a:moveTo>
                  <a:lnTo>
                    <a:pt x="14" y="6"/>
                  </a:lnTo>
                  <a:lnTo>
                    <a:pt x="26" y="0"/>
                  </a:lnTo>
                  <a:lnTo>
                    <a:pt x="46" y="3"/>
                  </a:lnTo>
                  <a:lnTo>
                    <a:pt x="74" y="9"/>
                  </a:lnTo>
                  <a:lnTo>
                    <a:pt x="100" y="23"/>
                  </a:lnTo>
                  <a:lnTo>
                    <a:pt x="140" y="42"/>
                  </a:lnTo>
                  <a:lnTo>
                    <a:pt x="147" y="52"/>
                  </a:lnTo>
                  <a:lnTo>
                    <a:pt x="127" y="64"/>
                  </a:lnTo>
                  <a:lnTo>
                    <a:pt x="96" y="61"/>
                  </a:lnTo>
                  <a:lnTo>
                    <a:pt x="100" y="45"/>
                  </a:lnTo>
                  <a:lnTo>
                    <a:pt x="90" y="35"/>
                  </a:lnTo>
                  <a:lnTo>
                    <a:pt x="68" y="20"/>
                  </a:lnTo>
                  <a:lnTo>
                    <a:pt x="60" y="17"/>
                  </a:lnTo>
                  <a:lnTo>
                    <a:pt x="17" y="13"/>
                  </a:lnTo>
                  <a:lnTo>
                    <a:pt x="0" y="1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7" name="Freeform 98">
              <a:extLst>
                <a:ext uri="{FF2B5EF4-FFF2-40B4-BE49-F238E27FC236}">
                  <a16:creationId xmlns:a16="http://schemas.microsoft.com/office/drawing/2014/main" id="{32FBC060-51B8-6F4C-B694-B7146D860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194" y="2909134"/>
              <a:ext cx="95926" cy="53418"/>
            </a:xfrm>
            <a:custGeom>
              <a:avLst/>
              <a:gdLst>
                <a:gd name="T0" fmla="*/ 13 w 87"/>
                <a:gd name="T1" fmla="*/ 4 h 49"/>
                <a:gd name="T2" fmla="*/ 0 w 87"/>
                <a:gd name="T3" fmla="*/ 11 h 49"/>
                <a:gd name="T4" fmla="*/ 1 w 87"/>
                <a:gd name="T5" fmla="*/ 26 h 49"/>
                <a:gd name="T6" fmla="*/ 30 w 87"/>
                <a:gd name="T7" fmla="*/ 30 h 49"/>
                <a:gd name="T8" fmla="*/ 41 w 87"/>
                <a:gd name="T9" fmla="*/ 40 h 49"/>
                <a:gd name="T10" fmla="*/ 54 w 87"/>
                <a:gd name="T11" fmla="*/ 33 h 49"/>
                <a:gd name="T12" fmla="*/ 49 w 87"/>
                <a:gd name="T13" fmla="*/ 22 h 49"/>
                <a:gd name="T14" fmla="*/ 63 w 87"/>
                <a:gd name="T15" fmla="*/ 21 h 49"/>
                <a:gd name="T16" fmla="*/ 77 w 87"/>
                <a:gd name="T17" fmla="*/ 37 h 49"/>
                <a:gd name="T18" fmla="*/ 83 w 87"/>
                <a:gd name="T19" fmla="*/ 48 h 49"/>
                <a:gd name="T20" fmla="*/ 86 w 87"/>
                <a:gd name="T21" fmla="*/ 17 h 49"/>
                <a:gd name="T22" fmla="*/ 67 w 87"/>
                <a:gd name="T23" fmla="*/ 4 h 49"/>
                <a:gd name="T24" fmla="*/ 52 w 87"/>
                <a:gd name="T25" fmla="*/ 0 h 49"/>
                <a:gd name="T26" fmla="*/ 40 w 87"/>
                <a:gd name="T27" fmla="*/ 11 h 49"/>
                <a:gd name="T28" fmla="*/ 13 w 87"/>
                <a:gd name="T2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49">
                  <a:moveTo>
                    <a:pt x="13" y="4"/>
                  </a:moveTo>
                  <a:lnTo>
                    <a:pt x="0" y="11"/>
                  </a:lnTo>
                  <a:lnTo>
                    <a:pt x="1" y="26"/>
                  </a:lnTo>
                  <a:lnTo>
                    <a:pt x="30" y="30"/>
                  </a:lnTo>
                  <a:lnTo>
                    <a:pt x="41" y="40"/>
                  </a:lnTo>
                  <a:lnTo>
                    <a:pt x="54" y="33"/>
                  </a:lnTo>
                  <a:lnTo>
                    <a:pt x="49" y="22"/>
                  </a:lnTo>
                  <a:lnTo>
                    <a:pt x="63" y="21"/>
                  </a:lnTo>
                  <a:lnTo>
                    <a:pt x="77" y="37"/>
                  </a:lnTo>
                  <a:lnTo>
                    <a:pt x="83" y="48"/>
                  </a:lnTo>
                  <a:lnTo>
                    <a:pt x="86" y="17"/>
                  </a:lnTo>
                  <a:lnTo>
                    <a:pt x="67" y="4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13" y="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8" name="Freeform 99">
              <a:extLst>
                <a:ext uri="{FF2B5EF4-FFF2-40B4-BE49-F238E27FC236}">
                  <a16:creationId xmlns:a16="http://schemas.microsoft.com/office/drawing/2014/main" id="{BED53FEA-5A3F-C047-8D7E-DA3AC6EE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784" y="3066420"/>
              <a:ext cx="121638" cy="112771"/>
            </a:xfrm>
            <a:custGeom>
              <a:avLst/>
              <a:gdLst>
                <a:gd name="T0" fmla="*/ 109 w 110"/>
                <a:gd name="T1" fmla="*/ 47 h 101"/>
                <a:gd name="T2" fmla="*/ 96 w 110"/>
                <a:gd name="T3" fmla="*/ 31 h 101"/>
                <a:gd name="T4" fmla="*/ 81 w 110"/>
                <a:gd name="T5" fmla="*/ 20 h 101"/>
                <a:gd name="T6" fmla="*/ 70 w 110"/>
                <a:gd name="T7" fmla="*/ 11 h 101"/>
                <a:gd name="T8" fmla="*/ 47 w 110"/>
                <a:gd name="T9" fmla="*/ 12 h 101"/>
                <a:gd name="T10" fmla="*/ 26 w 110"/>
                <a:gd name="T11" fmla="*/ 0 h 101"/>
                <a:gd name="T12" fmla="*/ 14 w 110"/>
                <a:gd name="T13" fmla="*/ 6 h 101"/>
                <a:gd name="T14" fmla="*/ 11 w 110"/>
                <a:gd name="T15" fmla="*/ 23 h 101"/>
                <a:gd name="T16" fmla="*/ 4 w 110"/>
                <a:gd name="T17" fmla="*/ 32 h 101"/>
                <a:gd name="T18" fmla="*/ 0 w 110"/>
                <a:gd name="T19" fmla="*/ 43 h 101"/>
                <a:gd name="T20" fmla="*/ 4 w 110"/>
                <a:gd name="T21" fmla="*/ 54 h 101"/>
                <a:gd name="T22" fmla="*/ 14 w 110"/>
                <a:gd name="T23" fmla="*/ 63 h 101"/>
                <a:gd name="T24" fmla="*/ 15 w 110"/>
                <a:gd name="T25" fmla="*/ 74 h 101"/>
                <a:gd name="T26" fmla="*/ 15 w 110"/>
                <a:gd name="T27" fmla="*/ 89 h 101"/>
                <a:gd name="T28" fmla="*/ 26 w 110"/>
                <a:gd name="T29" fmla="*/ 100 h 101"/>
                <a:gd name="T30" fmla="*/ 41 w 110"/>
                <a:gd name="T31" fmla="*/ 89 h 101"/>
                <a:gd name="T32" fmla="*/ 60 w 110"/>
                <a:gd name="T33" fmla="*/ 75 h 101"/>
                <a:gd name="T34" fmla="*/ 101 w 110"/>
                <a:gd name="T35" fmla="*/ 57 h 101"/>
                <a:gd name="T36" fmla="*/ 109 w 110"/>
                <a:gd name="T37" fmla="*/ 4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1">
                  <a:moveTo>
                    <a:pt x="109" y="47"/>
                  </a:moveTo>
                  <a:lnTo>
                    <a:pt x="96" y="31"/>
                  </a:lnTo>
                  <a:lnTo>
                    <a:pt x="81" y="20"/>
                  </a:lnTo>
                  <a:lnTo>
                    <a:pt x="70" y="11"/>
                  </a:lnTo>
                  <a:lnTo>
                    <a:pt x="47" y="12"/>
                  </a:lnTo>
                  <a:lnTo>
                    <a:pt x="26" y="0"/>
                  </a:lnTo>
                  <a:lnTo>
                    <a:pt x="14" y="6"/>
                  </a:lnTo>
                  <a:lnTo>
                    <a:pt x="11" y="23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4" y="54"/>
                  </a:lnTo>
                  <a:lnTo>
                    <a:pt x="14" y="63"/>
                  </a:lnTo>
                  <a:lnTo>
                    <a:pt x="15" y="74"/>
                  </a:lnTo>
                  <a:lnTo>
                    <a:pt x="15" y="89"/>
                  </a:lnTo>
                  <a:lnTo>
                    <a:pt x="26" y="100"/>
                  </a:lnTo>
                  <a:lnTo>
                    <a:pt x="41" y="89"/>
                  </a:lnTo>
                  <a:lnTo>
                    <a:pt x="60" y="75"/>
                  </a:lnTo>
                  <a:lnTo>
                    <a:pt x="101" y="57"/>
                  </a:lnTo>
                  <a:lnTo>
                    <a:pt x="109" y="4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09" name="Freeform 100">
              <a:extLst>
                <a:ext uri="{FF2B5EF4-FFF2-40B4-BE49-F238E27FC236}">
                  <a16:creationId xmlns:a16="http://schemas.microsoft.com/office/drawing/2014/main" id="{251B37B2-F857-FE4E-A1AD-9FB83F041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241" y="2928918"/>
              <a:ext cx="70214" cy="138491"/>
            </a:xfrm>
            <a:custGeom>
              <a:avLst/>
              <a:gdLst>
                <a:gd name="T0" fmla="*/ 18 w 64"/>
                <a:gd name="T1" fmla="*/ 0 h 125"/>
                <a:gd name="T2" fmla="*/ 18 w 64"/>
                <a:gd name="T3" fmla="*/ 14 h 125"/>
                <a:gd name="T4" fmla="*/ 12 w 64"/>
                <a:gd name="T5" fmla="*/ 20 h 125"/>
                <a:gd name="T6" fmla="*/ 9 w 64"/>
                <a:gd name="T7" fmla="*/ 28 h 125"/>
                <a:gd name="T8" fmla="*/ 1 w 64"/>
                <a:gd name="T9" fmla="*/ 36 h 125"/>
                <a:gd name="T10" fmla="*/ 0 w 64"/>
                <a:gd name="T11" fmla="*/ 50 h 125"/>
                <a:gd name="T12" fmla="*/ 7 w 64"/>
                <a:gd name="T13" fmla="*/ 59 h 125"/>
                <a:gd name="T14" fmla="*/ 7 w 64"/>
                <a:gd name="T15" fmla="*/ 70 h 125"/>
                <a:gd name="T16" fmla="*/ 18 w 64"/>
                <a:gd name="T17" fmla="*/ 73 h 125"/>
                <a:gd name="T18" fmla="*/ 22 w 64"/>
                <a:gd name="T19" fmla="*/ 90 h 125"/>
                <a:gd name="T20" fmla="*/ 18 w 64"/>
                <a:gd name="T21" fmla="*/ 101 h 125"/>
                <a:gd name="T22" fmla="*/ 25 w 64"/>
                <a:gd name="T23" fmla="*/ 116 h 125"/>
                <a:gd name="T24" fmla="*/ 32 w 64"/>
                <a:gd name="T25" fmla="*/ 124 h 125"/>
                <a:gd name="T26" fmla="*/ 41 w 64"/>
                <a:gd name="T27" fmla="*/ 123 h 125"/>
                <a:gd name="T28" fmla="*/ 45 w 64"/>
                <a:gd name="T29" fmla="*/ 117 h 125"/>
                <a:gd name="T30" fmla="*/ 57 w 64"/>
                <a:gd name="T31" fmla="*/ 116 h 125"/>
                <a:gd name="T32" fmla="*/ 60 w 64"/>
                <a:gd name="T33" fmla="*/ 109 h 125"/>
                <a:gd name="T34" fmla="*/ 59 w 64"/>
                <a:gd name="T35" fmla="*/ 94 h 125"/>
                <a:gd name="T36" fmla="*/ 50 w 64"/>
                <a:gd name="T37" fmla="*/ 89 h 125"/>
                <a:gd name="T38" fmla="*/ 45 w 64"/>
                <a:gd name="T39" fmla="*/ 83 h 125"/>
                <a:gd name="T40" fmla="*/ 45 w 64"/>
                <a:gd name="T41" fmla="*/ 70 h 125"/>
                <a:gd name="T42" fmla="*/ 51 w 64"/>
                <a:gd name="T43" fmla="*/ 65 h 125"/>
                <a:gd name="T44" fmla="*/ 61 w 64"/>
                <a:gd name="T45" fmla="*/ 66 h 125"/>
                <a:gd name="T46" fmla="*/ 63 w 64"/>
                <a:gd name="T47" fmla="*/ 51 h 125"/>
                <a:gd name="T48" fmla="*/ 61 w 64"/>
                <a:gd name="T49" fmla="*/ 36 h 125"/>
                <a:gd name="T50" fmla="*/ 55 w 64"/>
                <a:gd name="T51" fmla="*/ 30 h 125"/>
                <a:gd name="T52" fmla="*/ 44 w 64"/>
                <a:gd name="T53" fmla="*/ 29 h 125"/>
                <a:gd name="T54" fmla="*/ 41 w 64"/>
                <a:gd name="T55" fmla="*/ 15 h 125"/>
                <a:gd name="T56" fmla="*/ 33 w 64"/>
                <a:gd name="T57" fmla="*/ 14 h 125"/>
                <a:gd name="T58" fmla="*/ 29 w 64"/>
                <a:gd name="T59" fmla="*/ 2 h 125"/>
                <a:gd name="T60" fmla="*/ 18 w 64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125">
                  <a:moveTo>
                    <a:pt x="18" y="0"/>
                  </a:moveTo>
                  <a:lnTo>
                    <a:pt x="18" y="14"/>
                  </a:lnTo>
                  <a:lnTo>
                    <a:pt x="12" y="20"/>
                  </a:lnTo>
                  <a:lnTo>
                    <a:pt x="9" y="28"/>
                  </a:lnTo>
                  <a:lnTo>
                    <a:pt x="1" y="36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7" y="70"/>
                  </a:lnTo>
                  <a:lnTo>
                    <a:pt x="18" y="73"/>
                  </a:lnTo>
                  <a:lnTo>
                    <a:pt x="22" y="90"/>
                  </a:lnTo>
                  <a:lnTo>
                    <a:pt x="18" y="101"/>
                  </a:lnTo>
                  <a:lnTo>
                    <a:pt x="25" y="116"/>
                  </a:lnTo>
                  <a:lnTo>
                    <a:pt x="32" y="124"/>
                  </a:lnTo>
                  <a:lnTo>
                    <a:pt x="41" y="123"/>
                  </a:lnTo>
                  <a:lnTo>
                    <a:pt x="45" y="117"/>
                  </a:lnTo>
                  <a:lnTo>
                    <a:pt x="57" y="116"/>
                  </a:lnTo>
                  <a:lnTo>
                    <a:pt x="60" y="109"/>
                  </a:lnTo>
                  <a:lnTo>
                    <a:pt x="59" y="94"/>
                  </a:lnTo>
                  <a:lnTo>
                    <a:pt x="50" y="89"/>
                  </a:lnTo>
                  <a:lnTo>
                    <a:pt x="45" y="83"/>
                  </a:lnTo>
                  <a:lnTo>
                    <a:pt x="45" y="70"/>
                  </a:lnTo>
                  <a:lnTo>
                    <a:pt x="51" y="65"/>
                  </a:lnTo>
                  <a:lnTo>
                    <a:pt x="61" y="66"/>
                  </a:lnTo>
                  <a:lnTo>
                    <a:pt x="63" y="51"/>
                  </a:lnTo>
                  <a:lnTo>
                    <a:pt x="61" y="36"/>
                  </a:lnTo>
                  <a:lnTo>
                    <a:pt x="55" y="30"/>
                  </a:lnTo>
                  <a:lnTo>
                    <a:pt x="44" y="29"/>
                  </a:lnTo>
                  <a:lnTo>
                    <a:pt x="41" y="15"/>
                  </a:lnTo>
                  <a:lnTo>
                    <a:pt x="33" y="14"/>
                  </a:lnTo>
                  <a:lnTo>
                    <a:pt x="29" y="2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0" name="Freeform 101">
              <a:extLst>
                <a:ext uri="{FF2B5EF4-FFF2-40B4-BE49-F238E27FC236}">
                  <a16:creationId xmlns:a16="http://schemas.microsoft.com/office/drawing/2014/main" id="{0B8738FD-6899-E04D-9100-BB3306EF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698" y="2968487"/>
              <a:ext cx="66258" cy="91009"/>
            </a:xfrm>
            <a:custGeom>
              <a:avLst/>
              <a:gdLst>
                <a:gd name="T0" fmla="*/ 19 w 61"/>
                <a:gd name="T1" fmla="*/ 15 h 82"/>
                <a:gd name="T2" fmla="*/ 17 w 61"/>
                <a:gd name="T3" fmla="*/ 30 h 82"/>
                <a:gd name="T4" fmla="*/ 7 w 61"/>
                <a:gd name="T5" fmla="*/ 29 h 82"/>
                <a:gd name="T6" fmla="*/ 0 w 61"/>
                <a:gd name="T7" fmla="*/ 34 h 82"/>
                <a:gd name="T8" fmla="*/ 1 w 61"/>
                <a:gd name="T9" fmla="*/ 47 h 82"/>
                <a:gd name="T10" fmla="*/ 6 w 61"/>
                <a:gd name="T11" fmla="*/ 53 h 82"/>
                <a:gd name="T12" fmla="*/ 14 w 61"/>
                <a:gd name="T13" fmla="*/ 59 h 82"/>
                <a:gd name="T14" fmla="*/ 15 w 61"/>
                <a:gd name="T15" fmla="*/ 73 h 82"/>
                <a:gd name="T16" fmla="*/ 13 w 61"/>
                <a:gd name="T17" fmla="*/ 81 h 82"/>
                <a:gd name="T18" fmla="*/ 30 w 61"/>
                <a:gd name="T19" fmla="*/ 80 h 82"/>
                <a:gd name="T20" fmla="*/ 30 w 61"/>
                <a:gd name="T21" fmla="*/ 67 h 82"/>
                <a:gd name="T22" fmla="*/ 52 w 61"/>
                <a:gd name="T23" fmla="*/ 65 h 82"/>
                <a:gd name="T24" fmla="*/ 56 w 61"/>
                <a:gd name="T25" fmla="*/ 61 h 82"/>
                <a:gd name="T26" fmla="*/ 56 w 61"/>
                <a:gd name="T27" fmla="*/ 19 h 82"/>
                <a:gd name="T28" fmla="*/ 60 w 61"/>
                <a:gd name="T29" fmla="*/ 10 h 82"/>
                <a:gd name="T30" fmla="*/ 54 w 61"/>
                <a:gd name="T31" fmla="*/ 0 h 82"/>
                <a:gd name="T32" fmla="*/ 37 w 61"/>
                <a:gd name="T33" fmla="*/ 0 h 82"/>
                <a:gd name="T34" fmla="*/ 32 w 61"/>
                <a:gd name="T35" fmla="*/ 8 h 82"/>
                <a:gd name="T36" fmla="*/ 19 w 61"/>
                <a:gd name="T37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82">
                  <a:moveTo>
                    <a:pt x="19" y="15"/>
                  </a:moveTo>
                  <a:lnTo>
                    <a:pt x="17" y="30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" y="47"/>
                  </a:lnTo>
                  <a:lnTo>
                    <a:pt x="6" y="53"/>
                  </a:lnTo>
                  <a:lnTo>
                    <a:pt x="14" y="59"/>
                  </a:lnTo>
                  <a:lnTo>
                    <a:pt x="15" y="73"/>
                  </a:lnTo>
                  <a:lnTo>
                    <a:pt x="13" y="81"/>
                  </a:lnTo>
                  <a:lnTo>
                    <a:pt x="30" y="80"/>
                  </a:lnTo>
                  <a:lnTo>
                    <a:pt x="30" y="67"/>
                  </a:lnTo>
                  <a:lnTo>
                    <a:pt x="52" y="65"/>
                  </a:lnTo>
                  <a:lnTo>
                    <a:pt x="56" y="61"/>
                  </a:lnTo>
                  <a:lnTo>
                    <a:pt x="56" y="19"/>
                  </a:lnTo>
                  <a:lnTo>
                    <a:pt x="60" y="10"/>
                  </a:lnTo>
                  <a:lnTo>
                    <a:pt x="54" y="0"/>
                  </a:lnTo>
                  <a:lnTo>
                    <a:pt x="37" y="0"/>
                  </a:lnTo>
                  <a:lnTo>
                    <a:pt x="32" y="8"/>
                  </a:lnTo>
                  <a:lnTo>
                    <a:pt x="19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1" name="Freeform 102">
              <a:extLst>
                <a:ext uri="{FF2B5EF4-FFF2-40B4-BE49-F238E27FC236}">
                  <a16:creationId xmlns:a16="http://schemas.microsoft.com/office/drawing/2014/main" id="{ED50D79B-26B3-DE4D-BD8B-5731B4FB8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544" y="3006077"/>
              <a:ext cx="636869" cy="712240"/>
            </a:xfrm>
            <a:custGeom>
              <a:avLst/>
              <a:gdLst>
                <a:gd name="T0" fmla="*/ 58 w 573"/>
                <a:gd name="T1" fmla="*/ 58 h 641"/>
                <a:gd name="T2" fmla="*/ 62 w 573"/>
                <a:gd name="T3" fmla="*/ 98 h 641"/>
                <a:gd name="T4" fmla="*/ 57 w 573"/>
                <a:gd name="T5" fmla="*/ 131 h 641"/>
                <a:gd name="T6" fmla="*/ 29 w 573"/>
                <a:gd name="T7" fmla="*/ 147 h 641"/>
                <a:gd name="T8" fmla="*/ 18 w 573"/>
                <a:gd name="T9" fmla="*/ 178 h 641"/>
                <a:gd name="T10" fmla="*/ 0 w 573"/>
                <a:gd name="T11" fmla="*/ 201 h 641"/>
                <a:gd name="T12" fmla="*/ 17 w 573"/>
                <a:gd name="T13" fmla="*/ 228 h 641"/>
                <a:gd name="T14" fmla="*/ 42 w 573"/>
                <a:gd name="T15" fmla="*/ 241 h 641"/>
                <a:gd name="T16" fmla="*/ 71 w 573"/>
                <a:gd name="T17" fmla="*/ 259 h 641"/>
                <a:gd name="T18" fmla="*/ 96 w 573"/>
                <a:gd name="T19" fmla="*/ 252 h 641"/>
                <a:gd name="T20" fmla="*/ 108 w 573"/>
                <a:gd name="T21" fmla="*/ 235 h 641"/>
                <a:gd name="T22" fmla="*/ 136 w 573"/>
                <a:gd name="T23" fmla="*/ 277 h 641"/>
                <a:gd name="T24" fmla="*/ 163 w 573"/>
                <a:gd name="T25" fmla="*/ 286 h 641"/>
                <a:gd name="T26" fmla="*/ 190 w 573"/>
                <a:gd name="T27" fmla="*/ 299 h 641"/>
                <a:gd name="T28" fmla="*/ 207 w 573"/>
                <a:gd name="T29" fmla="*/ 316 h 641"/>
                <a:gd name="T30" fmla="*/ 204 w 573"/>
                <a:gd name="T31" fmla="*/ 343 h 641"/>
                <a:gd name="T32" fmla="*/ 230 w 573"/>
                <a:gd name="T33" fmla="*/ 359 h 641"/>
                <a:gd name="T34" fmla="*/ 245 w 573"/>
                <a:gd name="T35" fmla="*/ 376 h 641"/>
                <a:gd name="T36" fmla="*/ 230 w 573"/>
                <a:gd name="T37" fmla="*/ 405 h 641"/>
                <a:gd name="T38" fmla="*/ 243 w 573"/>
                <a:gd name="T39" fmla="*/ 431 h 641"/>
                <a:gd name="T40" fmla="*/ 268 w 573"/>
                <a:gd name="T41" fmla="*/ 445 h 641"/>
                <a:gd name="T42" fmla="*/ 295 w 573"/>
                <a:gd name="T43" fmla="*/ 464 h 641"/>
                <a:gd name="T44" fmla="*/ 302 w 573"/>
                <a:gd name="T45" fmla="*/ 520 h 641"/>
                <a:gd name="T46" fmla="*/ 299 w 573"/>
                <a:gd name="T47" fmla="*/ 533 h 641"/>
                <a:gd name="T48" fmla="*/ 277 w 573"/>
                <a:gd name="T49" fmla="*/ 557 h 641"/>
                <a:gd name="T50" fmla="*/ 269 w 573"/>
                <a:gd name="T51" fmla="*/ 584 h 641"/>
                <a:gd name="T52" fmla="*/ 320 w 573"/>
                <a:gd name="T53" fmla="*/ 629 h 641"/>
                <a:gd name="T54" fmla="*/ 331 w 573"/>
                <a:gd name="T55" fmla="*/ 611 h 641"/>
                <a:gd name="T56" fmla="*/ 342 w 573"/>
                <a:gd name="T57" fmla="*/ 581 h 641"/>
                <a:gd name="T58" fmla="*/ 339 w 573"/>
                <a:gd name="T59" fmla="*/ 603 h 641"/>
                <a:gd name="T60" fmla="*/ 364 w 573"/>
                <a:gd name="T61" fmla="*/ 578 h 641"/>
                <a:gd name="T62" fmla="*/ 383 w 573"/>
                <a:gd name="T63" fmla="*/ 500 h 641"/>
                <a:gd name="T64" fmla="*/ 403 w 573"/>
                <a:gd name="T65" fmla="*/ 476 h 641"/>
                <a:gd name="T66" fmla="*/ 456 w 573"/>
                <a:gd name="T67" fmla="*/ 455 h 641"/>
                <a:gd name="T68" fmla="*/ 486 w 573"/>
                <a:gd name="T69" fmla="*/ 420 h 641"/>
                <a:gd name="T70" fmla="*/ 501 w 573"/>
                <a:gd name="T71" fmla="*/ 365 h 641"/>
                <a:gd name="T72" fmla="*/ 525 w 573"/>
                <a:gd name="T73" fmla="*/ 280 h 641"/>
                <a:gd name="T74" fmla="*/ 536 w 573"/>
                <a:gd name="T75" fmla="*/ 247 h 641"/>
                <a:gd name="T76" fmla="*/ 558 w 573"/>
                <a:gd name="T77" fmla="*/ 226 h 641"/>
                <a:gd name="T78" fmla="*/ 563 w 573"/>
                <a:gd name="T79" fmla="*/ 198 h 641"/>
                <a:gd name="T80" fmla="*/ 562 w 573"/>
                <a:gd name="T81" fmla="*/ 184 h 641"/>
                <a:gd name="T82" fmla="*/ 542 w 573"/>
                <a:gd name="T83" fmla="*/ 148 h 641"/>
                <a:gd name="T84" fmla="*/ 513 w 573"/>
                <a:gd name="T85" fmla="*/ 130 h 641"/>
                <a:gd name="T86" fmla="*/ 486 w 573"/>
                <a:gd name="T87" fmla="*/ 114 h 641"/>
                <a:gd name="T88" fmla="*/ 456 w 573"/>
                <a:gd name="T89" fmla="*/ 109 h 641"/>
                <a:gd name="T90" fmla="*/ 426 w 573"/>
                <a:gd name="T91" fmla="*/ 92 h 641"/>
                <a:gd name="T92" fmla="*/ 385 w 573"/>
                <a:gd name="T93" fmla="*/ 84 h 641"/>
                <a:gd name="T94" fmla="*/ 358 w 573"/>
                <a:gd name="T95" fmla="*/ 102 h 641"/>
                <a:gd name="T96" fmla="*/ 362 w 573"/>
                <a:gd name="T97" fmla="*/ 74 h 641"/>
                <a:gd name="T98" fmla="*/ 334 w 573"/>
                <a:gd name="T99" fmla="*/ 90 h 641"/>
                <a:gd name="T100" fmla="*/ 330 w 573"/>
                <a:gd name="T101" fmla="*/ 81 h 641"/>
                <a:gd name="T102" fmla="*/ 349 w 573"/>
                <a:gd name="T103" fmla="*/ 48 h 641"/>
                <a:gd name="T104" fmla="*/ 318 w 573"/>
                <a:gd name="T105" fmla="*/ 14 h 641"/>
                <a:gd name="T106" fmla="*/ 302 w 573"/>
                <a:gd name="T107" fmla="*/ 40 h 641"/>
                <a:gd name="T108" fmla="*/ 259 w 573"/>
                <a:gd name="T109" fmla="*/ 33 h 641"/>
                <a:gd name="T110" fmla="*/ 230 w 573"/>
                <a:gd name="T111" fmla="*/ 47 h 641"/>
                <a:gd name="T112" fmla="*/ 209 w 573"/>
                <a:gd name="T113" fmla="*/ 46 h 641"/>
                <a:gd name="T114" fmla="*/ 203 w 573"/>
                <a:gd name="T115" fmla="*/ 3 h 641"/>
                <a:gd name="T116" fmla="*/ 162 w 573"/>
                <a:gd name="T117" fmla="*/ 11 h 641"/>
                <a:gd name="T118" fmla="*/ 136 w 573"/>
                <a:gd name="T119" fmla="*/ 7 h 641"/>
                <a:gd name="T120" fmla="*/ 143 w 573"/>
                <a:gd name="T121" fmla="*/ 36 h 641"/>
                <a:gd name="T122" fmla="*/ 117 w 573"/>
                <a:gd name="T123" fmla="*/ 58 h 641"/>
                <a:gd name="T124" fmla="*/ 89 w 573"/>
                <a:gd name="T125" fmla="*/ 39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3" h="641">
                  <a:moveTo>
                    <a:pt x="89" y="39"/>
                  </a:moveTo>
                  <a:lnTo>
                    <a:pt x="64" y="47"/>
                  </a:lnTo>
                  <a:lnTo>
                    <a:pt x="58" y="58"/>
                  </a:lnTo>
                  <a:lnTo>
                    <a:pt x="66" y="65"/>
                  </a:lnTo>
                  <a:lnTo>
                    <a:pt x="58" y="70"/>
                  </a:lnTo>
                  <a:lnTo>
                    <a:pt x="62" y="98"/>
                  </a:lnTo>
                  <a:lnTo>
                    <a:pt x="62" y="111"/>
                  </a:lnTo>
                  <a:lnTo>
                    <a:pt x="47" y="113"/>
                  </a:lnTo>
                  <a:lnTo>
                    <a:pt x="57" y="131"/>
                  </a:lnTo>
                  <a:lnTo>
                    <a:pt x="53" y="145"/>
                  </a:lnTo>
                  <a:lnTo>
                    <a:pt x="42" y="151"/>
                  </a:lnTo>
                  <a:lnTo>
                    <a:pt x="29" y="147"/>
                  </a:lnTo>
                  <a:lnTo>
                    <a:pt x="19" y="154"/>
                  </a:lnTo>
                  <a:lnTo>
                    <a:pt x="14" y="168"/>
                  </a:lnTo>
                  <a:lnTo>
                    <a:pt x="18" y="178"/>
                  </a:lnTo>
                  <a:lnTo>
                    <a:pt x="11" y="183"/>
                  </a:lnTo>
                  <a:lnTo>
                    <a:pt x="3" y="187"/>
                  </a:lnTo>
                  <a:lnTo>
                    <a:pt x="0" y="201"/>
                  </a:lnTo>
                  <a:lnTo>
                    <a:pt x="3" y="210"/>
                  </a:lnTo>
                  <a:lnTo>
                    <a:pt x="14" y="219"/>
                  </a:lnTo>
                  <a:lnTo>
                    <a:pt x="17" y="228"/>
                  </a:lnTo>
                  <a:lnTo>
                    <a:pt x="27" y="230"/>
                  </a:lnTo>
                  <a:lnTo>
                    <a:pt x="29" y="238"/>
                  </a:lnTo>
                  <a:lnTo>
                    <a:pt x="42" y="241"/>
                  </a:lnTo>
                  <a:lnTo>
                    <a:pt x="53" y="234"/>
                  </a:lnTo>
                  <a:lnTo>
                    <a:pt x="58" y="252"/>
                  </a:lnTo>
                  <a:lnTo>
                    <a:pt x="71" y="259"/>
                  </a:lnTo>
                  <a:lnTo>
                    <a:pt x="81" y="259"/>
                  </a:lnTo>
                  <a:lnTo>
                    <a:pt x="91" y="256"/>
                  </a:lnTo>
                  <a:lnTo>
                    <a:pt x="96" y="252"/>
                  </a:lnTo>
                  <a:lnTo>
                    <a:pt x="99" y="245"/>
                  </a:lnTo>
                  <a:lnTo>
                    <a:pt x="107" y="246"/>
                  </a:lnTo>
                  <a:lnTo>
                    <a:pt x="108" y="235"/>
                  </a:lnTo>
                  <a:lnTo>
                    <a:pt x="128" y="237"/>
                  </a:lnTo>
                  <a:lnTo>
                    <a:pt x="130" y="267"/>
                  </a:lnTo>
                  <a:lnTo>
                    <a:pt x="136" y="277"/>
                  </a:lnTo>
                  <a:lnTo>
                    <a:pt x="138" y="282"/>
                  </a:lnTo>
                  <a:lnTo>
                    <a:pt x="161" y="282"/>
                  </a:lnTo>
                  <a:lnTo>
                    <a:pt x="163" y="286"/>
                  </a:lnTo>
                  <a:lnTo>
                    <a:pt x="173" y="288"/>
                  </a:lnTo>
                  <a:lnTo>
                    <a:pt x="175" y="297"/>
                  </a:lnTo>
                  <a:lnTo>
                    <a:pt x="190" y="299"/>
                  </a:lnTo>
                  <a:lnTo>
                    <a:pt x="197" y="301"/>
                  </a:lnTo>
                  <a:lnTo>
                    <a:pt x="199" y="315"/>
                  </a:lnTo>
                  <a:lnTo>
                    <a:pt x="207" y="316"/>
                  </a:lnTo>
                  <a:lnTo>
                    <a:pt x="199" y="322"/>
                  </a:lnTo>
                  <a:lnTo>
                    <a:pt x="200" y="342"/>
                  </a:lnTo>
                  <a:lnTo>
                    <a:pt x="204" y="343"/>
                  </a:lnTo>
                  <a:lnTo>
                    <a:pt x="209" y="349"/>
                  </a:lnTo>
                  <a:lnTo>
                    <a:pt x="229" y="348"/>
                  </a:lnTo>
                  <a:lnTo>
                    <a:pt x="230" y="359"/>
                  </a:lnTo>
                  <a:lnTo>
                    <a:pt x="238" y="361"/>
                  </a:lnTo>
                  <a:lnTo>
                    <a:pt x="240" y="372"/>
                  </a:lnTo>
                  <a:lnTo>
                    <a:pt x="245" y="376"/>
                  </a:lnTo>
                  <a:lnTo>
                    <a:pt x="243" y="394"/>
                  </a:lnTo>
                  <a:lnTo>
                    <a:pt x="238" y="403"/>
                  </a:lnTo>
                  <a:lnTo>
                    <a:pt x="230" y="405"/>
                  </a:lnTo>
                  <a:lnTo>
                    <a:pt x="231" y="416"/>
                  </a:lnTo>
                  <a:lnTo>
                    <a:pt x="242" y="420"/>
                  </a:lnTo>
                  <a:lnTo>
                    <a:pt x="243" y="431"/>
                  </a:lnTo>
                  <a:lnTo>
                    <a:pt x="257" y="435"/>
                  </a:lnTo>
                  <a:lnTo>
                    <a:pt x="260" y="442"/>
                  </a:lnTo>
                  <a:lnTo>
                    <a:pt x="268" y="445"/>
                  </a:lnTo>
                  <a:lnTo>
                    <a:pt x="281" y="446"/>
                  </a:lnTo>
                  <a:lnTo>
                    <a:pt x="283" y="463"/>
                  </a:lnTo>
                  <a:lnTo>
                    <a:pt x="295" y="464"/>
                  </a:lnTo>
                  <a:lnTo>
                    <a:pt x="297" y="501"/>
                  </a:lnTo>
                  <a:lnTo>
                    <a:pt x="300" y="504"/>
                  </a:lnTo>
                  <a:lnTo>
                    <a:pt x="302" y="520"/>
                  </a:lnTo>
                  <a:lnTo>
                    <a:pt x="309" y="520"/>
                  </a:lnTo>
                  <a:lnTo>
                    <a:pt x="310" y="531"/>
                  </a:lnTo>
                  <a:lnTo>
                    <a:pt x="299" y="533"/>
                  </a:lnTo>
                  <a:lnTo>
                    <a:pt x="292" y="543"/>
                  </a:lnTo>
                  <a:lnTo>
                    <a:pt x="285" y="546"/>
                  </a:lnTo>
                  <a:lnTo>
                    <a:pt x="277" y="557"/>
                  </a:lnTo>
                  <a:lnTo>
                    <a:pt x="269" y="565"/>
                  </a:lnTo>
                  <a:lnTo>
                    <a:pt x="264" y="576"/>
                  </a:lnTo>
                  <a:lnTo>
                    <a:pt x="269" y="584"/>
                  </a:lnTo>
                  <a:lnTo>
                    <a:pt x="283" y="589"/>
                  </a:lnTo>
                  <a:lnTo>
                    <a:pt x="314" y="618"/>
                  </a:lnTo>
                  <a:lnTo>
                    <a:pt x="320" y="629"/>
                  </a:lnTo>
                  <a:lnTo>
                    <a:pt x="323" y="640"/>
                  </a:lnTo>
                  <a:lnTo>
                    <a:pt x="330" y="628"/>
                  </a:lnTo>
                  <a:lnTo>
                    <a:pt x="331" y="611"/>
                  </a:lnTo>
                  <a:lnTo>
                    <a:pt x="335" y="599"/>
                  </a:lnTo>
                  <a:lnTo>
                    <a:pt x="336" y="580"/>
                  </a:lnTo>
                  <a:lnTo>
                    <a:pt x="342" y="581"/>
                  </a:lnTo>
                  <a:lnTo>
                    <a:pt x="345" y="585"/>
                  </a:lnTo>
                  <a:lnTo>
                    <a:pt x="343" y="595"/>
                  </a:lnTo>
                  <a:lnTo>
                    <a:pt x="339" y="603"/>
                  </a:lnTo>
                  <a:lnTo>
                    <a:pt x="353" y="598"/>
                  </a:lnTo>
                  <a:lnTo>
                    <a:pt x="356" y="585"/>
                  </a:lnTo>
                  <a:lnTo>
                    <a:pt x="364" y="578"/>
                  </a:lnTo>
                  <a:lnTo>
                    <a:pt x="362" y="558"/>
                  </a:lnTo>
                  <a:lnTo>
                    <a:pt x="378" y="548"/>
                  </a:lnTo>
                  <a:lnTo>
                    <a:pt x="383" y="500"/>
                  </a:lnTo>
                  <a:lnTo>
                    <a:pt x="386" y="489"/>
                  </a:lnTo>
                  <a:lnTo>
                    <a:pt x="398" y="484"/>
                  </a:lnTo>
                  <a:lnTo>
                    <a:pt x="403" y="476"/>
                  </a:lnTo>
                  <a:lnTo>
                    <a:pt x="411" y="470"/>
                  </a:lnTo>
                  <a:lnTo>
                    <a:pt x="426" y="459"/>
                  </a:lnTo>
                  <a:lnTo>
                    <a:pt x="456" y="455"/>
                  </a:lnTo>
                  <a:lnTo>
                    <a:pt x="459" y="447"/>
                  </a:lnTo>
                  <a:lnTo>
                    <a:pt x="482" y="446"/>
                  </a:lnTo>
                  <a:lnTo>
                    <a:pt x="486" y="420"/>
                  </a:lnTo>
                  <a:lnTo>
                    <a:pt x="493" y="408"/>
                  </a:lnTo>
                  <a:lnTo>
                    <a:pt x="499" y="392"/>
                  </a:lnTo>
                  <a:lnTo>
                    <a:pt x="501" y="365"/>
                  </a:lnTo>
                  <a:lnTo>
                    <a:pt x="508" y="361"/>
                  </a:lnTo>
                  <a:lnTo>
                    <a:pt x="512" y="285"/>
                  </a:lnTo>
                  <a:lnTo>
                    <a:pt x="525" y="280"/>
                  </a:lnTo>
                  <a:lnTo>
                    <a:pt x="525" y="265"/>
                  </a:lnTo>
                  <a:lnTo>
                    <a:pt x="532" y="261"/>
                  </a:lnTo>
                  <a:lnTo>
                    <a:pt x="536" y="247"/>
                  </a:lnTo>
                  <a:lnTo>
                    <a:pt x="543" y="244"/>
                  </a:lnTo>
                  <a:lnTo>
                    <a:pt x="547" y="230"/>
                  </a:lnTo>
                  <a:lnTo>
                    <a:pt x="558" y="226"/>
                  </a:lnTo>
                  <a:lnTo>
                    <a:pt x="558" y="214"/>
                  </a:lnTo>
                  <a:lnTo>
                    <a:pt x="564" y="212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72" y="185"/>
                  </a:lnTo>
                  <a:lnTo>
                    <a:pt x="562" y="184"/>
                  </a:lnTo>
                  <a:lnTo>
                    <a:pt x="559" y="156"/>
                  </a:lnTo>
                  <a:lnTo>
                    <a:pt x="553" y="150"/>
                  </a:lnTo>
                  <a:lnTo>
                    <a:pt x="542" y="148"/>
                  </a:lnTo>
                  <a:lnTo>
                    <a:pt x="533" y="142"/>
                  </a:lnTo>
                  <a:lnTo>
                    <a:pt x="525" y="130"/>
                  </a:lnTo>
                  <a:lnTo>
                    <a:pt x="513" y="130"/>
                  </a:lnTo>
                  <a:lnTo>
                    <a:pt x="510" y="119"/>
                  </a:lnTo>
                  <a:lnTo>
                    <a:pt x="500" y="114"/>
                  </a:lnTo>
                  <a:lnTo>
                    <a:pt x="486" y="114"/>
                  </a:lnTo>
                  <a:lnTo>
                    <a:pt x="472" y="111"/>
                  </a:lnTo>
                  <a:lnTo>
                    <a:pt x="465" y="104"/>
                  </a:lnTo>
                  <a:lnTo>
                    <a:pt x="456" y="109"/>
                  </a:lnTo>
                  <a:lnTo>
                    <a:pt x="447" y="110"/>
                  </a:lnTo>
                  <a:lnTo>
                    <a:pt x="435" y="103"/>
                  </a:lnTo>
                  <a:lnTo>
                    <a:pt x="426" y="92"/>
                  </a:lnTo>
                  <a:lnTo>
                    <a:pt x="414" y="84"/>
                  </a:lnTo>
                  <a:lnTo>
                    <a:pt x="401" y="82"/>
                  </a:lnTo>
                  <a:lnTo>
                    <a:pt x="385" y="84"/>
                  </a:lnTo>
                  <a:lnTo>
                    <a:pt x="375" y="87"/>
                  </a:lnTo>
                  <a:lnTo>
                    <a:pt x="371" y="95"/>
                  </a:lnTo>
                  <a:lnTo>
                    <a:pt x="358" y="102"/>
                  </a:lnTo>
                  <a:lnTo>
                    <a:pt x="364" y="92"/>
                  </a:lnTo>
                  <a:lnTo>
                    <a:pt x="370" y="80"/>
                  </a:lnTo>
                  <a:lnTo>
                    <a:pt x="362" y="74"/>
                  </a:lnTo>
                  <a:lnTo>
                    <a:pt x="351" y="74"/>
                  </a:lnTo>
                  <a:lnTo>
                    <a:pt x="342" y="81"/>
                  </a:lnTo>
                  <a:lnTo>
                    <a:pt x="334" y="90"/>
                  </a:lnTo>
                  <a:lnTo>
                    <a:pt x="327" y="99"/>
                  </a:lnTo>
                  <a:lnTo>
                    <a:pt x="317" y="103"/>
                  </a:lnTo>
                  <a:lnTo>
                    <a:pt x="330" y="81"/>
                  </a:lnTo>
                  <a:lnTo>
                    <a:pt x="338" y="70"/>
                  </a:lnTo>
                  <a:lnTo>
                    <a:pt x="345" y="56"/>
                  </a:lnTo>
                  <a:lnTo>
                    <a:pt x="349" y="48"/>
                  </a:lnTo>
                  <a:lnTo>
                    <a:pt x="338" y="23"/>
                  </a:lnTo>
                  <a:lnTo>
                    <a:pt x="330" y="14"/>
                  </a:lnTo>
                  <a:lnTo>
                    <a:pt x="318" y="14"/>
                  </a:lnTo>
                  <a:lnTo>
                    <a:pt x="310" y="22"/>
                  </a:lnTo>
                  <a:lnTo>
                    <a:pt x="305" y="31"/>
                  </a:lnTo>
                  <a:lnTo>
                    <a:pt x="302" y="40"/>
                  </a:lnTo>
                  <a:lnTo>
                    <a:pt x="286" y="38"/>
                  </a:lnTo>
                  <a:lnTo>
                    <a:pt x="280" y="31"/>
                  </a:lnTo>
                  <a:lnTo>
                    <a:pt x="259" y="33"/>
                  </a:lnTo>
                  <a:lnTo>
                    <a:pt x="258" y="46"/>
                  </a:lnTo>
                  <a:lnTo>
                    <a:pt x="242" y="47"/>
                  </a:lnTo>
                  <a:lnTo>
                    <a:pt x="230" y="47"/>
                  </a:lnTo>
                  <a:lnTo>
                    <a:pt x="225" y="53"/>
                  </a:lnTo>
                  <a:lnTo>
                    <a:pt x="216" y="54"/>
                  </a:lnTo>
                  <a:lnTo>
                    <a:pt x="209" y="46"/>
                  </a:lnTo>
                  <a:lnTo>
                    <a:pt x="202" y="31"/>
                  </a:lnTo>
                  <a:lnTo>
                    <a:pt x="206" y="20"/>
                  </a:lnTo>
                  <a:lnTo>
                    <a:pt x="203" y="3"/>
                  </a:lnTo>
                  <a:lnTo>
                    <a:pt x="191" y="0"/>
                  </a:lnTo>
                  <a:lnTo>
                    <a:pt x="187" y="9"/>
                  </a:lnTo>
                  <a:lnTo>
                    <a:pt x="162" y="11"/>
                  </a:lnTo>
                  <a:lnTo>
                    <a:pt x="154" y="16"/>
                  </a:lnTo>
                  <a:lnTo>
                    <a:pt x="142" y="5"/>
                  </a:lnTo>
                  <a:lnTo>
                    <a:pt x="136" y="7"/>
                  </a:lnTo>
                  <a:lnTo>
                    <a:pt x="132" y="20"/>
                  </a:lnTo>
                  <a:lnTo>
                    <a:pt x="134" y="29"/>
                  </a:lnTo>
                  <a:lnTo>
                    <a:pt x="143" y="36"/>
                  </a:lnTo>
                  <a:lnTo>
                    <a:pt x="144" y="47"/>
                  </a:lnTo>
                  <a:lnTo>
                    <a:pt x="132" y="56"/>
                  </a:lnTo>
                  <a:lnTo>
                    <a:pt x="117" y="58"/>
                  </a:lnTo>
                  <a:lnTo>
                    <a:pt x="106" y="53"/>
                  </a:lnTo>
                  <a:lnTo>
                    <a:pt x="98" y="42"/>
                  </a:lnTo>
                  <a:lnTo>
                    <a:pt x="89" y="3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2" name="Freeform 103">
              <a:extLst>
                <a:ext uri="{FF2B5EF4-FFF2-40B4-BE49-F238E27FC236}">
                  <a16:creationId xmlns:a16="http://schemas.microsoft.com/office/drawing/2014/main" id="{9CB22A12-E5B7-7648-BFFC-FA9B3A1B7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309" y="1702283"/>
              <a:ext cx="146361" cy="90019"/>
            </a:xfrm>
            <a:custGeom>
              <a:avLst/>
              <a:gdLst>
                <a:gd name="T0" fmla="*/ 40 w 133"/>
                <a:gd name="T1" fmla="*/ 15 h 81"/>
                <a:gd name="T2" fmla="*/ 22 w 133"/>
                <a:gd name="T3" fmla="*/ 0 h 81"/>
                <a:gd name="T4" fmla="*/ 0 w 133"/>
                <a:gd name="T5" fmla="*/ 25 h 81"/>
                <a:gd name="T6" fmla="*/ 2 w 133"/>
                <a:gd name="T7" fmla="*/ 37 h 81"/>
                <a:gd name="T8" fmla="*/ 27 w 133"/>
                <a:gd name="T9" fmla="*/ 32 h 81"/>
                <a:gd name="T10" fmla="*/ 27 w 133"/>
                <a:gd name="T11" fmla="*/ 52 h 81"/>
                <a:gd name="T12" fmla="*/ 19 w 133"/>
                <a:gd name="T13" fmla="*/ 65 h 81"/>
                <a:gd name="T14" fmla="*/ 41 w 133"/>
                <a:gd name="T15" fmla="*/ 60 h 81"/>
                <a:gd name="T16" fmla="*/ 64 w 133"/>
                <a:gd name="T17" fmla="*/ 71 h 81"/>
                <a:gd name="T18" fmla="*/ 72 w 133"/>
                <a:gd name="T19" fmla="*/ 80 h 81"/>
                <a:gd name="T20" fmla="*/ 91 w 133"/>
                <a:gd name="T21" fmla="*/ 60 h 81"/>
                <a:gd name="T22" fmla="*/ 109 w 133"/>
                <a:gd name="T23" fmla="*/ 60 h 81"/>
                <a:gd name="T24" fmla="*/ 127 w 133"/>
                <a:gd name="T25" fmla="*/ 48 h 81"/>
                <a:gd name="T26" fmla="*/ 132 w 133"/>
                <a:gd name="T27" fmla="*/ 27 h 81"/>
                <a:gd name="T28" fmla="*/ 127 w 133"/>
                <a:gd name="T29" fmla="*/ 4 h 81"/>
                <a:gd name="T30" fmla="*/ 102 w 133"/>
                <a:gd name="T31" fmla="*/ 4 h 81"/>
                <a:gd name="T32" fmla="*/ 77 w 133"/>
                <a:gd name="T33" fmla="*/ 12 h 81"/>
                <a:gd name="T34" fmla="*/ 49 w 133"/>
                <a:gd name="T35" fmla="*/ 3 h 81"/>
                <a:gd name="T36" fmla="*/ 40 w 133"/>
                <a:gd name="T37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81">
                  <a:moveTo>
                    <a:pt x="40" y="15"/>
                  </a:moveTo>
                  <a:lnTo>
                    <a:pt x="22" y="0"/>
                  </a:lnTo>
                  <a:lnTo>
                    <a:pt x="0" y="25"/>
                  </a:lnTo>
                  <a:lnTo>
                    <a:pt x="2" y="37"/>
                  </a:lnTo>
                  <a:lnTo>
                    <a:pt x="27" y="32"/>
                  </a:lnTo>
                  <a:lnTo>
                    <a:pt x="27" y="52"/>
                  </a:lnTo>
                  <a:lnTo>
                    <a:pt x="19" y="65"/>
                  </a:lnTo>
                  <a:lnTo>
                    <a:pt x="41" y="60"/>
                  </a:lnTo>
                  <a:lnTo>
                    <a:pt x="64" y="71"/>
                  </a:lnTo>
                  <a:lnTo>
                    <a:pt x="72" y="80"/>
                  </a:lnTo>
                  <a:lnTo>
                    <a:pt x="91" y="60"/>
                  </a:lnTo>
                  <a:lnTo>
                    <a:pt x="109" y="60"/>
                  </a:lnTo>
                  <a:lnTo>
                    <a:pt x="127" y="48"/>
                  </a:lnTo>
                  <a:lnTo>
                    <a:pt x="132" y="27"/>
                  </a:lnTo>
                  <a:lnTo>
                    <a:pt x="127" y="4"/>
                  </a:lnTo>
                  <a:lnTo>
                    <a:pt x="102" y="4"/>
                  </a:lnTo>
                  <a:lnTo>
                    <a:pt x="77" y="12"/>
                  </a:lnTo>
                  <a:lnTo>
                    <a:pt x="49" y="3"/>
                  </a:lnTo>
                  <a:lnTo>
                    <a:pt x="40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3" name="Freeform 104">
              <a:extLst>
                <a:ext uri="{FF2B5EF4-FFF2-40B4-BE49-F238E27FC236}">
                  <a16:creationId xmlns:a16="http://schemas.microsoft.com/office/drawing/2014/main" id="{F4A7BC27-2FB8-F848-9557-15FD79D0E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005" y="1909031"/>
              <a:ext cx="22746" cy="15827"/>
            </a:xfrm>
            <a:custGeom>
              <a:avLst/>
              <a:gdLst>
                <a:gd name="T0" fmla="*/ 0 w 20"/>
                <a:gd name="T1" fmla="*/ 14 h 15"/>
                <a:gd name="T2" fmla="*/ 4 w 20"/>
                <a:gd name="T3" fmla="*/ 0 h 15"/>
                <a:gd name="T4" fmla="*/ 13 w 20"/>
                <a:gd name="T5" fmla="*/ 0 h 15"/>
                <a:gd name="T6" fmla="*/ 19 w 20"/>
                <a:gd name="T7" fmla="*/ 0 h 15"/>
                <a:gd name="T8" fmla="*/ 0 w 2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0" y="14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4" name="Freeform 105">
              <a:extLst>
                <a:ext uri="{FF2B5EF4-FFF2-40B4-BE49-F238E27FC236}">
                  <a16:creationId xmlns:a16="http://schemas.microsoft.com/office/drawing/2014/main" id="{E0AD1E46-D0F8-B844-AA8E-7DE315D1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2" y="1614243"/>
              <a:ext cx="25712" cy="27698"/>
            </a:xfrm>
            <a:custGeom>
              <a:avLst/>
              <a:gdLst>
                <a:gd name="T0" fmla="*/ 11 w 23"/>
                <a:gd name="T1" fmla="*/ 0 h 25"/>
                <a:gd name="T2" fmla="*/ 0 w 23"/>
                <a:gd name="T3" fmla="*/ 12 h 25"/>
                <a:gd name="T4" fmla="*/ 5 w 23"/>
                <a:gd name="T5" fmla="*/ 24 h 25"/>
                <a:gd name="T6" fmla="*/ 14 w 23"/>
                <a:gd name="T7" fmla="*/ 22 h 25"/>
                <a:gd name="T8" fmla="*/ 22 w 23"/>
                <a:gd name="T9" fmla="*/ 9 h 25"/>
                <a:gd name="T10" fmla="*/ 11 w 2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11" y="0"/>
                  </a:moveTo>
                  <a:lnTo>
                    <a:pt x="0" y="12"/>
                  </a:lnTo>
                  <a:lnTo>
                    <a:pt x="5" y="24"/>
                  </a:lnTo>
                  <a:lnTo>
                    <a:pt x="14" y="22"/>
                  </a:lnTo>
                  <a:lnTo>
                    <a:pt x="22" y="9"/>
                  </a:lnTo>
                  <a:lnTo>
                    <a:pt x="1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5" name="Freeform 106">
              <a:extLst>
                <a:ext uri="{FF2B5EF4-FFF2-40B4-BE49-F238E27FC236}">
                  <a16:creationId xmlns:a16="http://schemas.microsoft.com/office/drawing/2014/main" id="{F7111A2D-3B93-354D-B0AC-FA20E2E5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607" y="1589512"/>
              <a:ext cx="36590" cy="19785"/>
            </a:xfrm>
            <a:custGeom>
              <a:avLst/>
              <a:gdLst>
                <a:gd name="T0" fmla="*/ 27 w 33"/>
                <a:gd name="T1" fmla="*/ 4 h 17"/>
                <a:gd name="T2" fmla="*/ 13 w 33"/>
                <a:gd name="T3" fmla="*/ 0 h 17"/>
                <a:gd name="T4" fmla="*/ 0 w 33"/>
                <a:gd name="T5" fmla="*/ 12 h 17"/>
                <a:gd name="T6" fmla="*/ 9 w 33"/>
                <a:gd name="T7" fmla="*/ 14 h 17"/>
                <a:gd name="T8" fmla="*/ 32 w 33"/>
                <a:gd name="T9" fmla="*/ 16 h 17"/>
                <a:gd name="T10" fmla="*/ 27 w 33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7">
                  <a:moveTo>
                    <a:pt x="27" y="4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9" y="14"/>
                  </a:lnTo>
                  <a:lnTo>
                    <a:pt x="32" y="16"/>
                  </a:lnTo>
                  <a:lnTo>
                    <a:pt x="27" y="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6" name="Freeform 107">
              <a:extLst>
                <a:ext uri="{FF2B5EF4-FFF2-40B4-BE49-F238E27FC236}">
                  <a16:creationId xmlns:a16="http://schemas.microsoft.com/office/drawing/2014/main" id="{88D4B1FB-168E-3249-A0B9-D2397C27F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769" y="1472783"/>
              <a:ext cx="14834" cy="17806"/>
            </a:xfrm>
            <a:custGeom>
              <a:avLst/>
              <a:gdLst>
                <a:gd name="T0" fmla="*/ 6 w 14"/>
                <a:gd name="T1" fmla="*/ 15 h 16"/>
                <a:gd name="T2" fmla="*/ 7 w 14"/>
                <a:gd name="T3" fmla="*/ 15 h 16"/>
                <a:gd name="T4" fmla="*/ 8 w 14"/>
                <a:gd name="T5" fmla="*/ 15 h 16"/>
                <a:gd name="T6" fmla="*/ 9 w 14"/>
                <a:gd name="T7" fmla="*/ 14 h 16"/>
                <a:gd name="T8" fmla="*/ 11 w 14"/>
                <a:gd name="T9" fmla="*/ 14 h 16"/>
                <a:gd name="T10" fmla="*/ 11 w 14"/>
                <a:gd name="T11" fmla="*/ 13 h 16"/>
                <a:gd name="T12" fmla="*/ 11 w 14"/>
                <a:gd name="T13" fmla="*/ 12 h 16"/>
                <a:gd name="T14" fmla="*/ 11 w 14"/>
                <a:gd name="T15" fmla="*/ 11 h 16"/>
                <a:gd name="T16" fmla="*/ 11 w 14"/>
                <a:gd name="T17" fmla="*/ 10 h 16"/>
                <a:gd name="T18" fmla="*/ 11 w 14"/>
                <a:gd name="T19" fmla="*/ 9 h 16"/>
                <a:gd name="T20" fmla="*/ 13 w 14"/>
                <a:gd name="T21" fmla="*/ 8 h 16"/>
                <a:gd name="T22" fmla="*/ 11 w 14"/>
                <a:gd name="T23" fmla="*/ 8 h 16"/>
                <a:gd name="T24" fmla="*/ 11 w 14"/>
                <a:gd name="T25" fmla="*/ 7 h 16"/>
                <a:gd name="T26" fmla="*/ 11 w 14"/>
                <a:gd name="T27" fmla="*/ 5 h 16"/>
                <a:gd name="T28" fmla="*/ 11 w 14"/>
                <a:gd name="T29" fmla="*/ 4 h 16"/>
                <a:gd name="T30" fmla="*/ 11 w 14"/>
                <a:gd name="T31" fmla="*/ 3 h 16"/>
                <a:gd name="T32" fmla="*/ 11 w 14"/>
                <a:gd name="T33" fmla="*/ 2 h 16"/>
                <a:gd name="T34" fmla="*/ 9 w 14"/>
                <a:gd name="T35" fmla="*/ 1 h 16"/>
                <a:gd name="T36" fmla="*/ 8 w 14"/>
                <a:gd name="T37" fmla="*/ 1 h 16"/>
                <a:gd name="T38" fmla="*/ 7 w 14"/>
                <a:gd name="T39" fmla="*/ 0 h 16"/>
                <a:gd name="T40" fmla="*/ 6 w 14"/>
                <a:gd name="T41" fmla="*/ 0 h 16"/>
                <a:gd name="T42" fmla="*/ 4 w 14"/>
                <a:gd name="T43" fmla="*/ 0 h 16"/>
                <a:gd name="T44" fmla="*/ 3 w 14"/>
                <a:gd name="T45" fmla="*/ 1 h 16"/>
                <a:gd name="T46" fmla="*/ 2 w 14"/>
                <a:gd name="T47" fmla="*/ 2 h 16"/>
                <a:gd name="T48" fmla="*/ 1 w 14"/>
                <a:gd name="T49" fmla="*/ 3 h 16"/>
                <a:gd name="T50" fmla="*/ 0 w 14"/>
                <a:gd name="T51" fmla="*/ 4 h 16"/>
                <a:gd name="T52" fmla="*/ 0 w 14"/>
                <a:gd name="T53" fmla="*/ 5 h 16"/>
                <a:gd name="T54" fmla="*/ 0 w 14"/>
                <a:gd name="T55" fmla="*/ 7 h 16"/>
                <a:gd name="T56" fmla="*/ 0 w 14"/>
                <a:gd name="T57" fmla="*/ 8 h 16"/>
                <a:gd name="T58" fmla="*/ 0 w 14"/>
                <a:gd name="T59" fmla="*/ 9 h 16"/>
                <a:gd name="T60" fmla="*/ 0 w 14"/>
                <a:gd name="T61" fmla="*/ 10 h 16"/>
                <a:gd name="T62" fmla="*/ 0 w 14"/>
                <a:gd name="T63" fmla="*/ 11 h 16"/>
                <a:gd name="T64" fmla="*/ 0 w 14"/>
                <a:gd name="T65" fmla="*/ 12 h 16"/>
                <a:gd name="T66" fmla="*/ 1 w 14"/>
                <a:gd name="T67" fmla="*/ 13 h 16"/>
                <a:gd name="T68" fmla="*/ 2 w 14"/>
                <a:gd name="T69" fmla="*/ 14 h 16"/>
                <a:gd name="T70" fmla="*/ 3 w 14"/>
                <a:gd name="T71" fmla="*/ 14 h 16"/>
                <a:gd name="T72" fmla="*/ 3 w 14"/>
                <a:gd name="T73" fmla="*/ 15 h 16"/>
                <a:gd name="T74" fmla="*/ 4 w 14"/>
                <a:gd name="T75" fmla="*/ 15 h 16"/>
                <a:gd name="T76" fmla="*/ 6 w 14"/>
                <a:gd name="T7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16">
                  <a:moveTo>
                    <a:pt x="6" y="15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6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7" name="Freeform 108">
              <a:extLst>
                <a:ext uri="{FF2B5EF4-FFF2-40B4-BE49-F238E27FC236}">
                  <a16:creationId xmlns:a16="http://schemas.microsoft.com/office/drawing/2014/main" id="{C81EAEAC-5931-DD48-A91F-97C945047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273" y="1624135"/>
              <a:ext cx="19779" cy="17806"/>
            </a:xfrm>
            <a:custGeom>
              <a:avLst/>
              <a:gdLst>
                <a:gd name="T0" fmla="*/ 6 w 18"/>
                <a:gd name="T1" fmla="*/ 0 h 16"/>
                <a:gd name="T2" fmla="*/ 0 w 18"/>
                <a:gd name="T3" fmla="*/ 11 h 16"/>
                <a:gd name="T4" fmla="*/ 12 w 18"/>
                <a:gd name="T5" fmla="*/ 15 h 16"/>
                <a:gd name="T6" fmla="*/ 17 w 18"/>
                <a:gd name="T7" fmla="*/ 0 h 16"/>
                <a:gd name="T8" fmla="*/ 6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6" y="0"/>
                  </a:moveTo>
                  <a:lnTo>
                    <a:pt x="0" y="11"/>
                  </a:lnTo>
                  <a:lnTo>
                    <a:pt x="12" y="15"/>
                  </a:lnTo>
                  <a:lnTo>
                    <a:pt x="17" y="0"/>
                  </a:lnTo>
                  <a:lnTo>
                    <a:pt x="6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8" name="Freeform 109">
              <a:extLst>
                <a:ext uri="{FF2B5EF4-FFF2-40B4-BE49-F238E27FC236}">
                  <a16:creationId xmlns:a16="http://schemas.microsoft.com/office/drawing/2014/main" id="{3D7D4800-EFD6-3240-9E3F-AB67D2AA6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919" y="1609296"/>
              <a:ext cx="17801" cy="36601"/>
            </a:xfrm>
            <a:custGeom>
              <a:avLst/>
              <a:gdLst>
                <a:gd name="T0" fmla="*/ 0 w 16"/>
                <a:gd name="T1" fmla="*/ 0 h 33"/>
                <a:gd name="T2" fmla="*/ 2 w 16"/>
                <a:gd name="T3" fmla="*/ 13 h 33"/>
                <a:gd name="T4" fmla="*/ 9 w 16"/>
                <a:gd name="T5" fmla="*/ 16 h 33"/>
                <a:gd name="T6" fmla="*/ 12 w 16"/>
                <a:gd name="T7" fmla="*/ 32 h 33"/>
                <a:gd name="T8" fmla="*/ 15 w 16"/>
                <a:gd name="T9" fmla="*/ 20 h 33"/>
                <a:gd name="T10" fmla="*/ 15 w 16"/>
                <a:gd name="T11" fmla="*/ 11 h 33"/>
                <a:gd name="T12" fmla="*/ 14 w 16"/>
                <a:gd name="T13" fmla="*/ 0 h 33"/>
                <a:gd name="T14" fmla="*/ 0 w 16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3">
                  <a:moveTo>
                    <a:pt x="0" y="0"/>
                  </a:moveTo>
                  <a:lnTo>
                    <a:pt x="2" y="13"/>
                  </a:lnTo>
                  <a:lnTo>
                    <a:pt x="9" y="16"/>
                  </a:lnTo>
                  <a:lnTo>
                    <a:pt x="12" y="32"/>
                  </a:lnTo>
                  <a:lnTo>
                    <a:pt x="15" y="20"/>
                  </a:lnTo>
                  <a:lnTo>
                    <a:pt x="15" y="11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19" name="Freeform 110">
              <a:extLst>
                <a:ext uri="{FF2B5EF4-FFF2-40B4-BE49-F238E27FC236}">
                  <a16:creationId xmlns:a16="http://schemas.microsoft.com/office/drawing/2014/main" id="{4FB79B8F-4E41-C14D-AF5D-955F8A25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609" y="1611274"/>
              <a:ext cx="17801" cy="14838"/>
            </a:xfrm>
            <a:custGeom>
              <a:avLst/>
              <a:gdLst>
                <a:gd name="T0" fmla="*/ 0 w 15"/>
                <a:gd name="T1" fmla="*/ 4 h 14"/>
                <a:gd name="T2" fmla="*/ 7 w 15"/>
                <a:gd name="T3" fmla="*/ 13 h 14"/>
                <a:gd name="T4" fmla="*/ 14 w 15"/>
                <a:gd name="T5" fmla="*/ 0 h 14"/>
                <a:gd name="T6" fmla="*/ 0 w 15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0" y="4"/>
                  </a:moveTo>
                  <a:lnTo>
                    <a:pt x="7" y="13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0" name="Freeform 111">
              <a:extLst>
                <a:ext uri="{FF2B5EF4-FFF2-40B4-BE49-F238E27FC236}">
                  <a16:creationId xmlns:a16="http://schemas.microsoft.com/office/drawing/2014/main" id="{BB190763-B743-7F44-A63F-2A00F8A5D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332" y="2439254"/>
              <a:ext cx="19779" cy="18795"/>
            </a:xfrm>
            <a:custGeom>
              <a:avLst/>
              <a:gdLst>
                <a:gd name="T0" fmla="*/ 1 w 18"/>
                <a:gd name="T1" fmla="*/ 6 h 17"/>
                <a:gd name="T2" fmla="*/ 0 w 18"/>
                <a:gd name="T3" fmla="*/ 16 h 17"/>
                <a:gd name="T4" fmla="*/ 9 w 18"/>
                <a:gd name="T5" fmla="*/ 16 h 17"/>
                <a:gd name="T6" fmla="*/ 17 w 18"/>
                <a:gd name="T7" fmla="*/ 6 h 17"/>
                <a:gd name="T8" fmla="*/ 7 w 18"/>
                <a:gd name="T9" fmla="*/ 0 h 17"/>
                <a:gd name="T10" fmla="*/ 1 w 18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6"/>
                  </a:moveTo>
                  <a:lnTo>
                    <a:pt x="0" y="16"/>
                  </a:lnTo>
                  <a:lnTo>
                    <a:pt x="9" y="16"/>
                  </a:lnTo>
                  <a:lnTo>
                    <a:pt x="17" y="6"/>
                  </a:lnTo>
                  <a:lnTo>
                    <a:pt x="7" y="0"/>
                  </a:lnTo>
                  <a:lnTo>
                    <a:pt x="1" y="2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1" name="Freeform 112">
              <a:extLst>
                <a:ext uri="{FF2B5EF4-FFF2-40B4-BE49-F238E27FC236}">
                  <a16:creationId xmlns:a16="http://schemas.microsoft.com/office/drawing/2014/main" id="{4CDD53B2-F07E-E846-9EB4-82AF847D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995" y="2396717"/>
              <a:ext cx="36590" cy="17806"/>
            </a:xfrm>
            <a:custGeom>
              <a:avLst/>
              <a:gdLst>
                <a:gd name="T0" fmla="*/ 16 w 32"/>
                <a:gd name="T1" fmla="*/ 11 h 16"/>
                <a:gd name="T2" fmla="*/ 15 w 32"/>
                <a:gd name="T3" fmla="*/ 11 h 16"/>
                <a:gd name="T4" fmla="*/ 14 w 32"/>
                <a:gd name="T5" fmla="*/ 11 h 16"/>
                <a:gd name="T6" fmla="*/ 12 w 32"/>
                <a:gd name="T7" fmla="*/ 11 h 16"/>
                <a:gd name="T8" fmla="*/ 12 w 32"/>
                <a:gd name="T9" fmla="*/ 12 h 16"/>
                <a:gd name="T10" fmla="*/ 11 w 32"/>
                <a:gd name="T11" fmla="*/ 12 h 16"/>
                <a:gd name="T12" fmla="*/ 9 w 32"/>
                <a:gd name="T13" fmla="*/ 13 h 16"/>
                <a:gd name="T14" fmla="*/ 8 w 32"/>
                <a:gd name="T15" fmla="*/ 13 h 16"/>
                <a:gd name="T16" fmla="*/ 6 w 32"/>
                <a:gd name="T17" fmla="*/ 14 h 16"/>
                <a:gd name="T18" fmla="*/ 5 w 32"/>
                <a:gd name="T19" fmla="*/ 14 h 16"/>
                <a:gd name="T20" fmla="*/ 4 w 32"/>
                <a:gd name="T21" fmla="*/ 15 h 16"/>
                <a:gd name="T22" fmla="*/ 3 w 32"/>
                <a:gd name="T23" fmla="*/ 14 h 16"/>
                <a:gd name="T24" fmla="*/ 1 w 32"/>
                <a:gd name="T25" fmla="*/ 14 h 16"/>
                <a:gd name="T26" fmla="*/ 0 w 32"/>
                <a:gd name="T27" fmla="*/ 13 h 16"/>
                <a:gd name="T28" fmla="*/ 0 w 32"/>
                <a:gd name="T29" fmla="*/ 12 h 16"/>
                <a:gd name="T30" fmla="*/ 0 w 32"/>
                <a:gd name="T31" fmla="*/ 11 h 16"/>
                <a:gd name="T32" fmla="*/ 0 w 32"/>
                <a:gd name="T33" fmla="*/ 10 h 16"/>
                <a:gd name="T34" fmla="*/ 0 w 32"/>
                <a:gd name="T35" fmla="*/ 9 h 16"/>
                <a:gd name="T36" fmla="*/ 0 w 32"/>
                <a:gd name="T37" fmla="*/ 8 h 16"/>
                <a:gd name="T38" fmla="*/ 0 w 32"/>
                <a:gd name="T39" fmla="*/ 7 h 16"/>
                <a:gd name="T40" fmla="*/ 0 w 32"/>
                <a:gd name="T41" fmla="*/ 6 h 16"/>
                <a:gd name="T42" fmla="*/ 0 w 32"/>
                <a:gd name="T43" fmla="*/ 5 h 16"/>
                <a:gd name="T44" fmla="*/ 1 w 32"/>
                <a:gd name="T45" fmla="*/ 4 h 16"/>
                <a:gd name="T46" fmla="*/ 2 w 32"/>
                <a:gd name="T47" fmla="*/ 4 h 16"/>
                <a:gd name="T48" fmla="*/ 3 w 32"/>
                <a:gd name="T49" fmla="*/ 4 h 16"/>
                <a:gd name="T50" fmla="*/ 4 w 32"/>
                <a:gd name="T51" fmla="*/ 4 h 16"/>
                <a:gd name="T52" fmla="*/ 5 w 32"/>
                <a:gd name="T53" fmla="*/ 4 h 16"/>
                <a:gd name="T54" fmla="*/ 7 w 32"/>
                <a:gd name="T55" fmla="*/ 4 h 16"/>
                <a:gd name="T56" fmla="*/ 8 w 32"/>
                <a:gd name="T57" fmla="*/ 4 h 16"/>
                <a:gd name="T58" fmla="*/ 10 w 32"/>
                <a:gd name="T59" fmla="*/ 4 h 16"/>
                <a:gd name="T60" fmla="*/ 12 w 32"/>
                <a:gd name="T61" fmla="*/ 4 h 16"/>
                <a:gd name="T62" fmla="*/ 14 w 32"/>
                <a:gd name="T63" fmla="*/ 4 h 16"/>
                <a:gd name="T64" fmla="*/ 15 w 32"/>
                <a:gd name="T65" fmla="*/ 4 h 16"/>
                <a:gd name="T66" fmla="*/ 16 w 32"/>
                <a:gd name="T67" fmla="*/ 4 h 16"/>
                <a:gd name="T68" fmla="*/ 18 w 32"/>
                <a:gd name="T69" fmla="*/ 4 h 16"/>
                <a:gd name="T70" fmla="*/ 19 w 32"/>
                <a:gd name="T71" fmla="*/ 3 h 16"/>
                <a:gd name="T72" fmla="*/ 20 w 32"/>
                <a:gd name="T73" fmla="*/ 2 h 16"/>
                <a:gd name="T74" fmla="*/ 23 w 32"/>
                <a:gd name="T75" fmla="*/ 2 h 16"/>
                <a:gd name="T76" fmla="*/ 24 w 32"/>
                <a:gd name="T77" fmla="*/ 1 h 16"/>
                <a:gd name="T78" fmla="*/ 26 w 32"/>
                <a:gd name="T79" fmla="*/ 0 h 16"/>
                <a:gd name="T80" fmla="*/ 27 w 32"/>
                <a:gd name="T81" fmla="*/ 0 h 16"/>
                <a:gd name="T82" fmla="*/ 28 w 32"/>
                <a:gd name="T83" fmla="*/ 0 h 16"/>
                <a:gd name="T84" fmla="*/ 29 w 32"/>
                <a:gd name="T85" fmla="*/ 0 h 16"/>
                <a:gd name="T86" fmla="*/ 31 w 32"/>
                <a:gd name="T87" fmla="*/ 0 h 16"/>
                <a:gd name="T88" fmla="*/ 31 w 32"/>
                <a:gd name="T89" fmla="*/ 1 h 16"/>
                <a:gd name="T90" fmla="*/ 31 w 32"/>
                <a:gd name="T91" fmla="*/ 2 h 16"/>
                <a:gd name="T92" fmla="*/ 31 w 32"/>
                <a:gd name="T93" fmla="*/ 3 h 16"/>
                <a:gd name="T94" fmla="*/ 30 w 32"/>
                <a:gd name="T95" fmla="*/ 4 h 16"/>
                <a:gd name="T96" fmla="*/ 29 w 32"/>
                <a:gd name="T97" fmla="*/ 4 h 16"/>
                <a:gd name="T98" fmla="*/ 28 w 32"/>
                <a:gd name="T99" fmla="*/ 4 h 16"/>
                <a:gd name="T100" fmla="*/ 27 w 32"/>
                <a:gd name="T101" fmla="*/ 6 h 16"/>
                <a:gd name="T102" fmla="*/ 27 w 32"/>
                <a:gd name="T103" fmla="*/ 7 h 16"/>
                <a:gd name="T104" fmla="*/ 27 w 32"/>
                <a:gd name="T105" fmla="*/ 8 h 16"/>
                <a:gd name="T106" fmla="*/ 27 w 32"/>
                <a:gd name="T107" fmla="*/ 9 h 16"/>
                <a:gd name="T108" fmla="*/ 26 w 32"/>
                <a:gd name="T109" fmla="*/ 9 h 16"/>
                <a:gd name="T110" fmla="*/ 26 w 32"/>
                <a:gd name="T111" fmla="*/ 10 h 16"/>
                <a:gd name="T112" fmla="*/ 24 w 32"/>
                <a:gd name="T113" fmla="*/ 11 h 16"/>
                <a:gd name="T114" fmla="*/ 23 w 32"/>
                <a:gd name="T115" fmla="*/ 11 h 16"/>
                <a:gd name="T116" fmla="*/ 21 w 32"/>
                <a:gd name="T117" fmla="*/ 11 h 16"/>
                <a:gd name="T118" fmla="*/ 19 w 32"/>
                <a:gd name="T119" fmla="*/ 11 h 16"/>
                <a:gd name="T120" fmla="*/ 18 w 32"/>
                <a:gd name="T121" fmla="*/ 11 h 16"/>
                <a:gd name="T122" fmla="*/ 16 w 32"/>
                <a:gd name="T12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16">
                  <a:moveTo>
                    <a:pt x="16" y="11"/>
                  </a:move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2" name="Freeform 113">
              <a:extLst>
                <a:ext uri="{FF2B5EF4-FFF2-40B4-BE49-F238E27FC236}">
                  <a16:creationId xmlns:a16="http://schemas.microsoft.com/office/drawing/2014/main" id="{05BA6647-3AEC-FE4C-BD9F-AB44E1F68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953" y="1885289"/>
              <a:ext cx="14834" cy="14838"/>
            </a:xfrm>
            <a:custGeom>
              <a:avLst/>
              <a:gdLst>
                <a:gd name="T0" fmla="*/ 0 w 14"/>
                <a:gd name="T1" fmla="*/ 0 h 14"/>
                <a:gd name="T2" fmla="*/ 2 w 14"/>
                <a:gd name="T3" fmla="*/ 13 h 14"/>
                <a:gd name="T4" fmla="*/ 13 w 14"/>
                <a:gd name="T5" fmla="*/ 0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2" y="1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3" name="Freeform 114">
              <a:extLst>
                <a:ext uri="{FF2B5EF4-FFF2-40B4-BE49-F238E27FC236}">
                  <a16:creationId xmlns:a16="http://schemas.microsoft.com/office/drawing/2014/main" id="{351C7D29-D56A-C44B-8F8D-F14587A08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717" y="1903095"/>
              <a:ext cx="16812" cy="24730"/>
            </a:xfrm>
            <a:custGeom>
              <a:avLst/>
              <a:gdLst>
                <a:gd name="T0" fmla="*/ 11 w 15"/>
                <a:gd name="T1" fmla="*/ 0 h 23"/>
                <a:gd name="T2" fmla="*/ 2 w 15"/>
                <a:gd name="T3" fmla="*/ 6 h 23"/>
                <a:gd name="T4" fmla="*/ 0 w 15"/>
                <a:gd name="T5" fmla="*/ 17 h 23"/>
                <a:gd name="T6" fmla="*/ 5 w 15"/>
                <a:gd name="T7" fmla="*/ 22 h 23"/>
                <a:gd name="T8" fmla="*/ 14 w 15"/>
                <a:gd name="T9" fmla="*/ 11 h 23"/>
                <a:gd name="T10" fmla="*/ 11 w 1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3">
                  <a:moveTo>
                    <a:pt x="11" y="0"/>
                  </a:moveTo>
                  <a:lnTo>
                    <a:pt x="2" y="6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4" y="11"/>
                  </a:lnTo>
                  <a:lnTo>
                    <a:pt x="1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4" name="Freeform 115">
              <a:extLst>
                <a:ext uri="{FF2B5EF4-FFF2-40B4-BE49-F238E27FC236}">
                  <a16:creationId xmlns:a16="http://schemas.microsoft.com/office/drawing/2014/main" id="{3372B139-FE08-DA4A-BE42-B69B7E78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181" y="2271086"/>
              <a:ext cx="33623" cy="21763"/>
            </a:xfrm>
            <a:custGeom>
              <a:avLst/>
              <a:gdLst>
                <a:gd name="T0" fmla="*/ 6 w 30"/>
                <a:gd name="T1" fmla="*/ 19 h 20"/>
                <a:gd name="T2" fmla="*/ 18 w 30"/>
                <a:gd name="T3" fmla="*/ 19 h 20"/>
                <a:gd name="T4" fmla="*/ 29 w 30"/>
                <a:gd name="T5" fmla="*/ 10 h 20"/>
                <a:gd name="T6" fmla="*/ 13 w 30"/>
                <a:gd name="T7" fmla="*/ 0 h 20"/>
                <a:gd name="T8" fmla="*/ 0 w 30"/>
                <a:gd name="T9" fmla="*/ 2 h 20"/>
                <a:gd name="T10" fmla="*/ 0 w 30"/>
                <a:gd name="T11" fmla="*/ 14 h 20"/>
                <a:gd name="T12" fmla="*/ 6 w 30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0">
                  <a:moveTo>
                    <a:pt x="6" y="19"/>
                  </a:moveTo>
                  <a:lnTo>
                    <a:pt x="18" y="19"/>
                  </a:lnTo>
                  <a:lnTo>
                    <a:pt x="29" y="10"/>
                  </a:lnTo>
                  <a:lnTo>
                    <a:pt x="13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6" y="1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5" name="Freeform 116">
              <a:extLst>
                <a:ext uri="{FF2B5EF4-FFF2-40B4-BE49-F238E27FC236}">
                  <a16:creationId xmlns:a16="http://schemas.microsoft.com/office/drawing/2014/main" id="{BD00A6E9-5F04-F34F-964F-405323E6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825" y="3213814"/>
              <a:ext cx="14834" cy="14838"/>
            </a:xfrm>
            <a:custGeom>
              <a:avLst/>
              <a:gdLst>
                <a:gd name="T0" fmla="*/ 7 w 14"/>
                <a:gd name="T1" fmla="*/ 12 h 13"/>
                <a:gd name="T2" fmla="*/ 7 w 14"/>
                <a:gd name="T3" fmla="*/ 11 h 13"/>
                <a:gd name="T4" fmla="*/ 8 w 14"/>
                <a:gd name="T5" fmla="*/ 11 h 13"/>
                <a:gd name="T6" fmla="*/ 9 w 14"/>
                <a:gd name="T7" fmla="*/ 11 h 13"/>
                <a:gd name="T8" fmla="*/ 10 w 14"/>
                <a:gd name="T9" fmla="*/ 10 h 13"/>
                <a:gd name="T10" fmla="*/ 11 w 14"/>
                <a:gd name="T11" fmla="*/ 8 h 13"/>
                <a:gd name="T12" fmla="*/ 13 w 14"/>
                <a:gd name="T13" fmla="*/ 8 h 13"/>
                <a:gd name="T14" fmla="*/ 13 w 14"/>
                <a:gd name="T15" fmla="*/ 6 h 13"/>
                <a:gd name="T16" fmla="*/ 13 w 14"/>
                <a:gd name="T17" fmla="*/ 5 h 13"/>
                <a:gd name="T18" fmla="*/ 13 w 14"/>
                <a:gd name="T19" fmla="*/ 4 h 13"/>
                <a:gd name="T20" fmla="*/ 13 w 14"/>
                <a:gd name="T21" fmla="*/ 3 h 13"/>
                <a:gd name="T22" fmla="*/ 11 w 14"/>
                <a:gd name="T23" fmla="*/ 3 h 13"/>
                <a:gd name="T24" fmla="*/ 11 w 14"/>
                <a:gd name="T25" fmla="*/ 2 h 13"/>
                <a:gd name="T26" fmla="*/ 11 w 14"/>
                <a:gd name="T27" fmla="*/ 1 h 13"/>
                <a:gd name="T28" fmla="*/ 10 w 14"/>
                <a:gd name="T29" fmla="*/ 1 h 13"/>
                <a:gd name="T30" fmla="*/ 9 w 14"/>
                <a:gd name="T31" fmla="*/ 0 h 13"/>
                <a:gd name="T32" fmla="*/ 8 w 14"/>
                <a:gd name="T33" fmla="*/ 0 h 13"/>
                <a:gd name="T34" fmla="*/ 7 w 14"/>
                <a:gd name="T35" fmla="*/ 0 h 13"/>
                <a:gd name="T36" fmla="*/ 4 w 14"/>
                <a:gd name="T37" fmla="*/ 0 h 13"/>
                <a:gd name="T38" fmla="*/ 3 w 14"/>
                <a:gd name="T39" fmla="*/ 0 h 13"/>
                <a:gd name="T40" fmla="*/ 2 w 14"/>
                <a:gd name="T41" fmla="*/ 0 h 13"/>
                <a:gd name="T42" fmla="*/ 2 w 14"/>
                <a:gd name="T43" fmla="*/ 1 h 13"/>
                <a:gd name="T44" fmla="*/ 1 w 14"/>
                <a:gd name="T45" fmla="*/ 1 h 13"/>
                <a:gd name="T46" fmla="*/ 1 w 14"/>
                <a:gd name="T47" fmla="*/ 2 h 13"/>
                <a:gd name="T48" fmla="*/ 1 w 14"/>
                <a:gd name="T49" fmla="*/ 3 h 13"/>
                <a:gd name="T50" fmla="*/ 0 w 14"/>
                <a:gd name="T51" fmla="*/ 3 h 13"/>
                <a:gd name="T52" fmla="*/ 0 w 14"/>
                <a:gd name="T53" fmla="*/ 4 h 13"/>
                <a:gd name="T54" fmla="*/ 0 w 14"/>
                <a:gd name="T55" fmla="*/ 5 h 13"/>
                <a:gd name="T56" fmla="*/ 0 w 14"/>
                <a:gd name="T57" fmla="*/ 6 h 13"/>
                <a:gd name="T58" fmla="*/ 0 w 14"/>
                <a:gd name="T59" fmla="*/ 8 h 13"/>
                <a:gd name="T60" fmla="*/ 1 w 14"/>
                <a:gd name="T61" fmla="*/ 8 h 13"/>
                <a:gd name="T62" fmla="*/ 2 w 14"/>
                <a:gd name="T63" fmla="*/ 10 h 13"/>
                <a:gd name="T64" fmla="*/ 2 w 14"/>
                <a:gd name="T65" fmla="*/ 11 h 13"/>
                <a:gd name="T66" fmla="*/ 3 w 14"/>
                <a:gd name="T67" fmla="*/ 11 h 13"/>
                <a:gd name="T68" fmla="*/ 4 w 14"/>
                <a:gd name="T69" fmla="*/ 11 h 13"/>
                <a:gd name="T70" fmla="*/ 7 w 14"/>
                <a:gd name="T7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3">
                  <a:moveTo>
                    <a:pt x="7" y="12"/>
                  </a:moveTo>
                  <a:lnTo>
                    <a:pt x="7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6" name="Freeform 117">
              <a:extLst>
                <a:ext uri="{FF2B5EF4-FFF2-40B4-BE49-F238E27FC236}">
                  <a16:creationId xmlns:a16="http://schemas.microsoft.com/office/drawing/2014/main" id="{D4B6ED1A-CFD3-8044-9C42-98FB14D6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403" y="3208868"/>
              <a:ext cx="16812" cy="17806"/>
            </a:xfrm>
            <a:custGeom>
              <a:avLst/>
              <a:gdLst>
                <a:gd name="T0" fmla="*/ 2 w 15"/>
                <a:gd name="T1" fmla="*/ 5 h 16"/>
                <a:gd name="T2" fmla="*/ 9 w 15"/>
                <a:gd name="T3" fmla="*/ 0 h 16"/>
                <a:gd name="T4" fmla="*/ 14 w 15"/>
                <a:gd name="T5" fmla="*/ 5 h 16"/>
                <a:gd name="T6" fmla="*/ 13 w 15"/>
                <a:gd name="T7" fmla="*/ 15 h 16"/>
                <a:gd name="T8" fmla="*/ 0 w 15"/>
                <a:gd name="T9" fmla="*/ 11 h 16"/>
                <a:gd name="T10" fmla="*/ 2 w 15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5"/>
                  </a:moveTo>
                  <a:lnTo>
                    <a:pt x="9" y="0"/>
                  </a:lnTo>
                  <a:lnTo>
                    <a:pt x="14" y="5"/>
                  </a:lnTo>
                  <a:lnTo>
                    <a:pt x="13" y="15"/>
                  </a:lnTo>
                  <a:lnTo>
                    <a:pt x="0" y="11"/>
                  </a:lnTo>
                  <a:lnTo>
                    <a:pt x="2" y="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7" name="Freeform 118">
              <a:extLst>
                <a:ext uri="{FF2B5EF4-FFF2-40B4-BE49-F238E27FC236}">
                  <a16:creationId xmlns:a16="http://schemas.microsoft.com/office/drawing/2014/main" id="{A55750F7-76C4-9044-A269-7BA709FA7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293" y="2599507"/>
              <a:ext cx="28678" cy="56386"/>
            </a:xfrm>
            <a:custGeom>
              <a:avLst/>
              <a:gdLst>
                <a:gd name="T0" fmla="*/ 12 w 25"/>
                <a:gd name="T1" fmla="*/ 0 h 51"/>
                <a:gd name="T2" fmla="*/ 2 w 25"/>
                <a:gd name="T3" fmla="*/ 15 h 51"/>
                <a:gd name="T4" fmla="*/ 0 w 25"/>
                <a:gd name="T5" fmla="*/ 34 h 51"/>
                <a:gd name="T6" fmla="*/ 16 w 25"/>
                <a:gd name="T7" fmla="*/ 50 h 51"/>
                <a:gd name="T8" fmla="*/ 24 w 25"/>
                <a:gd name="T9" fmla="*/ 26 h 51"/>
                <a:gd name="T10" fmla="*/ 12 w 2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1">
                  <a:moveTo>
                    <a:pt x="12" y="0"/>
                  </a:moveTo>
                  <a:lnTo>
                    <a:pt x="2" y="15"/>
                  </a:lnTo>
                  <a:lnTo>
                    <a:pt x="0" y="34"/>
                  </a:lnTo>
                  <a:lnTo>
                    <a:pt x="16" y="50"/>
                  </a:lnTo>
                  <a:lnTo>
                    <a:pt x="24" y="26"/>
                  </a:lnTo>
                  <a:lnTo>
                    <a:pt x="12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8" name="Freeform 119">
              <a:extLst>
                <a:ext uri="{FF2B5EF4-FFF2-40B4-BE49-F238E27FC236}">
                  <a16:creationId xmlns:a16="http://schemas.microsoft.com/office/drawing/2014/main" id="{EE8CBD4B-1FED-2847-A8A9-3257C9792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56" y="3713371"/>
              <a:ext cx="73181" cy="145416"/>
            </a:xfrm>
            <a:custGeom>
              <a:avLst/>
              <a:gdLst>
                <a:gd name="T0" fmla="*/ 5 w 66"/>
                <a:gd name="T1" fmla="*/ 0 h 132"/>
                <a:gd name="T2" fmla="*/ 5 w 66"/>
                <a:gd name="T3" fmla="*/ 16 h 132"/>
                <a:gd name="T4" fmla="*/ 13 w 66"/>
                <a:gd name="T5" fmla="*/ 34 h 132"/>
                <a:gd name="T6" fmla="*/ 20 w 66"/>
                <a:gd name="T7" fmla="*/ 48 h 132"/>
                <a:gd name="T8" fmla="*/ 14 w 66"/>
                <a:gd name="T9" fmla="*/ 66 h 132"/>
                <a:gd name="T10" fmla="*/ 0 w 66"/>
                <a:gd name="T11" fmla="*/ 83 h 132"/>
                <a:gd name="T12" fmla="*/ 2 w 66"/>
                <a:gd name="T13" fmla="*/ 94 h 132"/>
                <a:gd name="T14" fmla="*/ 7 w 66"/>
                <a:gd name="T15" fmla="*/ 125 h 132"/>
                <a:gd name="T16" fmla="*/ 20 w 66"/>
                <a:gd name="T17" fmla="*/ 131 h 132"/>
                <a:gd name="T18" fmla="*/ 24 w 66"/>
                <a:gd name="T19" fmla="*/ 110 h 132"/>
                <a:gd name="T20" fmla="*/ 38 w 66"/>
                <a:gd name="T21" fmla="*/ 96 h 132"/>
                <a:gd name="T22" fmla="*/ 60 w 66"/>
                <a:gd name="T23" fmla="*/ 83 h 132"/>
                <a:gd name="T24" fmla="*/ 65 w 66"/>
                <a:gd name="T25" fmla="*/ 67 h 132"/>
                <a:gd name="T26" fmla="*/ 64 w 66"/>
                <a:gd name="T27" fmla="*/ 55 h 132"/>
                <a:gd name="T28" fmla="*/ 40 w 66"/>
                <a:gd name="T29" fmla="*/ 55 h 132"/>
                <a:gd name="T30" fmla="*/ 39 w 66"/>
                <a:gd name="T31" fmla="*/ 36 h 132"/>
                <a:gd name="T32" fmla="*/ 32 w 66"/>
                <a:gd name="T33" fmla="*/ 36 h 132"/>
                <a:gd name="T34" fmla="*/ 23 w 66"/>
                <a:gd name="T35" fmla="*/ 32 h 132"/>
                <a:gd name="T36" fmla="*/ 24 w 66"/>
                <a:gd name="T37" fmla="*/ 14 h 132"/>
                <a:gd name="T38" fmla="*/ 19 w 66"/>
                <a:gd name="T39" fmla="*/ 2 h 132"/>
                <a:gd name="T40" fmla="*/ 5 w 66"/>
                <a:gd name="T4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132">
                  <a:moveTo>
                    <a:pt x="5" y="0"/>
                  </a:moveTo>
                  <a:lnTo>
                    <a:pt x="5" y="16"/>
                  </a:lnTo>
                  <a:lnTo>
                    <a:pt x="13" y="34"/>
                  </a:lnTo>
                  <a:lnTo>
                    <a:pt x="20" y="48"/>
                  </a:lnTo>
                  <a:lnTo>
                    <a:pt x="14" y="66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7" y="125"/>
                  </a:lnTo>
                  <a:lnTo>
                    <a:pt x="20" y="131"/>
                  </a:lnTo>
                  <a:lnTo>
                    <a:pt x="24" y="110"/>
                  </a:lnTo>
                  <a:lnTo>
                    <a:pt x="38" y="96"/>
                  </a:lnTo>
                  <a:lnTo>
                    <a:pt x="60" y="83"/>
                  </a:lnTo>
                  <a:lnTo>
                    <a:pt x="65" y="67"/>
                  </a:lnTo>
                  <a:lnTo>
                    <a:pt x="64" y="55"/>
                  </a:lnTo>
                  <a:lnTo>
                    <a:pt x="40" y="55"/>
                  </a:lnTo>
                  <a:lnTo>
                    <a:pt x="39" y="36"/>
                  </a:lnTo>
                  <a:lnTo>
                    <a:pt x="32" y="36"/>
                  </a:lnTo>
                  <a:lnTo>
                    <a:pt x="23" y="32"/>
                  </a:lnTo>
                  <a:lnTo>
                    <a:pt x="24" y="14"/>
                  </a:lnTo>
                  <a:lnTo>
                    <a:pt x="19" y="2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29" name="Freeform 120">
              <a:extLst>
                <a:ext uri="{FF2B5EF4-FFF2-40B4-BE49-F238E27FC236}">
                  <a16:creationId xmlns:a16="http://schemas.microsoft.com/office/drawing/2014/main" id="{765620EB-E21F-D243-AC54-E3B8F46CC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028" y="3833067"/>
              <a:ext cx="139439" cy="139480"/>
            </a:xfrm>
            <a:custGeom>
              <a:avLst/>
              <a:gdLst>
                <a:gd name="T0" fmla="*/ 98 w 126"/>
                <a:gd name="T1" fmla="*/ 1 h 126"/>
                <a:gd name="T2" fmla="*/ 95 w 126"/>
                <a:gd name="T3" fmla="*/ 21 h 126"/>
                <a:gd name="T4" fmla="*/ 75 w 126"/>
                <a:gd name="T5" fmla="*/ 31 h 126"/>
                <a:gd name="T6" fmla="*/ 60 w 126"/>
                <a:gd name="T7" fmla="*/ 51 h 126"/>
                <a:gd name="T8" fmla="*/ 24 w 126"/>
                <a:gd name="T9" fmla="*/ 67 h 126"/>
                <a:gd name="T10" fmla="*/ 0 w 126"/>
                <a:gd name="T11" fmla="*/ 89 h 126"/>
                <a:gd name="T12" fmla="*/ 4 w 126"/>
                <a:gd name="T13" fmla="*/ 105 h 126"/>
                <a:gd name="T14" fmla="*/ 26 w 126"/>
                <a:gd name="T15" fmla="*/ 125 h 126"/>
                <a:gd name="T16" fmla="*/ 54 w 126"/>
                <a:gd name="T17" fmla="*/ 103 h 126"/>
                <a:gd name="T18" fmla="*/ 63 w 126"/>
                <a:gd name="T19" fmla="*/ 81 h 126"/>
                <a:gd name="T20" fmla="*/ 82 w 126"/>
                <a:gd name="T21" fmla="*/ 65 h 126"/>
                <a:gd name="T22" fmla="*/ 94 w 126"/>
                <a:gd name="T23" fmla="*/ 65 h 126"/>
                <a:gd name="T24" fmla="*/ 99 w 126"/>
                <a:gd name="T25" fmla="*/ 48 h 126"/>
                <a:gd name="T26" fmla="*/ 112 w 126"/>
                <a:gd name="T27" fmla="*/ 33 h 126"/>
                <a:gd name="T28" fmla="*/ 125 w 126"/>
                <a:gd name="T29" fmla="*/ 21 h 126"/>
                <a:gd name="T30" fmla="*/ 120 w 126"/>
                <a:gd name="T31" fmla="*/ 4 h 126"/>
                <a:gd name="T32" fmla="*/ 112 w 126"/>
                <a:gd name="T33" fmla="*/ 14 h 126"/>
                <a:gd name="T34" fmla="*/ 111 w 126"/>
                <a:gd name="T35" fmla="*/ 0 h 126"/>
                <a:gd name="T36" fmla="*/ 98 w 126"/>
                <a:gd name="T37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26">
                  <a:moveTo>
                    <a:pt x="98" y="1"/>
                  </a:moveTo>
                  <a:lnTo>
                    <a:pt x="95" y="21"/>
                  </a:lnTo>
                  <a:lnTo>
                    <a:pt x="75" y="31"/>
                  </a:lnTo>
                  <a:lnTo>
                    <a:pt x="60" y="51"/>
                  </a:lnTo>
                  <a:lnTo>
                    <a:pt x="24" y="67"/>
                  </a:lnTo>
                  <a:lnTo>
                    <a:pt x="0" y="89"/>
                  </a:lnTo>
                  <a:lnTo>
                    <a:pt x="4" y="105"/>
                  </a:lnTo>
                  <a:lnTo>
                    <a:pt x="26" y="125"/>
                  </a:lnTo>
                  <a:lnTo>
                    <a:pt x="54" y="103"/>
                  </a:lnTo>
                  <a:lnTo>
                    <a:pt x="63" y="81"/>
                  </a:lnTo>
                  <a:lnTo>
                    <a:pt x="82" y="65"/>
                  </a:lnTo>
                  <a:lnTo>
                    <a:pt x="94" y="65"/>
                  </a:lnTo>
                  <a:lnTo>
                    <a:pt x="99" y="48"/>
                  </a:lnTo>
                  <a:lnTo>
                    <a:pt x="112" y="33"/>
                  </a:lnTo>
                  <a:lnTo>
                    <a:pt x="125" y="21"/>
                  </a:lnTo>
                  <a:lnTo>
                    <a:pt x="120" y="4"/>
                  </a:lnTo>
                  <a:lnTo>
                    <a:pt x="112" y="14"/>
                  </a:lnTo>
                  <a:lnTo>
                    <a:pt x="111" y="0"/>
                  </a:lnTo>
                  <a:lnTo>
                    <a:pt x="98" y="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0" name="Freeform 121">
              <a:extLst>
                <a:ext uri="{FF2B5EF4-FFF2-40B4-BE49-F238E27FC236}">
                  <a16:creationId xmlns:a16="http://schemas.microsoft.com/office/drawing/2014/main" id="{1264A4E5-29A2-A74B-8815-D7F4E2D29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640" y="3088183"/>
              <a:ext cx="28678" cy="26709"/>
            </a:xfrm>
            <a:custGeom>
              <a:avLst/>
              <a:gdLst>
                <a:gd name="T0" fmla="*/ 2 w 26"/>
                <a:gd name="T1" fmla="*/ 0 h 24"/>
                <a:gd name="T2" fmla="*/ 13 w 26"/>
                <a:gd name="T3" fmla="*/ 2 h 24"/>
                <a:gd name="T4" fmla="*/ 21 w 26"/>
                <a:gd name="T5" fmla="*/ 10 h 24"/>
                <a:gd name="T6" fmla="*/ 25 w 26"/>
                <a:gd name="T7" fmla="*/ 21 h 24"/>
                <a:gd name="T8" fmla="*/ 15 w 26"/>
                <a:gd name="T9" fmla="*/ 23 h 24"/>
                <a:gd name="T10" fmla="*/ 0 w 26"/>
                <a:gd name="T11" fmla="*/ 9 h 24"/>
                <a:gd name="T12" fmla="*/ 2 w 2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4">
                  <a:moveTo>
                    <a:pt x="2" y="0"/>
                  </a:moveTo>
                  <a:lnTo>
                    <a:pt x="13" y="2"/>
                  </a:lnTo>
                  <a:lnTo>
                    <a:pt x="21" y="10"/>
                  </a:lnTo>
                  <a:lnTo>
                    <a:pt x="25" y="21"/>
                  </a:lnTo>
                  <a:lnTo>
                    <a:pt x="15" y="23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1" name="Freeform 122">
              <a:extLst>
                <a:ext uri="{FF2B5EF4-FFF2-40B4-BE49-F238E27FC236}">
                  <a16:creationId xmlns:a16="http://schemas.microsoft.com/office/drawing/2014/main" id="{EC12E2BB-1DBD-6945-87AB-4FD41199F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171" y="3236566"/>
              <a:ext cx="24723" cy="17806"/>
            </a:xfrm>
            <a:custGeom>
              <a:avLst/>
              <a:gdLst>
                <a:gd name="T0" fmla="*/ 3 w 21"/>
                <a:gd name="T1" fmla="*/ 2 h 15"/>
                <a:gd name="T2" fmla="*/ 0 w 21"/>
                <a:gd name="T3" fmla="*/ 14 h 15"/>
                <a:gd name="T4" fmla="*/ 16 w 21"/>
                <a:gd name="T5" fmla="*/ 8 h 15"/>
                <a:gd name="T6" fmla="*/ 20 w 21"/>
                <a:gd name="T7" fmla="*/ 0 h 15"/>
                <a:gd name="T8" fmla="*/ 3 w 21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3" y="2"/>
                  </a:moveTo>
                  <a:lnTo>
                    <a:pt x="0" y="14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3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2" name="Freeform 123">
              <a:extLst>
                <a:ext uri="{FF2B5EF4-FFF2-40B4-BE49-F238E27FC236}">
                  <a16:creationId xmlns:a16="http://schemas.microsoft.com/office/drawing/2014/main" id="{8758CB70-049D-B647-A290-E1416E230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3175" y="3094118"/>
              <a:ext cx="31645" cy="16817"/>
            </a:xfrm>
            <a:custGeom>
              <a:avLst/>
              <a:gdLst>
                <a:gd name="T0" fmla="*/ 14 w 28"/>
                <a:gd name="T1" fmla="*/ 13 h 14"/>
                <a:gd name="T2" fmla="*/ 11 w 28"/>
                <a:gd name="T3" fmla="*/ 13 h 14"/>
                <a:gd name="T4" fmla="*/ 10 w 28"/>
                <a:gd name="T5" fmla="*/ 13 h 14"/>
                <a:gd name="T6" fmla="*/ 8 w 28"/>
                <a:gd name="T7" fmla="*/ 13 h 14"/>
                <a:gd name="T8" fmla="*/ 6 w 28"/>
                <a:gd name="T9" fmla="*/ 13 h 14"/>
                <a:gd name="T10" fmla="*/ 5 w 28"/>
                <a:gd name="T11" fmla="*/ 13 h 14"/>
                <a:gd name="T12" fmla="*/ 3 w 28"/>
                <a:gd name="T13" fmla="*/ 13 h 14"/>
                <a:gd name="T14" fmla="*/ 2 w 28"/>
                <a:gd name="T15" fmla="*/ 13 h 14"/>
                <a:gd name="T16" fmla="*/ 1 w 28"/>
                <a:gd name="T17" fmla="*/ 13 h 14"/>
                <a:gd name="T18" fmla="*/ 0 w 28"/>
                <a:gd name="T19" fmla="*/ 10 h 14"/>
                <a:gd name="T20" fmla="*/ 0 w 28"/>
                <a:gd name="T21" fmla="*/ 7 h 14"/>
                <a:gd name="T22" fmla="*/ 0 w 28"/>
                <a:gd name="T23" fmla="*/ 5 h 14"/>
                <a:gd name="T24" fmla="*/ 1 w 28"/>
                <a:gd name="T25" fmla="*/ 5 h 14"/>
                <a:gd name="T26" fmla="*/ 2 w 28"/>
                <a:gd name="T27" fmla="*/ 2 h 14"/>
                <a:gd name="T28" fmla="*/ 3 w 28"/>
                <a:gd name="T29" fmla="*/ 2 h 14"/>
                <a:gd name="T30" fmla="*/ 3 w 28"/>
                <a:gd name="T31" fmla="*/ 0 h 14"/>
                <a:gd name="T32" fmla="*/ 5 w 28"/>
                <a:gd name="T33" fmla="*/ 0 h 14"/>
                <a:gd name="T34" fmla="*/ 6 w 28"/>
                <a:gd name="T35" fmla="*/ 0 h 14"/>
                <a:gd name="T36" fmla="*/ 8 w 28"/>
                <a:gd name="T37" fmla="*/ 0 h 14"/>
                <a:gd name="T38" fmla="*/ 10 w 28"/>
                <a:gd name="T39" fmla="*/ 0 h 14"/>
                <a:gd name="T40" fmla="*/ 11 w 28"/>
                <a:gd name="T41" fmla="*/ 0 h 14"/>
                <a:gd name="T42" fmla="*/ 14 w 28"/>
                <a:gd name="T43" fmla="*/ 0 h 14"/>
                <a:gd name="T44" fmla="*/ 17 w 28"/>
                <a:gd name="T45" fmla="*/ 0 h 14"/>
                <a:gd name="T46" fmla="*/ 18 w 28"/>
                <a:gd name="T47" fmla="*/ 0 h 14"/>
                <a:gd name="T48" fmla="*/ 20 w 28"/>
                <a:gd name="T49" fmla="*/ 0 h 14"/>
                <a:gd name="T50" fmla="*/ 21 w 28"/>
                <a:gd name="T51" fmla="*/ 0 h 14"/>
                <a:gd name="T52" fmla="*/ 23 w 28"/>
                <a:gd name="T53" fmla="*/ 0 h 14"/>
                <a:gd name="T54" fmla="*/ 24 w 28"/>
                <a:gd name="T55" fmla="*/ 2 h 14"/>
                <a:gd name="T56" fmla="*/ 25 w 28"/>
                <a:gd name="T57" fmla="*/ 5 h 14"/>
                <a:gd name="T58" fmla="*/ 26 w 28"/>
                <a:gd name="T59" fmla="*/ 5 h 14"/>
                <a:gd name="T60" fmla="*/ 26 w 28"/>
                <a:gd name="T61" fmla="*/ 7 h 14"/>
                <a:gd name="T62" fmla="*/ 27 w 28"/>
                <a:gd name="T63" fmla="*/ 7 h 14"/>
                <a:gd name="T64" fmla="*/ 26 w 28"/>
                <a:gd name="T65" fmla="*/ 10 h 14"/>
                <a:gd name="T66" fmla="*/ 25 w 28"/>
                <a:gd name="T67" fmla="*/ 13 h 14"/>
                <a:gd name="T68" fmla="*/ 24 w 28"/>
                <a:gd name="T69" fmla="*/ 13 h 14"/>
                <a:gd name="T70" fmla="*/ 23 w 28"/>
                <a:gd name="T71" fmla="*/ 13 h 14"/>
                <a:gd name="T72" fmla="*/ 21 w 28"/>
                <a:gd name="T73" fmla="*/ 13 h 14"/>
                <a:gd name="T74" fmla="*/ 20 w 28"/>
                <a:gd name="T75" fmla="*/ 13 h 14"/>
                <a:gd name="T76" fmla="*/ 18 w 28"/>
                <a:gd name="T77" fmla="*/ 13 h 14"/>
                <a:gd name="T78" fmla="*/ 17 w 28"/>
                <a:gd name="T79" fmla="*/ 13 h 14"/>
                <a:gd name="T80" fmla="*/ 14 w 28"/>
                <a:gd name="T8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4">
                  <a:moveTo>
                    <a:pt x="14" y="13"/>
                  </a:moveTo>
                  <a:lnTo>
                    <a:pt x="11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6" y="10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4" y="1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3" name="Freeform 124">
              <a:extLst>
                <a:ext uri="{FF2B5EF4-FFF2-40B4-BE49-F238E27FC236}">
                  <a16:creationId xmlns:a16="http://schemas.microsoft.com/office/drawing/2014/main" id="{0CF9A863-88D1-A140-8815-41B35F91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242" y="2695462"/>
              <a:ext cx="32634" cy="47483"/>
            </a:xfrm>
            <a:custGeom>
              <a:avLst/>
              <a:gdLst>
                <a:gd name="T0" fmla="*/ 9 w 29"/>
                <a:gd name="T1" fmla="*/ 9 h 43"/>
                <a:gd name="T2" fmla="*/ 0 w 29"/>
                <a:gd name="T3" fmla="*/ 23 h 43"/>
                <a:gd name="T4" fmla="*/ 2 w 29"/>
                <a:gd name="T5" fmla="*/ 42 h 43"/>
                <a:gd name="T6" fmla="*/ 14 w 29"/>
                <a:gd name="T7" fmla="*/ 42 h 43"/>
                <a:gd name="T8" fmla="*/ 28 w 29"/>
                <a:gd name="T9" fmla="*/ 25 h 43"/>
                <a:gd name="T10" fmla="*/ 19 w 29"/>
                <a:gd name="T11" fmla="*/ 0 h 43"/>
                <a:gd name="T12" fmla="*/ 9 w 29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3">
                  <a:moveTo>
                    <a:pt x="9" y="9"/>
                  </a:moveTo>
                  <a:lnTo>
                    <a:pt x="0" y="23"/>
                  </a:lnTo>
                  <a:lnTo>
                    <a:pt x="2" y="42"/>
                  </a:lnTo>
                  <a:lnTo>
                    <a:pt x="14" y="42"/>
                  </a:lnTo>
                  <a:lnTo>
                    <a:pt x="28" y="25"/>
                  </a:lnTo>
                  <a:lnTo>
                    <a:pt x="19" y="0"/>
                  </a:lnTo>
                  <a:lnTo>
                    <a:pt x="9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 dirty="0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4" name="Freeform 125">
              <a:extLst>
                <a:ext uri="{FF2B5EF4-FFF2-40B4-BE49-F238E27FC236}">
                  <a16:creationId xmlns:a16="http://schemas.microsoft.com/office/drawing/2014/main" id="{A0F3CD94-3F55-7C44-B700-B472FDDDD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9115" y="2819115"/>
              <a:ext cx="31645" cy="29677"/>
            </a:xfrm>
            <a:custGeom>
              <a:avLst/>
              <a:gdLst>
                <a:gd name="T0" fmla="*/ 16 w 28"/>
                <a:gd name="T1" fmla="*/ 5 h 26"/>
                <a:gd name="T2" fmla="*/ 2 w 28"/>
                <a:gd name="T3" fmla="*/ 0 h 26"/>
                <a:gd name="T4" fmla="*/ 0 w 28"/>
                <a:gd name="T5" fmla="*/ 12 h 26"/>
                <a:gd name="T6" fmla="*/ 9 w 28"/>
                <a:gd name="T7" fmla="*/ 22 h 26"/>
                <a:gd name="T8" fmla="*/ 17 w 28"/>
                <a:gd name="T9" fmla="*/ 25 h 26"/>
                <a:gd name="T10" fmla="*/ 18 w 28"/>
                <a:gd name="T11" fmla="*/ 25 h 26"/>
                <a:gd name="T12" fmla="*/ 19 w 28"/>
                <a:gd name="T13" fmla="*/ 25 h 26"/>
                <a:gd name="T14" fmla="*/ 20 w 28"/>
                <a:gd name="T15" fmla="*/ 25 h 26"/>
                <a:gd name="T16" fmla="*/ 21 w 28"/>
                <a:gd name="T17" fmla="*/ 24 h 26"/>
                <a:gd name="T18" fmla="*/ 23 w 28"/>
                <a:gd name="T19" fmla="*/ 23 h 26"/>
                <a:gd name="T20" fmla="*/ 24 w 28"/>
                <a:gd name="T21" fmla="*/ 22 h 26"/>
                <a:gd name="T22" fmla="*/ 25 w 28"/>
                <a:gd name="T23" fmla="*/ 22 h 26"/>
                <a:gd name="T24" fmla="*/ 26 w 28"/>
                <a:gd name="T25" fmla="*/ 21 h 26"/>
                <a:gd name="T26" fmla="*/ 27 w 28"/>
                <a:gd name="T27" fmla="*/ 19 h 26"/>
                <a:gd name="T28" fmla="*/ 27 w 28"/>
                <a:gd name="T29" fmla="*/ 18 h 26"/>
                <a:gd name="T30" fmla="*/ 27 w 28"/>
                <a:gd name="T31" fmla="*/ 16 h 26"/>
                <a:gd name="T32" fmla="*/ 26 w 28"/>
                <a:gd name="T33" fmla="*/ 15 h 26"/>
                <a:gd name="T34" fmla="*/ 25 w 28"/>
                <a:gd name="T35" fmla="*/ 13 h 26"/>
                <a:gd name="T36" fmla="*/ 24 w 28"/>
                <a:gd name="T37" fmla="*/ 11 h 26"/>
                <a:gd name="T38" fmla="*/ 23 w 28"/>
                <a:gd name="T39" fmla="*/ 10 h 26"/>
                <a:gd name="T40" fmla="*/ 21 w 28"/>
                <a:gd name="T41" fmla="*/ 9 h 26"/>
                <a:gd name="T42" fmla="*/ 20 w 28"/>
                <a:gd name="T43" fmla="*/ 8 h 26"/>
                <a:gd name="T44" fmla="*/ 19 w 28"/>
                <a:gd name="T45" fmla="*/ 8 h 26"/>
                <a:gd name="T46" fmla="*/ 18 w 28"/>
                <a:gd name="T47" fmla="*/ 7 h 26"/>
                <a:gd name="T48" fmla="*/ 17 w 28"/>
                <a:gd name="T49" fmla="*/ 6 h 26"/>
                <a:gd name="T50" fmla="*/ 16 w 28"/>
                <a:gd name="T51" fmla="*/ 6 h 26"/>
                <a:gd name="T52" fmla="*/ 16 w 28"/>
                <a:gd name="T5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6">
                  <a:moveTo>
                    <a:pt x="16" y="5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9" y="22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6" y="15"/>
                  </a:lnTo>
                  <a:lnTo>
                    <a:pt x="25" y="13"/>
                  </a:lnTo>
                  <a:lnTo>
                    <a:pt x="24" y="11"/>
                  </a:lnTo>
                  <a:lnTo>
                    <a:pt x="23" y="10"/>
                  </a:lnTo>
                  <a:lnTo>
                    <a:pt x="21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5" name="Freeform 126">
              <a:extLst>
                <a:ext uri="{FF2B5EF4-FFF2-40B4-BE49-F238E27FC236}">
                  <a16:creationId xmlns:a16="http://schemas.microsoft.com/office/drawing/2014/main" id="{24281A14-99C1-724A-BA25-5F9E6534D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640" y="2808233"/>
              <a:ext cx="35601" cy="25720"/>
            </a:xfrm>
            <a:custGeom>
              <a:avLst/>
              <a:gdLst>
                <a:gd name="T0" fmla="*/ 2 w 32"/>
                <a:gd name="T1" fmla="*/ 3 h 24"/>
                <a:gd name="T2" fmla="*/ 0 w 32"/>
                <a:gd name="T3" fmla="*/ 15 h 24"/>
                <a:gd name="T4" fmla="*/ 11 w 32"/>
                <a:gd name="T5" fmla="*/ 21 h 24"/>
                <a:gd name="T6" fmla="*/ 31 w 32"/>
                <a:gd name="T7" fmla="*/ 23 h 24"/>
                <a:gd name="T8" fmla="*/ 31 w 32"/>
                <a:gd name="T9" fmla="*/ 9 h 24"/>
                <a:gd name="T10" fmla="*/ 16 w 32"/>
                <a:gd name="T11" fmla="*/ 0 h 24"/>
                <a:gd name="T12" fmla="*/ 2 w 3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" y="3"/>
                  </a:moveTo>
                  <a:lnTo>
                    <a:pt x="0" y="15"/>
                  </a:lnTo>
                  <a:lnTo>
                    <a:pt x="11" y="21"/>
                  </a:lnTo>
                  <a:lnTo>
                    <a:pt x="31" y="23"/>
                  </a:lnTo>
                  <a:lnTo>
                    <a:pt x="31" y="9"/>
                  </a:lnTo>
                  <a:lnTo>
                    <a:pt x="16" y="0"/>
                  </a:lnTo>
                  <a:lnTo>
                    <a:pt x="2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6" name="Freeform 127">
              <a:extLst>
                <a:ext uri="{FF2B5EF4-FFF2-40B4-BE49-F238E27FC236}">
                  <a16:creationId xmlns:a16="http://schemas.microsoft.com/office/drawing/2014/main" id="{EFCCEF3A-3475-0E4F-9CC8-ECF1CA2A6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706" y="2850769"/>
              <a:ext cx="24723" cy="22752"/>
            </a:xfrm>
            <a:custGeom>
              <a:avLst/>
              <a:gdLst>
                <a:gd name="T0" fmla="*/ 4 w 21"/>
                <a:gd name="T1" fmla="*/ 0 h 20"/>
                <a:gd name="T2" fmla="*/ 0 w 21"/>
                <a:gd name="T3" fmla="*/ 12 h 20"/>
                <a:gd name="T4" fmla="*/ 4 w 21"/>
                <a:gd name="T5" fmla="*/ 19 h 20"/>
                <a:gd name="T6" fmla="*/ 20 w 21"/>
                <a:gd name="T7" fmla="*/ 15 h 20"/>
                <a:gd name="T8" fmla="*/ 16 w 21"/>
                <a:gd name="T9" fmla="*/ 4 h 20"/>
                <a:gd name="T10" fmla="*/ 4 w 2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lnTo>
                    <a:pt x="0" y="12"/>
                  </a:lnTo>
                  <a:lnTo>
                    <a:pt x="4" y="19"/>
                  </a:lnTo>
                  <a:lnTo>
                    <a:pt x="20" y="15"/>
                  </a:lnTo>
                  <a:lnTo>
                    <a:pt x="16" y="4"/>
                  </a:lnTo>
                  <a:lnTo>
                    <a:pt x="4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7" name="Freeform 128">
              <a:extLst>
                <a:ext uri="{FF2B5EF4-FFF2-40B4-BE49-F238E27FC236}">
                  <a16:creationId xmlns:a16="http://schemas.microsoft.com/office/drawing/2014/main" id="{FE523ACE-2F8D-9B48-8FCE-3DC980344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8230" y="2845824"/>
              <a:ext cx="19779" cy="16817"/>
            </a:xfrm>
            <a:custGeom>
              <a:avLst/>
              <a:gdLst>
                <a:gd name="T0" fmla="*/ 0 w 19"/>
                <a:gd name="T1" fmla="*/ 3 h 14"/>
                <a:gd name="T2" fmla="*/ 3 w 19"/>
                <a:gd name="T3" fmla="*/ 13 h 14"/>
                <a:gd name="T4" fmla="*/ 10 w 19"/>
                <a:gd name="T5" fmla="*/ 13 h 14"/>
                <a:gd name="T6" fmla="*/ 16 w 19"/>
                <a:gd name="T7" fmla="*/ 9 h 14"/>
                <a:gd name="T8" fmla="*/ 18 w 19"/>
                <a:gd name="T9" fmla="*/ 0 h 14"/>
                <a:gd name="T10" fmla="*/ 8 w 19"/>
                <a:gd name="T11" fmla="*/ 0 h 14"/>
                <a:gd name="T12" fmla="*/ 0 w 19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0" y="3"/>
                  </a:moveTo>
                  <a:lnTo>
                    <a:pt x="3" y="13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8" name="Freeform 129">
              <a:extLst>
                <a:ext uri="{FF2B5EF4-FFF2-40B4-BE49-F238E27FC236}">
                  <a16:creationId xmlns:a16="http://schemas.microsoft.com/office/drawing/2014/main" id="{7448B335-2DCD-1340-82E8-BACFCD2D9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761" y="2893306"/>
              <a:ext cx="29667" cy="41547"/>
            </a:xfrm>
            <a:custGeom>
              <a:avLst/>
              <a:gdLst>
                <a:gd name="T0" fmla="*/ 18 w 27"/>
                <a:gd name="T1" fmla="*/ 0 h 37"/>
                <a:gd name="T2" fmla="*/ 8 w 27"/>
                <a:gd name="T3" fmla="*/ 11 h 37"/>
                <a:gd name="T4" fmla="*/ 3 w 27"/>
                <a:gd name="T5" fmla="*/ 27 h 37"/>
                <a:gd name="T6" fmla="*/ 0 w 27"/>
                <a:gd name="T7" fmla="*/ 36 h 37"/>
                <a:gd name="T8" fmla="*/ 13 w 27"/>
                <a:gd name="T9" fmla="*/ 32 h 37"/>
                <a:gd name="T10" fmla="*/ 20 w 27"/>
                <a:gd name="T11" fmla="*/ 19 h 37"/>
                <a:gd name="T12" fmla="*/ 26 w 27"/>
                <a:gd name="T13" fmla="*/ 5 h 37"/>
                <a:gd name="T14" fmla="*/ 18 w 2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7">
                  <a:moveTo>
                    <a:pt x="18" y="0"/>
                  </a:moveTo>
                  <a:lnTo>
                    <a:pt x="8" y="11"/>
                  </a:lnTo>
                  <a:lnTo>
                    <a:pt x="3" y="27"/>
                  </a:lnTo>
                  <a:lnTo>
                    <a:pt x="0" y="36"/>
                  </a:lnTo>
                  <a:lnTo>
                    <a:pt x="13" y="32"/>
                  </a:lnTo>
                  <a:lnTo>
                    <a:pt x="20" y="19"/>
                  </a:lnTo>
                  <a:lnTo>
                    <a:pt x="26" y="5"/>
                  </a:lnTo>
                  <a:lnTo>
                    <a:pt x="1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39" name="Freeform 130">
              <a:extLst>
                <a:ext uri="{FF2B5EF4-FFF2-40B4-BE49-F238E27FC236}">
                  <a16:creationId xmlns:a16="http://schemas.microsoft.com/office/drawing/2014/main" id="{B694D2B1-41A7-BF4F-9C1F-829F62EB5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418" y="2870554"/>
              <a:ext cx="16812" cy="16817"/>
            </a:xfrm>
            <a:custGeom>
              <a:avLst/>
              <a:gdLst>
                <a:gd name="T0" fmla="*/ 7 w 14"/>
                <a:gd name="T1" fmla="*/ 14 h 15"/>
                <a:gd name="T2" fmla="*/ 5 w 14"/>
                <a:gd name="T3" fmla="*/ 14 h 15"/>
                <a:gd name="T4" fmla="*/ 3 w 14"/>
                <a:gd name="T5" fmla="*/ 14 h 15"/>
                <a:gd name="T6" fmla="*/ 2 w 14"/>
                <a:gd name="T7" fmla="*/ 14 h 15"/>
                <a:gd name="T8" fmla="*/ 2 w 14"/>
                <a:gd name="T9" fmla="*/ 12 h 15"/>
                <a:gd name="T10" fmla="*/ 1 w 14"/>
                <a:gd name="T11" fmla="*/ 11 h 15"/>
                <a:gd name="T12" fmla="*/ 0 w 14"/>
                <a:gd name="T13" fmla="*/ 11 h 15"/>
                <a:gd name="T14" fmla="*/ 0 w 14"/>
                <a:gd name="T15" fmla="*/ 10 h 15"/>
                <a:gd name="T16" fmla="*/ 0 w 14"/>
                <a:gd name="T17" fmla="*/ 9 h 15"/>
                <a:gd name="T18" fmla="*/ 0 w 14"/>
                <a:gd name="T19" fmla="*/ 7 h 15"/>
                <a:gd name="T20" fmla="*/ 0 w 14"/>
                <a:gd name="T21" fmla="*/ 5 h 15"/>
                <a:gd name="T22" fmla="*/ 0 w 14"/>
                <a:gd name="T23" fmla="*/ 4 h 15"/>
                <a:gd name="T24" fmla="*/ 1 w 14"/>
                <a:gd name="T25" fmla="*/ 3 h 15"/>
                <a:gd name="T26" fmla="*/ 2 w 14"/>
                <a:gd name="T27" fmla="*/ 2 h 15"/>
                <a:gd name="T28" fmla="*/ 2 w 14"/>
                <a:gd name="T29" fmla="*/ 1 h 15"/>
                <a:gd name="T30" fmla="*/ 3 w 14"/>
                <a:gd name="T31" fmla="*/ 1 h 15"/>
                <a:gd name="T32" fmla="*/ 5 w 14"/>
                <a:gd name="T33" fmla="*/ 1 h 15"/>
                <a:gd name="T34" fmla="*/ 7 w 14"/>
                <a:gd name="T35" fmla="*/ 0 h 15"/>
                <a:gd name="T36" fmla="*/ 7 w 14"/>
                <a:gd name="T37" fmla="*/ 1 h 15"/>
                <a:gd name="T38" fmla="*/ 9 w 14"/>
                <a:gd name="T39" fmla="*/ 1 h 15"/>
                <a:gd name="T40" fmla="*/ 10 w 14"/>
                <a:gd name="T41" fmla="*/ 1 h 15"/>
                <a:gd name="T42" fmla="*/ 10 w 14"/>
                <a:gd name="T43" fmla="*/ 2 h 15"/>
                <a:gd name="T44" fmla="*/ 11 w 14"/>
                <a:gd name="T45" fmla="*/ 3 h 15"/>
                <a:gd name="T46" fmla="*/ 11 w 14"/>
                <a:gd name="T47" fmla="*/ 4 h 15"/>
                <a:gd name="T48" fmla="*/ 11 w 14"/>
                <a:gd name="T49" fmla="*/ 5 h 15"/>
                <a:gd name="T50" fmla="*/ 13 w 14"/>
                <a:gd name="T51" fmla="*/ 7 h 15"/>
                <a:gd name="T52" fmla="*/ 11 w 14"/>
                <a:gd name="T53" fmla="*/ 9 h 15"/>
                <a:gd name="T54" fmla="*/ 11 w 14"/>
                <a:gd name="T55" fmla="*/ 10 h 15"/>
                <a:gd name="T56" fmla="*/ 11 w 14"/>
                <a:gd name="T57" fmla="*/ 11 h 15"/>
                <a:gd name="T58" fmla="*/ 10 w 14"/>
                <a:gd name="T59" fmla="*/ 12 h 15"/>
                <a:gd name="T60" fmla="*/ 10 w 14"/>
                <a:gd name="T61" fmla="*/ 14 h 15"/>
                <a:gd name="T62" fmla="*/ 9 w 14"/>
                <a:gd name="T63" fmla="*/ 14 h 15"/>
                <a:gd name="T64" fmla="*/ 7 w 14"/>
                <a:gd name="T6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7" y="1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0" name="Freeform 131">
              <a:extLst>
                <a:ext uri="{FF2B5EF4-FFF2-40B4-BE49-F238E27FC236}">
                  <a16:creationId xmlns:a16="http://schemas.microsoft.com/office/drawing/2014/main" id="{53CF6A17-7DCB-404B-B915-F797FCB5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36" y="3349338"/>
              <a:ext cx="120649" cy="138491"/>
            </a:xfrm>
            <a:custGeom>
              <a:avLst/>
              <a:gdLst>
                <a:gd name="T0" fmla="*/ 65 w 108"/>
                <a:gd name="T1" fmla="*/ 0 h 125"/>
                <a:gd name="T2" fmla="*/ 59 w 108"/>
                <a:gd name="T3" fmla="*/ 7 h 125"/>
                <a:gd name="T4" fmla="*/ 47 w 108"/>
                <a:gd name="T5" fmla="*/ 9 h 125"/>
                <a:gd name="T6" fmla="*/ 45 w 108"/>
                <a:gd name="T7" fmla="*/ 20 h 125"/>
                <a:gd name="T8" fmla="*/ 40 w 108"/>
                <a:gd name="T9" fmla="*/ 23 h 125"/>
                <a:gd name="T10" fmla="*/ 32 w 108"/>
                <a:gd name="T11" fmla="*/ 25 h 125"/>
                <a:gd name="T12" fmla="*/ 30 w 108"/>
                <a:gd name="T13" fmla="*/ 36 h 125"/>
                <a:gd name="T14" fmla="*/ 22 w 108"/>
                <a:gd name="T15" fmla="*/ 39 h 125"/>
                <a:gd name="T16" fmla="*/ 8 w 108"/>
                <a:gd name="T17" fmla="*/ 39 h 125"/>
                <a:gd name="T18" fmla="*/ 0 w 108"/>
                <a:gd name="T19" fmla="*/ 42 h 125"/>
                <a:gd name="T20" fmla="*/ 6 w 108"/>
                <a:gd name="T21" fmla="*/ 64 h 125"/>
                <a:gd name="T22" fmla="*/ 8 w 108"/>
                <a:gd name="T23" fmla="*/ 75 h 125"/>
                <a:gd name="T24" fmla="*/ 15 w 108"/>
                <a:gd name="T25" fmla="*/ 79 h 125"/>
                <a:gd name="T26" fmla="*/ 19 w 108"/>
                <a:gd name="T27" fmla="*/ 91 h 125"/>
                <a:gd name="T28" fmla="*/ 27 w 108"/>
                <a:gd name="T29" fmla="*/ 92 h 125"/>
                <a:gd name="T30" fmla="*/ 31 w 108"/>
                <a:gd name="T31" fmla="*/ 107 h 125"/>
                <a:gd name="T32" fmla="*/ 37 w 108"/>
                <a:gd name="T33" fmla="*/ 109 h 125"/>
                <a:gd name="T34" fmla="*/ 52 w 108"/>
                <a:gd name="T35" fmla="*/ 115 h 125"/>
                <a:gd name="T36" fmla="*/ 62 w 108"/>
                <a:gd name="T37" fmla="*/ 119 h 125"/>
                <a:gd name="T38" fmla="*/ 66 w 108"/>
                <a:gd name="T39" fmla="*/ 124 h 125"/>
                <a:gd name="T40" fmla="*/ 82 w 108"/>
                <a:gd name="T41" fmla="*/ 124 h 125"/>
                <a:gd name="T42" fmla="*/ 85 w 108"/>
                <a:gd name="T43" fmla="*/ 113 h 125"/>
                <a:gd name="T44" fmla="*/ 93 w 108"/>
                <a:gd name="T45" fmla="*/ 108 h 125"/>
                <a:gd name="T46" fmla="*/ 92 w 108"/>
                <a:gd name="T47" fmla="*/ 87 h 125"/>
                <a:gd name="T48" fmla="*/ 102 w 108"/>
                <a:gd name="T49" fmla="*/ 82 h 125"/>
                <a:gd name="T50" fmla="*/ 107 w 108"/>
                <a:gd name="T51" fmla="*/ 75 h 125"/>
                <a:gd name="T52" fmla="*/ 101 w 108"/>
                <a:gd name="T53" fmla="*/ 61 h 125"/>
                <a:gd name="T54" fmla="*/ 100 w 108"/>
                <a:gd name="T55" fmla="*/ 51 h 125"/>
                <a:gd name="T56" fmla="*/ 105 w 108"/>
                <a:gd name="T57" fmla="*/ 31 h 125"/>
                <a:gd name="T58" fmla="*/ 98 w 108"/>
                <a:gd name="T59" fmla="*/ 16 h 125"/>
                <a:gd name="T60" fmla="*/ 77 w 108"/>
                <a:gd name="T61" fmla="*/ 13 h 125"/>
                <a:gd name="T62" fmla="*/ 70 w 108"/>
                <a:gd name="T63" fmla="*/ 1 h 125"/>
                <a:gd name="T64" fmla="*/ 65 w 108"/>
                <a:gd name="T6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125">
                  <a:moveTo>
                    <a:pt x="65" y="0"/>
                  </a:moveTo>
                  <a:lnTo>
                    <a:pt x="59" y="7"/>
                  </a:lnTo>
                  <a:lnTo>
                    <a:pt x="47" y="9"/>
                  </a:lnTo>
                  <a:lnTo>
                    <a:pt x="45" y="20"/>
                  </a:lnTo>
                  <a:lnTo>
                    <a:pt x="40" y="23"/>
                  </a:lnTo>
                  <a:lnTo>
                    <a:pt x="32" y="25"/>
                  </a:lnTo>
                  <a:lnTo>
                    <a:pt x="30" y="36"/>
                  </a:lnTo>
                  <a:lnTo>
                    <a:pt x="22" y="39"/>
                  </a:lnTo>
                  <a:lnTo>
                    <a:pt x="8" y="39"/>
                  </a:lnTo>
                  <a:lnTo>
                    <a:pt x="0" y="42"/>
                  </a:lnTo>
                  <a:lnTo>
                    <a:pt x="6" y="64"/>
                  </a:lnTo>
                  <a:lnTo>
                    <a:pt x="8" y="75"/>
                  </a:lnTo>
                  <a:lnTo>
                    <a:pt x="15" y="79"/>
                  </a:lnTo>
                  <a:lnTo>
                    <a:pt x="19" y="91"/>
                  </a:lnTo>
                  <a:lnTo>
                    <a:pt x="27" y="92"/>
                  </a:lnTo>
                  <a:lnTo>
                    <a:pt x="31" y="107"/>
                  </a:lnTo>
                  <a:lnTo>
                    <a:pt x="37" y="109"/>
                  </a:lnTo>
                  <a:lnTo>
                    <a:pt x="52" y="115"/>
                  </a:lnTo>
                  <a:lnTo>
                    <a:pt x="62" y="119"/>
                  </a:lnTo>
                  <a:lnTo>
                    <a:pt x="66" y="124"/>
                  </a:lnTo>
                  <a:lnTo>
                    <a:pt x="82" y="124"/>
                  </a:lnTo>
                  <a:lnTo>
                    <a:pt x="85" y="113"/>
                  </a:lnTo>
                  <a:lnTo>
                    <a:pt x="93" y="108"/>
                  </a:lnTo>
                  <a:lnTo>
                    <a:pt x="92" y="87"/>
                  </a:lnTo>
                  <a:lnTo>
                    <a:pt x="102" y="82"/>
                  </a:lnTo>
                  <a:lnTo>
                    <a:pt x="107" y="75"/>
                  </a:lnTo>
                  <a:lnTo>
                    <a:pt x="101" y="61"/>
                  </a:lnTo>
                  <a:lnTo>
                    <a:pt x="100" y="51"/>
                  </a:lnTo>
                  <a:lnTo>
                    <a:pt x="105" y="31"/>
                  </a:lnTo>
                  <a:lnTo>
                    <a:pt x="98" y="16"/>
                  </a:lnTo>
                  <a:lnTo>
                    <a:pt x="77" y="13"/>
                  </a:lnTo>
                  <a:lnTo>
                    <a:pt x="70" y="1"/>
                  </a:lnTo>
                  <a:lnTo>
                    <a:pt x="65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1" name="Freeform 132">
              <a:extLst>
                <a:ext uri="{FF2B5EF4-FFF2-40B4-BE49-F238E27FC236}">
                  <a16:creationId xmlns:a16="http://schemas.microsoft.com/office/drawing/2014/main" id="{EB5F82C6-275C-6E43-87FB-827C42BD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462" y="3375057"/>
              <a:ext cx="157240" cy="235435"/>
            </a:xfrm>
            <a:custGeom>
              <a:avLst/>
              <a:gdLst>
                <a:gd name="T0" fmla="*/ 1 w 141"/>
                <a:gd name="T1" fmla="*/ 6 h 212"/>
                <a:gd name="T2" fmla="*/ 15 w 141"/>
                <a:gd name="T3" fmla="*/ 0 h 212"/>
                <a:gd name="T4" fmla="*/ 31 w 141"/>
                <a:gd name="T5" fmla="*/ 7 h 212"/>
                <a:gd name="T6" fmla="*/ 56 w 141"/>
                <a:gd name="T7" fmla="*/ 9 h 212"/>
                <a:gd name="T8" fmla="*/ 93 w 141"/>
                <a:gd name="T9" fmla="*/ 8 h 212"/>
                <a:gd name="T10" fmla="*/ 98 w 141"/>
                <a:gd name="T11" fmla="*/ 16 h 212"/>
                <a:gd name="T12" fmla="*/ 129 w 141"/>
                <a:gd name="T13" fmla="*/ 20 h 212"/>
                <a:gd name="T14" fmla="*/ 140 w 141"/>
                <a:gd name="T15" fmla="*/ 22 h 212"/>
                <a:gd name="T16" fmla="*/ 133 w 141"/>
                <a:gd name="T17" fmla="*/ 35 h 212"/>
                <a:gd name="T18" fmla="*/ 132 w 141"/>
                <a:gd name="T19" fmla="*/ 87 h 212"/>
                <a:gd name="T20" fmla="*/ 126 w 141"/>
                <a:gd name="T21" fmla="*/ 91 h 212"/>
                <a:gd name="T22" fmla="*/ 118 w 141"/>
                <a:gd name="T23" fmla="*/ 95 h 212"/>
                <a:gd name="T24" fmla="*/ 119 w 141"/>
                <a:gd name="T25" fmla="*/ 146 h 212"/>
                <a:gd name="T26" fmla="*/ 115 w 141"/>
                <a:gd name="T27" fmla="*/ 202 h 212"/>
                <a:gd name="T28" fmla="*/ 107 w 141"/>
                <a:gd name="T29" fmla="*/ 211 h 212"/>
                <a:gd name="T30" fmla="*/ 87 w 141"/>
                <a:gd name="T31" fmla="*/ 208 h 212"/>
                <a:gd name="T32" fmla="*/ 81 w 141"/>
                <a:gd name="T33" fmla="*/ 197 h 212"/>
                <a:gd name="T34" fmla="*/ 77 w 141"/>
                <a:gd name="T35" fmla="*/ 202 h 212"/>
                <a:gd name="T36" fmla="*/ 67 w 141"/>
                <a:gd name="T37" fmla="*/ 203 h 212"/>
                <a:gd name="T38" fmla="*/ 63 w 141"/>
                <a:gd name="T39" fmla="*/ 190 h 212"/>
                <a:gd name="T40" fmla="*/ 55 w 141"/>
                <a:gd name="T41" fmla="*/ 181 h 212"/>
                <a:gd name="T42" fmla="*/ 45 w 141"/>
                <a:gd name="T43" fmla="*/ 179 h 212"/>
                <a:gd name="T44" fmla="*/ 46 w 141"/>
                <a:gd name="T45" fmla="*/ 160 h 212"/>
                <a:gd name="T46" fmla="*/ 42 w 141"/>
                <a:gd name="T47" fmla="*/ 138 h 212"/>
                <a:gd name="T48" fmla="*/ 41 w 141"/>
                <a:gd name="T49" fmla="*/ 123 h 212"/>
                <a:gd name="T50" fmla="*/ 40 w 141"/>
                <a:gd name="T51" fmla="*/ 103 h 212"/>
                <a:gd name="T52" fmla="*/ 35 w 141"/>
                <a:gd name="T53" fmla="*/ 89 h 212"/>
                <a:gd name="T54" fmla="*/ 30 w 141"/>
                <a:gd name="T55" fmla="*/ 78 h 212"/>
                <a:gd name="T56" fmla="*/ 25 w 141"/>
                <a:gd name="T57" fmla="*/ 68 h 212"/>
                <a:gd name="T58" fmla="*/ 16 w 141"/>
                <a:gd name="T59" fmla="*/ 50 h 212"/>
                <a:gd name="T60" fmla="*/ 11 w 141"/>
                <a:gd name="T61" fmla="*/ 40 h 212"/>
                <a:gd name="T62" fmla="*/ 0 w 141"/>
                <a:gd name="T63" fmla="*/ 25 h 212"/>
                <a:gd name="T64" fmla="*/ 1 w 141"/>
                <a:gd name="T65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212">
                  <a:moveTo>
                    <a:pt x="1" y="6"/>
                  </a:moveTo>
                  <a:lnTo>
                    <a:pt x="15" y="0"/>
                  </a:lnTo>
                  <a:lnTo>
                    <a:pt x="31" y="7"/>
                  </a:lnTo>
                  <a:lnTo>
                    <a:pt x="56" y="9"/>
                  </a:lnTo>
                  <a:lnTo>
                    <a:pt x="93" y="8"/>
                  </a:lnTo>
                  <a:lnTo>
                    <a:pt x="98" y="16"/>
                  </a:lnTo>
                  <a:lnTo>
                    <a:pt x="129" y="20"/>
                  </a:lnTo>
                  <a:lnTo>
                    <a:pt x="140" y="22"/>
                  </a:lnTo>
                  <a:lnTo>
                    <a:pt x="133" y="35"/>
                  </a:lnTo>
                  <a:lnTo>
                    <a:pt x="132" y="87"/>
                  </a:lnTo>
                  <a:lnTo>
                    <a:pt x="126" y="91"/>
                  </a:lnTo>
                  <a:lnTo>
                    <a:pt x="118" y="95"/>
                  </a:lnTo>
                  <a:lnTo>
                    <a:pt x="119" y="146"/>
                  </a:lnTo>
                  <a:lnTo>
                    <a:pt x="115" y="202"/>
                  </a:lnTo>
                  <a:lnTo>
                    <a:pt x="107" y="211"/>
                  </a:lnTo>
                  <a:lnTo>
                    <a:pt x="87" y="208"/>
                  </a:lnTo>
                  <a:lnTo>
                    <a:pt x="81" y="197"/>
                  </a:lnTo>
                  <a:lnTo>
                    <a:pt x="77" y="202"/>
                  </a:lnTo>
                  <a:lnTo>
                    <a:pt x="67" y="203"/>
                  </a:lnTo>
                  <a:lnTo>
                    <a:pt x="63" y="190"/>
                  </a:lnTo>
                  <a:lnTo>
                    <a:pt x="55" y="181"/>
                  </a:lnTo>
                  <a:lnTo>
                    <a:pt x="45" y="179"/>
                  </a:lnTo>
                  <a:lnTo>
                    <a:pt x="46" y="160"/>
                  </a:lnTo>
                  <a:lnTo>
                    <a:pt x="42" y="138"/>
                  </a:lnTo>
                  <a:lnTo>
                    <a:pt x="41" y="123"/>
                  </a:lnTo>
                  <a:lnTo>
                    <a:pt x="40" y="103"/>
                  </a:lnTo>
                  <a:lnTo>
                    <a:pt x="35" y="89"/>
                  </a:lnTo>
                  <a:lnTo>
                    <a:pt x="30" y="78"/>
                  </a:lnTo>
                  <a:lnTo>
                    <a:pt x="25" y="68"/>
                  </a:lnTo>
                  <a:lnTo>
                    <a:pt x="16" y="50"/>
                  </a:lnTo>
                  <a:lnTo>
                    <a:pt x="11" y="40"/>
                  </a:lnTo>
                  <a:lnTo>
                    <a:pt x="0" y="25"/>
                  </a:lnTo>
                  <a:lnTo>
                    <a:pt x="1" y="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2" name="Freeform 133">
              <a:extLst>
                <a:ext uri="{FF2B5EF4-FFF2-40B4-BE49-F238E27FC236}">
                  <a16:creationId xmlns:a16="http://schemas.microsoft.com/office/drawing/2014/main" id="{7F0AFEE3-5D73-C744-A219-88AF09184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5924" y="3280092"/>
              <a:ext cx="128561" cy="265112"/>
            </a:xfrm>
            <a:custGeom>
              <a:avLst/>
              <a:gdLst>
                <a:gd name="T0" fmla="*/ 88 w 116"/>
                <a:gd name="T1" fmla="*/ 3 h 238"/>
                <a:gd name="T2" fmla="*/ 87 w 116"/>
                <a:gd name="T3" fmla="*/ 23 h 238"/>
                <a:gd name="T4" fmla="*/ 81 w 116"/>
                <a:gd name="T5" fmla="*/ 26 h 238"/>
                <a:gd name="T6" fmla="*/ 79 w 116"/>
                <a:gd name="T7" fmla="*/ 41 h 238"/>
                <a:gd name="T8" fmla="*/ 70 w 116"/>
                <a:gd name="T9" fmla="*/ 41 h 238"/>
                <a:gd name="T10" fmla="*/ 66 w 116"/>
                <a:gd name="T11" fmla="*/ 47 h 238"/>
                <a:gd name="T12" fmla="*/ 64 w 116"/>
                <a:gd name="T13" fmla="*/ 55 h 238"/>
                <a:gd name="T14" fmla="*/ 56 w 116"/>
                <a:gd name="T15" fmla="*/ 62 h 238"/>
                <a:gd name="T16" fmla="*/ 53 w 116"/>
                <a:gd name="T17" fmla="*/ 70 h 238"/>
                <a:gd name="T18" fmla="*/ 48 w 116"/>
                <a:gd name="T19" fmla="*/ 69 h 238"/>
                <a:gd name="T20" fmla="*/ 46 w 116"/>
                <a:gd name="T21" fmla="*/ 61 h 238"/>
                <a:gd name="T22" fmla="*/ 37 w 116"/>
                <a:gd name="T23" fmla="*/ 61 h 238"/>
                <a:gd name="T24" fmla="*/ 35 w 116"/>
                <a:gd name="T25" fmla="*/ 67 h 238"/>
                <a:gd name="T26" fmla="*/ 26 w 116"/>
                <a:gd name="T27" fmla="*/ 71 h 238"/>
                <a:gd name="T28" fmla="*/ 23 w 116"/>
                <a:gd name="T29" fmla="*/ 84 h 238"/>
                <a:gd name="T30" fmla="*/ 17 w 116"/>
                <a:gd name="T31" fmla="*/ 85 h 238"/>
                <a:gd name="T32" fmla="*/ 20 w 116"/>
                <a:gd name="T33" fmla="*/ 127 h 238"/>
                <a:gd name="T34" fmla="*/ 24 w 116"/>
                <a:gd name="T35" fmla="*/ 128 h 238"/>
                <a:gd name="T36" fmla="*/ 26 w 116"/>
                <a:gd name="T37" fmla="*/ 139 h 238"/>
                <a:gd name="T38" fmla="*/ 20 w 116"/>
                <a:gd name="T39" fmla="*/ 143 h 238"/>
                <a:gd name="T40" fmla="*/ 17 w 116"/>
                <a:gd name="T41" fmla="*/ 157 h 238"/>
                <a:gd name="T42" fmla="*/ 10 w 116"/>
                <a:gd name="T43" fmla="*/ 160 h 238"/>
                <a:gd name="T44" fmla="*/ 9 w 116"/>
                <a:gd name="T45" fmla="*/ 167 h 238"/>
                <a:gd name="T46" fmla="*/ 0 w 116"/>
                <a:gd name="T47" fmla="*/ 170 h 238"/>
                <a:gd name="T48" fmla="*/ 1 w 116"/>
                <a:gd name="T49" fmla="*/ 189 h 238"/>
                <a:gd name="T50" fmla="*/ 11 w 116"/>
                <a:gd name="T51" fmla="*/ 189 h 238"/>
                <a:gd name="T52" fmla="*/ 11 w 116"/>
                <a:gd name="T53" fmla="*/ 228 h 238"/>
                <a:gd name="T54" fmla="*/ 20 w 116"/>
                <a:gd name="T55" fmla="*/ 228 h 238"/>
                <a:gd name="T56" fmla="*/ 26 w 116"/>
                <a:gd name="T57" fmla="*/ 234 h 238"/>
                <a:gd name="T58" fmla="*/ 33 w 116"/>
                <a:gd name="T59" fmla="*/ 237 h 238"/>
                <a:gd name="T60" fmla="*/ 42 w 116"/>
                <a:gd name="T61" fmla="*/ 228 h 238"/>
                <a:gd name="T62" fmla="*/ 52 w 116"/>
                <a:gd name="T63" fmla="*/ 227 h 238"/>
                <a:gd name="T64" fmla="*/ 59 w 116"/>
                <a:gd name="T65" fmla="*/ 222 h 238"/>
                <a:gd name="T66" fmla="*/ 66 w 116"/>
                <a:gd name="T67" fmla="*/ 217 h 238"/>
                <a:gd name="T68" fmla="*/ 70 w 116"/>
                <a:gd name="T69" fmla="*/ 198 h 238"/>
                <a:gd name="T70" fmla="*/ 78 w 116"/>
                <a:gd name="T71" fmla="*/ 195 h 238"/>
                <a:gd name="T72" fmla="*/ 78 w 116"/>
                <a:gd name="T73" fmla="*/ 170 h 238"/>
                <a:gd name="T74" fmla="*/ 83 w 116"/>
                <a:gd name="T75" fmla="*/ 167 h 238"/>
                <a:gd name="T76" fmla="*/ 82 w 116"/>
                <a:gd name="T77" fmla="*/ 132 h 238"/>
                <a:gd name="T78" fmla="*/ 92 w 116"/>
                <a:gd name="T79" fmla="*/ 125 h 238"/>
                <a:gd name="T80" fmla="*/ 98 w 116"/>
                <a:gd name="T81" fmla="*/ 119 h 238"/>
                <a:gd name="T82" fmla="*/ 98 w 116"/>
                <a:gd name="T83" fmla="*/ 91 h 238"/>
                <a:gd name="T84" fmla="*/ 106 w 116"/>
                <a:gd name="T85" fmla="*/ 86 h 238"/>
                <a:gd name="T86" fmla="*/ 107 w 116"/>
                <a:gd name="T87" fmla="*/ 64 h 238"/>
                <a:gd name="T88" fmla="*/ 114 w 116"/>
                <a:gd name="T89" fmla="*/ 64 h 238"/>
                <a:gd name="T90" fmla="*/ 115 w 116"/>
                <a:gd name="T91" fmla="*/ 28 h 238"/>
                <a:gd name="T92" fmla="*/ 106 w 116"/>
                <a:gd name="T93" fmla="*/ 23 h 238"/>
                <a:gd name="T94" fmla="*/ 105 w 116"/>
                <a:gd name="T95" fmla="*/ 6 h 238"/>
                <a:gd name="T96" fmla="*/ 96 w 116"/>
                <a:gd name="T97" fmla="*/ 0 h 238"/>
                <a:gd name="T98" fmla="*/ 88 w 116"/>
                <a:gd name="T99" fmla="*/ 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238">
                  <a:moveTo>
                    <a:pt x="88" y="3"/>
                  </a:moveTo>
                  <a:lnTo>
                    <a:pt x="87" y="23"/>
                  </a:lnTo>
                  <a:lnTo>
                    <a:pt x="81" y="26"/>
                  </a:lnTo>
                  <a:lnTo>
                    <a:pt x="79" y="41"/>
                  </a:lnTo>
                  <a:lnTo>
                    <a:pt x="70" y="41"/>
                  </a:lnTo>
                  <a:lnTo>
                    <a:pt x="66" y="47"/>
                  </a:lnTo>
                  <a:lnTo>
                    <a:pt x="64" y="55"/>
                  </a:lnTo>
                  <a:lnTo>
                    <a:pt x="56" y="62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6" y="61"/>
                  </a:lnTo>
                  <a:lnTo>
                    <a:pt x="37" y="61"/>
                  </a:lnTo>
                  <a:lnTo>
                    <a:pt x="35" y="67"/>
                  </a:lnTo>
                  <a:lnTo>
                    <a:pt x="26" y="71"/>
                  </a:lnTo>
                  <a:lnTo>
                    <a:pt x="23" y="84"/>
                  </a:lnTo>
                  <a:lnTo>
                    <a:pt x="17" y="85"/>
                  </a:lnTo>
                  <a:lnTo>
                    <a:pt x="20" y="127"/>
                  </a:lnTo>
                  <a:lnTo>
                    <a:pt x="24" y="128"/>
                  </a:lnTo>
                  <a:lnTo>
                    <a:pt x="26" y="139"/>
                  </a:lnTo>
                  <a:lnTo>
                    <a:pt x="20" y="143"/>
                  </a:lnTo>
                  <a:lnTo>
                    <a:pt x="17" y="157"/>
                  </a:lnTo>
                  <a:lnTo>
                    <a:pt x="10" y="160"/>
                  </a:lnTo>
                  <a:lnTo>
                    <a:pt x="9" y="167"/>
                  </a:lnTo>
                  <a:lnTo>
                    <a:pt x="0" y="170"/>
                  </a:lnTo>
                  <a:lnTo>
                    <a:pt x="1" y="189"/>
                  </a:lnTo>
                  <a:lnTo>
                    <a:pt x="11" y="189"/>
                  </a:lnTo>
                  <a:lnTo>
                    <a:pt x="11" y="228"/>
                  </a:lnTo>
                  <a:lnTo>
                    <a:pt x="20" y="228"/>
                  </a:lnTo>
                  <a:lnTo>
                    <a:pt x="26" y="234"/>
                  </a:lnTo>
                  <a:lnTo>
                    <a:pt x="33" y="237"/>
                  </a:lnTo>
                  <a:lnTo>
                    <a:pt x="42" y="228"/>
                  </a:lnTo>
                  <a:lnTo>
                    <a:pt x="52" y="227"/>
                  </a:lnTo>
                  <a:lnTo>
                    <a:pt x="59" y="222"/>
                  </a:lnTo>
                  <a:lnTo>
                    <a:pt x="66" y="217"/>
                  </a:lnTo>
                  <a:lnTo>
                    <a:pt x="70" y="198"/>
                  </a:lnTo>
                  <a:lnTo>
                    <a:pt x="78" y="195"/>
                  </a:lnTo>
                  <a:lnTo>
                    <a:pt x="78" y="170"/>
                  </a:lnTo>
                  <a:lnTo>
                    <a:pt x="83" y="167"/>
                  </a:lnTo>
                  <a:lnTo>
                    <a:pt x="82" y="132"/>
                  </a:lnTo>
                  <a:lnTo>
                    <a:pt x="92" y="125"/>
                  </a:lnTo>
                  <a:lnTo>
                    <a:pt x="98" y="119"/>
                  </a:lnTo>
                  <a:lnTo>
                    <a:pt x="98" y="91"/>
                  </a:lnTo>
                  <a:lnTo>
                    <a:pt x="106" y="86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5" y="28"/>
                  </a:lnTo>
                  <a:lnTo>
                    <a:pt x="106" y="23"/>
                  </a:lnTo>
                  <a:lnTo>
                    <a:pt x="105" y="6"/>
                  </a:lnTo>
                  <a:lnTo>
                    <a:pt x="96" y="0"/>
                  </a:lnTo>
                  <a:lnTo>
                    <a:pt x="88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3" name="Freeform 134">
              <a:extLst>
                <a:ext uri="{FF2B5EF4-FFF2-40B4-BE49-F238E27FC236}">
                  <a16:creationId xmlns:a16="http://schemas.microsoft.com/office/drawing/2014/main" id="{6B64BBB2-47BA-8449-A6F0-54C9AB592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000" y="3391874"/>
              <a:ext cx="153284" cy="176081"/>
            </a:xfrm>
            <a:custGeom>
              <a:avLst/>
              <a:gdLst>
                <a:gd name="T0" fmla="*/ 47 w 139"/>
                <a:gd name="T1" fmla="*/ 3 h 159"/>
                <a:gd name="T2" fmla="*/ 86 w 139"/>
                <a:gd name="T3" fmla="*/ 4 h 159"/>
                <a:gd name="T4" fmla="*/ 92 w 139"/>
                <a:gd name="T5" fmla="*/ 26 h 159"/>
                <a:gd name="T6" fmla="*/ 93 w 139"/>
                <a:gd name="T7" fmla="*/ 37 h 159"/>
                <a:gd name="T8" fmla="*/ 101 w 139"/>
                <a:gd name="T9" fmla="*/ 42 h 159"/>
                <a:gd name="T10" fmla="*/ 105 w 139"/>
                <a:gd name="T11" fmla="*/ 54 h 159"/>
                <a:gd name="T12" fmla="*/ 113 w 139"/>
                <a:gd name="T13" fmla="*/ 54 h 159"/>
                <a:gd name="T14" fmla="*/ 117 w 139"/>
                <a:gd name="T15" fmla="*/ 70 h 159"/>
                <a:gd name="T16" fmla="*/ 123 w 139"/>
                <a:gd name="T17" fmla="*/ 71 h 159"/>
                <a:gd name="T18" fmla="*/ 138 w 139"/>
                <a:gd name="T19" fmla="*/ 77 h 159"/>
                <a:gd name="T20" fmla="*/ 135 w 139"/>
                <a:gd name="T21" fmla="*/ 86 h 159"/>
                <a:gd name="T22" fmla="*/ 126 w 139"/>
                <a:gd name="T23" fmla="*/ 93 h 159"/>
                <a:gd name="T24" fmla="*/ 117 w 139"/>
                <a:gd name="T25" fmla="*/ 102 h 159"/>
                <a:gd name="T26" fmla="*/ 106 w 139"/>
                <a:gd name="T27" fmla="*/ 107 h 159"/>
                <a:gd name="T28" fmla="*/ 102 w 139"/>
                <a:gd name="T29" fmla="*/ 121 h 159"/>
                <a:gd name="T30" fmla="*/ 93 w 139"/>
                <a:gd name="T31" fmla="*/ 124 h 159"/>
                <a:gd name="T32" fmla="*/ 87 w 139"/>
                <a:gd name="T33" fmla="*/ 133 h 159"/>
                <a:gd name="T34" fmla="*/ 78 w 139"/>
                <a:gd name="T35" fmla="*/ 142 h 159"/>
                <a:gd name="T36" fmla="*/ 64 w 139"/>
                <a:gd name="T37" fmla="*/ 142 h 159"/>
                <a:gd name="T38" fmla="*/ 55 w 139"/>
                <a:gd name="T39" fmla="*/ 136 h 159"/>
                <a:gd name="T40" fmla="*/ 46 w 139"/>
                <a:gd name="T41" fmla="*/ 136 h 159"/>
                <a:gd name="T42" fmla="*/ 41 w 139"/>
                <a:gd name="T43" fmla="*/ 144 h 159"/>
                <a:gd name="T44" fmla="*/ 38 w 139"/>
                <a:gd name="T45" fmla="*/ 153 h 159"/>
                <a:gd name="T46" fmla="*/ 30 w 139"/>
                <a:gd name="T47" fmla="*/ 158 h 159"/>
                <a:gd name="T48" fmla="*/ 10 w 139"/>
                <a:gd name="T49" fmla="*/ 153 h 159"/>
                <a:gd name="T50" fmla="*/ 6 w 139"/>
                <a:gd name="T51" fmla="*/ 138 h 159"/>
                <a:gd name="T52" fmla="*/ 1 w 139"/>
                <a:gd name="T53" fmla="*/ 132 h 159"/>
                <a:gd name="T54" fmla="*/ 0 w 139"/>
                <a:gd name="T55" fmla="*/ 80 h 159"/>
                <a:gd name="T56" fmla="*/ 8 w 139"/>
                <a:gd name="T57" fmla="*/ 76 h 159"/>
                <a:gd name="T58" fmla="*/ 15 w 139"/>
                <a:gd name="T59" fmla="*/ 72 h 159"/>
                <a:gd name="T60" fmla="*/ 15 w 139"/>
                <a:gd name="T61" fmla="*/ 20 h 159"/>
                <a:gd name="T62" fmla="*/ 22 w 139"/>
                <a:gd name="T63" fmla="*/ 7 h 159"/>
                <a:gd name="T64" fmla="*/ 40 w 139"/>
                <a:gd name="T65" fmla="*/ 0 h 159"/>
                <a:gd name="T66" fmla="*/ 47 w 139"/>
                <a:gd name="T67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59">
                  <a:moveTo>
                    <a:pt x="47" y="3"/>
                  </a:moveTo>
                  <a:lnTo>
                    <a:pt x="86" y="4"/>
                  </a:lnTo>
                  <a:lnTo>
                    <a:pt x="92" y="26"/>
                  </a:lnTo>
                  <a:lnTo>
                    <a:pt x="93" y="37"/>
                  </a:lnTo>
                  <a:lnTo>
                    <a:pt x="101" y="42"/>
                  </a:lnTo>
                  <a:lnTo>
                    <a:pt x="105" y="54"/>
                  </a:lnTo>
                  <a:lnTo>
                    <a:pt x="113" y="54"/>
                  </a:lnTo>
                  <a:lnTo>
                    <a:pt x="117" y="70"/>
                  </a:lnTo>
                  <a:lnTo>
                    <a:pt x="123" y="71"/>
                  </a:lnTo>
                  <a:lnTo>
                    <a:pt x="138" y="77"/>
                  </a:lnTo>
                  <a:lnTo>
                    <a:pt x="135" y="86"/>
                  </a:lnTo>
                  <a:lnTo>
                    <a:pt x="126" y="93"/>
                  </a:lnTo>
                  <a:lnTo>
                    <a:pt x="117" y="102"/>
                  </a:lnTo>
                  <a:lnTo>
                    <a:pt x="106" y="107"/>
                  </a:lnTo>
                  <a:lnTo>
                    <a:pt x="102" y="121"/>
                  </a:lnTo>
                  <a:lnTo>
                    <a:pt x="93" y="124"/>
                  </a:lnTo>
                  <a:lnTo>
                    <a:pt x="87" y="133"/>
                  </a:lnTo>
                  <a:lnTo>
                    <a:pt x="78" y="142"/>
                  </a:lnTo>
                  <a:lnTo>
                    <a:pt x="64" y="142"/>
                  </a:lnTo>
                  <a:lnTo>
                    <a:pt x="55" y="136"/>
                  </a:lnTo>
                  <a:lnTo>
                    <a:pt x="46" y="136"/>
                  </a:lnTo>
                  <a:lnTo>
                    <a:pt x="41" y="144"/>
                  </a:lnTo>
                  <a:lnTo>
                    <a:pt x="38" y="153"/>
                  </a:lnTo>
                  <a:lnTo>
                    <a:pt x="30" y="158"/>
                  </a:lnTo>
                  <a:lnTo>
                    <a:pt x="10" y="153"/>
                  </a:lnTo>
                  <a:lnTo>
                    <a:pt x="6" y="138"/>
                  </a:lnTo>
                  <a:lnTo>
                    <a:pt x="1" y="132"/>
                  </a:lnTo>
                  <a:lnTo>
                    <a:pt x="0" y="80"/>
                  </a:lnTo>
                  <a:lnTo>
                    <a:pt x="8" y="76"/>
                  </a:lnTo>
                  <a:lnTo>
                    <a:pt x="15" y="72"/>
                  </a:lnTo>
                  <a:lnTo>
                    <a:pt x="15" y="20"/>
                  </a:lnTo>
                  <a:lnTo>
                    <a:pt x="22" y="7"/>
                  </a:lnTo>
                  <a:lnTo>
                    <a:pt x="40" y="0"/>
                  </a:lnTo>
                  <a:lnTo>
                    <a:pt x="47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4" name="Freeform 135">
              <a:extLst>
                <a:ext uri="{FF2B5EF4-FFF2-40B4-BE49-F238E27FC236}">
                  <a16:creationId xmlns:a16="http://schemas.microsoft.com/office/drawing/2014/main" id="{C625D323-C53E-3F4C-B342-1B5C3655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7589" y="3252394"/>
              <a:ext cx="637858" cy="545061"/>
            </a:xfrm>
            <a:custGeom>
              <a:avLst/>
              <a:gdLst>
                <a:gd name="T0" fmla="*/ 296 w 575"/>
                <a:gd name="T1" fmla="*/ 33 h 491"/>
                <a:gd name="T2" fmla="*/ 258 w 575"/>
                <a:gd name="T3" fmla="*/ 51 h 491"/>
                <a:gd name="T4" fmla="*/ 254 w 575"/>
                <a:gd name="T5" fmla="*/ 74 h 491"/>
                <a:gd name="T6" fmla="*/ 230 w 575"/>
                <a:gd name="T7" fmla="*/ 66 h 491"/>
                <a:gd name="T8" fmla="*/ 199 w 575"/>
                <a:gd name="T9" fmla="*/ 60 h 491"/>
                <a:gd name="T10" fmla="*/ 184 w 575"/>
                <a:gd name="T11" fmla="*/ 85 h 491"/>
                <a:gd name="T12" fmla="*/ 164 w 575"/>
                <a:gd name="T13" fmla="*/ 102 h 491"/>
                <a:gd name="T14" fmla="*/ 156 w 575"/>
                <a:gd name="T15" fmla="*/ 113 h 491"/>
                <a:gd name="T16" fmla="*/ 145 w 575"/>
                <a:gd name="T17" fmla="*/ 127 h 491"/>
                <a:gd name="T18" fmla="*/ 104 w 575"/>
                <a:gd name="T19" fmla="*/ 161 h 491"/>
                <a:gd name="T20" fmla="*/ 31 w 575"/>
                <a:gd name="T21" fmla="*/ 199 h 491"/>
                <a:gd name="T22" fmla="*/ 9 w 575"/>
                <a:gd name="T23" fmla="*/ 248 h 491"/>
                <a:gd name="T24" fmla="*/ 17 w 575"/>
                <a:gd name="T25" fmla="*/ 265 h 491"/>
                <a:gd name="T26" fmla="*/ 0 w 575"/>
                <a:gd name="T27" fmla="*/ 270 h 491"/>
                <a:gd name="T28" fmla="*/ 17 w 575"/>
                <a:gd name="T29" fmla="*/ 312 h 491"/>
                <a:gd name="T30" fmla="*/ 17 w 575"/>
                <a:gd name="T31" fmla="*/ 344 h 491"/>
                <a:gd name="T32" fmla="*/ 25 w 575"/>
                <a:gd name="T33" fmla="*/ 377 h 491"/>
                <a:gd name="T34" fmla="*/ 12 w 575"/>
                <a:gd name="T35" fmla="*/ 389 h 491"/>
                <a:gd name="T36" fmla="*/ 35 w 575"/>
                <a:gd name="T37" fmla="*/ 424 h 491"/>
                <a:gd name="T38" fmla="*/ 53 w 575"/>
                <a:gd name="T39" fmla="*/ 420 h 491"/>
                <a:gd name="T40" fmla="*/ 83 w 575"/>
                <a:gd name="T41" fmla="*/ 412 h 491"/>
                <a:gd name="T42" fmla="*/ 142 w 575"/>
                <a:gd name="T43" fmla="*/ 391 h 491"/>
                <a:gd name="T44" fmla="*/ 204 w 575"/>
                <a:gd name="T45" fmla="*/ 375 h 491"/>
                <a:gd name="T46" fmla="*/ 231 w 575"/>
                <a:gd name="T47" fmla="*/ 365 h 491"/>
                <a:gd name="T48" fmla="*/ 245 w 575"/>
                <a:gd name="T49" fmla="*/ 369 h 491"/>
                <a:gd name="T50" fmla="*/ 278 w 575"/>
                <a:gd name="T51" fmla="*/ 383 h 491"/>
                <a:gd name="T52" fmla="*/ 290 w 575"/>
                <a:gd name="T53" fmla="*/ 418 h 491"/>
                <a:gd name="T54" fmla="*/ 310 w 575"/>
                <a:gd name="T55" fmla="*/ 409 h 491"/>
                <a:gd name="T56" fmla="*/ 330 w 575"/>
                <a:gd name="T57" fmla="*/ 383 h 491"/>
                <a:gd name="T58" fmla="*/ 326 w 575"/>
                <a:gd name="T59" fmla="*/ 409 h 491"/>
                <a:gd name="T60" fmla="*/ 328 w 575"/>
                <a:gd name="T61" fmla="*/ 422 h 491"/>
                <a:gd name="T62" fmla="*/ 337 w 575"/>
                <a:gd name="T63" fmla="*/ 405 h 491"/>
                <a:gd name="T64" fmla="*/ 339 w 575"/>
                <a:gd name="T65" fmla="*/ 422 h 491"/>
                <a:gd name="T66" fmla="*/ 349 w 575"/>
                <a:gd name="T67" fmla="*/ 442 h 491"/>
                <a:gd name="T68" fmla="*/ 358 w 575"/>
                <a:gd name="T69" fmla="*/ 471 h 491"/>
                <a:gd name="T70" fmla="*/ 425 w 575"/>
                <a:gd name="T71" fmla="*/ 490 h 491"/>
                <a:gd name="T72" fmla="*/ 491 w 575"/>
                <a:gd name="T73" fmla="*/ 460 h 491"/>
                <a:gd name="T74" fmla="*/ 521 w 575"/>
                <a:gd name="T75" fmla="*/ 415 h 491"/>
                <a:gd name="T76" fmla="*/ 558 w 575"/>
                <a:gd name="T77" fmla="*/ 366 h 491"/>
                <a:gd name="T78" fmla="*/ 565 w 575"/>
                <a:gd name="T79" fmla="*/ 316 h 491"/>
                <a:gd name="T80" fmla="*/ 572 w 575"/>
                <a:gd name="T81" fmla="*/ 251 h 491"/>
                <a:gd name="T82" fmla="*/ 546 w 575"/>
                <a:gd name="T83" fmla="*/ 201 h 491"/>
                <a:gd name="T84" fmla="*/ 523 w 575"/>
                <a:gd name="T85" fmla="*/ 165 h 491"/>
                <a:gd name="T86" fmla="*/ 493 w 575"/>
                <a:gd name="T87" fmla="*/ 117 h 491"/>
                <a:gd name="T88" fmla="*/ 465 w 575"/>
                <a:gd name="T89" fmla="*/ 60 h 491"/>
                <a:gd name="T90" fmla="*/ 463 w 575"/>
                <a:gd name="T91" fmla="*/ 19 h 491"/>
                <a:gd name="T92" fmla="*/ 437 w 575"/>
                <a:gd name="T93" fmla="*/ 19 h 491"/>
                <a:gd name="T94" fmla="*/ 430 w 575"/>
                <a:gd name="T95" fmla="*/ 89 h 491"/>
                <a:gd name="T96" fmla="*/ 416 w 575"/>
                <a:gd name="T97" fmla="*/ 113 h 491"/>
                <a:gd name="T98" fmla="*/ 384 w 575"/>
                <a:gd name="T99" fmla="*/ 100 h 491"/>
                <a:gd name="T100" fmla="*/ 353 w 575"/>
                <a:gd name="T101" fmla="*/ 81 h 491"/>
                <a:gd name="T102" fmla="*/ 348 w 575"/>
                <a:gd name="T103" fmla="*/ 62 h 491"/>
                <a:gd name="T104" fmla="*/ 360 w 575"/>
                <a:gd name="T105" fmla="*/ 46 h 491"/>
                <a:gd name="T106" fmla="*/ 347 w 575"/>
                <a:gd name="T107" fmla="*/ 25 h 491"/>
                <a:gd name="T108" fmla="*/ 307 w 575"/>
                <a:gd name="T109" fmla="*/ 12 h 491"/>
                <a:gd name="T110" fmla="*/ 282 w 575"/>
                <a:gd name="T111" fmla="*/ 1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5" h="491">
                  <a:moveTo>
                    <a:pt x="293" y="20"/>
                  </a:moveTo>
                  <a:lnTo>
                    <a:pt x="296" y="33"/>
                  </a:lnTo>
                  <a:lnTo>
                    <a:pt x="269" y="37"/>
                  </a:lnTo>
                  <a:lnTo>
                    <a:pt x="258" y="51"/>
                  </a:lnTo>
                  <a:lnTo>
                    <a:pt x="256" y="59"/>
                  </a:lnTo>
                  <a:lnTo>
                    <a:pt x="254" y="74"/>
                  </a:lnTo>
                  <a:lnTo>
                    <a:pt x="237" y="78"/>
                  </a:lnTo>
                  <a:lnTo>
                    <a:pt x="230" y="66"/>
                  </a:lnTo>
                  <a:lnTo>
                    <a:pt x="221" y="55"/>
                  </a:lnTo>
                  <a:lnTo>
                    <a:pt x="199" y="60"/>
                  </a:lnTo>
                  <a:lnTo>
                    <a:pt x="195" y="74"/>
                  </a:lnTo>
                  <a:lnTo>
                    <a:pt x="184" y="85"/>
                  </a:lnTo>
                  <a:lnTo>
                    <a:pt x="171" y="91"/>
                  </a:lnTo>
                  <a:lnTo>
                    <a:pt x="164" y="102"/>
                  </a:lnTo>
                  <a:lnTo>
                    <a:pt x="164" y="113"/>
                  </a:lnTo>
                  <a:lnTo>
                    <a:pt x="156" y="113"/>
                  </a:lnTo>
                  <a:lnTo>
                    <a:pt x="149" y="102"/>
                  </a:lnTo>
                  <a:lnTo>
                    <a:pt x="145" y="127"/>
                  </a:lnTo>
                  <a:lnTo>
                    <a:pt x="124" y="153"/>
                  </a:lnTo>
                  <a:lnTo>
                    <a:pt x="104" y="161"/>
                  </a:lnTo>
                  <a:lnTo>
                    <a:pt x="53" y="176"/>
                  </a:lnTo>
                  <a:lnTo>
                    <a:pt x="31" y="199"/>
                  </a:lnTo>
                  <a:lnTo>
                    <a:pt x="6" y="201"/>
                  </a:lnTo>
                  <a:lnTo>
                    <a:pt x="9" y="248"/>
                  </a:lnTo>
                  <a:lnTo>
                    <a:pt x="20" y="255"/>
                  </a:lnTo>
                  <a:lnTo>
                    <a:pt x="17" y="265"/>
                  </a:lnTo>
                  <a:lnTo>
                    <a:pt x="2" y="255"/>
                  </a:lnTo>
                  <a:lnTo>
                    <a:pt x="0" y="270"/>
                  </a:lnTo>
                  <a:lnTo>
                    <a:pt x="8" y="296"/>
                  </a:lnTo>
                  <a:lnTo>
                    <a:pt x="17" y="312"/>
                  </a:lnTo>
                  <a:lnTo>
                    <a:pt x="17" y="331"/>
                  </a:lnTo>
                  <a:lnTo>
                    <a:pt x="17" y="344"/>
                  </a:lnTo>
                  <a:lnTo>
                    <a:pt x="24" y="349"/>
                  </a:lnTo>
                  <a:lnTo>
                    <a:pt x="25" y="377"/>
                  </a:lnTo>
                  <a:lnTo>
                    <a:pt x="17" y="378"/>
                  </a:lnTo>
                  <a:lnTo>
                    <a:pt x="12" y="389"/>
                  </a:lnTo>
                  <a:lnTo>
                    <a:pt x="6" y="398"/>
                  </a:lnTo>
                  <a:lnTo>
                    <a:pt x="35" y="424"/>
                  </a:lnTo>
                  <a:lnTo>
                    <a:pt x="47" y="427"/>
                  </a:lnTo>
                  <a:lnTo>
                    <a:pt x="53" y="420"/>
                  </a:lnTo>
                  <a:lnTo>
                    <a:pt x="59" y="409"/>
                  </a:lnTo>
                  <a:lnTo>
                    <a:pt x="83" y="412"/>
                  </a:lnTo>
                  <a:lnTo>
                    <a:pt x="133" y="405"/>
                  </a:lnTo>
                  <a:lnTo>
                    <a:pt x="142" y="391"/>
                  </a:lnTo>
                  <a:lnTo>
                    <a:pt x="158" y="380"/>
                  </a:lnTo>
                  <a:lnTo>
                    <a:pt x="204" y="375"/>
                  </a:lnTo>
                  <a:lnTo>
                    <a:pt x="213" y="366"/>
                  </a:lnTo>
                  <a:lnTo>
                    <a:pt x="231" y="365"/>
                  </a:lnTo>
                  <a:lnTo>
                    <a:pt x="244" y="361"/>
                  </a:lnTo>
                  <a:lnTo>
                    <a:pt x="245" y="369"/>
                  </a:lnTo>
                  <a:lnTo>
                    <a:pt x="267" y="371"/>
                  </a:lnTo>
                  <a:lnTo>
                    <a:pt x="278" y="383"/>
                  </a:lnTo>
                  <a:lnTo>
                    <a:pt x="289" y="399"/>
                  </a:lnTo>
                  <a:lnTo>
                    <a:pt x="290" y="418"/>
                  </a:lnTo>
                  <a:lnTo>
                    <a:pt x="299" y="416"/>
                  </a:lnTo>
                  <a:lnTo>
                    <a:pt x="310" y="409"/>
                  </a:lnTo>
                  <a:lnTo>
                    <a:pt x="322" y="397"/>
                  </a:lnTo>
                  <a:lnTo>
                    <a:pt x="330" y="383"/>
                  </a:lnTo>
                  <a:lnTo>
                    <a:pt x="332" y="394"/>
                  </a:lnTo>
                  <a:lnTo>
                    <a:pt x="326" y="409"/>
                  </a:lnTo>
                  <a:lnTo>
                    <a:pt x="318" y="420"/>
                  </a:lnTo>
                  <a:lnTo>
                    <a:pt x="328" y="422"/>
                  </a:lnTo>
                  <a:lnTo>
                    <a:pt x="332" y="412"/>
                  </a:lnTo>
                  <a:lnTo>
                    <a:pt x="337" y="405"/>
                  </a:lnTo>
                  <a:lnTo>
                    <a:pt x="337" y="412"/>
                  </a:lnTo>
                  <a:lnTo>
                    <a:pt x="339" y="422"/>
                  </a:lnTo>
                  <a:lnTo>
                    <a:pt x="348" y="431"/>
                  </a:lnTo>
                  <a:lnTo>
                    <a:pt x="349" y="442"/>
                  </a:lnTo>
                  <a:lnTo>
                    <a:pt x="344" y="456"/>
                  </a:lnTo>
                  <a:lnTo>
                    <a:pt x="358" y="471"/>
                  </a:lnTo>
                  <a:lnTo>
                    <a:pt x="389" y="482"/>
                  </a:lnTo>
                  <a:lnTo>
                    <a:pt x="425" y="490"/>
                  </a:lnTo>
                  <a:lnTo>
                    <a:pt x="450" y="481"/>
                  </a:lnTo>
                  <a:lnTo>
                    <a:pt x="491" y="460"/>
                  </a:lnTo>
                  <a:lnTo>
                    <a:pt x="503" y="429"/>
                  </a:lnTo>
                  <a:lnTo>
                    <a:pt x="521" y="415"/>
                  </a:lnTo>
                  <a:lnTo>
                    <a:pt x="534" y="388"/>
                  </a:lnTo>
                  <a:lnTo>
                    <a:pt x="558" y="366"/>
                  </a:lnTo>
                  <a:lnTo>
                    <a:pt x="565" y="355"/>
                  </a:lnTo>
                  <a:lnTo>
                    <a:pt x="565" y="316"/>
                  </a:lnTo>
                  <a:lnTo>
                    <a:pt x="574" y="263"/>
                  </a:lnTo>
                  <a:lnTo>
                    <a:pt x="572" y="251"/>
                  </a:lnTo>
                  <a:lnTo>
                    <a:pt x="555" y="228"/>
                  </a:lnTo>
                  <a:lnTo>
                    <a:pt x="546" y="201"/>
                  </a:lnTo>
                  <a:lnTo>
                    <a:pt x="527" y="191"/>
                  </a:lnTo>
                  <a:lnTo>
                    <a:pt x="523" y="165"/>
                  </a:lnTo>
                  <a:lnTo>
                    <a:pt x="494" y="150"/>
                  </a:lnTo>
                  <a:lnTo>
                    <a:pt x="493" y="117"/>
                  </a:lnTo>
                  <a:lnTo>
                    <a:pt x="483" y="80"/>
                  </a:lnTo>
                  <a:lnTo>
                    <a:pt x="465" y="60"/>
                  </a:lnTo>
                  <a:lnTo>
                    <a:pt x="455" y="33"/>
                  </a:lnTo>
                  <a:lnTo>
                    <a:pt x="463" y="19"/>
                  </a:lnTo>
                  <a:lnTo>
                    <a:pt x="448" y="0"/>
                  </a:lnTo>
                  <a:lnTo>
                    <a:pt x="437" y="19"/>
                  </a:lnTo>
                  <a:lnTo>
                    <a:pt x="429" y="30"/>
                  </a:lnTo>
                  <a:lnTo>
                    <a:pt x="430" y="89"/>
                  </a:lnTo>
                  <a:lnTo>
                    <a:pt x="421" y="104"/>
                  </a:lnTo>
                  <a:lnTo>
                    <a:pt x="416" y="113"/>
                  </a:lnTo>
                  <a:lnTo>
                    <a:pt x="399" y="113"/>
                  </a:lnTo>
                  <a:lnTo>
                    <a:pt x="384" y="100"/>
                  </a:lnTo>
                  <a:lnTo>
                    <a:pt x="365" y="93"/>
                  </a:lnTo>
                  <a:lnTo>
                    <a:pt x="353" y="81"/>
                  </a:lnTo>
                  <a:lnTo>
                    <a:pt x="342" y="77"/>
                  </a:lnTo>
                  <a:lnTo>
                    <a:pt x="348" y="62"/>
                  </a:lnTo>
                  <a:lnTo>
                    <a:pt x="351" y="49"/>
                  </a:lnTo>
                  <a:lnTo>
                    <a:pt x="360" y="46"/>
                  </a:lnTo>
                  <a:lnTo>
                    <a:pt x="366" y="28"/>
                  </a:lnTo>
                  <a:lnTo>
                    <a:pt x="347" y="25"/>
                  </a:lnTo>
                  <a:lnTo>
                    <a:pt x="328" y="23"/>
                  </a:lnTo>
                  <a:lnTo>
                    <a:pt x="307" y="12"/>
                  </a:lnTo>
                  <a:lnTo>
                    <a:pt x="284" y="9"/>
                  </a:lnTo>
                  <a:lnTo>
                    <a:pt x="282" y="15"/>
                  </a:lnTo>
                  <a:lnTo>
                    <a:pt x="293" y="20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5" name="Freeform 136">
              <a:extLst>
                <a:ext uri="{FF2B5EF4-FFF2-40B4-BE49-F238E27FC236}">
                  <a16:creationId xmlns:a16="http://schemas.microsoft.com/office/drawing/2014/main" id="{B6726E67-BB19-8746-A1F3-2E4BF113F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583" y="3839002"/>
              <a:ext cx="56369" cy="60342"/>
            </a:xfrm>
            <a:custGeom>
              <a:avLst/>
              <a:gdLst>
                <a:gd name="T0" fmla="*/ 3 w 52"/>
                <a:gd name="T1" fmla="*/ 0 h 53"/>
                <a:gd name="T2" fmla="*/ 22 w 52"/>
                <a:gd name="T3" fmla="*/ 4 h 53"/>
                <a:gd name="T4" fmla="*/ 51 w 52"/>
                <a:gd name="T5" fmla="*/ 4 h 53"/>
                <a:gd name="T6" fmla="*/ 49 w 52"/>
                <a:gd name="T7" fmla="*/ 21 h 53"/>
                <a:gd name="T8" fmla="*/ 40 w 52"/>
                <a:gd name="T9" fmla="*/ 34 h 53"/>
                <a:gd name="T10" fmla="*/ 38 w 52"/>
                <a:gd name="T11" fmla="*/ 47 h 53"/>
                <a:gd name="T12" fmla="*/ 22 w 52"/>
                <a:gd name="T13" fmla="*/ 50 h 53"/>
                <a:gd name="T14" fmla="*/ 11 w 52"/>
                <a:gd name="T15" fmla="*/ 52 h 53"/>
                <a:gd name="T16" fmla="*/ 0 w 52"/>
                <a:gd name="T17" fmla="*/ 45 h 53"/>
                <a:gd name="T18" fmla="*/ 3 w 52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3">
                  <a:moveTo>
                    <a:pt x="3" y="0"/>
                  </a:moveTo>
                  <a:lnTo>
                    <a:pt x="22" y="4"/>
                  </a:lnTo>
                  <a:lnTo>
                    <a:pt x="51" y="4"/>
                  </a:lnTo>
                  <a:lnTo>
                    <a:pt x="49" y="21"/>
                  </a:lnTo>
                  <a:lnTo>
                    <a:pt x="40" y="34"/>
                  </a:lnTo>
                  <a:lnTo>
                    <a:pt x="38" y="47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0" y="45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6" name="Freeform 137">
              <a:extLst>
                <a:ext uri="{FF2B5EF4-FFF2-40B4-BE49-F238E27FC236}">
                  <a16:creationId xmlns:a16="http://schemas.microsoft.com/office/drawing/2014/main" id="{4B9E0730-3ECE-704D-8316-1047D8A4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1364" y="3442324"/>
              <a:ext cx="40546" cy="32644"/>
            </a:xfrm>
            <a:custGeom>
              <a:avLst/>
              <a:gdLst>
                <a:gd name="T0" fmla="*/ 11 w 37"/>
                <a:gd name="T1" fmla="*/ 0 h 29"/>
                <a:gd name="T2" fmla="*/ 0 w 37"/>
                <a:gd name="T3" fmla="*/ 5 h 29"/>
                <a:gd name="T4" fmla="*/ 8 w 37"/>
                <a:gd name="T5" fmla="*/ 13 h 29"/>
                <a:gd name="T6" fmla="*/ 18 w 37"/>
                <a:gd name="T7" fmla="*/ 22 h 29"/>
                <a:gd name="T8" fmla="*/ 32 w 37"/>
                <a:gd name="T9" fmla="*/ 28 h 29"/>
                <a:gd name="T10" fmla="*/ 36 w 37"/>
                <a:gd name="T11" fmla="*/ 20 h 29"/>
                <a:gd name="T12" fmla="*/ 26 w 37"/>
                <a:gd name="T13" fmla="*/ 5 h 29"/>
                <a:gd name="T14" fmla="*/ 11 w 37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9">
                  <a:moveTo>
                    <a:pt x="11" y="0"/>
                  </a:moveTo>
                  <a:lnTo>
                    <a:pt x="0" y="5"/>
                  </a:lnTo>
                  <a:lnTo>
                    <a:pt x="8" y="13"/>
                  </a:lnTo>
                  <a:lnTo>
                    <a:pt x="18" y="22"/>
                  </a:lnTo>
                  <a:lnTo>
                    <a:pt x="32" y="28"/>
                  </a:lnTo>
                  <a:lnTo>
                    <a:pt x="36" y="20"/>
                  </a:lnTo>
                  <a:lnTo>
                    <a:pt x="26" y="5"/>
                  </a:lnTo>
                  <a:lnTo>
                    <a:pt x="1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7" name="Freeform 138">
              <a:extLst>
                <a:ext uri="{FF2B5EF4-FFF2-40B4-BE49-F238E27FC236}">
                  <a16:creationId xmlns:a16="http://schemas.microsoft.com/office/drawing/2014/main" id="{13925B77-327E-1442-9803-B144EDF0D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9402" y="3089172"/>
              <a:ext cx="31645" cy="47483"/>
            </a:xfrm>
            <a:custGeom>
              <a:avLst/>
              <a:gdLst>
                <a:gd name="T0" fmla="*/ 0 w 28"/>
                <a:gd name="T1" fmla="*/ 0 h 42"/>
                <a:gd name="T2" fmla="*/ 10 w 28"/>
                <a:gd name="T3" fmla="*/ 20 h 42"/>
                <a:gd name="T4" fmla="*/ 23 w 28"/>
                <a:gd name="T5" fmla="*/ 41 h 42"/>
                <a:gd name="T6" fmla="*/ 27 w 28"/>
                <a:gd name="T7" fmla="*/ 15 h 42"/>
                <a:gd name="T8" fmla="*/ 0 w 2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0" y="20"/>
                  </a:lnTo>
                  <a:lnTo>
                    <a:pt x="23" y="41"/>
                  </a:lnTo>
                  <a:lnTo>
                    <a:pt x="27" y="1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8" name="Freeform 139">
              <a:extLst>
                <a:ext uri="{FF2B5EF4-FFF2-40B4-BE49-F238E27FC236}">
                  <a16:creationId xmlns:a16="http://schemas.microsoft.com/office/drawing/2014/main" id="{BE004E12-450F-2C4F-8230-ECD3ECF2C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040" y="3114892"/>
              <a:ext cx="133505" cy="139480"/>
            </a:xfrm>
            <a:custGeom>
              <a:avLst/>
              <a:gdLst>
                <a:gd name="T0" fmla="*/ 19 w 119"/>
                <a:gd name="T1" fmla="*/ 74 h 125"/>
                <a:gd name="T2" fmla="*/ 0 w 119"/>
                <a:gd name="T3" fmla="*/ 0 h 125"/>
                <a:gd name="T4" fmla="*/ 16 w 119"/>
                <a:gd name="T5" fmla="*/ 6 h 125"/>
                <a:gd name="T6" fmla="*/ 40 w 119"/>
                <a:gd name="T7" fmla="*/ 5 h 125"/>
                <a:gd name="T8" fmla="*/ 40 w 119"/>
                <a:gd name="T9" fmla="*/ 25 h 125"/>
                <a:gd name="T10" fmla="*/ 55 w 119"/>
                <a:gd name="T11" fmla="*/ 30 h 125"/>
                <a:gd name="T12" fmla="*/ 59 w 119"/>
                <a:gd name="T13" fmla="*/ 40 h 125"/>
                <a:gd name="T14" fmla="*/ 70 w 119"/>
                <a:gd name="T15" fmla="*/ 51 h 125"/>
                <a:gd name="T16" fmla="*/ 78 w 119"/>
                <a:gd name="T17" fmla="*/ 59 h 125"/>
                <a:gd name="T18" fmla="*/ 76 w 119"/>
                <a:gd name="T19" fmla="*/ 76 h 125"/>
                <a:gd name="T20" fmla="*/ 87 w 119"/>
                <a:gd name="T21" fmla="*/ 95 h 125"/>
                <a:gd name="T22" fmla="*/ 107 w 119"/>
                <a:gd name="T23" fmla="*/ 101 h 125"/>
                <a:gd name="T24" fmla="*/ 118 w 119"/>
                <a:gd name="T25" fmla="*/ 120 h 125"/>
                <a:gd name="T26" fmla="*/ 116 w 119"/>
                <a:gd name="T27" fmla="*/ 120 h 125"/>
                <a:gd name="T28" fmla="*/ 115 w 119"/>
                <a:gd name="T29" fmla="*/ 121 h 125"/>
                <a:gd name="T30" fmla="*/ 113 w 119"/>
                <a:gd name="T31" fmla="*/ 121 h 125"/>
                <a:gd name="T32" fmla="*/ 110 w 119"/>
                <a:gd name="T33" fmla="*/ 121 h 125"/>
                <a:gd name="T34" fmla="*/ 108 w 119"/>
                <a:gd name="T35" fmla="*/ 122 h 125"/>
                <a:gd name="T36" fmla="*/ 106 w 119"/>
                <a:gd name="T37" fmla="*/ 123 h 125"/>
                <a:gd name="T38" fmla="*/ 103 w 119"/>
                <a:gd name="T39" fmla="*/ 123 h 125"/>
                <a:gd name="T40" fmla="*/ 101 w 119"/>
                <a:gd name="T41" fmla="*/ 124 h 125"/>
                <a:gd name="T42" fmla="*/ 99 w 119"/>
                <a:gd name="T43" fmla="*/ 124 h 125"/>
                <a:gd name="T44" fmla="*/ 97 w 119"/>
                <a:gd name="T45" fmla="*/ 124 h 125"/>
                <a:gd name="T46" fmla="*/ 96 w 119"/>
                <a:gd name="T47" fmla="*/ 124 h 125"/>
                <a:gd name="T48" fmla="*/ 95 w 119"/>
                <a:gd name="T49" fmla="*/ 122 h 125"/>
                <a:gd name="T50" fmla="*/ 93 w 119"/>
                <a:gd name="T51" fmla="*/ 121 h 125"/>
                <a:gd name="T52" fmla="*/ 91 w 119"/>
                <a:gd name="T53" fmla="*/ 121 h 125"/>
                <a:gd name="T54" fmla="*/ 88 w 119"/>
                <a:gd name="T55" fmla="*/ 121 h 125"/>
                <a:gd name="T56" fmla="*/ 86 w 119"/>
                <a:gd name="T57" fmla="*/ 120 h 125"/>
                <a:gd name="T58" fmla="*/ 83 w 119"/>
                <a:gd name="T59" fmla="*/ 119 h 125"/>
                <a:gd name="T60" fmla="*/ 81 w 119"/>
                <a:gd name="T61" fmla="*/ 118 h 125"/>
                <a:gd name="T62" fmla="*/ 78 w 119"/>
                <a:gd name="T63" fmla="*/ 117 h 125"/>
                <a:gd name="T64" fmla="*/ 76 w 119"/>
                <a:gd name="T65" fmla="*/ 117 h 125"/>
                <a:gd name="T66" fmla="*/ 75 w 119"/>
                <a:gd name="T67" fmla="*/ 117 h 125"/>
                <a:gd name="T68" fmla="*/ 74 w 119"/>
                <a:gd name="T69" fmla="*/ 117 h 125"/>
                <a:gd name="T70" fmla="*/ 55 w 119"/>
                <a:gd name="T71" fmla="*/ 97 h 125"/>
                <a:gd name="T72" fmla="*/ 41 w 119"/>
                <a:gd name="T73" fmla="*/ 78 h 125"/>
                <a:gd name="T74" fmla="*/ 19 w 119"/>
                <a:gd name="T75" fmla="*/ 7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25">
                  <a:moveTo>
                    <a:pt x="19" y="74"/>
                  </a:moveTo>
                  <a:lnTo>
                    <a:pt x="0" y="0"/>
                  </a:lnTo>
                  <a:lnTo>
                    <a:pt x="16" y="6"/>
                  </a:lnTo>
                  <a:lnTo>
                    <a:pt x="40" y="5"/>
                  </a:lnTo>
                  <a:lnTo>
                    <a:pt x="40" y="25"/>
                  </a:lnTo>
                  <a:lnTo>
                    <a:pt x="55" y="30"/>
                  </a:lnTo>
                  <a:lnTo>
                    <a:pt x="59" y="40"/>
                  </a:lnTo>
                  <a:lnTo>
                    <a:pt x="70" y="51"/>
                  </a:lnTo>
                  <a:lnTo>
                    <a:pt x="78" y="59"/>
                  </a:lnTo>
                  <a:lnTo>
                    <a:pt x="76" y="76"/>
                  </a:lnTo>
                  <a:lnTo>
                    <a:pt x="87" y="95"/>
                  </a:lnTo>
                  <a:lnTo>
                    <a:pt x="107" y="101"/>
                  </a:lnTo>
                  <a:lnTo>
                    <a:pt x="118" y="120"/>
                  </a:lnTo>
                  <a:lnTo>
                    <a:pt x="116" y="120"/>
                  </a:lnTo>
                  <a:lnTo>
                    <a:pt x="115" y="121"/>
                  </a:lnTo>
                  <a:lnTo>
                    <a:pt x="113" y="121"/>
                  </a:lnTo>
                  <a:lnTo>
                    <a:pt x="110" y="121"/>
                  </a:lnTo>
                  <a:lnTo>
                    <a:pt x="108" y="122"/>
                  </a:lnTo>
                  <a:lnTo>
                    <a:pt x="106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5" y="122"/>
                  </a:lnTo>
                  <a:lnTo>
                    <a:pt x="93" y="121"/>
                  </a:lnTo>
                  <a:lnTo>
                    <a:pt x="91" y="121"/>
                  </a:lnTo>
                  <a:lnTo>
                    <a:pt x="88" y="121"/>
                  </a:lnTo>
                  <a:lnTo>
                    <a:pt x="86" y="120"/>
                  </a:lnTo>
                  <a:lnTo>
                    <a:pt x="83" y="119"/>
                  </a:lnTo>
                  <a:lnTo>
                    <a:pt x="81" y="118"/>
                  </a:lnTo>
                  <a:lnTo>
                    <a:pt x="78" y="117"/>
                  </a:lnTo>
                  <a:lnTo>
                    <a:pt x="76" y="117"/>
                  </a:lnTo>
                  <a:lnTo>
                    <a:pt x="75" y="117"/>
                  </a:lnTo>
                  <a:lnTo>
                    <a:pt x="74" y="117"/>
                  </a:lnTo>
                  <a:lnTo>
                    <a:pt x="55" y="97"/>
                  </a:lnTo>
                  <a:lnTo>
                    <a:pt x="41" y="78"/>
                  </a:lnTo>
                  <a:lnTo>
                    <a:pt x="19" y="7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49" name="Freeform 140">
              <a:extLst>
                <a:ext uri="{FF2B5EF4-FFF2-40B4-BE49-F238E27FC236}">
                  <a16:creationId xmlns:a16="http://schemas.microsoft.com/office/drawing/2014/main" id="{4BE7330A-61CF-6542-B5CE-F8E7C2596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833" y="3140611"/>
              <a:ext cx="45490" cy="36601"/>
            </a:xfrm>
            <a:custGeom>
              <a:avLst/>
              <a:gdLst>
                <a:gd name="T0" fmla="*/ 2 w 41"/>
                <a:gd name="T1" fmla="*/ 16 h 33"/>
                <a:gd name="T2" fmla="*/ 0 w 41"/>
                <a:gd name="T3" fmla="*/ 28 h 33"/>
                <a:gd name="T4" fmla="*/ 16 w 41"/>
                <a:gd name="T5" fmla="*/ 32 h 33"/>
                <a:gd name="T6" fmla="*/ 32 w 41"/>
                <a:gd name="T7" fmla="*/ 22 h 33"/>
                <a:gd name="T8" fmla="*/ 40 w 41"/>
                <a:gd name="T9" fmla="*/ 11 h 33"/>
                <a:gd name="T10" fmla="*/ 38 w 41"/>
                <a:gd name="T11" fmla="*/ 0 h 33"/>
                <a:gd name="T12" fmla="*/ 26 w 41"/>
                <a:gd name="T13" fmla="*/ 1 h 33"/>
                <a:gd name="T14" fmla="*/ 24 w 41"/>
                <a:gd name="T15" fmla="*/ 11 h 33"/>
                <a:gd name="T16" fmla="*/ 2 w 41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3">
                  <a:moveTo>
                    <a:pt x="2" y="16"/>
                  </a:moveTo>
                  <a:lnTo>
                    <a:pt x="0" y="28"/>
                  </a:lnTo>
                  <a:lnTo>
                    <a:pt x="16" y="32"/>
                  </a:lnTo>
                  <a:lnTo>
                    <a:pt x="32" y="22"/>
                  </a:lnTo>
                  <a:lnTo>
                    <a:pt x="40" y="11"/>
                  </a:lnTo>
                  <a:lnTo>
                    <a:pt x="38" y="0"/>
                  </a:lnTo>
                  <a:lnTo>
                    <a:pt x="26" y="1"/>
                  </a:lnTo>
                  <a:lnTo>
                    <a:pt x="24" y="11"/>
                  </a:lnTo>
                  <a:lnTo>
                    <a:pt x="2" y="1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0" name="Freeform 141">
              <a:extLst>
                <a:ext uri="{FF2B5EF4-FFF2-40B4-BE49-F238E27FC236}">
                  <a16:creationId xmlns:a16="http://schemas.microsoft.com/office/drawing/2014/main" id="{BA779C78-A052-EE4D-90B0-2274AEE1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003" y="3150504"/>
              <a:ext cx="22746" cy="17806"/>
            </a:xfrm>
            <a:custGeom>
              <a:avLst/>
              <a:gdLst>
                <a:gd name="T0" fmla="*/ 10 w 21"/>
                <a:gd name="T1" fmla="*/ 15 h 16"/>
                <a:gd name="T2" fmla="*/ 11 w 21"/>
                <a:gd name="T3" fmla="*/ 14 h 16"/>
                <a:gd name="T4" fmla="*/ 13 w 21"/>
                <a:gd name="T5" fmla="*/ 14 h 16"/>
                <a:gd name="T6" fmla="*/ 15 w 21"/>
                <a:gd name="T7" fmla="*/ 13 h 16"/>
                <a:gd name="T8" fmla="*/ 16 w 21"/>
                <a:gd name="T9" fmla="*/ 13 h 16"/>
                <a:gd name="T10" fmla="*/ 17 w 21"/>
                <a:gd name="T11" fmla="*/ 12 h 16"/>
                <a:gd name="T12" fmla="*/ 18 w 21"/>
                <a:gd name="T13" fmla="*/ 11 h 16"/>
                <a:gd name="T14" fmla="*/ 19 w 21"/>
                <a:gd name="T15" fmla="*/ 11 h 16"/>
                <a:gd name="T16" fmla="*/ 20 w 21"/>
                <a:gd name="T17" fmla="*/ 9 h 16"/>
                <a:gd name="T18" fmla="*/ 20 w 21"/>
                <a:gd name="T19" fmla="*/ 8 h 16"/>
                <a:gd name="T20" fmla="*/ 20 w 21"/>
                <a:gd name="T21" fmla="*/ 7 h 16"/>
                <a:gd name="T22" fmla="*/ 20 w 21"/>
                <a:gd name="T23" fmla="*/ 6 h 16"/>
                <a:gd name="T24" fmla="*/ 20 w 21"/>
                <a:gd name="T25" fmla="*/ 5 h 16"/>
                <a:gd name="T26" fmla="*/ 19 w 21"/>
                <a:gd name="T27" fmla="*/ 4 h 16"/>
                <a:gd name="T28" fmla="*/ 18 w 21"/>
                <a:gd name="T29" fmla="*/ 4 h 16"/>
                <a:gd name="T30" fmla="*/ 18 w 21"/>
                <a:gd name="T31" fmla="*/ 3 h 16"/>
                <a:gd name="T32" fmla="*/ 17 w 21"/>
                <a:gd name="T33" fmla="*/ 2 h 16"/>
                <a:gd name="T34" fmla="*/ 16 w 21"/>
                <a:gd name="T35" fmla="*/ 1 h 16"/>
                <a:gd name="T36" fmla="*/ 15 w 21"/>
                <a:gd name="T37" fmla="*/ 1 h 16"/>
                <a:gd name="T38" fmla="*/ 13 w 21"/>
                <a:gd name="T39" fmla="*/ 0 h 16"/>
                <a:gd name="T40" fmla="*/ 11 w 21"/>
                <a:gd name="T41" fmla="*/ 0 h 16"/>
                <a:gd name="T42" fmla="*/ 10 w 21"/>
                <a:gd name="T43" fmla="*/ 0 h 16"/>
                <a:gd name="T44" fmla="*/ 8 w 21"/>
                <a:gd name="T45" fmla="*/ 0 h 16"/>
                <a:gd name="T46" fmla="*/ 7 w 21"/>
                <a:gd name="T47" fmla="*/ 0 h 16"/>
                <a:gd name="T48" fmla="*/ 5 w 21"/>
                <a:gd name="T49" fmla="*/ 0 h 16"/>
                <a:gd name="T50" fmla="*/ 5 w 21"/>
                <a:gd name="T51" fmla="*/ 1 h 16"/>
                <a:gd name="T52" fmla="*/ 3 w 21"/>
                <a:gd name="T53" fmla="*/ 1 h 16"/>
                <a:gd name="T54" fmla="*/ 3 w 21"/>
                <a:gd name="T55" fmla="*/ 2 h 16"/>
                <a:gd name="T56" fmla="*/ 2 w 21"/>
                <a:gd name="T57" fmla="*/ 3 h 16"/>
                <a:gd name="T58" fmla="*/ 1 w 21"/>
                <a:gd name="T59" fmla="*/ 4 h 16"/>
                <a:gd name="T60" fmla="*/ 0 w 21"/>
                <a:gd name="T61" fmla="*/ 5 h 16"/>
                <a:gd name="T62" fmla="*/ 0 w 21"/>
                <a:gd name="T63" fmla="*/ 6 h 16"/>
                <a:gd name="T64" fmla="*/ 0 w 21"/>
                <a:gd name="T65" fmla="*/ 7 h 16"/>
                <a:gd name="T66" fmla="*/ 0 w 21"/>
                <a:gd name="T67" fmla="*/ 8 h 16"/>
                <a:gd name="T68" fmla="*/ 0 w 21"/>
                <a:gd name="T69" fmla="*/ 9 h 16"/>
                <a:gd name="T70" fmla="*/ 1 w 21"/>
                <a:gd name="T71" fmla="*/ 11 h 16"/>
                <a:gd name="T72" fmla="*/ 2 w 21"/>
                <a:gd name="T73" fmla="*/ 11 h 16"/>
                <a:gd name="T74" fmla="*/ 3 w 21"/>
                <a:gd name="T75" fmla="*/ 12 h 16"/>
                <a:gd name="T76" fmla="*/ 3 w 21"/>
                <a:gd name="T77" fmla="*/ 13 h 16"/>
                <a:gd name="T78" fmla="*/ 5 w 21"/>
                <a:gd name="T79" fmla="*/ 13 h 16"/>
                <a:gd name="T80" fmla="*/ 5 w 21"/>
                <a:gd name="T81" fmla="*/ 14 h 16"/>
                <a:gd name="T82" fmla="*/ 7 w 21"/>
                <a:gd name="T83" fmla="*/ 14 h 16"/>
                <a:gd name="T84" fmla="*/ 8 w 21"/>
                <a:gd name="T85" fmla="*/ 14 h 16"/>
                <a:gd name="T86" fmla="*/ 10 w 21"/>
                <a:gd name="T8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" h="16">
                  <a:moveTo>
                    <a:pt x="10" y="15"/>
                  </a:moveTo>
                  <a:lnTo>
                    <a:pt x="11" y="14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10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1" name="Freeform 142">
              <a:extLst>
                <a:ext uri="{FF2B5EF4-FFF2-40B4-BE49-F238E27FC236}">
                  <a16:creationId xmlns:a16="http://schemas.microsoft.com/office/drawing/2014/main" id="{0E2461D9-78D3-364A-AE16-89C9B33AE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6687" y="3090162"/>
              <a:ext cx="20768" cy="17806"/>
            </a:xfrm>
            <a:custGeom>
              <a:avLst/>
              <a:gdLst>
                <a:gd name="T0" fmla="*/ 9 w 19"/>
                <a:gd name="T1" fmla="*/ 14 h 15"/>
                <a:gd name="T2" fmla="*/ 8 w 19"/>
                <a:gd name="T3" fmla="*/ 14 h 15"/>
                <a:gd name="T4" fmla="*/ 6 w 19"/>
                <a:gd name="T5" fmla="*/ 14 h 15"/>
                <a:gd name="T6" fmla="*/ 5 w 19"/>
                <a:gd name="T7" fmla="*/ 14 h 15"/>
                <a:gd name="T8" fmla="*/ 4 w 19"/>
                <a:gd name="T9" fmla="*/ 14 h 15"/>
                <a:gd name="T10" fmla="*/ 3 w 19"/>
                <a:gd name="T11" fmla="*/ 12 h 15"/>
                <a:gd name="T12" fmla="*/ 2 w 19"/>
                <a:gd name="T13" fmla="*/ 12 h 15"/>
                <a:gd name="T14" fmla="*/ 1 w 19"/>
                <a:gd name="T15" fmla="*/ 12 h 15"/>
                <a:gd name="T16" fmla="*/ 0 w 19"/>
                <a:gd name="T17" fmla="*/ 12 h 15"/>
                <a:gd name="T18" fmla="*/ 0 w 19"/>
                <a:gd name="T19" fmla="*/ 11 h 15"/>
                <a:gd name="T20" fmla="*/ 0 w 19"/>
                <a:gd name="T21" fmla="*/ 9 h 15"/>
                <a:gd name="T22" fmla="*/ 0 w 19"/>
                <a:gd name="T23" fmla="*/ 7 h 15"/>
                <a:gd name="T24" fmla="*/ 0 w 19"/>
                <a:gd name="T25" fmla="*/ 6 h 15"/>
                <a:gd name="T26" fmla="*/ 0 w 19"/>
                <a:gd name="T27" fmla="*/ 4 h 15"/>
                <a:gd name="T28" fmla="*/ 1 w 19"/>
                <a:gd name="T29" fmla="*/ 4 h 15"/>
                <a:gd name="T30" fmla="*/ 2 w 19"/>
                <a:gd name="T31" fmla="*/ 3 h 15"/>
                <a:gd name="T32" fmla="*/ 3 w 19"/>
                <a:gd name="T33" fmla="*/ 3 h 15"/>
                <a:gd name="T34" fmla="*/ 4 w 19"/>
                <a:gd name="T35" fmla="*/ 1 h 15"/>
                <a:gd name="T36" fmla="*/ 5 w 19"/>
                <a:gd name="T37" fmla="*/ 1 h 15"/>
                <a:gd name="T38" fmla="*/ 6 w 19"/>
                <a:gd name="T39" fmla="*/ 1 h 15"/>
                <a:gd name="T40" fmla="*/ 8 w 19"/>
                <a:gd name="T41" fmla="*/ 1 h 15"/>
                <a:gd name="T42" fmla="*/ 9 w 19"/>
                <a:gd name="T43" fmla="*/ 0 h 15"/>
                <a:gd name="T44" fmla="*/ 9 w 19"/>
                <a:gd name="T45" fmla="*/ 1 h 15"/>
                <a:gd name="T46" fmla="*/ 11 w 19"/>
                <a:gd name="T47" fmla="*/ 1 h 15"/>
                <a:gd name="T48" fmla="*/ 13 w 19"/>
                <a:gd name="T49" fmla="*/ 1 h 15"/>
                <a:gd name="T50" fmla="*/ 14 w 19"/>
                <a:gd name="T51" fmla="*/ 3 h 15"/>
                <a:gd name="T52" fmla="*/ 15 w 19"/>
                <a:gd name="T53" fmla="*/ 3 h 15"/>
                <a:gd name="T54" fmla="*/ 15 w 19"/>
                <a:gd name="T55" fmla="*/ 4 h 15"/>
                <a:gd name="T56" fmla="*/ 16 w 19"/>
                <a:gd name="T57" fmla="*/ 4 h 15"/>
                <a:gd name="T58" fmla="*/ 17 w 19"/>
                <a:gd name="T59" fmla="*/ 6 h 15"/>
                <a:gd name="T60" fmla="*/ 17 w 19"/>
                <a:gd name="T61" fmla="*/ 7 h 15"/>
                <a:gd name="T62" fmla="*/ 18 w 19"/>
                <a:gd name="T63" fmla="*/ 7 h 15"/>
                <a:gd name="T64" fmla="*/ 17 w 19"/>
                <a:gd name="T65" fmla="*/ 9 h 15"/>
                <a:gd name="T66" fmla="*/ 17 w 19"/>
                <a:gd name="T67" fmla="*/ 11 h 15"/>
                <a:gd name="T68" fmla="*/ 16 w 19"/>
                <a:gd name="T69" fmla="*/ 11 h 15"/>
                <a:gd name="T70" fmla="*/ 16 w 19"/>
                <a:gd name="T71" fmla="*/ 12 h 15"/>
                <a:gd name="T72" fmla="*/ 15 w 19"/>
                <a:gd name="T73" fmla="*/ 12 h 15"/>
                <a:gd name="T74" fmla="*/ 14 w 19"/>
                <a:gd name="T75" fmla="*/ 12 h 15"/>
                <a:gd name="T76" fmla="*/ 13 w 19"/>
                <a:gd name="T77" fmla="*/ 14 h 15"/>
                <a:gd name="T78" fmla="*/ 11 w 19"/>
                <a:gd name="T79" fmla="*/ 14 h 15"/>
                <a:gd name="T80" fmla="*/ 9 w 19"/>
                <a:gd name="T8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15">
                  <a:moveTo>
                    <a:pt x="9" y="14"/>
                  </a:move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2" name="Freeform 143">
              <a:extLst>
                <a:ext uri="{FF2B5EF4-FFF2-40B4-BE49-F238E27FC236}">
                  <a16:creationId xmlns:a16="http://schemas.microsoft.com/office/drawing/2014/main" id="{08899A9D-44F3-1C46-B886-9A275FDD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607" y="3168310"/>
              <a:ext cx="151306" cy="51439"/>
            </a:xfrm>
            <a:custGeom>
              <a:avLst/>
              <a:gdLst>
                <a:gd name="T0" fmla="*/ 19 w 135"/>
                <a:gd name="T1" fmla="*/ 2 h 46"/>
                <a:gd name="T2" fmla="*/ 8 w 135"/>
                <a:gd name="T3" fmla="*/ 7 h 46"/>
                <a:gd name="T4" fmla="*/ 0 w 135"/>
                <a:gd name="T5" fmla="*/ 17 h 46"/>
                <a:gd name="T6" fmla="*/ 8 w 135"/>
                <a:gd name="T7" fmla="*/ 31 h 46"/>
                <a:gd name="T8" fmla="*/ 35 w 135"/>
                <a:gd name="T9" fmla="*/ 31 h 46"/>
                <a:gd name="T10" fmla="*/ 45 w 135"/>
                <a:gd name="T11" fmla="*/ 36 h 46"/>
                <a:gd name="T12" fmla="*/ 68 w 135"/>
                <a:gd name="T13" fmla="*/ 36 h 46"/>
                <a:gd name="T14" fmla="*/ 70 w 135"/>
                <a:gd name="T15" fmla="*/ 45 h 46"/>
                <a:gd name="T16" fmla="*/ 112 w 135"/>
                <a:gd name="T17" fmla="*/ 45 h 46"/>
                <a:gd name="T18" fmla="*/ 123 w 135"/>
                <a:gd name="T19" fmla="*/ 45 h 46"/>
                <a:gd name="T20" fmla="*/ 133 w 135"/>
                <a:gd name="T21" fmla="*/ 45 h 46"/>
                <a:gd name="T22" fmla="*/ 134 w 135"/>
                <a:gd name="T23" fmla="*/ 34 h 46"/>
                <a:gd name="T24" fmla="*/ 121 w 135"/>
                <a:gd name="T25" fmla="*/ 28 h 46"/>
                <a:gd name="T26" fmla="*/ 123 w 135"/>
                <a:gd name="T27" fmla="*/ 17 h 46"/>
                <a:gd name="T28" fmla="*/ 110 w 135"/>
                <a:gd name="T29" fmla="*/ 18 h 46"/>
                <a:gd name="T30" fmla="*/ 94 w 135"/>
                <a:gd name="T31" fmla="*/ 17 h 46"/>
                <a:gd name="T32" fmla="*/ 82 w 135"/>
                <a:gd name="T33" fmla="*/ 9 h 46"/>
                <a:gd name="T34" fmla="*/ 61 w 135"/>
                <a:gd name="T35" fmla="*/ 8 h 46"/>
                <a:gd name="T36" fmla="*/ 40 w 135"/>
                <a:gd name="T37" fmla="*/ 0 h 46"/>
                <a:gd name="T38" fmla="*/ 19 w 135"/>
                <a:gd name="T3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46">
                  <a:moveTo>
                    <a:pt x="19" y="2"/>
                  </a:moveTo>
                  <a:lnTo>
                    <a:pt x="8" y="7"/>
                  </a:lnTo>
                  <a:lnTo>
                    <a:pt x="0" y="17"/>
                  </a:lnTo>
                  <a:lnTo>
                    <a:pt x="8" y="31"/>
                  </a:lnTo>
                  <a:lnTo>
                    <a:pt x="35" y="31"/>
                  </a:lnTo>
                  <a:lnTo>
                    <a:pt x="45" y="36"/>
                  </a:lnTo>
                  <a:lnTo>
                    <a:pt x="68" y="36"/>
                  </a:lnTo>
                  <a:lnTo>
                    <a:pt x="70" y="45"/>
                  </a:lnTo>
                  <a:lnTo>
                    <a:pt x="112" y="45"/>
                  </a:lnTo>
                  <a:lnTo>
                    <a:pt x="123" y="45"/>
                  </a:lnTo>
                  <a:lnTo>
                    <a:pt x="133" y="45"/>
                  </a:lnTo>
                  <a:lnTo>
                    <a:pt x="134" y="34"/>
                  </a:lnTo>
                  <a:lnTo>
                    <a:pt x="121" y="28"/>
                  </a:lnTo>
                  <a:lnTo>
                    <a:pt x="123" y="17"/>
                  </a:lnTo>
                  <a:lnTo>
                    <a:pt x="110" y="18"/>
                  </a:lnTo>
                  <a:lnTo>
                    <a:pt x="94" y="17"/>
                  </a:lnTo>
                  <a:lnTo>
                    <a:pt x="82" y="9"/>
                  </a:lnTo>
                  <a:lnTo>
                    <a:pt x="61" y="8"/>
                  </a:lnTo>
                  <a:lnTo>
                    <a:pt x="40" y="0"/>
                  </a:lnTo>
                  <a:lnTo>
                    <a:pt x="19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3" name="Freeform 144">
              <a:extLst>
                <a:ext uri="{FF2B5EF4-FFF2-40B4-BE49-F238E27FC236}">
                  <a16:creationId xmlns:a16="http://schemas.microsoft.com/office/drawing/2014/main" id="{E9D32B0B-BBF7-0747-B0A8-A487B50E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603" y="3213814"/>
              <a:ext cx="16812" cy="14838"/>
            </a:xfrm>
            <a:custGeom>
              <a:avLst/>
              <a:gdLst>
                <a:gd name="T0" fmla="*/ 7 w 15"/>
                <a:gd name="T1" fmla="*/ 12 h 13"/>
                <a:gd name="T2" fmla="*/ 4 w 15"/>
                <a:gd name="T3" fmla="*/ 11 h 13"/>
                <a:gd name="T4" fmla="*/ 2 w 15"/>
                <a:gd name="T5" fmla="*/ 11 h 13"/>
                <a:gd name="T6" fmla="*/ 0 w 15"/>
                <a:gd name="T7" fmla="*/ 10 h 13"/>
                <a:gd name="T8" fmla="*/ 0 w 15"/>
                <a:gd name="T9" fmla="*/ 8 h 13"/>
                <a:gd name="T10" fmla="*/ 0 w 15"/>
                <a:gd name="T11" fmla="*/ 6 h 13"/>
                <a:gd name="T12" fmla="*/ 0 w 15"/>
                <a:gd name="T13" fmla="*/ 5 h 13"/>
                <a:gd name="T14" fmla="*/ 0 w 15"/>
                <a:gd name="T15" fmla="*/ 4 h 13"/>
                <a:gd name="T16" fmla="*/ 0 w 15"/>
                <a:gd name="T17" fmla="*/ 3 h 13"/>
                <a:gd name="T18" fmla="*/ 0 w 15"/>
                <a:gd name="T19" fmla="*/ 2 h 13"/>
                <a:gd name="T20" fmla="*/ 0 w 15"/>
                <a:gd name="T21" fmla="*/ 1 h 13"/>
                <a:gd name="T22" fmla="*/ 2 w 15"/>
                <a:gd name="T23" fmla="*/ 0 h 13"/>
                <a:gd name="T24" fmla="*/ 4 w 15"/>
                <a:gd name="T25" fmla="*/ 0 h 13"/>
                <a:gd name="T26" fmla="*/ 7 w 15"/>
                <a:gd name="T27" fmla="*/ 0 h 13"/>
                <a:gd name="T28" fmla="*/ 9 w 15"/>
                <a:gd name="T29" fmla="*/ 0 h 13"/>
                <a:gd name="T30" fmla="*/ 11 w 15"/>
                <a:gd name="T31" fmla="*/ 1 h 13"/>
                <a:gd name="T32" fmla="*/ 11 w 15"/>
                <a:gd name="T33" fmla="*/ 2 h 13"/>
                <a:gd name="T34" fmla="*/ 11 w 15"/>
                <a:gd name="T35" fmla="*/ 3 h 13"/>
                <a:gd name="T36" fmla="*/ 11 w 15"/>
                <a:gd name="T37" fmla="*/ 4 h 13"/>
                <a:gd name="T38" fmla="*/ 14 w 15"/>
                <a:gd name="T39" fmla="*/ 5 h 13"/>
                <a:gd name="T40" fmla="*/ 11 w 15"/>
                <a:gd name="T41" fmla="*/ 5 h 13"/>
                <a:gd name="T42" fmla="*/ 11 w 15"/>
                <a:gd name="T43" fmla="*/ 6 h 13"/>
                <a:gd name="T44" fmla="*/ 11 w 15"/>
                <a:gd name="T45" fmla="*/ 8 h 13"/>
                <a:gd name="T46" fmla="*/ 11 w 15"/>
                <a:gd name="T47" fmla="*/ 10 h 13"/>
                <a:gd name="T48" fmla="*/ 9 w 15"/>
                <a:gd name="T49" fmla="*/ 11 h 13"/>
                <a:gd name="T50" fmla="*/ 7 w 15"/>
                <a:gd name="T51" fmla="*/ 11 h 13"/>
                <a:gd name="T52" fmla="*/ 7 w 15"/>
                <a:gd name="T5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3">
                  <a:moveTo>
                    <a:pt x="7" y="12"/>
                  </a:move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4" name="Freeform 145">
              <a:extLst>
                <a:ext uri="{FF2B5EF4-FFF2-40B4-BE49-F238E27FC236}">
                  <a16:creationId xmlns:a16="http://schemas.microsoft.com/office/drawing/2014/main" id="{68625C07-A6F4-A044-B7FD-11A13A87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994" y="3215793"/>
              <a:ext cx="36590" cy="15827"/>
            </a:xfrm>
            <a:custGeom>
              <a:avLst/>
              <a:gdLst>
                <a:gd name="T0" fmla="*/ 0 w 33"/>
                <a:gd name="T1" fmla="*/ 2 h 15"/>
                <a:gd name="T2" fmla="*/ 17 w 33"/>
                <a:gd name="T3" fmla="*/ 0 h 15"/>
                <a:gd name="T4" fmla="*/ 32 w 33"/>
                <a:gd name="T5" fmla="*/ 6 h 15"/>
                <a:gd name="T6" fmla="*/ 21 w 33"/>
                <a:gd name="T7" fmla="*/ 14 h 15"/>
                <a:gd name="T8" fmla="*/ 3 w 33"/>
                <a:gd name="T9" fmla="*/ 11 h 15"/>
                <a:gd name="T10" fmla="*/ 0 w 33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5">
                  <a:moveTo>
                    <a:pt x="0" y="2"/>
                  </a:moveTo>
                  <a:lnTo>
                    <a:pt x="17" y="0"/>
                  </a:lnTo>
                  <a:lnTo>
                    <a:pt x="32" y="6"/>
                  </a:lnTo>
                  <a:lnTo>
                    <a:pt x="21" y="14"/>
                  </a:lnTo>
                  <a:lnTo>
                    <a:pt x="3" y="11"/>
                  </a:lnTo>
                  <a:lnTo>
                    <a:pt x="0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5" name="Freeform 146">
              <a:extLst>
                <a:ext uri="{FF2B5EF4-FFF2-40B4-BE49-F238E27FC236}">
                  <a16:creationId xmlns:a16="http://schemas.microsoft.com/office/drawing/2014/main" id="{0582D258-76BD-4049-A2AA-7AC885F6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2" y="3236566"/>
              <a:ext cx="19779" cy="17806"/>
            </a:xfrm>
            <a:custGeom>
              <a:avLst/>
              <a:gdLst>
                <a:gd name="T0" fmla="*/ 16 w 17"/>
                <a:gd name="T1" fmla="*/ 0 h 15"/>
                <a:gd name="T2" fmla="*/ 6 w 17"/>
                <a:gd name="T3" fmla="*/ 2 h 15"/>
                <a:gd name="T4" fmla="*/ 0 w 17"/>
                <a:gd name="T5" fmla="*/ 14 h 15"/>
                <a:gd name="T6" fmla="*/ 8 w 17"/>
                <a:gd name="T7" fmla="*/ 14 h 15"/>
                <a:gd name="T8" fmla="*/ 16 w 17"/>
                <a:gd name="T9" fmla="*/ 5 h 15"/>
                <a:gd name="T10" fmla="*/ 16 w 1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6" y="0"/>
                  </a:moveTo>
                  <a:lnTo>
                    <a:pt x="6" y="2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6" name="Freeform 147">
              <a:extLst>
                <a:ext uri="{FF2B5EF4-FFF2-40B4-BE49-F238E27FC236}">
                  <a16:creationId xmlns:a16="http://schemas.microsoft.com/office/drawing/2014/main" id="{5FD090E3-959F-414E-889C-A86920E5F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293" y="3029819"/>
              <a:ext cx="106804" cy="138491"/>
            </a:xfrm>
            <a:custGeom>
              <a:avLst/>
              <a:gdLst>
                <a:gd name="T0" fmla="*/ 24 w 97"/>
                <a:gd name="T1" fmla="*/ 17 h 124"/>
                <a:gd name="T2" fmla="*/ 21 w 97"/>
                <a:gd name="T3" fmla="*/ 36 h 124"/>
                <a:gd name="T4" fmla="*/ 14 w 97"/>
                <a:gd name="T5" fmla="*/ 46 h 124"/>
                <a:gd name="T6" fmla="*/ 11 w 97"/>
                <a:gd name="T7" fmla="*/ 60 h 124"/>
                <a:gd name="T8" fmla="*/ 0 w 97"/>
                <a:gd name="T9" fmla="*/ 68 h 124"/>
                <a:gd name="T10" fmla="*/ 0 w 97"/>
                <a:gd name="T11" fmla="*/ 94 h 124"/>
                <a:gd name="T12" fmla="*/ 13 w 97"/>
                <a:gd name="T13" fmla="*/ 100 h 124"/>
                <a:gd name="T14" fmla="*/ 15 w 97"/>
                <a:gd name="T15" fmla="*/ 118 h 124"/>
                <a:gd name="T16" fmla="*/ 27 w 97"/>
                <a:gd name="T17" fmla="*/ 120 h 124"/>
                <a:gd name="T18" fmla="*/ 32 w 97"/>
                <a:gd name="T19" fmla="*/ 92 h 124"/>
                <a:gd name="T20" fmla="*/ 42 w 97"/>
                <a:gd name="T21" fmla="*/ 89 h 124"/>
                <a:gd name="T22" fmla="*/ 42 w 97"/>
                <a:gd name="T23" fmla="*/ 112 h 124"/>
                <a:gd name="T24" fmla="*/ 53 w 97"/>
                <a:gd name="T25" fmla="*/ 115 h 124"/>
                <a:gd name="T26" fmla="*/ 56 w 97"/>
                <a:gd name="T27" fmla="*/ 123 h 124"/>
                <a:gd name="T28" fmla="*/ 69 w 97"/>
                <a:gd name="T29" fmla="*/ 120 h 124"/>
                <a:gd name="T30" fmla="*/ 68 w 97"/>
                <a:gd name="T31" fmla="*/ 104 h 124"/>
                <a:gd name="T32" fmla="*/ 49 w 97"/>
                <a:gd name="T33" fmla="*/ 72 h 124"/>
                <a:gd name="T34" fmla="*/ 59 w 97"/>
                <a:gd name="T35" fmla="*/ 64 h 124"/>
                <a:gd name="T36" fmla="*/ 68 w 97"/>
                <a:gd name="T37" fmla="*/ 48 h 124"/>
                <a:gd name="T38" fmla="*/ 61 w 97"/>
                <a:gd name="T39" fmla="*/ 42 h 124"/>
                <a:gd name="T40" fmla="*/ 51 w 97"/>
                <a:gd name="T41" fmla="*/ 47 h 124"/>
                <a:gd name="T42" fmla="*/ 42 w 97"/>
                <a:gd name="T43" fmla="*/ 52 h 124"/>
                <a:gd name="T44" fmla="*/ 35 w 97"/>
                <a:gd name="T45" fmla="*/ 33 h 124"/>
                <a:gd name="T46" fmla="*/ 32 w 97"/>
                <a:gd name="T47" fmla="*/ 15 h 124"/>
                <a:gd name="T48" fmla="*/ 40 w 97"/>
                <a:gd name="T49" fmla="*/ 18 h 124"/>
                <a:gd name="T50" fmla="*/ 49 w 97"/>
                <a:gd name="T51" fmla="*/ 25 h 124"/>
                <a:gd name="T52" fmla="*/ 64 w 97"/>
                <a:gd name="T53" fmla="*/ 21 h 124"/>
                <a:gd name="T54" fmla="*/ 71 w 97"/>
                <a:gd name="T55" fmla="*/ 26 h 124"/>
                <a:gd name="T56" fmla="*/ 88 w 97"/>
                <a:gd name="T57" fmla="*/ 21 h 124"/>
                <a:gd name="T58" fmla="*/ 96 w 97"/>
                <a:gd name="T59" fmla="*/ 17 h 124"/>
                <a:gd name="T60" fmla="*/ 93 w 97"/>
                <a:gd name="T61" fmla="*/ 0 h 124"/>
                <a:gd name="T62" fmla="*/ 83 w 97"/>
                <a:gd name="T63" fmla="*/ 0 h 124"/>
                <a:gd name="T64" fmla="*/ 77 w 97"/>
                <a:gd name="T65" fmla="*/ 12 h 124"/>
                <a:gd name="T66" fmla="*/ 45 w 97"/>
                <a:gd name="T67" fmla="*/ 9 h 124"/>
                <a:gd name="T68" fmla="*/ 26 w 97"/>
                <a:gd name="T69" fmla="*/ 10 h 124"/>
                <a:gd name="T70" fmla="*/ 24 w 97"/>
                <a:gd name="T71" fmla="*/ 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4">
                  <a:moveTo>
                    <a:pt x="24" y="17"/>
                  </a:moveTo>
                  <a:lnTo>
                    <a:pt x="21" y="36"/>
                  </a:lnTo>
                  <a:lnTo>
                    <a:pt x="14" y="46"/>
                  </a:lnTo>
                  <a:lnTo>
                    <a:pt x="11" y="60"/>
                  </a:lnTo>
                  <a:lnTo>
                    <a:pt x="0" y="68"/>
                  </a:lnTo>
                  <a:lnTo>
                    <a:pt x="0" y="94"/>
                  </a:lnTo>
                  <a:lnTo>
                    <a:pt x="13" y="100"/>
                  </a:lnTo>
                  <a:lnTo>
                    <a:pt x="15" y="118"/>
                  </a:lnTo>
                  <a:lnTo>
                    <a:pt x="27" y="120"/>
                  </a:lnTo>
                  <a:lnTo>
                    <a:pt x="32" y="92"/>
                  </a:lnTo>
                  <a:lnTo>
                    <a:pt x="42" y="89"/>
                  </a:lnTo>
                  <a:lnTo>
                    <a:pt x="42" y="112"/>
                  </a:lnTo>
                  <a:lnTo>
                    <a:pt x="53" y="115"/>
                  </a:lnTo>
                  <a:lnTo>
                    <a:pt x="56" y="123"/>
                  </a:lnTo>
                  <a:lnTo>
                    <a:pt x="69" y="120"/>
                  </a:lnTo>
                  <a:lnTo>
                    <a:pt x="68" y="104"/>
                  </a:lnTo>
                  <a:lnTo>
                    <a:pt x="49" y="72"/>
                  </a:lnTo>
                  <a:lnTo>
                    <a:pt x="59" y="64"/>
                  </a:lnTo>
                  <a:lnTo>
                    <a:pt x="68" y="48"/>
                  </a:lnTo>
                  <a:lnTo>
                    <a:pt x="61" y="42"/>
                  </a:lnTo>
                  <a:lnTo>
                    <a:pt x="51" y="47"/>
                  </a:lnTo>
                  <a:lnTo>
                    <a:pt x="42" y="52"/>
                  </a:lnTo>
                  <a:lnTo>
                    <a:pt x="35" y="33"/>
                  </a:lnTo>
                  <a:lnTo>
                    <a:pt x="32" y="15"/>
                  </a:lnTo>
                  <a:lnTo>
                    <a:pt x="40" y="18"/>
                  </a:lnTo>
                  <a:lnTo>
                    <a:pt x="49" y="25"/>
                  </a:lnTo>
                  <a:lnTo>
                    <a:pt x="64" y="21"/>
                  </a:lnTo>
                  <a:lnTo>
                    <a:pt x="71" y="26"/>
                  </a:lnTo>
                  <a:lnTo>
                    <a:pt x="88" y="21"/>
                  </a:lnTo>
                  <a:lnTo>
                    <a:pt x="96" y="17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7" y="12"/>
                  </a:lnTo>
                  <a:lnTo>
                    <a:pt x="45" y="9"/>
                  </a:lnTo>
                  <a:lnTo>
                    <a:pt x="26" y="10"/>
                  </a:lnTo>
                  <a:lnTo>
                    <a:pt x="24" y="1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7" name="Freeform 148">
              <a:extLst>
                <a:ext uri="{FF2B5EF4-FFF2-40B4-BE49-F238E27FC236}">
                  <a16:creationId xmlns:a16="http://schemas.microsoft.com/office/drawing/2014/main" id="{2FF26D1C-6B76-B94B-A03E-CC9EA2AE6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349" y="2797351"/>
              <a:ext cx="90981" cy="79137"/>
            </a:xfrm>
            <a:custGeom>
              <a:avLst/>
              <a:gdLst>
                <a:gd name="T0" fmla="*/ 34 w 83"/>
                <a:gd name="T1" fmla="*/ 60 h 71"/>
                <a:gd name="T2" fmla="*/ 15 w 83"/>
                <a:gd name="T3" fmla="*/ 64 h 71"/>
                <a:gd name="T4" fmla="*/ 13 w 83"/>
                <a:gd name="T5" fmla="*/ 41 h 71"/>
                <a:gd name="T6" fmla="*/ 0 w 83"/>
                <a:gd name="T7" fmla="*/ 30 h 71"/>
                <a:gd name="T8" fmla="*/ 6 w 83"/>
                <a:gd name="T9" fmla="*/ 13 h 71"/>
                <a:gd name="T10" fmla="*/ 21 w 83"/>
                <a:gd name="T11" fmla="*/ 0 h 71"/>
                <a:gd name="T12" fmla="*/ 34 w 83"/>
                <a:gd name="T13" fmla="*/ 8 h 71"/>
                <a:gd name="T14" fmla="*/ 50 w 83"/>
                <a:gd name="T15" fmla="*/ 6 h 71"/>
                <a:gd name="T16" fmla="*/ 60 w 83"/>
                <a:gd name="T17" fmla="*/ 17 h 71"/>
                <a:gd name="T18" fmla="*/ 74 w 83"/>
                <a:gd name="T19" fmla="*/ 6 h 71"/>
                <a:gd name="T20" fmla="*/ 80 w 83"/>
                <a:gd name="T21" fmla="*/ 11 h 71"/>
                <a:gd name="T22" fmla="*/ 82 w 83"/>
                <a:gd name="T23" fmla="*/ 38 h 71"/>
                <a:gd name="T24" fmla="*/ 73 w 83"/>
                <a:gd name="T25" fmla="*/ 46 h 71"/>
                <a:gd name="T26" fmla="*/ 58 w 83"/>
                <a:gd name="T27" fmla="*/ 60 h 71"/>
                <a:gd name="T28" fmla="*/ 44 w 83"/>
                <a:gd name="T29" fmla="*/ 70 h 71"/>
                <a:gd name="T30" fmla="*/ 34 w 83"/>
                <a:gd name="T31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71">
                  <a:moveTo>
                    <a:pt x="34" y="60"/>
                  </a:moveTo>
                  <a:lnTo>
                    <a:pt x="15" y="64"/>
                  </a:lnTo>
                  <a:lnTo>
                    <a:pt x="13" y="41"/>
                  </a:lnTo>
                  <a:lnTo>
                    <a:pt x="0" y="30"/>
                  </a:lnTo>
                  <a:lnTo>
                    <a:pt x="6" y="13"/>
                  </a:lnTo>
                  <a:lnTo>
                    <a:pt x="21" y="0"/>
                  </a:lnTo>
                  <a:lnTo>
                    <a:pt x="34" y="8"/>
                  </a:lnTo>
                  <a:lnTo>
                    <a:pt x="50" y="6"/>
                  </a:lnTo>
                  <a:lnTo>
                    <a:pt x="60" y="17"/>
                  </a:lnTo>
                  <a:lnTo>
                    <a:pt x="74" y="6"/>
                  </a:lnTo>
                  <a:lnTo>
                    <a:pt x="80" y="11"/>
                  </a:lnTo>
                  <a:lnTo>
                    <a:pt x="82" y="38"/>
                  </a:lnTo>
                  <a:lnTo>
                    <a:pt x="73" y="46"/>
                  </a:lnTo>
                  <a:lnTo>
                    <a:pt x="58" y="60"/>
                  </a:lnTo>
                  <a:lnTo>
                    <a:pt x="44" y="70"/>
                  </a:lnTo>
                  <a:lnTo>
                    <a:pt x="34" y="6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8" name="Freeform 149">
              <a:extLst>
                <a:ext uri="{FF2B5EF4-FFF2-40B4-BE49-F238E27FC236}">
                  <a16:creationId xmlns:a16="http://schemas.microsoft.com/office/drawing/2014/main" id="{C3949353-FE30-714D-904F-DB66A07C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759" y="2649958"/>
              <a:ext cx="117682" cy="168167"/>
            </a:xfrm>
            <a:custGeom>
              <a:avLst/>
              <a:gdLst>
                <a:gd name="T0" fmla="*/ 0 w 106"/>
                <a:gd name="T1" fmla="*/ 23 h 152"/>
                <a:gd name="T2" fmla="*/ 3 w 106"/>
                <a:gd name="T3" fmla="*/ 36 h 152"/>
                <a:gd name="T4" fmla="*/ 6 w 106"/>
                <a:gd name="T5" fmla="*/ 50 h 152"/>
                <a:gd name="T6" fmla="*/ 13 w 106"/>
                <a:gd name="T7" fmla="*/ 57 h 152"/>
                <a:gd name="T8" fmla="*/ 24 w 106"/>
                <a:gd name="T9" fmla="*/ 61 h 152"/>
                <a:gd name="T10" fmla="*/ 38 w 106"/>
                <a:gd name="T11" fmla="*/ 81 h 152"/>
                <a:gd name="T12" fmla="*/ 50 w 106"/>
                <a:gd name="T13" fmla="*/ 71 h 152"/>
                <a:gd name="T14" fmla="*/ 60 w 106"/>
                <a:gd name="T15" fmla="*/ 84 h 152"/>
                <a:gd name="T16" fmla="*/ 68 w 106"/>
                <a:gd name="T17" fmla="*/ 103 h 152"/>
                <a:gd name="T18" fmla="*/ 73 w 106"/>
                <a:gd name="T19" fmla="*/ 114 h 152"/>
                <a:gd name="T20" fmla="*/ 81 w 106"/>
                <a:gd name="T21" fmla="*/ 116 h 152"/>
                <a:gd name="T22" fmla="*/ 81 w 106"/>
                <a:gd name="T23" fmla="*/ 140 h 152"/>
                <a:gd name="T24" fmla="*/ 91 w 106"/>
                <a:gd name="T25" fmla="*/ 151 h 152"/>
                <a:gd name="T26" fmla="*/ 105 w 106"/>
                <a:gd name="T27" fmla="*/ 140 h 152"/>
                <a:gd name="T28" fmla="*/ 105 w 106"/>
                <a:gd name="T29" fmla="*/ 111 h 152"/>
                <a:gd name="T30" fmla="*/ 92 w 106"/>
                <a:gd name="T31" fmla="*/ 102 h 152"/>
                <a:gd name="T32" fmla="*/ 71 w 106"/>
                <a:gd name="T33" fmla="*/ 69 h 152"/>
                <a:gd name="T34" fmla="*/ 60 w 106"/>
                <a:gd name="T35" fmla="*/ 58 h 152"/>
                <a:gd name="T36" fmla="*/ 65 w 106"/>
                <a:gd name="T37" fmla="*/ 42 h 152"/>
                <a:gd name="T38" fmla="*/ 62 w 106"/>
                <a:gd name="T39" fmla="*/ 32 h 152"/>
                <a:gd name="T40" fmla="*/ 37 w 106"/>
                <a:gd name="T41" fmla="*/ 23 h 152"/>
                <a:gd name="T42" fmla="*/ 29 w 106"/>
                <a:gd name="T43" fmla="*/ 0 h 152"/>
                <a:gd name="T44" fmla="*/ 18 w 106"/>
                <a:gd name="T45" fmla="*/ 6 h 152"/>
                <a:gd name="T46" fmla="*/ 19 w 106"/>
                <a:gd name="T47" fmla="*/ 20 h 152"/>
                <a:gd name="T48" fmla="*/ 0 w 106"/>
                <a:gd name="T49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52">
                  <a:moveTo>
                    <a:pt x="0" y="23"/>
                  </a:moveTo>
                  <a:lnTo>
                    <a:pt x="3" y="36"/>
                  </a:lnTo>
                  <a:lnTo>
                    <a:pt x="6" y="50"/>
                  </a:lnTo>
                  <a:lnTo>
                    <a:pt x="13" y="57"/>
                  </a:lnTo>
                  <a:lnTo>
                    <a:pt x="24" y="61"/>
                  </a:lnTo>
                  <a:lnTo>
                    <a:pt x="38" y="81"/>
                  </a:lnTo>
                  <a:lnTo>
                    <a:pt x="50" y="71"/>
                  </a:lnTo>
                  <a:lnTo>
                    <a:pt x="60" y="84"/>
                  </a:lnTo>
                  <a:lnTo>
                    <a:pt x="68" y="103"/>
                  </a:lnTo>
                  <a:lnTo>
                    <a:pt x="73" y="114"/>
                  </a:lnTo>
                  <a:lnTo>
                    <a:pt x="81" y="116"/>
                  </a:lnTo>
                  <a:lnTo>
                    <a:pt x="81" y="140"/>
                  </a:lnTo>
                  <a:lnTo>
                    <a:pt x="91" y="151"/>
                  </a:lnTo>
                  <a:lnTo>
                    <a:pt x="105" y="140"/>
                  </a:lnTo>
                  <a:lnTo>
                    <a:pt x="105" y="111"/>
                  </a:lnTo>
                  <a:lnTo>
                    <a:pt x="92" y="102"/>
                  </a:lnTo>
                  <a:lnTo>
                    <a:pt x="71" y="69"/>
                  </a:lnTo>
                  <a:lnTo>
                    <a:pt x="60" y="58"/>
                  </a:lnTo>
                  <a:lnTo>
                    <a:pt x="65" y="42"/>
                  </a:lnTo>
                  <a:lnTo>
                    <a:pt x="62" y="32"/>
                  </a:lnTo>
                  <a:lnTo>
                    <a:pt x="37" y="23"/>
                  </a:lnTo>
                  <a:lnTo>
                    <a:pt x="29" y="0"/>
                  </a:lnTo>
                  <a:lnTo>
                    <a:pt x="18" y="6"/>
                  </a:lnTo>
                  <a:lnTo>
                    <a:pt x="19" y="20"/>
                  </a:lnTo>
                  <a:lnTo>
                    <a:pt x="0" y="2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59" name="Freeform 150">
              <a:extLst>
                <a:ext uri="{FF2B5EF4-FFF2-40B4-BE49-F238E27FC236}">
                  <a16:creationId xmlns:a16="http://schemas.microsoft.com/office/drawing/2014/main" id="{860CC5DB-D99E-1A48-921F-5002C1957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765" y="3012013"/>
              <a:ext cx="28678" cy="59353"/>
            </a:xfrm>
            <a:custGeom>
              <a:avLst/>
              <a:gdLst>
                <a:gd name="T0" fmla="*/ 13 w 26"/>
                <a:gd name="T1" fmla="*/ 21 h 54"/>
                <a:gd name="T2" fmla="*/ 0 w 26"/>
                <a:gd name="T3" fmla="*/ 27 h 54"/>
                <a:gd name="T4" fmla="*/ 4 w 26"/>
                <a:gd name="T5" fmla="*/ 43 h 54"/>
                <a:gd name="T6" fmla="*/ 19 w 26"/>
                <a:gd name="T7" fmla="*/ 53 h 54"/>
                <a:gd name="T8" fmla="*/ 24 w 26"/>
                <a:gd name="T9" fmla="*/ 32 h 54"/>
                <a:gd name="T10" fmla="*/ 25 w 26"/>
                <a:gd name="T11" fmla="*/ 14 h 54"/>
                <a:gd name="T12" fmla="*/ 20 w 26"/>
                <a:gd name="T13" fmla="*/ 0 h 54"/>
                <a:gd name="T14" fmla="*/ 13 w 26"/>
                <a:gd name="T15" fmla="*/ 6 h 54"/>
                <a:gd name="T16" fmla="*/ 13 w 26"/>
                <a:gd name="T17" fmla="*/ 2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4">
                  <a:moveTo>
                    <a:pt x="13" y="21"/>
                  </a:moveTo>
                  <a:lnTo>
                    <a:pt x="0" y="27"/>
                  </a:lnTo>
                  <a:lnTo>
                    <a:pt x="4" y="43"/>
                  </a:lnTo>
                  <a:lnTo>
                    <a:pt x="19" y="53"/>
                  </a:lnTo>
                  <a:lnTo>
                    <a:pt x="24" y="32"/>
                  </a:lnTo>
                  <a:lnTo>
                    <a:pt x="25" y="14"/>
                  </a:lnTo>
                  <a:lnTo>
                    <a:pt x="20" y="0"/>
                  </a:lnTo>
                  <a:lnTo>
                    <a:pt x="13" y="6"/>
                  </a:lnTo>
                  <a:lnTo>
                    <a:pt x="13" y="2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0" name="Freeform 151">
              <a:extLst>
                <a:ext uri="{FF2B5EF4-FFF2-40B4-BE49-F238E27FC236}">
                  <a16:creationId xmlns:a16="http://schemas.microsoft.com/office/drawing/2014/main" id="{A2601103-3CF0-4F4B-B1BB-380BBB27D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499" y="3110935"/>
              <a:ext cx="39557" cy="18795"/>
            </a:xfrm>
            <a:custGeom>
              <a:avLst/>
              <a:gdLst>
                <a:gd name="T0" fmla="*/ 4 w 35"/>
                <a:gd name="T1" fmla="*/ 3 h 18"/>
                <a:gd name="T2" fmla="*/ 16 w 35"/>
                <a:gd name="T3" fmla="*/ 0 h 18"/>
                <a:gd name="T4" fmla="*/ 27 w 35"/>
                <a:gd name="T5" fmla="*/ 0 h 18"/>
                <a:gd name="T6" fmla="*/ 33 w 35"/>
                <a:gd name="T7" fmla="*/ 9 h 18"/>
                <a:gd name="T8" fmla="*/ 34 w 35"/>
                <a:gd name="T9" fmla="*/ 17 h 18"/>
                <a:gd name="T10" fmla="*/ 23 w 35"/>
                <a:gd name="T11" fmla="*/ 12 h 18"/>
                <a:gd name="T12" fmla="*/ 12 w 35"/>
                <a:gd name="T13" fmla="*/ 9 h 18"/>
                <a:gd name="T14" fmla="*/ 0 w 35"/>
                <a:gd name="T15" fmla="*/ 12 h 18"/>
                <a:gd name="T16" fmla="*/ 4 w 35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8">
                  <a:moveTo>
                    <a:pt x="4" y="3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33" y="9"/>
                  </a:lnTo>
                  <a:lnTo>
                    <a:pt x="34" y="17"/>
                  </a:lnTo>
                  <a:lnTo>
                    <a:pt x="23" y="12"/>
                  </a:lnTo>
                  <a:lnTo>
                    <a:pt x="12" y="9"/>
                  </a:lnTo>
                  <a:lnTo>
                    <a:pt x="0" y="12"/>
                  </a:lnTo>
                  <a:lnTo>
                    <a:pt x="4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1" name="Freeform 152">
              <a:extLst>
                <a:ext uri="{FF2B5EF4-FFF2-40B4-BE49-F238E27FC236}">
                  <a16:creationId xmlns:a16="http://schemas.microsoft.com/office/drawing/2014/main" id="{65181775-596A-3841-91A9-596EAAEF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620" y="3476947"/>
              <a:ext cx="263054" cy="246316"/>
            </a:xfrm>
            <a:custGeom>
              <a:avLst/>
              <a:gdLst>
                <a:gd name="T0" fmla="*/ 217 w 237"/>
                <a:gd name="T1" fmla="*/ 9 h 221"/>
                <a:gd name="T2" fmla="*/ 201 w 237"/>
                <a:gd name="T3" fmla="*/ 9 h 221"/>
                <a:gd name="T4" fmla="*/ 197 w 237"/>
                <a:gd name="T5" fmla="*/ 4 h 221"/>
                <a:gd name="T6" fmla="*/ 187 w 237"/>
                <a:gd name="T7" fmla="*/ 0 h 221"/>
                <a:gd name="T8" fmla="*/ 184 w 237"/>
                <a:gd name="T9" fmla="*/ 8 h 221"/>
                <a:gd name="T10" fmla="*/ 175 w 237"/>
                <a:gd name="T11" fmla="*/ 15 h 221"/>
                <a:gd name="T12" fmla="*/ 167 w 237"/>
                <a:gd name="T13" fmla="*/ 25 h 221"/>
                <a:gd name="T14" fmla="*/ 156 w 237"/>
                <a:gd name="T15" fmla="*/ 30 h 221"/>
                <a:gd name="T16" fmla="*/ 151 w 237"/>
                <a:gd name="T17" fmla="*/ 44 h 221"/>
                <a:gd name="T18" fmla="*/ 143 w 237"/>
                <a:gd name="T19" fmla="*/ 47 h 221"/>
                <a:gd name="T20" fmla="*/ 137 w 237"/>
                <a:gd name="T21" fmla="*/ 55 h 221"/>
                <a:gd name="T22" fmla="*/ 128 w 237"/>
                <a:gd name="T23" fmla="*/ 65 h 221"/>
                <a:gd name="T24" fmla="*/ 114 w 237"/>
                <a:gd name="T25" fmla="*/ 65 h 221"/>
                <a:gd name="T26" fmla="*/ 105 w 237"/>
                <a:gd name="T27" fmla="*/ 59 h 221"/>
                <a:gd name="T28" fmla="*/ 96 w 237"/>
                <a:gd name="T29" fmla="*/ 59 h 221"/>
                <a:gd name="T30" fmla="*/ 91 w 237"/>
                <a:gd name="T31" fmla="*/ 66 h 221"/>
                <a:gd name="T32" fmla="*/ 88 w 237"/>
                <a:gd name="T33" fmla="*/ 76 h 221"/>
                <a:gd name="T34" fmla="*/ 80 w 237"/>
                <a:gd name="T35" fmla="*/ 81 h 221"/>
                <a:gd name="T36" fmla="*/ 61 w 237"/>
                <a:gd name="T37" fmla="*/ 76 h 221"/>
                <a:gd name="T38" fmla="*/ 57 w 237"/>
                <a:gd name="T39" fmla="*/ 61 h 221"/>
                <a:gd name="T40" fmla="*/ 52 w 237"/>
                <a:gd name="T41" fmla="*/ 54 h 221"/>
                <a:gd name="T42" fmla="*/ 47 w 237"/>
                <a:gd name="T43" fmla="*/ 110 h 221"/>
                <a:gd name="T44" fmla="*/ 40 w 237"/>
                <a:gd name="T45" fmla="*/ 120 h 221"/>
                <a:gd name="T46" fmla="*/ 20 w 237"/>
                <a:gd name="T47" fmla="*/ 117 h 221"/>
                <a:gd name="T48" fmla="*/ 14 w 237"/>
                <a:gd name="T49" fmla="*/ 105 h 221"/>
                <a:gd name="T50" fmla="*/ 10 w 237"/>
                <a:gd name="T51" fmla="*/ 110 h 221"/>
                <a:gd name="T52" fmla="*/ 0 w 237"/>
                <a:gd name="T53" fmla="*/ 111 h 221"/>
                <a:gd name="T54" fmla="*/ 3 w 237"/>
                <a:gd name="T55" fmla="*/ 118 h 221"/>
                <a:gd name="T56" fmla="*/ 3 w 237"/>
                <a:gd name="T57" fmla="*/ 134 h 221"/>
                <a:gd name="T58" fmla="*/ 13 w 237"/>
                <a:gd name="T59" fmla="*/ 138 h 221"/>
                <a:gd name="T60" fmla="*/ 14 w 237"/>
                <a:gd name="T61" fmla="*/ 157 h 221"/>
                <a:gd name="T62" fmla="*/ 20 w 237"/>
                <a:gd name="T63" fmla="*/ 160 h 221"/>
                <a:gd name="T64" fmla="*/ 20 w 237"/>
                <a:gd name="T65" fmla="*/ 166 h 221"/>
                <a:gd name="T66" fmla="*/ 27 w 237"/>
                <a:gd name="T67" fmla="*/ 166 h 221"/>
                <a:gd name="T68" fmla="*/ 25 w 237"/>
                <a:gd name="T69" fmla="*/ 178 h 221"/>
                <a:gd name="T70" fmla="*/ 17 w 237"/>
                <a:gd name="T71" fmla="*/ 184 h 221"/>
                <a:gd name="T72" fmla="*/ 43 w 237"/>
                <a:gd name="T73" fmla="*/ 218 h 221"/>
                <a:gd name="T74" fmla="*/ 61 w 237"/>
                <a:gd name="T75" fmla="*/ 220 h 221"/>
                <a:gd name="T76" fmla="*/ 70 w 237"/>
                <a:gd name="T77" fmla="*/ 214 h 221"/>
                <a:gd name="T78" fmla="*/ 78 w 237"/>
                <a:gd name="T79" fmla="*/ 203 h 221"/>
                <a:gd name="T80" fmla="*/ 108 w 237"/>
                <a:gd name="T81" fmla="*/ 204 h 221"/>
                <a:gd name="T82" fmla="*/ 111 w 237"/>
                <a:gd name="T83" fmla="*/ 209 h 221"/>
                <a:gd name="T84" fmla="*/ 128 w 237"/>
                <a:gd name="T85" fmla="*/ 202 h 221"/>
                <a:gd name="T86" fmla="*/ 135 w 237"/>
                <a:gd name="T87" fmla="*/ 196 h 221"/>
                <a:gd name="T88" fmla="*/ 156 w 237"/>
                <a:gd name="T89" fmla="*/ 193 h 221"/>
                <a:gd name="T90" fmla="*/ 167 w 237"/>
                <a:gd name="T91" fmla="*/ 186 h 221"/>
                <a:gd name="T92" fmla="*/ 178 w 237"/>
                <a:gd name="T93" fmla="*/ 167 h 221"/>
                <a:gd name="T94" fmla="*/ 190 w 237"/>
                <a:gd name="T95" fmla="*/ 158 h 221"/>
                <a:gd name="T96" fmla="*/ 209 w 237"/>
                <a:gd name="T97" fmla="*/ 142 h 221"/>
                <a:gd name="T98" fmla="*/ 212 w 237"/>
                <a:gd name="T99" fmla="*/ 125 h 221"/>
                <a:gd name="T100" fmla="*/ 217 w 237"/>
                <a:gd name="T101" fmla="*/ 110 h 221"/>
                <a:gd name="T102" fmla="*/ 228 w 237"/>
                <a:gd name="T103" fmla="*/ 109 h 221"/>
                <a:gd name="T104" fmla="*/ 236 w 237"/>
                <a:gd name="T105" fmla="*/ 93 h 221"/>
                <a:gd name="T106" fmla="*/ 224 w 237"/>
                <a:gd name="T107" fmla="*/ 88 h 221"/>
                <a:gd name="T108" fmla="*/ 222 w 237"/>
                <a:gd name="T109" fmla="*/ 76 h 221"/>
                <a:gd name="T110" fmla="*/ 216 w 237"/>
                <a:gd name="T111" fmla="*/ 66 h 221"/>
                <a:gd name="T112" fmla="*/ 217 w 237"/>
                <a:gd name="T113" fmla="*/ 52 h 221"/>
                <a:gd name="T114" fmla="*/ 217 w 237"/>
                <a:gd name="T115" fmla="*/ 34 h 221"/>
                <a:gd name="T116" fmla="*/ 217 w 237"/>
                <a:gd name="T117" fmla="*/ 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7" h="221">
                  <a:moveTo>
                    <a:pt x="217" y="9"/>
                  </a:moveTo>
                  <a:lnTo>
                    <a:pt x="201" y="9"/>
                  </a:lnTo>
                  <a:lnTo>
                    <a:pt x="197" y="4"/>
                  </a:lnTo>
                  <a:lnTo>
                    <a:pt x="187" y="0"/>
                  </a:lnTo>
                  <a:lnTo>
                    <a:pt x="184" y="8"/>
                  </a:lnTo>
                  <a:lnTo>
                    <a:pt x="175" y="15"/>
                  </a:lnTo>
                  <a:lnTo>
                    <a:pt x="167" y="25"/>
                  </a:lnTo>
                  <a:lnTo>
                    <a:pt x="156" y="30"/>
                  </a:lnTo>
                  <a:lnTo>
                    <a:pt x="151" y="44"/>
                  </a:lnTo>
                  <a:lnTo>
                    <a:pt x="143" y="47"/>
                  </a:lnTo>
                  <a:lnTo>
                    <a:pt x="137" y="55"/>
                  </a:lnTo>
                  <a:lnTo>
                    <a:pt x="128" y="65"/>
                  </a:lnTo>
                  <a:lnTo>
                    <a:pt x="114" y="65"/>
                  </a:lnTo>
                  <a:lnTo>
                    <a:pt x="105" y="59"/>
                  </a:lnTo>
                  <a:lnTo>
                    <a:pt x="96" y="59"/>
                  </a:lnTo>
                  <a:lnTo>
                    <a:pt x="91" y="66"/>
                  </a:lnTo>
                  <a:lnTo>
                    <a:pt x="88" y="76"/>
                  </a:lnTo>
                  <a:lnTo>
                    <a:pt x="80" y="81"/>
                  </a:lnTo>
                  <a:lnTo>
                    <a:pt x="61" y="76"/>
                  </a:lnTo>
                  <a:lnTo>
                    <a:pt x="57" y="61"/>
                  </a:lnTo>
                  <a:lnTo>
                    <a:pt x="52" y="54"/>
                  </a:lnTo>
                  <a:lnTo>
                    <a:pt x="47" y="110"/>
                  </a:lnTo>
                  <a:lnTo>
                    <a:pt x="40" y="120"/>
                  </a:lnTo>
                  <a:lnTo>
                    <a:pt x="20" y="117"/>
                  </a:lnTo>
                  <a:lnTo>
                    <a:pt x="14" y="105"/>
                  </a:lnTo>
                  <a:lnTo>
                    <a:pt x="10" y="110"/>
                  </a:lnTo>
                  <a:lnTo>
                    <a:pt x="0" y="111"/>
                  </a:lnTo>
                  <a:lnTo>
                    <a:pt x="3" y="118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14" y="157"/>
                  </a:lnTo>
                  <a:lnTo>
                    <a:pt x="20" y="160"/>
                  </a:lnTo>
                  <a:lnTo>
                    <a:pt x="20" y="166"/>
                  </a:lnTo>
                  <a:lnTo>
                    <a:pt x="27" y="166"/>
                  </a:lnTo>
                  <a:lnTo>
                    <a:pt x="25" y="178"/>
                  </a:lnTo>
                  <a:lnTo>
                    <a:pt x="17" y="184"/>
                  </a:lnTo>
                  <a:lnTo>
                    <a:pt x="43" y="218"/>
                  </a:lnTo>
                  <a:lnTo>
                    <a:pt x="61" y="220"/>
                  </a:lnTo>
                  <a:lnTo>
                    <a:pt x="70" y="214"/>
                  </a:lnTo>
                  <a:lnTo>
                    <a:pt x="78" y="203"/>
                  </a:lnTo>
                  <a:lnTo>
                    <a:pt x="108" y="204"/>
                  </a:lnTo>
                  <a:lnTo>
                    <a:pt x="111" y="209"/>
                  </a:lnTo>
                  <a:lnTo>
                    <a:pt x="128" y="202"/>
                  </a:lnTo>
                  <a:lnTo>
                    <a:pt x="135" y="196"/>
                  </a:lnTo>
                  <a:lnTo>
                    <a:pt x="156" y="193"/>
                  </a:lnTo>
                  <a:lnTo>
                    <a:pt x="167" y="186"/>
                  </a:lnTo>
                  <a:lnTo>
                    <a:pt x="178" y="167"/>
                  </a:lnTo>
                  <a:lnTo>
                    <a:pt x="190" y="158"/>
                  </a:lnTo>
                  <a:lnTo>
                    <a:pt x="209" y="142"/>
                  </a:lnTo>
                  <a:lnTo>
                    <a:pt x="212" y="125"/>
                  </a:lnTo>
                  <a:lnTo>
                    <a:pt x="217" y="110"/>
                  </a:lnTo>
                  <a:lnTo>
                    <a:pt x="228" y="109"/>
                  </a:lnTo>
                  <a:lnTo>
                    <a:pt x="236" y="93"/>
                  </a:lnTo>
                  <a:lnTo>
                    <a:pt x="224" y="88"/>
                  </a:lnTo>
                  <a:lnTo>
                    <a:pt x="222" y="76"/>
                  </a:lnTo>
                  <a:lnTo>
                    <a:pt x="216" y="66"/>
                  </a:lnTo>
                  <a:lnTo>
                    <a:pt x="217" y="52"/>
                  </a:lnTo>
                  <a:lnTo>
                    <a:pt x="217" y="34"/>
                  </a:lnTo>
                  <a:lnTo>
                    <a:pt x="217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2" name="Freeform 153">
              <a:extLst>
                <a:ext uri="{FF2B5EF4-FFF2-40B4-BE49-F238E27FC236}">
                  <a16:creationId xmlns:a16="http://schemas.microsoft.com/office/drawing/2014/main" id="{63EBE777-1EFF-CD4C-99A7-8DA92D4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128" y="3261297"/>
              <a:ext cx="166140" cy="320508"/>
            </a:xfrm>
            <a:custGeom>
              <a:avLst/>
              <a:gdLst>
                <a:gd name="T0" fmla="*/ 24 w 150"/>
                <a:gd name="T1" fmla="*/ 284 h 289"/>
                <a:gd name="T2" fmla="*/ 15 w 150"/>
                <a:gd name="T3" fmla="*/ 262 h 289"/>
                <a:gd name="T4" fmla="*/ 16 w 150"/>
                <a:gd name="T5" fmla="*/ 229 h 289"/>
                <a:gd name="T6" fmla="*/ 19 w 150"/>
                <a:gd name="T7" fmla="*/ 194 h 289"/>
                <a:gd name="T8" fmla="*/ 26 w 150"/>
                <a:gd name="T9" fmla="*/ 168 h 289"/>
                <a:gd name="T10" fmla="*/ 41 w 150"/>
                <a:gd name="T11" fmla="*/ 155 h 289"/>
                <a:gd name="T12" fmla="*/ 35 w 150"/>
                <a:gd name="T13" fmla="*/ 132 h 289"/>
                <a:gd name="T14" fmla="*/ 32 w 150"/>
                <a:gd name="T15" fmla="*/ 97 h 289"/>
                <a:gd name="T16" fmla="*/ 5 w 150"/>
                <a:gd name="T17" fmla="*/ 82 h 289"/>
                <a:gd name="T18" fmla="*/ 23 w 150"/>
                <a:gd name="T19" fmla="*/ 75 h 289"/>
                <a:gd name="T20" fmla="*/ 38 w 150"/>
                <a:gd name="T21" fmla="*/ 60 h 289"/>
                <a:gd name="T22" fmla="*/ 60 w 150"/>
                <a:gd name="T23" fmla="*/ 68 h 289"/>
                <a:gd name="T24" fmla="*/ 55 w 150"/>
                <a:gd name="T25" fmla="*/ 94 h 289"/>
                <a:gd name="T26" fmla="*/ 71 w 150"/>
                <a:gd name="T27" fmla="*/ 99 h 289"/>
                <a:gd name="T28" fmla="*/ 85 w 150"/>
                <a:gd name="T29" fmla="*/ 81 h 289"/>
                <a:gd name="T30" fmla="*/ 78 w 150"/>
                <a:gd name="T31" fmla="*/ 59 h 289"/>
                <a:gd name="T32" fmla="*/ 69 w 150"/>
                <a:gd name="T33" fmla="*/ 44 h 289"/>
                <a:gd name="T34" fmla="*/ 64 w 150"/>
                <a:gd name="T35" fmla="*/ 26 h 289"/>
                <a:gd name="T36" fmla="*/ 64 w 150"/>
                <a:gd name="T37" fmla="*/ 0 h 289"/>
                <a:gd name="T38" fmla="*/ 80 w 150"/>
                <a:gd name="T39" fmla="*/ 18 h 289"/>
                <a:gd name="T40" fmla="*/ 112 w 150"/>
                <a:gd name="T41" fmla="*/ 11 h 289"/>
                <a:gd name="T42" fmla="*/ 132 w 150"/>
                <a:gd name="T43" fmla="*/ 4 h 289"/>
                <a:gd name="T44" fmla="*/ 149 w 150"/>
                <a:gd name="T45" fmla="*/ 30 h 289"/>
                <a:gd name="T46" fmla="*/ 140 w 150"/>
                <a:gd name="T47" fmla="*/ 93 h 289"/>
                <a:gd name="T48" fmla="*/ 113 w 150"/>
                <a:gd name="T49" fmla="*/ 106 h 289"/>
                <a:gd name="T50" fmla="*/ 101 w 150"/>
                <a:gd name="T51" fmla="*/ 117 h 289"/>
                <a:gd name="T52" fmla="*/ 93 w 150"/>
                <a:gd name="T53" fmla="*/ 139 h 289"/>
                <a:gd name="T54" fmla="*/ 73 w 150"/>
                <a:gd name="T55" fmla="*/ 149 h 289"/>
                <a:gd name="T56" fmla="*/ 68 w 150"/>
                <a:gd name="T57" fmla="*/ 189 h 289"/>
                <a:gd name="T58" fmla="*/ 71 w 150"/>
                <a:gd name="T59" fmla="*/ 220 h 289"/>
                <a:gd name="T60" fmla="*/ 68 w 150"/>
                <a:gd name="T61" fmla="*/ 234 h 289"/>
                <a:gd name="T62" fmla="*/ 56 w 150"/>
                <a:gd name="T63" fmla="*/ 242 h 289"/>
                <a:gd name="T64" fmla="*/ 39 w 150"/>
                <a:gd name="T65" fmla="*/ 248 h 289"/>
                <a:gd name="T66" fmla="*/ 37 w 150"/>
                <a:gd name="T67" fmla="*/ 269 h 289"/>
                <a:gd name="T68" fmla="*/ 36 w 150"/>
                <a:gd name="T69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" h="289">
                  <a:moveTo>
                    <a:pt x="36" y="288"/>
                  </a:moveTo>
                  <a:lnTo>
                    <a:pt x="24" y="284"/>
                  </a:lnTo>
                  <a:lnTo>
                    <a:pt x="21" y="272"/>
                  </a:lnTo>
                  <a:lnTo>
                    <a:pt x="15" y="262"/>
                  </a:lnTo>
                  <a:lnTo>
                    <a:pt x="16" y="247"/>
                  </a:lnTo>
                  <a:lnTo>
                    <a:pt x="16" y="229"/>
                  </a:lnTo>
                  <a:lnTo>
                    <a:pt x="16" y="205"/>
                  </a:lnTo>
                  <a:lnTo>
                    <a:pt x="19" y="194"/>
                  </a:lnTo>
                  <a:lnTo>
                    <a:pt x="27" y="189"/>
                  </a:lnTo>
                  <a:lnTo>
                    <a:pt x="26" y="168"/>
                  </a:lnTo>
                  <a:lnTo>
                    <a:pt x="36" y="162"/>
                  </a:lnTo>
                  <a:lnTo>
                    <a:pt x="41" y="155"/>
                  </a:lnTo>
                  <a:lnTo>
                    <a:pt x="36" y="142"/>
                  </a:lnTo>
                  <a:lnTo>
                    <a:pt x="35" y="132"/>
                  </a:lnTo>
                  <a:lnTo>
                    <a:pt x="40" y="111"/>
                  </a:lnTo>
                  <a:lnTo>
                    <a:pt x="32" y="97"/>
                  </a:lnTo>
                  <a:lnTo>
                    <a:pt x="12" y="93"/>
                  </a:lnTo>
                  <a:lnTo>
                    <a:pt x="5" y="82"/>
                  </a:lnTo>
                  <a:lnTo>
                    <a:pt x="0" y="81"/>
                  </a:lnTo>
                  <a:lnTo>
                    <a:pt x="23" y="75"/>
                  </a:lnTo>
                  <a:lnTo>
                    <a:pt x="26" y="66"/>
                  </a:lnTo>
                  <a:lnTo>
                    <a:pt x="38" y="60"/>
                  </a:lnTo>
                  <a:lnTo>
                    <a:pt x="49" y="65"/>
                  </a:lnTo>
                  <a:lnTo>
                    <a:pt x="60" y="68"/>
                  </a:lnTo>
                  <a:lnTo>
                    <a:pt x="59" y="80"/>
                  </a:lnTo>
                  <a:lnTo>
                    <a:pt x="55" y="94"/>
                  </a:lnTo>
                  <a:lnTo>
                    <a:pt x="61" y="101"/>
                  </a:lnTo>
                  <a:lnTo>
                    <a:pt x="71" y="99"/>
                  </a:lnTo>
                  <a:lnTo>
                    <a:pt x="75" y="88"/>
                  </a:lnTo>
                  <a:lnTo>
                    <a:pt x="85" y="81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72" y="49"/>
                  </a:lnTo>
                  <a:lnTo>
                    <a:pt x="69" y="44"/>
                  </a:lnTo>
                  <a:lnTo>
                    <a:pt x="63" y="37"/>
                  </a:lnTo>
                  <a:lnTo>
                    <a:pt x="64" y="26"/>
                  </a:lnTo>
                  <a:lnTo>
                    <a:pt x="67" y="14"/>
                  </a:lnTo>
                  <a:lnTo>
                    <a:pt x="64" y="0"/>
                  </a:lnTo>
                  <a:lnTo>
                    <a:pt x="77" y="9"/>
                  </a:lnTo>
                  <a:lnTo>
                    <a:pt x="80" y="18"/>
                  </a:lnTo>
                  <a:lnTo>
                    <a:pt x="109" y="20"/>
                  </a:lnTo>
                  <a:lnTo>
                    <a:pt x="112" y="11"/>
                  </a:lnTo>
                  <a:lnTo>
                    <a:pt x="129" y="11"/>
                  </a:lnTo>
                  <a:lnTo>
                    <a:pt x="132" y="4"/>
                  </a:lnTo>
                  <a:lnTo>
                    <a:pt x="149" y="0"/>
                  </a:lnTo>
                  <a:lnTo>
                    <a:pt x="149" y="30"/>
                  </a:lnTo>
                  <a:lnTo>
                    <a:pt x="149" y="83"/>
                  </a:lnTo>
                  <a:lnTo>
                    <a:pt x="140" y="93"/>
                  </a:lnTo>
                  <a:lnTo>
                    <a:pt x="136" y="103"/>
                  </a:lnTo>
                  <a:lnTo>
                    <a:pt x="113" y="106"/>
                  </a:lnTo>
                  <a:lnTo>
                    <a:pt x="111" y="114"/>
                  </a:lnTo>
                  <a:lnTo>
                    <a:pt x="101" y="117"/>
                  </a:lnTo>
                  <a:lnTo>
                    <a:pt x="97" y="121"/>
                  </a:lnTo>
                  <a:lnTo>
                    <a:pt x="93" y="139"/>
                  </a:lnTo>
                  <a:lnTo>
                    <a:pt x="81" y="143"/>
                  </a:lnTo>
                  <a:lnTo>
                    <a:pt x="73" y="149"/>
                  </a:lnTo>
                  <a:lnTo>
                    <a:pt x="69" y="157"/>
                  </a:lnTo>
                  <a:lnTo>
                    <a:pt x="68" y="189"/>
                  </a:lnTo>
                  <a:lnTo>
                    <a:pt x="71" y="190"/>
                  </a:lnTo>
                  <a:lnTo>
                    <a:pt x="71" y="220"/>
                  </a:lnTo>
                  <a:lnTo>
                    <a:pt x="73" y="233"/>
                  </a:lnTo>
                  <a:lnTo>
                    <a:pt x="68" y="234"/>
                  </a:lnTo>
                  <a:lnTo>
                    <a:pt x="67" y="242"/>
                  </a:lnTo>
                  <a:lnTo>
                    <a:pt x="56" y="242"/>
                  </a:lnTo>
                  <a:lnTo>
                    <a:pt x="52" y="246"/>
                  </a:lnTo>
                  <a:lnTo>
                    <a:pt x="39" y="248"/>
                  </a:lnTo>
                  <a:lnTo>
                    <a:pt x="37" y="259"/>
                  </a:lnTo>
                  <a:lnTo>
                    <a:pt x="37" y="269"/>
                  </a:lnTo>
                  <a:lnTo>
                    <a:pt x="37" y="280"/>
                  </a:lnTo>
                  <a:lnTo>
                    <a:pt x="36" y="28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3" name="Freeform 154">
              <a:extLst>
                <a:ext uri="{FF2B5EF4-FFF2-40B4-BE49-F238E27FC236}">
                  <a16:creationId xmlns:a16="http://schemas.microsoft.com/office/drawing/2014/main" id="{19468B18-9F87-3D42-B3BA-07EA7E228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15" y="3601589"/>
              <a:ext cx="41535" cy="42536"/>
            </a:xfrm>
            <a:custGeom>
              <a:avLst/>
              <a:gdLst>
                <a:gd name="T0" fmla="*/ 12 w 38"/>
                <a:gd name="T1" fmla="*/ 2 h 38"/>
                <a:gd name="T2" fmla="*/ 9 w 38"/>
                <a:gd name="T3" fmla="*/ 9 h 38"/>
                <a:gd name="T4" fmla="*/ 0 w 38"/>
                <a:gd name="T5" fmla="*/ 11 h 38"/>
                <a:gd name="T6" fmla="*/ 1 w 38"/>
                <a:gd name="T7" fmla="*/ 34 h 38"/>
                <a:gd name="T8" fmla="*/ 13 w 38"/>
                <a:gd name="T9" fmla="*/ 33 h 38"/>
                <a:gd name="T10" fmla="*/ 16 w 38"/>
                <a:gd name="T11" fmla="*/ 37 h 38"/>
                <a:gd name="T12" fmla="*/ 23 w 38"/>
                <a:gd name="T13" fmla="*/ 36 h 38"/>
                <a:gd name="T14" fmla="*/ 28 w 38"/>
                <a:gd name="T15" fmla="*/ 30 h 38"/>
                <a:gd name="T16" fmla="*/ 31 w 38"/>
                <a:gd name="T17" fmla="*/ 22 h 38"/>
                <a:gd name="T18" fmla="*/ 37 w 38"/>
                <a:gd name="T19" fmla="*/ 22 h 38"/>
                <a:gd name="T20" fmla="*/ 37 w 38"/>
                <a:gd name="T21" fmla="*/ 1 h 38"/>
                <a:gd name="T22" fmla="*/ 23 w 38"/>
                <a:gd name="T23" fmla="*/ 0 h 38"/>
                <a:gd name="T24" fmla="*/ 12 w 38"/>
                <a:gd name="T2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12" y="2"/>
                  </a:moveTo>
                  <a:lnTo>
                    <a:pt x="9" y="9"/>
                  </a:lnTo>
                  <a:lnTo>
                    <a:pt x="0" y="11"/>
                  </a:lnTo>
                  <a:lnTo>
                    <a:pt x="1" y="34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23" y="36"/>
                  </a:lnTo>
                  <a:lnTo>
                    <a:pt x="28" y="30"/>
                  </a:lnTo>
                  <a:lnTo>
                    <a:pt x="31" y="22"/>
                  </a:lnTo>
                  <a:lnTo>
                    <a:pt x="37" y="22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2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4" name="Freeform 155">
              <a:extLst>
                <a:ext uri="{FF2B5EF4-FFF2-40B4-BE49-F238E27FC236}">
                  <a16:creationId xmlns:a16="http://schemas.microsoft.com/office/drawing/2014/main" id="{664BF3FC-6186-D649-89AC-857DE6FD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679" y="3204911"/>
              <a:ext cx="192841" cy="191909"/>
            </a:xfrm>
            <a:custGeom>
              <a:avLst/>
              <a:gdLst>
                <a:gd name="T0" fmla="*/ 59 w 174"/>
                <a:gd name="T1" fmla="*/ 172 h 173"/>
                <a:gd name="T2" fmla="*/ 68 w 174"/>
                <a:gd name="T3" fmla="*/ 169 h 173"/>
                <a:gd name="T4" fmla="*/ 81 w 174"/>
                <a:gd name="T5" fmla="*/ 169 h 173"/>
                <a:gd name="T6" fmla="*/ 89 w 174"/>
                <a:gd name="T7" fmla="*/ 166 h 173"/>
                <a:gd name="T8" fmla="*/ 92 w 174"/>
                <a:gd name="T9" fmla="*/ 156 h 173"/>
                <a:gd name="T10" fmla="*/ 99 w 174"/>
                <a:gd name="T11" fmla="*/ 153 h 173"/>
                <a:gd name="T12" fmla="*/ 104 w 174"/>
                <a:gd name="T13" fmla="*/ 150 h 173"/>
                <a:gd name="T14" fmla="*/ 106 w 174"/>
                <a:gd name="T15" fmla="*/ 140 h 173"/>
                <a:gd name="T16" fmla="*/ 119 w 174"/>
                <a:gd name="T17" fmla="*/ 137 h 173"/>
                <a:gd name="T18" fmla="*/ 125 w 174"/>
                <a:gd name="T19" fmla="*/ 130 h 173"/>
                <a:gd name="T20" fmla="*/ 148 w 174"/>
                <a:gd name="T21" fmla="*/ 125 h 173"/>
                <a:gd name="T22" fmla="*/ 151 w 174"/>
                <a:gd name="T23" fmla="*/ 116 h 173"/>
                <a:gd name="T24" fmla="*/ 163 w 174"/>
                <a:gd name="T25" fmla="*/ 110 h 173"/>
                <a:gd name="T26" fmla="*/ 165 w 174"/>
                <a:gd name="T27" fmla="*/ 83 h 173"/>
                <a:gd name="T28" fmla="*/ 173 w 174"/>
                <a:gd name="T29" fmla="*/ 76 h 173"/>
                <a:gd name="T30" fmla="*/ 170 w 174"/>
                <a:gd name="T31" fmla="*/ 59 h 173"/>
                <a:gd name="T32" fmla="*/ 170 w 174"/>
                <a:gd name="T33" fmla="*/ 39 h 173"/>
                <a:gd name="T34" fmla="*/ 162 w 174"/>
                <a:gd name="T35" fmla="*/ 25 h 173"/>
                <a:gd name="T36" fmla="*/ 148 w 174"/>
                <a:gd name="T37" fmla="*/ 19 h 173"/>
                <a:gd name="T38" fmla="*/ 139 w 174"/>
                <a:gd name="T39" fmla="*/ 8 h 173"/>
                <a:gd name="T40" fmla="*/ 137 w 174"/>
                <a:gd name="T41" fmla="*/ 0 h 173"/>
                <a:gd name="T42" fmla="*/ 126 w 174"/>
                <a:gd name="T43" fmla="*/ 1 h 173"/>
                <a:gd name="T44" fmla="*/ 123 w 174"/>
                <a:gd name="T45" fmla="*/ 10 h 173"/>
                <a:gd name="T46" fmla="*/ 112 w 174"/>
                <a:gd name="T47" fmla="*/ 14 h 173"/>
                <a:gd name="T48" fmla="*/ 107 w 174"/>
                <a:gd name="T49" fmla="*/ 25 h 173"/>
                <a:gd name="T50" fmla="*/ 103 w 174"/>
                <a:gd name="T51" fmla="*/ 69 h 173"/>
                <a:gd name="T52" fmla="*/ 109 w 174"/>
                <a:gd name="T53" fmla="*/ 75 h 173"/>
                <a:gd name="T54" fmla="*/ 119 w 174"/>
                <a:gd name="T55" fmla="*/ 75 h 173"/>
                <a:gd name="T56" fmla="*/ 122 w 174"/>
                <a:gd name="T57" fmla="*/ 93 h 173"/>
                <a:gd name="T58" fmla="*/ 118 w 174"/>
                <a:gd name="T59" fmla="*/ 103 h 173"/>
                <a:gd name="T60" fmla="*/ 102 w 174"/>
                <a:gd name="T61" fmla="*/ 103 h 173"/>
                <a:gd name="T62" fmla="*/ 96 w 174"/>
                <a:gd name="T63" fmla="*/ 96 h 173"/>
                <a:gd name="T64" fmla="*/ 92 w 174"/>
                <a:gd name="T65" fmla="*/ 80 h 173"/>
                <a:gd name="T66" fmla="*/ 81 w 174"/>
                <a:gd name="T67" fmla="*/ 74 h 173"/>
                <a:gd name="T68" fmla="*/ 80 w 174"/>
                <a:gd name="T69" fmla="*/ 69 h 173"/>
                <a:gd name="T70" fmla="*/ 68 w 174"/>
                <a:gd name="T71" fmla="*/ 70 h 173"/>
                <a:gd name="T72" fmla="*/ 64 w 174"/>
                <a:gd name="T73" fmla="*/ 80 h 173"/>
                <a:gd name="T74" fmla="*/ 57 w 174"/>
                <a:gd name="T75" fmla="*/ 77 h 173"/>
                <a:gd name="T76" fmla="*/ 53 w 174"/>
                <a:gd name="T77" fmla="*/ 62 h 173"/>
                <a:gd name="T78" fmla="*/ 37 w 174"/>
                <a:gd name="T79" fmla="*/ 60 h 173"/>
                <a:gd name="T80" fmla="*/ 35 w 174"/>
                <a:gd name="T81" fmla="*/ 94 h 173"/>
                <a:gd name="T82" fmla="*/ 22 w 174"/>
                <a:gd name="T83" fmla="*/ 94 h 173"/>
                <a:gd name="T84" fmla="*/ 17 w 174"/>
                <a:gd name="T85" fmla="*/ 85 h 173"/>
                <a:gd name="T86" fmla="*/ 11 w 174"/>
                <a:gd name="T87" fmla="*/ 86 h 173"/>
                <a:gd name="T88" fmla="*/ 11 w 174"/>
                <a:gd name="T89" fmla="*/ 94 h 173"/>
                <a:gd name="T90" fmla="*/ 1 w 174"/>
                <a:gd name="T91" fmla="*/ 95 h 173"/>
                <a:gd name="T92" fmla="*/ 0 w 174"/>
                <a:gd name="T93" fmla="*/ 134 h 173"/>
                <a:gd name="T94" fmla="*/ 2 w 174"/>
                <a:gd name="T95" fmla="*/ 146 h 173"/>
                <a:gd name="T96" fmla="*/ 14 w 174"/>
                <a:gd name="T97" fmla="*/ 160 h 173"/>
                <a:gd name="T98" fmla="*/ 14 w 174"/>
                <a:gd name="T99" fmla="*/ 168 h 173"/>
                <a:gd name="T100" fmla="*/ 21 w 174"/>
                <a:gd name="T101" fmla="*/ 170 h 173"/>
                <a:gd name="T102" fmla="*/ 59 w 174"/>
                <a:gd name="T103" fmla="*/ 17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73">
                  <a:moveTo>
                    <a:pt x="59" y="172"/>
                  </a:moveTo>
                  <a:lnTo>
                    <a:pt x="68" y="169"/>
                  </a:lnTo>
                  <a:lnTo>
                    <a:pt x="81" y="169"/>
                  </a:lnTo>
                  <a:lnTo>
                    <a:pt x="89" y="166"/>
                  </a:lnTo>
                  <a:lnTo>
                    <a:pt x="92" y="156"/>
                  </a:lnTo>
                  <a:lnTo>
                    <a:pt x="99" y="153"/>
                  </a:lnTo>
                  <a:lnTo>
                    <a:pt x="104" y="150"/>
                  </a:lnTo>
                  <a:lnTo>
                    <a:pt x="106" y="140"/>
                  </a:lnTo>
                  <a:lnTo>
                    <a:pt x="119" y="137"/>
                  </a:lnTo>
                  <a:lnTo>
                    <a:pt x="125" y="130"/>
                  </a:lnTo>
                  <a:lnTo>
                    <a:pt x="148" y="125"/>
                  </a:lnTo>
                  <a:lnTo>
                    <a:pt x="151" y="116"/>
                  </a:lnTo>
                  <a:lnTo>
                    <a:pt x="163" y="110"/>
                  </a:lnTo>
                  <a:lnTo>
                    <a:pt x="165" y="83"/>
                  </a:lnTo>
                  <a:lnTo>
                    <a:pt x="173" y="76"/>
                  </a:lnTo>
                  <a:lnTo>
                    <a:pt x="170" y="59"/>
                  </a:lnTo>
                  <a:lnTo>
                    <a:pt x="170" y="39"/>
                  </a:lnTo>
                  <a:lnTo>
                    <a:pt x="162" y="25"/>
                  </a:lnTo>
                  <a:lnTo>
                    <a:pt x="148" y="19"/>
                  </a:lnTo>
                  <a:lnTo>
                    <a:pt x="139" y="8"/>
                  </a:lnTo>
                  <a:lnTo>
                    <a:pt x="137" y="0"/>
                  </a:lnTo>
                  <a:lnTo>
                    <a:pt x="126" y="1"/>
                  </a:lnTo>
                  <a:lnTo>
                    <a:pt x="123" y="10"/>
                  </a:lnTo>
                  <a:lnTo>
                    <a:pt x="112" y="14"/>
                  </a:lnTo>
                  <a:lnTo>
                    <a:pt x="107" y="25"/>
                  </a:lnTo>
                  <a:lnTo>
                    <a:pt x="103" y="69"/>
                  </a:lnTo>
                  <a:lnTo>
                    <a:pt x="109" y="75"/>
                  </a:lnTo>
                  <a:lnTo>
                    <a:pt x="119" y="75"/>
                  </a:lnTo>
                  <a:lnTo>
                    <a:pt x="122" y="93"/>
                  </a:lnTo>
                  <a:lnTo>
                    <a:pt x="118" y="103"/>
                  </a:lnTo>
                  <a:lnTo>
                    <a:pt x="102" y="103"/>
                  </a:lnTo>
                  <a:lnTo>
                    <a:pt x="96" y="96"/>
                  </a:lnTo>
                  <a:lnTo>
                    <a:pt x="92" y="80"/>
                  </a:lnTo>
                  <a:lnTo>
                    <a:pt x="81" y="74"/>
                  </a:lnTo>
                  <a:lnTo>
                    <a:pt x="80" y="69"/>
                  </a:lnTo>
                  <a:lnTo>
                    <a:pt x="68" y="70"/>
                  </a:lnTo>
                  <a:lnTo>
                    <a:pt x="64" y="80"/>
                  </a:lnTo>
                  <a:lnTo>
                    <a:pt x="57" y="77"/>
                  </a:lnTo>
                  <a:lnTo>
                    <a:pt x="53" y="62"/>
                  </a:lnTo>
                  <a:lnTo>
                    <a:pt x="37" y="60"/>
                  </a:lnTo>
                  <a:lnTo>
                    <a:pt x="35" y="94"/>
                  </a:lnTo>
                  <a:lnTo>
                    <a:pt x="22" y="94"/>
                  </a:lnTo>
                  <a:lnTo>
                    <a:pt x="17" y="85"/>
                  </a:lnTo>
                  <a:lnTo>
                    <a:pt x="11" y="86"/>
                  </a:lnTo>
                  <a:lnTo>
                    <a:pt x="11" y="94"/>
                  </a:lnTo>
                  <a:lnTo>
                    <a:pt x="1" y="95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14" y="160"/>
                  </a:lnTo>
                  <a:lnTo>
                    <a:pt x="14" y="168"/>
                  </a:lnTo>
                  <a:lnTo>
                    <a:pt x="21" y="170"/>
                  </a:lnTo>
                  <a:lnTo>
                    <a:pt x="59" y="17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5" name="Freeform 156">
              <a:extLst>
                <a:ext uri="{FF2B5EF4-FFF2-40B4-BE49-F238E27FC236}">
                  <a16:creationId xmlns:a16="http://schemas.microsoft.com/office/drawing/2014/main" id="{0326B4B8-C581-0E4D-9013-D5D5D542D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679" y="1865505"/>
              <a:ext cx="77136" cy="34623"/>
            </a:xfrm>
            <a:custGeom>
              <a:avLst/>
              <a:gdLst>
                <a:gd name="T0" fmla="*/ 69 w 70"/>
                <a:gd name="T1" fmla="*/ 30 h 31"/>
                <a:gd name="T2" fmla="*/ 41 w 70"/>
                <a:gd name="T3" fmla="*/ 29 h 31"/>
                <a:gd name="T4" fmla="*/ 27 w 70"/>
                <a:gd name="T5" fmla="*/ 18 h 31"/>
                <a:gd name="T6" fmla="*/ 0 w 70"/>
                <a:gd name="T7" fmla="*/ 19 h 31"/>
                <a:gd name="T8" fmla="*/ 11 w 70"/>
                <a:gd name="T9" fmla="*/ 10 h 31"/>
                <a:gd name="T10" fmla="*/ 30 w 70"/>
                <a:gd name="T11" fmla="*/ 0 h 31"/>
                <a:gd name="T12" fmla="*/ 53 w 70"/>
                <a:gd name="T13" fmla="*/ 8 h 31"/>
                <a:gd name="T14" fmla="*/ 69 w 70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1">
                  <a:moveTo>
                    <a:pt x="69" y="30"/>
                  </a:moveTo>
                  <a:lnTo>
                    <a:pt x="41" y="29"/>
                  </a:lnTo>
                  <a:lnTo>
                    <a:pt x="27" y="18"/>
                  </a:lnTo>
                  <a:lnTo>
                    <a:pt x="0" y="19"/>
                  </a:lnTo>
                  <a:lnTo>
                    <a:pt x="11" y="10"/>
                  </a:lnTo>
                  <a:lnTo>
                    <a:pt x="30" y="0"/>
                  </a:lnTo>
                  <a:lnTo>
                    <a:pt x="53" y="8"/>
                  </a:lnTo>
                  <a:lnTo>
                    <a:pt x="69" y="3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6" name="Freeform 157">
              <a:extLst>
                <a:ext uri="{FF2B5EF4-FFF2-40B4-BE49-F238E27FC236}">
                  <a16:creationId xmlns:a16="http://schemas.microsoft.com/office/drawing/2014/main" id="{9FF5F0DF-C57B-5C45-A0CD-DC544A49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5158" y="2243388"/>
              <a:ext cx="62302" cy="87051"/>
            </a:xfrm>
            <a:custGeom>
              <a:avLst/>
              <a:gdLst>
                <a:gd name="T0" fmla="*/ 55 w 56"/>
                <a:gd name="T1" fmla="*/ 69 h 78"/>
                <a:gd name="T2" fmla="*/ 44 w 56"/>
                <a:gd name="T3" fmla="*/ 77 h 78"/>
                <a:gd name="T4" fmla="*/ 37 w 56"/>
                <a:gd name="T5" fmla="*/ 65 h 78"/>
                <a:gd name="T6" fmla="*/ 24 w 56"/>
                <a:gd name="T7" fmla="*/ 58 h 78"/>
                <a:gd name="T8" fmla="*/ 13 w 56"/>
                <a:gd name="T9" fmla="*/ 46 h 78"/>
                <a:gd name="T10" fmla="*/ 0 w 56"/>
                <a:gd name="T11" fmla="*/ 25 h 78"/>
                <a:gd name="T12" fmla="*/ 16 w 56"/>
                <a:gd name="T13" fmla="*/ 18 h 78"/>
                <a:gd name="T14" fmla="*/ 25 w 56"/>
                <a:gd name="T15" fmla="*/ 0 h 78"/>
                <a:gd name="T16" fmla="*/ 31 w 56"/>
                <a:gd name="T17" fmla="*/ 21 h 78"/>
                <a:gd name="T18" fmla="*/ 42 w 56"/>
                <a:gd name="T19" fmla="*/ 43 h 78"/>
                <a:gd name="T20" fmla="*/ 55 w 56"/>
                <a:gd name="T21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78">
                  <a:moveTo>
                    <a:pt x="55" y="69"/>
                  </a:moveTo>
                  <a:lnTo>
                    <a:pt x="44" y="77"/>
                  </a:lnTo>
                  <a:lnTo>
                    <a:pt x="37" y="65"/>
                  </a:lnTo>
                  <a:lnTo>
                    <a:pt x="24" y="58"/>
                  </a:lnTo>
                  <a:lnTo>
                    <a:pt x="13" y="46"/>
                  </a:lnTo>
                  <a:lnTo>
                    <a:pt x="0" y="25"/>
                  </a:lnTo>
                  <a:lnTo>
                    <a:pt x="16" y="18"/>
                  </a:lnTo>
                  <a:lnTo>
                    <a:pt x="25" y="0"/>
                  </a:lnTo>
                  <a:lnTo>
                    <a:pt x="31" y="21"/>
                  </a:lnTo>
                  <a:lnTo>
                    <a:pt x="42" y="43"/>
                  </a:lnTo>
                  <a:lnTo>
                    <a:pt x="55" y="69"/>
                  </a:lnTo>
                </a:path>
              </a:pathLst>
            </a:custGeom>
            <a:solidFill>
              <a:srgbClr val="F15D4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7" name="Freeform 158">
              <a:extLst>
                <a:ext uri="{FF2B5EF4-FFF2-40B4-BE49-F238E27FC236}">
                  <a16:creationId xmlns:a16="http://schemas.microsoft.com/office/drawing/2014/main" id="{EB31477B-0B22-FF42-9DAB-F4A31463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89" y="1885289"/>
              <a:ext cx="131527" cy="62321"/>
            </a:xfrm>
            <a:custGeom>
              <a:avLst/>
              <a:gdLst>
                <a:gd name="T0" fmla="*/ 86 w 119"/>
                <a:gd name="T1" fmla="*/ 55 h 56"/>
                <a:gd name="T2" fmla="*/ 85 w 119"/>
                <a:gd name="T3" fmla="*/ 45 h 56"/>
                <a:gd name="T4" fmla="*/ 56 w 119"/>
                <a:gd name="T5" fmla="*/ 33 h 56"/>
                <a:gd name="T6" fmla="*/ 26 w 119"/>
                <a:gd name="T7" fmla="*/ 51 h 56"/>
                <a:gd name="T8" fmla="*/ 2 w 119"/>
                <a:gd name="T9" fmla="*/ 52 h 56"/>
                <a:gd name="T10" fmla="*/ 0 w 119"/>
                <a:gd name="T11" fmla="*/ 27 h 56"/>
                <a:gd name="T12" fmla="*/ 10 w 119"/>
                <a:gd name="T13" fmla="*/ 17 h 56"/>
                <a:gd name="T14" fmla="*/ 21 w 119"/>
                <a:gd name="T15" fmla="*/ 33 h 56"/>
                <a:gd name="T16" fmla="*/ 37 w 119"/>
                <a:gd name="T17" fmla="*/ 33 h 56"/>
                <a:gd name="T18" fmla="*/ 40 w 119"/>
                <a:gd name="T19" fmla="*/ 19 h 56"/>
                <a:gd name="T20" fmla="*/ 29 w 119"/>
                <a:gd name="T21" fmla="*/ 14 h 56"/>
                <a:gd name="T22" fmla="*/ 25 w 119"/>
                <a:gd name="T23" fmla="*/ 2 h 56"/>
                <a:gd name="T24" fmla="*/ 52 w 119"/>
                <a:gd name="T25" fmla="*/ 0 h 56"/>
                <a:gd name="T26" fmla="*/ 67 w 119"/>
                <a:gd name="T27" fmla="*/ 12 h 56"/>
                <a:gd name="T28" fmla="*/ 95 w 119"/>
                <a:gd name="T29" fmla="*/ 13 h 56"/>
                <a:gd name="T30" fmla="*/ 118 w 119"/>
                <a:gd name="T31" fmla="*/ 33 h 56"/>
                <a:gd name="T32" fmla="*/ 107 w 119"/>
                <a:gd name="T33" fmla="*/ 41 h 56"/>
                <a:gd name="T34" fmla="*/ 92 w 119"/>
                <a:gd name="T35" fmla="*/ 36 h 56"/>
                <a:gd name="T36" fmla="*/ 86 w 119"/>
                <a:gd name="T3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56">
                  <a:moveTo>
                    <a:pt x="86" y="55"/>
                  </a:moveTo>
                  <a:lnTo>
                    <a:pt x="85" y="45"/>
                  </a:lnTo>
                  <a:lnTo>
                    <a:pt x="56" y="33"/>
                  </a:lnTo>
                  <a:lnTo>
                    <a:pt x="26" y="51"/>
                  </a:lnTo>
                  <a:lnTo>
                    <a:pt x="2" y="52"/>
                  </a:lnTo>
                  <a:lnTo>
                    <a:pt x="0" y="27"/>
                  </a:lnTo>
                  <a:lnTo>
                    <a:pt x="10" y="17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40" y="19"/>
                  </a:lnTo>
                  <a:lnTo>
                    <a:pt x="29" y="14"/>
                  </a:lnTo>
                  <a:lnTo>
                    <a:pt x="25" y="2"/>
                  </a:lnTo>
                  <a:lnTo>
                    <a:pt x="52" y="0"/>
                  </a:lnTo>
                  <a:lnTo>
                    <a:pt x="67" y="12"/>
                  </a:lnTo>
                  <a:lnTo>
                    <a:pt x="95" y="13"/>
                  </a:lnTo>
                  <a:lnTo>
                    <a:pt x="118" y="33"/>
                  </a:lnTo>
                  <a:lnTo>
                    <a:pt x="107" y="41"/>
                  </a:lnTo>
                  <a:lnTo>
                    <a:pt x="92" y="36"/>
                  </a:lnTo>
                  <a:lnTo>
                    <a:pt x="86" y="5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8" name="Freeform 159">
              <a:extLst>
                <a:ext uri="{FF2B5EF4-FFF2-40B4-BE49-F238E27FC236}">
                  <a16:creationId xmlns:a16="http://schemas.microsoft.com/office/drawing/2014/main" id="{B6A4E218-963B-3841-881F-44995C29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46" y="2845824"/>
              <a:ext cx="35601" cy="35612"/>
            </a:xfrm>
            <a:custGeom>
              <a:avLst/>
              <a:gdLst>
                <a:gd name="T0" fmla="*/ 16 w 32"/>
                <a:gd name="T1" fmla="*/ 30 h 31"/>
                <a:gd name="T2" fmla="*/ 0 w 32"/>
                <a:gd name="T3" fmla="*/ 27 h 31"/>
                <a:gd name="T4" fmla="*/ 3 w 32"/>
                <a:gd name="T5" fmla="*/ 0 h 31"/>
                <a:gd name="T6" fmla="*/ 31 w 32"/>
                <a:gd name="T7" fmla="*/ 17 h 31"/>
                <a:gd name="T8" fmla="*/ 16 w 3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16" y="30"/>
                  </a:moveTo>
                  <a:lnTo>
                    <a:pt x="0" y="27"/>
                  </a:lnTo>
                  <a:lnTo>
                    <a:pt x="3" y="0"/>
                  </a:lnTo>
                  <a:lnTo>
                    <a:pt x="31" y="17"/>
                  </a:lnTo>
                  <a:lnTo>
                    <a:pt x="16" y="3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69" name="Freeform 160">
              <a:extLst>
                <a:ext uri="{FF2B5EF4-FFF2-40B4-BE49-F238E27FC236}">
                  <a16:creationId xmlns:a16="http://schemas.microsoft.com/office/drawing/2014/main" id="{87A5B128-980B-724E-8F78-67E1554FD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454" y="2841866"/>
              <a:ext cx="53402" cy="115739"/>
            </a:xfrm>
            <a:custGeom>
              <a:avLst/>
              <a:gdLst>
                <a:gd name="T0" fmla="*/ 0 w 48"/>
                <a:gd name="T1" fmla="*/ 36 h 104"/>
                <a:gd name="T2" fmla="*/ 7 w 48"/>
                <a:gd name="T3" fmla="*/ 46 h 104"/>
                <a:gd name="T4" fmla="*/ 10 w 48"/>
                <a:gd name="T5" fmla="*/ 66 h 104"/>
                <a:gd name="T6" fmla="*/ 11 w 48"/>
                <a:gd name="T7" fmla="*/ 84 h 104"/>
                <a:gd name="T8" fmla="*/ 16 w 48"/>
                <a:gd name="T9" fmla="*/ 103 h 104"/>
                <a:gd name="T10" fmla="*/ 34 w 48"/>
                <a:gd name="T11" fmla="*/ 95 h 104"/>
                <a:gd name="T12" fmla="*/ 31 w 48"/>
                <a:gd name="T13" fmla="*/ 62 h 104"/>
                <a:gd name="T14" fmla="*/ 39 w 48"/>
                <a:gd name="T15" fmla="*/ 51 h 104"/>
                <a:gd name="T16" fmla="*/ 47 w 48"/>
                <a:gd name="T17" fmla="*/ 19 h 104"/>
                <a:gd name="T18" fmla="*/ 44 w 48"/>
                <a:gd name="T19" fmla="*/ 0 h 104"/>
                <a:gd name="T20" fmla="*/ 31 w 48"/>
                <a:gd name="T21" fmla="*/ 1 h 104"/>
                <a:gd name="T22" fmla="*/ 27 w 48"/>
                <a:gd name="T23" fmla="*/ 16 h 104"/>
                <a:gd name="T24" fmla="*/ 11 w 48"/>
                <a:gd name="T25" fmla="*/ 21 h 104"/>
                <a:gd name="T26" fmla="*/ 0 w 48"/>
                <a:gd name="T2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4">
                  <a:moveTo>
                    <a:pt x="0" y="36"/>
                  </a:moveTo>
                  <a:lnTo>
                    <a:pt x="7" y="46"/>
                  </a:lnTo>
                  <a:lnTo>
                    <a:pt x="10" y="66"/>
                  </a:lnTo>
                  <a:lnTo>
                    <a:pt x="11" y="84"/>
                  </a:lnTo>
                  <a:lnTo>
                    <a:pt x="16" y="103"/>
                  </a:lnTo>
                  <a:lnTo>
                    <a:pt x="34" y="95"/>
                  </a:lnTo>
                  <a:lnTo>
                    <a:pt x="31" y="62"/>
                  </a:lnTo>
                  <a:lnTo>
                    <a:pt x="39" y="51"/>
                  </a:lnTo>
                  <a:lnTo>
                    <a:pt x="47" y="19"/>
                  </a:lnTo>
                  <a:lnTo>
                    <a:pt x="44" y="0"/>
                  </a:lnTo>
                  <a:lnTo>
                    <a:pt x="31" y="1"/>
                  </a:lnTo>
                  <a:lnTo>
                    <a:pt x="27" y="16"/>
                  </a:lnTo>
                  <a:lnTo>
                    <a:pt x="11" y="21"/>
                  </a:lnTo>
                  <a:lnTo>
                    <a:pt x="0" y="3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0" name="Freeform 161">
              <a:extLst>
                <a:ext uri="{FF2B5EF4-FFF2-40B4-BE49-F238E27FC236}">
                  <a16:creationId xmlns:a16="http://schemas.microsoft.com/office/drawing/2014/main" id="{994DC34E-CFF8-564C-9855-C1BB91FD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880" y="2888360"/>
              <a:ext cx="55380" cy="59353"/>
            </a:xfrm>
            <a:custGeom>
              <a:avLst/>
              <a:gdLst>
                <a:gd name="T0" fmla="*/ 48 w 49"/>
                <a:gd name="T1" fmla="*/ 26 h 53"/>
                <a:gd name="T2" fmla="*/ 44 w 49"/>
                <a:gd name="T3" fmla="*/ 9 h 53"/>
                <a:gd name="T4" fmla="*/ 27 w 49"/>
                <a:gd name="T5" fmla="*/ 0 h 53"/>
                <a:gd name="T6" fmla="*/ 15 w 49"/>
                <a:gd name="T7" fmla="*/ 6 h 53"/>
                <a:gd name="T8" fmla="*/ 0 w 49"/>
                <a:gd name="T9" fmla="*/ 10 h 53"/>
                <a:gd name="T10" fmla="*/ 3 w 49"/>
                <a:gd name="T11" fmla="*/ 25 h 53"/>
                <a:gd name="T12" fmla="*/ 14 w 49"/>
                <a:gd name="T13" fmla="*/ 28 h 53"/>
                <a:gd name="T14" fmla="*/ 16 w 49"/>
                <a:gd name="T15" fmla="*/ 40 h 53"/>
                <a:gd name="T16" fmla="*/ 29 w 49"/>
                <a:gd name="T17" fmla="*/ 44 h 53"/>
                <a:gd name="T18" fmla="*/ 33 w 49"/>
                <a:gd name="T19" fmla="*/ 52 h 53"/>
                <a:gd name="T20" fmla="*/ 48 w 49"/>
                <a:gd name="T2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3">
                  <a:moveTo>
                    <a:pt x="48" y="26"/>
                  </a:moveTo>
                  <a:lnTo>
                    <a:pt x="44" y="9"/>
                  </a:lnTo>
                  <a:lnTo>
                    <a:pt x="27" y="0"/>
                  </a:lnTo>
                  <a:lnTo>
                    <a:pt x="15" y="6"/>
                  </a:lnTo>
                  <a:lnTo>
                    <a:pt x="0" y="10"/>
                  </a:lnTo>
                  <a:lnTo>
                    <a:pt x="3" y="25"/>
                  </a:lnTo>
                  <a:lnTo>
                    <a:pt x="14" y="28"/>
                  </a:lnTo>
                  <a:lnTo>
                    <a:pt x="16" y="40"/>
                  </a:lnTo>
                  <a:lnTo>
                    <a:pt x="29" y="44"/>
                  </a:lnTo>
                  <a:lnTo>
                    <a:pt x="33" y="52"/>
                  </a:lnTo>
                  <a:lnTo>
                    <a:pt x="48" y="2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1" name="Freeform 162">
              <a:extLst>
                <a:ext uri="{FF2B5EF4-FFF2-40B4-BE49-F238E27FC236}">
                  <a16:creationId xmlns:a16="http://schemas.microsoft.com/office/drawing/2014/main" id="{33631363-BAD1-9E4D-BF11-DCFEE059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541" y="2587637"/>
              <a:ext cx="85047" cy="59353"/>
            </a:xfrm>
            <a:custGeom>
              <a:avLst/>
              <a:gdLst>
                <a:gd name="T0" fmla="*/ 0 w 78"/>
                <a:gd name="T1" fmla="*/ 16 h 54"/>
                <a:gd name="T2" fmla="*/ 12 w 78"/>
                <a:gd name="T3" fmla="*/ 50 h 54"/>
                <a:gd name="T4" fmla="*/ 56 w 78"/>
                <a:gd name="T5" fmla="*/ 53 h 54"/>
                <a:gd name="T6" fmla="*/ 77 w 78"/>
                <a:gd name="T7" fmla="*/ 19 h 54"/>
                <a:gd name="T8" fmla="*/ 73 w 78"/>
                <a:gd name="T9" fmla="*/ 0 h 54"/>
                <a:gd name="T10" fmla="*/ 61 w 78"/>
                <a:gd name="T11" fmla="*/ 15 h 54"/>
                <a:gd name="T12" fmla="*/ 50 w 78"/>
                <a:gd name="T13" fmla="*/ 27 h 54"/>
                <a:gd name="T14" fmla="*/ 26 w 78"/>
                <a:gd name="T15" fmla="*/ 31 h 54"/>
                <a:gd name="T16" fmla="*/ 14 w 78"/>
                <a:gd name="T17" fmla="*/ 27 h 54"/>
                <a:gd name="T18" fmla="*/ 0 w 78"/>
                <a:gd name="T19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4">
                  <a:moveTo>
                    <a:pt x="0" y="16"/>
                  </a:moveTo>
                  <a:lnTo>
                    <a:pt x="12" y="50"/>
                  </a:lnTo>
                  <a:lnTo>
                    <a:pt x="56" y="53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61" y="15"/>
                  </a:lnTo>
                  <a:lnTo>
                    <a:pt x="50" y="27"/>
                  </a:lnTo>
                  <a:lnTo>
                    <a:pt x="26" y="31"/>
                  </a:lnTo>
                  <a:lnTo>
                    <a:pt x="14" y="27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2" name="Freeform 163">
              <a:extLst>
                <a:ext uri="{FF2B5EF4-FFF2-40B4-BE49-F238E27FC236}">
                  <a16:creationId xmlns:a16="http://schemas.microsoft.com/office/drawing/2014/main" id="{FAC3EAEB-E33E-4244-8C44-22C2416C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371" y="3090162"/>
              <a:ext cx="30656" cy="30666"/>
            </a:xfrm>
            <a:custGeom>
              <a:avLst/>
              <a:gdLst>
                <a:gd name="T0" fmla="*/ 13 w 28"/>
                <a:gd name="T1" fmla="*/ 0 h 28"/>
                <a:gd name="T2" fmla="*/ 3 w 28"/>
                <a:gd name="T3" fmla="*/ 4 h 28"/>
                <a:gd name="T4" fmla="*/ 6 w 28"/>
                <a:gd name="T5" fmla="*/ 14 h 28"/>
                <a:gd name="T6" fmla="*/ 0 w 28"/>
                <a:gd name="T7" fmla="*/ 19 h 28"/>
                <a:gd name="T8" fmla="*/ 1 w 28"/>
                <a:gd name="T9" fmla="*/ 27 h 28"/>
                <a:gd name="T10" fmla="*/ 10 w 28"/>
                <a:gd name="T11" fmla="*/ 26 h 28"/>
                <a:gd name="T12" fmla="*/ 22 w 28"/>
                <a:gd name="T13" fmla="*/ 26 h 28"/>
                <a:gd name="T14" fmla="*/ 27 w 28"/>
                <a:gd name="T15" fmla="*/ 19 h 28"/>
                <a:gd name="T16" fmla="*/ 24 w 28"/>
                <a:gd name="T17" fmla="*/ 4 h 28"/>
                <a:gd name="T18" fmla="*/ 13 w 28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3" y="0"/>
                  </a:moveTo>
                  <a:lnTo>
                    <a:pt x="3" y="4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10" y="26"/>
                  </a:lnTo>
                  <a:lnTo>
                    <a:pt x="22" y="26"/>
                  </a:lnTo>
                  <a:lnTo>
                    <a:pt x="27" y="19"/>
                  </a:lnTo>
                  <a:lnTo>
                    <a:pt x="24" y="4"/>
                  </a:lnTo>
                  <a:lnTo>
                    <a:pt x="13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3" name="Freeform 164">
              <a:extLst>
                <a:ext uri="{FF2B5EF4-FFF2-40B4-BE49-F238E27FC236}">
                  <a16:creationId xmlns:a16="http://schemas.microsoft.com/office/drawing/2014/main" id="{CDF643D0-881D-BE48-A73B-8C3681F06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283" y="3110935"/>
              <a:ext cx="26700" cy="32644"/>
            </a:xfrm>
            <a:custGeom>
              <a:avLst/>
              <a:gdLst>
                <a:gd name="T0" fmla="*/ 13 w 25"/>
                <a:gd name="T1" fmla="*/ 26 h 29"/>
                <a:gd name="T2" fmla="*/ 24 w 25"/>
                <a:gd name="T3" fmla="*/ 25 h 29"/>
                <a:gd name="T4" fmla="*/ 23 w 25"/>
                <a:gd name="T5" fmla="*/ 7 h 29"/>
                <a:gd name="T6" fmla="*/ 19 w 25"/>
                <a:gd name="T7" fmla="*/ 0 h 29"/>
                <a:gd name="T8" fmla="*/ 14 w 25"/>
                <a:gd name="T9" fmla="*/ 7 h 29"/>
                <a:gd name="T10" fmla="*/ 2 w 25"/>
                <a:gd name="T11" fmla="*/ 7 h 29"/>
                <a:gd name="T12" fmla="*/ 0 w 25"/>
                <a:gd name="T13" fmla="*/ 23 h 29"/>
                <a:gd name="T14" fmla="*/ 6 w 25"/>
                <a:gd name="T15" fmla="*/ 28 h 29"/>
                <a:gd name="T16" fmla="*/ 13 w 25"/>
                <a:gd name="T1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13" y="26"/>
                  </a:moveTo>
                  <a:lnTo>
                    <a:pt x="24" y="25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14" y="7"/>
                  </a:lnTo>
                  <a:lnTo>
                    <a:pt x="2" y="7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13" y="2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4" name="Freeform 165">
              <a:extLst>
                <a:ext uri="{FF2B5EF4-FFF2-40B4-BE49-F238E27FC236}">
                  <a16:creationId xmlns:a16="http://schemas.microsoft.com/office/drawing/2014/main" id="{52ED2B0C-D989-C445-A1A0-2905BFD3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414" y="2143476"/>
              <a:ext cx="52413" cy="33633"/>
            </a:xfrm>
            <a:custGeom>
              <a:avLst/>
              <a:gdLst>
                <a:gd name="T0" fmla="*/ 8 w 49"/>
                <a:gd name="T1" fmla="*/ 28 h 30"/>
                <a:gd name="T2" fmla="*/ 0 w 49"/>
                <a:gd name="T3" fmla="*/ 22 h 30"/>
                <a:gd name="T4" fmla="*/ 3 w 49"/>
                <a:gd name="T5" fmla="*/ 13 h 30"/>
                <a:gd name="T6" fmla="*/ 9 w 49"/>
                <a:gd name="T7" fmla="*/ 3 h 30"/>
                <a:gd name="T8" fmla="*/ 19 w 49"/>
                <a:gd name="T9" fmla="*/ 2 h 30"/>
                <a:gd name="T10" fmla="*/ 27 w 49"/>
                <a:gd name="T11" fmla="*/ 3 h 30"/>
                <a:gd name="T12" fmla="*/ 37 w 49"/>
                <a:gd name="T13" fmla="*/ 0 h 30"/>
                <a:gd name="T14" fmla="*/ 45 w 49"/>
                <a:gd name="T15" fmla="*/ 5 h 30"/>
                <a:gd name="T16" fmla="*/ 48 w 49"/>
                <a:gd name="T17" fmla="*/ 15 h 30"/>
                <a:gd name="T18" fmla="*/ 43 w 49"/>
                <a:gd name="T19" fmla="*/ 26 h 30"/>
                <a:gd name="T20" fmla="*/ 37 w 49"/>
                <a:gd name="T21" fmla="*/ 24 h 30"/>
                <a:gd name="T22" fmla="*/ 33 w 49"/>
                <a:gd name="T23" fmla="*/ 29 h 30"/>
                <a:gd name="T24" fmla="*/ 27 w 49"/>
                <a:gd name="T25" fmla="*/ 22 h 30"/>
                <a:gd name="T26" fmla="*/ 22 w 49"/>
                <a:gd name="T27" fmla="*/ 28 h 30"/>
                <a:gd name="T28" fmla="*/ 8 w 49"/>
                <a:gd name="T29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30">
                  <a:moveTo>
                    <a:pt x="8" y="28"/>
                  </a:moveTo>
                  <a:lnTo>
                    <a:pt x="0" y="22"/>
                  </a:lnTo>
                  <a:lnTo>
                    <a:pt x="3" y="1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7" y="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8" y="15"/>
                  </a:lnTo>
                  <a:lnTo>
                    <a:pt x="43" y="26"/>
                  </a:lnTo>
                  <a:lnTo>
                    <a:pt x="37" y="24"/>
                  </a:lnTo>
                  <a:lnTo>
                    <a:pt x="33" y="29"/>
                  </a:lnTo>
                  <a:lnTo>
                    <a:pt x="27" y="22"/>
                  </a:lnTo>
                  <a:lnTo>
                    <a:pt x="22" y="28"/>
                  </a:lnTo>
                  <a:lnTo>
                    <a:pt x="8" y="28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5" name="Freeform 166">
              <a:extLst>
                <a:ext uri="{FF2B5EF4-FFF2-40B4-BE49-F238E27FC236}">
                  <a16:creationId xmlns:a16="http://schemas.microsoft.com/office/drawing/2014/main" id="{5266A59B-7AAF-5A4B-B26C-035EB26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768" y="2016855"/>
              <a:ext cx="44501" cy="61332"/>
            </a:xfrm>
            <a:custGeom>
              <a:avLst/>
              <a:gdLst>
                <a:gd name="T0" fmla="*/ 0 w 41"/>
                <a:gd name="T1" fmla="*/ 42 h 54"/>
                <a:gd name="T2" fmla="*/ 8 w 41"/>
                <a:gd name="T3" fmla="*/ 38 h 54"/>
                <a:gd name="T4" fmla="*/ 17 w 41"/>
                <a:gd name="T5" fmla="*/ 40 h 54"/>
                <a:gd name="T6" fmla="*/ 19 w 41"/>
                <a:gd name="T7" fmla="*/ 53 h 54"/>
                <a:gd name="T8" fmla="*/ 22 w 41"/>
                <a:gd name="T9" fmla="*/ 36 h 54"/>
                <a:gd name="T10" fmla="*/ 32 w 41"/>
                <a:gd name="T11" fmla="*/ 29 h 54"/>
                <a:gd name="T12" fmla="*/ 40 w 41"/>
                <a:gd name="T13" fmla="*/ 15 h 54"/>
                <a:gd name="T14" fmla="*/ 40 w 41"/>
                <a:gd name="T15" fmla="*/ 0 h 54"/>
                <a:gd name="T16" fmla="*/ 22 w 41"/>
                <a:gd name="T17" fmla="*/ 3 h 54"/>
                <a:gd name="T18" fmla="*/ 18 w 41"/>
                <a:gd name="T19" fmla="*/ 8 h 54"/>
                <a:gd name="T20" fmla="*/ 18 w 41"/>
                <a:gd name="T21" fmla="*/ 10 h 54"/>
                <a:gd name="T22" fmla="*/ 16 w 41"/>
                <a:gd name="T23" fmla="*/ 16 h 54"/>
                <a:gd name="T24" fmla="*/ 8 w 41"/>
                <a:gd name="T25" fmla="*/ 11 h 54"/>
                <a:gd name="T26" fmla="*/ 2 w 41"/>
                <a:gd name="T27" fmla="*/ 27 h 54"/>
                <a:gd name="T28" fmla="*/ 4 w 41"/>
                <a:gd name="T29" fmla="*/ 30 h 54"/>
                <a:gd name="T30" fmla="*/ 0 w 41"/>
                <a:gd name="T31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54">
                  <a:moveTo>
                    <a:pt x="0" y="42"/>
                  </a:moveTo>
                  <a:lnTo>
                    <a:pt x="8" y="38"/>
                  </a:lnTo>
                  <a:lnTo>
                    <a:pt x="17" y="40"/>
                  </a:lnTo>
                  <a:lnTo>
                    <a:pt x="19" y="53"/>
                  </a:lnTo>
                  <a:lnTo>
                    <a:pt x="22" y="36"/>
                  </a:lnTo>
                  <a:lnTo>
                    <a:pt x="32" y="29"/>
                  </a:lnTo>
                  <a:lnTo>
                    <a:pt x="40" y="15"/>
                  </a:lnTo>
                  <a:lnTo>
                    <a:pt x="40" y="0"/>
                  </a:lnTo>
                  <a:lnTo>
                    <a:pt x="22" y="3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6"/>
                  </a:lnTo>
                  <a:lnTo>
                    <a:pt x="8" y="11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0" y="42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6" name="Freeform 167">
              <a:extLst>
                <a:ext uri="{FF2B5EF4-FFF2-40B4-BE49-F238E27FC236}">
                  <a16:creationId xmlns:a16="http://schemas.microsoft.com/office/drawing/2014/main" id="{89528BCD-0905-1A49-96DA-9911F67D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982" y="3027841"/>
              <a:ext cx="102848" cy="120685"/>
            </a:xfrm>
            <a:custGeom>
              <a:avLst/>
              <a:gdLst>
                <a:gd name="T0" fmla="*/ 68 w 93"/>
                <a:gd name="T1" fmla="*/ 0 h 109"/>
                <a:gd name="T2" fmla="*/ 45 w 93"/>
                <a:gd name="T3" fmla="*/ 2 h 109"/>
                <a:gd name="T4" fmla="*/ 37 w 93"/>
                <a:gd name="T5" fmla="*/ 8 h 109"/>
                <a:gd name="T6" fmla="*/ 37 w 93"/>
                <a:gd name="T7" fmla="*/ 16 h 109"/>
                <a:gd name="T8" fmla="*/ 33 w 93"/>
                <a:gd name="T9" fmla="*/ 27 h 109"/>
                <a:gd name="T10" fmla="*/ 18 w 93"/>
                <a:gd name="T11" fmla="*/ 28 h 109"/>
                <a:gd name="T12" fmla="*/ 14 w 93"/>
                <a:gd name="T13" fmla="*/ 23 h 109"/>
                <a:gd name="T14" fmla="*/ 14 w 93"/>
                <a:gd name="T15" fmla="*/ 42 h 109"/>
                <a:gd name="T16" fmla="*/ 2 w 93"/>
                <a:gd name="T17" fmla="*/ 48 h 109"/>
                <a:gd name="T18" fmla="*/ 0 w 93"/>
                <a:gd name="T19" fmla="*/ 52 h 109"/>
                <a:gd name="T20" fmla="*/ 7 w 93"/>
                <a:gd name="T21" fmla="*/ 56 h 109"/>
                <a:gd name="T22" fmla="*/ 6 w 93"/>
                <a:gd name="T23" fmla="*/ 69 h 109"/>
                <a:gd name="T24" fmla="*/ 24 w 93"/>
                <a:gd name="T25" fmla="*/ 85 h 109"/>
                <a:gd name="T26" fmla="*/ 38 w 93"/>
                <a:gd name="T27" fmla="*/ 102 h 109"/>
                <a:gd name="T28" fmla="*/ 43 w 93"/>
                <a:gd name="T29" fmla="*/ 108 h 109"/>
                <a:gd name="T30" fmla="*/ 49 w 93"/>
                <a:gd name="T31" fmla="*/ 100 h 109"/>
                <a:gd name="T32" fmla="*/ 54 w 93"/>
                <a:gd name="T33" fmla="*/ 89 h 109"/>
                <a:gd name="T34" fmla="*/ 47 w 93"/>
                <a:gd name="T35" fmla="*/ 84 h 109"/>
                <a:gd name="T36" fmla="*/ 45 w 93"/>
                <a:gd name="T37" fmla="*/ 76 h 109"/>
                <a:gd name="T38" fmla="*/ 55 w 93"/>
                <a:gd name="T39" fmla="*/ 71 h 109"/>
                <a:gd name="T40" fmla="*/ 63 w 93"/>
                <a:gd name="T41" fmla="*/ 69 h 109"/>
                <a:gd name="T42" fmla="*/ 71 w 93"/>
                <a:gd name="T43" fmla="*/ 79 h 109"/>
                <a:gd name="T44" fmla="*/ 83 w 93"/>
                <a:gd name="T45" fmla="*/ 74 h 109"/>
                <a:gd name="T46" fmla="*/ 92 w 93"/>
                <a:gd name="T47" fmla="*/ 61 h 109"/>
                <a:gd name="T48" fmla="*/ 89 w 93"/>
                <a:gd name="T49" fmla="*/ 47 h 109"/>
                <a:gd name="T50" fmla="*/ 83 w 93"/>
                <a:gd name="T51" fmla="*/ 41 h 109"/>
                <a:gd name="T52" fmla="*/ 78 w 93"/>
                <a:gd name="T53" fmla="*/ 30 h 109"/>
                <a:gd name="T54" fmla="*/ 82 w 93"/>
                <a:gd name="T55" fmla="*/ 23 h 109"/>
                <a:gd name="T56" fmla="*/ 78 w 93"/>
                <a:gd name="T57" fmla="*/ 14 h 109"/>
                <a:gd name="T58" fmla="*/ 68 w 93"/>
                <a:gd name="T59" fmla="*/ 13 h 109"/>
                <a:gd name="T60" fmla="*/ 68 w 93"/>
                <a:gd name="T6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109">
                  <a:moveTo>
                    <a:pt x="68" y="0"/>
                  </a:moveTo>
                  <a:lnTo>
                    <a:pt x="45" y="2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3" y="27"/>
                  </a:lnTo>
                  <a:lnTo>
                    <a:pt x="18" y="28"/>
                  </a:lnTo>
                  <a:lnTo>
                    <a:pt x="14" y="23"/>
                  </a:lnTo>
                  <a:lnTo>
                    <a:pt x="14" y="42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7" y="56"/>
                  </a:lnTo>
                  <a:lnTo>
                    <a:pt x="6" y="69"/>
                  </a:lnTo>
                  <a:lnTo>
                    <a:pt x="24" y="85"/>
                  </a:lnTo>
                  <a:lnTo>
                    <a:pt x="38" y="102"/>
                  </a:lnTo>
                  <a:lnTo>
                    <a:pt x="43" y="108"/>
                  </a:lnTo>
                  <a:lnTo>
                    <a:pt x="49" y="100"/>
                  </a:lnTo>
                  <a:lnTo>
                    <a:pt x="54" y="89"/>
                  </a:lnTo>
                  <a:lnTo>
                    <a:pt x="47" y="84"/>
                  </a:lnTo>
                  <a:lnTo>
                    <a:pt x="45" y="76"/>
                  </a:lnTo>
                  <a:lnTo>
                    <a:pt x="55" y="71"/>
                  </a:lnTo>
                  <a:lnTo>
                    <a:pt x="63" y="69"/>
                  </a:lnTo>
                  <a:lnTo>
                    <a:pt x="71" y="79"/>
                  </a:lnTo>
                  <a:lnTo>
                    <a:pt x="83" y="74"/>
                  </a:lnTo>
                  <a:lnTo>
                    <a:pt x="92" y="61"/>
                  </a:lnTo>
                  <a:lnTo>
                    <a:pt x="89" y="47"/>
                  </a:lnTo>
                  <a:lnTo>
                    <a:pt x="83" y="41"/>
                  </a:lnTo>
                  <a:lnTo>
                    <a:pt x="78" y="30"/>
                  </a:lnTo>
                  <a:lnTo>
                    <a:pt x="82" y="23"/>
                  </a:lnTo>
                  <a:lnTo>
                    <a:pt x="78" y="14"/>
                  </a:lnTo>
                  <a:lnTo>
                    <a:pt x="68" y="13"/>
                  </a:lnTo>
                  <a:lnTo>
                    <a:pt x="6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7" name="Freeform 168">
              <a:extLst>
                <a:ext uri="{FF2B5EF4-FFF2-40B4-BE49-F238E27FC236}">
                  <a16:creationId xmlns:a16="http://schemas.microsoft.com/office/drawing/2014/main" id="{AA18BF44-2F44-3B43-B146-2265532D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356" y="2542133"/>
              <a:ext cx="127572" cy="141458"/>
            </a:xfrm>
            <a:custGeom>
              <a:avLst/>
              <a:gdLst>
                <a:gd name="T0" fmla="*/ 112 w 115"/>
                <a:gd name="T1" fmla="*/ 7 h 127"/>
                <a:gd name="T2" fmla="*/ 114 w 115"/>
                <a:gd name="T3" fmla="*/ 0 h 127"/>
                <a:gd name="T4" fmla="*/ 104 w 115"/>
                <a:gd name="T5" fmla="*/ 0 h 127"/>
                <a:gd name="T6" fmla="*/ 67 w 115"/>
                <a:gd name="T7" fmla="*/ 0 h 127"/>
                <a:gd name="T8" fmla="*/ 61 w 115"/>
                <a:gd name="T9" fmla="*/ 9 h 127"/>
                <a:gd name="T10" fmla="*/ 44 w 115"/>
                <a:gd name="T11" fmla="*/ 6 h 127"/>
                <a:gd name="T12" fmla="*/ 41 w 115"/>
                <a:gd name="T13" fmla="*/ 25 h 127"/>
                <a:gd name="T14" fmla="*/ 35 w 115"/>
                <a:gd name="T15" fmla="*/ 35 h 127"/>
                <a:gd name="T16" fmla="*/ 23 w 115"/>
                <a:gd name="T17" fmla="*/ 40 h 127"/>
                <a:gd name="T18" fmla="*/ 16 w 115"/>
                <a:gd name="T19" fmla="*/ 46 h 127"/>
                <a:gd name="T20" fmla="*/ 18 w 115"/>
                <a:gd name="T21" fmla="*/ 68 h 127"/>
                <a:gd name="T22" fmla="*/ 8 w 115"/>
                <a:gd name="T23" fmla="*/ 70 h 127"/>
                <a:gd name="T24" fmla="*/ 12 w 115"/>
                <a:gd name="T25" fmla="*/ 81 h 127"/>
                <a:gd name="T26" fmla="*/ 5 w 115"/>
                <a:gd name="T27" fmla="*/ 86 h 127"/>
                <a:gd name="T28" fmla="*/ 0 w 115"/>
                <a:gd name="T29" fmla="*/ 100 h 127"/>
                <a:gd name="T30" fmla="*/ 1 w 115"/>
                <a:gd name="T31" fmla="*/ 121 h 127"/>
                <a:gd name="T32" fmla="*/ 7 w 115"/>
                <a:gd name="T33" fmla="*/ 123 h 127"/>
                <a:gd name="T34" fmla="*/ 27 w 115"/>
                <a:gd name="T35" fmla="*/ 126 h 127"/>
                <a:gd name="T36" fmla="*/ 41 w 115"/>
                <a:gd name="T37" fmla="*/ 126 h 127"/>
                <a:gd name="T38" fmla="*/ 41 w 115"/>
                <a:gd name="T39" fmla="*/ 105 h 127"/>
                <a:gd name="T40" fmla="*/ 45 w 115"/>
                <a:gd name="T41" fmla="*/ 92 h 127"/>
                <a:gd name="T42" fmla="*/ 53 w 115"/>
                <a:gd name="T43" fmla="*/ 84 h 127"/>
                <a:gd name="T44" fmla="*/ 67 w 115"/>
                <a:gd name="T45" fmla="*/ 88 h 127"/>
                <a:gd name="T46" fmla="*/ 67 w 115"/>
                <a:gd name="T47" fmla="*/ 39 h 127"/>
                <a:gd name="T48" fmla="*/ 100 w 115"/>
                <a:gd name="T49" fmla="*/ 36 h 127"/>
                <a:gd name="T50" fmla="*/ 107 w 115"/>
                <a:gd name="T51" fmla="*/ 27 h 127"/>
                <a:gd name="T52" fmla="*/ 112 w 115"/>
                <a:gd name="T5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27">
                  <a:moveTo>
                    <a:pt x="112" y="7"/>
                  </a:moveTo>
                  <a:lnTo>
                    <a:pt x="114" y="0"/>
                  </a:lnTo>
                  <a:lnTo>
                    <a:pt x="104" y="0"/>
                  </a:lnTo>
                  <a:lnTo>
                    <a:pt x="67" y="0"/>
                  </a:lnTo>
                  <a:lnTo>
                    <a:pt x="61" y="9"/>
                  </a:lnTo>
                  <a:lnTo>
                    <a:pt x="44" y="6"/>
                  </a:lnTo>
                  <a:lnTo>
                    <a:pt x="41" y="25"/>
                  </a:lnTo>
                  <a:lnTo>
                    <a:pt x="35" y="35"/>
                  </a:lnTo>
                  <a:lnTo>
                    <a:pt x="23" y="40"/>
                  </a:lnTo>
                  <a:lnTo>
                    <a:pt x="16" y="46"/>
                  </a:lnTo>
                  <a:lnTo>
                    <a:pt x="18" y="68"/>
                  </a:lnTo>
                  <a:lnTo>
                    <a:pt x="8" y="70"/>
                  </a:lnTo>
                  <a:lnTo>
                    <a:pt x="12" y="81"/>
                  </a:lnTo>
                  <a:lnTo>
                    <a:pt x="5" y="86"/>
                  </a:lnTo>
                  <a:lnTo>
                    <a:pt x="0" y="100"/>
                  </a:lnTo>
                  <a:lnTo>
                    <a:pt x="1" y="121"/>
                  </a:lnTo>
                  <a:lnTo>
                    <a:pt x="7" y="123"/>
                  </a:lnTo>
                  <a:lnTo>
                    <a:pt x="27" y="126"/>
                  </a:lnTo>
                  <a:lnTo>
                    <a:pt x="41" y="126"/>
                  </a:lnTo>
                  <a:lnTo>
                    <a:pt x="41" y="105"/>
                  </a:lnTo>
                  <a:lnTo>
                    <a:pt x="45" y="92"/>
                  </a:lnTo>
                  <a:lnTo>
                    <a:pt x="53" y="84"/>
                  </a:lnTo>
                  <a:lnTo>
                    <a:pt x="67" y="88"/>
                  </a:lnTo>
                  <a:lnTo>
                    <a:pt x="67" y="39"/>
                  </a:lnTo>
                  <a:lnTo>
                    <a:pt x="100" y="36"/>
                  </a:lnTo>
                  <a:lnTo>
                    <a:pt x="107" y="27"/>
                  </a:lnTo>
                  <a:lnTo>
                    <a:pt x="112" y="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8" name="Freeform 169">
              <a:extLst>
                <a:ext uri="{FF2B5EF4-FFF2-40B4-BE49-F238E27FC236}">
                  <a16:creationId xmlns:a16="http://schemas.microsoft.com/office/drawing/2014/main" id="{2C111AA4-0CF8-254B-8980-CB61B7B5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644" y="2763718"/>
              <a:ext cx="109771" cy="92987"/>
            </a:xfrm>
            <a:custGeom>
              <a:avLst/>
              <a:gdLst>
                <a:gd name="T0" fmla="*/ 17 w 99"/>
                <a:gd name="T1" fmla="*/ 66 h 84"/>
                <a:gd name="T2" fmla="*/ 18 w 99"/>
                <a:gd name="T3" fmla="*/ 77 h 84"/>
                <a:gd name="T4" fmla="*/ 31 w 99"/>
                <a:gd name="T5" fmla="*/ 77 h 84"/>
                <a:gd name="T6" fmla="*/ 36 w 99"/>
                <a:gd name="T7" fmla="*/ 83 h 84"/>
                <a:gd name="T8" fmla="*/ 43 w 99"/>
                <a:gd name="T9" fmla="*/ 74 h 84"/>
                <a:gd name="T10" fmla="*/ 61 w 99"/>
                <a:gd name="T11" fmla="*/ 68 h 84"/>
                <a:gd name="T12" fmla="*/ 81 w 99"/>
                <a:gd name="T13" fmla="*/ 71 h 84"/>
                <a:gd name="T14" fmla="*/ 98 w 99"/>
                <a:gd name="T15" fmla="*/ 71 h 84"/>
                <a:gd name="T16" fmla="*/ 90 w 99"/>
                <a:gd name="T17" fmla="*/ 54 h 84"/>
                <a:gd name="T18" fmla="*/ 82 w 99"/>
                <a:gd name="T19" fmla="*/ 48 h 84"/>
                <a:gd name="T20" fmla="*/ 79 w 99"/>
                <a:gd name="T21" fmla="*/ 36 h 84"/>
                <a:gd name="T22" fmla="*/ 68 w 99"/>
                <a:gd name="T23" fmla="*/ 28 h 84"/>
                <a:gd name="T24" fmla="*/ 57 w 99"/>
                <a:gd name="T25" fmla="*/ 13 h 84"/>
                <a:gd name="T26" fmla="*/ 47 w 99"/>
                <a:gd name="T27" fmla="*/ 8 h 84"/>
                <a:gd name="T28" fmla="*/ 41 w 99"/>
                <a:gd name="T29" fmla="*/ 0 h 84"/>
                <a:gd name="T30" fmla="*/ 28 w 99"/>
                <a:gd name="T31" fmla="*/ 3 h 84"/>
                <a:gd name="T32" fmla="*/ 10 w 99"/>
                <a:gd name="T33" fmla="*/ 24 h 84"/>
                <a:gd name="T34" fmla="*/ 0 w 99"/>
                <a:gd name="T35" fmla="*/ 28 h 84"/>
                <a:gd name="T36" fmla="*/ 11 w 99"/>
                <a:gd name="T37" fmla="*/ 32 h 84"/>
                <a:gd name="T38" fmla="*/ 21 w 99"/>
                <a:gd name="T39" fmla="*/ 44 h 84"/>
                <a:gd name="T40" fmla="*/ 28 w 99"/>
                <a:gd name="T41" fmla="*/ 50 h 84"/>
                <a:gd name="T42" fmla="*/ 19 w 99"/>
                <a:gd name="T43" fmla="*/ 56 h 84"/>
                <a:gd name="T44" fmla="*/ 17 w 99"/>
                <a:gd name="T4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84">
                  <a:moveTo>
                    <a:pt x="17" y="66"/>
                  </a:moveTo>
                  <a:lnTo>
                    <a:pt x="18" y="77"/>
                  </a:lnTo>
                  <a:lnTo>
                    <a:pt x="31" y="77"/>
                  </a:lnTo>
                  <a:lnTo>
                    <a:pt x="36" y="83"/>
                  </a:lnTo>
                  <a:lnTo>
                    <a:pt x="43" y="74"/>
                  </a:lnTo>
                  <a:lnTo>
                    <a:pt x="61" y="68"/>
                  </a:lnTo>
                  <a:lnTo>
                    <a:pt x="81" y="71"/>
                  </a:lnTo>
                  <a:lnTo>
                    <a:pt x="98" y="71"/>
                  </a:lnTo>
                  <a:lnTo>
                    <a:pt x="90" y="54"/>
                  </a:lnTo>
                  <a:lnTo>
                    <a:pt x="82" y="48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7" y="13"/>
                  </a:lnTo>
                  <a:lnTo>
                    <a:pt x="47" y="8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0" y="24"/>
                  </a:lnTo>
                  <a:lnTo>
                    <a:pt x="0" y="28"/>
                  </a:lnTo>
                  <a:lnTo>
                    <a:pt x="11" y="32"/>
                  </a:lnTo>
                  <a:lnTo>
                    <a:pt x="21" y="44"/>
                  </a:lnTo>
                  <a:lnTo>
                    <a:pt x="28" y="50"/>
                  </a:lnTo>
                  <a:lnTo>
                    <a:pt x="19" y="56"/>
                  </a:lnTo>
                  <a:lnTo>
                    <a:pt x="17" y="6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79" name="Freeform 170">
              <a:extLst>
                <a:ext uri="{FF2B5EF4-FFF2-40B4-BE49-F238E27FC236}">
                  <a16:creationId xmlns:a16="http://schemas.microsoft.com/office/drawing/2014/main" id="{DB9412E8-27C6-BA41-BB08-CDE3553B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170" y="2363083"/>
              <a:ext cx="60324" cy="118707"/>
            </a:xfrm>
            <a:custGeom>
              <a:avLst/>
              <a:gdLst>
                <a:gd name="T0" fmla="*/ 29 w 55"/>
                <a:gd name="T1" fmla="*/ 106 h 107"/>
                <a:gd name="T2" fmla="*/ 22 w 55"/>
                <a:gd name="T3" fmla="*/ 105 h 107"/>
                <a:gd name="T4" fmla="*/ 18 w 55"/>
                <a:gd name="T5" fmla="*/ 89 h 107"/>
                <a:gd name="T6" fmla="*/ 5 w 55"/>
                <a:gd name="T7" fmla="*/ 85 h 107"/>
                <a:gd name="T8" fmla="*/ 0 w 55"/>
                <a:gd name="T9" fmla="*/ 68 h 107"/>
                <a:gd name="T10" fmla="*/ 3 w 55"/>
                <a:gd name="T11" fmla="*/ 53 h 107"/>
                <a:gd name="T12" fmla="*/ 17 w 55"/>
                <a:gd name="T13" fmla="*/ 48 h 107"/>
                <a:gd name="T14" fmla="*/ 9 w 55"/>
                <a:gd name="T15" fmla="*/ 37 h 107"/>
                <a:gd name="T16" fmla="*/ 11 w 55"/>
                <a:gd name="T17" fmla="*/ 25 h 107"/>
                <a:gd name="T18" fmla="*/ 18 w 55"/>
                <a:gd name="T19" fmla="*/ 25 h 107"/>
                <a:gd name="T20" fmla="*/ 15 w 55"/>
                <a:gd name="T21" fmla="*/ 7 h 107"/>
                <a:gd name="T22" fmla="*/ 25 w 55"/>
                <a:gd name="T23" fmla="*/ 1 h 107"/>
                <a:gd name="T24" fmla="*/ 32 w 55"/>
                <a:gd name="T25" fmla="*/ 0 h 107"/>
                <a:gd name="T26" fmla="*/ 39 w 55"/>
                <a:gd name="T27" fmla="*/ 5 h 107"/>
                <a:gd name="T28" fmla="*/ 51 w 55"/>
                <a:gd name="T29" fmla="*/ 9 h 107"/>
                <a:gd name="T30" fmla="*/ 47 w 55"/>
                <a:gd name="T31" fmla="*/ 21 h 107"/>
                <a:gd name="T32" fmla="*/ 52 w 55"/>
                <a:gd name="T33" fmla="*/ 30 h 107"/>
                <a:gd name="T34" fmla="*/ 51 w 55"/>
                <a:gd name="T35" fmla="*/ 47 h 107"/>
                <a:gd name="T36" fmla="*/ 40 w 55"/>
                <a:gd name="T37" fmla="*/ 50 h 107"/>
                <a:gd name="T38" fmla="*/ 40 w 55"/>
                <a:gd name="T39" fmla="*/ 64 h 107"/>
                <a:gd name="T40" fmla="*/ 47 w 55"/>
                <a:gd name="T41" fmla="*/ 67 h 107"/>
                <a:gd name="T42" fmla="*/ 54 w 55"/>
                <a:gd name="T43" fmla="*/ 75 h 107"/>
                <a:gd name="T44" fmla="*/ 51 w 55"/>
                <a:gd name="T45" fmla="*/ 97 h 107"/>
                <a:gd name="T46" fmla="*/ 43 w 55"/>
                <a:gd name="T47" fmla="*/ 99 h 107"/>
                <a:gd name="T48" fmla="*/ 29 w 55"/>
                <a:gd name="T4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107">
                  <a:moveTo>
                    <a:pt x="29" y="106"/>
                  </a:moveTo>
                  <a:lnTo>
                    <a:pt x="22" y="105"/>
                  </a:lnTo>
                  <a:lnTo>
                    <a:pt x="18" y="89"/>
                  </a:lnTo>
                  <a:lnTo>
                    <a:pt x="5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17" y="48"/>
                  </a:lnTo>
                  <a:lnTo>
                    <a:pt x="9" y="37"/>
                  </a:lnTo>
                  <a:lnTo>
                    <a:pt x="11" y="25"/>
                  </a:lnTo>
                  <a:lnTo>
                    <a:pt x="18" y="25"/>
                  </a:lnTo>
                  <a:lnTo>
                    <a:pt x="15" y="7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51" y="9"/>
                  </a:lnTo>
                  <a:lnTo>
                    <a:pt x="47" y="21"/>
                  </a:lnTo>
                  <a:lnTo>
                    <a:pt x="52" y="30"/>
                  </a:lnTo>
                  <a:lnTo>
                    <a:pt x="51" y="47"/>
                  </a:lnTo>
                  <a:lnTo>
                    <a:pt x="40" y="50"/>
                  </a:lnTo>
                  <a:lnTo>
                    <a:pt x="40" y="64"/>
                  </a:lnTo>
                  <a:lnTo>
                    <a:pt x="47" y="67"/>
                  </a:lnTo>
                  <a:lnTo>
                    <a:pt x="54" y="75"/>
                  </a:lnTo>
                  <a:lnTo>
                    <a:pt x="51" y="97"/>
                  </a:lnTo>
                  <a:lnTo>
                    <a:pt x="43" y="99"/>
                  </a:lnTo>
                  <a:lnTo>
                    <a:pt x="29" y="10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0" name="Freeform 171">
              <a:extLst>
                <a:ext uri="{FF2B5EF4-FFF2-40B4-BE49-F238E27FC236}">
                  <a16:creationId xmlns:a16="http://schemas.microsoft.com/office/drawing/2014/main" id="{5E7FDD01-87A4-284E-A6E0-FF18E8EF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458" y="2505531"/>
              <a:ext cx="136472" cy="72213"/>
            </a:xfrm>
            <a:custGeom>
              <a:avLst/>
              <a:gdLst>
                <a:gd name="T0" fmla="*/ 0 w 122"/>
                <a:gd name="T1" fmla="*/ 0 h 65"/>
                <a:gd name="T2" fmla="*/ 16 w 122"/>
                <a:gd name="T3" fmla="*/ 0 h 65"/>
                <a:gd name="T4" fmla="*/ 29 w 122"/>
                <a:gd name="T5" fmla="*/ 12 h 65"/>
                <a:gd name="T6" fmla="*/ 43 w 122"/>
                <a:gd name="T7" fmla="*/ 20 h 65"/>
                <a:gd name="T8" fmla="*/ 49 w 122"/>
                <a:gd name="T9" fmla="*/ 10 h 65"/>
                <a:gd name="T10" fmla="*/ 50 w 122"/>
                <a:gd name="T11" fmla="*/ 26 h 65"/>
                <a:gd name="T12" fmla="*/ 61 w 122"/>
                <a:gd name="T13" fmla="*/ 33 h 65"/>
                <a:gd name="T14" fmla="*/ 76 w 122"/>
                <a:gd name="T15" fmla="*/ 41 h 65"/>
                <a:gd name="T16" fmla="*/ 107 w 122"/>
                <a:gd name="T17" fmla="*/ 42 h 65"/>
                <a:gd name="T18" fmla="*/ 121 w 122"/>
                <a:gd name="T19" fmla="*/ 48 h 65"/>
                <a:gd name="T20" fmla="*/ 113 w 122"/>
                <a:gd name="T21" fmla="*/ 63 h 65"/>
                <a:gd name="T22" fmla="*/ 100 w 122"/>
                <a:gd name="T23" fmla="*/ 63 h 65"/>
                <a:gd name="T24" fmla="*/ 84 w 122"/>
                <a:gd name="T25" fmla="*/ 64 h 65"/>
                <a:gd name="T26" fmla="*/ 72 w 122"/>
                <a:gd name="T27" fmla="*/ 56 h 65"/>
                <a:gd name="T28" fmla="*/ 54 w 122"/>
                <a:gd name="T29" fmla="*/ 53 h 65"/>
                <a:gd name="T30" fmla="*/ 32 w 122"/>
                <a:gd name="T31" fmla="*/ 44 h 65"/>
                <a:gd name="T32" fmla="*/ 14 w 122"/>
                <a:gd name="T33" fmla="*/ 39 h 65"/>
                <a:gd name="T34" fmla="*/ 3 w 122"/>
                <a:gd name="T35" fmla="*/ 25 h 65"/>
                <a:gd name="T36" fmla="*/ 0 w 12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65">
                  <a:moveTo>
                    <a:pt x="0" y="0"/>
                  </a:moveTo>
                  <a:lnTo>
                    <a:pt x="16" y="0"/>
                  </a:lnTo>
                  <a:lnTo>
                    <a:pt x="29" y="12"/>
                  </a:lnTo>
                  <a:lnTo>
                    <a:pt x="43" y="20"/>
                  </a:lnTo>
                  <a:lnTo>
                    <a:pt x="49" y="10"/>
                  </a:lnTo>
                  <a:lnTo>
                    <a:pt x="50" y="26"/>
                  </a:lnTo>
                  <a:lnTo>
                    <a:pt x="61" y="33"/>
                  </a:lnTo>
                  <a:lnTo>
                    <a:pt x="76" y="41"/>
                  </a:lnTo>
                  <a:lnTo>
                    <a:pt x="107" y="42"/>
                  </a:lnTo>
                  <a:lnTo>
                    <a:pt x="121" y="48"/>
                  </a:lnTo>
                  <a:lnTo>
                    <a:pt x="113" y="63"/>
                  </a:lnTo>
                  <a:lnTo>
                    <a:pt x="100" y="63"/>
                  </a:lnTo>
                  <a:lnTo>
                    <a:pt x="84" y="64"/>
                  </a:lnTo>
                  <a:lnTo>
                    <a:pt x="72" y="56"/>
                  </a:lnTo>
                  <a:lnTo>
                    <a:pt x="54" y="53"/>
                  </a:lnTo>
                  <a:lnTo>
                    <a:pt x="32" y="44"/>
                  </a:lnTo>
                  <a:lnTo>
                    <a:pt x="14" y="39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1" name="Freeform 172">
              <a:extLst>
                <a:ext uri="{FF2B5EF4-FFF2-40B4-BE49-F238E27FC236}">
                  <a16:creationId xmlns:a16="http://schemas.microsoft.com/office/drawing/2014/main" id="{8A004CE8-2F74-9642-8E98-2F5D8245E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157" y="2675678"/>
              <a:ext cx="127572" cy="219607"/>
            </a:xfrm>
            <a:custGeom>
              <a:avLst/>
              <a:gdLst>
                <a:gd name="T0" fmla="*/ 14 w 115"/>
                <a:gd name="T1" fmla="*/ 178 h 199"/>
                <a:gd name="T2" fmla="*/ 21 w 115"/>
                <a:gd name="T3" fmla="*/ 167 h 199"/>
                <a:gd name="T4" fmla="*/ 30 w 115"/>
                <a:gd name="T5" fmla="*/ 146 h 199"/>
                <a:gd name="T6" fmla="*/ 18 w 115"/>
                <a:gd name="T7" fmla="*/ 135 h 199"/>
                <a:gd name="T8" fmla="*/ 13 w 115"/>
                <a:gd name="T9" fmla="*/ 116 h 199"/>
                <a:gd name="T10" fmla="*/ 11 w 115"/>
                <a:gd name="T11" fmla="*/ 105 h 199"/>
                <a:gd name="T12" fmla="*/ 15 w 115"/>
                <a:gd name="T13" fmla="*/ 79 h 199"/>
                <a:gd name="T14" fmla="*/ 3 w 115"/>
                <a:gd name="T15" fmla="*/ 65 h 199"/>
                <a:gd name="T16" fmla="*/ 0 w 115"/>
                <a:gd name="T17" fmla="*/ 54 h 199"/>
                <a:gd name="T18" fmla="*/ 2 w 115"/>
                <a:gd name="T19" fmla="*/ 27 h 199"/>
                <a:gd name="T20" fmla="*/ 16 w 115"/>
                <a:gd name="T21" fmla="*/ 21 h 199"/>
                <a:gd name="T22" fmla="*/ 25 w 115"/>
                <a:gd name="T23" fmla="*/ 14 h 199"/>
                <a:gd name="T24" fmla="*/ 32 w 115"/>
                <a:gd name="T25" fmla="*/ 0 h 199"/>
                <a:gd name="T26" fmla="*/ 34 w 115"/>
                <a:gd name="T27" fmla="*/ 13 h 199"/>
                <a:gd name="T28" fmla="*/ 38 w 115"/>
                <a:gd name="T29" fmla="*/ 27 h 199"/>
                <a:gd name="T30" fmla="*/ 45 w 115"/>
                <a:gd name="T31" fmla="*/ 34 h 199"/>
                <a:gd name="T32" fmla="*/ 56 w 115"/>
                <a:gd name="T33" fmla="*/ 38 h 199"/>
                <a:gd name="T34" fmla="*/ 70 w 115"/>
                <a:gd name="T35" fmla="*/ 58 h 199"/>
                <a:gd name="T36" fmla="*/ 82 w 115"/>
                <a:gd name="T37" fmla="*/ 48 h 199"/>
                <a:gd name="T38" fmla="*/ 93 w 115"/>
                <a:gd name="T39" fmla="*/ 60 h 199"/>
                <a:gd name="T40" fmla="*/ 101 w 115"/>
                <a:gd name="T41" fmla="*/ 80 h 199"/>
                <a:gd name="T42" fmla="*/ 106 w 115"/>
                <a:gd name="T43" fmla="*/ 91 h 199"/>
                <a:gd name="T44" fmla="*/ 114 w 115"/>
                <a:gd name="T45" fmla="*/ 93 h 199"/>
                <a:gd name="T46" fmla="*/ 114 w 115"/>
                <a:gd name="T47" fmla="*/ 116 h 199"/>
                <a:gd name="T48" fmla="*/ 99 w 115"/>
                <a:gd name="T49" fmla="*/ 119 h 199"/>
                <a:gd name="T50" fmla="*/ 85 w 115"/>
                <a:gd name="T51" fmla="*/ 110 h 199"/>
                <a:gd name="T52" fmla="*/ 70 w 115"/>
                <a:gd name="T53" fmla="*/ 124 h 199"/>
                <a:gd name="T54" fmla="*/ 64 w 115"/>
                <a:gd name="T55" fmla="*/ 141 h 199"/>
                <a:gd name="T56" fmla="*/ 50 w 115"/>
                <a:gd name="T57" fmla="*/ 139 h 199"/>
                <a:gd name="T58" fmla="*/ 40 w 115"/>
                <a:gd name="T59" fmla="*/ 170 h 199"/>
                <a:gd name="T60" fmla="*/ 49 w 115"/>
                <a:gd name="T61" fmla="*/ 185 h 199"/>
                <a:gd name="T62" fmla="*/ 36 w 115"/>
                <a:gd name="T63" fmla="*/ 198 h 199"/>
                <a:gd name="T64" fmla="*/ 25 w 115"/>
                <a:gd name="T65" fmla="*/ 190 h 199"/>
                <a:gd name="T66" fmla="*/ 14 w 115"/>
                <a:gd name="T67" fmla="*/ 17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99">
                  <a:moveTo>
                    <a:pt x="14" y="178"/>
                  </a:moveTo>
                  <a:lnTo>
                    <a:pt x="21" y="167"/>
                  </a:lnTo>
                  <a:lnTo>
                    <a:pt x="30" y="146"/>
                  </a:lnTo>
                  <a:lnTo>
                    <a:pt x="18" y="135"/>
                  </a:lnTo>
                  <a:lnTo>
                    <a:pt x="13" y="116"/>
                  </a:lnTo>
                  <a:lnTo>
                    <a:pt x="11" y="105"/>
                  </a:lnTo>
                  <a:lnTo>
                    <a:pt x="15" y="79"/>
                  </a:lnTo>
                  <a:lnTo>
                    <a:pt x="3" y="65"/>
                  </a:lnTo>
                  <a:lnTo>
                    <a:pt x="0" y="54"/>
                  </a:lnTo>
                  <a:lnTo>
                    <a:pt x="2" y="27"/>
                  </a:lnTo>
                  <a:lnTo>
                    <a:pt x="16" y="21"/>
                  </a:lnTo>
                  <a:lnTo>
                    <a:pt x="25" y="14"/>
                  </a:lnTo>
                  <a:lnTo>
                    <a:pt x="32" y="0"/>
                  </a:lnTo>
                  <a:lnTo>
                    <a:pt x="34" y="13"/>
                  </a:lnTo>
                  <a:lnTo>
                    <a:pt x="38" y="27"/>
                  </a:lnTo>
                  <a:lnTo>
                    <a:pt x="45" y="34"/>
                  </a:lnTo>
                  <a:lnTo>
                    <a:pt x="56" y="38"/>
                  </a:lnTo>
                  <a:lnTo>
                    <a:pt x="70" y="58"/>
                  </a:lnTo>
                  <a:lnTo>
                    <a:pt x="82" y="48"/>
                  </a:lnTo>
                  <a:lnTo>
                    <a:pt x="93" y="60"/>
                  </a:lnTo>
                  <a:lnTo>
                    <a:pt x="101" y="80"/>
                  </a:lnTo>
                  <a:lnTo>
                    <a:pt x="106" y="91"/>
                  </a:lnTo>
                  <a:lnTo>
                    <a:pt x="114" y="93"/>
                  </a:lnTo>
                  <a:lnTo>
                    <a:pt x="114" y="116"/>
                  </a:lnTo>
                  <a:lnTo>
                    <a:pt x="99" y="119"/>
                  </a:lnTo>
                  <a:lnTo>
                    <a:pt x="85" y="110"/>
                  </a:lnTo>
                  <a:lnTo>
                    <a:pt x="70" y="124"/>
                  </a:lnTo>
                  <a:lnTo>
                    <a:pt x="64" y="141"/>
                  </a:lnTo>
                  <a:lnTo>
                    <a:pt x="50" y="139"/>
                  </a:lnTo>
                  <a:lnTo>
                    <a:pt x="40" y="170"/>
                  </a:lnTo>
                  <a:lnTo>
                    <a:pt x="49" y="185"/>
                  </a:lnTo>
                  <a:lnTo>
                    <a:pt x="36" y="198"/>
                  </a:lnTo>
                  <a:lnTo>
                    <a:pt x="25" y="190"/>
                  </a:lnTo>
                  <a:lnTo>
                    <a:pt x="14" y="17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2" name="Freeform 173">
              <a:extLst>
                <a:ext uri="{FF2B5EF4-FFF2-40B4-BE49-F238E27FC236}">
                  <a16:creationId xmlns:a16="http://schemas.microsoft.com/office/drawing/2014/main" id="{4AC97167-3F4F-534A-A6B2-CB9775493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492" y="1406506"/>
              <a:ext cx="214597" cy="183006"/>
            </a:xfrm>
            <a:custGeom>
              <a:avLst/>
              <a:gdLst>
                <a:gd name="T0" fmla="*/ 47 w 193"/>
                <a:gd name="T1" fmla="*/ 94 h 166"/>
                <a:gd name="T2" fmla="*/ 58 w 193"/>
                <a:gd name="T3" fmla="*/ 84 h 166"/>
                <a:gd name="T4" fmla="*/ 63 w 193"/>
                <a:gd name="T5" fmla="*/ 77 h 166"/>
                <a:gd name="T6" fmla="*/ 80 w 193"/>
                <a:gd name="T7" fmla="*/ 64 h 166"/>
                <a:gd name="T8" fmla="*/ 100 w 193"/>
                <a:gd name="T9" fmla="*/ 53 h 166"/>
                <a:gd name="T10" fmla="*/ 122 w 193"/>
                <a:gd name="T11" fmla="*/ 37 h 166"/>
                <a:gd name="T12" fmla="*/ 135 w 193"/>
                <a:gd name="T13" fmla="*/ 32 h 166"/>
                <a:gd name="T14" fmla="*/ 162 w 193"/>
                <a:gd name="T15" fmla="*/ 23 h 166"/>
                <a:gd name="T16" fmla="*/ 183 w 193"/>
                <a:gd name="T17" fmla="*/ 16 h 166"/>
                <a:gd name="T18" fmla="*/ 192 w 193"/>
                <a:gd name="T19" fmla="*/ 11 h 166"/>
                <a:gd name="T20" fmla="*/ 185 w 193"/>
                <a:gd name="T21" fmla="*/ 2 h 166"/>
                <a:gd name="T22" fmla="*/ 161 w 193"/>
                <a:gd name="T23" fmla="*/ 0 h 166"/>
                <a:gd name="T24" fmla="*/ 145 w 193"/>
                <a:gd name="T25" fmla="*/ 13 h 166"/>
                <a:gd name="T26" fmla="*/ 122 w 193"/>
                <a:gd name="T27" fmla="*/ 19 h 166"/>
                <a:gd name="T28" fmla="*/ 94 w 193"/>
                <a:gd name="T29" fmla="*/ 20 h 166"/>
                <a:gd name="T30" fmla="*/ 80 w 193"/>
                <a:gd name="T31" fmla="*/ 32 h 166"/>
                <a:gd name="T32" fmla="*/ 64 w 193"/>
                <a:gd name="T33" fmla="*/ 32 h 166"/>
                <a:gd name="T34" fmla="*/ 57 w 193"/>
                <a:gd name="T35" fmla="*/ 44 h 166"/>
                <a:gd name="T36" fmla="*/ 32 w 193"/>
                <a:gd name="T37" fmla="*/ 49 h 166"/>
                <a:gd name="T38" fmla="*/ 28 w 193"/>
                <a:gd name="T39" fmla="*/ 67 h 166"/>
                <a:gd name="T40" fmla="*/ 27 w 193"/>
                <a:gd name="T41" fmla="*/ 77 h 166"/>
                <a:gd name="T42" fmla="*/ 16 w 193"/>
                <a:gd name="T43" fmla="*/ 76 h 166"/>
                <a:gd name="T44" fmla="*/ 16 w 193"/>
                <a:gd name="T45" fmla="*/ 79 h 166"/>
                <a:gd name="T46" fmla="*/ 17 w 193"/>
                <a:gd name="T47" fmla="*/ 84 h 166"/>
                <a:gd name="T48" fmla="*/ 13 w 193"/>
                <a:gd name="T49" fmla="*/ 92 h 166"/>
                <a:gd name="T50" fmla="*/ 6 w 193"/>
                <a:gd name="T51" fmla="*/ 97 h 166"/>
                <a:gd name="T52" fmla="*/ 2 w 193"/>
                <a:gd name="T53" fmla="*/ 113 h 166"/>
                <a:gd name="T54" fmla="*/ 0 w 193"/>
                <a:gd name="T55" fmla="*/ 132 h 166"/>
                <a:gd name="T56" fmla="*/ 12 w 193"/>
                <a:gd name="T57" fmla="*/ 139 h 166"/>
                <a:gd name="T58" fmla="*/ 23 w 193"/>
                <a:gd name="T59" fmla="*/ 162 h 166"/>
                <a:gd name="T60" fmla="*/ 41 w 193"/>
                <a:gd name="T61" fmla="*/ 165 h 166"/>
                <a:gd name="T62" fmla="*/ 66 w 193"/>
                <a:gd name="T63" fmla="*/ 162 h 166"/>
                <a:gd name="T64" fmla="*/ 68 w 193"/>
                <a:gd name="T65" fmla="*/ 152 h 166"/>
                <a:gd name="T66" fmla="*/ 53 w 193"/>
                <a:gd name="T67" fmla="*/ 144 h 166"/>
                <a:gd name="T68" fmla="*/ 43 w 193"/>
                <a:gd name="T69" fmla="*/ 134 h 166"/>
                <a:gd name="T70" fmla="*/ 43 w 193"/>
                <a:gd name="T71" fmla="*/ 114 h 166"/>
                <a:gd name="T72" fmla="*/ 47 w 193"/>
                <a:gd name="T73" fmla="*/ 98 h 166"/>
                <a:gd name="T74" fmla="*/ 47 w 193"/>
                <a:gd name="T75" fmla="*/ 9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66">
                  <a:moveTo>
                    <a:pt x="47" y="94"/>
                  </a:moveTo>
                  <a:lnTo>
                    <a:pt x="58" y="84"/>
                  </a:lnTo>
                  <a:lnTo>
                    <a:pt x="63" y="77"/>
                  </a:lnTo>
                  <a:lnTo>
                    <a:pt x="80" y="64"/>
                  </a:lnTo>
                  <a:lnTo>
                    <a:pt x="100" y="53"/>
                  </a:lnTo>
                  <a:lnTo>
                    <a:pt x="122" y="37"/>
                  </a:lnTo>
                  <a:lnTo>
                    <a:pt x="135" y="32"/>
                  </a:lnTo>
                  <a:lnTo>
                    <a:pt x="162" y="23"/>
                  </a:lnTo>
                  <a:lnTo>
                    <a:pt x="183" y="16"/>
                  </a:lnTo>
                  <a:lnTo>
                    <a:pt x="192" y="11"/>
                  </a:lnTo>
                  <a:lnTo>
                    <a:pt x="185" y="2"/>
                  </a:lnTo>
                  <a:lnTo>
                    <a:pt x="161" y="0"/>
                  </a:lnTo>
                  <a:lnTo>
                    <a:pt x="145" y="13"/>
                  </a:lnTo>
                  <a:lnTo>
                    <a:pt x="122" y="19"/>
                  </a:lnTo>
                  <a:lnTo>
                    <a:pt x="94" y="20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57" y="44"/>
                  </a:lnTo>
                  <a:lnTo>
                    <a:pt x="32" y="49"/>
                  </a:lnTo>
                  <a:lnTo>
                    <a:pt x="28" y="67"/>
                  </a:lnTo>
                  <a:lnTo>
                    <a:pt x="27" y="77"/>
                  </a:lnTo>
                  <a:lnTo>
                    <a:pt x="16" y="76"/>
                  </a:lnTo>
                  <a:lnTo>
                    <a:pt x="16" y="79"/>
                  </a:lnTo>
                  <a:lnTo>
                    <a:pt x="17" y="84"/>
                  </a:lnTo>
                  <a:lnTo>
                    <a:pt x="13" y="92"/>
                  </a:lnTo>
                  <a:lnTo>
                    <a:pt x="6" y="97"/>
                  </a:lnTo>
                  <a:lnTo>
                    <a:pt x="2" y="113"/>
                  </a:lnTo>
                  <a:lnTo>
                    <a:pt x="0" y="132"/>
                  </a:lnTo>
                  <a:lnTo>
                    <a:pt x="12" y="139"/>
                  </a:lnTo>
                  <a:lnTo>
                    <a:pt x="23" y="162"/>
                  </a:lnTo>
                  <a:lnTo>
                    <a:pt x="41" y="165"/>
                  </a:lnTo>
                  <a:lnTo>
                    <a:pt x="66" y="162"/>
                  </a:lnTo>
                  <a:lnTo>
                    <a:pt x="68" y="152"/>
                  </a:lnTo>
                  <a:lnTo>
                    <a:pt x="53" y="144"/>
                  </a:lnTo>
                  <a:lnTo>
                    <a:pt x="43" y="134"/>
                  </a:lnTo>
                  <a:lnTo>
                    <a:pt x="43" y="114"/>
                  </a:lnTo>
                  <a:lnTo>
                    <a:pt x="47" y="98"/>
                  </a:lnTo>
                  <a:lnTo>
                    <a:pt x="47" y="9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3" name="Freeform 174">
              <a:extLst>
                <a:ext uri="{FF2B5EF4-FFF2-40B4-BE49-F238E27FC236}">
                  <a16:creationId xmlns:a16="http://schemas.microsoft.com/office/drawing/2014/main" id="{F7978D26-F5CB-E74F-B3AB-E1965D133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077" y="1261090"/>
              <a:ext cx="75158" cy="57375"/>
            </a:xfrm>
            <a:custGeom>
              <a:avLst/>
              <a:gdLst>
                <a:gd name="T0" fmla="*/ 33 w 67"/>
                <a:gd name="T1" fmla="*/ 7 h 52"/>
                <a:gd name="T2" fmla="*/ 22 w 67"/>
                <a:gd name="T3" fmla="*/ 17 h 52"/>
                <a:gd name="T4" fmla="*/ 11 w 67"/>
                <a:gd name="T5" fmla="*/ 19 h 52"/>
                <a:gd name="T6" fmla="*/ 0 w 67"/>
                <a:gd name="T7" fmla="*/ 26 h 52"/>
                <a:gd name="T8" fmla="*/ 8 w 67"/>
                <a:gd name="T9" fmla="*/ 40 h 52"/>
                <a:gd name="T10" fmla="*/ 25 w 67"/>
                <a:gd name="T11" fmla="*/ 51 h 52"/>
                <a:gd name="T12" fmla="*/ 48 w 67"/>
                <a:gd name="T13" fmla="*/ 41 h 52"/>
                <a:gd name="T14" fmla="*/ 66 w 67"/>
                <a:gd name="T15" fmla="*/ 32 h 52"/>
                <a:gd name="T16" fmla="*/ 62 w 67"/>
                <a:gd name="T17" fmla="*/ 11 h 52"/>
                <a:gd name="T18" fmla="*/ 43 w 67"/>
                <a:gd name="T19" fmla="*/ 0 h 52"/>
                <a:gd name="T20" fmla="*/ 33 w 67"/>
                <a:gd name="T2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52">
                  <a:moveTo>
                    <a:pt x="33" y="7"/>
                  </a:moveTo>
                  <a:lnTo>
                    <a:pt x="22" y="17"/>
                  </a:lnTo>
                  <a:lnTo>
                    <a:pt x="11" y="19"/>
                  </a:lnTo>
                  <a:lnTo>
                    <a:pt x="0" y="26"/>
                  </a:lnTo>
                  <a:lnTo>
                    <a:pt x="8" y="40"/>
                  </a:lnTo>
                  <a:lnTo>
                    <a:pt x="25" y="51"/>
                  </a:lnTo>
                  <a:lnTo>
                    <a:pt x="48" y="41"/>
                  </a:lnTo>
                  <a:lnTo>
                    <a:pt x="66" y="32"/>
                  </a:lnTo>
                  <a:lnTo>
                    <a:pt x="62" y="11"/>
                  </a:lnTo>
                  <a:lnTo>
                    <a:pt x="43" y="0"/>
                  </a:lnTo>
                  <a:lnTo>
                    <a:pt x="33" y="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4" name="Freeform 175">
              <a:extLst>
                <a:ext uri="{FF2B5EF4-FFF2-40B4-BE49-F238E27FC236}">
                  <a16:creationId xmlns:a16="http://schemas.microsoft.com/office/drawing/2014/main" id="{0DA81CA9-CBF4-EF4F-B4CE-BC14CE8E9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513" y="1302637"/>
              <a:ext cx="72192" cy="48472"/>
            </a:xfrm>
            <a:custGeom>
              <a:avLst/>
              <a:gdLst>
                <a:gd name="T0" fmla="*/ 17 w 64"/>
                <a:gd name="T1" fmla="*/ 15 h 44"/>
                <a:gd name="T2" fmla="*/ 24 w 64"/>
                <a:gd name="T3" fmla="*/ 3 h 44"/>
                <a:gd name="T4" fmla="*/ 36 w 64"/>
                <a:gd name="T5" fmla="*/ 0 h 44"/>
                <a:gd name="T6" fmla="*/ 46 w 64"/>
                <a:gd name="T7" fmla="*/ 3 h 44"/>
                <a:gd name="T8" fmla="*/ 56 w 64"/>
                <a:gd name="T9" fmla="*/ 17 h 44"/>
                <a:gd name="T10" fmla="*/ 56 w 64"/>
                <a:gd name="T11" fmla="*/ 28 h 44"/>
                <a:gd name="T12" fmla="*/ 63 w 64"/>
                <a:gd name="T13" fmla="*/ 26 h 44"/>
                <a:gd name="T14" fmla="*/ 63 w 64"/>
                <a:gd name="T15" fmla="*/ 37 h 44"/>
                <a:gd name="T16" fmla="*/ 41 w 64"/>
                <a:gd name="T17" fmla="*/ 43 h 44"/>
                <a:gd name="T18" fmla="*/ 21 w 64"/>
                <a:gd name="T19" fmla="*/ 34 h 44"/>
                <a:gd name="T20" fmla="*/ 0 w 64"/>
                <a:gd name="T21" fmla="*/ 26 h 44"/>
                <a:gd name="T22" fmla="*/ 4 w 64"/>
                <a:gd name="T23" fmla="*/ 16 h 44"/>
                <a:gd name="T24" fmla="*/ 17 w 64"/>
                <a:gd name="T25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44">
                  <a:moveTo>
                    <a:pt x="17" y="15"/>
                  </a:moveTo>
                  <a:lnTo>
                    <a:pt x="24" y="3"/>
                  </a:lnTo>
                  <a:lnTo>
                    <a:pt x="36" y="0"/>
                  </a:lnTo>
                  <a:lnTo>
                    <a:pt x="46" y="3"/>
                  </a:lnTo>
                  <a:lnTo>
                    <a:pt x="56" y="17"/>
                  </a:lnTo>
                  <a:lnTo>
                    <a:pt x="56" y="28"/>
                  </a:lnTo>
                  <a:lnTo>
                    <a:pt x="63" y="26"/>
                  </a:lnTo>
                  <a:lnTo>
                    <a:pt x="63" y="37"/>
                  </a:lnTo>
                  <a:lnTo>
                    <a:pt x="41" y="43"/>
                  </a:lnTo>
                  <a:lnTo>
                    <a:pt x="21" y="34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17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5" name="Freeform 176">
              <a:extLst>
                <a:ext uri="{FF2B5EF4-FFF2-40B4-BE49-F238E27FC236}">
                  <a16:creationId xmlns:a16="http://schemas.microsoft.com/office/drawing/2014/main" id="{22F881FE-4369-8C49-81D8-5F7DF188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616" y="1322422"/>
              <a:ext cx="59335" cy="47483"/>
            </a:xfrm>
            <a:custGeom>
              <a:avLst/>
              <a:gdLst>
                <a:gd name="T0" fmla="*/ 7 w 54"/>
                <a:gd name="T1" fmla="*/ 19 h 43"/>
                <a:gd name="T2" fmla="*/ 12 w 54"/>
                <a:gd name="T3" fmla="*/ 8 h 43"/>
                <a:gd name="T4" fmla="*/ 24 w 54"/>
                <a:gd name="T5" fmla="*/ 0 h 43"/>
                <a:gd name="T6" fmla="*/ 27 w 54"/>
                <a:gd name="T7" fmla="*/ 8 h 43"/>
                <a:gd name="T8" fmla="*/ 33 w 54"/>
                <a:gd name="T9" fmla="*/ 11 h 43"/>
                <a:gd name="T10" fmla="*/ 41 w 54"/>
                <a:gd name="T11" fmla="*/ 11 h 43"/>
                <a:gd name="T12" fmla="*/ 51 w 54"/>
                <a:gd name="T13" fmla="*/ 15 h 43"/>
                <a:gd name="T14" fmla="*/ 53 w 54"/>
                <a:gd name="T15" fmla="*/ 27 h 43"/>
                <a:gd name="T16" fmla="*/ 46 w 54"/>
                <a:gd name="T17" fmla="*/ 39 h 43"/>
                <a:gd name="T18" fmla="*/ 29 w 54"/>
                <a:gd name="T19" fmla="*/ 42 h 43"/>
                <a:gd name="T20" fmla="*/ 7 w 54"/>
                <a:gd name="T21" fmla="*/ 39 h 43"/>
                <a:gd name="T22" fmla="*/ 0 w 54"/>
                <a:gd name="T23" fmla="*/ 33 h 43"/>
                <a:gd name="T24" fmla="*/ 7 w 54"/>
                <a:gd name="T25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43">
                  <a:moveTo>
                    <a:pt x="7" y="19"/>
                  </a:moveTo>
                  <a:lnTo>
                    <a:pt x="12" y="8"/>
                  </a:lnTo>
                  <a:lnTo>
                    <a:pt x="24" y="0"/>
                  </a:lnTo>
                  <a:lnTo>
                    <a:pt x="27" y="8"/>
                  </a:lnTo>
                  <a:lnTo>
                    <a:pt x="33" y="11"/>
                  </a:lnTo>
                  <a:lnTo>
                    <a:pt x="41" y="11"/>
                  </a:lnTo>
                  <a:lnTo>
                    <a:pt x="51" y="15"/>
                  </a:lnTo>
                  <a:lnTo>
                    <a:pt x="53" y="27"/>
                  </a:lnTo>
                  <a:lnTo>
                    <a:pt x="46" y="39"/>
                  </a:lnTo>
                  <a:lnTo>
                    <a:pt x="29" y="42"/>
                  </a:lnTo>
                  <a:lnTo>
                    <a:pt x="7" y="39"/>
                  </a:lnTo>
                  <a:lnTo>
                    <a:pt x="0" y="33"/>
                  </a:lnTo>
                  <a:lnTo>
                    <a:pt x="7" y="1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6" name="Freeform 177">
              <a:extLst>
                <a:ext uri="{FF2B5EF4-FFF2-40B4-BE49-F238E27FC236}">
                  <a16:creationId xmlns:a16="http://schemas.microsoft.com/office/drawing/2014/main" id="{6816CE2F-F37D-D948-A342-86F518D5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769" y="1423323"/>
              <a:ext cx="104826" cy="48472"/>
            </a:xfrm>
            <a:custGeom>
              <a:avLst/>
              <a:gdLst>
                <a:gd name="T0" fmla="*/ 51 w 94"/>
                <a:gd name="T1" fmla="*/ 4 h 44"/>
                <a:gd name="T2" fmla="*/ 49 w 94"/>
                <a:gd name="T3" fmla="*/ 15 h 44"/>
                <a:gd name="T4" fmla="*/ 33 w 94"/>
                <a:gd name="T5" fmla="*/ 15 h 44"/>
                <a:gd name="T6" fmla="*/ 28 w 94"/>
                <a:gd name="T7" fmla="*/ 8 h 44"/>
                <a:gd name="T8" fmla="*/ 13 w 94"/>
                <a:gd name="T9" fmla="*/ 0 h 44"/>
                <a:gd name="T10" fmla="*/ 0 w 94"/>
                <a:gd name="T11" fmla="*/ 8 h 44"/>
                <a:gd name="T12" fmla="*/ 0 w 94"/>
                <a:gd name="T13" fmla="*/ 26 h 44"/>
                <a:gd name="T14" fmla="*/ 19 w 94"/>
                <a:gd name="T15" fmla="*/ 40 h 44"/>
                <a:gd name="T16" fmla="*/ 43 w 94"/>
                <a:gd name="T17" fmla="*/ 43 h 44"/>
                <a:gd name="T18" fmla="*/ 53 w 94"/>
                <a:gd name="T19" fmla="*/ 34 h 44"/>
                <a:gd name="T20" fmla="*/ 67 w 94"/>
                <a:gd name="T21" fmla="*/ 40 h 44"/>
                <a:gd name="T22" fmla="*/ 86 w 94"/>
                <a:gd name="T23" fmla="*/ 39 h 44"/>
                <a:gd name="T24" fmla="*/ 93 w 94"/>
                <a:gd name="T25" fmla="*/ 29 h 44"/>
                <a:gd name="T26" fmla="*/ 79 w 94"/>
                <a:gd name="T27" fmla="*/ 23 h 44"/>
                <a:gd name="T28" fmla="*/ 71 w 94"/>
                <a:gd name="T29" fmla="*/ 8 h 44"/>
                <a:gd name="T30" fmla="*/ 57 w 94"/>
                <a:gd name="T31" fmla="*/ 1 h 44"/>
                <a:gd name="T32" fmla="*/ 51 w 94"/>
                <a:gd name="T3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44">
                  <a:moveTo>
                    <a:pt x="51" y="4"/>
                  </a:moveTo>
                  <a:lnTo>
                    <a:pt x="49" y="15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3" y="0"/>
                  </a:lnTo>
                  <a:lnTo>
                    <a:pt x="0" y="8"/>
                  </a:lnTo>
                  <a:lnTo>
                    <a:pt x="0" y="26"/>
                  </a:lnTo>
                  <a:lnTo>
                    <a:pt x="19" y="40"/>
                  </a:lnTo>
                  <a:lnTo>
                    <a:pt x="43" y="43"/>
                  </a:lnTo>
                  <a:lnTo>
                    <a:pt x="53" y="34"/>
                  </a:lnTo>
                  <a:lnTo>
                    <a:pt x="67" y="40"/>
                  </a:lnTo>
                  <a:lnTo>
                    <a:pt x="86" y="39"/>
                  </a:lnTo>
                  <a:lnTo>
                    <a:pt x="93" y="29"/>
                  </a:lnTo>
                  <a:lnTo>
                    <a:pt x="79" y="23"/>
                  </a:lnTo>
                  <a:lnTo>
                    <a:pt x="71" y="8"/>
                  </a:lnTo>
                  <a:lnTo>
                    <a:pt x="57" y="1"/>
                  </a:lnTo>
                  <a:lnTo>
                    <a:pt x="51" y="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7" name="Freeform 178">
              <a:extLst>
                <a:ext uri="{FF2B5EF4-FFF2-40B4-BE49-F238E27FC236}">
                  <a16:creationId xmlns:a16="http://schemas.microsoft.com/office/drawing/2014/main" id="{1712D721-77DF-B544-BA04-41E6C718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319" y="1439150"/>
              <a:ext cx="63291" cy="25720"/>
            </a:xfrm>
            <a:custGeom>
              <a:avLst/>
              <a:gdLst>
                <a:gd name="T0" fmla="*/ 1 w 58"/>
                <a:gd name="T1" fmla="*/ 0 h 23"/>
                <a:gd name="T2" fmla="*/ 9 w 58"/>
                <a:gd name="T3" fmla="*/ 6 h 23"/>
                <a:gd name="T4" fmla="*/ 30 w 58"/>
                <a:gd name="T5" fmla="*/ 6 h 23"/>
                <a:gd name="T6" fmla="*/ 54 w 58"/>
                <a:gd name="T7" fmla="*/ 6 h 23"/>
                <a:gd name="T8" fmla="*/ 57 w 58"/>
                <a:gd name="T9" fmla="*/ 19 h 23"/>
                <a:gd name="T10" fmla="*/ 26 w 58"/>
                <a:gd name="T11" fmla="*/ 22 h 23"/>
                <a:gd name="T12" fmla="*/ 9 w 58"/>
                <a:gd name="T13" fmla="*/ 17 h 23"/>
                <a:gd name="T14" fmla="*/ 0 w 58"/>
                <a:gd name="T15" fmla="*/ 7 h 23"/>
                <a:gd name="T16" fmla="*/ 1 w 58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3">
                  <a:moveTo>
                    <a:pt x="1" y="0"/>
                  </a:moveTo>
                  <a:lnTo>
                    <a:pt x="9" y="6"/>
                  </a:lnTo>
                  <a:lnTo>
                    <a:pt x="30" y="6"/>
                  </a:lnTo>
                  <a:lnTo>
                    <a:pt x="54" y="6"/>
                  </a:lnTo>
                  <a:lnTo>
                    <a:pt x="57" y="19"/>
                  </a:lnTo>
                  <a:lnTo>
                    <a:pt x="26" y="22"/>
                  </a:lnTo>
                  <a:lnTo>
                    <a:pt x="9" y="17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8" name="Freeform 179">
              <a:extLst>
                <a:ext uri="{FF2B5EF4-FFF2-40B4-BE49-F238E27FC236}">
                  <a16:creationId xmlns:a16="http://schemas.microsoft.com/office/drawing/2014/main" id="{0EC93D12-4714-8247-B9DA-B7BFD934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49" y="1551922"/>
              <a:ext cx="44501" cy="29677"/>
            </a:xfrm>
            <a:custGeom>
              <a:avLst/>
              <a:gdLst>
                <a:gd name="T0" fmla="*/ 15 w 41"/>
                <a:gd name="T1" fmla="*/ 2 h 27"/>
                <a:gd name="T2" fmla="*/ 3 w 41"/>
                <a:gd name="T3" fmla="*/ 13 h 27"/>
                <a:gd name="T4" fmla="*/ 0 w 41"/>
                <a:gd name="T5" fmla="*/ 26 h 27"/>
                <a:gd name="T6" fmla="*/ 20 w 41"/>
                <a:gd name="T7" fmla="*/ 24 h 27"/>
                <a:gd name="T8" fmla="*/ 36 w 41"/>
                <a:gd name="T9" fmla="*/ 23 h 27"/>
                <a:gd name="T10" fmla="*/ 40 w 41"/>
                <a:gd name="T11" fmla="*/ 8 h 27"/>
                <a:gd name="T12" fmla="*/ 26 w 41"/>
                <a:gd name="T13" fmla="*/ 0 h 27"/>
                <a:gd name="T14" fmla="*/ 15 w 41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7">
                  <a:moveTo>
                    <a:pt x="15" y="2"/>
                  </a:moveTo>
                  <a:lnTo>
                    <a:pt x="3" y="13"/>
                  </a:lnTo>
                  <a:lnTo>
                    <a:pt x="0" y="26"/>
                  </a:lnTo>
                  <a:lnTo>
                    <a:pt x="20" y="24"/>
                  </a:lnTo>
                  <a:lnTo>
                    <a:pt x="36" y="23"/>
                  </a:lnTo>
                  <a:lnTo>
                    <a:pt x="40" y="8"/>
                  </a:lnTo>
                  <a:lnTo>
                    <a:pt x="26" y="0"/>
                  </a:lnTo>
                  <a:lnTo>
                    <a:pt x="15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89" name="Freeform 180">
              <a:extLst>
                <a:ext uri="{FF2B5EF4-FFF2-40B4-BE49-F238E27FC236}">
                  <a16:creationId xmlns:a16="http://schemas.microsoft.com/office/drawing/2014/main" id="{6FA9E889-9F2C-D345-828A-F37A63F62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69" y="2589615"/>
              <a:ext cx="263054" cy="295777"/>
            </a:xfrm>
            <a:custGeom>
              <a:avLst/>
              <a:gdLst>
                <a:gd name="T0" fmla="*/ 0 w 237"/>
                <a:gd name="T1" fmla="*/ 191 h 266"/>
                <a:gd name="T2" fmla="*/ 14 w 237"/>
                <a:gd name="T3" fmla="*/ 173 h 266"/>
                <a:gd name="T4" fmla="*/ 26 w 237"/>
                <a:gd name="T5" fmla="*/ 179 h 266"/>
                <a:gd name="T6" fmla="*/ 78 w 237"/>
                <a:gd name="T7" fmla="*/ 182 h 266"/>
                <a:gd name="T8" fmla="*/ 96 w 237"/>
                <a:gd name="T9" fmla="*/ 180 h 266"/>
                <a:gd name="T10" fmla="*/ 95 w 237"/>
                <a:gd name="T11" fmla="*/ 162 h 266"/>
                <a:gd name="T12" fmla="*/ 83 w 237"/>
                <a:gd name="T13" fmla="*/ 158 h 266"/>
                <a:gd name="T14" fmla="*/ 85 w 237"/>
                <a:gd name="T15" fmla="*/ 47 h 266"/>
                <a:gd name="T16" fmla="*/ 78 w 237"/>
                <a:gd name="T17" fmla="*/ 38 h 266"/>
                <a:gd name="T18" fmla="*/ 78 w 237"/>
                <a:gd name="T19" fmla="*/ 16 h 266"/>
                <a:gd name="T20" fmla="*/ 87 w 237"/>
                <a:gd name="T21" fmla="*/ 14 h 266"/>
                <a:gd name="T22" fmla="*/ 88 w 237"/>
                <a:gd name="T23" fmla="*/ 0 h 266"/>
                <a:gd name="T24" fmla="*/ 103 w 237"/>
                <a:gd name="T25" fmla="*/ 9 h 266"/>
                <a:gd name="T26" fmla="*/ 204 w 237"/>
                <a:gd name="T27" fmla="*/ 89 h 266"/>
                <a:gd name="T28" fmla="*/ 217 w 237"/>
                <a:gd name="T29" fmla="*/ 96 h 266"/>
                <a:gd name="T30" fmla="*/ 221 w 237"/>
                <a:gd name="T31" fmla="*/ 119 h 266"/>
                <a:gd name="T32" fmla="*/ 233 w 237"/>
                <a:gd name="T33" fmla="*/ 117 h 266"/>
                <a:gd name="T34" fmla="*/ 236 w 237"/>
                <a:gd name="T35" fmla="*/ 164 h 266"/>
                <a:gd name="T36" fmla="*/ 226 w 237"/>
                <a:gd name="T37" fmla="*/ 166 h 266"/>
                <a:gd name="T38" fmla="*/ 226 w 237"/>
                <a:gd name="T39" fmla="*/ 174 h 266"/>
                <a:gd name="T40" fmla="*/ 188 w 237"/>
                <a:gd name="T41" fmla="*/ 179 h 266"/>
                <a:gd name="T42" fmla="*/ 177 w 237"/>
                <a:gd name="T43" fmla="*/ 187 h 266"/>
                <a:gd name="T44" fmla="*/ 153 w 237"/>
                <a:gd name="T45" fmla="*/ 186 h 266"/>
                <a:gd name="T46" fmla="*/ 145 w 237"/>
                <a:gd name="T47" fmla="*/ 196 h 266"/>
                <a:gd name="T48" fmla="*/ 137 w 237"/>
                <a:gd name="T49" fmla="*/ 203 h 266"/>
                <a:gd name="T50" fmla="*/ 118 w 237"/>
                <a:gd name="T51" fmla="*/ 209 h 266"/>
                <a:gd name="T52" fmla="*/ 115 w 237"/>
                <a:gd name="T53" fmla="*/ 217 h 266"/>
                <a:gd name="T54" fmla="*/ 110 w 237"/>
                <a:gd name="T55" fmla="*/ 228 h 266"/>
                <a:gd name="T56" fmla="*/ 100 w 237"/>
                <a:gd name="T57" fmla="*/ 242 h 266"/>
                <a:gd name="T58" fmla="*/ 95 w 237"/>
                <a:gd name="T59" fmla="*/ 262 h 266"/>
                <a:gd name="T60" fmla="*/ 78 w 237"/>
                <a:gd name="T61" fmla="*/ 264 h 266"/>
                <a:gd name="T62" fmla="*/ 65 w 237"/>
                <a:gd name="T63" fmla="*/ 265 h 266"/>
                <a:gd name="T64" fmla="*/ 60 w 237"/>
                <a:gd name="T65" fmla="*/ 246 h 266"/>
                <a:gd name="T66" fmla="*/ 49 w 237"/>
                <a:gd name="T67" fmla="*/ 235 h 266"/>
                <a:gd name="T68" fmla="*/ 33 w 237"/>
                <a:gd name="T69" fmla="*/ 231 h 266"/>
                <a:gd name="T70" fmla="*/ 19 w 237"/>
                <a:gd name="T71" fmla="*/ 227 h 266"/>
                <a:gd name="T72" fmla="*/ 11 w 237"/>
                <a:gd name="T73" fmla="*/ 210 h 266"/>
                <a:gd name="T74" fmla="*/ 3 w 237"/>
                <a:gd name="T75" fmla="*/ 204 h 266"/>
                <a:gd name="T76" fmla="*/ 0 w 237"/>
                <a:gd name="T77" fmla="*/ 19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7" h="266">
                  <a:moveTo>
                    <a:pt x="0" y="191"/>
                  </a:moveTo>
                  <a:lnTo>
                    <a:pt x="14" y="173"/>
                  </a:lnTo>
                  <a:lnTo>
                    <a:pt x="26" y="179"/>
                  </a:lnTo>
                  <a:lnTo>
                    <a:pt x="78" y="182"/>
                  </a:lnTo>
                  <a:lnTo>
                    <a:pt x="96" y="180"/>
                  </a:lnTo>
                  <a:lnTo>
                    <a:pt x="95" y="162"/>
                  </a:lnTo>
                  <a:lnTo>
                    <a:pt x="83" y="158"/>
                  </a:lnTo>
                  <a:lnTo>
                    <a:pt x="85" y="47"/>
                  </a:lnTo>
                  <a:lnTo>
                    <a:pt x="78" y="38"/>
                  </a:lnTo>
                  <a:lnTo>
                    <a:pt x="78" y="16"/>
                  </a:lnTo>
                  <a:lnTo>
                    <a:pt x="87" y="14"/>
                  </a:lnTo>
                  <a:lnTo>
                    <a:pt x="88" y="0"/>
                  </a:lnTo>
                  <a:lnTo>
                    <a:pt x="103" y="9"/>
                  </a:lnTo>
                  <a:lnTo>
                    <a:pt x="204" y="89"/>
                  </a:lnTo>
                  <a:lnTo>
                    <a:pt x="217" y="96"/>
                  </a:lnTo>
                  <a:lnTo>
                    <a:pt x="221" y="119"/>
                  </a:lnTo>
                  <a:lnTo>
                    <a:pt x="233" y="117"/>
                  </a:lnTo>
                  <a:lnTo>
                    <a:pt x="236" y="164"/>
                  </a:lnTo>
                  <a:lnTo>
                    <a:pt x="226" y="166"/>
                  </a:lnTo>
                  <a:lnTo>
                    <a:pt x="226" y="174"/>
                  </a:lnTo>
                  <a:lnTo>
                    <a:pt x="188" y="179"/>
                  </a:lnTo>
                  <a:lnTo>
                    <a:pt x="177" y="187"/>
                  </a:lnTo>
                  <a:lnTo>
                    <a:pt x="153" y="186"/>
                  </a:lnTo>
                  <a:lnTo>
                    <a:pt x="145" y="196"/>
                  </a:lnTo>
                  <a:lnTo>
                    <a:pt x="137" y="203"/>
                  </a:lnTo>
                  <a:lnTo>
                    <a:pt x="118" y="209"/>
                  </a:lnTo>
                  <a:lnTo>
                    <a:pt x="115" y="217"/>
                  </a:lnTo>
                  <a:lnTo>
                    <a:pt x="110" y="228"/>
                  </a:lnTo>
                  <a:lnTo>
                    <a:pt x="100" y="242"/>
                  </a:lnTo>
                  <a:lnTo>
                    <a:pt x="95" y="262"/>
                  </a:lnTo>
                  <a:lnTo>
                    <a:pt x="78" y="264"/>
                  </a:lnTo>
                  <a:lnTo>
                    <a:pt x="65" y="265"/>
                  </a:lnTo>
                  <a:lnTo>
                    <a:pt x="60" y="246"/>
                  </a:lnTo>
                  <a:lnTo>
                    <a:pt x="49" y="235"/>
                  </a:lnTo>
                  <a:lnTo>
                    <a:pt x="33" y="231"/>
                  </a:lnTo>
                  <a:lnTo>
                    <a:pt x="19" y="227"/>
                  </a:lnTo>
                  <a:lnTo>
                    <a:pt x="11" y="210"/>
                  </a:lnTo>
                  <a:lnTo>
                    <a:pt x="3" y="204"/>
                  </a:lnTo>
                  <a:lnTo>
                    <a:pt x="0" y="19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0" name="Freeform 181">
              <a:extLst>
                <a:ext uri="{FF2B5EF4-FFF2-40B4-BE49-F238E27FC236}">
                  <a16:creationId xmlns:a16="http://schemas.microsoft.com/office/drawing/2014/main" id="{02D26921-4D42-D644-BD11-35998391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067" y="2816147"/>
              <a:ext cx="175041" cy="174103"/>
            </a:xfrm>
            <a:custGeom>
              <a:avLst/>
              <a:gdLst>
                <a:gd name="T0" fmla="*/ 126 w 158"/>
                <a:gd name="T1" fmla="*/ 101 h 156"/>
                <a:gd name="T2" fmla="*/ 135 w 158"/>
                <a:gd name="T3" fmla="*/ 84 h 156"/>
                <a:gd name="T4" fmla="*/ 142 w 158"/>
                <a:gd name="T5" fmla="*/ 57 h 156"/>
                <a:gd name="T6" fmla="*/ 146 w 158"/>
                <a:gd name="T7" fmla="*/ 49 h 156"/>
                <a:gd name="T8" fmla="*/ 154 w 158"/>
                <a:gd name="T9" fmla="*/ 44 h 156"/>
                <a:gd name="T10" fmla="*/ 157 w 158"/>
                <a:gd name="T11" fmla="*/ 24 h 156"/>
                <a:gd name="T12" fmla="*/ 154 w 158"/>
                <a:gd name="T13" fmla="*/ 0 h 156"/>
                <a:gd name="T14" fmla="*/ 143 w 158"/>
                <a:gd name="T15" fmla="*/ 6 h 156"/>
                <a:gd name="T16" fmla="*/ 137 w 158"/>
                <a:gd name="T17" fmla="*/ 13 h 156"/>
                <a:gd name="T18" fmla="*/ 129 w 158"/>
                <a:gd name="T19" fmla="*/ 6 h 156"/>
                <a:gd name="T20" fmla="*/ 111 w 158"/>
                <a:gd name="T21" fmla="*/ 6 h 156"/>
                <a:gd name="T22" fmla="*/ 109 w 158"/>
                <a:gd name="T23" fmla="*/ 13 h 156"/>
                <a:gd name="T24" fmla="*/ 96 w 158"/>
                <a:gd name="T25" fmla="*/ 13 h 156"/>
                <a:gd name="T26" fmla="*/ 89 w 158"/>
                <a:gd name="T27" fmla="*/ 4 h 156"/>
                <a:gd name="T28" fmla="*/ 78 w 158"/>
                <a:gd name="T29" fmla="*/ 6 h 156"/>
                <a:gd name="T30" fmla="*/ 60 w 158"/>
                <a:gd name="T31" fmla="*/ 7 h 156"/>
                <a:gd name="T32" fmla="*/ 59 w 158"/>
                <a:gd name="T33" fmla="*/ 13 h 156"/>
                <a:gd name="T34" fmla="*/ 52 w 158"/>
                <a:gd name="T35" fmla="*/ 3 h 156"/>
                <a:gd name="T36" fmla="*/ 41 w 158"/>
                <a:gd name="T37" fmla="*/ 2 h 156"/>
                <a:gd name="T38" fmla="*/ 28 w 158"/>
                <a:gd name="T39" fmla="*/ 6 h 156"/>
                <a:gd name="T40" fmla="*/ 23 w 158"/>
                <a:gd name="T41" fmla="*/ 16 h 156"/>
                <a:gd name="T42" fmla="*/ 18 w 158"/>
                <a:gd name="T43" fmla="*/ 23 h 156"/>
                <a:gd name="T44" fmla="*/ 14 w 158"/>
                <a:gd name="T45" fmla="*/ 23 h 156"/>
                <a:gd name="T46" fmla="*/ 16 w 158"/>
                <a:gd name="T47" fmla="*/ 42 h 156"/>
                <a:gd name="T48" fmla="*/ 8 w 158"/>
                <a:gd name="T49" fmla="*/ 74 h 156"/>
                <a:gd name="T50" fmla="*/ 0 w 158"/>
                <a:gd name="T51" fmla="*/ 85 h 156"/>
                <a:gd name="T52" fmla="*/ 3 w 158"/>
                <a:gd name="T53" fmla="*/ 117 h 156"/>
                <a:gd name="T54" fmla="*/ 15 w 158"/>
                <a:gd name="T55" fmla="*/ 119 h 156"/>
                <a:gd name="T56" fmla="*/ 28 w 158"/>
                <a:gd name="T57" fmla="*/ 117 h 156"/>
                <a:gd name="T58" fmla="*/ 34 w 158"/>
                <a:gd name="T59" fmla="*/ 124 h 156"/>
                <a:gd name="T60" fmla="*/ 40 w 158"/>
                <a:gd name="T61" fmla="*/ 132 h 156"/>
                <a:gd name="T62" fmla="*/ 39 w 158"/>
                <a:gd name="T63" fmla="*/ 147 h 156"/>
                <a:gd name="T64" fmla="*/ 50 w 158"/>
                <a:gd name="T65" fmla="*/ 154 h 156"/>
                <a:gd name="T66" fmla="*/ 63 w 158"/>
                <a:gd name="T67" fmla="*/ 155 h 156"/>
                <a:gd name="T68" fmla="*/ 89 w 158"/>
                <a:gd name="T69" fmla="*/ 133 h 156"/>
                <a:gd name="T70" fmla="*/ 98 w 158"/>
                <a:gd name="T71" fmla="*/ 122 h 156"/>
                <a:gd name="T72" fmla="*/ 110 w 158"/>
                <a:gd name="T73" fmla="*/ 111 h 156"/>
                <a:gd name="T74" fmla="*/ 126 w 158"/>
                <a:gd name="T75" fmla="*/ 10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8" h="156">
                  <a:moveTo>
                    <a:pt x="126" y="101"/>
                  </a:moveTo>
                  <a:lnTo>
                    <a:pt x="135" y="84"/>
                  </a:lnTo>
                  <a:lnTo>
                    <a:pt x="142" y="57"/>
                  </a:lnTo>
                  <a:lnTo>
                    <a:pt x="146" y="49"/>
                  </a:lnTo>
                  <a:lnTo>
                    <a:pt x="154" y="44"/>
                  </a:lnTo>
                  <a:lnTo>
                    <a:pt x="157" y="24"/>
                  </a:lnTo>
                  <a:lnTo>
                    <a:pt x="154" y="0"/>
                  </a:lnTo>
                  <a:lnTo>
                    <a:pt x="143" y="6"/>
                  </a:lnTo>
                  <a:lnTo>
                    <a:pt x="137" y="13"/>
                  </a:lnTo>
                  <a:lnTo>
                    <a:pt x="129" y="6"/>
                  </a:lnTo>
                  <a:lnTo>
                    <a:pt x="111" y="6"/>
                  </a:lnTo>
                  <a:lnTo>
                    <a:pt x="109" y="13"/>
                  </a:lnTo>
                  <a:lnTo>
                    <a:pt x="96" y="13"/>
                  </a:lnTo>
                  <a:lnTo>
                    <a:pt x="89" y="4"/>
                  </a:lnTo>
                  <a:lnTo>
                    <a:pt x="78" y="6"/>
                  </a:lnTo>
                  <a:lnTo>
                    <a:pt x="60" y="7"/>
                  </a:lnTo>
                  <a:lnTo>
                    <a:pt x="59" y="13"/>
                  </a:lnTo>
                  <a:lnTo>
                    <a:pt x="52" y="3"/>
                  </a:lnTo>
                  <a:lnTo>
                    <a:pt x="41" y="2"/>
                  </a:lnTo>
                  <a:lnTo>
                    <a:pt x="28" y="6"/>
                  </a:lnTo>
                  <a:lnTo>
                    <a:pt x="23" y="16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16" y="42"/>
                  </a:lnTo>
                  <a:lnTo>
                    <a:pt x="8" y="74"/>
                  </a:lnTo>
                  <a:lnTo>
                    <a:pt x="0" y="85"/>
                  </a:lnTo>
                  <a:lnTo>
                    <a:pt x="3" y="117"/>
                  </a:lnTo>
                  <a:lnTo>
                    <a:pt x="15" y="119"/>
                  </a:lnTo>
                  <a:lnTo>
                    <a:pt x="28" y="117"/>
                  </a:lnTo>
                  <a:lnTo>
                    <a:pt x="34" y="124"/>
                  </a:lnTo>
                  <a:lnTo>
                    <a:pt x="40" y="132"/>
                  </a:lnTo>
                  <a:lnTo>
                    <a:pt x="39" y="147"/>
                  </a:lnTo>
                  <a:lnTo>
                    <a:pt x="50" y="154"/>
                  </a:lnTo>
                  <a:lnTo>
                    <a:pt x="63" y="155"/>
                  </a:lnTo>
                  <a:lnTo>
                    <a:pt x="89" y="133"/>
                  </a:lnTo>
                  <a:lnTo>
                    <a:pt x="98" y="122"/>
                  </a:lnTo>
                  <a:lnTo>
                    <a:pt x="110" y="111"/>
                  </a:lnTo>
                  <a:lnTo>
                    <a:pt x="126" y="10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1" name="Freeform 182">
              <a:extLst>
                <a:ext uri="{FF2B5EF4-FFF2-40B4-BE49-F238E27FC236}">
                  <a16:creationId xmlns:a16="http://schemas.microsoft.com/office/drawing/2014/main" id="{87FE8164-8218-5547-A19D-1BD33778F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852" y="2865608"/>
              <a:ext cx="195807" cy="158275"/>
            </a:xfrm>
            <a:custGeom>
              <a:avLst/>
              <a:gdLst>
                <a:gd name="T0" fmla="*/ 174 w 177"/>
                <a:gd name="T1" fmla="*/ 101 h 142"/>
                <a:gd name="T2" fmla="*/ 166 w 177"/>
                <a:gd name="T3" fmla="*/ 100 h 142"/>
                <a:gd name="T4" fmla="*/ 150 w 177"/>
                <a:gd name="T5" fmla="*/ 103 h 142"/>
                <a:gd name="T6" fmla="*/ 136 w 177"/>
                <a:gd name="T7" fmla="*/ 101 h 142"/>
                <a:gd name="T8" fmla="*/ 135 w 177"/>
                <a:gd name="T9" fmla="*/ 108 h 142"/>
                <a:gd name="T10" fmla="*/ 106 w 177"/>
                <a:gd name="T11" fmla="*/ 110 h 142"/>
                <a:gd name="T12" fmla="*/ 103 w 177"/>
                <a:gd name="T13" fmla="*/ 116 h 142"/>
                <a:gd name="T14" fmla="*/ 79 w 177"/>
                <a:gd name="T15" fmla="*/ 120 h 142"/>
                <a:gd name="T16" fmla="*/ 74 w 177"/>
                <a:gd name="T17" fmla="*/ 109 h 142"/>
                <a:gd name="T18" fmla="*/ 64 w 177"/>
                <a:gd name="T19" fmla="*/ 105 h 142"/>
                <a:gd name="T20" fmla="*/ 58 w 177"/>
                <a:gd name="T21" fmla="*/ 114 h 142"/>
                <a:gd name="T22" fmla="*/ 51 w 177"/>
                <a:gd name="T23" fmla="*/ 117 h 142"/>
                <a:gd name="T24" fmla="*/ 46 w 177"/>
                <a:gd name="T25" fmla="*/ 121 h 142"/>
                <a:gd name="T26" fmla="*/ 35 w 177"/>
                <a:gd name="T27" fmla="*/ 123 h 142"/>
                <a:gd name="T28" fmla="*/ 28 w 177"/>
                <a:gd name="T29" fmla="*/ 132 h 142"/>
                <a:gd name="T30" fmla="*/ 22 w 177"/>
                <a:gd name="T31" fmla="*/ 141 h 142"/>
                <a:gd name="T32" fmla="*/ 17 w 177"/>
                <a:gd name="T33" fmla="*/ 132 h 142"/>
                <a:gd name="T34" fmla="*/ 10 w 177"/>
                <a:gd name="T35" fmla="*/ 111 h 142"/>
                <a:gd name="T36" fmla="*/ 0 w 177"/>
                <a:gd name="T37" fmla="*/ 94 h 142"/>
                <a:gd name="T38" fmla="*/ 6 w 177"/>
                <a:gd name="T39" fmla="*/ 75 h 142"/>
                <a:gd name="T40" fmla="*/ 13 w 177"/>
                <a:gd name="T41" fmla="*/ 66 h 142"/>
                <a:gd name="T42" fmla="*/ 21 w 177"/>
                <a:gd name="T43" fmla="*/ 61 h 142"/>
                <a:gd name="T44" fmla="*/ 35 w 177"/>
                <a:gd name="T45" fmla="*/ 62 h 142"/>
                <a:gd name="T46" fmla="*/ 39 w 177"/>
                <a:gd name="T47" fmla="*/ 53 h 142"/>
                <a:gd name="T48" fmla="*/ 55 w 177"/>
                <a:gd name="T49" fmla="*/ 52 h 142"/>
                <a:gd name="T50" fmla="*/ 62 w 177"/>
                <a:gd name="T51" fmla="*/ 42 h 142"/>
                <a:gd name="T52" fmla="*/ 75 w 177"/>
                <a:gd name="T53" fmla="*/ 38 h 142"/>
                <a:gd name="T54" fmla="*/ 80 w 177"/>
                <a:gd name="T55" fmla="*/ 27 h 142"/>
                <a:gd name="T56" fmla="*/ 90 w 177"/>
                <a:gd name="T57" fmla="*/ 24 h 142"/>
                <a:gd name="T58" fmla="*/ 96 w 177"/>
                <a:gd name="T59" fmla="*/ 12 h 142"/>
                <a:gd name="T60" fmla="*/ 106 w 177"/>
                <a:gd name="T61" fmla="*/ 3 h 142"/>
                <a:gd name="T62" fmla="*/ 113 w 177"/>
                <a:gd name="T63" fmla="*/ 0 h 142"/>
                <a:gd name="T64" fmla="*/ 119 w 177"/>
                <a:gd name="T65" fmla="*/ 11 h 142"/>
                <a:gd name="T66" fmla="*/ 126 w 177"/>
                <a:gd name="T67" fmla="*/ 26 h 142"/>
                <a:gd name="T68" fmla="*/ 124 w 177"/>
                <a:gd name="T69" fmla="*/ 38 h 142"/>
                <a:gd name="T70" fmla="*/ 131 w 177"/>
                <a:gd name="T71" fmla="*/ 41 h 142"/>
                <a:gd name="T72" fmla="*/ 132 w 177"/>
                <a:gd name="T73" fmla="*/ 50 h 142"/>
                <a:gd name="T74" fmla="*/ 143 w 177"/>
                <a:gd name="T75" fmla="*/ 47 h 142"/>
                <a:gd name="T76" fmla="*/ 146 w 177"/>
                <a:gd name="T77" fmla="*/ 61 h 142"/>
                <a:gd name="T78" fmla="*/ 159 w 177"/>
                <a:gd name="T79" fmla="*/ 64 h 142"/>
                <a:gd name="T80" fmla="*/ 162 w 177"/>
                <a:gd name="T81" fmla="*/ 80 h 142"/>
                <a:gd name="T82" fmla="*/ 169 w 177"/>
                <a:gd name="T83" fmla="*/ 83 h 142"/>
                <a:gd name="T84" fmla="*/ 173 w 177"/>
                <a:gd name="T85" fmla="*/ 89 h 142"/>
                <a:gd name="T86" fmla="*/ 176 w 177"/>
                <a:gd name="T87" fmla="*/ 94 h 142"/>
                <a:gd name="T88" fmla="*/ 174 w 177"/>
                <a:gd name="T89" fmla="*/ 10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142">
                  <a:moveTo>
                    <a:pt x="174" y="101"/>
                  </a:moveTo>
                  <a:lnTo>
                    <a:pt x="166" y="100"/>
                  </a:lnTo>
                  <a:lnTo>
                    <a:pt x="150" y="103"/>
                  </a:lnTo>
                  <a:lnTo>
                    <a:pt x="136" y="101"/>
                  </a:lnTo>
                  <a:lnTo>
                    <a:pt x="135" y="108"/>
                  </a:lnTo>
                  <a:lnTo>
                    <a:pt x="106" y="110"/>
                  </a:lnTo>
                  <a:lnTo>
                    <a:pt x="103" y="116"/>
                  </a:lnTo>
                  <a:lnTo>
                    <a:pt x="79" y="120"/>
                  </a:lnTo>
                  <a:lnTo>
                    <a:pt x="74" y="109"/>
                  </a:lnTo>
                  <a:lnTo>
                    <a:pt x="64" y="105"/>
                  </a:lnTo>
                  <a:lnTo>
                    <a:pt x="58" y="114"/>
                  </a:lnTo>
                  <a:lnTo>
                    <a:pt x="51" y="117"/>
                  </a:lnTo>
                  <a:lnTo>
                    <a:pt x="46" y="121"/>
                  </a:lnTo>
                  <a:lnTo>
                    <a:pt x="35" y="123"/>
                  </a:lnTo>
                  <a:lnTo>
                    <a:pt x="28" y="132"/>
                  </a:lnTo>
                  <a:lnTo>
                    <a:pt x="22" y="141"/>
                  </a:lnTo>
                  <a:lnTo>
                    <a:pt x="17" y="132"/>
                  </a:lnTo>
                  <a:lnTo>
                    <a:pt x="10" y="111"/>
                  </a:lnTo>
                  <a:lnTo>
                    <a:pt x="0" y="94"/>
                  </a:lnTo>
                  <a:lnTo>
                    <a:pt x="6" y="75"/>
                  </a:lnTo>
                  <a:lnTo>
                    <a:pt x="13" y="66"/>
                  </a:lnTo>
                  <a:lnTo>
                    <a:pt x="21" y="61"/>
                  </a:lnTo>
                  <a:lnTo>
                    <a:pt x="35" y="62"/>
                  </a:lnTo>
                  <a:lnTo>
                    <a:pt x="39" y="53"/>
                  </a:lnTo>
                  <a:lnTo>
                    <a:pt x="55" y="52"/>
                  </a:lnTo>
                  <a:lnTo>
                    <a:pt x="62" y="42"/>
                  </a:lnTo>
                  <a:lnTo>
                    <a:pt x="75" y="38"/>
                  </a:lnTo>
                  <a:lnTo>
                    <a:pt x="80" y="27"/>
                  </a:lnTo>
                  <a:lnTo>
                    <a:pt x="90" y="24"/>
                  </a:lnTo>
                  <a:lnTo>
                    <a:pt x="96" y="12"/>
                  </a:lnTo>
                  <a:lnTo>
                    <a:pt x="106" y="3"/>
                  </a:lnTo>
                  <a:lnTo>
                    <a:pt x="113" y="0"/>
                  </a:lnTo>
                  <a:lnTo>
                    <a:pt x="119" y="11"/>
                  </a:lnTo>
                  <a:lnTo>
                    <a:pt x="126" y="26"/>
                  </a:lnTo>
                  <a:lnTo>
                    <a:pt x="124" y="38"/>
                  </a:lnTo>
                  <a:lnTo>
                    <a:pt x="131" y="41"/>
                  </a:lnTo>
                  <a:lnTo>
                    <a:pt x="132" y="50"/>
                  </a:lnTo>
                  <a:lnTo>
                    <a:pt x="143" y="47"/>
                  </a:lnTo>
                  <a:lnTo>
                    <a:pt x="146" y="61"/>
                  </a:lnTo>
                  <a:lnTo>
                    <a:pt x="159" y="64"/>
                  </a:lnTo>
                  <a:lnTo>
                    <a:pt x="162" y="80"/>
                  </a:lnTo>
                  <a:lnTo>
                    <a:pt x="169" y="83"/>
                  </a:lnTo>
                  <a:lnTo>
                    <a:pt x="173" y="89"/>
                  </a:lnTo>
                  <a:lnTo>
                    <a:pt x="176" y="94"/>
                  </a:lnTo>
                  <a:lnTo>
                    <a:pt x="174" y="10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2" name="Freeform 183">
              <a:extLst>
                <a:ext uri="{FF2B5EF4-FFF2-40B4-BE49-F238E27FC236}">
                  <a16:creationId xmlns:a16="http://schemas.microsoft.com/office/drawing/2014/main" id="{D4E3ACCE-D612-4F45-BE47-B7C11B4B4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136" y="2477833"/>
              <a:ext cx="170096" cy="198834"/>
            </a:xfrm>
            <a:custGeom>
              <a:avLst/>
              <a:gdLst>
                <a:gd name="T0" fmla="*/ 0 w 172"/>
                <a:gd name="T1" fmla="*/ 2 h 201"/>
                <a:gd name="T2" fmla="*/ 0 w 172"/>
                <a:gd name="T3" fmla="*/ 201 h 201"/>
                <a:gd name="T4" fmla="*/ 10 w 172"/>
                <a:gd name="T5" fmla="*/ 195 h 201"/>
                <a:gd name="T6" fmla="*/ 22 w 172"/>
                <a:gd name="T7" fmla="*/ 186 h 201"/>
                <a:gd name="T8" fmla="*/ 129 w 172"/>
                <a:gd name="T9" fmla="*/ 186 h 201"/>
                <a:gd name="T10" fmla="*/ 138 w 172"/>
                <a:gd name="T11" fmla="*/ 195 h 201"/>
                <a:gd name="T12" fmla="*/ 166 w 172"/>
                <a:gd name="T13" fmla="*/ 172 h 201"/>
                <a:gd name="T14" fmla="*/ 166 w 172"/>
                <a:gd name="T15" fmla="*/ 149 h 201"/>
                <a:gd name="T16" fmla="*/ 172 w 172"/>
                <a:gd name="T17" fmla="*/ 146 h 201"/>
                <a:gd name="T18" fmla="*/ 134 w 172"/>
                <a:gd name="T19" fmla="*/ 85 h 201"/>
                <a:gd name="T20" fmla="*/ 112 w 172"/>
                <a:gd name="T21" fmla="*/ 48 h 201"/>
                <a:gd name="T22" fmla="*/ 112 w 172"/>
                <a:gd name="T23" fmla="*/ 32 h 201"/>
                <a:gd name="T24" fmla="*/ 125 w 172"/>
                <a:gd name="T25" fmla="*/ 45 h 201"/>
                <a:gd name="T26" fmla="*/ 143 w 172"/>
                <a:gd name="T27" fmla="*/ 65 h 201"/>
                <a:gd name="T28" fmla="*/ 151 w 172"/>
                <a:gd name="T29" fmla="*/ 48 h 201"/>
                <a:gd name="T30" fmla="*/ 151 w 172"/>
                <a:gd name="T31" fmla="*/ 28 h 201"/>
                <a:gd name="T32" fmla="*/ 136 w 172"/>
                <a:gd name="T33" fmla="*/ 5 h 201"/>
                <a:gd name="T34" fmla="*/ 112 w 172"/>
                <a:gd name="T35" fmla="*/ 2 h 201"/>
                <a:gd name="T36" fmla="*/ 91 w 172"/>
                <a:gd name="T37" fmla="*/ 3 h 201"/>
                <a:gd name="T38" fmla="*/ 67 w 172"/>
                <a:gd name="T39" fmla="*/ 19 h 201"/>
                <a:gd name="T40" fmla="*/ 55 w 172"/>
                <a:gd name="T41" fmla="*/ 12 h 201"/>
                <a:gd name="T42" fmla="*/ 44 w 172"/>
                <a:gd name="T43" fmla="*/ 0 h 201"/>
                <a:gd name="T44" fmla="*/ 0 w 172"/>
                <a:gd name="T45" fmla="*/ 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2" h="201">
                  <a:moveTo>
                    <a:pt x="0" y="2"/>
                  </a:moveTo>
                  <a:lnTo>
                    <a:pt x="0" y="201"/>
                  </a:lnTo>
                  <a:lnTo>
                    <a:pt x="10" y="195"/>
                  </a:lnTo>
                  <a:lnTo>
                    <a:pt x="22" y="186"/>
                  </a:lnTo>
                  <a:lnTo>
                    <a:pt x="129" y="186"/>
                  </a:lnTo>
                  <a:lnTo>
                    <a:pt x="138" y="195"/>
                  </a:lnTo>
                  <a:lnTo>
                    <a:pt x="166" y="172"/>
                  </a:lnTo>
                  <a:lnTo>
                    <a:pt x="166" y="149"/>
                  </a:lnTo>
                  <a:lnTo>
                    <a:pt x="172" y="146"/>
                  </a:lnTo>
                  <a:lnTo>
                    <a:pt x="134" y="85"/>
                  </a:lnTo>
                  <a:lnTo>
                    <a:pt x="112" y="48"/>
                  </a:lnTo>
                  <a:lnTo>
                    <a:pt x="112" y="32"/>
                  </a:lnTo>
                  <a:lnTo>
                    <a:pt x="125" y="45"/>
                  </a:lnTo>
                  <a:lnTo>
                    <a:pt x="143" y="65"/>
                  </a:lnTo>
                  <a:lnTo>
                    <a:pt x="151" y="48"/>
                  </a:lnTo>
                  <a:lnTo>
                    <a:pt x="151" y="28"/>
                  </a:lnTo>
                  <a:lnTo>
                    <a:pt x="136" y="5"/>
                  </a:lnTo>
                  <a:lnTo>
                    <a:pt x="112" y="2"/>
                  </a:lnTo>
                  <a:lnTo>
                    <a:pt x="91" y="3"/>
                  </a:lnTo>
                  <a:lnTo>
                    <a:pt x="67" y="19"/>
                  </a:lnTo>
                  <a:lnTo>
                    <a:pt x="55" y="12"/>
                  </a:lnTo>
                  <a:lnTo>
                    <a:pt x="44" y="0"/>
                  </a:lnTo>
                  <a:lnTo>
                    <a:pt x="0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3" name="Freeform 184">
              <a:extLst>
                <a:ext uri="{FF2B5EF4-FFF2-40B4-BE49-F238E27FC236}">
                  <a16:creationId xmlns:a16="http://schemas.microsoft.com/office/drawing/2014/main" id="{BDFD627A-06B1-B844-97C6-98F02F584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636" y="2391770"/>
              <a:ext cx="197785" cy="237413"/>
            </a:xfrm>
            <a:custGeom>
              <a:avLst/>
              <a:gdLst>
                <a:gd name="T0" fmla="*/ 136 w 177"/>
                <a:gd name="T1" fmla="*/ 0 h 214"/>
                <a:gd name="T2" fmla="*/ 123 w 177"/>
                <a:gd name="T3" fmla="*/ 4 h 214"/>
                <a:gd name="T4" fmla="*/ 119 w 177"/>
                <a:gd name="T5" fmla="*/ 20 h 214"/>
                <a:gd name="T6" fmla="*/ 113 w 177"/>
                <a:gd name="T7" fmla="*/ 38 h 214"/>
                <a:gd name="T8" fmla="*/ 107 w 177"/>
                <a:gd name="T9" fmla="*/ 54 h 214"/>
                <a:gd name="T10" fmla="*/ 97 w 177"/>
                <a:gd name="T11" fmla="*/ 60 h 214"/>
                <a:gd name="T12" fmla="*/ 94 w 177"/>
                <a:gd name="T13" fmla="*/ 78 h 214"/>
                <a:gd name="T14" fmla="*/ 81 w 177"/>
                <a:gd name="T15" fmla="*/ 78 h 214"/>
                <a:gd name="T16" fmla="*/ 65 w 177"/>
                <a:gd name="T17" fmla="*/ 89 h 214"/>
                <a:gd name="T18" fmla="*/ 53 w 177"/>
                <a:gd name="T19" fmla="*/ 97 h 214"/>
                <a:gd name="T20" fmla="*/ 47 w 177"/>
                <a:gd name="T21" fmla="*/ 112 h 214"/>
                <a:gd name="T22" fmla="*/ 6 w 177"/>
                <a:gd name="T23" fmla="*/ 117 h 214"/>
                <a:gd name="T24" fmla="*/ 0 w 177"/>
                <a:gd name="T25" fmla="*/ 129 h 214"/>
                <a:gd name="T26" fmla="*/ 4 w 177"/>
                <a:gd name="T27" fmla="*/ 145 h 214"/>
                <a:gd name="T28" fmla="*/ 15 w 177"/>
                <a:gd name="T29" fmla="*/ 147 h 214"/>
                <a:gd name="T30" fmla="*/ 20 w 177"/>
                <a:gd name="T31" fmla="*/ 155 h 214"/>
                <a:gd name="T32" fmla="*/ 12 w 177"/>
                <a:gd name="T33" fmla="*/ 166 h 214"/>
                <a:gd name="T34" fmla="*/ 0 w 177"/>
                <a:gd name="T35" fmla="*/ 170 h 214"/>
                <a:gd name="T36" fmla="*/ 12 w 177"/>
                <a:gd name="T37" fmla="*/ 174 h 214"/>
                <a:gd name="T38" fmla="*/ 18 w 177"/>
                <a:gd name="T39" fmla="*/ 187 h 214"/>
                <a:gd name="T40" fmla="*/ 42 w 177"/>
                <a:gd name="T41" fmla="*/ 187 h 214"/>
                <a:gd name="T42" fmla="*/ 59 w 177"/>
                <a:gd name="T43" fmla="*/ 181 h 214"/>
                <a:gd name="T44" fmla="*/ 61 w 177"/>
                <a:gd name="T45" fmla="*/ 193 h 214"/>
                <a:gd name="T46" fmla="*/ 78 w 177"/>
                <a:gd name="T47" fmla="*/ 204 h 214"/>
                <a:gd name="T48" fmla="*/ 91 w 177"/>
                <a:gd name="T49" fmla="*/ 213 h 214"/>
                <a:gd name="T50" fmla="*/ 99 w 177"/>
                <a:gd name="T51" fmla="*/ 204 h 214"/>
                <a:gd name="T52" fmla="*/ 127 w 177"/>
                <a:gd name="T53" fmla="*/ 204 h 214"/>
                <a:gd name="T54" fmla="*/ 129 w 177"/>
                <a:gd name="T55" fmla="*/ 192 h 214"/>
                <a:gd name="T56" fmla="*/ 113 w 177"/>
                <a:gd name="T57" fmla="*/ 171 h 214"/>
                <a:gd name="T58" fmla="*/ 102 w 177"/>
                <a:gd name="T59" fmla="*/ 158 h 214"/>
                <a:gd name="T60" fmla="*/ 106 w 177"/>
                <a:gd name="T61" fmla="*/ 144 h 214"/>
                <a:gd name="T62" fmla="*/ 115 w 177"/>
                <a:gd name="T63" fmla="*/ 135 h 214"/>
                <a:gd name="T64" fmla="*/ 140 w 177"/>
                <a:gd name="T65" fmla="*/ 144 h 214"/>
                <a:gd name="T66" fmla="*/ 144 w 177"/>
                <a:gd name="T67" fmla="*/ 134 h 214"/>
                <a:gd name="T68" fmla="*/ 146 w 177"/>
                <a:gd name="T69" fmla="*/ 123 h 214"/>
                <a:gd name="T70" fmla="*/ 161 w 177"/>
                <a:gd name="T71" fmla="*/ 109 h 214"/>
                <a:gd name="T72" fmla="*/ 167 w 177"/>
                <a:gd name="T73" fmla="*/ 95 h 214"/>
                <a:gd name="T74" fmla="*/ 176 w 177"/>
                <a:gd name="T75" fmla="*/ 85 h 214"/>
                <a:gd name="T76" fmla="*/ 174 w 177"/>
                <a:gd name="T77" fmla="*/ 63 h 214"/>
                <a:gd name="T78" fmla="*/ 161 w 177"/>
                <a:gd name="T79" fmla="*/ 52 h 214"/>
                <a:gd name="T80" fmla="*/ 162 w 177"/>
                <a:gd name="T81" fmla="*/ 32 h 214"/>
                <a:gd name="T82" fmla="*/ 155 w 177"/>
                <a:gd name="T83" fmla="*/ 22 h 214"/>
                <a:gd name="T84" fmla="*/ 157 w 177"/>
                <a:gd name="T85" fmla="*/ 9 h 214"/>
                <a:gd name="T86" fmla="*/ 146 w 177"/>
                <a:gd name="T87" fmla="*/ 2 h 214"/>
                <a:gd name="T88" fmla="*/ 136 w 177"/>
                <a:gd name="T8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214">
                  <a:moveTo>
                    <a:pt x="136" y="0"/>
                  </a:moveTo>
                  <a:lnTo>
                    <a:pt x="123" y="4"/>
                  </a:lnTo>
                  <a:lnTo>
                    <a:pt x="119" y="20"/>
                  </a:lnTo>
                  <a:lnTo>
                    <a:pt x="113" y="38"/>
                  </a:lnTo>
                  <a:lnTo>
                    <a:pt x="107" y="54"/>
                  </a:lnTo>
                  <a:lnTo>
                    <a:pt x="97" y="60"/>
                  </a:lnTo>
                  <a:lnTo>
                    <a:pt x="94" y="78"/>
                  </a:lnTo>
                  <a:lnTo>
                    <a:pt x="81" y="78"/>
                  </a:lnTo>
                  <a:lnTo>
                    <a:pt x="65" y="89"/>
                  </a:lnTo>
                  <a:lnTo>
                    <a:pt x="53" y="97"/>
                  </a:lnTo>
                  <a:lnTo>
                    <a:pt x="47" y="112"/>
                  </a:lnTo>
                  <a:lnTo>
                    <a:pt x="6" y="117"/>
                  </a:lnTo>
                  <a:lnTo>
                    <a:pt x="0" y="129"/>
                  </a:lnTo>
                  <a:lnTo>
                    <a:pt x="4" y="145"/>
                  </a:lnTo>
                  <a:lnTo>
                    <a:pt x="15" y="147"/>
                  </a:lnTo>
                  <a:lnTo>
                    <a:pt x="20" y="155"/>
                  </a:lnTo>
                  <a:lnTo>
                    <a:pt x="12" y="166"/>
                  </a:lnTo>
                  <a:lnTo>
                    <a:pt x="0" y="170"/>
                  </a:lnTo>
                  <a:lnTo>
                    <a:pt x="12" y="174"/>
                  </a:lnTo>
                  <a:lnTo>
                    <a:pt x="18" y="187"/>
                  </a:lnTo>
                  <a:lnTo>
                    <a:pt x="42" y="187"/>
                  </a:lnTo>
                  <a:lnTo>
                    <a:pt x="59" y="181"/>
                  </a:lnTo>
                  <a:lnTo>
                    <a:pt x="61" y="193"/>
                  </a:lnTo>
                  <a:lnTo>
                    <a:pt x="78" y="204"/>
                  </a:lnTo>
                  <a:lnTo>
                    <a:pt x="91" y="213"/>
                  </a:lnTo>
                  <a:lnTo>
                    <a:pt x="99" y="204"/>
                  </a:lnTo>
                  <a:lnTo>
                    <a:pt x="127" y="204"/>
                  </a:lnTo>
                  <a:lnTo>
                    <a:pt x="129" y="192"/>
                  </a:lnTo>
                  <a:lnTo>
                    <a:pt x="113" y="171"/>
                  </a:lnTo>
                  <a:lnTo>
                    <a:pt x="102" y="158"/>
                  </a:lnTo>
                  <a:lnTo>
                    <a:pt x="106" y="144"/>
                  </a:lnTo>
                  <a:lnTo>
                    <a:pt x="115" y="135"/>
                  </a:lnTo>
                  <a:lnTo>
                    <a:pt x="140" y="144"/>
                  </a:lnTo>
                  <a:lnTo>
                    <a:pt x="144" y="134"/>
                  </a:lnTo>
                  <a:lnTo>
                    <a:pt x="146" y="123"/>
                  </a:lnTo>
                  <a:lnTo>
                    <a:pt x="161" y="109"/>
                  </a:lnTo>
                  <a:lnTo>
                    <a:pt x="167" y="95"/>
                  </a:lnTo>
                  <a:lnTo>
                    <a:pt x="176" y="85"/>
                  </a:lnTo>
                  <a:lnTo>
                    <a:pt x="174" y="63"/>
                  </a:lnTo>
                  <a:lnTo>
                    <a:pt x="161" y="52"/>
                  </a:lnTo>
                  <a:lnTo>
                    <a:pt x="162" y="32"/>
                  </a:lnTo>
                  <a:lnTo>
                    <a:pt x="155" y="22"/>
                  </a:lnTo>
                  <a:lnTo>
                    <a:pt x="157" y="9"/>
                  </a:lnTo>
                  <a:lnTo>
                    <a:pt x="146" y="2"/>
                  </a:lnTo>
                  <a:lnTo>
                    <a:pt x="136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4" name="Freeform 185">
              <a:extLst>
                <a:ext uri="{FF2B5EF4-FFF2-40B4-BE49-F238E27FC236}">
                  <a16:creationId xmlns:a16="http://schemas.microsoft.com/office/drawing/2014/main" id="{315C86FC-3375-B347-A595-1D1DB56F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684" y="2329449"/>
              <a:ext cx="60324" cy="97933"/>
            </a:xfrm>
            <a:custGeom>
              <a:avLst/>
              <a:gdLst>
                <a:gd name="T0" fmla="*/ 25 w 55"/>
                <a:gd name="T1" fmla="*/ 0 h 87"/>
                <a:gd name="T2" fmla="*/ 20 w 55"/>
                <a:gd name="T3" fmla="*/ 15 h 87"/>
                <a:gd name="T4" fmla="*/ 0 w 55"/>
                <a:gd name="T5" fmla="*/ 23 h 87"/>
                <a:gd name="T6" fmla="*/ 8 w 55"/>
                <a:gd name="T7" fmla="*/ 35 h 87"/>
                <a:gd name="T8" fmla="*/ 7 w 55"/>
                <a:gd name="T9" fmla="*/ 46 h 87"/>
                <a:gd name="T10" fmla="*/ 19 w 55"/>
                <a:gd name="T11" fmla="*/ 51 h 87"/>
                <a:gd name="T12" fmla="*/ 17 w 55"/>
                <a:gd name="T13" fmla="*/ 79 h 87"/>
                <a:gd name="T14" fmla="*/ 32 w 55"/>
                <a:gd name="T15" fmla="*/ 86 h 87"/>
                <a:gd name="T16" fmla="*/ 54 w 55"/>
                <a:gd name="T17" fmla="*/ 72 h 87"/>
                <a:gd name="T18" fmla="*/ 54 w 55"/>
                <a:gd name="T19" fmla="*/ 38 h 87"/>
                <a:gd name="T20" fmla="*/ 25 w 55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7">
                  <a:moveTo>
                    <a:pt x="25" y="0"/>
                  </a:moveTo>
                  <a:lnTo>
                    <a:pt x="20" y="15"/>
                  </a:lnTo>
                  <a:lnTo>
                    <a:pt x="0" y="23"/>
                  </a:lnTo>
                  <a:lnTo>
                    <a:pt x="8" y="35"/>
                  </a:lnTo>
                  <a:lnTo>
                    <a:pt x="7" y="46"/>
                  </a:lnTo>
                  <a:lnTo>
                    <a:pt x="19" y="51"/>
                  </a:lnTo>
                  <a:lnTo>
                    <a:pt x="17" y="79"/>
                  </a:lnTo>
                  <a:lnTo>
                    <a:pt x="32" y="86"/>
                  </a:lnTo>
                  <a:lnTo>
                    <a:pt x="54" y="72"/>
                  </a:lnTo>
                  <a:lnTo>
                    <a:pt x="54" y="38"/>
                  </a:lnTo>
                  <a:lnTo>
                    <a:pt x="25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5" name="Freeform 186">
              <a:extLst>
                <a:ext uri="{FF2B5EF4-FFF2-40B4-BE49-F238E27FC236}">
                  <a16:creationId xmlns:a16="http://schemas.microsoft.com/office/drawing/2014/main" id="{07467DA7-9859-6543-9AA1-E2E72E766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8768" y="2000039"/>
              <a:ext cx="59335" cy="120685"/>
            </a:xfrm>
            <a:custGeom>
              <a:avLst/>
              <a:gdLst>
                <a:gd name="T0" fmla="*/ 3 w 54"/>
                <a:gd name="T1" fmla="*/ 9 h 109"/>
                <a:gd name="T2" fmla="*/ 3 w 54"/>
                <a:gd name="T3" fmla="*/ 20 h 109"/>
                <a:gd name="T4" fmla="*/ 8 w 54"/>
                <a:gd name="T5" fmla="*/ 34 h 109"/>
                <a:gd name="T6" fmla="*/ 12 w 54"/>
                <a:gd name="T7" fmla="*/ 52 h 109"/>
                <a:gd name="T8" fmla="*/ 17 w 54"/>
                <a:gd name="T9" fmla="*/ 72 h 109"/>
                <a:gd name="T10" fmla="*/ 26 w 54"/>
                <a:gd name="T11" fmla="*/ 81 h 109"/>
                <a:gd name="T12" fmla="*/ 21 w 54"/>
                <a:gd name="T13" fmla="*/ 95 h 109"/>
                <a:gd name="T14" fmla="*/ 23 w 54"/>
                <a:gd name="T15" fmla="*/ 101 h 109"/>
                <a:gd name="T16" fmla="*/ 29 w 54"/>
                <a:gd name="T17" fmla="*/ 101 h 109"/>
                <a:gd name="T18" fmla="*/ 45 w 54"/>
                <a:gd name="T19" fmla="*/ 108 h 109"/>
                <a:gd name="T20" fmla="*/ 53 w 54"/>
                <a:gd name="T21" fmla="*/ 102 h 109"/>
                <a:gd name="T22" fmla="*/ 45 w 54"/>
                <a:gd name="T23" fmla="*/ 83 h 109"/>
                <a:gd name="T24" fmla="*/ 34 w 54"/>
                <a:gd name="T25" fmla="*/ 55 h 109"/>
                <a:gd name="T26" fmla="*/ 44 w 54"/>
                <a:gd name="T27" fmla="*/ 57 h 109"/>
                <a:gd name="T28" fmla="*/ 30 w 54"/>
                <a:gd name="T29" fmla="*/ 37 h 109"/>
                <a:gd name="T30" fmla="*/ 19 w 54"/>
                <a:gd name="T31" fmla="*/ 23 h 109"/>
                <a:gd name="T32" fmla="*/ 16 w 54"/>
                <a:gd name="T33" fmla="*/ 3 h 109"/>
                <a:gd name="T34" fmla="*/ 0 w 54"/>
                <a:gd name="T35" fmla="*/ 0 h 109"/>
                <a:gd name="T36" fmla="*/ 3 w 54"/>
                <a:gd name="T37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109">
                  <a:moveTo>
                    <a:pt x="3" y="9"/>
                  </a:moveTo>
                  <a:lnTo>
                    <a:pt x="3" y="20"/>
                  </a:lnTo>
                  <a:lnTo>
                    <a:pt x="8" y="34"/>
                  </a:lnTo>
                  <a:lnTo>
                    <a:pt x="12" y="52"/>
                  </a:lnTo>
                  <a:lnTo>
                    <a:pt x="17" y="72"/>
                  </a:lnTo>
                  <a:lnTo>
                    <a:pt x="26" y="81"/>
                  </a:lnTo>
                  <a:lnTo>
                    <a:pt x="21" y="95"/>
                  </a:lnTo>
                  <a:lnTo>
                    <a:pt x="23" y="101"/>
                  </a:lnTo>
                  <a:lnTo>
                    <a:pt x="29" y="101"/>
                  </a:lnTo>
                  <a:lnTo>
                    <a:pt x="45" y="108"/>
                  </a:lnTo>
                  <a:lnTo>
                    <a:pt x="53" y="102"/>
                  </a:lnTo>
                  <a:lnTo>
                    <a:pt x="45" y="83"/>
                  </a:lnTo>
                  <a:lnTo>
                    <a:pt x="34" y="55"/>
                  </a:lnTo>
                  <a:lnTo>
                    <a:pt x="44" y="57"/>
                  </a:lnTo>
                  <a:lnTo>
                    <a:pt x="30" y="37"/>
                  </a:lnTo>
                  <a:lnTo>
                    <a:pt x="19" y="23"/>
                  </a:lnTo>
                  <a:lnTo>
                    <a:pt x="16" y="3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6" name="Freeform 187">
              <a:extLst>
                <a:ext uri="{FF2B5EF4-FFF2-40B4-BE49-F238E27FC236}">
                  <a16:creationId xmlns:a16="http://schemas.microsoft.com/office/drawing/2014/main" id="{42229F71-41C9-DD41-9346-BA3BF87FE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1496" y="2447167"/>
              <a:ext cx="453917" cy="473837"/>
            </a:xfrm>
            <a:custGeom>
              <a:avLst/>
              <a:gdLst>
                <a:gd name="T0" fmla="*/ 407 w 409"/>
                <a:gd name="T1" fmla="*/ 105 h 426"/>
                <a:gd name="T2" fmla="*/ 377 w 409"/>
                <a:gd name="T3" fmla="*/ 129 h 426"/>
                <a:gd name="T4" fmla="*/ 359 w 409"/>
                <a:gd name="T5" fmla="*/ 163 h 426"/>
                <a:gd name="T6" fmla="*/ 349 w 409"/>
                <a:gd name="T7" fmla="*/ 184 h 426"/>
                <a:gd name="T8" fmla="*/ 341 w 409"/>
                <a:gd name="T9" fmla="*/ 143 h 426"/>
                <a:gd name="T10" fmla="*/ 309 w 409"/>
                <a:gd name="T11" fmla="*/ 131 h 426"/>
                <a:gd name="T12" fmla="*/ 281 w 409"/>
                <a:gd name="T13" fmla="*/ 148 h 426"/>
                <a:gd name="T14" fmla="*/ 292 w 409"/>
                <a:gd name="T15" fmla="*/ 190 h 426"/>
                <a:gd name="T16" fmla="*/ 272 w 409"/>
                <a:gd name="T17" fmla="*/ 198 h 426"/>
                <a:gd name="T18" fmla="*/ 267 w 409"/>
                <a:gd name="T19" fmla="*/ 221 h 426"/>
                <a:gd name="T20" fmla="*/ 238 w 409"/>
                <a:gd name="T21" fmla="*/ 243 h 426"/>
                <a:gd name="T22" fmla="*/ 213 w 409"/>
                <a:gd name="T23" fmla="*/ 262 h 426"/>
                <a:gd name="T24" fmla="*/ 191 w 409"/>
                <a:gd name="T25" fmla="*/ 293 h 426"/>
                <a:gd name="T26" fmla="*/ 176 w 409"/>
                <a:gd name="T27" fmla="*/ 357 h 426"/>
                <a:gd name="T28" fmla="*/ 176 w 409"/>
                <a:gd name="T29" fmla="*/ 383 h 426"/>
                <a:gd name="T30" fmla="*/ 156 w 409"/>
                <a:gd name="T31" fmla="*/ 417 h 426"/>
                <a:gd name="T32" fmla="*/ 131 w 409"/>
                <a:gd name="T33" fmla="*/ 419 h 426"/>
                <a:gd name="T34" fmla="*/ 110 w 409"/>
                <a:gd name="T35" fmla="*/ 361 h 426"/>
                <a:gd name="T36" fmla="*/ 77 w 409"/>
                <a:gd name="T37" fmla="*/ 290 h 426"/>
                <a:gd name="T38" fmla="*/ 70 w 409"/>
                <a:gd name="T39" fmla="*/ 224 h 426"/>
                <a:gd name="T40" fmla="*/ 59 w 409"/>
                <a:gd name="T41" fmla="*/ 184 h 426"/>
                <a:gd name="T42" fmla="*/ 48 w 409"/>
                <a:gd name="T43" fmla="*/ 208 h 426"/>
                <a:gd name="T44" fmla="*/ 11 w 409"/>
                <a:gd name="T45" fmla="*/ 185 h 426"/>
                <a:gd name="T46" fmla="*/ 7 w 409"/>
                <a:gd name="T47" fmla="*/ 175 h 426"/>
                <a:gd name="T48" fmla="*/ 8 w 409"/>
                <a:gd name="T49" fmla="*/ 154 h 426"/>
                <a:gd name="T50" fmla="*/ 38 w 409"/>
                <a:gd name="T51" fmla="*/ 142 h 426"/>
                <a:gd name="T52" fmla="*/ 11 w 409"/>
                <a:gd name="T53" fmla="*/ 109 h 426"/>
                <a:gd name="T54" fmla="*/ 25 w 409"/>
                <a:gd name="T55" fmla="*/ 86 h 426"/>
                <a:gd name="T56" fmla="*/ 53 w 409"/>
                <a:gd name="T57" fmla="*/ 84 h 426"/>
                <a:gd name="T58" fmla="*/ 70 w 409"/>
                <a:gd name="T59" fmla="*/ 59 h 426"/>
                <a:gd name="T60" fmla="*/ 86 w 409"/>
                <a:gd name="T61" fmla="*/ 36 h 426"/>
                <a:gd name="T62" fmla="*/ 104 w 409"/>
                <a:gd name="T63" fmla="*/ 0 h 426"/>
                <a:gd name="T64" fmla="*/ 132 w 409"/>
                <a:gd name="T65" fmla="*/ 10 h 426"/>
                <a:gd name="T66" fmla="*/ 154 w 409"/>
                <a:gd name="T67" fmla="*/ 41 h 426"/>
                <a:gd name="T68" fmla="*/ 169 w 409"/>
                <a:gd name="T69" fmla="*/ 78 h 426"/>
                <a:gd name="T70" fmla="*/ 198 w 409"/>
                <a:gd name="T71" fmla="*/ 97 h 426"/>
                <a:gd name="T72" fmla="*/ 238 w 409"/>
                <a:gd name="T73" fmla="*/ 109 h 426"/>
                <a:gd name="T74" fmla="*/ 265 w 409"/>
                <a:gd name="T75" fmla="*/ 115 h 426"/>
                <a:gd name="T76" fmla="*/ 287 w 409"/>
                <a:gd name="T77" fmla="*/ 101 h 426"/>
                <a:gd name="T78" fmla="*/ 310 w 409"/>
                <a:gd name="T79" fmla="*/ 94 h 426"/>
                <a:gd name="T80" fmla="*/ 342 w 409"/>
                <a:gd name="T81" fmla="*/ 83 h 426"/>
                <a:gd name="T82" fmla="*/ 383 w 409"/>
                <a:gd name="T83" fmla="*/ 73 h 426"/>
                <a:gd name="T84" fmla="*/ 408 w 409"/>
                <a:gd name="T85" fmla="*/ 9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426">
                  <a:moveTo>
                    <a:pt x="408" y="97"/>
                  </a:moveTo>
                  <a:lnTo>
                    <a:pt x="407" y="105"/>
                  </a:lnTo>
                  <a:lnTo>
                    <a:pt x="388" y="115"/>
                  </a:lnTo>
                  <a:lnTo>
                    <a:pt x="377" y="129"/>
                  </a:lnTo>
                  <a:lnTo>
                    <a:pt x="372" y="148"/>
                  </a:lnTo>
                  <a:lnTo>
                    <a:pt x="359" y="163"/>
                  </a:lnTo>
                  <a:lnTo>
                    <a:pt x="359" y="192"/>
                  </a:lnTo>
                  <a:lnTo>
                    <a:pt x="349" y="184"/>
                  </a:lnTo>
                  <a:lnTo>
                    <a:pt x="344" y="160"/>
                  </a:lnTo>
                  <a:lnTo>
                    <a:pt x="341" y="143"/>
                  </a:lnTo>
                  <a:lnTo>
                    <a:pt x="323" y="133"/>
                  </a:lnTo>
                  <a:lnTo>
                    <a:pt x="309" y="131"/>
                  </a:lnTo>
                  <a:lnTo>
                    <a:pt x="291" y="118"/>
                  </a:lnTo>
                  <a:lnTo>
                    <a:pt x="281" y="148"/>
                  </a:lnTo>
                  <a:lnTo>
                    <a:pt x="291" y="152"/>
                  </a:lnTo>
                  <a:lnTo>
                    <a:pt x="292" y="190"/>
                  </a:lnTo>
                  <a:lnTo>
                    <a:pt x="282" y="192"/>
                  </a:lnTo>
                  <a:lnTo>
                    <a:pt x="272" y="198"/>
                  </a:lnTo>
                  <a:lnTo>
                    <a:pt x="272" y="216"/>
                  </a:lnTo>
                  <a:lnTo>
                    <a:pt x="267" y="221"/>
                  </a:lnTo>
                  <a:lnTo>
                    <a:pt x="256" y="237"/>
                  </a:lnTo>
                  <a:lnTo>
                    <a:pt x="238" y="243"/>
                  </a:lnTo>
                  <a:lnTo>
                    <a:pt x="228" y="256"/>
                  </a:lnTo>
                  <a:lnTo>
                    <a:pt x="213" y="262"/>
                  </a:lnTo>
                  <a:lnTo>
                    <a:pt x="206" y="282"/>
                  </a:lnTo>
                  <a:lnTo>
                    <a:pt x="191" y="293"/>
                  </a:lnTo>
                  <a:lnTo>
                    <a:pt x="170" y="305"/>
                  </a:lnTo>
                  <a:lnTo>
                    <a:pt x="176" y="357"/>
                  </a:lnTo>
                  <a:lnTo>
                    <a:pt x="170" y="359"/>
                  </a:lnTo>
                  <a:lnTo>
                    <a:pt x="176" y="383"/>
                  </a:lnTo>
                  <a:lnTo>
                    <a:pt x="165" y="400"/>
                  </a:lnTo>
                  <a:lnTo>
                    <a:pt x="156" y="417"/>
                  </a:lnTo>
                  <a:lnTo>
                    <a:pt x="139" y="425"/>
                  </a:lnTo>
                  <a:lnTo>
                    <a:pt x="131" y="419"/>
                  </a:lnTo>
                  <a:lnTo>
                    <a:pt x="128" y="400"/>
                  </a:lnTo>
                  <a:lnTo>
                    <a:pt x="110" y="361"/>
                  </a:lnTo>
                  <a:lnTo>
                    <a:pt x="95" y="316"/>
                  </a:lnTo>
                  <a:lnTo>
                    <a:pt x="77" y="290"/>
                  </a:lnTo>
                  <a:lnTo>
                    <a:pt x="70" y="255"/>
                  </a:lnTo>
                  <a:lnTo>
                    <a:pt x="70" y="224"/>
                  </a:lnTo>
                  <a:lnTo>
                    <a:pt x="66" y="199"/>
                  </a:lnTo>
                  <a:lnTo>
                    <a:pt x="59" y="184"/>
                  </a:lnTo>
                  <a:lnTo>
                    <a:pt x="59" y="198"/>
                  </a:lnTo>
                  <a:lnTo>
                    <a:pt x="48" y="208"/>
                  </a:lnTo>
                  <a:lnTo>
                    <a:pt x="27" y="207"/>
                  </a:lnTo>
                  <a:lnTo>
                    <a:pt x="11" y="185"/>
                  </a:lnTo>
                  <a:lnTo>
                    <a:pt x="20" y="174"/>
                  </a:lnTo>
                  <a:lnTo>
                    <a:pt x="7" y="175"/>
                  </a:lnTo>
                  <a:lnTo>
                    <a:pt x="0" y="163"/>
                  </a:lnTo>
                  <a:lnTo>
                    <a:pt x="8" y="154"/>
                  </a:lnTo>
                  <a:lnTo>
                    <a:pt x="36" y="154"/>
                  </a:lnTo>
                  <a:lnTo>
                    <a:pt x="38" y="142"/>
                  </a:lnTo>
                  <a:lnTo>
                    <a:pt x="23" y="121"/>
                  </a:lnTo>
                  <a:lnTo>
                    <a:pt x="11" y="109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49" y="94"/>
                  </a:lnTo>
                  <a:lnTo>
                    <a:pt x="53" y="84"/>
                  </a:lnTo>
                  <a:lnTo>
                    <a:pt x="55" y="73"/>
                  </a:lnTo>
                  <a:lnTo>
                    <a:pt x="70" y="59"/>
                  </a:lnTo>
                  <a:lnTo>
                    <a:pt x="76" y="46"/>
                  </a:lnTo>
                  <a:lnTo>
                    <a:pt x="86" y="36"/>
                  </a:lnTo>
                  <a:lnTo>
                    <a:pt x="84" y="14"/>
                  </a:lnTo>
                  <a:lnTo>
                    <a:pt x="104" y="0"/>
                  </a:lnTo>
                  <a:lnTo>
                    <a:pt x="121" y="2"/>
                  </a:lnTo>
                  <a:lnTo>
                    <a:pt x="132" y="10"/>
                  </a:lnTo>
                  <a:lnTo>
                    <a:pt x="132" y="36"/>
                  </a:lnTo>
                  <a:lnTo>
                    <a:pt x="154" y="41"/>
                  </a:lnTo>
                  <a:lnTo>
                    <a:pt x="166" y="53"/>
                  </a:lnTo>
                  <a:lnTo>
                    <a:pt x="169" y="78"/>
                  </a:lnTo>
                  <a:lnTo>
                    <a:pt x="180" y="92"/>
                  </a:lnTo>
                  <a:lnTo>
                    <a:pt x="198" y="97"/>
                  </a:lnTo>
                  <a:lnTo>
                    <a:pt x="220" y="105"/>
                  </a:lnTo>
                  <a:lnTo>
                    <a:pt x="238" y="109"/>
                  </a:lnTo>
                  <a:lnTo>
                    <a:pt x="250" y="116"/>
                  </a:lnTo>
                  <a:lnTo>
                    <a:pt x="265" y="115"/>
                  </a:lnTo>
                  <a:lnTo>
                    <a:pt x="279" y="115"/>
                  </a:lnTo>
                  <a:lnTo>
                    <a:pt x="287" y="101"/>
                  </a:lnTo>
                  <a:lnTo>
                    <a:pt x="294" y="87"/>
                  </a:lnTo>
                  <a:lnTo>
                    <a:pt x="310" y="94"/>
                  </a:lnTo>
                  <a:lnTo>
                    <a:pt x="334" y="94"/>
                  </a:lnTo>
                  <a:lnTo>
                    <a:pt x="342" y="83"/>
                  </a:lnTo>
                  <a:lnTo>
                    <a:pt x="360" y="73"/>
                  </a:lnTo>
                  <a:lnTo>
                    <a:pt x="383" y="73"/>
                  </a:lnTo>
                  <a:lnTo>
                    <a:pt x="399" y="82"/>
                  </a:lnTo>
                  <a:lnTo>
                    <a:pt x="408" y="97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7" name="Freeform 188">
              <a:extLst>
                <a:ext uri="{FF2B5EF4-FFF2-40B4-BE49-F238E27FC236}">
                  <a16:creationId xmlns:a16="http://schemas.microsoft.com/office/drawing/2014/main" id="{0CB98913-9E0D-014B-801D-8B1F2A872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029" y="2578734"/>
              <a:ext cx="89992" cy="94965"/>
            </a:xfrm>
            <a:custGeom>
              <a:avLst/>
              <a:gdLst>
                <a:gd name="T0" fmla="*/ 79 w 80"/>
                <a:gd name="T1" fmla="*/ 72 h 85"/>
                <a:gd name="T2" fmla="*/ 72 w 80"/>
                <a:gd name="T3" fmla="*/ 84 h 85"/>
                <a:gd name="T4" fmla="*/ 64 w 80"/>
                <a:gd name="T5" fmla="*/ 82 h 85"/>
                <a:gd name="T6" fmla="*/ 52 w 80"/>
                <a:gd name="T7" fmla="*/ 66 h 85"/>
                <a:gd name="T8" fmla="*/ 54 w 80"/>
                <a:gd name="T9" fmla="*/ 52 h 85"/>
                <a:gd name="T10" fmla="*/ 46 w 80"/>
                <a:gd name="T11" fmla="*/ 41 h 85"/>
                <a:gd name="T12" fmla="*/ 42 w 80"/>
                <a:gd name="T13" fmla="*/ 52 h 85"/>
                <a:gd name="T14" fmla="*/ 29 w 80"/>
                <a:gd name="T15" fmla="*/ 57 h 85"/>
                <a:gd name="T16" fmla="*/ 28 w 80"/>
                <a:gd name="T17" fmla="*/ 73 h 85"/>
                <a:gd name="T18" fmla="*/ 11 w 80"/>
                <a:gd name="T19" fmla="*/ 71 h 85"/>
                <a:gd name="T20" fmla="*/ 10 w 80"/>
                <a:gd name="T21" fmla="*/ 33 h 85"/>
                <a:gd name="T22" fmla="*/ 0 w 80"/>
                <a:gd name="T23" fmla="*/ 30 h 85"/>
                <a:gd name="T24" fmla="*/ 10 w 80"/>
                <a:gd name="T25" fmla="*/ 0 h 85"/>
                <a:gd name="T26" fmla="*/ 28 w 80"/>
                <a:gd name="T27" fmla="*/ 12 h 85"/>
                <a:gd name="T28" fmla="*/ 43 w 80"/>
                <a:gd name="T29" fmla="*/ 15 h 85"/>
                <a:gd name="T30" fmla="*/ 61 w 80"/>
                <a:gd name="T31" fmla="*/ 24 h 85"/>
                <a:gd name="T32" fmla="*/ 64 w 80"/>
                <a:gd name="T33" fmla="*/ 42 h 85"/>
                <a:gd name="T34" fmla="*/ 70 w 80"/>
                <a:gd name="T35" fmla="*/ 65 h 85"/>
                <a:gd name="T36" fmla="*/ 79 w 80"/>
                <a:gd name="T3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5">
                  <a:moveTo>
                    <a:pt x="79" y="72"/>
                  </a:moveTo>
                  <a:lnTo>
                    <a:pt x="72" y="84"/>
                  </a:lnTo>
                  <a:lnTo>
                    <a:pt x="64" y="82"/>
                  </a:lnTo>
                  <a:lnTo>
                    <a:pt x="52" y="66"/>
                  </a:lnTo>
                  <a:lnTo>
                    <a:pt x="54" y="52"/>
                  </a:lnTo>
                  <a:lnTo>
                    <a:pt x="46" y="41"/>
                  </a:lnTo>
                  <a:lnTo>
                    <a:pt x="42" y="52"/>
                  </a:lnTo>
                  <a:lnTo>
                    <a:pt x="29" y="57"/>
                  </a:lnTo>
                  <a:lnTo>
                    <a:pt x="28" y="73"/>
                  </a:lnTo>
                  <a:lnTo>
                    <a:pt x="11" y="71"/>
                  </a:lnTo>
                  <a:lnTo>
                    <a:pt x="10" y="33"/>
                  </a:lnTo>
                  <a:lnTo>
                    <a:pt x="0" y="30"/>
                  </a:lnTo>
                  <a:lnTo>
                    <a:pt x="10" y="0"/>
                  </a:lnTo>
                  <a:lnTo>
                    <a:pt x="28" y="12"/>
                  </a:lnTo>
                  <a:lnTo>
                    <a:pt x="43" y="15"/>
                  </a:lnTo>
                  <a:lnTo>
                    <a:pt x="61" y="24"/>
                  </a:lnTo>
                  <a:lnTo>
                    <a:pt x="64" y="42"/>
                  </a:lnTo>
                  <a:lnTo>
                    <a:pt x="70" y="65"/>
                  </a:lnTo>
                  <a:lnTo>
                    <a:pt x="79" y="7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8" name="Freeform 189">
              <a:extLst>
                <a:ext uri="{FF2B5EF4-FFF2-40B4-BE49-F238E27FC236}">
                  <a16:creationId xmlns:a16="http://schemas.microsoft.com/office/drawing/2014/main" id="{8028DAE6-5AEC-1140-831D-F5E25C00F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537" y="2394739"/>
              <a:ext cx="166140" cy="155308"/>
            </a:xfrm>
            <a:custGeom>
              <a:avLst/>
              <a:gdLst>
                <a:gd name="T0" fmla="*/ 118 w 149"/>
                <a:gd name="T1" fmla="*/ 19 h 140"/>
                <a:gd name="T2" fmla="*/ 135 w 149"/>
                <a:gd name="T3" fmla="*/ 16 h 140"/>
                <a:gd name="T4" fmla="*/ 146 w 149"/>
                <a:gd name="T5" fmla="*/ 27 h 140"/>
                <a:gd name="T6" fmla="*/ 139 w 149"/>
                <a:gd name="T7" fmla="*/ 41 h 140"/>
                <a:gd name="T8" fmla="*/ 148 w 149"/>
                <a:gd name="T9" fmla="*/ 46 h 140"/>
                <a:gd name="T10" fmla="*/ 141 w 149"/>
                <a:gd name="T11" fmla="*/ 70 h 140"/>
                <a:gd name="T12" fmla="*/ 126 w 149"/>
                <a:gd name="T13" fmla="*/ 71 h 140"/>
                <a:gd name="T14" fmla="*/ 122 w 149"/>
                <a:gd name="T15" fmla="*/ 82 h 140"/>
                <a:gd name="T16" fmla="*/ 130 w 149"/>
                <a:gd name="T17" fmla="*/ 89 h 140"/>
                <a:gd name="T18" fmla="*/ 111 w 149"/>
                <a:gd name="T19" fmla="*/ 105 h 140"/>
                <a:gd name="T20" fmla="*/ 100 w 149"/>
                <a:gd name="T21" fmla="*/ 118 h 140"/>
                <a:gd name="T22" fmla="*/ 88 w 149"/>
                <a:gd name="T23" fmla="*/ 124 h 140"/>
                <a:gd name="T24" fmla="*/ 77 w 149"/>
                <a:gd name="T25" fmla="*/ 124 h 140"/>
                <a:gd name="T26" fmla="*/ 74 w 149"/>
                <a:gd name="T27" fmla="*/ 131 h 140"/>
                <a:gd name="T28" fmla="*/ 63 w 149"/>
                <a:gd name="T29" fmla="*/ 130 h 140"/>
                <a:gd name="T30" fmla="*/ 61 w 149"/>
                <a:gd name="T31" fmla="*/ 139 h 140"/>
                <a:gd name="T32" fmla="*/ 46 w 149"/>
                <a:gd name="T33" fmla="*/ 139 h 140"/>
                <a:gd name="T34" fmla="*/ 48 w 149"/>
                <a:gd name="T35" fmla="*/ 132 h 140"/>
                <a:gd name="T36" fmla="*/ 37 w 149"/>
                <a:gd name="T37" fmla="*/ 132 h 140"/>
                <a:gd name="T38" fmla="*/ 0 w 149"/>
                <a:gd name="T39" fmla="*/ 132 h 140"/>
                <a:gd name="T40" fmla="*/ 9 w 149"/>
                <a:gd name="T41" fmla="*/ 120 h 140"/>
                <a:gd name="T42" fmla="*/ 17 w 149"/>
                <a:gd name="T43" fmla="*/ 115 h 140"/>
                <a:gd name="T44" fmla="*/ 25 w 149"/>
                <a:gd name="T45" fmla="*/ 108 h 140"/>
                <a:gd name="T46" fmla="*/ 31 w 149"/>
                <a:gd name="T47" fmla="*/ 64 h 140"/>
                <a:gd name="T48" fmla="*/ 36 w 149"/>
                <a:gd name="T49" fmla="*/ 49 h 140"/>
                <a:gd name="T50" fmla="*/ 42 w 149"/>
                <a:gd name="T51" fmla="*/ 51 h 140"/>
                <a:gd name="T52" fmla="*/ 43 w 149"/>
                <a:gd name="T53" fmla="*/ 41 h 140"/>
                <a:gd name="T54" fmla="*/ 67 w 149"/>
                <a:gd name="T55" fmla="*/ 40 h 140"/>
                <a:gd name="T56" fmla="*/ 67 w 149"/>
                <a:gd name="T57" fmla="*/ 28 h 140"/>
                <a:gd name="T58" fmla="*/ 76 w 149"/>
                <a:gd name="T59" fmla="*/ 19 h 140"/>
                <a:gd name="T60" fmla="*/ 82 w 149"/>
                <a:gd name="T61" fmla="*/ 9 h 140"/>
                <a:gd name="T62" fmla="*/ 85 w 149"/>
                <a:gd name="T63" fmla="*/ 0 h 140"/>
                <a:gd name="T64" fmla="*/ 96 w 149"/>
                <a:gd name="T65" fmla="*/ 7 h 140"/>
                <a:gd name="T66" fmla="*/ 108 w 149"/>
                <a:gd name="T67" fmla="*/ 8 h 140"/>
                <a:gd name="T68" fmla="*/ 118 w 149"/>
                <a:gd name="T69" fmla="*/ 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40">
                  <a:moveTo>
                    <a:pt x="118" y="19"/>
                  </a:moveTo>
                  <a:lnTo>
                    <a:pt x="135" y="16"/>
                  </a:lnTo>
                  <a:lnTo>
                    <a:pt x="146" y="27"/>
                  </a:lnTo>
                  <a:lnTo>
                    <a:pt x="139" y="41"/>
                  </a:lnTo>
                  <a:lnTo>
                    <a:pt x="148" y="46"/>
                  </a:lnTo>
                  <a:lnTo>
                    <a:pt x="141" y="70"/>
                  </a:lnTo>
                  <a:lnTo>
                    <a:pt x="126" y="71"/>
                  </a:lnTo>
                  <a:lnTo>
                    <a:pt x="122" y="82"/>
                  </a:lnTo>
                  <a:lnTo>
                    <a:pt x="130" y="89"/>
                  </a:lnTo>
                  <a:lnTo>
                    <a:pt x="111" y="105"/>
                  </a:lnTo>
                  <a:lnTo>
                    <a:pt x="100" y="118"/>
                  </a:lnTo>
                  <a:lnTo>
                    <a:pt x="88" y="124"/>
                  </a:lnTo>
                  <a:lnTo>
                    <a:pt x="77" y="124"/>
                  </a:lnTo>
                  <a:lnTo>
                    <a:pt x="74" y="131"/>
                  </a:lnTo>
                  <a:lnTo>
                    <a:pt x="63" y="130"/>
                  </a:lnTo>
                  <a:lnTo>
                    <a:pt x="61" y="139"/>
                  </a:lnTo>
                  <a:lnTo>
                    <a:pt x="46" y="139"/>
                  </a:lnTo>
                  <a:lnTo>
                    <a:pt x="48" y="132"/>
                  </a:lnTo>
                  <a:lnTo>
                    <a:pt x="37" y="132"/>
                  </a:lnTo>
                  <a:lnTo>
                    <a:pt x="0" y="132"/>
                  </a:lnTo>
                  <a:lnTo>
                    <a:pt x="9" y="120"/>
                  </a:lnTo>
                  <a:lnTo>
                    <a:pt x="17" y="115"/>
                  </a:lnTo>
                  <a:lnTo>
                    <a:pt x="25" y="108"/>
                  </a:lnTo>
                  <a:lnTo>
                    <a:pt x="31" y="64"/>
                  </a:lnTo>
                  <a:lnTo>
                    <a:pt x="36" y="49"/>
                  </a:lnTo>
                  <a:lnTo>
                    <a:pt x="42" y="51"/>
                  </a:lnTo>
                  <a:lnTo>
                    <a:pt x="43" y="41"/>
                  </a:lnTo>
                  <a:lnTo>
                    <a:pt x="67" y="40"/>
                  </a:lnTo>
                  <a:lnTo>
                    <a:pt x="67" y="28"/>
                  </a:lnTo>
                  <a:lnTo>
                    <a:pt x="76" y="19"/>
                  </a:lnTo>
                  <a:lnTo>
                    <a:pt x="82" y="9"/>
                  </a:lnTo>
                  <a:lnTo>
                    <a:pt x="85" y="0"/>
                  </a:lnTo>
                  <a:lnTo>
                    <a:pt x="96" y="7"/>
                  </a:lnTo>
                  <a:lnTo>
                    <a:pt x="108" y="8"/>
                  </a:lnTo>
                  <a:lnTo>
                    <a:pt x="118" y="1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399" name="Freeform 190">
              <a:extLst>
                <a:ext uri="{FF2B5EF4-FFF2-40B4-BE49-F238E27FC236}">
                  <a16:creationId xmlns:a16="http://schemas.microsoft.com/office/drawing/2014/main" id="{78827374-8815-574D-8510-9F9A0D64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961" y="2369019"/>
              <a:ext cx="316456" cy="355131"/>
            </a:xfrm>
            <a:custGeom>
              <a:avLst/>
              <a:gdLst>
                <a:gd name="T0" fmla="*/ 89 w 285"/>
                <a:gd name="T1" fmla="*/ 41 h 320"/>
                <a:gd name="T2" fmla="*/ 100 w 285"/>
                <a:gd name="T3" fmla="*/ 52 h 320"/>
                <a:gd name="T4" fmla="*/ 94 w 285"/>
                <a:gd name="T5" fmla="*/ 65 h 320"/>
                <a:gd name="T6" fmla="*/ 102 w 285"/>
                <a:gd name="T7" fmla="*/ 70 h 320"/>
                <a:gd name="T8" fmla="*/ 95 w 285"/>
                <a:gd name="T9" fmla="*/ 95 h 320"/>
                <a:gd name="T10" fmla="*/ 80 w 285"/>
                <a:gd name="T11" fmla="*/ 96 h 320"/>
                <a:gd name="T12" fmla="*/ 77 w 285"/>
                <a:gd name="T13" fmla="*/ 107 h 320"/>
                <a:gd name="T14" fmla="*/ 84 w 285"/>
                <a:gd name="T15" fmla="*/ 113 h 320"/>
                <a:gd name="T16" fmla="*/ 65 w 285"/>
                <a:gd name="T17" fmla="*/ 129 h 320"/>
                <a:gd name="T18" fmla="*/ 54 w 285"/>
                <a:gd name="T19" fmla="*/ 142 h 320"/>
                <a:gd name="T20" fmla="*/ 42 w 285"/>
                <a:gd name="T21" fmla="*/ 148 h 320"/>
                <a:gd name="T22" fmla="*/ 31 w 285"/>
                <a:gd name="T23" fmla="*/ 148 h 320"/>
                <a:gd name="T24" fmla="*/ 28 w 285"/>
                <a:gd name="T25" fmla="*/ 156 h 320"/>
                <a:gd name="T26" fmla="*/ 17 w 285"/>
                <a:gd name="T27" fmla="*/ 154 h 320"/>
                <a:gd name="T28" fmla="*/ 15 w 285"/>
                <a:gd name="T29" fmla="*/ 163 h 320"/>
                <a:gd name="T30" fmla="*/ 0 w 285"/>
                <a:gd name="T31" fmla="*/ 163 h 320"/>
                <a:gd name="T32" fmla="*/ 31 w 285"/>
                <a:gd name="T33" fmla="*/ 200 h 320"/>
                <a:gd name="T34" fmla="*/ 46 w 285"/>
                <a:gd name="T35" fmla="*/ 209 h 320"/>
                <a:gd name="T36" fmla="*/ 146 w 285"/>
                <a:gd name="T37" fmla="*/ 289 h 320"/>
                <a:gd name="T38" fmla="*/ 160 w 285"/>
                <a:gd name="T39" fmla="*/ 295 h 320"/>
                <a:gd name="T40" fmla="*/ 163 w 285"/>
                <a:gd name="T41" fmla="*/ 319 h 320"/>
                <a:gd name="T42" fmla="*/ 176 w 285"/>
                <a:gd name="T43" fmla="*/ 316 h 320"/>
                <a:gd name="T44" fmla="*/ 178 w 285"/>
                <a:gd name="T45" fmla="*/ 309 h 320"/>
                <a:gd name="T46" fmla="*/ 202 w 285"/>
                <a:gd name="T47" fmla="*/ 307 h 320"/>
                <a:gd name="T48" fmla="*/ 212 w 285"/>
                <a:gd name="T49" fmla="*/ 296 h 320"/>
                <a:gd name="T50" fmla="*/ 220 w 285"/>
                <a:gd name="T51" fmla="*/ 291 h 320"/>
                <a:gd name="T52" fmla="*/ 223 w 285"/>
                <a:gd name="T53" fmla="*/ 282 h 320"/>
                <a:gd name="T54" fmla="*/ 246 w 285"/>
                <a:gd name="T55" fmla="*/ 274 h 320"/>
                <a:gd name="T56" fmla="*/ 253 w 285"/>
                <a:gd name="T57" fmla="*/ 264 h 320"/>
                <a:gd name="T58" fmla="*/ 264 w 285"/>
                <a:gd name="T59" fmla="*/ 254 h 320"/>
                <a:gd name="T60" fmla="*/ 279 w 285"/>
                <a:gd name="T61" fmla="*/ 248 h 320"/>
                <a:gd name="T62" fmla="*/ 284 w 285"/>
                <a:gd name="T63" fmla="*/ 241 h 320"/>
                <a:gd name="T64" fmla="*/ 282 w 285"/>
                <a:gd name="T65" fmla="*/ 227 h 320"/>
                <a:gd name="T66" fmla="*/ 259 w 285"/>
                <a:gd name="T67" fmla="*/ 223 h 320"/>
                <a:gd name="T68" fmla="*/ 252 w 285"/>
                <a:gd name="T69" fmla="*/ 216 h 320"/>
                <a:gd name="T70" fmla="*/ 250 w 285"/>
                <a:gd name="T71" fmla="*/ 198 h 320"/>
                <a:gd name="T72" fmla="*/ 253 w 285"/>
                <a:gd name="T73" fmla="*/ 102 h 320"/>
                <a:gd name="T74" fmla="*/ 246 w 285"/>
                <a:gd name="T75" fmla="*/ 101 h 320"/>
                <a:gd name="T76" fmla="*/ 242 w 285"/>
                <a:gd name="T77" fmla="*/ 85 h 320"/>
                <a:gd name="T78" fmla="*/ 229 w 285"/>
                <a:gd name="T79" fmla="*/ 80 h 320"/>
                <a:gd name="T80" fmla="*/ 224 w 285"/>
                <a:gd name="T81" fmla="*/ 63 h 320"/>
                <a:gd name="T82" fmla="*/ 227 w 285"/>
                <a:gd name="T83" fmla="*/ 48 h 320"/>
                <a:gd name="T84" fmla="*/ 241 w 285"/>
                <a:gd name="T85" fmla="*/ 44 h 320"/>
                <a:gd name="T86" fmla="*/ 233 w 285"/>
                <a:gd name="T87" fmla="*/ 33 h 320"/>
                <a:gd name="T88" fmla="*/ 235 w 285"/>
                <a:gd name="T89" fmla="*/ 21 h 320"/>
                <a:gd name="T90" fmla="*/ 242 w 285"/>
                <a:gd name="T91" fmla="*/ 21 h 320"/>
                <a:gd name="T92" fmla="*/ 239 w 285"/>
                <a:gd name="T93" fmla="*/ 3 h 320"/>
                <a:gd name="T94" fmla="*/ 196 w 285"/>
                <a:gd name="T95" fmla="*/ 0 h 320"/>
                <a:gd name="T96" fmla="*/ 176 w 285"/>
                <a:gd name="T97" fmla="*/ 3 h 320"/>
                <a:gd name="T98" fmla="*/ 160 w 285"/>
                <a:gd name="T99" fmla="*/ 8 h 320"/>
                <a:gd name="T100" fmla="*/ 128 w 285"/>
                <a:gd name="T101" fmla="*/ 11 h 320"/>
                <a:gd name="T102" fmla="*/ 117 w 285"/>
                <a:gd name="T103" fmla="*/ 21 h 320"/>
                <a:gd name="T104" fmla="*/ 96 w 285"/>
                <a:gd name="T105" fmla="*/ 25 h 320"/>
                <a:gd name="T106" fmla="*/ 89 w 285"/>
                <a:gd name="T107" fmla="*/ 4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" h="320">
                  <a:moveTo>
                    <a:pt x="89" y="41"/>
                  </a:moveTo>
                  <a:lnTo>
                    <a:pt x="100" y="52"/>
                  </a:lnTo>
                  <a:lnTo>
                    <a:pt x="94" y="65"/>
                  </a:lnTo>
                  <a:lnTo>
                    <a:pt x="102" y="70"/>
                  </a:lnTo>
                  <a:lnTo>
                    <a:pt x="95" y="95"/>
                  </a:lnTo>
                  <a:lnTo>
                    <a:pt x="80" y="96"/>
                  </a:lnTo>
                  <a:lnTo>
                    <a:pt x="77" y="107"/>
                  </a:lnTo>
                  <a:lnTo>
                    <a:pt x="84" y="113"/>
                  </a:lnTo>
                  <a:lnTo>
                    <a:pt x="65" y="129"/>
                  </a:lnTo>
                  <a:lnTo>
                    <a:pt x="54" y="142"/>
                  </a:lnTo>
                  <a:lnTo>
                    <a:pt x="42" y="148"/>
                  </a:lnTo>
                  <a:lnTo>
                    <a:pt x="31" y="148"/>
                  </a:lnTo>
                  <a:lnTo>
                    <a:pt x="28" y="156"/>
                  </a:lnTo>
                  <a:lnTo>
                    <a:pt x="17" y="154"/>
                  </a:lnTo>
                  <a:lnTo>
                    <a:pt x="15" y="163"/>
                  </a:lnTo>
                  <a:lnTo>
                    <a:pt x="0" y="163"/>
                  </a:lnTo>
                  <a:lnTo>
                    <a:pt x="31" y="200"/>
                  </a:lnTo>
                  <a:lnTo>
                    <a:pt x="46" y="209"/>
                  </a:lnTo>
                  <a:lnTo>
                    <a:pt x="146" y="289"/>
                  </a:lnTo>
                  <a:lnTo>
                    <a:pt x="160" y="295"/>
                  </a:lnTo>
                  <a:lnTo>
                    <a:pt x="163" y="319"/>
                  </a:lnTo>
                  <a:lnTo>
                    <a:pt x="176" y="316"/>
                  </a:lnTo>
                  <a:lnTo>
                    <a:pt x="178" y="309"/>
                  </a:lnTo>
                  <a:lnTo>
                    <a:pt x="202" y="307"/>
                  </a:lnTo>
                  <a:lnTo>
                    <a:pt x="212" y="296"/>
                  </a:lnTo>
                  <a:lnTo>
                    <a:pt x="220" y="291"/>
                  </a:lnTo>
                  <a:lnTo>
                    <a:pt x="223" y="282"/>
                  </a:lnTo>
                  <a:lnTo>
                    <a:pt x="246" y="274"/>
                  </a:lnTo>
                  <a:lnTo>
                    <a:pt x="253" y="264"/>
                  </a:lnTo>
                  <a:lnTo>
                    <a:pt x="264" y="254"/>
                  </a:lnTo>
                  <a:lnTo>
                    <a:pt x="279" y="248"/>
                  </a:lnTo>
                  <a:lnTo>
                    <a:pt x="284" y="241"/>
                  </a:lnTo>
                  <a:lnTo>
                    <a:pt x="282" y="227"/>
                  </a:lnTo>
                  <a:lnTo>
                    <a:pt x="259" y="223"/>
                  </a:lnTo>
                  <a:lnTo>
                    <a:pt x="252" y="216"/>
                  </a:lnTo>
                  <a:lnTo>
                    <a:pt x="250" y="198"/>
                  </a:lnTo>
                  <a:lnTo>
                    <a:pt x="253" y="102"/>
                  </a:lnTo>
                  <a:lnTo>
                    <a:pt x="246" y="101"/>
                  </a:lnTo>
                  <a:lnTo>
                    <a:pt x="242" y="85"/>
                  </a:lnTo>
                  <a:lnTo>
                    <a:pt x="229" y="80"/>
                  </a:lnTo>
                  <a:lnTo>
                    <a:pt x="224" y="63"/>
                  </a:lnTo>
                  <a:lnTo>
                    <a:pt x="227" y="48"/>
                  </a:lnTo>
                  <a:lnTo>
                    <a:pt x="241" y="44"/>
                  </a:lnTo>
                  <a:lnTo>
                    <a:pt x="233" y="33"/>
                  </a:lnTo>
                  <a:lnTo>
                    <a:pt x="235" y="21"/>
                  </a:lnTo>
                  <a:lnTo>
                    <a:pt x="242" y="21"/>
                  </a:lnTo>
                  <a:lnTo>
                    <a:pt x="239" y="3"/>
                  </a:lnTo>
                  <a:lnTo>
                    <a:pt x="196" y="0"/>
                  </a:lnTo>
                  <a:lnTo>
                    <a:pt x="176" y="3"/>
                  </a:lnTo>
                  <a:lnTo>
                    <a:pt x="160" y="8"/>
                  </a:lnTo>
                  <a:lnTo>
                    <a:pt x="128" y="11"/>
                  </a:lnTo>
                  <a:lnTo>
                    <a:pt x="117" y="21"/>
                  </a:lnTo>
                  <a:lnTo>
                    <a:pt x="96" y="25"/>
                  </a:lnTo>
                  <a:lnTo>
                    <a:pt x="89" y="4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0" name="Freeform 191">
              <a:extLst>
                <a:ext uri="{FF2B5EF4-FFF2-40B4-BE49-F238E27FC236}">
                  <a16:creationId xmlns:a16="http://schemas.microsoft.com/office/drawing/2014/main" id="{21B505EB-032E-3242-B47E-073CB588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281" y="2816147"/>
              <a:ext cx="152295" cy="232467"/>
            </a:xfrm>
            <a:custGeom>
              <a:avLst/>
              <a:gdLst>
                <a:gd name="T0" fmla="*/ 0 w 138"/>
                <a:gd name="T1" fmla="*/ 157 h 209"/>
                <a:gd name="T2" fmla="*/ 26 w 138"/>
                <a:gd name="T3" fmla="*/ 135 h 209"/>
                <a:gd name="T4" fmla="*/ 35 w 138"/>
                <a:gd name="T5" fmla="*/ 124 h 209"/>
                <a:gd name="T6" fmla="*/ 47 w 138"/>
                <a:gd name="T7" fmla="*/ 113 h 209"/>
                <a:gd name="T8" fmla="*/ 63 w 138"/>
                <a:gd name="T9" fmla="*/ 102 h 209"/>
                <a:gd name="T10" fmla="*/ 72 w 138"/>
                <a:gd name="T11" fmla="*/ 85 h 209"/>
                <a:gd name="T12" fmla="*/ 79 w 138"/>
                <a:gd name="T13" fmla="*/ 58 h 209"/>
                <a:gd name="T14" fmla="*/ 83 w 138"/>
                <a:gd name="T15" fmla="*/ 51 h 209"/>
                <a:gd name="T16" fmla="*/ 92 w 138"/>
                <a:gd name="T17" fmla="*/ 45 h 209"/>
                <a:gd name="T18" fmla="*/ 94 w 138"/>
                <a:gd name="T19" fmla="*/ 25 h 209"/>
                <a:gd name="T20" fmla="*/ 91 w 138"/>
                <a:gd name="T21" fmla="*/ 1 h 209"/>
                <a:gd name="T22" fmla="*/ 97 w 138"/>
                <a:gd name="T23" fmla="*/ 0 h 209"/>
                <a:gd name="T24" fmla="*/ 100 w 138"/>
                <a:gd name="T25" fmla="*/ 10 h 209"/>
                <a:gd name="T26" fmla="*/ 104 w 138"/>
                <a:gd name="T27" fmla="*/ 18 h 209"/>
                <a:gd name="T28" fmla="*/ 111 w 138"/>
                <a:gd name="T29" fmla="*/ 32 h 209"/>
                <a:gd name="T30" fmla="*/ 111 w 138"/>
                <a:gd name="T31" fmla="*/ 40 h 209"/>
                <a:gd name="T32" fmla="*/ 105 w 138"/>
                <a:gd name="T33" fmla="*/ 43 h 209"/>
                <a:gd name="T34" fmla="*/ 108 w 138"/>
                <a:gd name="T35" fmla="*/ 46 h 209"/>
                <a:gd name="T36" fmla="*/ 111 w 138"/>
                <a:gd name="T37" fmla="*/ 54 h 209"/>
                <a:gd name="T38" fmla="*/ 116 w 138"/>
                <a:gd name="T39" fmla="*/ 62 h 209"/>
                <a:gd name="T40" fmla="*/ 115 w 138"/>
                <a:gd name="T41" fmla="*/ 69 h 209"/>
                <a:gd name="T42" fmla="*/ 108 w 138"/>
                <a:gd name="T43" fmla="*/ 73 h 209"/>
                <a:gd name="T44" fmla="*/ 109 w 138"/>
                <a:gd name="T45" fmla="*/ 81 h 209"/>
                <a:gd name="T46" fmla="*/ 120 w 138"/>
                <a:gd name="T47" fmla="*/ 95 h 209"/>
                <a:gd name="T48" fmla="*/ 128 w 138"/>
                <a:gd name="T49" fmla="*/ 111 h 209"/>
                <a:gd name="T50" fmla="*/ 121 w 138"/>
                <a:gd name="T51" fmla="*/ 120 h 209"/>
                <a:gd name="T52" fmla="*/ 115 w 138"/>
                <a:gd name="T53" fmla="*/ 139 h 209"/>
                <a:gd name="T54" fmla="*/ 125 w 138"/>
                <a:gd name="T55" fmla="*/ 156 h 209"/>
                <a:gd name="T56" fmla="*/ 132 w 138"/>
                <a:gd name="T57" fmla="*/ 176 h 209"/>
                <a:gd name="T58" fmla="*/ 137 w 138"/>
                <a:gd name="T59" fmla="*/ 185 h 209"/>
                <a:gd name="T60" fmla="*/ 92 w 138"/>
                <a:gd name="T61" fmla="*/ 190 h 209"/>
                <a:gd name="T62" fmla="*/ 69 w 138"/>
                <a:gd name="T63" fmla="*/ 193 h 209"/>
                <a:gd name="T64" fmla="*/ 60 w 138"/>
                <a:gd name="T65" fmla="*/ 200 h 209"/>
                <a:gd name="T66" fmla="*/ 60 w 138"/>
                <a:gd name="T67" fmla="*/ 206 h 209"/>
                <a:gd name="T68" fmla="*/ 40 w 138"/>
                <a:gd name="T69" fmla="*/ 208 h 209"/>
                <a:gd name="T70" fmla="*/ 37 w 138"/>
                <a:gd name="T71" fmla="*/ 193 h 209"/>
                <a:gd name="T72" fmla="*/ 44 w 138"/>
                <a:gd name="T73" fmla="*/ 178 h 209"/>
                <a:gd name="T74" fmla="*/ 37 w 138"/>
                <a:gd name="T75" fmla="*/ 170 h 209"/>
                <a:gd name="T76" fmla="*/ 22 w 138"/>
                <a:gd name="T77" fmla="*/ 164 h 209"/>
                <a:gd name="T78" fmla="*/ 0 w 138"/>
                <a:gd name="T79" fmla="*/ 15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209">
                  <a:moveTo>
                    <a:pt x="0" y="157"/>
                  </a:moveTo>
                  <a:lnTo>
                    <a:pt x="26" y="135"/>
                  </a:lnTo>
                  <a:lnTo>
                    <a:pt x="35" y="124"/>
                  </a:lnTo>
                  <a:lnTo>
                    <a:pt x="47" y="113"/>
                  </a:lnTo>
                  <a:lnTo>
                    <a:pt x="63" y="102"/>
                  </a:lnTo>
                  <a:lnTo>
                    <a:pt x="72" y="85"/>
                  </a:lnTo>
                  <a:lnTo>
                    <a:pt x="79" y="58"/>
                  </a:lnTo>
                  <a:lnTo>
                    <a:pt x="83" y="51"/>
                  </a:lnTo>
                  <a:lnTo>
                    <a:pt x="92" y="45"/>
                  </a:lnTo>
                  <a:lnTo>
                    <a:pt x="94" y="25"/>
                  </a:lnTo>
                  <a:lnTo>
                    <a:pt x="91" y="1"/>
                  </a:lnTo>
                  <a:lnTo>
                    <a:pt x="97" y="0"/>
                  </a:lnTo>
                  <a:lnTo>
                    <a:pt x="100" y="10"/>
                  </a:lnTo>
                  <a:lnTo>
                    <a:pt x="104" y="18"/>
                  </a:lnTo>
                  <a:lnTo>
                    <a:pt x="111" y="32"/>
                  </a:lnTo>
                  <a:lnTo>
                    <a:pt x="111" y="40"/>
                  </a:lnTo>
                  <a:lnTo>
                    <a:pt x="105" y="43"/>
                  </a:lnTo>
                  <a:lnTo>
                    <a:pt x="108" y="46"/>
                  </a:lnTo>
                  <a:lnTo>
                    <a:pt x="111" y="54"/>
                  </a:lnTo>
                  <a:lnTo>
                    <a:pt x="116" y="62"/>
                  </a:lnTo>
                  <a:lnTo>
                    <a:pt x="115" y="69"/>
                  </a:lnTo>
                  <a:lnTo>
                    <a:pt x="108" y="73"/>
                  </a:lnTo>
                  <a:lnTo>
                    <a:pt x="109" y="81"/>
                  </a:lnTo>
                  <a:lnTo>
                    <a:pt x="120" y="95"/>
                  </a:lnTo>
                  <a:lnTo>
                    <a:pt x="128" y="111"/>
                  </a:lnTo>
                  <a:lnTo>
                    <a:pt x="121" y="120"/>
                  </a:lnTo>
                  <a:lnTo>
                    <a:pt x="115" y="139"/>
                  </a:lnTo>
                  <a:lnTo>
                    <a:pt x="125" y="156"/>
                  </a:lnTo>
                  <a:lnTo>
                    <a:pt x="132" y="176"/>
                  </a:lnTo>
                  <a:lnTo>
                    <a:pt x="137" y="185"/>
                  </a:lnTo>
                  <a:lnTo>
                    <a:pt x="92" y="190"/>
                  </a:lnTo>
                  <a:lnTo>
                    <a:pt x="69" y="193"/>
                  </a:lnTo>
                  <a:lnTo>
                    <a:pt x="60" y="200"/>
                  </a:lnTo>
                  <a:lnTo>
                    <a:pt x="60" y="206"/>
                  </a:lnTo>
                  <a:lnTo>
                    <a:pt x="40" y="208"/>
                  </a:lnTo>
                  <a:lnTo>
                    <a:pt x="37" y="193"/>
                  </a:lnTo>
                  <a:lnTo>
                    <a:pt x="44" y="178"/>
                  </a:lnTo>
                  <a:lnTo>
                    <a:pt x="37" y="170"/>
                  </a:lnTo>
                  <a:lnTo>
                    <a:pt x="22" y="164"/>
                  </a:lnTo>
                  <a:lnTo>
                    <a:pt x="0" y="157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1" name="Freeform 192">
              <a:extLst>
                <a:ext uri="{FF2B5EF4-FFF2-40B4-BE49-F238E27FC236}">
                  <a16:creationId xmlns:a16="http://schemas.microsoft.com/office/drawing/2014/main" id="{0F4AF61C-F6A0-3A4B-90FB-1F8E85697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149" y="2004985"/>
              <a:ext cx="587422" cy="298745"/>
            </a:xfrm>
            <a:custGeom>
              <a:avLst/>
              <a:gdLst>
                <a:gd name="T0" fmla="*/ 516 w 531"/>
                <a:gd name="T1" fmla="*/ 78 h 270"/>
                <a:gd name="T2" fmla="*/ 486 w 531"/>
                <a:gd name="T3" fmla="*/ 58 h 270"/>
                <a:gd name="T4" fmla="*/ 449 w 531"/>
                <a:gd name="T5" fmla="*/ 16 h 270"/>
                <a:gd name="T6" fmla="*/ 408 w 531"/>
                <a:gd name="T7" fmla="*/ 25 h 270"/>
                <a:gd name="T8" fmla="*/ 391 w 531"/>
                <a:gd name="T9" fmla="*/ 11 h 270"/>
                <a:gd name="T10" fmla="*/ 351 w 531"/>
                <a:gd name="T11" fmla="*/ 5 h 270"/>
                <a:gd name="T12" fmla="*/ 294 w 531"/>
                <a:gd name="T13" fmla="*/ 7 h 270"/>
                <a:gd name="T14" fmla="*/ 265 w 531"/>
                <a:gd name="T15" fmla="*/ 3 h 270"/>
                <a:gd name="T16" fmla="*/ 252 w 531"/>
                <a:gd name="T17" fmla="*/ 32 h 270"/>
                <a:gd name="T18" fmla="*/ 250 w 531"/>
                <a:gd name="T19" fmla="*/ 34 h 270"/>
                <a:gd name="T20" fmla="*/ 247 w 531"/>
                <a:gd name="T21" fmla="*/ 36 h 270"/>
                <a:gd name="T22" fmla="*/ 244 w 531"/>
                <a:gd name="T23" fmla="*/ 37 h 270"/>
                <a:gd name="T24" fmla="*/ 242 w 531"/>
                <a:gd name="T25" fmla="*/ 39 h 270"/>
                <a:gd name="T26" fmla="*/ 239 w 531"/>
                <a:gd name="T27" fmla="*/ 40 h 270"/>
                <a:gd name="T28" fmla="*/ 237 w 531"/>
                <a:gd name="T29" fmla="*/ 40 h 270"/>
                <a:gd name="T30" fmla="*/ 237 w 531"/>
                <a:gd name="T31" fmla="*/ 43 h 270"/>
                <a:gd name="T32" fmla="*/ 238 w 531"/>
                <a:gd name="T33" fmla="*/ 47 h 270"/>
                <a:gd name="T34" fmla="*/ 240 w 531"/>
                <a:gd name="T35" fmla="*/ 52 h 270"/>
                <a:gd name="T36" fmla="*/ 242 w 531"/>
                <a:gd name="T37" fmla="*/ 56 h 270"/>
                <a:gd name="T38" fmla="*/ 236 w 531"/>
                <a:gd name="T39" fmla="*/ 67 h 270"/>
                <a:gd name="T40" fmla="*/ 196 w 531"/>
                <a:gd name="T41" fmla="*/ 47 h 270"/>
                <a:gd name="T42" fmla="*/ 164 w 531"/>
                <a:gd name="T43" fmla="*/ 44 h 270"/>
                <a:gd name="T44" fmla="*/ 130 w 531"/>
                <a:gd name="T45" fmla="*/ 12 h 270"/>
                <a:gd name="T46" fmla="*/ 85 w 531"/>
                <a:gd name="T47" fmla="*/ 7 h 270"/>
                <a:gd name="T48" fmla="*/ 59 w 531"/>
                <a:gd name="T49" fmla="*/ 25 h 270"/>
                <a:gd name="T50" fmla="*/ 20 w 531"/>
                <a:gd name="T51" fmla="*/ 34 h 270"/>
                <a:gd name="T52" fmla="*/ 7 w 531"/>
                <a:gd name="T53" fmla="*/ 74 h 270"/>
                <a:gd name="T54" fmla="*/ 25 w 531"/>
                <a:gd name="T55" fmla="*/ 104 h 270"/>
                <a:gd name="T56" fmla="*/ 6 w 531"/>
                <a:gd name="T57" fmla="*/ 145 h 270"/>
                <a:gd name="T58" fmla="*/ 43 w 531"/>
                <a:gd name="T59" fmla="*/ 145 h 270"/>
                <a:gd name="T60" fmla="*/ 59 w 531"/>
                <a:gd name="T61" fmla="*/ 144 h 270"/>
                <a:gd name="T62" fmla="*/ 59 w 531"/>
                <a:gd name="T63" fmla="*/ 171 h 270"/>
                <a:gd name="T64" fmla="*/ 31 w 531"/>
                <a:gd name="T65" fmla="*/ 178 h 270"/>
                <a:gd name="T66" fmla="*/ 19 w 531"/>
                <a:gd name="T67" fmla="*/ 190 h 270"/>
                <a:gd name="T68" fmla="*/ 26 w 531"/>
                <a:gd name="T69" fmla="*/ 215 h 270"/>
                <a:gd name="T70" fmla="*/ 54 w 531"/>
                <a:gd name="T71" fmla="*/ 240 h 270"/>
                <a:gd name="T72" fmla="*/ 75 w 531"/>
                <a:gd name="T73" fmla="*/ 228 h 270"/>
                <a:gd name="T74" fmla="*/ 93 w 531"/>
                <a:gd name="T75" fmla="*/ 242 h 270"/>
                <a:gd name="T76" fmla="*/ 105 w 531"/>
                <a:gd name="T77" fmla="*/ 256 h 270"/>
                <a:gd name="T78" fmla="*/ 130 w 531"/>
                <a:gd name="T79" fmla="*/ 189 h 270"/>
                <a:gd name="T80" fmla="*/ 174 w 531"/>
                <a:gd name="T81" fmla="*/ 161 h 270"/>
                <a:gd name="T82" fmla="*/ 202 w 531"/>
                <a:gd name="T83" fmla="*/ 145 h 270"/>
                <a:gd name="T84" fmla="*/ 210 w 531"/>
                <a:gd name="T85" fmla="*/ 178 h 270"/>
                <a:gd name="T86" fmla="*/ 214 w 531"/>
                <a:gd name="T87" fmla="*/ 201 h 270"/>
                <a:gd name="T88" fmla="*/ 237 w 531"/>
                <a:gd name="T89" fmla="*/ 209 h 270"/>
                <a:gd name="T90" fmla="*/ 269 w 531"/>
                <a:gd name="T91" fmla="*/ 218 h 270"/>
                <a:gd name="T92" fmla="*/ 275 w 531"/>
                <a:gd name="T93" fmla="*/ 253 h 270"/>
                <a:gd name="T94" fmla="*/ 302 w 531"/>
                <a:gd name="T95" fmla="*/ 269 h 270"/>
                <a:gd name="T96" fmla="*/ 354 w 531"/>
                <a:gd name="T97" fmla="*/ 244 h 270"/>
                <a:gd name="T98" fmla="*/ 347 w 531"/>
                <a:gd name="T99" fmla="*/ 226 h 270"/>
                <a:gd name="T100" fmla="*/ 323 w 531"/>
                <a:gd name="T101" fmla="*/ 217 h 270"/>
                <a:gd name="T102" fmla="*/ 328 w 531"/>
                <a:gd name="T103" fmla="*/ 199 h 270"/>
                <a:gd name="T104" fmla="*/ 338 w 531"/>
                <a:gd name="T105" fmla="*/ 186 h 270"/>
                <a:gd name="T106" fmla="*/ 357 w 531"/>
                <a:gd name="T107" fmla="*/ 189 h 270"/>
                <a:gd name="T108" fmla="*/ 387 w 531"/>
                <a:gd name="T109" fmla="*/ 193 h 270"/>
                <a:gd name="T110" fmla="*/ 437 w 531"/>
                <a:gd name="T111" fmla="*/ 189 h 270"/>
                <a:gd name="T112" fmla="*/ 459 w 531"/>
                <a:gd name="T113" fmla="*/ 195 h 270"/>
                <a:gd name="T114" fmla="*/ 475 w 531"/>
                <a:gd name="T115" fmla="*/ 167 h 270"/>
                <a:gd name="T116" fmla="*/ 499 w 531"/>
                <a:gd name="T117" fmla="*/ 140 h 270"/>
                <a:gd name="T118" fmla="*/ 517 w 531"/>
                <a:gd name="T119" fmla="*/ 130 h 270"/>
                <a:gd name="T120" fmla="*/ 530 w 531"/>
                <a:gd name="T121" fmla="*/ 11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1" h="270">
                  <a:moveTo>
                    <a:pt x="530" y="113"/>
                  </a:moveTo>
                  <a:lnTo>
                    <a:pt x="516" y="78"/>
                  </a:lnTo>
                  <a:lnTo>
                    <a:pt x="494" y="69"/>
                  </a:lnTo>
                  <a:lnTo>
                    <a:pt x="486" y="58"/>
                  </a:lnTo>
                  <a:lnTo>
                    <a:pt x="471" y="57"/>
                  </a:lnTo>
                  <a:lnTo>
                    <a:pt x="449" y="16"/>
                  </a:lnTo>
                  <a:lnTo>
                    <a:pt x="431" y="16"/>
                  </a:lnTo>
                  <a:lnTo>
                    <a:pt x="408" y="25"/>
                  </a:lnTo>
                  <a:lnTo>
                    <a:pt x="393" y="23"/>
                  </a:lnTo>
                  <a:lnTo>
                    <a:pt x="391" y="11"/>
                  </a:lnTo>
                  <a:lnTo>
                    <a:pt x="379" y="0"/>
                  </a:lnTo>
                  <a:lnTo>
                    <a:pt x="351" y="5"/>
                  </a:lnTo>
                  <a:lnTo>
                    <a:pt x="330" y="10"/>
                  </a:lnTo>
                  <a:lnTo>
                    <a:pt x="294" y="7"/>
                  </a:lnTo>
                  <a:lnTo>
                    <a:pt x="275" y="2"/>
                  </a:lnTo>
                  <a:lnTo>
                    <a:pt x="265" y="3"/>
                  </a:lnTo>
                  <a:lnTo>
                    <a:pt x="269" y="25"/>
                  </a:lnTo>
                  <a:lnTo>
                    <a:pt x="252" y="32"/>
                  </a:lnTo>
                  <a:lnTo>
                    <a:pt x="251" y="33"/>
                  </a:lnTo>
                  <a:lnTo>
                    <a:pt x="250" y="34"/>
                  </a:lnTo>
                  <a:lnTo>
                    <a:pt x="248" y="35"/>
                  </a:lnTo>
                  <a:lnTo>
                    <a:pt x="247" y="36"/>
                  </a:lnTo>
                  <a:lnTo>
                    <a:pt x="246" y="36"/>
                  </a:lnTo>
                  <a:lnTo>
                    <a:pt x="244" y="37"/>
                  </a:lnTo>
                  <a:lnTo>
                    <a:pt x="243" y="38"/>
                  </a:lnTo>
                  <a:lnTo>
                    <a:pt x="242" y="39"/>
                  </a:lnTo>
                  <a:lnTo>
                    <a:pt x="240" y="40"/>
                  </a:lnTo>
                  <a:lnTo>
                    <a:pt x="239" y="40"/>
                  </a:lnTo>
                  <a:lnTo>
                    <a:pt x="238" y="40"/>
                  </a:lnTo>
                  <a:lnTo>
                    <a:pt x="237" y="40"/>
                  </a:lnTo>
                  <a:lnTo>
                    <a:pt x="237" y="41"/>
                  </a:lnTo>
                  <a:lnTo>
                    <a:pt x="237" y="43"/>
                  </a:lnTo>
                  <a:lnTo>
                    <a:pt x="237" y="45"/>
                  </a:lnTo>
                  <a:lnTo>
                    <a:pt x="238" y="47"/>
                  </a:lnTo>
                  <a:lnTo>
                    <a:pt x="239" y="50"/>
                  </a:lnTo>
                  <a:lnTo>
                    <a:pt x="240" y="52"/>
                  </a:lnTo>
                  <a:lnTo>
                    <a:pt x="241" y="54"/>
                  </a:lnTo>
                  <a:lnTo>
                    <a:pt x="242" y="56"/>
                  </a:lnTo>
                  <a:lnTo>
                    <a:pt x="243" y="58"/>
                  </a:lnTo>
                  <a:lnTo>
                    <a:pt x="236" y="67"/>
                  </a:lnTo>
                  <a:lnTo>
                    <a:pt x="222" y="62"/>
                  </a:lnTo>
                  <a:lnTo>
                    <a:pt x="196" y="47"/>
                  </a:lnTo>
                  <a:lnTo>
                    <a:pt x="177" y="49"/>
                  </a:lnTo>
                  <a:lnTo>
                    <a:pt x="164" y="44"/>
                  </a:lnTo>
                  <a:lnTo>
                    <a:pt x="165" y="35"/>
                  </a:lnTo>
                  <a:lnTo>
                    <a:pt x="130" y="12"/>
                  </a:lnTo>
                  <a:lnTo>
                    <a:pt x="107" y="11"/>
                  </a:lnTo>
                  <a:lnTo>
                    <a:pt x="85" y="7"/>
                  </a:lnTo>
                  <a:lnTo>
                    <a:pt x="66" y="12"/>
                  </a:lnTo>
                  <a:lnTo>
                    <a:pt x="59" y="25"/>
                  </a:lnTo>
                  <a:lnTo>
                    <a:pt x="44" y="7"/>
                  </a:lnTo>
                  <a:lnTo>
                    <a:pt x="20" y="34"/>
                  </a:lnTo>
                  <a:lnTo>
                    <a:pt x="0" y="58"/>
                  </a:lnTo>
                  <a:lnTo>
                    <a:pt x="7" y="74"/>
                  </a:lnTo>
                  <a:lnTo>
                    <a:pt x="24" y="85"/>
                  </a:lnTo>
                  <a:lnTo>
                    <a:pt x="25" y="104"/>
                  </a:lnTo>
                  <a:lnTo>
                    <a:pt x="12" y="118"/>
                  </a:lnTo>
                  <a:lnTo>
                    <a:pt x="6" y="145"/>
                  </a:lnTo>
                  <a:lnTo>
                    <a:pt x="25" y="140"/>
                  </a:lnTo>
                  <a:lnTo>
                    <a:pt x="43" y="145"/>
                  </a:lnTo>
                  <a:lnTo>
                    <a:pt x="48" y="138"/>
                  </a:lnTo>
                  <a:lnTo>
                    <a:pt x="59" y="144"/>
                  </a:lnTo>
                  <a:lnTo>
                    <a:pt x="54" y="162"/>
                  </a:lnTo>
                  <a:lnTo>
                    <a:pt x="59" y="171"/>
                  </a:lnTo>
                  <a:lnTo>
                    <a:pt x="38" y="171"/>
                  </a:lnTo>
                  <a:lnTo>
                    <a:pt x="31" y="178"/>
                  </a:lnTo>
                  <a:lnTo>
                    <a:pt x="30" y="189"/>
                  </a:lnTo>
                  <a:lnTo>
                    <a:pt x="19" y="190"/>
                  </a:lnTo>
                  <a:lnTo>
                    <a:pt x="20" y="200"/>
                  </a:lnTo>
                  <a:lnTo>
                    <a:pt x="26" y="215"/>
                  </a:lnTo>
                  <a:lnTo>
                    <a:pt x="48" y="215"/>
                  </a:lnTo>
                  <a:lnTo>
                    <a:pt x="54" y="240"/>
                  </a:lnTo>
                  <a:lnTo>
                    <a:pt x="59" y="226"/>
                  </a:lnTo>
                  <a:lnTo>
                    <a:pt x="75" y="228"/>
                  </a:lnTo>
                  <a:lnTo>
                    <a:pt x="80" y="248"/>
                  </a:lnTo>
                  <a:lnTo>
                    <a:pt x="93" y="242"/>
                  </a:lnTo>
                  <a:lnTo>
                    <a:pt x="105" y="247"/>
                  </a:lnTo>
                  <a:lnTo>
                    <a:pt x="105" y="256"/>
                  </a:lnTo>
                  <a:lnTo>
                    <a:pt x="119" y="261"/>
                  </a:lnTo>
                  <a:lnTo>
                    <a:pt x="130" y="189"/>
                  </a:lnTo>
                  <a:lnTo>
                    <a:pt x="160" y="164"/>
                  </a:lnTo>
                  <a:lnTo>
                    <a:pt x="174" y="161"/>
                  </a:lnTo>
                  <a:lnTo>
                    <a:pt x="174" y="145"/>
                  </a:lnTo>
                  <a:lnTo>
                    <a:pt x="202" y="145"/>
                  </a:lnTo>
                  <a:lnTo>
                    <a:pt x="202" y="167"/>
                  </a:lnTo>
                  <a:lnTo>
                    <a:pt x="210" y="178"/>
                  </a:lnTo>
                  <a:lnTo>
                    <a:pt x="204" y="184"/>
                  </a:lnTo>
                  <a:lnTo>
                    <a:pt x="214" y="201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4" y="211"/>
                  </a:lnTo>
                  <a:lnTo>
                    <a:pt x="269" y="218"/>
                  </a:lnTo>
                  <a:lnTo>
                    <a:pt x="270" y="240"/>
                  </a:lnTo>
                  <a:lnTo>
                    <a:pt x="275" y="253"/>
                  </a:lnTo>
                  <a:lnTo>
                    <a:pt x="295" y="263"/>
                  </a:lnTo>
                  <a:lnTo>
                    <a:pt x="302" y="269"/>
                  </a:lnTo>
                  <a:lnTo>
                    <a:pt x="320" y="256"/>
                  </a:lnTo>
                  <a:lnTo>
                    <a:pt x="354" y="244"/>
                  </a:lnTo>
                  <a:lnTo>
                    <a:pt x="359" y="237"/>
                  </a:lnTo>
                  <a:lnTo>
                    <a:pt x="347" y="226"/>
                  </a:lnTo>
                  <a:lnTo>
                    <a:pt x="335" y="228"/>
                  </a:lnTo>
                  <a:lnTo>
                    <a:pt x="323" y="217"/>
                  </a:lnTo>
                  <a:lnTo>
                    <a:pt x="330" y="207"/>
                  </a:lnTo>
                  <a:lnTo>
                    <a:pt x="328" y="199"/>
                  </a:lnTo>
                  <a:lnTo>
                    <a:pt x="328" y="195"/>
                  </a:lnTo>
                  <a:lnTo>
                    <a:pt x="338" y="186"/>
                  </a:lnTo>
                  <a:lnTo>
                    <a:pt x="351" y="200"/>
                  </a:lnTo>
                  <a:lnTo>
                    <a:pt x="357" y="189"/>
                  </a:lnTo>
                  <a:lnTo>
                    <a:pt x="376" y="184"/>
                  </a:lnTo>
                  <a:lnTo>
                    <a:pt x="387" y="193"/>
                  </a:lnTo>
                  <a:lnTo>
                    <a:pt x="417" y="189"/>
                  </a:lnTo>
                  <a:lnTo>
                    <a:pt x="437" y="189"/>
                  </a:lnTo>
                  <a:lnTo>
                    <a:pt x="453" y="203"/>
                  </a:lnTo>
                  <a:lnTo>
                    <a:pt x="459" y="195"/>
                  </a:lnTo>
                  <a:lnTo>
                    <a:pt x="460" y="175"/>
                  </a:lnTo>
                  <a:lnTo>
                    <a:pt x="475" y="167"/>
                  </a:lnTo>
                  <a:lnTo>
                    <a:pt x="493" y="173"/>
                  </a:lnTo>
                  <a:lnTo>
                    <a:pt x="499" y="140"/>
                  </a:lnTo>
                  <a:lnTo>
                    <a:pt x="505" y="133"/>
                  </a:lnTo>
                  <a:lnTo>
                    <a:pt x="517" y="130"/>
                  </a:lnTo>
                  <a:lnTo>
                    <a:pt x="521" y="119"/>
                  </a:lnTo>
                  <a:lnTo>
                    <a:pt x="530" y="113"/>
                  </a:lnTo>
                </a:path>
              </a:pathLst>
            </a:custGeom>
            <a:solidFill>
              <a:srgbClr val="F15D4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2" name="Freeform 193">
              <a:extLst>
                <a:ext uri="{FF2B5EF4-FFF2-40B4-BE49-F238E27FC236}">
                  <a16:creationId xmlns:a16="http://schemas.microsoft.com/office/drawing/2014/main" id="{7D15FECB-7359-7144-B72B-90388D38F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17" y="2208765"/>
              <a:ext cx="167129" cy="124642"/>
            </a:xfrm>
            <a:custGeom>
              <a:avLst/>
              <a:gdLst>
                <a:gd name="T0" fmla="*/ 144 w 169"/>
                <a:gd name="T1" fmla="*/ 21 h 126"/>
                <a:gd name="T2" fmla="*/ 134 w 169"/>
                <a:gd name="T3" fmla="*/ 33 h 126"/>
                <a:gd name="T4" fmla="*/ 144 w 169"/>
                <a:gd name="T5" fmla="*/ 42 h 126"/>
                <a:gd name="T6" fmla="*/ 143 w 169"/>
                <a:gd name="T7" fmla="*/ 87 h 126"/>
                <a:gd name="T8" fmla="*/ 130 w 169"/>
                <a:gd name="T9" fmla="*/ 91 h 126"/>
                <a:gd name="T10" fmla="*/ 124 w 169"/>
                <a:gd name="T11" fmla="*/ 102 h 126"/>
                <a:gd name="T12" fmla="*/ 97 w 169"/>
                <a:gd name="T13" fmla="*/ 108 h 126"/>
                <a:gd name="T14" fmla="*/ 98 w 169"/>
                <a:gd name="T15" fmla="*/ 117 h 126"/>
                <a:gd name="T16" fmla="*/ 91 w 169"/>
                <a:gd name="T17" fmla="*/ 126 h 126"/>
                <a:gd name="T18" fmla="*/ 76 w 169"/>
                <a:gd name="T19" fmla="*/ 85 h 126"/>
                <a:gd name="T20" fmla="*/ 57 w 169"/>
                <a:gd name="T21" fmla="*/ 99 h 126"/>
                <a:gd name="T22" fmla="*/ 40 w 169"/>
                <a:gd name="T23" fmla="*/ 101 h 126"/>
                <a:gd name="T24" fmla="*/ 0 w 169"/>
                <a:gd name="T25" fmla="*/ 96 h 126"/>
                <a:gd name="T26" fmla="*/ 20 w 169"/>
                <a:gd name="T27" fmla="*/ 81 h 126"/>
                <a:gd name="T28" fmla="*/ 58 w 169"/>
                <a:gd name="T29" fmla="*/ 68 h 126"/>
                <a:gd name="T30" fmla="*/ 64 w 169"/>
                <a:gd name="T31" fmla="*/ 60 h 126"/>
                <a:gd name="T32" fmla="*/ 50 w 169"/>
                <a:gd name="T33" fmla="*/ 47 h 126"/>
                <a:gd name="T34" fmla="*/ 37 w 169"/>
                <a:gd name="T35" fmla="*/ 50 h 126"/>
                <a:gd name="T36" fmla="*/ 23 w 169"/>
                <a:gd name="T37" fmla="*/ 38 h 126"/>
                <a:gd name="T38" fmla="*/ 31 w 169"/>
                <a:gd name="T39" fmla="*/ 27 h 126"/>
                <a:gd name="T40" fmla="*/ 29 w 169"/>
                <a:gd name="T41" fmla="*/ 12 h 126"/>
                <a:gd name="T42" fmla="*/ 40 w 169"/>
                <a:gd name="T43" fmla="*/ 3 h 126"/>
                <a:gd name="T44" fmla="*/ 55 w 169"/>
                <a:gd name="T45" fmla="*/ 18 h 126"/>
                <a:gd name="T46" fmla="*/ 62 w 169"/>
                <a:gd name="T47" fmla="*/ 6 h 126"/>
                <a:gd name="T48" fmla="*/ 83 w 169"/>
                <a:gd name="T49" fmla="*/ 0 h 126"/>
                <a:gd name="T50" fmla="*/ 95 w 169"/>
                <a:gd name="T51" fmla="*/ 10 h 126"/>
                <a:gd name="T52" fmla="*/ 129 w 169"/>
                <a:gd name="T53" fmla="*/ 6 h 126"/>
                <a:gd name="T54" fmla="*/ 151 w 169"/>
                <a:gd name="T55" fmla="*/ 7 h 126"/>
                <a:gd name="T56" fmla="*/ 169 w 169"/>
                <a:gd name="T57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" h="126">
                  <a:moveTo>
                    <a:pt x="144" y="21"/>
                  </a:moveTo>
                  <a:lnTo>
                    <a:pt x="134" y="33"/>
                  </a:lnTo>
                  <a:lnTo>
                    <a:pt x="144" y="42"/>
                  </a:lnTo>
                  <a:lnTo>
                    <a:pt x="143" y="87"/>
                  </a:lnTo>
                  <a:lnTo>
                    <a:pt x="130" y="91"/>
                  </a:lnTo>
                  <a:lnTo>
                    <a:pt x="124" y="102"/>
                  </a:lnTo>
                  <a:lnTo>
                    <a:pt x="97" y="108"/>
                  </a:lnTo>
                  <a:lnTo>
                    <a:pt x="98" y="117"/>
                  </a:lnTo>
                  <a:lnTo>
                    <a:pt x="91" y="126"/>
                  </a:lnTo>
                  <a:lnTo>
                    <a:pt x="76" y="85"/>
                  </a:lnTo>
                  <a:lnTo>
                    <a:pt x="57" y="99"/>
                  </a:lnTo>
                  <a:lnTo>
                    <a:pt x="40" y="101"/>
                  </a:lnTo>
                  <a:lnTo>
                    <a:pt x="0" y="96"/>
                  </a:lnTo>
                  <a:lnTo>
                    <a:pt x="20" y="81"/>
                  </a:lnTo>
                  <a:lnTo>
                    <a:pt x="58" y="68"/>
                  </a:lnTo>
                  <a:lnTo>
                    <a:pt x="64" y="60"/>
                  </a:lnTo>
                  <a:lnTo>
                    <a:pt x="50" y="47"/>
                  </a:lnTo>
                  <a:lnTo>
                    <a:pt x="37" y="50"/>
                  </a:lnTo>
                  <a:lnTo>
                    <a:pt x="23" y="38"/>
                  </a:lnTo>
                  <a:lnTo>
                    <a:pt x="31" y="27"/>
                  </a:lnTo>
                  <a:lnTo>
                    <a:pt x="29" y="12"/>
                  </a:lnTo>
                  <a:lnTo>
                    <a:pt x="40" y="3"/>
                  </a:lnTo>
                  <a:lnTo>
                    <a:pt x="55" y="18"/>
                  </a:lnTo>
                  <a:lnTo>
                    <a:pt x="62" y="6"/>
                  </a:lnTo>
                  <a:lnTo>
                    <a:pt x="83" y="0"/>
                  </a:lnTo>
                  <a:lnTo>
                    <a:pt x="95" y="10"/>
                  </a:lnTo>
                  <a:lnTo>
                    <a:pt x="129" y="6"/>
                  </a:lnTo>
                  <a:lnTo>
                    <a:pt x="151" y="7"/>
                  </a:lnTo>
                  <a:lnTo>
                    <a:pt x="169" y="2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3" name="Freeform 194">
              <a:extLst>
                <a:ext uri="{FF2B5EF4-FFF2-40B4-BE49-F238E27FC236}">
                  <a16:creationId xmlns:a16="http://schemas.microsoft.com/office/drawing/2014/main" id="{63E9CD88-B0E3-E742-9336-8EB4CABB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933" y="2202829"/>
              <a:ext cx="98892" cy="72213"/>
            </a:xfrm>
            <a:custGeom>
              <a:avLst/>
              <a:gdLst>
                <a:gd name="T0" fmla="*/ 0 w 90"/>
                <a:gd name="T1" fmla="*/ 18 h 65"/>
                <a:gd name="T2" fmla="*/ 32 w 90"/>
                <a:gd name="T3" fmla="*/ 0 h 65"/>
                <a:gd name="T4" fmla="*/ 50 w 90"/>
                <a:gd name="T5" fmla="*/ 9 h 65"/>
                <a:gd name="T6" fmla="*/ 62 w 90"/>
                <a:gd name="T7" fmla="*/ 9 h 65"/>
                <a:gd name="T8" fmla="*/ 74 w 90"/>
                <a:gd name="T9" fmla="*/ 21 h 65"/>
                <a:gd name="T10" fmla="*/ 89 w 90"/>
                <a:gd name="T11" fmla="*/ 37 h 65"/>
                <a:gd name="T12" fmla="*/ 80 w 90"/>
                <a:gd name="T13" fmla="*/ 55 h 65"/>
                <a:gd name="T14" fmla="*/ 64 w 90"/>
                <a:gd name="T15" fmla="*/ 62 h 65"/>
                <a:gd name="T16" fmla="*/ 45 w 90"/>
                <a:gd name="T17" fmla="*/ 64 h 65"/>
                <a:gd name="T18" fmla="*/ 42 w 90"/>
                <a:gd name="T19" fmla="*/ 50 h 65"/>
                <a:gd name="T20" fmla="*/ 35 w 90"/>
                <a:gd name="T21" fmla="*/ 37 h 65"/>
                <a:gd name="T22" fmla="*/ 15 w 90"/>
                <a:gd name="T23" fmla="*/ 31 h 65"/>
                <a:gd name="T24" fmla="*/ 0 w 90"/>
                <a:gd name="T25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5">
                  <a:moveTo>
                    <a:pt x="0" y="18"/>
                  </a:moveTo>
                  <a:lnTo>
                    <a:pt x="32" y="0"/>
                  </a:lnTo>
                  <a:lnTo>
                    <a:pt x="50" y="9"/>
                  </a:lnTo>
                  <a:lnTo>
                    <a:pt x="62" y="9"/>
                  </a:lnTo>
                  <a:lnTo>
                    <a:pt x="74" y="21"/>
                  </a:lnTo>
                  <a:lnTo>
                    <a:pt x="89" y="37"/>
                  </a:lnTo>
                  <a:lnTo>
                    <a:pt x="80" y="55"/>
                  </a:lnTo>
                  <a:lnTo>
                    <a:pt x="64" y="62"/>
                  </a:lnTo>
                  <a:lnTo>
                    <a:pt x="45" y="64"/>
                  </a:lnTo>
                  <a:lnTo>
                    <a:pt x="42" y="50"/>
                  </a:lnTo>
                  <a:lnTo>
                    <a:pt x="35" y="37"/>
                  </a:lnTo>
                  <a:lnTo>
                    <a:pt x="15" y="31"/>
                  </a:lnTo>
                  <a:lnTo>
                    <a:pt x="0" y="18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4" name="Freeform 195">
              <a:extLst>
                <a:ext uri="{FF2B5EF4-FFF2-40B4-BE49-F238E27FC236}">
                  <a16:creationId xmlns:a16="http://schemas.microsoft.com/office/drawing/2014/main" id="{9CDDF917-88C3-F14F-B0CE-3FB6A90F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704" y="2880446"/>
              <a:ext cx="80103" cy="153330"/>
            </a:xfrm>
            <a:custGeom>
              <a:avLst/>
              <a:gdLst>
                <a:gd name="T0" fmla="*/ 46 w 73"/>
                <a:gd name="T1" fmla="*/ 46 h 138"/>
                <a:gd name="T2" fmla="*/ 25 w 73"/>
                <a:gd name="T3" fmla="*/ 35 h 138"/>
                <a:gd name="T4" fmla="*/ 13 w 73"/>
                <a:gd name="T5" fmla="*/ 0 h 138"/>
                <a:gd name="T6" fmla="*/ 0 w 73"/>
                <a:gd name="T7" fmla="*/ 13 h 138"/>
                <a:gd name="T8" fmla="*/ 2 w 73"/>
                <a:gd name="T9" fmla="*/ 36 h 138"/>
                <a:gd name="T10" fmla="*/ 8 w 73"/>
                <a:gd name="T11" fmla="*/ 91 h 138"/>
                <a:gd name="T12" fmla="*/ 26 w 73"/>
                <a:gd name="T13" fmla="*/ 116 h 138"/>
                <a:gd name="T14" fmla="*/ 41 w 73"/>
                <a:gd name="T15" fmla="*/ 133 h 138"/>
                <a:gd name="T16" fmla="*/ 70 w 73"/>
                <a:gd name="T17" fmla="*/ 137 h 138"/>
                <a:gd name="T18" fmla="*/ 72 w 73"/>
                <a:gd name="T19" fmla="*/ 127 h 138"/>
                <a:gd name="T20" fmla="*/ 68 w 73"/>
                <a:gd name="T21" fmla="*/ 78 h 138"/>
                <a:gd name="T22" fmla="*/ 46 w 73"/>
                <a:gd name="T23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8">
                  <a:moveTo>
                    <a:pt x="46" y="46"/>
                  </a:moveTo>
                  <a:lnTo>
                    <a:pt x="25" y="35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2" y="36"/>
                  </a:lnTo>
                  <a:lnTo>
                    <a:pt x="8" y="91"/>
                  </a:lnTo>
                  <a:lnTo>
                    <a:pt x="26" y="116"/>
                  </a:lnTo>
                  <a:lnTo>
                    <a:pt x="41" y="133"/>
                  </a:lnTo>
                  <a:lnTo>
                    <a:pt x="70" y="137"/>
                  </a:lnTo>
                  <a:lnTo>
                    <a:pt x="72" y="127"/>
                  </a:lnTo>
                  <a:lnTo>
                    <a:pt x="68" y="78"/>
                  </a:lnTo>
                  <a:lnTo>
                    <a:pt x="46" y="4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5" name="Freeform 196">
              <a:extLst>
                <a:ext uri="{FF2B5EF4-FFF2-40B4-BE49-F238E27FC236}">
                  <a16:creationId xmlns:a16="http://schemas.microsoft.com/office/drawing/2014/main" id="{5492C8C1-7AED-114A-92BB-FBAB8F8A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480" y="2170185"/>
              <a:ext cx="78125" cy="97933"/>
            </a:xfrm>
            <a:custGeom>
              <a:avLst/>
              <a:gdLst>
                <a:gd name="T0" fmla="*/ 12 w 71"/>
                <a:gd name="T1" fmla="*/ 8 h 89"/>
                <a:gd name="T2" fmla="*/ 15 w 71"/>
                <a:gd name="T3" fmla="*/ 26 h 89"/>
                <a:gd name="T4" fmla="*/ 17 w 71"/>
                <a:gd name="T5" fmla="*/ 42 h 89"/>
                <a:gd name="T6" fmla="*/ 8 w 71"/>
                <a:gd name="T7" fmla="*/ 58 h 89"/>
                <a:gd name="T8" fmla="*/ 0 w 71"/>
                <a:gd name="T9" fmla="*/ 73 h 89"/>
                <a:gd name="T10" fmla="*/ 9 w 71"/>
                <a:gd name="T11" fmla="*/ 80 h 89"/>
                <a:gd name="T12" fmla="*/ 26 w 71"/>
                <a:gd name="T13" fmla="*/ 74 h 89"/>
                <a:gd name="T14" fmla="*/ 42 w 71"/>
                <a:gd name="T15" fmla="*/ 77 h 89"/>
                <a:gd name="T16" fmla="*/ 42 w 71"/>
                <a:gd name="T17" fmla="*/ 78 h 89"/>
                <a:gd name="T18" fmla="*/ 42 w 71"/>
                <a:gd name="T19" fmla="*/ 79 h 89"/>
                <a:gd name="T20" fmla="*/ 43 w 71"/>
                <a:gd name="T21" fmla="*/ 80 h 89"/>
                <a:gd name="T22" fmla="*/ 44 w 71"/>
                <a:gd name="T23" fmla="*/ 80 h 89"/>
                <a:gd name="T24" fmla="*/ 44 w 71"/>
                <a:gd name="T25" fmla="*/ 83 h 89"/>
                <a:gd name="T26" fmla="*/ 45 w 71"/>
                <a:gd name="T27" fmla="*/ 85 h 89"/>
                <a:gd name="T28" fmla="*/ 46 w 71"/>
                <a:gd name="T29" fmla="*/ 85 h 89"/>
                <a:gd name="T30" fmla="*/ 48 w 71"/>
                <a:gd name="T31" fmla="*/ 87 h 89"/>
                <a:gd name="T32" fmla="*/ 48 w 71"/>
                <a:gd name="T33" fmla="*/ 88 h 89"/>
                <a:gd name="T34" fmla="*/ 49 w 71"/>
                <a:gd name="T35" fmla="*/ 88 h 89"/>
                <a:gd name="T36" fmla="*/ 50 w 71"/>
                <a:gd name="T37" fmla="*/ 87 h 89"/>
                <a:gd name="T38" fmla="*/ 50 w 71"/>
                <a:gd name="T39" fmla="*/ 86 h 89"/>
                <a:gd name="T40" fmla="*/ 50 w 71"/>
                <a:gd name="T41" fmla="*/ 85 h 89"/>
                <a:gd name="T42" fmla="*/ 51 w 71"/>
                <a:gd name="T43" fmla="*/ 83 h 89"/>
                <a:gd name="T44" fmla="*/ 51 w 71"/>
                <a:gd name="T45" fmla="*/ 80 h 89"/>
                <a:gd name="T46" fmla="*/ 53 w 71"/>
                <a:gd name="T47" fmla="*/ 78 h 89"/>
                <a:gd name="T48" fmla="*/ 55 w 71"/>
                <a:gd name="T49" fmla="*/ 76 h 89"/>
                <a:gd name="T50" fmla="*/ 55 w 71"/>
                <a:gd name="T51" fmla="*/ 74 h 89"/>
                <a:gd name="T52" fmla="*/ 57 w 71"/>
                <a:gd name="T53" fmla="*/ 71 h 89"/>
                <a:gd name="T54" fmla="*/ 58 w 71"/>
                <a:gd name="T55" fmla="*/ 69 h 89"/>
                <a:gd name="T56" fmla="*/ 59 w 71"/>
                <a:gd name="T57" fmla="*/ 68 h 89"/>
                <a:gd name="T58" fmla="*/ 59 w 71"/>
                <a:gd name="T59" fmla="*/ 67 h 89"/>
                <a:gd name="T60" fmla="*/ 60 w 71"/>
                <a:gd name="T61" fmla="*/ 66 h 89"/>
                <a:gd name="T62" fmla="*/ 70 w 71"/>
                <a:gd name="T63" fmla="*/ 61 h 89"/>
                <a:gd name="T64" fmla="*/ 67 w 71"/>
                <a:gd name="T65" fmla="*/ 42 h 89"/>
                <a:gd name="T66" fmla="*/ 52 w 71"/>
                <a:gd name="T67" fmla="*/ 37 h 89"/>
                <a:gd name="T68" fmla="*/ 31 w 71"/>
                <a:gd name="T69" fmla="*/ 30 h 89"/>
                <a:gd name="T70" fmla="*/ 25 w 71"/>
                <a:gd name="T71" fmla="*/ 14 h 89"/>
                <a:gd name="T72" fmla="*/ 18 w 71"/>
                <a:gd name="T73" fmla="*/ 0 h 89"/>
                <a:gd name="T74" fmla="*/ 12 w 71"/>
                <a:gd name="T75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89">
                  <a:moveTo>
                    <a:pt x="12" y="8"/>
                  </a:moveTo>
                  <a:lnTo>
                    <a:pt x="15" y="26"/>
                  </a:lnTo>
                  <a:lnTo>
                    <a:pt x="17" y="42"/>
                  </a:lnTo>
                  <a:lnTo>
                    <a:pt x="8" y="58"/>
                  </a:lnTo>
                  <a:lnTo>
                    <a:pt x="0" y="73"/>
                  </a:lnTo>
                  <a:lnTo>
                    <a:pt x="9" y="80"/>
                  </a:lnTo>
                  <a:lnTo>
                    <a:pt x="26" y="74"/>
                  </a:lnTo>
                  <a:lnTo>
                    <a:pt x="42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80"/>
                  </a:lnTo>
                  <a:lnTo>
                    <a:pt x="44" y="80"/>
                  </a:lnTo>
                  <a:lnTo>
                    <a:pt x="44" y="83"/>
                  </a:lnTo>
                  <a:lnTo>
                    <a:pt x="45" y="85"/>
                  </a:lnTo>
                  <a:lnTo>
                    <a:pt x="46" y="85"/>
                  </a:lnTo>
                  <a:lnTo>
                    <a:pt x="48" y="87"/>
                  </a:lnTo>
                  <a:lnTo>
                    <a:pt x="48" y="88"/>
                  </a:lnTo>
                  <a:lnTo>
                    <a:pt x="49" y="88"/>
                  </a:lnTo>
                  <a:lnTo>
                    <a:pt x="50" y="87"/>
                  </a:lnTo>
                  <a:lnTo>
                    <a:pt x="50" y="86"/>
                  </a:lnTo>
                  <a:lnTo>
                    <a:pt x="50" y="85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3" y="78"/>
                  </a:lnTo>
                  <a:lnTo>
                    <a:pt x="55" y="76"/>
                  </a:lnTo>
                  <a:lnTo>
                    <a:pt x="55" y="74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59" y="68"/>
                  </a:lnTo>
                  <a:lnTo>
                    <a:pt x="59" y="67"/>
                  </a:lnTo>
                  <a:lnTo>
                    <a:pt x="60" y="66"/>
                  </a:lnTo>
                  <a:lnTo>
                    <a:pt x="70" y="61"/>
                  </a:lnTo>
                  <a:lnTo>
                    <a:pt x="67" y="42"/>
                  </a:lnTo>
                  <a:lnTo>
                    <a:pt x="52" y="37"/>
                  </a:lnTo>
                  <a:lnTo>
                    <a:pt x="31" y="30"/>
                  </a:lnTo>
                  <a:lnTo>
                    <a:pt x="25" y="14"/>
                  </a:lnTo>
                  <a:lnTo>
                    <a:pt x="18" y="0"/>
                  </a:lnTo>
                  <a:lnTo>
                    <a:pt x="12" y="8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6" name="Freeform 197">
              <a:extLst>
                <a:ext uri="{FF2B5EF4-FFF2-40B4-BE49-F238E27FC236}">
                  <a16:creationId xmlns:a16="http://schemas.microsoft.com/office/drawing/2014/main" id="{6442E120-7454-0E47-B408-FA758F3B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488" y="2275042"/>
              <a:ext cx="151306" cy="159264"/>
            </a:xfrm>
            <a:custGeom>
              <a:avLst/>
              <a:gdLst>
                <a:gd name="T0" fmla="*/ 99 w 136"/>
                <a:gd name="T1" fmla="*/ 0 h 143"/>
                <a:gd name="T2" fmla="*/ 114 w 136"/>
                <a:gd name="T3" fmla="*/ 0 h 143"/>
                <a:gd name="T4" fmla="*/ 118 w 136"/>
                <a:gd name="T5" fmla="*/ 25 h 143"/>
                <a:gd name="T6" fmla="*/ 123 w 136"/>
                <a:gd name="T7" fmla="*/ 34 h 143"/>
                <a:gd name="T8" fmla="*/ 135 w 136"/>
                <a:gd name="T9" fmla="*/ 45 h 143"/>
                <a:gd name="T10" fmla="*/ 117 w 136"/>
                <a:gd name="T11" fmla="*/ 60 h 143"/>
                <a:gd name="T12" fmla="*/ 125 w 136"/>
                <a:gd name="T13" fmla="*/ 87 h 143"/>
                <a:gd name="T14" fmla="*/ 121 w 136"/>
                <a:gd name="T15" fmla="*/ 103 h 143"/>
                <a:gd name="T16" fmla="*/ 114 w 136"/>
                <a:gd name="T17" fmla="*/ 112 h 143"/>
                <a:gd name="T18" fmla="*/ 106 w 136"/>
                <a:gd name="T19" fmla="*/ 114 h 143"/>
                <a:gd name="T20" fmla="*/ 101 w 136"/>
                <a:gd name="T21" fmla="*/ 127 h 143"/>
                <a:gd name="T22" fmla="*/ 91 w 136"/>
                <a:gd name="T23" fmla="*/ 116 h 143"/>
                <a:gd name="T24" fmla="*/ 86 w 136"/>
                <a:gd name="T25" fmla="*/ 122 h 143"/>
                <a:gd name="T26" fmla="*/ 67 w 136"/>
                <a:gd name="T27" fmla="*/ 123 h 143"/>
                <a:gd name="T28" fmla="*/ 63 w 136"/>
                <a:gd name="T29" fmla="*/ 114 h 143"/>
                <a:gd name="T30" fmla="*/ 55 w 136"/>
                <a:gd name="T31" fmla="*/ 116 h 143"/>
                <a:gd name="T32" fmla="*/ 55 w 136"/>
                <a:gd name="T33" fmla="*/ 139 h 143"/>
                <a:gd name="T34" fmla="*/ 46 w 136"/>
                <a:gd name="T35" fmla="*/ 133 h 143"/>
                <a:gd name="T36" fmla="*/ 40 w 136"/>
                <a:gd name="T37" fmla="*/ 124 h 143"/>
                <a:gd name="T38" fmla="*/ 36 w 136"/>
                <a:gd name="T39" fmla="*/ 139 h 143"/>
                <a:gd name="T40" fmla="*/ 26 w 136"/>
                <a:gd name="T41" fmla="*/ 142 h 143"/>
                <a:gd name="T42" fmla="*/ 19 w 136"/>
                <a:gd name="T43" fmla="*/ 131 h 143"/>
                <a:gd name="T44" fmla="*/ 7 w 136"/>
                <a:gd name="T45" fmla="*/ 129 h 143"/>
                <a:gd name="T46" fmla="*/ 0 w 136"/>
                <a:gd name="T47" fmla="*/ 123 h 143"/>
                <a:gd name="T48" fmla="*/ 11 w 136"/>
                <a:gd name="T49" fmla="*/ 112 h 143"/>
                <a:gd name="T50" fmla="*/ 23 w 136"/>
                <a:gd name="T51" fmla="*/ 105 h 143"/>
                <a:gd name="T52" fmla="*/ 32 w 136"/>
                <a:gd name="T53" fmla="*/ 97 h 143"/>
                <a:gd name="T54" fmla="*/ 54 w 136"/>
                <a:gd name="T55" fmla="*/ 99 h 143"/>
                <a:gd name="T56" fmla="*/ 55 w 136"/>
                <a:gd name="T57" fmla="*/ 84 h 143"/>
                <a:gd name="T58" fmla="*/ 60 w 136"/>
                <a:gd name="T59" fmla="*/ 72 h 143"/>
                <a:gd name="T60" fmla="*/ 68 w 136"/>
                <a:gd name="T61" fmla="*/ 76 h 143"/>
                <a:gd name="T62" fmla="*/ 88 w 136"/>
                <a:gd name="T63" fmla="*/ 73 h 143"/>
                <a:gd name="T64" fmla="*/ 91 w 136"/>
                <a:gd name="T65" fmla="*/ 62 h 143"/>
                <a:gd name="T66" fmla="*/ 91 w 136"/>
                <a:gd name="T67" fmla="*/ 44 h 143"/>
                <a:gd name="T68" fmla="*/ 97 w 136"/>
                <a:gd name="T69" fmla="*/ 34 h 143"/>
                <a:gd name="T70" fmla="*/ 92 w 136"/>
                <a:gd name="T71" fmla="*/ 10 h 143"/>
                <a:gd name="T72" fmla="*/ 99 w 136"/>
                <a:gd name="T7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43">
                  <a:moveTo>
                    <a:pt x="99" y="0"/>
                  </a:moveTo>
                  <a:lnTo>
                    <a:pt x="114" y="0"/>
                  </a:lnTo>
                  <a:lnTo>
                    <a:pt x="118" y="25"/>
                  </a:lnTo>
                  <a:lnTo>
                    <a:pt x="123" y="34"/>
                  </a:lnTo>
                  <a:lnTo>
                    <a:pt x="135" y="45"/>
                  </a:lnTo>
                  <a:lnTo>
                    <a:pt x="117" y="60"/>
                  </a:lnTo>
                  <a:lnTo>
                    <a:pt x="125" y="87"/>
                  </a:lnTo>
                  <a:lnTo>
                    <a:pt x="121" y="103"/>
                  </a:lnTo>
                  <a:lnTo>
                    <a:pt x="114" y="112"/>
                  </a:lnTo>
                  <a:lnTo>
                    <a:pt x="106" y="114"/>
                  </a:lnTo>
                  <a:lnTo>
                    <a:pt x="101" y="127"/>
                  </a:lnTo>
                  <a:lnTo>
                    <a:pt x="91" y="116"/>
                  </a:lnTo>
                  <a:lnTo>
                    <a:pt x="86" y="122"/>
                  </a:lnTo>
                  <a:lnTo>
                    <a:pt x="67" y="123"/>
                  </a:lnTo>
                  <a:lnTo>
                    <a:pt x="63" y="114"/>
                  </a:lnTo>
                  <a:lnTo>
                    <a:pt x="55" y="116"/>
                  </a:lnTo>
                  <a:lnTo>
                    <a:pt x="55" y="139"/>
                  </a:lnTo>
                  <a:lnTo>
                    <a:pt x="46" y="133"/>
                  </a:lnTo>
                  <a:lnTo>
                    <a:pt x="40" y="124"/>
                  </a:lnTo>
                  <a:lnTo>
                    <a:pt x="36" y="139"/>
                  </a:lnTo>
                  <a:lnTo>
                    <a:pt x="26" y="142"/>
                  </a:lnTo>
                  <a:lnTo>
                    <a:pt x="19" y="131"/>
                  </a:lnTo>
                  <a:lnTo>
                    <a:pt x="7" y="129"/>
                  </a:lnTo>
                  <a:lnTo>
                    <a:pt x="0" y="123"/>
                  </a:lnTo>
                  <a:lnTo>
                    <a:pt x="11" y="112"/>
                  </a:lnTo>
                  <a:lnTo>
                    <a:pt x="23" y="105"/>
                  </a:lnTo>
                  <a:lnTo>
                    <a:pt x="32" y="97"/>
                  </a:lnTo>
                  <a:lnTo>
                    <a:pt x="54" y="99"/>
                  </a:lnTo>
                  <a:lnTo>
                    <a:pt x="55" y="84"/>
                  </a:lnTo>
                  <a:lnTo>
                    <a:pt x="60" y="72"/>
                  </a:lnTo>
                  <a:lnTo>
                    <a:pt x="68" y="76"/>
                  </a:lnTo>
                  <a:lnTo>
                    <a:pt x="88" y="73"/>
                  </a:lnTo>
                  <a:lnTo>
                    <a:pt x="91" y="62"/>
                  </a:lnTo>
                  <a:lnTo>
                    <a:pt x="91" y="44"/>
                  </a:lnTo>
                  <a:lnTo>
                    <a:pt x="97" y="34"/>
                  </a:lnTo>
                  <a:lnTo>
                    <a:pt x="92" y="10"/>
                  </a:lnTo>
                  <a:lnTo>
                    <a:pt x="99" y="0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7" name="Freeform 198">
              <a:extLst>
                <a:ext uri="{FF2B5EF4-FFF2-40B4-BE49-F238E27FC236}">
                  <a16:creationId xmlns:a16="http://schemas.microsoft.com/office/drawing/2014/main" id="{EE2A3419-7893-A24D-81F9-86350E0D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897" y="2424415"/>
              <a:ext cx="36590" cy="61332"/>
            </a:xfrm>
            <a:custGeom>
              <a:avLst/>
              <a:gdLst>
                <a:gd name="T0" fmla="*/ 14 w 34"/>
                <a:gd name="T1" fmla="*/ 5 h 54"/>
                <a:gd name="T2" fmla="*/ 8 w 34"/>
                <a:gd name="T3" fmla="*/ 15 h 54"/>
                <a:gd name="T4" fmla="*/ 0 w 34"/>
                <a:gd name="T5" fmla="*/ 21 h 54"/>
                <a:gd name="T6" fmla="*/ 7 w 34"/>
                <a:gd name="T7" fmla="*/ 36 h 54"/>
                <a:gd name="T8" fmla="*/ 14 w 34"/>
                <a:gd name="T9" fmla="*/ 28 h 54"/>
                <a:gd name="T10" fmla="*/ 21 w 34"/>
                <a:gd name="T11" fmla="*/ 31 h 54"/>
                <a:gd name="T12" fmla="*/ 19 w 34"/>
                <a:gd name="T13" fmla="*/ 40 h 54"/>
                <a:gd name="T14" fmla="*/ 25 w 34"/>
                <a:gd name="T15" fmla="*/ 53 h 54"/>
                <a:gd name="T16" fmla="*/ 33 w 34"/>
                <a:gd name="T17" fmla="*/ 47 h 54"/>
                <a:gd name="T18" fmla="*/ 33 w 34"/>
                <a:gd name="T19" fmla="*/ 32 h 54"/>
                <a:gd name="T20" fmla="*/ 31 w 34"/>
                <a:gd name="T21" fmla="*/ 8 h 54"/>
                <a:gd name="T22" fmla="*/ 25 w 34"/>
                <a:gd name="T23" fmla="*/ 0 h 54"/>
                <a:gd name="T24" fmla="*/ 14 w 34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4">
                  <a:moveTo>
                    <a:pt x="14" y="5"/>
                  </a:moveTo>
                  <a:lnTo>
                    <a:pt x="8" y="15"/>
                  </a:lnTo>
                  <a:lnTo>
                    <a:pt x="0" y="21"/>
                  </a:lnTo>
                  <a:lnTo>
                    <a:pt x="7" y="36"/>
                  </a:lnTo>
                  <a:lnTo>
                    <a:pt x="14" y="28"/>
                  </a:lnTo>
                  <a:lnTo>
                    <a:pt x="21" y="31"/>
                  </a:lnTo>
                  <a:lnTo>
                    <a:pt x="19" y="40"/>
                  </a:lnTo>
                  <a:lnTo>
                    <a:pt x="25" y="53"/>
                  </a:lnTo>
                  <a:lnTo>
                    <a:pt x="33" y="47"/>
                  </a:lnTo>
                  <a:lnTo>
                    <a:pt x="33" y="32"/>
                  </a:lnTo>
                  <a:lnTo>
                    <a:pt x="31" y="8"/>
                  </a:lnTo>
                  <a:lnTo>
                    <a:pt x="25" y="0"/>
                  </a:lnTo>
                  <a:lnTo>
                    <a:pt x="14" y="5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8" name="Freeform 199">
              <a:extLst>
                <a:ext uri="{FF2B5EF4-FFF2-40B4-BE49-F238E27FC236}">
                  <a16:creationId xmlns:a16="http://schemas.microsoft.com/office/drawing/2014/main" id="{06219780-9A62-9743-8DAB-E0D2FF015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819" y="2019824"/>
              <a:ext cx="904868" cy="668714"/>
            </a:xfrm>
            <a:custGeom>
              <a:avLst/>
              <a:gdLst>
                <a:gd name="T0" fmla="*/ 622 w 817"/>
                <a:gd name="T1" fmla="*/ 289 h 602"/>
                <a:gd name="T2" fmla="*/ 663 w 817"/>
                <a:gd name="T3" fmla="*/ 292 h 602"/>
                <a:gd name="T4" fmla="*/ 670 w 817"/>
                <a:gd name="T5" fmla="*/ 320 h 602"/>
                <a:gd name="T6" fmla="*/ 674 w 817"/>
                <a:gd name="T7" fmla="*/ 378 h 602"/>
                <a:gd name="T8" fmla="*/ 696 w 817"/>
                <a:gd name="T9" fmla="*/ 431 h 602"/>
                <a:gd name="T10" fmla="*/ 691 w 817"/>
                <a:gd name="T11" fmla="*/ 487 h 602"/>
                <a:gd name="T12" fmla="*/ 664 w 817"/>
                <a:gd name="T13" fmla="*/ 529 h 602"/>
                <a:gd name="T14" fmla="*/ 641 w 817"/>
                <a:gd name="T15" fmla="*/ 548 h 602"/>
                <a:gd name="T16" fmla="*/ 595 w 817"/>
                <a:gd name="T17" fmla="*/ 567 h 602"/>
                <a:gd name="T18" fmla="*/ 540 w 817"/>
                <a:gd name="T19" fmla="*/ 601 h 602"/>
                <a:gd name="T20" fmla="*/ 519 w 817"/>
                <a:gd name="T21" fmla="*/ 593 h 602"/>
                <a:gd name="T22" fmla="*/ 460 w 817"/>
                <a:gd name="T23" fmla="*/ 555 h 602"/>
                <a:gd name="T24" fmla="*/ 428 w 817"/>
                <a:gd name="T25" fmla="*/ 587 h 602"/>
                <a:gd name="T26" fmla="*/ 391 w 817"/>
                <a:gd name="T27" fmla="*/ 577 h 602"/>
                <a:gd name="T28" fmla="*/ 364 w 817"/>
                <a:gd name="T29" fmla="*/ 537 h 602"/>
                <a:gd name="T30" fmla="*/ 380 w 817"/>
                <a:gd name="T31" fmla="*/ 504 h 602"/>
                <a:gd name="T32" fmla="*/ 354 w 817"/>
                <a:gd name="T33" fmla="*/ 481 h 602"/>
                <a:gd name="T34" fmla="*/ 306 w 817"/>
                <a:gd name="T35" fmla="*/ 458 h 602"/>
                <a:gd name="T36" fmla="*/ 257 w 817"/>
                <a:gd name="T37" fmla="*/ 479 h 602"/>
                <a:gd name="T38" fmla="*/ 219 w 817"/>
                <a:gd name="T39" fmla="*/ 480 h 602"/>
                <a:gd name="T40" fmla="*/ 163 w 817"/>
                <a:gd name="T41" fmla="*/ 464 h 602"/>
                <a:gd name="T42" fmla="*/ 142 w 817"/>
                <a:gd name="T43" fmla="*/ 450 h 602"/>
                <a:gd name="T44" fmla="*/ 100 w 817"/>
                <a:gd name="T45" fmla="*/ 426 h 602"/>
                <a:gd name="T46" fmla="*/ 68 w 817"/>
                <a:gd name="T47" fmla="*/ 387 h 602"/>
                <a:gd name="T48" fmla="*/ 17 w 817"/>
                <a:gd name="T49" fmla="*/ 387 h 602"/>
                <a:gd name="T50" fmla="*/ 14 w 817"/>
                <a:gd name="T51" fmla="*/ 344 h 602"/>
                <a:gd name="T52" fmla="*/ 15 w 817"/>
                <a:gd name="T53" fmla="*/ 310 h 602"/>
                <a:gd name="T54" fmla="*/ 14 w 817"/>
                <a:gd name="T55" fmla="*/ 269 h 602"/>
                <a:gd name="T56" fmla="*/ 40 w 817"/>
                <a:gd name="T57" fmla="*/ 266 h 602"/>
                <a:gd name="T58" fmla="*/ 81 w 817"/>
                <a:gd name="T59" fmla="*/ 248 h 602"/>
                <a:gd name="T60" fmla="*/ 76 w 817"/>
                <a:gd name="T61" fmla="*/ 192 h 602"/>
                <a:gd name="T62" fmla="*/ 111 w 817"/>
                <a:gd name="T63" fmla="*/ 161 h 602"/>
                <a:gd name="T64" fmla="*/ 150 w 817"/>
                <a:gd name="T65" fmla="*/ 126 h 602"/>
                <a:gd name="T66" fmla="*/ 172 w 817"/>
                <a:gd name="T67" fmla="*/ 105 h 602"/>
                <a:gd name="T68" fmla="*/ 210 w 817"/>
                <a:gd name="T69" fmla="*/ 120 h 602"/>
                <a:gd name="T70" fmla="*/ 258 w 817"/>
                <a:gd name="T71" fmla="*/ 167 h 602"/>
                <a:gd name="T72" fmla="*/ 298 w 817"/>
                <a:gd name="T73" fmla="*/ 198 h 602"/>
                <a:gd name="T74" fmla="*/ 406 w 817"/>
                <a:gd name="T75" fmla="*/ 218 h 602"/>
                <a:gd name="T76" fmla="*/ 460 w 817"/>
                <a:gd name="T77" fmla="*/ 214 h 602"/>
                <a:gd name="T78" fmla="*/ 513 w 817"/>
                <a:gd name="T79" fmla="*/ 182 h 602"/>
                <a:gd name="T80" fmla="*/ 546 w 817"/>
                <a:gd name="T81" fmla="*/ 158 h 602"/>
                <a:gd name="T82" fmla="*/ 604 w 817"/>
                <a:gd name="T83" fmla="*/ 124 h 602"/>
                <a:gd name="T84" fmla="*/ 558 w 817"/>
                <a:gd name="T85" fmla="*/ 115 h 602"/>
                <a:gd name="T86" fmla="*/ 557 w 817"/>
                <a:gd name="T87" fmla="*/ 65 h 602"/>
                <a:gd name="T88" fmla="*/ 591 w 817"/>
                <a:gd name="T89" fmla="*/ 49 h 602"/>
                <a:gd name="T90" fmla="*/ 600 w 817"/>
                <a:gd name="T91" fmla="*/ 0 h 602"/>
                <a:gd name="T92" fmla="*/ 689 w 817"/>
                <a:gd name="T93" fmla="*/ 29 h 602"/>
                <a:gd name="T94" fmla="*/ 714 w 817"/>
                <a:gd name="T95" fmla="*/ 73 h 602"/>
                <a:gd name="T96" fmla="*/ 763 w 817"/>
                <a:gd name="T97" fmla="*/ 97 h 602"/>
                <a:gd name="T98" fmla="*/ 808 w 817"/>
                <a:gd name="T99" fmla="*/ 103 h 602"/>
                <a:gd name="T100" fmla="*/ 806 w 817"/>
                <a:gd name="T101" fmla="*/ 130 h 602"/>
                <a:gd name="T102" fmla="*/ 783 w 817"/>
                <a:gd name="T103" fmla="*/ 178 h 602"/>
                <a:gd name="T104" fmla="*/ 797 w 817"/>
                <a:gd name="T105" fmla="*/ 198 h 602"/>
                <a:gd name="T106" fmla="*/ 755 w 817"/>
                <a:gd name="T107" fmla="*/ 230 h 602"/>
                <a:gd name="T108" fmla="*/ 721 w 817"/>
                <a:gd name="T109" fmla="*/ 248 h 602"/>
                <a:gd name="T110" fmla="*/ 669 w 817"/>
                <a:gd name="T111" fmla="*/ 275 h 602"/>
                <a:gd name="T112" fmla="*/ 657 w 817"/>
                <a:gd name="T113" fmla="*/ 24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7" h="602">
                  <a:moveTo>
                    <a:pt x="641" y="259"/>
                  </a:moveTo>
                  <a:lnTo>
                    <a:pt x="621" y="274"/>
                  </a:lnTo>
                  <a:lnTo>
                    <a:pt x="622" y="289"/>
                  </a:lnTo>
                  <a:lnTo>
                    <a:pt x="637" y="302"/>
                  </a:lnTo>
                  <a:lnTo>
                    <a:pt x="652" y="303"/>
                  </a:lnTo>
                  <a:lnTo>
                    <a:pt x="663" y="292"/>
                  </a:lnTo>
                  <a:lnTo>
                    <a:pt x="685" y="294"/>
                  </a:lnTo>
                  <a:lnTo>
                    <a:pt x="689" y="314"/>
                  </a:lnTo>
                  <a:lnTo>
                    <a:pt x="670" y="320"/>
                  </a:lnTo>
                  <a:lnTo>
                    <a:pt x="655" y="334"/>
                  </a:lnTo>
                  <a:lnTo>
                    <a:pt x="661" y="353"/>
                  </a:lnTo>
                  <a:lnTo>
                    <a:pt x="674" y="378"/>
                  </a:lnTo>
                  <a:lnTo>
                    <a:pt x="692" y="397"/>
                  </a:lnTo>
                  <a:lnTo>
                    <a:pt x="692" y="413"/>
                  </a:lnTo>
                  <a:lnTo>
                    <a:pt x="696" y="431"/>
                  </a:lnTo>
                  <a:lnTo>
                    <a:pt x="703" y="471"/>
                  </a:lnTo>
                  <a:lnTo>
                    <a:pt x="693" y="474"/>
                  </a:lnTo>
                  <a:lnTo>
                    <a:pt x="691" y="487"/>
                  </a:lnTo>
                  <a:lnTo>
                    <a:pt x="677" y="500"/>
                  </a:lnTo>
                  <a:lnTo>
                    <a:pt x="678" y="519"/>
                  </a:lnTo>
                  <a:lnTo>
                    <a:pt x="664" y="529"/>
                  </a:lnTo>
                  <a:lnTo>
                    <a:pt x="655" y="530"/>
                  </a:lnTo>
                  <a:lnTo>
                    <a:pt x="652" y="545"/>
                  </a:lnTo>
                  <a:lnTo>
                    <a:pt x="641" y="548"/>
                  </a:lnTo>
                  <a:lnTo>
                    <a:pt x="638" y="563"/>
                  </a:lnTo>
                  <a:lnTo>
                    <a:pt x="613" y="570"/>
                  </a:lnTo>
                  <a:lnTo>
                    <a:pt x="595" y="567"/>
                  </a:lnTo>
                  <a:lnTo>
                    <a:pt x="572" y="575"/>
                  </a:lnTo>
                  <a:lnTo>
                    <a:pt x="549" y="593"/>
                  </a:lnTo>
                  <a:lnTo>
                    <a:pt x="540" y="601"/>
                  </a:lnTo>
                  <a:lnTo>
                    <a:pt x="534" y="581"/>
                  </a:lnTo>
                  <a:lnTo>
                    <a:pt x="525" y="576"/>
                  </a:lnTo>
                  <a:lnTo>
                    <a:pt x="519" y="593"/>
                  </a:lnTo>
                  <a:lnTo>
                    <a:pt x="497" y="563"/>
                  </a:lnTo>
                  <a:lnTo>
                    <a:pt x="475" y="555"/>
                  </a:lnTo>
                  <a:lnTo>
                    <a:pt x="460" y="555"/>
                  </a:lnTo>
                  <a:lnTo>
                    <a:pt x="437" y="567"/>
                  </a:lnTo>
                  <a:lnTo>
                    <a:pt x="426" y="573"/>
                  </a:lnTo>
                  <a:lnTo>
                    <a:pt x="428" y="587"/>
                  </a:lnTo>
                  <a:lnTo>
                    <a:pt x="408" y="590"/>
                  </a:lnTo>
                  <a:lnTo>
                    <a:pt x="405" y="581"/>
                  </a:lnTo>
                  <a:lnTo>
                    <a:pt x="391" y="577"/>
                  </a:lnTo>
                  <a:lnTo>
                    <a:pt x="387" y="554"/>
                  </a:lnTo>
                  <a:lnTo>
                    <a:pt x="380" y="539"/>
                  </a:lnTo>
                  <a:lnTo>
                    <a:pt x="364" y="537"/>
                  </a:lnTo>
                  <a:lnTo>
                    <a:pt x="365" y="524"/>
                  </a:lnTo>
                  <a:lnTo>
                    <a:pt x="375" y="516"/>
                  </a:lnTo>
                  <a:lnTo>
                    <a:pt x="380" y="504"/>
                  </a:lnTo>
                  <a:lnTo>
                    <a:pt x="375" y="487"/>
                  </a:lnTo>
                  <a:lnTo>
                    <a:pt x="371" y="479"/>
                  </a:lnTo>
                  <a:lnTo>
                    <a:pt x="354" y="481"/>
                  </a:lnTo>
                  <a:lnTo>
                    <a:pt x="345" y="467"/>
                  </a:lnTo>
                  <a:lnTo>
                    <a:pt x="329" y="458"/>
                  </a:lnTo>
                  <a:lnTo>
                    <a:pt x="306" y="458"/>
                  </a:lnTo>
                  <a:lnTo>
                    <a:pt x="288" y="468"/>
                  </a:lnTo>
                  <a:lnTo>
                    <a:pt x="280" y="479"/>
                  </a:lnTo>
                  <a:lnTo>
                    <a:pt x="257" y="479"/>
                  </a:lnTo>
                  <a:lnTo>
                    <a:pt x="241" y="471"/>
                  </a:lnTo>
                  <a:lnTo>
                    <a:pt x="233" y="486"/>
                  </a:lnTo>
                  <a:lnTo>
                    <a:pt x="219" y="480"/>
                  </a:lnTo>
                  <a:lnTo>
                    <a:pt x="188" y="478"/>
                  </a:lnTo>
                  <a:lnTo>
                    <a:pt x="174" y="470"/>
                  </a:lnTo>
                  <a:lnTo>
                    <a:pt x="163" y="464"/>
                  </a:lnTo>
                  <a:lnTo>
                    <a:pt x="161" y="448"/>
                  </a:lnTo>
                  <a:lnTo>
                    <a:pt x="156" y="458"/>
                  </a:lnTo>
                  <a:lnTo>
                    <a:pt x="142" y="450"/>
                  </a:lnTo>
                  <a:lnTo>
                    <a:pt x="129" y="438"/>
                  </a:lnTo>
                  <a:lnTo>
                    <a:pt x="113" y="438"/>
                  </a:lnTo>
                  <a:lnTo>
                    <a:pt x="100" y="426"/>
                  </a:lnTo>
                  <a:lnTo>
                    <a:pt x="79" y="421"/>
                  </a:lnTo>
                  <a:lnTo>
                    <a:pt x="79" y="395"/>
                  </a:lnTo>
                  <a:lnTo>
                    <a:pt x="68" y="387"/>
                  </a:lnTo>
                  <a:lnTo>
                    <a:pt x="51" y="385"/>
                  </a:lnTo>
                  <a:lnTo>
                    <a:pt x="31" y="398"/>
                  </a:lnTo>
                  <a:lnTo>
                    <a:pt x="17" y="387"/>
                  </a:lnTo>
                  <a:lnTo>
                    <a:pt x="19" y="368"/>
                  </a:lnTo>
                  <a:lnTo>
                    <a:pt x="11" y="358"/>
                  </a:lnTo>
                  <a:lnTo>
                    <a:pt x="14" y="344"/>
                  </a:lnTo>
                  <a:lnTo>
                    <a:pt x="17" y="321"/>
                  </a:lnTo>
                  <a:lnTo>
                    <a:pt x="17" y="308"/>
                  </a:lnTo>
                  <a:lnTo>
                    <a:pt x="15" y="310"/>
                  </a:lnTo>
                  <a:lnTo>
                    <a:pt x="0" y="299"/>
                  </a:lnTo>
                  <a:lnTo>
                    <a:pt x="2" y="277"/>
                  </a:lnTo>
                  <a:lnTo>
                    <a:pt x="14" y="269"/>
                  </a:lnTo>
                  <a:lnTo>
                    <a:pt x="35" y="282"/>
                  </a:lnTo>
                  <a:lnTo>
                    <a:pt x="42" y="275"/>
                  </a:lnTo>
                  <a:lnTo>
                    <a:pt x="40" y="266"/>
                  </a:lnTo>
                  <a:lnTo>
                    <a:pt x="64" y="261"/>
                  </a:lnTo>
                  <a:lnTo>
                    <a:pt x="69" y="252"/>
                  </a:lnTo>
                  <a:lnTo>
                    <a:pt x="81" y="248"/>
                  </a:lnTo>
                  <a:lnTo>
                    <a:pt x="82" y="208"/>
                  </a:lnTo>
                  <a:lnTo>
                    <a:pt x="71" y="203"/>
                  </a:lnTo>
                  <a:lnTo>
                    <a:pt x="76" y="192"/>
                  </a:lnTo>
                  <a:lnTo>
                    <a:pt x="104" y="189"/>
                  </a:lnTo>
                  <a:lnTo>
                    <a:pt x="110" y="181"/>
                  </a:lnTo>
                  <a:lnTo>
                    <a:pt x="111" y="161"/>
                  </a:lnTo>
                  <a:lnTo>
                    <a:pt x="126" y="153"/>
                  </a:lnTo>
                  <a:lnTo>
                    <a:pt x="144" y="159"/>
                  </a:lnTo>
                  <a:lnTo>
                    <a:pt x="150" y="126"/>
                  </a:lnTo>
                  <a:lnTo>
                    <a:pt x="157" y="119"/>
                  </a:lnTo>
                  <a:lnTo>
                    <a:pt x="169" y="116"/>
                  </a:lnTo>
                  <a:lnTo>
                    <a:pt x="172" y="105"/>
                  </a:lnTo>
                  <a:lnTo>
                    <a:pt x="181" y="98"/>
                  </a:lnTo>
                  <a:lnTo>
                    <a:pt x="189" y="109"/>
                  </a:lnTo>
                  <a:lnTo>
                    <a:pt x="210" y="120"/>
                  </a:lnTo>
                  <a:lnTo>
                    <a:pt x="214" y="136"/>
                  </a:lnTo>
                  <a:lnTo>
                    <a:pt x="225" y="161"/>
                  </a:lnTo>
                  <a:lnTo>
                    <a:pt x="258" y="167"/>
                  </a:lnTo>
                  <a:lnTo>
                    <a:pt x="272" y="170"/>
                  </a:lnTo>
                  <a:lnTo>
                    <a:pt x="288" y="179"/>
                  </a:lnTo>
                  <a:lnTo>
                    <a:pt x="298" y="198"/>
                  </a:lnTo>
                  <a:lnTo>
                    <a:pt x="308" y="207"/>
                  </a:lnTo>
                  <a:lnTo>
                    <a:pt x="388" y="213"/>
                  </a:lnTo>
                  <a:lnTo>
                    <a:pt x="406" y="218"/>
                  </a:lnTo>
                  <a:lnTo>
                    <a:pt x="427" y="230"/>
                  </a:lnTo>
                  <a:lnTo>
                    <a:pt x="448" y="223"/>
                  </a:lnTo>
                  <a:lnTo>
                    <a:pt x="460" y="214"/>
                  </a:lnTo>
                  <a:lnTo>
                    <a:pt x="488" y="218"/>
                  </a:lnTo>
                  <a:lnTo>
                    <a:pt x="511" y="199"/>
                  </a:lnTo>
                  <a:lnTo>
                    <a:pt x="513" y="182"/>
                  </a:lnTo>
                  <a:lnTo>
                    <a:pt x="513" y="165"/>
                  </a:lnTo>
                  <a:lnTo>
                    <a:pt x="532" y="172"/>
                  </a:lnTo>
                  <a:lnTo>
                    <a:pt x="546" y="158"/>
                  </a:lnTo>
                  <a:lnTo>
                    <a:pt x="558" y="148"/>
                  </a:lnTo>
                  <a:lnTo>
                    <a:pt x="580" y="136"/>
                  </a:lnTo>
                  <a:lnTo>
                    <a:pt x="604" y="124"/>
                  </a:lnTo>
                  <a:lnTo>
                    <a:pt x="593" y="109"/>
                  </a:lnTo>
                  <a:lnTo>
                    <a:pt x="570" y="112"/>
                  </a:lnTo>
                  <a:lnTo>
                    <a:pt x="558" y="115"/>
                  </a:lnTo>
                  <a:lnTo>
                    <a:pt x="555" y="109"/>
                  </a:lnTo>
                  <a:lnTo>
                    <a:pt x="553" y="77"/>
                  </a:lnTo>
                  <a:lnTo>
                    <a:pt x="557" y="65"/>
                  </a:lnTo>
                  <a:lnTo>
                    <a:pt x="568" y="76"/>
                  </a:lnTo>
                  <a:lnTo>
                    <a:pt x="587" y="76"/>
                  </a:lnTo>
                  <a:lnTo>
                    <a:pt x="591" y="49"/>
                  </a:lnTo>
                  <a:lnTo>
                    <a:pt x="602" y="40"/>
                  </a:lnTo>
                  <a:lnTo>
                    <a:pt x="592" y="14"/>
                  </a:lnTo>
                  <a:lnTo>
                    <a:pt x="600" y="0"/>
                  </a:lnTo>
                  <a:lnTo>
                    <a:pt x="661" y="1"/>
                  </a:lnTo>
                  <a:lnTo>
                    <a:pt x="675" y="17"/>
                  </a:lnTo>
                  <a:lnTo>
                    <a:pt x="689" y="29"/>
                  </a:lnTo>
                  <a:lnTo>
                    <a:pt x="700" y="42"/>
                  </a:lnTo>
                  <a:lnTo>
                    <a:pt x="703" y="59"/>
                  </a:lnTo>
                  <a:lnTo>
                    <a:pt x="714" y="73"/>
                  </a:lnTo>
                  <a:lnTo>
                    <a:pt x="740" y="78"/>
                  </a:lnTo>
                  <a:lnTo>
                    <a:pt x="751" y="88"/>
                  </a:lnTo>
                  <a:lnTo>
                    <a:pt x="763" y="97"/>
                  </a:lnTo>
                  <a:lnTo>
                    <a:pt x="769" y="106"/>
                  </a:lnTo>
                  <a:lnTo>
                    <a:pt x="783" y="107"/>
                  </a:lnTo>
                  <a:lnTo>
                    <a:pt x="808" y="103"/>
                  </a:lnTo>
                  <a:lnTo>
                    <a:pt x="813" y="109"/>
                  </a:lnTo>
                  <a:lnTo>
                    <a:pt x="816" y="122"/>
                  </a:lnTo>
                  <a:lnTo>
                    <a:pt x="806" y="130"/>
                  </a:lnTo>
                  <a:lnTo>
                    <a:pt x="804" y="165"/>
                  </a:lnTo>
                  <a:lnTo>
                    <a:pt x="791" y="164"/>
                  </a:lnTo>
                  <a:lnTo>
                    <a:pt x="783" y="178"/>
                  </a:lnTo>
                  <a:lnTo>
                    <a:pt x="784" y="194"/>
                  </a:lnTo>
                  <a:lnTo>
                    <a:pt x="798" y="198"/>
                  </a:lnTo>
                  <a:lnTo>
                    <a:pt x="797" y="198"/>
                  </a:lnTo>
                  <a:lnTo>
                    <a:pt x="783" y="209"/>
                  </a:lnTo>
                  <a:lnTo>
                    <a:pt x="769" y="213"/>
                  </a:lnTo>
                  <a:lnTo>
                    <a:pt x="755" y="230"/>
                  </a:lnTo>
                  <a:lnTo>
                    <a:pt x="741" y="230"/>
                  </a:lnTo>
                  <a:lnTo>
                    <a:pt x="729" y="224"/>
                  </a:lnTo>
                  <a:lnTo>
                    <a:pt x="721" y="248"/>
                  </a:lnTo>
                  <a:lnTo>
                    <a:pt x="707" y="257"/>
                  </a:lnTo>
                  <a:lnTo>
                    <a:pt x="689" y="268"/>
                  </a:lnTo>
                  <a:lnTo>
                    <a:pt x="669" y="275"/>
                  </a:lnTo>
                  <a:lnTo>
                    <a:pt x="667" y="258"/>
                  </a:lnTo>
                  <a:lnTo>
                    <a:pt x="663" y="242"/>
                  </a:lnTo>
                  <a:lnTo>
                    <a:pt x="657" y="241"/>
                  </a:lnTo>
                  <a:lnTo>
                    <a:pt x="648" y="248"/>
                  </a:lnTo>
                  <a:lnTo>
                    <a:pt x="641" y="259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09" name="Freeform 200">
              <a:extLst>
                <a:ext uri="{FF2B5EF4-FFF2-40B4-BE49-F238E27FC236}">
                  <a16:creationId xmlns:a16="http://schemas.microsoft.com/office/drawing/2014/main" id="{647F9577-01C6-554F-B9D4-A3307AFDA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038" y="2256247"/>
              <a:ext cx="77136" cy="99912"/>
            </a:xfrm>
            <a:custGeom>
              <a:avLst/>
              <a:gdLst>
                <a:gd name="T0" fmla="*/ 67 w 70"/>
                <a:gd name="T1" fmla="*/ 0 h 91"/>
                <a:gd name="T2" fmla="*/ 69 w 70"/>
                <a:gd name="T3" fmla="*/ 25 h 91"/>
                <a:gd name="T4" fmla="*/ 60 w 70"/>
                <a:gd name="T5" fmla="*/ 31 h 91"/>
                <a:gd name="T6" fmla="*/ 52 w 70"/>
                <a:gd name="T7" fmla="*/ 45 h 91"/>
                <a:gd name="T8" fmla="*/ 39 w 70"/>
                <a:gd name="T9" fmla="*/ 51 h 91"/>
                <a:gd name="T10" fmla="*/ 55 w 70"/>
                <a:gd name="T11" fmla="*/ 67 h 91"/>
                <a:gd name="T12" fmla="*/ 50 w 70"/>
                <a:gd name="T13" fmla="*/ 82 h 91"/>
                <a:gd name="T14" fmla="*/ 29 w 70"/>
                <a:gd name="T15" fmla="*/ 90 h 91"/>
                <a:gd name="T16" fmla="*/ 22 w 70"/>
                <a:gd name="T17" fmla="*/ 81 h 91"/>
                <a:gd name="T18" fmla="*/ 4 w 70"/>
                <a:gd name="T19" fmla="*/ 73 h 91"/>
                <a:gd name="T20" fmla="*/ 15 w 70"/>
                <a:gd name="T21" fmla="*/ 65 h 91"/>
                <a:gd name="T22" fmla="*/ 16 w 70"/>
                <a:gd name="T23" fmla="*/ 48 h 91"/>
                <a:gd name="T24" fmla="*/ 4 w 70"/>
                <a:gd name="T25" fmla="*/ 45 h 91"/>
                <a:gd name="T26" fmla="*/ 0 w 70"/>
                <a:gd name="T27" fmla="*/ 45 h 91"/>
                <a:gd name="T28" fmla="*/ 14 w 70"/>
                <a:gd name="T29" fmla="*/ 37 h 91"/>
                <a:gd name="T30" fmla="*/ 22 w 70"/>
                <a:gd name="T31" fmla="*/ 12 h 91"/>
                <a:gd name="T32" fmla="*/ 34 w 70"/>
                <a:gd name="T33" fmla="*/ 18 h 91"/>
                <a:gd name="T34" fmla="*/ 48 w 70"/>
                <a:gd name="T35" fmla="*/ 18 h 91"/>
                <a:gd name="T36" fmla="*/ 62 w 70"/>
                <a:gd name="T37" fmla="*/ 1 h 91"/>
                <a:gd name="T38" fmla="*/ 67 w 70"/>
                <a:gd name="T3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91">
                  <a:moveTo>
                    <a:pt x="67" y="0"/>
                  </a:moveTo>
                  <a:lnTo>
                    <a:pt x="69" y="25"/>
                  </a:lnTo>
                  <a:lnTo>
                    <a:pt x="60" y="31"/>
                  </a:lnTo>
                  <a:lnTo>
                    <a:pt x="52" y="45"/>
                  </a:lnTo>
                  <a:lnTo>
                    <a:pt x="39" y="51"/>
                  </a:lnTo>
                  <a:lnTo>
                    <a:pt x="55" y="67"/>
                  </a:lnTo>
                  <a:lnTo>
                    <a:pt x="50" y="82"/>
                  </a:lnTo>
                  <a:lnTo>
                    <a:pt x="29" y="90"/>
                  </a:lnTo>
                  <a:lnTo>
                    <a:pt x="22" y="81"/>
                  </a:lnTo>
                  <a:lnTo>
                    <a:pt x="4" y="73"/>
                  </a:lnTo>
                  <a:lnTo>
                    <a:pt x="15" y="65"/>
                  </a:lnTo>
                  <a:lnTo>
                    <a:pt x="16" y="48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4" y="37"/>
                  </a:lnTo>
                  <a:lnTo>
                    <a:pt x="22" y="12"/>
                  </a:lnTo>
                  <a:lnTo>
                    <a:pt x="34" y="18"/>
                  </a:lnTo>
                  <a:lnTo>
                    <a:pt x="48" y="18"/>
                  </a:lnTo>
                  <a:lnTo>
                    <a:pt x="62" y="1"/>
                  </a:lnTo>
                  <a:lnTo>
                    <a:pt x="67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0" name="Freeform 201">
              <a:extLst>
                <a:ext uri="{FF2B5EF4-FFF2-40B4-BE49-F238E27FC236}">
                  <a16:creationId xmlns:a16="http://schemas.microsoft.com/office/drawing/2014/main" id="{12FED6CD-430C-224F-B0CD-76DEFAF78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43" y="2552025"/>
              <a:ext cx="124605" cy="321497"/>
            </a:xfrm>
            <a:custGeom>
              <a:avLst/>
              <a:gdLst>
                <a:gd name="T0" fmla="*/ 1 w 113"/>
                <a:gd name="T1" fmla="*/ 109 h 289"/>
                <a:gd name="T2" fmla="*/ 8 w 113"/>
                <a:gd name="T3" fmla="*/ 97 h 289"/>
                <a:gd name="T4" fmla="*/ 8 w 113"/>
                <a:gd name="T5" fmla="*/ 69 h 289"/>
                <a:gd name="T6" fmla="*/ 21 w 113"/>
                <a:gd name="T7" fmla="*/ 54 h 289"/>
                <a:gd name="T8" fmla="*/ 27 w 113"/>
                <a:gd name="T9" fmla="*/ 35 h 289"/>
                <a:gd name="T10" fmla="*/ 38 w 113"/>
                <a:gd name="T11" fmla="*/ 20 h 289"/>
                <a:gd name="T12" fmla="*/ 56 w 113"/>
                <a:gd name="T13" fmla="*/ 11 h 289"/>
                <a:gd name="T14" fmla="*/ 57 w 113"/>
                <a:gd name="T15" fmla="*/ 3 h 289"/>
                <a:gd name="T16" fmla="*/ 74 w 113"/>
                <a:gd name="T17" fmla="*/ 0 h 289"/>
                <a:gd name="T18" fmla="*/ 78 w 113"/>
                <a:gd name="T19" fmla="*/ 8 h 289"/>
                <a:gd name="T20" fmla="*/ 84 w 113"/>
                <a:gd name="T21" fmla="*/ 25 h 289"/>
                <a:gd name="T22" fmla="*/ 78 w 113"/>
                <a:gd name="T23" fmla="*/ 37 h 289"/>
                <a:gd name="T24" fmla="*/ 68 w 113"/>
                <a:gd name="T25" fmla="*/ 45 h 289"/>
                <a:gd name="T26" fmla="*/ 67 w 113"/>
                <a:gd name="T27" fmla="*/ 58 h 289"/>
                <a:gd name="T28" fmla="*/ 83 w 113"/>
                <a:gd name="T29" fmla="*/ 60 h 289"/>
                <a:gd name="T30" fmla="*/ 91 w 113"/>
                <a:gd name="T31" fmla="*/ 75 h 289"/>
                <a:gd name="T32" fmla="*/ 94 w 113"/>
                <a:gd name="T33" fmla="*/ 98 h 289"/>
                <a:gd name="T34" fmla="*/ 109 w 113"/>
                <a:gd name="T35" fmla="*/ 102 h 289"/>
                <a:gd name="T36" fmla="*/ 112 w 113"/>
                <a:gd name="T37" fmla="*/ 111 h 289"/>
                <a:gd name="T38" fmla="*/ 105 w 113"/>
                <a:gd name="T39" fmla="*/ 125 h 289"/>
                <a:gd name="T40" fmla="*/ 97 w 113"/>
                <a:gd name="T41" fmla="*/ 132 h 289"/>
                <a:gd name="T42" fmla="*/ 82 w 113"/>
                <a:gd name="T43" fmla="*/ 138 h 289"/>
                <a:gd name="T44" fmla="*/ 80 w 113"/>
                <a:gd name="T45" fmla="*/ 164 h 289"/>
                <a:gd name="T46" fmla="*/ 84 w 113"/>
                <a:gd name="T47" fmla="*/ 175 h 289"/>
                <a:gd name="T48" fmla="*/ 96 w 113"/>
                <a:gd name="T49" fmla="*/ 190 h 289"/>
                <a:gd name="T50" fmla="*/ 91 w 113"/>
                <a:gd name="T51" fmla="*/ 215 h 289"/>
                <a:gd name="T52" fmla="*/ 93 w 113"/>
                <a:gd name="T53" fmla="*/ 227 h 289"/>
                <a:gd name="T54" fmla="*/ 98 w 113"/>
                <a:gd name="T55" fmla="*/ 246 h 289"/>
                <a:gd name="T56" fmla="*/ 110 w 113"/>
                <a:gd name="T57" fmla="*/ 257 h 289"/>
                <a:gd name="T58" fmla="*/ 101 w 113"/>
                <a:gd name="T59" fmla="*/ 278 h 289"/>
                <a:gd name="T60" fmla="*/ 94 w 113"/>
                <a:gd name="T61" fmla="*/ 288 h 289"/>
                <a:gd name="T62" fmla="*/ 88 w 113"/>
                <a:gd name="T63" fmla="*/ 261 h 289"/>
                <a:gd name="T64" fmla="*/ 84 w 113"/>
                <a:gd name="T65" fmla="*/ 242 h 289"/>
                <a:gd name="T66" fmla="*/ 73 w 113"/>
                <a:gd name="T67" fmla="*/ 234 h 289"/>
                <a:gd name="T68" fmla="*/ 78 w 113"/>
                <a:gd name="T69" fmla="*/ 197 h 289"/>
                <a:gd name="T70" fmla="*/ 64 w 113"/>
                <a:gd name="T71" fmla="*/ 175 h 289"/>
                <a:gd name="T72" fmla="*/ 56 w 113"/>
                <a:gd name="T73" fmla="*/ 187 h 289"/>
                <a:gd name="T74" fmla="*/ 46 w 113"/>
                <a:gd name="T75" fmla="*/ 197 h 289"/>
                <a:gd name="T76" fmla="*/ 32 w 113"/>
                <a:gd name="T77" fmla="*/ 192 h 289"/>
                <a:gd name="T78" fmla="*/ 28 w 113"/>
                <a:gd name="T79" fmla="*/ 160 h 289"/>
                <a:gd name="T80" fmla="*/ 25 w 113"/>
                <a:gd name="T81" fmla="*/ 145 h 289"/>
                <a:gd name="T82" fmla="*/ 13 w 113"/>
                <a:gd name="T83" fmla="*/ 128 h 289"/>
                <a:gd name="T84" fmla="*/ 0 w 113"/>
                <a:gd name="T85" fmla="*/ 117 h 289"/>
                <a:gd name="T86" fmla="*/ 1 w 113"/>
                <a:gd name="T87" fmla="*/ 10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289">
                  <a:moveTo>
                    <a:pt x="1" y="109"/>
                  </a:moveTo>
                  <a:lnTo>
                    <a:pt x="8" y="97"/>
                  </a:lnTo>
                  <a:lnTo>
                    <a:pt x="8" y="69"/>
                  </a:lnTo>
                  <a:lnTo>
                    <a:pt x="21" y="54"/>
                  </a:lnTo>
                  <a:lnTo>
                    <a:pt x="27" y="35"/>
                  </a:lnTo>
                  <a:lnTo>
                    <a:pt x="38" y="20"/>
                  </a:lnTo>
                  <a:lnTo>
                    <a:pt x="56" y="11"/>
                  </a:lnTo>
                  <a:lnTo>
                    <a:pt x="57" y="3"/>
                  </a:lnTo>
                  <a:lnTo>
                    <a:pt x="74" y="0"/>
                  </a:lnTo>
                  <a:lnTo>
                    <a:pt x="78" y="8"/>
                  </a:lnTo>
                  <a:lnTo>
                    <a:pt x="84" y="25"/>
                  </a:lnTo>
                  <a:lnTo>
                    <a:pt x="78" y="37"/>
                  </a:lnTo>
                  <a:lnTo>
                    <a:pt x="68" y="45"/>
                  </a:lnTo>
                  <a:lnTo>
                    <a:pt x="67" y="58"/>
                  </a:lnTo>
                  <a:lnTo>
                    <a:pt x="83" y="60"/>
                  </a:lnTo>
                  <a:lnTo>
                    <a:pt x="91" y="75"/>
                  </a:lnTo>
                  <a:lnTo>
                    <a:pt x="94" y="98"/>
                  </a:lnTo>
                  <a:lnTo>
                    <a:pt x="109" y="102"/>
                  </a:lnTo>
                  <a:lnTo>
                    <a:pt x="112" y="111"/>
                  </a:lnTo>
                  <a:lnTo>
                    <a:pt x="105" y="125"/>
                  </a:lnTo>
                  <a:lnTo>
                    <a:pt x="97" y="132"/>
                  </a:lnTo>
                  <a:lnTo>
                    <a:pt x="82" y="138"/>
                  </a:lnTo>
                  <a:lnTo>
                    <a:pt x="80" y="164"/>
                  </a:lnTo>
                  <a:lnTo>
                    <a:pt x="84" y="175"/>
                  </a:lnTo>
                  <a:lnTo>
                    <a:pt x="96" y="190"/>
                  </a:lnTo>
                  <a:lnTo>
                    <a:pt x="91" y="215"/>
                  </a:lnTo>
                  <a:lnTo>
                    <a:pt x="93" y="227"/>
                  </a:lnTo>
                  <a:lnTo>
                    <a:pt x="98" y="246"/>
                  </a:lnTo>
                  <a:lnTo>
                    <a:pt x="110" y="257"/>
                  </a:lnTo>
                  <a:lnTo>
                    <a:pt x="101" y="278"/>
                  </a:lnTo>
                  <a:lnTo>
                    <a:pt x="94" y="288"/>
                  </a:lnTo>
                  <a:lnTo>
                    <a:pt x="88" y="261"/>
                  </a:lnTo>
                  <a:lnTo>
                    <a:pt x="84" y="242"/>
                  </a:lnTo>
                  <a:lnTo>
                    <a:pt x="73" y="234"/>
                  </a:lnTo>
                  <a:lnTo>
                    <a:pt x="78" y="197"/>
                  </a:lnTo>
                  <a:lnTo>
                    <a:pt x="64" y="175"/>
                  </a:lnTo>
                  <a:lnTo>
                    <a:pt x="56" y="187"/>
                  </a:lnTo>
                  <a:lnTo>
                    <a:pt x="46" y="197"/>
                  </a:lnTo>
                  <a:lnTo>
                    <a:pt x="32" y="192"/>
                  </a:lnTo>
                  <a:lnTo>
                    <a:pt x="28" y="160"/>
                  </a:lnTo>
                  <a:lnTo>
                    <a:pt x="25" y="145"/>
                  </a:lnTo>
                  <a:lnTo>
                    <a:pt x="13" y="128"/>
                  </a:lnTo>
                  <a:lnTo>
                    <a:pt x="0" y="117"/>
                  </a:lnTo>
                  <a:lnTo>
                    <a:pt x="1" y="10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1" name="Freeform 202">
              <a:extLst>
                <a:ext uri="{FF2B5EF4-FFF2-40B4-BE49-F238E27FC236}">
                  <a16:creationId xmlns:a16="http://schemas.microsoft.com/office/drawing/2014/main" id="{F5D6819B-6CCF-3048-940C-D572CEAB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01" y="2965520"/>
              <a:ext cx="187896" cy="207737"/>
            </a:xfrm>
            <a:custGeom>
              <a:avLst/>
              <a:gdLst>
                <a:gd name="T0" fmla="*/ 65 w 170"/>
                <a:gd name="T1" fmla="*/ 29 h 187"/>
                <a:gd name="T2" fmla="*/ 43 w 170"/>
                <a:gd name="T3" fmla="*/ 20 h 187"/>
                <a:gd name="T4" fmla="*/ 25 w 170"/>
                <a:gd name="T5" fmla="*/ 0 h 187"/>
                <a:gd name="T6" fmla="*/ 3 w 170"/>
                <a:gd name="T7" fmla="*/ 3 h 187"/>
                <a:gd name="T8" fmla="*/ 0 w 170"/>
                <a:gd name="T9" fmla="*/ 11 h 187"/>
                <a:gd name="T10" fmla="*/ 26 w 170"/>
                <a:gd name="T11" fmla="*/ 29 h 187"/>
                <a:gd name="T12" fmla="*/ 49 w 170"/>
                <a:gd name="T13" fmla="*/ 49 h 187"/>
                <a:gd name="T14" fmla="*/ 65 w 170"/>
                <a:gd name="T15" fmla="*/ 63 h 187"/>
                <a:gd name="T16" fmla="*/ 69 w 170"/>
                <a:gd name="T17" fmla="*/ 84 h 187"/>
                <a:gd name="T18" fmla="*/ 78 w 170"/>
                <a:gd name="T19" fmla="*/ 103 h 187"/>
                <a:gd name="T20" fmla="*/ 108 w 170"/>
                <a:gd name="T21" fmla="*/ 143 h 187"/>
                <a:gd name="T22" fmla="*/ 134 w 170"/>
                <a:gd name="T23" fmla="*/ 174 h 187"/>
                <a:gd name="T24" fmla="*/ 143 w 170"/>
                <a:gd name="T25" fmla="*/ 186 h 187"/>
                <a:gd name="T26" fmla="*/ 169 w 170"/>
                <a:gd name="T27" fmla="*/ 174 h 187"/>
                <a:gd name="T28" fmla="*/ 166 w 170"/>
                <a:gd name="T29" fmla="*/ 158 h 187"/>
                <a:gd name="T30" fmla="*/ 166 w 170"/>
                <a:gd name="T31" fmla="*/ 138 h 187"/>
                <a:gd name="T32" fmla="*/ 158 w 170"/>
                <a:gd name="T33" fmla="*/ 127 h 187"/>
                <a:gd name="T34" fmla="*/ 135 w 170"/>
                <a:gd name="T35" fmla="*/ 119 h 187"/>
                <a:gd name="T36" fmla="*/ 135 w 170"/>
                <a:gd name="T37" fmla="*/ 110 h 187"/>
                <a:gd name="T38" fmla="*/ 127 w 170"/>
                <a:gd name="T39" fmla="*/ 97 h 187"/>
                <a:gd name="T40" fmla="*/ 127 w 170"/>
                <a:gd name="T41" fmla="*/ 79 h 187"/>
                <a:gd name="T42" fmla="*/ 112 w 170"/>
                <a:gd name="T43" fmla="*/ 65 h 187"/>
                <a:gd name="T44" fmla="*/ 92 w 170"/>
                <a:gd name="T45" fmla="*/ 53 h 187"/>
                <a:gd name="T46" fmla="*/ 65 w 170"/>
                <a:gd name="T47" fmla="*/ 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0" h="187">
                  <a:moveTo>
                    <a:pt x="65" y="29"/>
                  </a:moveTo>
                  <a:lnTo>
                    <a:pt x="43" y="20"/>
                  </a:lnTo>
                  <a:lnTo>
                    <a:pt x="25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26" y="29"/>
                  </a:lnTo>
                  <a:lnTo>
                    <a:pt x="49" y="49"/>
                  </a:lnTo>
                  <a:lnTo>
                    <a:pt x="65" y="63"/>
                  </a:lnTo>
                  <a:lnTo>
                    <a:pt x="69" y="84"/>
                  </a:lnTo>
                  <a:lnTo>
                    <a:pt x="78" y="103"/>
                  </a:lnTo>
                  <a:lnTo>
                    <a:pt x="108" y="143"/>
                  </a:lnTo>
                  <a:lnTo>
                    <a:pt x="134" y="174"/>
                  </a:lnTo>
                  <a:lnTo>
                    <a:pt x="143" y="186"/>
                  </a:lnTo>
                  <a:lnTo>
                    <a:pt x="169" y="174"/>
                  </a:lnTo>
                  <a:lnTo>
                    <a:pt x="166" y="158"/>
                  </a:lnTo>
                  <a:lnTo>
                    <a:pt x="166" y="138"/>
                  </a:lnTo>
                  <a:lnTo>
                    <a:pt x="158" y="127"/>
                  </a:lnTo>
                  <a:lnTo>
                    <a:pt x="135" y="119"/>
                  </a:lnTo>
                  <a:lnTo>
                    <a:pt x="135" y="110"/>
                  </a:lnTo>
                  <a:lnTo>
                    <a:pt x="127" y="97"/>
                  </a:lnTo>
                  <a:lnTo>
                    <a:pt x="127" y="79"/>
                  </a:lnTo>
                  <a:lnTo>
                    <a:pt x="112" y="65"/>
                  </a:lnTo>
                  <a:lnTo>
                    <a:pt x="92" y="53"/>
                  </a:lnTo>
                  <a:lnTo>
                    <a:pt x="65" y="2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2" name="Freeform 203">
              <a:extLst>
                <a:ext uri="{FF2B5EF4-FFF2-40B4-BE49-F238E27FC236}">
                  <a16:creationId xmlns:a16="http://schemas.microsoft.com/office/drawing/2014/main" id="{E03AA12F-D451-4E47-AA3A-0943C83C3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109" y="2936832"/>
              <a:ext cx="180974" cy="203779"/>
            </a:xfrm>
            <a:custGeom>
              <a:avLst/>
              <a:gdLst>
                <a:gd name="T0" fmla="*/ 35 w 163"/>
                <a:gd name="T1" fmla="*/ 89 h 184"/>
                <a:gd name="T2" fmla="*/ 4 w 163"/>
                <a:gd name="T3" fmla="*/ 89 h 184"/>
                <a:gd name="T4" fmla="*/ 0 w 163"/>
                <a:gd name="T5" fmla="*/ 112 h 184"/>
                <a:gd name="T6" fmla="*/ 11 w 163"/>
                <a:gd name="T7" fmla="*/ 118 h 184"/>
                <a:gd name="T8" fmla="*/ 12 w 163"/>
                <a:gd name="T9" fmla="*/ 136 h 184"/>
                <a:gd name="T10" fmla="*/ 25 w 163"/>
                <a:gd name="T11" fmla="*/ 139 h 184"/>
                <a:gd name="T12" fmla="*/ 26 w 163"/>
                <a:gd name="T13" fmla="*/ 160 h 184"/>
                <a:gd name="T14" fmla="*/ 34 w 163"/>
                <a:gd name="T15" fmla="*/ 161 h 184"/>
                <a:gd name="T16" fmla="*/ 41 w 163"/>
                <a:gd name="T17" fmla="*/ 170 h 184"/>
                <a:gd name="T18" fmla="*/ 62 w 163"/>
                <a:gd name="T19" fmla="*/ 175 h 184"/>
                <a:gd name="T20" fmla="*/ 70 w 163"/>
                <a:gd name="T21" fmla="*/ 164 h 184"/>
                <a:gd name="T22" fmla="*/ 81 w 163"/>
                <a:gd name="T23" fmla="*/ 168 h 184"/>
                <a:gd name="T24" fmla="*/ 89 w 163"/>
                <a:gd name="T25" fmla="*/ 183 h 184"/>
                <a:gd name="T26" fmla="*/ 108 w 163"/>
                <a:gd name="T27" fmla="*/ 181 h 184"/>
                <a:gd name="T28" fmla="*/ 112 w 163"/>
                <a:gd name="T29" fmla="*/ 169 h 184"/>
                <a:gd name="T30" fmla="*/ 120 w 163"/>
                <a:gd name="T31" fmla="*/ 157 h 184"/>
                <a:gd name="T32" fmla="*/ 120 w 163"/>
                <a:gd name="T33" fmla="*/ 142 h 184"/>
                <a:gd name="T34" fmla="*/ 132 w 163"/>
                <a:gd name="T35" fmla="*/ 131 h 184"/>
                <a:gd name="T36" fmla="*/ 138 w 163"/>
                <a:gd name="T37" fmla="*/ 107 h 184"/>
                <a:gd name="T38" fmla="*/ 151 w 163"/>
                <a:gd name="T39" fmla="*/ 102 h 184"/>
                <a:gd name="T40" fmla="*/ 151 w 163"/>
                <a:gd name="T41" fmla="*/ 88 h 184"/>
                <a:gd name="T42" fmla="*/ 137 w 163"/>
                <a:gd name="T43" fmla="*/ 77 h 184"/>
                <a:gd name="T44" fmla="*/ 137 w 163"/>
                <a:gd name="T45" fmla="*/ 52 h 184"/>
                <a:gd name="T46" fmla="*/ 148 w 163"/>
                <a:gd name="T47" fmla="*/ 43 h 184"/>
                <a:gd name="T48" fmla="*/ 162 w 163"/>
                <a:gd name="T49" fmla="*/ 32 h 184"/>
                <a:gd name="T50" fmla="*/ 159 w 163"/>
                <a:gd name="T51" fmla="*/ 17 h 184"/>
                <a:gd name="T52" fmla="*/ 141 w 163"/>
                <a:gd name="T53" fmla="*/ 13 h 184"/>
                <a:gd name="T54" fmla="*/ 131 w 163"/>
                <a:gd name="T55" fmla="*/ 9 h 184"/>
                <a:gd name="T56" fmla="*/ 114 w 163"/>
                <a:gd name="T57" fmla="*/ 0 h 184"/>
                <a:gd name="T58" fmla="*/ 110 w 163"/>
                <a:gd name="T59" fmla="*/ 14 h 184"/>
                <a:gd name="T60" fmla="*/ 99 w 163"/>
                <a:gd name="T61" fmla="*/ 20 h 184"/>
                <a:gd name="T62" fmla="*/ 96 w 163"/>
                <a:gd name="T63" fmla="*/ 37 h 184"/>
                <a:gd name="T64" fmla="*/ 84 w 163"/>
                <a:gd name="T65" fmla="*/ 43 h 184"/>
                <a:gd name="T66" fmla="*/ 70 w 163"/>
                <a:gd name="T67" fmla="*/ 53 h 184"/>
                <a:gd name="T68" fmla="*/ 63 w 163"/>
                <a:gd name="T69" fmla="*/ 68 h 184"/>
                <a:gd name="T70" fmla="*/ 44 w 163"/>
                <a:gd name="T71" fmla="*/ 66 h 184"/>
                <a:gd name="T72" fmla="*/ 41 w 163"/>
                <a:gd name="T73" fmla="*/ 80 h 184"/>
                <a:gd name="T74" fmla="*/ 35 w 163"/>
                <a:gd name="T75" fmla="*/ 8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3" h="184">
                  <a:moveTo>
                    <a:pt x="35" y="89"/>
                  </a:moveTo>
                  <a:lnTo>
                    <a:pt x="4" y="89"/>
                  </a:lnTo>
                  <a:lnTo>
                    <a:pt x="0" y="112"/>
                  </a:lnTo>
                  <a:lnTo>
                    <a:pt x="11" y="118"/>
                  </a:lnTo>
                  <a:lnTo>
                    <a:pt x="12" y="136"/>
                  </a:lnTo>
                  <a:lnTo>
                    <a:pt x="25" y="139"/>
                  </a:lnTo>
                  <a:lnTo>
                    <a:pt x="26" y="160"/>
                  </a:lnTo>
                  <a:lnTo>
                    <a:pt x="34" y="161"/>
                  </a:lnTo>
                  <a:lnTo>
                    <a:pt x="41" y="170"/>
                  </a:lnTo>
                  <a:lnTo>
                    <a:pt x="62" y="175"/>
                  </a:lnTo>
                  <a:lnTo>
                    <a:pt x="70" y="164"/>
                  </a:lnTo>
                  <a:lnTo>
                    <a:pt x="81" y="168"/>
                  </a:lnTo>
                  <a:lnTo>
                    <a:pt x="89" y="183"/>
                  </a:lnTo>
                  <a:lnTo>
                    <a:pt x="108" y="181"/>
                  </a:lnTo>
                  <a:lnTo>
                    <a:pt x="112" y="169"/>
                  </a:lnTo>
                  <a:lnTo>
                    <a:pt x="120" y="157"/>
                  </a:lnTo>
                  <a:lnTo>
                    <a:pt x="120" y="142"/>
                  </a:lnTo>
                  <a:lnTo>
                    <a:pt x="132" y="131"/>
                  </a:lnTo>
                  <a:lnTo>
                    <a:pt x="138" y="107"/>
                  </a:lnTo>
                  <a:lnTo>
                    <a:pt x="151" y="102"/>
                  </a:lnTo>
                  <a:lnTo>
                    <a:pt x="151" y="88"/>
                  </a:lnTo>
                  <a:lnTo>
                    <a:pt x="137" y="77"/>
                  </a:lnTo>
                  <a:lnTo>
                    <a:pt x="137" y="52"/>
                  </a:lnTo>
                  <a:lnTo>
                    <a:pt x="148" y="43"/>
                  </a:lnTo>
                  <a:lnTo>
                    <a:pt x="162" y="32"/>
                  </a:lnTo>
                  <a:lnTo>
                    <a:pt x="159" y="17"/>
                  </a:lnTo>
                  <a:lnTo>
                    <a:pt x="141" y="13"/>
                  </a:lnTo>
                  <a:lnTo>
                    <a:pt x="131" y="9"/>
                  </a:lnTo>
                  <a:lnTo>
                    <a:pt x="114" y="0"/>
                  </a:lnTo>
                  <a:lnTo>
                    <a:pt x="110" y="14"/>
                  </a:lnTo>
                  <a:lnTo>
                    <a:pt x="99" y="20"/>
                  </a:lnTo>
                  <a:lnTo>
                    <a:pt x="96" y="37"/>
                  </a:lnTo>
                  <a:lnTo>
                    <a:pt x="84" y="43"/>
                  </a:lnTo>
                  <a:lnTo>
                    <a:pt x="70" y="53"/>
                  </a:lnTo>
                  <a:lnTo>
                    <a:pt x="63" y="68"/>
                  </a:lnTo>
                  <a:lnTo>
                    <a:pt x="44" y="66"/>
                  </a:lnTo>
                  <a:lnTo>
                    <a:pt x="41" y="80"/>
                  </a:lnTo>
                  <a:lnTo>
                    <a:pt x="35" y="8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3" name="Freeform 204">
              <a:extLst>
                <a:ext uri="{FF2B5EF4-FFF2-40B4-BE49-F238E27FC236}">
                  <a16:creationId xmlns:a16="http://schemas.microsoft.com/office/drawing/2014/main" id="{B9C37144-6DBF-0943-B8DA-82B324AE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415" y="2636108"/>
              <a:ext cx="123616" cy="276982"/>
            </a:xfrm>
            <a:custGeom>
              <a:avLst/>
              <a:gdLst>
                <a:gd name="T0" fmla="*/ 0 w 111"/>
                <a:gd name="T1" fmla="*/ 12 h 250"/>
                <a:gd name="T2" fmla="*/ 8 w 111"/>
                <a:gd name="T3" fmla="*/ 35 h 250"/>
                <a:gd name="T4" fmla="*/ 34 w 111"/>
                <a:gd name="T5" fmla="*/ 44 h 250"/>
                <a:gd name="T6" fmla="*/ 36 w 111"/>
                <a:gd name="T7" fmla="*/ 53 h 250"/>
                <a:gd name="T8" fmla="*/ 32 w 111"/>
                <a:gd name="T9" fmla="*/ 69 h 250"/>
                <a:gd name="T10" fmla="*/ 42 w 111"/>
                <a:gd name="T11" fmla="*/ 80 h 250"/>
                <a:gd name="T12" fmla="*/ 64 w 111"/>
                <a:gd name="T13" fmla="*/ 113 h 250"/>
                <a:gd name="T14" fmla="*/ 77 w 111"/>
                <a:gd name="T15" fmla="*/ 122 h 250"/>
                <a:gd name="T16" fmla="*/ 77 w 111"/>
                <a:gd name="T17" fmla="*/ 151 h 250"/>
                <a:gd name="T18" fmla="*/ 83 w 111"/>
                <a:gd name="T19" fmla="*/ 156 h 250"/>
                <a:gd name="T20" fmla="*/ 85 w 111"/>
                <a:gd name="T21" fmla="*/ 183 h 250"/>
                <a:gd name="T22" fmla="*/ 75 w 111"/>
                <a:gd name="T23" fmla="*/ 191 h 250"/>
                <a:gd name="T24" fmla="*/ 61 w 111"/>
                <a:gd name="T25" fmla="*/ 205 h 250"/>
                <a:gd name="T26" fmla="*/ 47 w 111"/>
                <a:gd name="T27" fmla="*/ 215 h 250"/>
                <a:gd name="T28" fmla="*/ 53 w 111"/>
                <a:gd name="T29" fmla="*/ 224 h 250"/>
                <a:gd name="T30" fmla="*/ 46 w 111"/>
                <a:gd name="T31" fmla="*/ 234 h 250"/>
                <a:gd name="T32" fmla="*/ 51 w 111"/>
                <a:gd name="T33" fmla="*/ 249 h 250"/>
                <a:gd name="T34" fmla="*/ 77 w 111"/>
                <a:gd name="T35" fmla="*/ 230 h 250"/>
                <a:gd name="T36" fmla="*/ 100 w 111"/>
                <a:gd name="T37" fmla="*/ 209 h 250"/>
                <a:gd name="T38" fmla="*/ 106 w 111"/>
                <a:gd name="T39" fmla="*/ 201 h 250"/>
                <a:gd name="T40" fmla="*/ 110 w 111"/>
                <a:gd name="T41" fmla="*/ 163 h 250"/>
                <a:gd name="T42" fmla="*/ 102 w 111"/>
                <a:gd name="T43" fmla="*/ 131 h 250"/>
                <a:gd name="T44" fmla="*/ 81 w 111"/>
                <a:gd name="T45" fmla="*/ 108 h 250"/>
                <a:gd name="T46" fmla="*/ 57 w 111"/>
                <a:gd name="T47" fmla="*/ 80 h 250"/>
                <a:gd name="T48" fmla="*/ 57 w 111"/>
                <a:gd name="T49" fmla="*/ 59 h 250"/>
                <a:gd name="T50" fmla="*/ 63 w 111"/>
                <a:gd name="T51" fmla="*/ 52 h 250"/>
                <a:gd name="T52" fmla="*/ 81 w 111"/>
                <a:gd name="T53" fmla="*/ 38 h 250"/>
                <a:gd name="T54" fmla="*/ 60 w 111"/>
                <a:gd name="T55" fmla="*/ 8 h 250"/>
                <a:gd name="T56" fmla="*/ 37 w 111"/>
                <a:gd name="T57" fmla="*/ 0 h 250"/>
                <a:gd name="T58" fmla="*/ 23 w 111"/>
                <a:gd name="T59" fmla="*/ 0 h 250"/>
                <a:gd name="T60" fmla="*/ 0 w 111"/>
                <a:gd name="T61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250">
                  <a:moveTo>
                    <a:pt x="0" y="12"/>
                  </a:moveTo>
                  <a:lnTo>
                    <a:pt x="8" y="35"/>
                  </a:lnTo>
                  <a:lnTo>
                    <a:pt x="34" y="44"/>
                  </a:lnTo>
                  <a:lnTo>
                    <a:pt x="36" y="53"/>
                  </a:lnTo>
                  <a:lnTo>
                    <a:pt x="32" y="69"/>
                  </a:lnTo>
                  <a:lnTo>
                    <a:pt x="42" y="80"/>
                  </a:lnTo>
                  <a:lnTo>
                    <a:pt x="64" y="113"/>
                  </a:lnTo>
                  <a:lnTo>
                    <a:pt x="77" y="122"/>
                  </a:lnTo>
                  <a:lnTo>
                    <a:pt x="77" y="151"/>
                  </a:lnTo>
                  <a:lnTo>
                    <a:pt x="83" y="156"/>
                  </a:lnTo>
                  <a:lnTo>
                    <a:pt x="85" y="183"/>
                  </a:lnTo>
                  <a:lnTo>
                    <a:pt x="75" y="191"/>
                  </a:lnTo>
                  <a:lnTo>
                    <a:pt x="61" y="205"/>
                  </a:lnTo>
                  <a:lnTo>
                    <a:pt x="47" y="215"/>
                  </a:lnTo>
                  <a:lnTo>
                    <a:pt x="53" y="224"/>
                  </a:lnTo>
                  <a:lnTo>
                    <a:pt x="46" y="234"/>
                  </a:lnTo>
                  <a:lnTo>
                    <a:pt x="51" y="249"/>
                  </a:lnTo>
                  <a:lnTo>
                    <a:pt x="77" y="230"/>
                  </a:lnTo>
                  <a:lnTo>
                    <a:pt x="100" y="209"/>
                  </a:lnTo>
                  <a:lnTo>
                    <a:pt x="106" y="201"/>
                  </a:lnTo>
                  <a:lnTo>
                    <a:pt x="110" y="163"/>
                  </a:lnTo>
                  <a:lnTo>
                    <a:pt x="102" y="131"/>
                  </a:lnTo>
                  <a:lnTo>
                    <a:pt x="81" y="108"/>
                  </a:lnTo>
                  <a:lnTo>
                    <a:pt x="57" y="80"/>
                  </a:lnTo>
                  <a:lnTo>
                    <a:pt x="57" y="59"/>
                  </a:lnTo>
                  <a:lnTo>
                    <a:pt x="63" y="52"/>
                  </a:lnTo>
                  <a:lnTo>
                    <a:pt x="81" y="38"/>
                  </a:lnTo>
                  <a:lnTo>
                    <a:pt x="60" y="8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0" y="12"/>
                  </a:lnTo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4" name="Freeform 205">
              <a:extLst>
                <a:ext uri="{FF2B5EF4-FFF2-40B4-BE49-F238E27FC236}">
                  <a16:creationId xmlns:a16="http://schemas.microsoft.com/office/drawing/2014/main" id="{D32F6E16-E9BB-874B-A74B-BDBD57A2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6568" y="3090162"/>
              <a:ext cx="159218" cy="141458"/>
            </a:xfrm>
            <a:custGeom>
              <a:avLst/>
              <a:gdLst>
                <a:gd name="T0" fmla="*/ 124 w 144"/>
                <a:gd name="T1" fmla="*/ 24 h 128"/>
                <a:gd name="T2" fmla="*/ 110 w 144"/>
                <a:gd name="T3" fmla="*/ 19 h 128"/>
                <a:gd name="T4" fmla="*/ 80 w 144"/>
                <a:gd name="T5" fmla="*/ 6 h 128"/>
                <a:gd name="T6" fmla="*/ 71 w 144"/>
                <a:gd name="T7" fmla="*/ 0 h 128"/>
                <a:gd name="T8" fmla="*/ 55 w 144"/>
                <a:gd name="T9" fmla="*/ 3 h 128"/>
                <a:gd name="T10" fmla="*/ 40 w 144"/>
                <a:gd name="T11" fmla="*/ 19 h 128"/>
                <a:gd name="T12" fmla="*/ 22 w 144"/>
                <a:gd name="T13" fmla="*/ 29 h 128"/>
                <a:gd name="T14" fmla="*/ 6 w 144"/>
                <a:gd name="T15" fmla="*/ 32 h 128"/>
                <a:gd name="T16" fmla="*/ 0 w 144"/>
                <a:gd name="T17" fmla="*/ 34 h 128"/>
                <a:gd name="T18" fmla="*/ 6 w 144"/>
                <a:gd name="T19" fmla="*/ 45 h 128"/>
                <a:gd name="T20" fmla="*/ 21 w 144"/>
                <a:gd name="T21" fmla="*/ 43 h 128"/>
                <a:gd name="T22" fmla="*/ 41 w 144"/>
                <a:gd name="T23" fmla="*/ 54 h 128"/>
                <a:gd name="T24" fmla="*/ 55 w 144"/>
                <a:gd name="T25" fmla="*/ 62 h 128"/>
                <a:gd name="T26" fmla="*/ 69 w 144"/>
                <a:gd name="T27" fmla="*/ 75 h 128"/>
                <a:gd name="T28" fmla="*/ 69 w 144"/>
                <a:gd name="T29" fmla="*/ 92 h 128"/>
                <a:gd name="T30" fmla="*/ 66 w 144"/>
                <a:gd name="T31" fmla="*/ 98 h 128"/>
                <a:gd name="T32" fmla="*/ 53 w 144"/>
                <a:gd name="T33" fmla="*/ 103 h 128"/>
                <a:gd name="T34" fmla="*/ 56 w 144"/>
                <a:gd name="T35" fmla="*/ 116 h 128"/>
                <a:gd name="T36" fmla="*/ 74 w 144"/>
                <a:gd name="T37" fmla="*/ 114 h 128"/>
                <a:gd name="T38" fmla="*/ 92 w 144"/>
                <a:gd name="T39" fmla="*/ 114 h 128"/>
                <a:gd name="T40" fmla="*/ 99 w 144"/>
                <a:gd name="T41" fmla="*/ 122 h 128"/>
                <a:gd name="T42" fmla="*/ 111 w 144"/>
                <a:gd name="T43" fmla="*/ 127 h 128"/>
                <a:gd name="T44" fmla="*/ 128 w 144"/>
                <a:gd name="T45" fmla="*/ 120 h 128"/>
                <a:gd name="T46" fmla="*/ 135 w 144"/>
                <a:gd name="T47" fmla="*/ 107 h 128"/>
                <a:gd name="T48" fmla="*/ 143 w 144"/>
                <a:gd name="T49" fmla="*/ 97 h 128"/>
                <a:gd name="T50" fmla="*/ 124 w 144"/>
                <a:gd name="T51" fmla="*/ 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8">
                  <a:moveTo>
                    <a:pt x="124" y="24"/>
                  </a:moveTo>
                  <a:lnTo>
                    <a:pt x="110" y="19"/>
                  </a:lnTo>
                  <a:lnTo>
                    <a:pt x="80" y="6"/>
                  </a:lnTo>
                  <a:lnTo>
                    <a:pt x="71" y="0"/>
                  </a:lnTo>
                  <a:lnTo>
                    <a:pt x="55" y="3"/>
                  </a:lnTo>
                  <a:lnTo>
                    <a:pt x="40" y="19"/>
                  </a:lnTo>
                  <a:lnTo>
                    <a:pt x="22" y="29"/>
                  </a:lnTo>
                  <a:lnTo>
                    <a:pt x="6" y="32"/>
                  </a:lnTo>
                  <a:lnTo>
                    <a:pt x="0" y="34"/>
                  </a:lnTo>
                  <a:lnTo>
                    <a:pt x="6" y="45"/>
                  </a:lnTo>
                  <a:lnTo>
                    <a:pt x="21" y="43"/>
                  </a:lnTo>
                  <a:lnTo>
                    <a:pt x="41" y="54"/>
                  </a:lnTo>
                  <a:lnTo>
                    <a:pt x="55" y="62"/>
                  </a:lnTo>
                  <a:lnTo>
                    <a:pt x="69" y="75"/>
                  </a:lnTo>
                  <a:lnTo>
                    <a:pt x="69" y="92"/>
                  </a:lnTo>
                  <a:lnTo>
                    <a:pt x="66" y="98"/>
                  </a:lnTo>
                  <a:lnTo>
                    <a:pt x="53" y="103"/>
                  </a:lnTo>
                  <a:lnTo>
                    <a:pt x="56" y="116"/>
                  </a:lnTo>
                  <a:lnTo>
                    <a:pt x="74" y="114"/>
                  </a:lnTo>
                  <a:lnTo>
                    <a:pt x="92" y="114"/>
                  </a:lnTo>
                  <a:lnTo>
                    <a:pt x="99" y="122"/>
                  </a:lnTo>
                  <a:lnTo>
                    <a:pt x="111" y="127"/>
                  </a:lnTo>
                  <a:lnTo>
                    <a:pt x="128" y="120"/>
                  </a:lnTo>
                  <a:lnTo>
                    <a:pt x="135" y="107"/>
                  </a:lnTo>
                  <a:lnTo>
                    <a:pt x="143" y="97"/>
                  </a:lnTo>
                  <a:lnTo>
                    <a:pt x="124" y="2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5" name="Freeform 206">
              <a:extLst>
                <a:ext uri="{FF2B5EF4-FFF2-40B4-BE49-F238E27FC236}">
                  <a16:creationId xmlns:a16="http://schemas.microsoft.com/office/drawing/2014/main" id="{A107381A-4BC2-DB40-B753-F203C638C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502" y="3075323"/>
              <a:ext cx="42523" cy="28688"/>
            </a:xfrm>
            <a:custGeom>
              <a:avLst/>
              <a:gdLst>
                <a:gd name="T0" fmla="*/ 14 w 38"/>
                <a:gd name="T1" fmla="*/ 24 h 26"/>
                <a:gd name="T2" fmla="*/ 0 w 38"/>
                <a:gd name="T3" fmla="*/ 25 h 26"/>
                <a:gd name="T4" fmla="*/ 3 w 38"/>
                <a:gd name="T5" fmla="*/ 13 h 26"/>
                <a:gd name="T6" fmla="*/ 9 w 38"/>
                <a:gd name="T7" fmla="*/ 0 h 26"/>
                <a:gd name="T8" fmla="*/ 24 w 38"/>
                <a:gd name="T9" fmla="*/ 3 h 26"/>
                <a:gd name="T10" fmla="*/ 37 w 38"/>
                <a:gd name="T11" fmla="*/ 6 h 26"/>
                <a:gd name="T12" fmla="*/ 33 w 38"/>
                <a:gd name="T13" fmla="*/ 16 h 26"/>
                <a:gd name="T14" fmla="*/ 23 w 38"/>
                <a:gd name="T15" fmla="*/ 25 h 26"/>
                <a:gd name="T16" fmla="*/ 14 w 38"/>
                <a:gd name="T1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6">
                  <a:moveTo>
                    <a:pt x="14" y="24"/>
                  </a:moveTo>
                  <a:lnTo>
                    <a:pt x="0" y="25"/>
                  </a:lnTo>
                  <a:lnTo>
                    <a:pt x="3" y="13"/>
                  </a:lnTo>
                  <a:lnTo>
                    <a:pt x="9" y="0"/>
                  </a:lnTo>
                  <a:lnTo>
                    <a:pt x="24" y="3"/>
                  </a:lnTo>
                  <a:lnTo>
                    <a:pt x="37" y="6"/>
                  </a:lnTo>
                  <a:lnTo>
                    <a:pt x="33" y="16"/>
                  </a:lnTo>
                  <a:lnTo>
                    <a:pt x="23" y="25"/>
                  </a:lnTo>
                  <a:lnTo>
                    <a:pt x="14" y="2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6" name="Freeform 207">
              <a:extLst>
                <a:ext uri="{FF2B5EF4-FFF2-40B4-BE49-F238E27FC236}">
                  <a16:creationId xmlns:a16="http://schemas.microsoft.com/office/drawing/2014/main" id="{1AB424ED-2360-444E-BFC4-095036614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913" y="2307687"/>
              <a:ext cx="319423" cy="288853"/>
            </a:xfrm>
            <a:custGeom>
              <a:avLst/>
              <a:gdLst>
                <a:gd name="T0" fmla="*/ 0 w 286"/>
                <a:gd name="T1" fmla="*/ 6 h 261"/>
                <a:gd name="T2" fmla="*/ 14 w 286"/>
                <a:gd name="T3" fmla="*/ 43 h 261"/>
                <a:gd name="T4" fmla="*/ 20 w 286"/>
                <a:gd name="T5" fmla="*/ 73 h 261"/>
                <a:gd name="T6" fmla="*/ 32 w 286"/>
                <a:gd name="T7" fmla="*/ 92 h 261"/>
                <a:gd name="T8" fmla="*/ 22 w 286"/>
                <a:gd name="T9" fmla="*/ 114 h 261"/>
                <a:gd name="T10" fmla="*/ 39 w 286"/>
                <a:gd name="T11" fmla="*/ 133 h 261"/>
                <a:gd name="T12" fmla="*/ 59 w 286"/>
                <a:gd name="T13" fmla="*/ 133 h 261"/>
                <a:gd name="T14" fmla="*/ 56 w 286"/>
                <a:gd name="T15" fmla="*/ 159 h 261"/>
                <a:gd name="T16" fmla="*/ 66 w 286"/>
                <a:gd name="T17" fmla="*/ 176 h 261"/>
                <a:gd name="T18" fmla="*/ 87 w 286"/>
                <a:gd name="T19" fmla="*/ 180 h 261"/>
                <a:gd name="T20" fmla="*/ 94 w 286"/>
                <a:gd name="T21" fmla="*/ 187 h 261"/>
                <a:gd name="T22" fmla="*/ 111 w 286"/>
                <a:gd name="T23" fmla="*/ 212 h 261"/>
                <a:gd name="T24" fmla="*/ 122 w 286"/>
                <a:gd name="T25" fmla="*/ 221 h 261"/>
                <a:gd name="T26" fmla="*/ 174 w 286"/>
                <a:gd name="T27" fmla="*/ 235 h 261"/>
                <a:gd name="T28" fmla="*/ 189 w 286"/>
                <a:gd name="T29" fmla="*/ 227 h 261"/>
                <a:gd name="T30" fmla="*/ 209 w 286"/>
                <a:gd name="T31" fmla="*/ 260 h 261"/>
                <a:gd name="T32" fmla="*/ 261 w 286"/>
                <a:gd name="T33" fmla="*/ 260 h 261"/>
                <a:gd name="T34" fmla="*/ 277 w 286"/>
                <a:gd name="T35" fmla="*/ 242 h 261"/>
                <a:gd name="T36" fmla="*/ 280 w 286"/>
                <a:gd name="T37" fmla="*/ 223 h 261"/>
                <a:gd name="T38" fmla="*/ 265 w 286"/>
                <a:gd name="T39" fmla="*/ 205 h 261"/>
                <a:gd name="T40" fmla="*/ 249 w 286"/>
                <a:gd name="T41" fmla="*/ 184 h 261"/>
                <a:gd name="T42" fmla="*/ 252 w 286"/>
                <a:gd name="T43" fmla="*/ 156 h 261"/>
                <a:gd name="T44" fmla="*/ 238 w 286"/>
                <a:gd name="T45" fmla="*/ 121 h 261"/>
                <a:gd name="T46" fmla="*/ 240 w 286"/>
                <a:gd name="T47" fmla="*/ 66 h 261"/>
                <a:gd name="T48" fmla="*/ 197 w 286"/>
                <a:gd name="T49" fmla="*/ 40 h 261"/>
                <a:gd name="T50" fmla="*/ 156 w 286"/>
                <a:gd name="T51" fmla="*/ 33 h 261"/>
                <a:gd name="T52" fmla="*/ 135 w 286"/>
                <a:gd name="T53" fmla="*/ 52 h 261"/>
                <a:gd name="T54" fmla="*/ 112 w 286"/>
                <a:gd name="T55" fmla="*/ 65 h 261"/>
                <a:gd name="T56" fmla="*/ 79 w 286"/>
                <a:gd name="T57" fmla="*/ 50 h 261"/>
                <a:gd name="T58" fmla="*/ 60 w 286"/>
                <a:gd name="T59" fmla="*/ 21 h 261"/>
                <a:gd name="T60" fmla="*/ 46 w 286"/>
                <a:gd name="T61" fmla="*/ 8 h 261"/>
                <a:gd name="T62" fmla="*/ 24 w 286"/>
                <a:gd name="T63" fmla="*/ 20 h 261"/>
                <a:gd name="T64" fmla="*/ 5 w 286"/>
                <a:gd name="T6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61">
                  <a:moveTo>
                    <a:pt x="5" y="0"/>
                  </a:moveTo>
                  <a:lnTo>
                    <a:pt x="0" y="6"/>
                  </a:lnTo>
                  <a:lnTo>
                    <a:pt x="6" y="25"/>
                  </a:lnTo>
                  <a:lnTo>
                    <a:pt x="14" y="43"/>
                  </a:lnTo>
                  <a:lnTo>
                    <a:pt x="17" y="62"/>
                  </a:lnTo>
                  <a:lnTo>
                    <a:pt x="20" y="73"/>
                  </a:lnTo>
                  <a:lnTo>
                    <a:pt x="35" y="76"/>
                  </a:lnTo>
                  <a:lnTo>
                    <a:pt x="32" y="92"/>
                  </a:lnTo>
                  <a:lnTo>
                    <a:pt x="22" y="99"/>
                  </a:lnTo>
                  <a:lnTo>
                    <a:pt x="22" y="114"/>
                  </a:lnTo>
                  <a:lnTo>
                    <a:pt x="36" y="120"/>
                  </a:lnTo>
                  <a:lnTo>
                    <a:pt x="39" y="133"/>
                  </a:lnTo>
                  <a:lnTo>
                    <a:pt x="48" y="135"/>
                  </a:lnTo>
                  <a:lnTo>
                    <a:pt x="59" y="133"/>
                  </a:lnTo>
                  <a:lnTo>
                    <a:pt x="61" y="145"/>
                  </a:lnTo>
                  <a:lnTo>
                    <a:pt x="56" y="159"/>
                  </a:lnTo>
                  <a:lnTo>
                    <a:pt x="64" y="162"/>
                  </a:lnTo>
                  <a:lnTo>
                    <a:pt x="66" y="176"/>
                  </a:lnTo>
                  <a:lnTo>
                    <a:pt x="72" y="183"/>
                  </a:lnTo>
                  <a:lnTo>
                    <a:pt x="87" y="180"/>
                  </a:lnTo>
                  <a:lnTo>
                    <a:pt x="87" y="173"/>
                  </a:lnTo>
                  <a:lnTo>
                    <a:pt x="94" y="187"/>
                  </a:lnTo>
                  <a:lnTo>
                    <a:pt x="98" y="207"/>
                  </a:lnTo>
                  <a:lnTo>
                    <a:pt x="111" y="212"/>
                  </a:lnTo>
                  <a:lnTo>
                    <a:pt x="109" y="220"/>
                  </a:lnTo>
                  <a:lnTo>
                    <a:pt x="122" y="221"/>
                  </a:lnTo>
                  <a:lnTo>
                    <a:pt x="130" y="233"/>
                  </a:lnTo>
                  <a:lnTo>
                    <a:pt x="174" y="235"/>
                  </a:lnTo>
                  <a:lnTo>
                    <a:pt x="180" y="223"/>
                  </a:lnTo>
                  <a:lnTo>
                    <a:pt x="189" y="227"/>
                  </a:lnTo>
                  <a:lnTo>
                    <a:pt x="193" y="250"/>
                  </a:lnTo>
                  <a:lnTo>
                    <a:pt x="209" y="260"/>
                  </a:lnTo>
                  <a:lnTo>
                    <a:pt x="252" y="257"/>
                  </a:lnTo>
                  <a:lnTo>
                    <a:pt x="261" y="260"/>
                  </a:lnTo>
                  <a:lnTo>
                    <a:pt x="265" y="246"/>
                  </a:lnTo>
                  <a:lnTo>
                    <a:pt x="277" y="242"/>
                  </a:lnTo>
                  <a:lnTo>
                    <a:pt x="285" y="231"/>
                  </a:lnTo>
                  <a:lnTo>
                    <a:pt x="280" y="223"/>
                  </a:lnTo>
                  <a:lnTo>
                    <a:pt x="269" y="221"/>
                  </a:lnTo>
                  <a:lnTo>
                    <a:pt x="265" y="205"/>
                  </a:lnTo>
                  <a:lnTo>
                    <a:pt x="249" y="198"/>
                  </a:lnTo>
                  <a:lnTo>
                    <a:pt x="249" y="184"/>
                  </a:lnTo>
                  <a:lnTo>
                    <a:pt x="257" y="173"/>
                  </a:lnTo>
                  <a:lnTo>
                    <a:pt x="252" y="156"/>
                  </a:lnTo>
                  <a:lnTo>
                    <a:pt x="235" y="156"/>
                  </a:lnTo>
                  <a:lnTo>
                    <a:pt x="238" y="121"/>
                  </a:lnTo>
                  <a:lnTo>
                    <a:pt x="235" y="99"/>
                  </a:lnTo>
                  <a:lnTo>
                    <a:pt x="240" y="66"/>
                  </a:lnTo>
                  <a:lnTo>
                    <a:pt x="220" y="56"/>
                  </a:lnTo>
                  <a:lnTo>
                    <a:pt x="197" y="40"/>
                  </a:lnTo>
                  <a:lnTo>
                    <a:pt x="182" y="38"/>
                  </a:lnTo>
                  <a:lnTo>
                    <a:pt x="156" y="33"/>
                  </a:lnTo>
                  <a:lnTo>
                    <a:pt x="149" y="46"/>
                  </a:lnTo>
                  <a:lnTo>
                    <a:pt x="135" y="52"/>
                  </a:lnTo>
                  <a:lnTo>
                    <a:pt x="120" y="58"/>
                  </a:lnTo>
                  <a:lnTo>
                    <a:pt x="112" y="65"/>
                  </a:lnTo>
                  <a:lnTo>
                    <a:pt x="94" y="62"/>
                  </a:lnTo>
                  <a:lnTo>
                    <a:pt x="79" y="50"/>
                  </a:lnTo>
                  <a:lnTo>
                    <a:pt x="64" y="40"/>
                  </a:lnTo>
                  <a:lnTo>
                    <a:pt x="60" y="21"/>
                  </a:lnTo>
                  <a:lnTo>
                    <a:pt x="54" y="3"/>
                  </a:lnTo>
                  <a:lnTo>
                    <a:pt x="46" y="8"/>
                  </a:lnTo>
                  <a:lnTo>
                    <a:pt x="42" y="20"/>
                  </a:lnTo>
                  <a:lnTo>
                    <a:pt x="24" y="20"/>
                  </a:lnTo>
                  <a:lnTo>
                    <a:pt x="17" y="8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7" name="Freeform 208">
              <a:extLst>
                <a:ext uri="{FF2B5EF4-FFF2-40B4-BE49-F238E27FC236}">
                  <a16:creationId xmlns:a16="http://schemas.microsoft.com/office/drawing/2014/main" id="{5AA091A7-63A6-B041-9FBC-0BDEDD14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330" y="2607421"/>
              <a:ext cx="120649" cy="156297"/>
            </a:xfrm>
            <a:custGeom>
              <a:avLst/>
              <a:gdLst>
                <a:gd name="T0" fmla="*/ 38 w 109"/>
                <a:gd name="T1" fmla="*/ 34 h 141"/>
                <a:gd name="T2" fmla="*/ 51 w 109"/>
                <a:gd name="T3" fmla="*/ 52 h 141"/>
                <a:gd name="T4" fmla="*/ 41 w 109"/>
                <a:gd name="T5" fmla="*/ 92 h 141"/>
                <a:gd name="T6" fmla="*/ 0 w 109"/>
                <a:gd name="T7" fmla="*/ 99 h 141"/>
                <a:gd name="T8" fmla="*/ 6 w 109"/>
                <a:gd name="T9" fmla="*/ 118 h 141"/>
                <a:gd name="T10" fmla="*/ 15 w 109"/>
                <a:gd name="T11" fmla="*/ 140 h 141"/>
                <a:gd name="T12" fmla="*/ 40 w 109"/>
                <a:gd name="T13" fmla="*/ 136 h 141"/>
                <a:gd name="T14" fmla="*/ 48 w 109"/>
                <a:gd name="T15" fmla="*/ 121 h 141"/>
                <a:gd name="T16" fmla="*/ 61 w 109"/>
                <a:gd name="T17" fmla="*/ 118 h 141"/>
                <a:gd name="T18" fmla="*/ 68 w 109"/>
                <a:gd name="T19" fmla="*/ 109 h 141"/>
                <a:gd name="T20" fmla="*/ 84 w 109"/>
                <a:gd name="T21" fmla="*/ 105 h 141"/>
                <a:gd name="T22" fmla="*/ 87 w 109"/>
                <a:gd name="T23" fmla="*/ 78 h 141"/>
                <a:gd name="T24" fmla="*/ 93 w 109"/>
                <a:gd name="T25" fmla="*/ 67 h 141"/>
                <a:gd name="T26" fmla="*/ 104 w 109"/>
                <a:gd name="T27" fmla="*/ 61 h 141"/>
                <a:gd name="T28" fmla="*/ 108 w 109"/>
                <a:gd name="T29" fmla="*/ 34 h 141"/>
                <a:gd name="T30" fmla="*/ 96 w 109"/>
                <a:gd name="T31" fmla="*/ 30 h 141"/>
                <a:gd name="T32" fmla="*/ 95 w 109"/>
                <a:gd name="T33" fmla="*/ 16 h 141"/>
                <a:gd name="T34" fmla="*/ 69 w 109"/>
                <a:gd name="T35" fmla="*/ 12 h 141"/>
                <a:gd name="T36" fmla="*/ 59 w 109"/>
                <a:gd name="T37" fmla="*/ 0 h 141"/>
                <a:gd name="T38" fmla="*/ 38 w 109"/>
                <a:gd name="T39" fmla="*/ 3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41">
                  <a:moveTo>
                    <a:pt x="38" y="34"/>
                  </a:moveTo>
                  <a:lnTo>
                    <a:pt x="51" y="52"/>
                  </a:lnTo>
                  <a:lnTo>
                    <a:pt x="41" y="92"/>
                  </a:lnTo>
                  <a:lnTo>
                    <a:pt x="0" y="99"/>
                  </a:lnTo>
                  <a:lnTo>
                    <a:pt x="6" y="118"/>
                  </a:lnTo>
                  <a:lnTo>
                    <a:pt x="15" y="140"/>
                  </a:lnTo>
                  <a:lnTo>
                    <a:pt x="40" y="136"/>
                  </a:lnTo>
                  <a:lnTo>
                    <a:pt x="48" y="121"/>
                  </a:lnTo>
                  <a:lnTo>
                    <a:pt x="61" y="118"/>
                  </a:lnTo>
                  <a:lnTo>
                    <a:pt x="68" y="109"/>
                  </a:lnTo>
                  <a:lnTo>
                    <a:pt x="84" y="105"/>
                  </a:lnTo>
                  <a:lnTo>
                    <a:pt x="87" y="78"/>
                  </a:lnTo>
                  <a:lnTo>
                    <a:pt x="93" y="67"/>
                  </a:lnTo>
                  <a:lnTo>
                    <a:pt x="104" y="61"/>
                  </a:lnTo>
                  <a:lnTo>
                    <a:pt x="108" y="34"/>
                  </a:lnTo>
                  <a:lnTo>
                    <a:pt x="96" y="30"/>
                  </a:lnTo>
                  <a:lnTo>
                    <a:pt x="95" y="16"/>
                  </a:lnTo>
                  <a:lnTo>
                    <a:pt x="69" y="12"/>
                  </a:lnTo>
                  <a:lnTo>
                    <a:pt x="59" y="0"/>
                  </a:lnTo>
                  <a:lnTo>
                    <a:pt x="38" y="3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8" name="Freeform 209">
              <a:extLst>
                <a:ext uri="{FF2B5EF4-FFF2-40B4-BE49-F238E27FC236}">
                  <a16:creationId xmlns:a16="http://schemas.microsoft.com/office/drawing/2014/main" id="{E0D536BE-6637-3A43-82EA-F28ECE17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855" y="2365061"/>
              <a:ext cx="159218" cy="177070"/>
            </a:xfrm>
            <a:custGeom>
              <a:avLst/>
              <a:gdLst>
                <a:gd name="T0" fmla="*/ 109 w 143"/>
                <a:gd name="T1" fmla="*/ 160 h 161"/>
                <a:gd name="T2" fmla="*/ 100 w 143"/>
                <a:gd name="T3" fmla="*/ 155 h 161"/>
                <a:gd name="T4" fmla="*/ 84 w 143"/>
                <a:gd name="T5" fmla="*/ 145 h 161"/>
                <a:gd name="T6" fmla="*/ 71 w 143"/>
                <a:gd name="T7" fmla="*/ 122 h 161"/>
                <a:gd name="T8" fmla="*/ 60 w 143"/>
                <a:gd name="T9" fmla="*/ 119 h 161"/>
                <a:gd name="T10" fmla="*/ 50 w 143"/>
                <a:gd name="T11" fmla="*/ 102 h 161"/>
                <a:gd name="T12" fmla="*/ 34 w 143"/>
                <a:gd name="T13" fmla="*/ 103 h 161"/>
                <a:gd name="T14" fmla="*/ 24 w 143"/>
                <a:gd name="T15" fmla="*/ 96 h 161"/>
                <a:gd name="T16" fmla="*/ 14 w 143"/>
                <a:gd name="T17" fmla="*/ 88 h 161"/>
                <a:gd name="T18" fmla="*/ 9 w 143"/>
                <a:gd name="T19" fmla="*/ 90 h 161"/>
                <a:gd name="T20" fmla="*/ 0 w 143"/>
                <a:gd name="T21" fmla="*/ 74 h 161"/>
                <a:gd name="T22" fmla="*/ 15 w 143"/>
                <a:gd name="T23" fmla="*/ 66 h 161"/>
                <a:gd name="T24" fmla="*/ 34 w 143"/>
                <a:gd name="T25" fmla="*/ 54 h 161"/>
                <a:gd name="T26" fmla="*/ 37 w 143"/>
                <a:gd name="T27" fmla="*/ 41 h 161"/>
                <a:gd name="T28" fmla="*/ 37 w 143"/>
                <a:gd name="T29" fmla="*/ 21 h 161"/>
                <a:gd name="T30" fmla="*/ 47 w 143"/>
                <a:gd name="T31" fmla="*/ 12 h 161"/>
                <a:gd name="T32" fmla="*/ 55 w 143"/>
                <a:gd name="T33" fmla="*/ 3 h 161"/>
                <a:gd name="T34" fmla="*/ 70 w 143"/>
                <a:gd name="T35" fmla="*/ 0 h 161"/>
                <a:gd name="T36" fmla="*/ 76 w 143"/>
                <a:gd name="T37" fmla="*/ 10 h 161"/>
                <a:gd name="T38" fmla="*/ 93 w 143"/>
                <a:gd name="T39" fmla="*/ 11 h 161"/>
                <a:gd name="T40" fmla="*/ 96 w 143"/>
                <a:gd name="T41" fmla="*/ 22 h 161"/>
                <a:gd name="T42" fmla="*/ 111 w 143"/>
                <a:gd name="T43" fmla="*/ 25 h 161"/>
                <a:gd name="T44" fmla="*/ 108 w 143"/>
                <a:gd name="T45" fmla="*/ 41 h 161"/>
                <a:gd name="T46" fmla="*/ 98 w 143"/>
                <a:gd name="T47" fmla="*/ 47 h 161"/>
                <a:gd name="T48" fmla="*/ 98 w 143"/>
                <a:gd name="T49" fmla="*/ 63 h 161"/>
                <a:gd name="T50" fmla="*/ 111 w 143"/>
                <a:gd name="T51" fmla="*/ 69 h 161"/>
                <a:gd name="T52" fmla="*/ 115 w 143"/>
                <a:gd name="T53" fmla="*/ 81 h 161"/>
                <a:gd name="T54" fmla="*/ 124 w 143"/>
                <a:gd name="T55" fmla="*/ 84 h 161"/>
                <a:gd name="T56" fmla="*/ 134 w 143"/>
                <a:gd name="T57" fmla="*/ 81 h 161"/>
                <a:gd name="T58" fmla="*/ 137 w 143"/>
                <a:gd name="T59" fmla="*/ 94 h 161"/>
                <a:gd name="T60" fmla="*/ 132 w 143"/>
                <a:gd name="T61" fmla="*/ 108 h 161"/>
                <a:gd name="T62" fmla="*/ 140 w 143"/>
                <a:gd name="T63" fmla="*/ 111 h 161"/>
                <a:gd name="T64" fmla="*/ 142 w 143"/>
                <a:gd name="T65" fmla="*/ 124 h 161"/>
                <a:gd name="T66" fmla="*/ 129 w 143"/>
                <a:gd name="T67" fmla="*/ 129 h 161"/>
                <a:gd name="T68" fmla="*/ 121 w 143"/>
                <a:gd name="T69" fmla="*/ 131 h 161"/>
                <a:gd name="T70" fmla="*/ 119 w 143"/>
                <a:gd name="T71" fmla="*/ 152 h 161"/>
                <a:gd name="T72" fmla="*/ 109 w 143"/>
                <a:gd name="T73" fmla="*/ 16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61">
                  <a:moveTo>
                    <a:pt x="109" y="160"/>
                  </a:moveTo>
                  <a:lnTo>
                    <a:pt x="100" y="155"/>
                  </a:lnTo>
                  <a:lnTo>
                    <a:pt x="84" y="145"/>
                  </a:lnTo>
                  <a:lnTo>
                    <a:pt x="71" y="122"/>
                  </a:lnTo>
                  <a:lnTo>
                    <a:pt x="60" y="119"/>
                  </a:lnTo>
                  <a:lnTo>
                    <a:pt x="50" y="102"/>
                  </a:lnTo>
                  <a:lnTo>
                    <a:pt x="34" y="103"/>
                  </a:lnTo>
                  <a:lnTo>
                    <a:pt x="24" y="96"/>
                  </a:lnTo>
                  <a:lnTo>
                    <a:pt x="14" y="88"/>
                  </a:lnTo>
                  <a:lnTo>
                    <a:pt x="9" y="90"/>
                  </a:lnTo>
                  <a:lnTo>
                    <a:pt x="0" y="74"/>
                  </a:lnTo>
                  <a:lnTo>
                    <a:pt x="15" y="66"/>
                  </a:lnTo>
                  <a:lnTo>
                    <a:pt x="34" y="54"/>
                  </a:lnTo>
                  <a:lnTo>
                    <a:pt x="37" y="41"/>
                  </a:lnTo>
                  <a:lnTo>
                    <a:pt x="37" y="21"/>
                  </a:lnTo>
                  <a:lnTo>
                    <a:pt x="47" y="12"/>
                  </a:lnTo>
                  <a:lnTo>
                    <a:pt x="55" y="3"/>
                  </a:lnTo>
                  <a:lnTo>
                    <a:pt x="70" y="0"/>
                  </a:lnTo>
                  <a:lnTo>
                    <a:pt x="76" y="10"/>
                  </a:lnTo>
                  <a:lnTo>
                    <a:pt x="93" y="11"/>
                  </a:lnTo>
                  <a:lnTo>
                    <a:pt x="96" y="22"/>
                  </a:lnTo>
                  <a:lnTo>
                    <a:pt x="111" y="25"/>
                  </a:lnTo>
                  <a:lnTo>
                    <a:pt x="108" y="41"/>
                  </a:lnTo>
                  <a:lnTo>
                    <a:pt x="98" y="47"/>
                  </a:lnTo>
                  <a:lnTo>
                    <a:pt x="98" y="63"/>
                  </a:lnTo>
                  <a:lnTo>
                    <a:pt x="111" y="69"/>
                  </a:lnTo>
                  <a:lnTo>
                    <a:pt x="115" y="81"/>
                  </a:lnTo>
                  <a:lnTo>
                    <a:pt x="124" y="84"/>
                  </a:lnTo>
                  <a:lnTo>
                    <a:pt x="134" y="81"/>
                  </a:lnTo>
                  <a:lnTo>
                    <a:pt x="137" y="94"/>
                  </a:lnTo>
                  <a:lnTo>
                    <a:pt x="132" y="108"/>
                  </a:lnTo>
                  <a:lnTo>
                    <a:pt x="140" y="111"/>
                  </a:lnTo>
                  <a:lnTo>
                    <a:pt x="142" y="124"/>
                  </a:lnTo>
                  <a:lnTo>
                    <a:pt x="129" y="129"/>
                  </a:lnTo>
                  <a:lnTo>
                    <a:pt x="121" y="131"/>
                  </a:lnTo>
                  <a:lnTo>
                    <a:pt x="119" y="152"/>
                  </a:lnTo>
                  <a:lnTo>
                    <a:pt x="109" y="16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19" name="Freeform 210">
              <a:extLst>
                <a:ext uri="{FF2B5EF4-FFF2-40B4-BE49-F238E27FC236}">
                  <a16:creationId xmlns:a16="http://schemas.microsoft.com/office/drawing/2014/main" id="{06D2A03F-7E64-D849-B154-CA8E02A64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3470" y="2918036"/>
              <a:ext cx="74170" cy="81116"/>
            </a:xfrm>
            <a:custGeom>
              <a:avLst/>
              <a:gdLst>
                <a:gd name="T0" fmla="*/ 0 w 67"/>
                <a:gd name="T1" fmla="*/ 26 h 74"/>
                <a:gd name="T2" fmla="*/ 14 w 67"/>
                <a:gd name="T3" fmla="*/ 0 h 74"/>
                <a:gd name="T4" fmla="*/ 23 w 67"/>
                <a:gd name="T5" fmla="*/ 17 h 74"/>
                <a:gd name="T6" fmla="*/ 34 w 67"/>
                <a:gd name="T7" fmla="*/ 20 h 74"/>
                <a:gd name="T8" fmla="*/ 38 w 67"/>
                <a:gd name="T9" fmla="*/ 34 h 74"/>
                <a:gd name="T10" fmla="*/ 47 w 67"/>
                <a:gd name="T11" fmla="*/ 36 h 74"/>
                <a:gd name="T12" fmla="*/ 49 w 67"/>
                <a:gd name="T13" fmla="*/ 53 h 74"/>
                <a:gd name="T14" fmla="*/ 66 w 67"/>
                <a:gd name="T15" fmla="*/ 59 h 74"/>
                <a:gd name="T16" fmla="*/ 63 w 67"/>
                <a:gd name="T17" fmla="*/ 67 h 74"/>
                <a:gd name="T18" fmla="*/ 54 w 67"/>
                <a:gd name="T19" fmla="*/ 73 h 74"/>
                <a:gd name="T20" fmla="*/ 36 w 67"/>
                <a:gd name="T21" fmla="*/ 68 h 74"/>
                <a:gd name="T22" fmla="*/ 0 w 67"/>
                <a:gd name="T23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4">
                  <a:moveTo>
                    <a:pt x="0" y="26"/>
                  </a:moveTo>
                  <a:lnTo>
                    <a:pt x="14" y="0"/>
                  </a:lnTo>
                  <a:lnTo>
                    <a:pt x="23" y="17"/>
                  </a:lnTo>
                  <a:lnTo>
                    <a:pt x="34" y="20"/>
                  </a:lnTo>
                  <a:lnTo>
                    <a:pt x="38" y="34"/>
                  </a:lnTo>
                  <a:lnTo>
                    <a:pt x="47" y="36"/>
                  </a:lnTo>
                  <a:lnTo>
                    <a:pt x="49" y="53"/>
                  </a:lnTo>
                  <a:lnTo>
                    <a:pt x="66" y="59"/>
                  </a:lnTo>
                  <a:lnTo>
                    <a:pt x="63" y="67"/>
                  </a:lnTo>
                  <a:lnTo>
                    <a:pt x="54" y="73"/>
                  </a:lnTo>
                  <a:lnTo>
                    <a:pt x="36" y="68"/>
                  </a:lnTo>
                  <a:lnTo>
                    <a:pt x="0" y="2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0" name="Freeform 211">
              <a:extLst>
                <a:ext uri="{FF2B5EF4-FFF2-40B4-BE49-F238E27FC236}">
                  <a16:creationId xmlns:a16="http://schemas.microsoft.com/office/drawing/2014/main" id="{C89638B7-EF97-9F4A-B423-3818AD195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345" y="2549057"/>
              <a:ext cx="169107" cy="255219"/>
            </a:xfrm>
            <a:custGeom>
              <a:avLst/>
              <a:gdLst>
                <a:gd name="T0" fmla="*/ 112 w 152"/>
                <a:gd name="T1" fmla="*/ 0 h 229"/>
                <a:gd name="T2" fmla="*/ 107 w 152"/>
                <a:gd name="T3" fmla="*/ 20 h 229"/>
                <a:gd name="T4" fmla="*/ 100 w 152"/>
                <a:gd name="T5" fmla="*/ 29 h 229"/>
                <a:gd name="T6" fmla="*/ 66 w 152"/>
                <a:gd name="T7" fmla="*/ 31 h 229"/>
                <a:gd name="T8" fmla="*/ 66 w 152"/>
                <a:gd name="T9" fmla="*/ 81 h 229"/>
                <a:gd name="T10" fmla="*/ 53 w 152"/>
                <a:gd name="T11" fmla="*/ 76 h 229"/>
                <a:gd name="T12" fmla="*/ 44 w 152"/>
                <a:gd name="T13" fmla="*/ 84 h 229"/>
                <a:gd name="T14" fmla="*/ 41 w 152"/>
                <a:gd name="T15" fmla="*/ 97 h 229"/>
                <a:gd name="T16" fmla="*/ 40 w 152"/>
                <a:gd name="T17" fmla="*/ 118 h 229"/>
                <a:gd name="T18" fmla="*/ 26 w 152"/>
                <a:gd name="T19" fmla="*/ 118 h 229"/>
                <a:gd name="T20" fmla="*/ 6 w 152"/>
                <a:gd name="T21" fmla="*/ 115 h 229"/>
                <a:gd name="T22" fmla="*/ 0 w 152"/>
                <a:gd name="T23" fmla="*/ 113 h 229"/>
                <a:gd name="T24" fmla="*/ 0 w 152"/>
                <a:gd name="T25" fmla="*/ 156 h 229"/>
                <a:gd name="T26" fmla="*/ 4 w 152"/>
                <a:gd name="T27" fmla="*/ 162 h 229"/>
                <a:gd name="T28" fmla="*/ 4 w 152"/>
                <a:gd name="T29" fmla="*/ 195 h 229"/>
                <a:gd name="T30" fmla="*/ 17 w 152"/>
                <a:gd name="T31" fmla="*/ 192 h 229"/>
                <a:gd name="T32" fmla="*/ 23 w 152"/>
                <a:gd name="T33" fmla="*/ 201 h 229"/>
                <a:gd name="T34" fmla="*/ 33 w 152"/>
                <a:gd name="T35" fmla="*/ 205 h 229"/>
                <a:gd name="T36" fmla="*/ 44 w 152"/>
                <a:gd name="T37" fmla="*/ 220 h 229"/>
                <a:gd name="T38" fmla="*/ 55 w 152"/>
                <a:gd name="T39" fmla="*/ 228 h 229"/>
                <a:gd name="T40" fmla="*/ 70 w 152"/>
                <a:gd name="T41" fmla="*/ 209 h 229"/>
                <a:gd name="T42" fmla="*/ 81 w 152"/>
                <a:gd name="T43" fmla="*/ 215 h 229"/>
                <a:gd name="T44" fmla="*/ 132 w 152"/>
                <a:gd name="T45" fmla="*/ 219 h 229"/>
                <a:gd name="T46" fmla="*/ 151 w 152"/>
                <a:gd name="T47" fmla="*/ 217 h 229"/>
                <a:gd name="T48" fmla="*/ 149 w 152"/>
                <a:gd name="T49" fmla="*/ 198 h 229"/>
                <a:gd name="T50" fmla="*/ 138 w 152"/>
                <a:gd name="T51" fmla="*/ 195 h 229"/>
                <a:gd name="T52" fmla="*/ 140 w 152"/>
                <a:gd name="T53" fmla="*/ 84 h 229"/>
                <a:gd name="T54" fmla="*/ 132 w 152"/>
                <a:gd name="T55" fmla="*/ 75 h 229"/>
                <a:gd name="T56" fmla="*/ 132 w 152"/>
                <a:gd name="T57" fmla="*/ 53 h 229"/>
                <a:gd name="T58" fmla="*/ 142 w 152"/>
                <a:gd name="T59" fmla="*/ 50 h 229"/>
                <a:gd name="T60" fmla="*/ 143 w 152"/>
                <a:gd name="T61" fmla="*/ 36 h 229"/>
                <a:gd name="T62" fmla="*/ 112 w 152"/>
                <a:gd name="T6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229">
                  <a:moveTo>
                    <a:pt x="112" y="0"/>
                  </a:moveTo>
                  <a:lnTo>
                    <a:pt x="107" y="20"/>
                  </a:lnTo>
                  <a:lnTo>
                    <a:pt x="100" y="29"/>
                  </a:lnTo>
                  <a:lnTo>
                    <a:pt x="66" y="31"/>
                  </a:lnTo>
                  <a:lnTo>
                    <a:pt x="66" y="81"/>
                  </a:lnTo>
                  <a:lnTo>
                    <a:pt x="53" y="76"/>
                  </a:lnTo>
                  <a:lnTo>
                    <a:pt x="44" y="84"/>
                  </a:lnTo>
                  <a:lnTo>
                    <a:pt x="41" y="97"/>
                  </a:lnTo>
                  <a:lnTo>
                    <a:pt x="40" y="118"/>
                  </a:lnTo>
                  <a:lnTo>
                    <a:pt x="26" y="118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0" y="156"/>
                  </a:lnTo>
                  <a:lnTo>
                    <a:pt x="4" y="162"/>
                  </a:lnTo>
                  <a:lnTo>
                    <a:pt x="4" y="195"/>
                  </a:lnTo>
                  <a:lnTo>
                    <a:pt x="17" y="192"/>
                  </a:lnTo>
                  <a:lnTo>
                    <a:pt x="23" y="201"/>
                  </a:lnTo>
                  <a:lnTo>
                    <a:pt x="33" y="205"/>
                  </a:lnTo>
                  <a:lnTo>
                    <a:pt x="44" y="220"/>
                  </a:lnTo>
                  <a:lnTo>
                    <a:pt x="55" y="228"/>
                  </a:lnTo>
                  <a:lnTo>
                    <a:pt x="70" y="209"/>
                  </a:lnTo>
                  <a:lnTo>
                    <a:pt x="81" y="215"/>
                  </a:lnTo>
                  <a:lnTo>
                    <a:pt x="132" y="219"/>
                  </a:lnTo>
                  <a:lnTo>
                    <a:pt x="151" y="217"/>
                  </a:lnTo>
                  <a:lnTo>
                    <a:pt x="149" y="198"/>
                  </a:lnTo>
                  <a:lnTo>
                    <a:pt x="138" y="195"/>
                  </a:lnTo>
                  <a:lnTo>
                    <a:pt x="140" y="84"/>
                  </a:lnTo>
                  <a:lnTo>
                    <a:pt x="132" y="75"/>
                  </a:lnTo>
                  <a:lnTo>
                    <a:pt x="132" y="53"/>
                  </a:lnTo>
                  <a:lnTo>
                    <a:pt x="142" y="50"/>
                  </a:lnTo>
                  <a:lnTo>
                    <a:pt x="143" y="36"/>
                  </a:lnTo>
                  <a:lnTo>
                    <a:pt x="112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1" name="Freeform 212">
              <a:extLst>
                <a:ext uri="{FF2B5EF4-FFF2-40B4-BE49-F238E27FC236}">
                  <a16:creationId xmlns:a16="http://schemas.microsoft.com/office/drawing/2014/main" id="{EA082DDD-8785-5C48-B515-F32EA4B7B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451" y="2999153"/>
              <a:ext cx="114715" cy="160254"/>
            </a:xfrm>
            <a:custGeom>
              <a:avLst/>
              <a:gdLst>
                <a:gd name="T0" fmla="*/ 0 w 103"/>
                <a:gd name="T1" fmla="*/ 133 h 145"/>
                <a:gd name="T2" fmla="*/ 5 w 103"/>
                <a:gd name="T3" fmla="*/ 126 h 145"/>
                <a:gd name="T4" fmla="*/ 10 w 103"/>
                <a:gd name="T5" fmla="*/ 114 h 145"/>
                <a:gd name="T6" fmla="*/ 3 w 103"/>
                <a:gd name="T7" fmla="*/ 108 h 145"/>
                <a:gd name="T8" fmla="*/ 2 w 103"/>
                <a:gd name="T9" fmla="*/ 101 h 145"/>
                <a:gd name="T10" fmla="*/ 12 w 103"/>
                <a:gd name="T11" fmla="*/ 97 h 145"/>
                <a:gd name="T12" fmla="*/ 19 w 103"/>
                <a:gd name="T13" fmla="*/ 95 h 145"/>
                <a:gd name="T14" fmla="*/ 27 w 103"/>
                <a:gd name="T15" fmla="*/ 104 h 145"/>
                <a:gd name="T16" fmla="*/ 39 w 103"/>
                <a:gd name="T17" fmla="*/ 100 h 145"/>
                <a:gd name="T18" fmla="*/ 48 w 103"/>
                <a:gd name="T19" fmla="*/ 86 h 145"/>
                <a:gd name="T20" fmla="*/ 46 w 103"/>
                <a:gd name="T21" fmla="*/ 72 h 145"/>
                <a:gd name="T22" fmla="*/ 38 w 103"/>
                <a:gd name="T23" fmla="*/ 65 h 145"/>
                <a:gd name="T24" fmla="*/ 34 w 103"/>
                <a:gd name="T25" fmla="*/ 55 h 145"/>
                <a:gd name="T26" fmla="*/ 37 w 103"/>
                <a:gd name="T27" fmla="*/ 47 h 145"/>
                <a:gd name="T28" fmla="*/ 35 w 103"/>
                <a:gd name="T29" fmla="*/ 38 h 145"/>
                <a:gd name="T30" fmla="*/ 24 w 103"/>
                <a:gd name="T31" fmla="*/ 38 h 145"/>
                <a:gd name="T32" fmla="*/ 24 w 103"/>
                <a:gd name="T33" fmla="*/ 25 h 145"/>
                <a:gd name="T34" fmla="*/ 69 w 103"/>
                <a:gd name="T35" fmla="*/ 19 h 145"/>
                <a:gd name="T36" fmla="*/ 75 w 103"/>
                <a:gd name="T37" fmla="*/ 10 h 145"/>
                <a:gd name="T38" fmla="*/ 82 w 103"/>
                <a:gd name="T39" fmla="*/ 2 h 145"/>
                <a:gd name="T40" fmla="*/ 93 w 103"/>
                <a:gd name="T41" fmla="*/ 0 h 145"/>
                <a:gd name="T42" fmla="*/ 102 w 103"/>
                <a:gd name="T43" fmla="*/ 3 h 145"/>
                <a:gd name="T44" fmla="*/ 98 w 103"/>
                <a:gd name="T45" fmla="*/ 22 h 145"/>
                <a:gd name="T46" fmla="*/ 94 w 103"/>
                <a:gd name="T47" fmla="*/ 26 h 145"/>
                <a:gd name="T48" fmla="*/ 93 w 103"/>
                <a:gd name="T49" fmla="*/ 71 h 145"/>
                <a:gd name="T50" fmla="*/ 89 w 103"/>
                <a:gd name="T51" fmla="*/ 77 h 145"/>
                <a:gd name="T52" fmla="*/ 83 w 103"/>
                <a:gd name="T53" fmla="*/ 84 h 145"/>
                <a:gd name="T54" fmla="*/ 82 w 103"/>
                <a:gd name="T55" fmla="*/ 103 h 145"/>
                <a:gd name="T56" fmla="*/ 70 w 103"/>
                <a:gd name="T57" fmla="*/ 104 h 145"/>
                <a:gd name="T58" fmla="*/ 69 w 103"/>
                <a:gd name="T59" fmla="*/ 128 h 145"/>
                <a:gd name="T60" fmla="*/ 54 w 103"/>
                <a:gd name="T61" fmla="*/ 134 h 145"/>
                <a:gd name="T62" fmla="*/ 51 w 103"/>
                <a:gd name="T63" fmla="*/ 139 h 145"/>
                <a:gd name="T64" fmla="*/ 39 w 103"/>
                <a:gd name="T65" fmla="*/ 139 h 145"/>
                <a:gd name="T66" fmla="*/ 32 w 103"/>
                <a:gd name="T67" fmla="*/ 135 h 145"/>
                <a:gd name="T68" fmla="*/ 22 w 103"/>
                <a:gd name="T69" fmla="*/ 139 h 145"/>
                <a:gd name="T70" fmla="*/ 14 w 103"/>
                <a:gd name="T71" fmla="*/ 142 h 145"/>
                <a:gd name="T72" fmla="*/ 8 w 103"/>
                <a:gd name="T73" fmla="*/ 144 h 145"/>
                <a:gd name="T74" fmla="*/ 8 w 103"/>
                <a:gd name="T75" fmla="*/ 137 h 145"/>
                <a:gd name="T76" fmla="*/ 0 w 103"/>
                <a:gd name="T77" fmla="*/ 13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145">
                  <a:moveTo>
                    <a:pt x="0" y="133"/>
                  </a:moveTo>
                  <a:lnTo>
                    <a:pt x="5" y="126"/>
                  </a:lnTo>
                  <a:lnTo>
                    <a:pt x="10" y="114"/>
                  </a:lnTo>
                  <a:lnTo>
                    <a:pt x="3" y="108"/>
                  </a:lnTo>
                  <a:lnTo>
                    <a:pt x="2" y="101"/>
                  </a:lnTo>
                  <a:lnTo>
                    <a:pt x="12" y="97"/>
                  </a:lnTo>
                  <a:lnTo>
                    <a:pt x="19" y="95"/>
                  </a:lnTo>
                  <a:lnTo>
                    <a:pt x="27" y="104"/>
                  </a:lnTo>
                  <a:lnTo>
                    <a:pt x="39" y="100"/>
                  </a:lnTo>
                  <a:lnTo>
                    <a:pt x="48" y="86"/>
                  </a:lnTo>
                  <a:lnTo>
                    <a:pt x="46" y="72"/>
                  </a:lnTo>
                  <a:lnTo>
                    <a:pt x="38" y="65"/>
                  </a:lnTo>
                  <a:lnTo>
                    <a:pt x="34" y="55"/>
                  </a:lnTo>
                  <a:lnTo>
                    <a:pt x="37" y="47"/>
                  </a:lnTo>
                  <a:lnTo>
                    <a:pt x="35" y="38"/>
                  </a:lnTo>
                  <a:lnTo>
                    <a:pt x="24" y="38"/>
                  </a:lnTo>
                  <a:lnTo>
                    <a:pt x="24" y="25"/>
                  </a:lnTo>
                  <a:lnTo>
                    <a:pt x="69" y="19"/>
                  </a:lnTo>
                  <a:lnTo>
                    <a:pt x="75" y="10"/>
                  </a:lnTo>
                  <a:lnTo>
                    <a:pt x="82" y="2"/>
                  </a:lnTo>
                  <a:lnTo>
                    <a:pt x="93" y="0"/>
                  </a:lnTo>
                  <a:lnTo>
                    <a:pt x="102" y="3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93" y="71"/>
                  </a:lnTo>
                  <a:lnTo>
                    <a:pt x="89" y="77"/>
                  </a:lnTo>
                  <a:lnTo>
                    <a:pt x="83" y="84"/>
                  </a:lnTo>
                  <a:lnTo>
                    <a:pt x="82" y="103"/>
                  </a:lnTo>
                  <a:lnTo>
                    <a:pt x="70" y="104"/>
                  </a:lnTo>
                  <a:lnTo>
                    <a:pt x="69" y="128"/>
                  </a:lnTo>
                  <a:lnTo>
                    <a:pt x="54" y="134"/>
                  </a:lnTo>
                  <a:lnTo>
                    <a:pt x="51" y="139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2" y="139"/>
                  </a:lnTo>
                  <a:lnTo>
                    <a:pt x="14" y="142"/>
                  </a:lnTo>
                  <a:lnTo>
                    <a:pt x="8" y="144"/>
                  </a:lnTo>
                  <a:lnTo>
                    <a:pt x="8" y="137"/>
                  </a:lnTo>
                  <a:lnTo>
                    <a:pt x="0" y="13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2" name="Freeform 213">
              <a:extLst>
                <a:ext uri="{FF2B5EF4-FFF2-40B4-BE49-F238E27FC236}">
                  <a16:creationId xmlns:a16="http://schemas.microsoft.com/office/drawing/2014/main" id="{C5DBAC54-F490-744A-BFB4-F66E16A6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351" y="2975412"/>
              <a:ext cx="311511" cy="346228"/>
            </a:xfrm>
            <a:custGeom>
              <a:avLst/>
              <a:gdLst>
                <a:gd name="T0" fmla="*/ 1 w 282"/>
                <a:gd name="T1" fmla="*/ 174 h 311"/>
                <a:gd name="T2" fmla="*/ 7 w 282"/>
                <a:gd name="T3" fmla="*/ 183 h 311"/>
                <a:gd name="T4" fmla="*/ 42 w 282"/>
                <a:gd name="T5" fmla="*/ 178 h 311"/>
                <a:gd name="T6" fmla="*/ 75 w 282"/>
                <a:gd name="T7" fmla="*/ 206 h 311"/>
                <a:gd name="T8" fmla="*/ 82 w 282"/>
                <a:gd name="T9" fmla="*/ 217 h 311"/>
                <a:gd name="T10" fmla="*/ 110 w 282"/>
                <a:gd name="T11" fmla="*/ 201 h 311"/>
                <a:gd name="T12" fmla="*/ 124 w 282"/>
                <a:gd name="T13" fmla="*/ 213 h 311"/>
                <a:gd name="T14" fmla="*/ 139 w 282"/>
                <a:gd name="T15" fmla="*/ 206 h 311"/>
                <a:gd name="T16" fmla="*/ 146 w 282"/>
                <a:gd name="T17" fmla="*/ 247 h 311"/>
                <a:gd name="T18" fmla="*/ 155 w 282"/>
                <a:gd name="T19" fmla="*/ 267 h 311"/>
                <a:gd name="T20" fmla="*/ 188 w 282"/>
                <a:gd name="T21" fmla="*/ 268 h 311"/>
                <a:gd name="T22" fmla="*/ 199 w 282"/>
                <a:gd name="T23" fmla="*/ 286 h 311"/>
                <a:gd name="T24" fmla="*/ 215 w 282"/>
                <a:gd name="T25" fmla="*/ 275 h 311"/>
                <a:gd name="T26" fmla="*/ 228 w 282"/>
                <a:gd name="T27" fmla="*/ 286 h 311"/>
                <a:gd name="T28" fmla="*/ 237 w 282"/>
                <a:gd name="T29" fmla="*/ 310 h 311"/>
                <a:gd name="T30" fmla="*/ 257 w 282"/>
                <a:gd name="T31" fmla="*/ 300 h 311"/>
                <a:gd name="T32" fmla="*/ 244 w 282"/>
                <a:gd name="T33" fmla="*/ 281 h 311"/>
                <a:gd name="T34" fmla="*/ 242 w 282"/>
                <a:gd name="T35" fmla="*/ 231 h 311"/>
                <a:gd name="T36" fmla="*/ 258 w 282"/>
                <a:gd name="T37" fmla="*/ 217 h 311"/>
                <a:gd name="T38" fmla="*/ 262 w 282"/>
                <a:gd name="T39" fmla="*/ 200 h 311"/>
                <a:gd name="T40" fmla="*/ 257 w 282"/>
                <a:gd name="T41" fmla="*/ 180 h 311"/>
                <a:gd name="T42" fmla="*/ 257 w 282"/>
                <a:gd name="T43" fmla="*/ 159 h 311"/>
                <a:gd name="T44" fmla="*/ 247 w 282"/>
                <a:gd name="T45" fmla="*/ 144 h 311"/>
                <a:gd name="T46" fmla="*/ 241 w 282"/>
                <a:gd name="T47" fmla="*/ 130 h 311"/>
                <a:gd name="T48" fmla="*/ 246 w 282"/>
                <a:gd name="T49" fmla="*/ 116 h 311"/>
                <a:gd name="T50" fmla="*/ 253 w 282"/>
                <a:gd name="T51" fmla="*/ 102 h 311"/>
                <a:gd name="T52" fmla="*/ 272 w 282"/>
                <a:gd name="T53" fmla="*/ 62 h 311"/>
                <a:gd name="T54" fmla="*/ 281 w 282"/>
                <a:gd name="T55" fmla="*/ 48 h 311"/>
                <a:gd name="T56" fmla="*/ 272 w 282"/>
                <a:gd name="T57" fmla="*/ 42 h 311"/>
                <a:gd name="T58" fmla="*/ 268 w 282"/>
                <a:gd name="T59" fmla="*/ 21 h 311"/>
                <a:gd name="T60" fmla="*/ 253 w 282"/>
                <a:gd name="T61" fmla="*/ 11 h 311"/>
                <a:gd name="T62" fmla="*/ 215 w 282"/>
                <a:gd name="T63" fmla="*/ 1 h 311"/>
                <a:gd name="T64" fmla="*/ 190 w 282"/>
                <a:gd name="T65" fmla="*/ 3 h 311"/>
                <a:gd name="T66" fmla="*/ 176 w 282"/>
                <a:gd name="T67" fmla="*/ 8 h 311"/>
                <a:gd name="T68" fmla="*/ 143 w 282"/>
                <a:gd name="T69" fmla="*/ 16 h 311"/>
                <a:gd name="T70" fmla="*/ 114 w 282"/>
                <a:gd name="T71" fmla="*/ 8 h 311"/>
                <a:gd name="T72" fmla="*/ 98 w 282"/>
                <a:gd name="T73" fmla="*/ 14 h 311"/>
                <a:gd name="T74" fmla="*/ 86 w 282"/>
                <a:gd name="T75" fmla="*/ 21 h 311"/>
                <a:gd name="T76" fmla="*/ 91 w 282"/>
                <a:gd name="T77" fmla="*/ 43 h 311"/>
                <a:gd name="T78" fmla="*/ 86 w 282"/>
                <a:gd name="T79" fmla="*/ 92 h 311"/>
                <a:gd name="T80" fmla="*/ 76 w 282"/>
                <a:gd name="T81" fmla="*/ 105 h 311"/>
                <a:gd name="T82" fmla="*/ 63 w 282"/>
                <a:gd name="T83" fmla="*/ 125 h 311"/>
                <a:gd name="T84" fmla="*/ 47 w 282"/>
                <a:gd name="T85" fmla="*/ 155 h 311"/>
                <a:gd name="T86" fmla="*/ 31 w 282"/>
                <a:gd name="T87" fmla="*/ 160 h 311"/>
                <a:gd name="T88" fmla="*/ 14 w 282"/>
                <a:gd name="T89" fmla="*/ 160 h 311"/>
                <a:gd name="T90" fmla="*/ 1 w 282"/>
                <a:gd name="T91" fmla="*/ 16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311">
                  <a:moveTo>
                    <a:pt x="7" y="171"/>
                  </a:moveTo>
                  <a:lnTo>
                    <a:pt x="1" y="174"/>
                  </a:lnTo>
                  <a:lnTo>
                    <a:pt x="0" y="180"/>
                  </a:lnTo>
                  <a:lnTo>
                    <a:pt x="7" y="183"/>
                  </a:lnTo>
                  <a:lnTo>
                    <a:pt x="28" y="184"/>
                  </a:lnTo>
                  <a:lnTo>
                    <a:pt x="42" y="178"/>
                  </a:lnTo>
                  <a:lnTo>
                    <a:pt x="69" y="181"/>
                  </a:lnTo>
                  <a:lnTo>
                    <a:pt x="75" y="206"/>
                  </a:lnTo>
                  <a:lnTo>
                    <a:pt x="81" y="208"/>
                  </a:lnTo>
                  <a:lnTo>
                    <a:pt x="82" y="217"/>
                  </a:lnTo>
                  <a:lnTo>
                    <a:pt x="109" y="217"/>
                  </a:lnTo>
                  <a:lnTo>
                    <a:pt x="110" y="201"/>
                  </a:lnTo>
                  <a:lnTo>
                    <a:pt x="116" y="195"/>
                  </a:lnTo>
                  <a:lnTo>
                    <a:pt x="124" y="213"/>
                  </a:lnTo>
                  <a:lnTo>
                    <a:pt x="130" y="208"/>
                  </a:lnTo>
                  <a:lnTo>
                    <a:pt x="139" y="206"/>
                  </a:lnTo>
                  <a:lnTo>
                    <a:pt x="145" y="215"/>
                  </a:lnTo>
                  <a:lnTo>
                    <a:pt x="146" y="247"/>
                  </a:lnTo>
                  <a:lnTo>
                    <a:pt x="146" y="259"/>
                  </a:lnTo>
                  <a:lnTo>
                    <a:pt x="155" y="267"/>
                  </a:lnTo>
                  <a:lnTo>
                    <a:pt x="172" y="267"/>
                  </a:lnTo>
                  <a:lnTo>
                    <a:pt x="188" y="268"/>
                  </a:lnTo>
                  <a:lnTo>
                    <a:pt x="192" y="284"/>
                  </a:lnTo>
                  <a:lnTo>
                    <a:pt x="199" y="286"/>
                  </a:lnTo>
                  <a:lnTo>
                    <a:pt x="203" y="277"/>
                  </a:lnTo>
                  <a:lnTo>
                    <a:pt x="215" y="275"/>
                  </a:lnTo>
                  <a:lnTo>
                    <a:pt x="216" y="280"/>
                  </a:lnTo>
                  <a:lnTo>
                    <a:pt x="228" y="286"/>
                  </a:lnTo>
                  <a:lnTo>
                    <a:pt x="231" y="302"/>
                  </a:lnTo>
                  <a:lnTo>
                    <a:pt x="237" y="310"/>
                  </a:lnTo>
                  <a:lnTo>
                    <a:pt x="253" y="309"/>
                  </a:lnTo>
                  <a:lnTo>
                    <a:pt x="257" y="300"/>
                  </a:lnTo>
                  <a:lnTo>
                    <a:pt x="254" y="282"/>
                  </a:lnTo>
                  <a:lnTo>
                    <a:pt x="244" y="281"/>
                  </a:lnTo>
                  <a:lnTo>
                    <a:pt x="238" y="275"/>
                  </a:lnTo>
                  <a:lnTo>
                    <a:pt x="242" y="231"/>
                  </a:lnTo>
                  <a:lnTo>
                    <a:pt x="247" y="221"/>
                  </a:lnTo>
                  <a:lnTo>
                    <a:pt x="258" y="217"/>
                  </a:lnTo>
                  <a:lnTo>
                    <a:pt x="261" y="208"/>
                  </a:lnTo>
                  <a:lnTo>
                    <a:pt x="262" y="200"/>
                  </a:lnTo>
                  <a:lnTo>
                    <a:pt x="261" y="190"/>
                  </a:lnTo>
                  <a:lnTo>
                    <a:pt x="257" y="180"/>
                  </a:lnTo>
                  <a:lnTo>
                    <a:pt x="256" y="173"/>
                  </a:lnTo>
                  <a:lnTo>
                    <a:pt x="257" y="159"/>
                  </a:lnTo>
                  <a:lnTo>
                    <a:pt x="253" y="149"/>
                  </a:lnTo>
                  <a:lnTo>
                    <a:pt x="247" y="144"/>
                  </a:lnTo>
                  <a:lnTo>
                    <a:pt x="250" y="129"/>
                  </a:lnTo>
                  <a:lnTo>
                    <a:pt x="241" y="130"/>
                  </a:lnTo>
                  <a:lnTo>
                    <a:pt x="240" y="122"/>
                  </a:lnTo>
                  <a:lnTo>
                    <a:pt x="246" y="116"/>
                  </a:lnTo>
                  <a:lnTo>
                    <a:pt x="244" y="107"/>
                  </a:lnTo>
                  <a:lnTo>
                    <a:pt x="253" y="102"/>
                  </a:lnTo>
                  <a:lnTo>
                    <a:pt x="257" y="68"/>
                  </a:lnTo>
                  <a:lnTo>
                    <a:pt x="272" y="62"/>
                  </a:lnTo>
                  <a:lnTo>
                    <a:pt x="280" y="58"/>
                  </a:lnTo>
                  <a:lnTo>
                    <a:pt x="281" y="48"/>
                  </a:lnTo>
                  <a:lnTo>
                    <a:pt x="272" y="48"/>
                  </a:lnTo>
                  <a:lnTo>
                    <a:pt x="272" y="42"/>
                  </a:lnTo>
                  <a:lnTo>
                    <a:pt x="268" y="23"/>
                  </a:lnTo>
                  <a:lnTo>
                    <a:pt x="268" y="21"/>
                  </a:lnTo>
                  <a:lnTo>
                    <a:pt x="258" y="19"/>
                  </a:lnTo>
                  <a:lnTo>
                    <a:pt x="253" y="11"/>
                  </a:lnTo>
                  <a:lnTo>
                    <a:pt x="220" y="8"/>
                  </a:lnTo>
                  <a:lnTo>
                    <a:pt x="215" y="1"/>
                  </a:lnTo>
                  <a:lnTo>
                    <a:pt x="206" y="0"/>
                  </a:lnTo>
                  <a:lnTo>
                    <a:pt x="190" y="3"/>
                  </a:lnTo>
                  <a:lnTo>
                    <a:pt x="177" y="1"/>
                  </a:lnTo>
                  <a:lnTo>
                    <a:pt x="176" y="8"/>
                  </a:lnTo>
                  <a:lnTo>
                    <a:pt x="146" y="10"/>
                  </a:lnTo>
                  <a:lnTo>
                    <a:pt x="143" y="16"/>
                  </a:lnTo>
                  <a:lnTo>
                    <a:pt x="119" y="19"/>
                  </a:lnTo>
                  <a:lnTo>
                    <a:pt x="114" y="8"/>
                  </a:lnTo>
                  <a:lnTo>
                    <a:pt x="104" y="5"/>
                  </a:lnTo>
                  <a:lnTo>
                    <a:pt x="98" y="14"/>
                  </a:lnTo>
                  <a:lnTo>
                    <a:pt x="91" y="17"/>
                  </a:lnTo>
                  <a:lnTo>
                    <a:pt x="86" y="21"/>
                  </a:lnTo>
                  <a:lnTo>
                    <a:pt x="95" y="25"/>
                  </a:lnTo>
                  <a:lnTo>
                    <a:pt x="91" y="43"/>
                  </a:lnTo>
                  <a:lnTo>
                    <a:pt x="87" y="47"/>
                  </a:lnTo>
                  <a:lnTo>
                    <a:pt x="86" y="92"/>
                  </a:lnTo>
                  <a:lnTo>
                    <a:pt x="82" y="98"/>
                  </a:lnTo>
                  <a:lnTo>
                    <a:pt x="76" y="105"/>
                  </a:lnTo>
                  <a:lnTo>
                    <a:pt x="75" y="125"/>
                  </a:lnTo>
                  <a:lnTo>
                    <a:pt x="63" y="125"/>
                  </a:lnTo>
                  <a:lnTo>
                    <a:pt x="62" y="149"/>
                  </a:lnTo>
                  <a:lnTo>
                    <a:pt x="47" y="155"/>
                  </a:lnTo>
                  <a:lnTo>
                    <a:pt x="43" y="160"/>
                  </a:lnTo>
                  <a:lnTo>
                    <a:pt x="31" y="160"/>
                  </a:lnTo>
                  <a:lnTo>
                    <a:pt x="25" y="156"/>
                  </a:lnTo>
                  <a:lnTo>
                    <a:pt x="14" y="160"/>
                  </a:lnTo>
                  <a:lnTo>
                    <a:pt x="7" y="163"/>
                  </a:lnTo>
                  <a:lnTo>
                    <a:pt x="1" y="165"/>
                  </a:lnTo>
                  <a:lnTo>
                    <a:pt x="4" y="17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3" name="Freeform 214">
              <a:extLst>
                <a:ext uri="{FF2B5EF4-FFF2-40B4-BE49-F238E27FC236}">
                  <a16:creationId xmlns:a16="http://schemas.microsoft.com/office/drawing/2014/main" id="{931A1141-53D4-CE40-B9F7-00DCC557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451" y="3174245"/>
              <a:ext cx="199763" cy="225543"/>
            </a:xfrm>
            <a:custGeom>
              <a:avLst/>
              <a:gdLst>
                <a:gd name="T0" fmla="*/ 8 w 180"/>
                <a:gd name="T1" fmla="*/ 3 h 203"/>
                <a:gd name="T2" fmla="*/ 14 w 180"/>
                <a:gd name="T3" fmla="*/ 5 h 203"/>
                <a:gd name="T4" fmla="*/ 35 w 180"/>
                <a:gd name="T5" fmla="*/ 6 h 203"/>
                <a:gd name="T6" fmla="*/ 50 w 180"/>
                <a:gd name="T7" fmla="*/ 0 h 203"/>
                <a:gd name="T8" fmla="*/ 76 w 180"/>
                <a:gd name="T9" fmla="*/ 3 h 203"/>
                <a:gd name="T10" fmla="*/ 82 w 180"/>
                <a:gd name="T11" fmla="*/ 28 h 203"/>
                <a:gd name="T12" fmla="*/ 89 w 180"/>
                <a:gd name="T13" fmla="*/ 30 h 203"/>
                <a:gd name="T14" fmla="*/ 90 w 180"/>
                <a:gd name="T15" fmla="*/ 39 h 203"/>
                <a:gd name="T16" fmla="*/ 116 w 180"/>
                <a:gd name="T17" fmla="*/ 39 h 203"/>
                <a:gd name="T18" fmla="*/ 117 w 180"/>
                <a:gd name="T19" fmla="*/ 23 h 203"/>
                <a:gd name="T20" fmla="*/ 123 w 180"/>
                <a:gd name="T21" fmla="*/ 17 h 203"/>
                <a:gd name="T22" fmla="*/ 131 w 180"/>
                <a:gd name="T23" fmla="*/ 35 h 203"/>
                <a:gd name="T24" fmla="*/ 137 w 180"/>
                <a:gd name="T25" fmla="*/ 30 h 203"/>
                <a:gd name="T26" fmla="*/ 146 w 180"/>
                <a:gd name="T27" fmla="*/ 28 h 203"/>
                <a:gd name="T28" fmla="*/ 152 w 180"/>
                <a:gd name="T29" fmla="*/ 37 h 203"/>
                <a:gd name="T30" fmla="*/ 153 w 180"/>
                <a:gd name="T31" fmla="*/ 69 h 203"/>
                <a:gd name="T32" fmla="*/ 153 w 180"/>
                <a:gd name="T33" fmla="*/ 81 h 203"/>
                <a:gd name="T34" fmla="*/ 162 w 180"/>
                <a:gd name="T35" fmla="*/ 88 h 203"/>
                <a:gd name="T36" fmla="*/ 179 w 180"/>
                <a:gd name="T37" fmla="*/ 88 h 203"/>
                <a:gd name="T38" fmla="*/ 176 w 180"/>
                <a:gd name="T39" fmla="*/ 122 h 203"/>
                <a:gd name="T40" fmla="*/ 164 w 180"/>
                <a:gd name="T41" fmla="*/ 122 h 203"/>
                <a:gd name="T42" fmla="*/ 159 w 180"/>
                <a:gd name="T43" fmla="*/ 113 h 203"/>
                <a:gd name="T44" fmla="*/ 153 w 180"/>
                <a:gd name="T45" fmla="*/ 114 h 203"/>
                <a:gd name="T46" fmla="*/ 153 w 180"/>
                <a:gd name="T47" fmla="*/ 122 h 203"/>
                <a:gd name="T48" fmla="*/ 143 w 180"/>
                <a:gd name="T49" fmla="*/ 123 h 203"/>
                <a:gd name="T50" fmla="*/ 142 w 180"/>
                <a:gd name="T51" fmla="*/ 162 h 203"/>
                <a:gd name="T52" fmla="*/ 144 w 180"/>
                <a:gd name="T53" fmla="*/ 173 h 203"/>
                <a:gd name="T54" fmla="*/ 155 w 180"/>
                <a:gd name="T55" fmla="*/ 188 h 203"/>
                <a:gd name="T56" fmla="*/ 156 w 180"/>
                <a:gd name="T57" fmla="*/ 195 h 203"/>
                <a:gd name="T58" fmla="*/ 138 w 180"/>
                <a:gd name="T59" fmla="*/ 202 h 203"/>
                <a:gd name="T60" fmla="*/ 127 w 180"/>
                <a:gd name="T61" fmla="*/ 200 h 203"/>
                <a:gd name="T62" fmla="*/ 97 w 180"/>
                <a:gd name="T63" fmla="*/ 196 h 203"/>
                <a:gd name="T64" fmla="*/ 92 w 180"/>
                <a:gd name="T65" fmla="*/ 188 h 203"/>
                <a:gd name="T66" fmla="*/ 55 w 180"/>
                <a:gd name="T67" fmla="*/ 189 h 203"/>
                <a:gd name="T68" fmla="*/ 30 w 180"/>
                <a:gd name="T69" fmla="*/ 187 h 203"/>
                <a:gd name="T70" fmla="*/ 14 w 180"/>
                <a:gd name="T71" fmla="*/ 180 h 203"/>
                <a:gd name="T72" fmla="*/ 0 w 180"/>
                <a:gd name="T73" fmla="*/ 186 h 203"/>
                <a:gd name="T74" fmla="*/ 0 w 180"/>
                <a:gd name="T75" fmla="*/ 162 h 203"/>
                <a:gd name="T76" fmla="*/ 16 w 180"/>
                <a:gd name="T77" fmla="*/ 133 h 203"/>
                <a:gd name="T78" fmla="*/ 24 w 180"/>
                <a:gd name="T79" fmla="*/ 114 h 203"/>
                <a:gd name="T80" fmla="*/ 25 w 180"/>
                <a:gd name="T81" fmla="*/ 110 h 203"/>
                <a:gd name="T82" fmla="*/ 32 w 180"/>
                <a:gd name="T83" fmla="*/ 108 h 203"/>
                <a:gd name="T84" fmla="*/ 35 w 180"/>
                <a:gd name="T85" fmla="*/ 93 h 203"/>
                <a:gd name="T86" fmla="*/ 26 w 180"/>
                <a:gd name="T87" fmla="*/ 78 h 203"/>
                <a:gd name="T88" fmla="*/ 23 w 180"/>
                <a:gd name="T89" fmla="*/ 59 h 203"/>
                <a:gd name="T90" fmla="*/ 21 w 180"/>
                <a:gd name="T91" fmla="*/ 39 h 203"/>
                <a:gd name="T92" fmla="*/ 14 w 180"/>
                <a:gd name="T93" fmla="*/ 34 h 203"/>
                <a:gd name="T94" fmla="*/ 14 w 180"/>
                <a:gd name="T95" fmla="*/ 12 h 203"/>
                <a:gd name="T96" fmla="*/ 5 w 180"/>
                <a:gd name="T97" fmla="*/ 12 h 203"/>
                <a:gd name="T98" fmla="*/ 8 w 180"/>
                <a:gd name="T99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203">
                  <a:moveTo>
                    <a:pt x="8" y="3"/>
                  </a:moveTo>
                  <a:lnTo>
                    <a:pt x="14" y="5"/>
                  </a:lnTo>
                  <a:lnTo>
                    <a:pt x="35" y="6"/>
                  </a:lnTo>
                  <a:lnTo>
                    <a:pt x="50" y="0"/>
                  </a:lnTo>
                  <a:lnTo>
                    <a:pt x="76" y="3"/>
                  </a:lnTo>
                  <a:lnTo>
                    <a:pt x="82" y="28"/>
                  </a:lnTo>
                  <a:lnTo>
                    <a:pt x="89" y="30"/>
                  </a:lnTo>
                  <a:lnTo>
                    <a:pt x="90" y="39"/>
                  </a:lnTo>
                  <a:lnTo>
                    <a:pt x="116" y="39"/>
                  </a:lnTo>
                  <a:lnTo>
                    <a:pt x="117" y="23"/>
                  </a:lnTo>
                  <a:lnTo>
                    <a:pt x="123" y="17"/>
                  </a:lnTo>
                  <a:lnTo>
                    <a:pt x="131" y="35"/>
                  </a:lnTo>
                  <a:lnTo>
                    <a:pt x="137" y="30"/>
                  </a:lnTo>
                  <a:lnTo>
                    <a:pt x="146" y="28"/>
                  </a:lnTo>
                  <a:lnTo>
                    <a:pt x="152" y="37"/>
                  </a:lnTo>
                  <a:lnTo>
                    <a:pt x="153" y="69"/>
                  </a:lnTo>
                  <a:lnTo>
                    <a:pt x="153" y="81"/>
                  </a:lnTo>
                  <a:lnTo>
                    <a:pt x="162" y="88"/>
                  </a:lnTo>
                  <a:lnTo>
                    <a:pt x="179" y="88"/>
                  </a:lnTo>
                  <a:lnTo>
                    <a:pt x="176" y="122"/>
                  </a:lnTo>
                  <a:lnTo>
                    <a:pt x="164" y="122"/>
                  </a:lnTo>
                  <a:lnTo>
                    <a:pt x="159" y="113"/>
                  </a:lnTo>
                  <a:lnTo>
                    <a:pt x="153" y="114"/>
                  </a:lnTo>
                  <a:lnTo>
                    <a:pt x="153" y="122"/>
                  </a:lnTo>
                  <a:lnTo>
                    <a:pt x="143" y="123"/>
                  </a:lnTo>
                  <a:lnTo>
                    <a:pt x="142" y="162"/>
                  </a:lnTo>
                  <a:lnTo>
                    <a:pt x="144" y="173"/>
                  </a:lnTo>
                  <a:lnTo>
                    <a:pt x="155" y="188"/>
                  </a:lnTo>
                  <a:lnTo>
                    <a:pt x="156" y="195"/>
                  </a:lnTo>
                  <a:lnTo>
                    <a:pt x="138" y="202"/>
                  </a:lnTo>
                  <a:lnTo>
                    <a:pt x="127" y="200"/>
                  </a:lnTo>
                  <a:lnTo>
                    <a:pt x="97" y="196"/>
                  </a:lnTo>
                  <a:lnTo>
                    <a:pt x="92" y="188"/>
                  </a:lnTo>
                  <a:lnTo>
                    <a:pt x="55" y="189"/>
                  </a:lnTo>
                  <a:lnTo>
                    <a:pt x="30" y="187"/>
                  </a:lnTo>
                  <a:lnTo>
                    <a:pt x="14" y="180"/>
                  </a:lnTo>
                  <a:lnTo>
                    <a:pt x="0" y="186"/>
                  </a:lnTo>
                  <a:lnTo>
                    <a:pt x="0" y="162"/>
                  </a:lnTo>
                  <a:lnTo>
                    <a:pt x="16" y="133"/>
                  </a:lnTo>
                  <a:lnTo>
                    <a:pt x="24" y="114"/>
                  </a:lnTo>
                  <a:lnTo>
                    <a:pt x="25" y="110"/>
                  </a:lnTo>
                  <a:lnTo>
                    <a:pt x="32" y="108"/>
                  </a:lnTo>
                  <a:lnTo>
                    <a:pt x="35" y="93"/>
                  </a:lnTo>
                  <a:lnTo>
                    <a:pt x="26" y="78"/>
                  </a:lnTo>
                  <a:lnTo>
                    <a:pt x="23" y="59"/>
                  </a:lnTo>
                  <a:lnTo>
                    <a:pt x="21" y="39"/>
                  </a:lnTo>
                  <a:lnTo>
                    <a:pt x="14" y="34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8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4" name="Freeform 215">
              <a:extLst>
                <a:ext uri="{FF2B5EF4-FFF2-40B4-BE49-F238E27FC236}">
                  <a16:creationId xmlns:a16="http://schemas.microsoft.com/office/drawing/2014/main" id="{91A178F0-C12B-7F48-ADE1-D5955141D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497" y="2982336"/>
              <a:ext cx="129549" cy="166189"/>
            </a:xfrm>
            <a:custGeom>
              <a:avLst/>
              <a:gdLst>
                <a:gd name="T0" fmla="*/ 83 w 116"/>
                <a:gd name="T1" fmla="*/ 150 h 151"/>
                <a:gd name="T2" fmla="*/ 60 w 116"/>
                <a:gd name="T3" fmla="*/ 138 h 151"/>
                <a:gd name="T4" fmla="*/ 60 w 116"/>
                <a:gd name="T5" fmla="*/ 126 h 151"/>
                <a:gd name="T6" fmla="*/ 44 w 116"/>
                <a:gd name="T7" fmla="*/ 121 h 151"/>
                <a:gd name="T8" fmla="*/ 15 w 116"/>
                <a:gd name="T9" fmla="*/ 98 h 151"/>
                <a:gd name="T10" fmla="*/ 4 w 116"/>
                <a:gd name="T11" fmla="*/ 98 h 151"/>
                <a:gd name="T12" fmla="*/ 0 w 116"/>
                <a:gd name="T13" fmla="*/ 88 h 151"/>
                <a:gd name="T14" fmla="*/ 3 w 116"/>
                <a:gd name="T15" fmla="*/ 72 h 151"/>
                <a:gd name="T16" fmla="*/ 11 w 116"/>
                <a:gd name="T17" fmla="*/ 56 h 151"/>
                <a:gd name="T18" fmla="*/ 11 w 116"/>
                <a:gd name="T19" fmla="*/ 29 h 151"/>
                <a:gd name="T20" fmla="*/ 3 w 116"/>
                <a:gd name="T21" fmla="*/ 14 h 151"/>
                <a:gd name="T22" fmla="*/ 23 w 116"/>
                <a:gd name="T23" fmla="*/ 0 h 151"/>
                <a:gd name="T24" fmla="*/ 37 w 116"/>
                <a:gd name="T25" fmla="*/ 3 h 151"/>
                <a:gd name="T26" fmla="*/ 51 w 116"/>
                <a:gd name="T27" fmla="*/ 13 h 151"/>
                <a:gd name="T28" fmla="*/ 53 w 116"/>
                <a:gd name="T29" fmla="*/ 23 h 151"/>
                <a:gd name="T30" fmla="*/ 84 w 116"/>
                <a:gd name="T31" fmla="*/ 20 h 151"/>
                <a:gd name="T32" fmla="*/ 84 w 116"/>
                <a:gd name="T33" fmla="*/ 14 h 151"/>
                <a:gd name="T34" fmla="*/ 104 w 116"/>
                <a:gd name="T35" fmla="*/ 13 h 151"/>
                <a:gd name="T36" fmla="*/ 108 w 116"/>
                <a:gd name="T37" fmla="*/ 19 h 151"/>
                <a:gd name="T38" fmla="*/ 115 w 116"/>
                <a:gd name="T39" fmla="*/ 23 h 151"/>
                <a:gd name="T40" fmla="*/ 107 w 116"/>
                <a:gd name="T41" fmla="*/ 29 h 151"/>
                <a:gd name="T42" fmla="*/ 103 w 116"/>
                <a:gd name="T43" fmla="*/ 39 h 151"/>
                <a:gd name="T44" fmla="*/ 106 w 116"/>
                <a:gd name="T45" fmla="*/ 102 h 151"/>
                <a:gd name="T46" fmla="*/ 112 w 116"/>
                <a:gd name="T47" fmla="*/ 105 h 151"/>
                <a:gd name="T48" fmla="*/ 106 w 116"/>
                <a:gd name="T49" fmla="*/ 111 h 151"/>
                <a:gd name="T50" fmla="*/ 101 w 116"/>
                <a:gd name="T51" fmla="*/ 121 h 151"/>
                <a:gd name="T52" fmla="*/ 90 w 116"/>
                <a:gd name="T53" fmla="*/ 131 h 151"/>
                <a:gd name="T54" fmla="*/ 88 w 116"/>
                <a:gd name="T55" fmla="*/ 140 h 151"/>
                <a:gd name="T56" fmla="*/ 83 w 116"/>
                <a:gd name="T5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1">
                  <a:moveTo>
                    <a:pt x="83" y="150"/>
                  </a:moveTo>
                  <a:lnTo>
                    <a:pt x="60" y="138"/>
                  </a:lnTo>
                  <a:lnTo>
                    <a:pt x="60" y="126"/>
                  </a:lnTo>
                  <a:lnTo>
                    <a:pt x="44" y="121"/>
                  </a:lnTo>
                  <a:lnTo>
                    <a:pt x="15" y="98"/>
                  </a:lnTo>
                  <a:lnTo>
                    <a:pt x="4" y="98"/>
                  </a:lnTo>
                  <a:lnTo>
                    <a:pt x="0" y="88"/>
                  </a:lnTo>
                  <a:lnTo>
                    <a:pt x="3" y="72"/>
                  </a:lnTo>
                  <a:lnTo>
                    <a:pt x="11" y="56"/>
                  </a:lnTo>
                  <a:lnTo>
                    <a:pt x="11" y="29"/>
                  </a:lnTo>
                  <a:lnTo>
                    <a:pt x="3" y="14"/>
                  </a:lnTo>
                  <a:lnTo>
                    <a:pt x="23" y="0"/>
                  </a:lnTo>
                  <a:lnTo>
                    <a:pt x="37" y="3"/>
                  </a:lnTo>
                  <a:lnTo>
                    <a:pt x="51" y="13"/>
                  </a:lnTo>
                  <a:lnTo>
                    <a:pt x="53" y="23"/>
                  </a:lnTo>
                  <a:lnTo>
                    <a:pt x="84" y="20"/>
                  </a:lnTo>
                  <a:lnTo>
                    <a:pt x="84" y="14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5" y="23"/>
                  </a:lnTo>
                  <a:lnTo>
                    <a:pt x="107" y="29"/>
                  </a:lnTo>
                  <a:lnTo>
                    <a:pt x="103" y="39"/>
                  </a:lnTo>
                  <a:lnTo>
                    <a:pt x="106" y="102"/>
                  </a:lnTo>
                  <a:lnTo>
                    <a:pt x="112" y="105"/>
                  </a:lnTo>
                  <a:lnTo>
                    <a:pt x="106" y="111"/>
                  </a:lnTo>
                  <a:lnTo>
                    <a:pt x="101" y="121"/>
                  </a:lnTo>
                  <a:lnTo>
                    <a:pt x="90" y="131"/>
                  </a:lnTo>
                  <a:lnTo>
                    <a:pt x="88" y="140"/>
                  </a:lnTo>
                  <a:lnTo>
                    <a:pt x="83" y="15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5" name="Freeform 216">
              <a:extLst>
                <a:ext uri="{FF2B5EF4-FFF2-40B4-BE49-F238E27FC236}">
                  <a16:creationId xmlns:a16="http://schemas.microsoft.com/office/drawing/2014/main" id="{D814441B-8F5E-C449-8549-F3E74C0AA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630" y="2701397"/>
              <a:ext cx="226464" cy="304680"/>
            </a:xfrm>
            <a:custGeom>
              <a:avLst/>
              <a:gdLst>
                <a:gd name="T0" fmla="*/ 126 w 204"/>
                <a:gd name="T1" fmla="*/ 275 h 276"/>
                <a:gd name="T2" fmla="*/ 119 w 204"/>
                <a:gd name="T3" fmla="*/ 271 h 276"/>
                <a:gd name="T4" fmla="*/ 115 w 204"/>
                <a:gd name="T5" fmla="*/ 265 h 276"/>
                <a:gd name="T6" fmla="*/ 96 w 204"/>
                <a:gd name="T7" fmla="*/ 267 h 276"/>
                <a:gd name="T8" fmla="*/ 96 w 204"/>
                <a:gd name="T9" fmla="*/ 272 h 276"/>
                <a:gd name="T10" fmla="*/ 64 w 204"/>
                <a:gd name="T11" fmla="*/ 275 h 276"/>
                <a:gd name="T12" fmla="*/ 63 w 204"/>
                <a:gd name="T13" fmla="*/ 265 h 276"/>
                <a:gd name="T14" fmla="*/ 49 w 204"/>
                <a:gd name="T15" fmla="*/ 256 h 276"/>
                <a:gd name="T16" fmla="*/ 35 w 204"/>
                <a:gd name="T17" fmla="*/ 252 h 276"/>
                <a:gd name="T18" fmla="*/ 35 w 204"/>
                <a:gd name="T19" fmla="*/ 243 h 276"/>
                <a:gd name="T20" fmla="*/ 28 w 204"/>
                <a:gd name="T21" fmla="*/ 231 h 276"/>
                <a:gd name="T22" fmla="*/ 24 w 204"/>
                <a:gd name="T23" fmla="*/ 228 h 276"/>
                <a:gd name="T24" fmla="*/ 16 w 204"/>
                <a:gd name="T25" fmla="*/ 223 h 276"/>
                <a:gd name="T26" fmla="*/ 16 w 204"/>
                <a:gd name="T27" fmla="*/ 211 h 276"/>
                <a:gd name="T28" fmla="*/ 8 w 204"/>
                <a:gd name="T29" fmla="*/ 209 h 276"/>
                <a:gd name="T30" fmla="*/ 0 w 204"/>
                <a:gd name="T31" fmla="*/ 195 h 276"/>
                <a:gd name="T32" fmla="*/ 15 w 204"/>
                <a:gd name="T33" fmla="*/ 194 h 276"/>
                <a:gd name="T34" fmla="*/ 19 w 204"/>
                <a:gd name="T35" fmla="*/ 162 h 276"/>
                <a:gd name="T36" fmla="*/ 30 w 204"/>
                <a:gd name="T37" fmla="*/ 161 h 276"/>
                <a:gd name="T38" fmla="*/ 33 w 204"/>
                <a:gd name="T39" fmla="*/ 128 h 276"/>
                <a:gd name="T40" fmla="*/ 52 w 204"/>
                <a:gd name="T41" fmla="*/ 124 h 276"/>
                <a:gd name="T42" fmla="*/ 49 w 204"/>
                <a:gd name="T43" fmla="*/ 85 h 276"/>
                <a:gd name="T44" fmla="*/ 39 w 204"/>
                <a:gd name="T45" fmla="*/ 82 h 276"/>
                <a:gd name="T46" fmla="*/ 40 w 204"/>
                <a:gd name="T47" fmla="*/ 71 h 276"/>
                <a:gd name="T48" fmla="*/ 52 w 204"/>
                <a:gd name="T49" fmla="*/ 72 h 276"/>
                <a:gd name="T50" fmla="*/ 52 w 204"/>
                <a:gd name="T51" fmla="*/ 60 h 276"/>
                <a:gd name="T52" fmla="*/ 46 w 204"/>
                <a:gd name="T53" fmla="*/ 46 h 276"/>
                <a:gd name="T54" fmla="*/ 45 w 204"/>
                <a:gd name="T55" fmla="*/ 27 h 276"/>
                <a:gd name="T56" fmla="*/ 55 w 204"/>
                <a:gd name="T57" fmla="*/ 0 h 276"/>
                <a:gd name="T58" fmla="*/ 60 w 204"/>
                <a:gd name="T59" fmla="*/ 12 h 276"/>
                <a:gd name="T60" fmla="*/ 68 w 204"/>
                <a:gd name="T61" fmla="*/ 25 h 276"/>
                <a:gd name="T62" fmla="*/ 74 w 204"/>
                <a:gd name="T63" fmla="*/ 34 h 276"/>
                <a:gd name="T64" fmla="*/ 84 w 204"/>
                <a:gd name="T65" fmla="*/ 52 h 276"/>
                <a:gd name="T66" fmla="*/ 90 w 204"/>
                <a:gd name="T67" fmla="*/ 63 h 276"/>
                <a:gd name="T68" fmla="*/ 91 w 204"/>
                <a:gd name="T69" fmla="*/ 76 h 276"/>
                <a:gd name="T70" fmla="*/ 108 w 204"/>
                <a:gd name="T71" fmla="*/ 81 h 276"/>
                <a:gd name="T72" fmla="*/ 116 w 204"/>
                <a:gd name="T73" fmla="*/ 100 h 276"/>
                <a:gd name="T74" fmla="*/ 127 w 204"/>
                <a:gd name="T75" fmla="*/ 121 h 276"/>
                <a:gd name="T76" fmla="*/ 123 w 204"/>
                <a:gd name="T77" fmla="*/ 132 h 276"/>
                <a:gd name="T78" fmla="*/ 121 w 204"/>
                <a:gd name="T79" fmla="*/ 159 h 276"/>
                <a:gd name="T80" fmla="*/ 137 w 204"/>
                <a:gd name="T81" fmla="*/ 162 h 276"/>
                <a:gd name="T82" fmla="*/ 148 w 204"/>
                <a:gd name="T83" fmla="*/ 172 h 276"/>
                <a:gd name="T84" fmla="*/ 173 w 204"/>
                <a:gd name="T85" fmla="*/ 195 h 276"/>
                <a:gd name="T86" fmla="*/ 189 w 204"/>
                <a:gd name="T87" fmla="*/ 195 h 276"/>
                <a:gd name="T88" fmla="*/ 203 w 204"/>
                <a:gd name="T89" fmla="*/ 208 h 276"/>
                <a:gd name="T90" fmla="*/ 189 w 204"/>
                <a:gd name="T91" fmla="*/ 220 h 276"/>
                <a:gd name="T92" fmla="*/ 185 w 204"/>
                <a:gd name="T93" fmla="*/ 240 h 276"/>
                <a:gd name="T94" fmla="*/ 171 w 204"/>
                <a:gd name="T95" fmla="*/ 256 h 276"/>
                <a:gd name="T96" fmla="*/ 151 w 204"/>
                <a:gd name="T97" fmla="*/ 260 h 276"/>
                <a:gd name="T98" fmla="*/ 137 w 204"/>
                <a:gd name="T99" fmla="*/ 260 h 276"/>
                <a:gd name="T100" fmla="*/ 126 w 204"/>
                <a:gd name="T10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276">
                  <a:moveTo>
                    <a:pt x="126" y="275"/>
                  </a:moveTo>
                  <a:lnTo>
                    <a:pt x="119" y="271"/>
                  </a:lnTo>
                  <a:lnTo>
                    <a:pt x="115" y="265"/>
                  </a:lnTo>
                  <a:lnTo>
                    <a:pt x="96" y="267"/>
                  </a:lnTo>
                  <a:lnTo>
                    <a:pt x="96" y="272"/>
                  </a:lnTo>
                  <a:lnTo>
                    <a:pt x="64" y="275"/>
                  </a:lnTo>
                  <a:lnTo>
                    <a:pt x="63" y="265"/>
                  </a:lnTo>
                  <a:lnTo>
                    <a:pt x="49" y="256"/>
                  </a:lnTo>
                  <a:lnTo>
                    <a:pt x="35" y="252"/>
                  </a:lnTo>
                  <a:lnTo>
                    <a:pt x="35" y="243"/>
                  </a:lnTo>
                  <a:lnTo>
                    <a:pt x="28" y="231"/>
                  </a:lnTo>
                  <a:lnTo>
                    <a:pt x="24" y="228"/>
                  </a:lnTo>
                  <a:lnTo>
                    <a:pt x="16" y="223"/>
                  </a:lnTo>
                  <a:lnTo>
                    <a:pt x="16" y="211"/>
                  </a:lnTo>
                  <a:lnTo>
                    <a:pt x="8" y="209"/>
                  </a:lnTo>
                  <a:lnTo>
                    <a:pt x="0" y="195"/>
                  </a:lnTo>
                  <a:lnTo>
                    <a:pt x="15" y="194"/>
                  </a:lnTo>
                  <a:lnTo>
                    <a:pt x="19" y="162"/>
                  </a:lnTo>
                  <a:lnTo>
                    <a:pt x="30" y="161"/>
                  </a:lnTo>
                  <a:lnTo>
                    <a:pt x="33" y="128"/>
                  </a:lnTo>
                  <a:lnTo>
                    <a:pt x="52" y="124"/>
                  </a:lnTo>
                  <a:lnTo>
                    <a:pt x="49" y="85"/>
                  </a:lnTo>
                  <a:lnTo>
                    <a:pt x="39" y="82"/>
                  </a:lnTo>
                  <a:lnTo>
                    <a:pt x="40" y="71"/>
                  </a:lnTo>
                  <a:lnTo>
                    <a:pt x="52" y="72"/>
                  </a:lnTo>
                  <a:lnTo>
                    <a:pt x="52" y="60"/>
                  </a:lnTo>
                  <a:lnTo>
                    <a:pt x="46" y="46"/>
                  </a:lnTo>
                  <a:lnTo>
                    <a:pt x="45" y="27"/>
                  </a:lnTo>
                  <a:lnTo>
                    <a:pt x="55" y="0"/>
                  </a:lnTo>
                  <a:lnTo>
                    <a:pt x="60" y="12"/>
                  </a:lnTo>
                  <a:lnTo>
                    <a:pt x="68" y="25"/>
                  </a:lnTo>
                  <a:lnTo>
                    <a:pt x="74" y="34"/>
                  </a:lnTo>
                  <a:lnTo>
                    <a:pt x="84" y="52"/>
                  </a:lnTo>
                  <a:lnTo>
                    <a:pt x="90" y="63"/>
                  </a:lnTo>
                  <a:lnTo>
                    <a:pt x="91" y="76"/>
                  </a:lnTo>
                  <a:lnTo>
                    <a:pt x="108" y="81"/>
                  </a:lnTo>
                  <a:lnTo>
                    <a:pt x="116" y="100"/>
                  </a:lnTo>
                  <a:lnTo>
                    <a:pt x="127" y="121"/>
                  </a:lnTo>
                  <a:lnTo>
                    <a:pt x="123" y="132"/>
                  </a:lnTo>
                  <a:lnTo>
                    <a:pt x="121" y="159"/>
                  </a:lnTo>
                  <a:lnTo>
                    <a:pt x="137" y="162"/>
                  </a:lnTo>
                  <a:lnTo>
                    <a:pt x="148" y="172"/>
                  </a:lnTo>
                  <a:lnTo>
                    <a:pt x="173" y="195"/>
                  </a:lnTo>
                  <a:lnTo>
                    <a:pt x="189" y="195"/>
                  </a:lnTo>
                  <a:lnTo>
                    <a:pt x="203" y="208"/>
                  </a:lnTo>
                  <a:lnTo>
                    <a:pt x="189" y="220"/>
                  </a:lnTo>
                  <a:lnTo>
                    <a:pt x="185" y="240"/>
                  </a:lnTo>
                  <a:lnTo>
                    <a:pt x="171" y="256"/>
                  </a:lnTo>
                  <a:lnTo>
                    <a:pt x="151" y="260"/>
                  </a:lnTo>
                  <a:lnTo>
                    <a:pt x="137" y="260"/>
                  </a:lnTo>
                  <a:lnTo>
                    <a:pt x="126" y="27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6" name="Freeform 217">
              <a:extLst>
                <a:ext uri="{FF2B5EF4-FFF2-40B4-BE49-F238E27FC236}">
                  <a16:creationId xmlns:a16="http://schemas.microsoft.com/office/drawing/2014/main" id="{258D7E55-0012-C945-B18A-44A87025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213" y="2843845"/>
              <a:ext cx="172074" cy="256209"/>
            </a:xfrm>
            <a:custGeom>
              <a:avLst/>
              <a:gdLst>
                <a:gd name="T0" fmla="*/ 23 w 155"/>
                <a:gd name="T1" fmla="*/ 33 h 231"/>
                <a:gd name="T2" fmla="*/ 34 w 155"/>
                <a:gd name="T3" fmla="*/ 43 h 231"/>
                <a:gd name="T4" fmla="*/ 58 w 155"/>
                <a:gd name="T5" fmla="*/ 67 h 231"/>
                <a:gd name="T6" fmla="*/ 75 w 155"/>
                <a:gd name="T7" fmla="*/ 66 h 231"/>
                <a:gd name="T8" fmla="*/ 89 w 155"/>
                <a:gd name="T9" fmla="*/ 80 h 231"/>
                <a:gd name="T10" fmla="*/ 74 w 155"/>
                <a:gd name="T11" fmla="*/ 92 h 231"/>
                <a:gd name="T12" fmla="*/ 71 w 155"/>
                <a:gd name="T13" fmla="*/ 112 h 231"/>
                <a:gd name="T14" fmla="*/ 57 w 155"/>
                <a:gd name="T15" fmla="*/ 127 h 231"/>
                <a:gd name="T16" fmla="*/ 37 w 155"/>
                <a:gd name="T17" fmla="*/ 132 h 231"/>
                <a:gd name="T18" fmla="*/ 23 w 155"/>
                <a:gd name="T19" fmla="*/ 132 h 231"/>
                <a:gd name="T20" fmla="*/ 12 w 155"/>
                <a:gd name="T21" fmla="*/ 147 h 231"/>
                <a:gd name="T22" fmla="*/ 4 w 155"/>
                <a:gd name="T23" fmla="*/ 154 h 231"/>
                <a:gd name="T24" fmla="*/ 0 w 155"/>
                <a:gd name="T25" fmla="*/ 163 h 231"/>
                <a:gd name="T26" fmla="*/ 3 w 155"/>
                <a:gd name="T27" fmla="*/ 227 h 231"/>
                <a:gd name="T28" fmla="*/ 8 w 155"/>
                <a:gd name="T29" fmla="*/ 230 h 231"/>
                <a:gd name="T30" fmla="*/ 19 w 155"/>
                <a:gd name="T31" fmla="*/ 216 h 231"/>
                <a:gd name="T32" fmla="*/ 28 w 155"/>
                <a:gd name="T33" fmla="*/ 201 h 231"/>
                <a:gd name="T34" fmla="*/ 45 w 155"/>
                <a:gd name="T35" fmla="*/ 189 h 231"/>
                <a:gd name="T36" fmla="*/ 72 w 155"/>
                <a:gd name="T37" fmla="*/ 165 h 231"/>
                <a:gd name="T38" fmla="*/ 98 w 155"/>
                <a:gd name="T39" fmla="*/ 138 h 231"/>
                <a:gd name="T40" fmla="*/ 114 w 155"/>
                <a:gd name="T41" fmla="*/ 115 h 231"/>
                <a:gd name="T42" fmla="*/ 120 w 155"/>
                <a:gd name="T43" fmla="*/ 87 h 231"/>
                <a:gd name="T44" fmla="*/ 129 w 155"/>
                <a:gd name="T45" fmla="*/ 67 h 231"/>
                <a:gd name="T46" fmla="*/ 141 w 155"/>
                <a:gd name="T47" fmla="*/ 51 h 231"/>
                <a:gd name="T48" fmla="*/ 146 w 155"/>
                <a:gd name="T49" fmla="*/ 33 h 231"/>
                <a:gd name="T50" fmla="*/ 154 w 155"/>
                <a:gd name="T51" fmla="*/ 25 h 231"/>
                <a:gd name="T52" fmla="*/ 146 w 155"/>
                <a:gd name="T53" fmla="*/ 15 h 231"/>
                <a:gd name="T54" fmla="*/ 134 w 155"/>
                <a:gd name="T55" fmla="*/ 0 h 231"/>
                <a:gd name="T56" fmla="*/ 118 w 155"/>
                <a:gd name="T57" fmla="*/ 14 h 231"/>
                <a:gd name="T58" fmla="*/ 103 w 155"/>
                <a:gd name="T59" fmla="*/ 17 h 231"/>
                <a:gd name="T60" fmla="*/ 93 w 155"/>
                <a:gd name="T61" fmla="*/ 22 h 231"/>
                <a:gd name="T62" fmla="*/ 84 w 155"/>
                <a:gd name="T63" fmla="*/ 29 h 231"/>
                <a:gd name="T64" fmla="*/ 54 w 155"/>
                <a:gd name="T65" fmla="*/ 26 h 231"/>
                <a:gd name="T66" fmla="*/ 37 w 155"/>
                <a:gd name="T67" fmla="*/ 20 h 231"/>
                <a:gd name="T68" fmla="*/ 23 w 155"/>
                <a:gd name="T69" fmla="*/ 3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231">
                  <a:moveTo>
                    <a:pt x="23" y="33"/>
                  </a:moveTo>
                  <a:lnTo>
                    <a:pt x="34" y="43"/>
                  </a:lnTo>
                  <a:lnTo>
                    <a:pt x="58" y="67"/>
                  </a:lnTo>
                  <a:lnTo>
                    <a:pt x="75" y="66"/>
                  </a:lnTo>
                  <a:lnTo>
                    <a:pt x="89" y="80"/>
                  </a:lnTo>
                  <a:lnTo>
                    <a:pt x="74" y="92"/>
                  </a:lnTo>
                  <a:lnTo>
                    <a:pt x="71" y="112"/>
                  </a:lnTo>
                  <a:lnTo>
                    <a:pt x="57" y="127"/>
                  </a:lnTo>
                  <a:lnTo>
                    <a:pt x="37" y="132"/>
                  </a:lnTo>
                  <a:lnTo>
                    <a:pt x="23" y="132"/>
                  </a:lnTo>
                  <a:lnTo>
                    <a:pt x="12" y="147"/>
                  </a:lnTo>
                  <a:lnTo>
                    <a:pt x="4" y="154"/>
                  </a:lnTo>
                  <a:lnTo>
                    <a:pt x="0" y="163"/>
                  </a:lnTo>
                  <a:lnTo>
                    <a:pt x="3" y="227"/>
                  </a:lnTo>
                  <a:lnTo>
                    <a:pt x="8" y="230"/>
                  </a:lnTo>
                  <a:lnTo>
                    <a:pt x="19" y="216"/>
                  </a:lnTo>
                  <a:lnTo>
                    <a:pt x="28" y="201"/>
                  </a:lnTo>
                  <a:lnTo>
                    <a:pt x="45" y="189"/>
                  </a:lnTo>
                  <a:lnTo>
                    <a:pt x="72" y="165"/>
                  </a:lnTo>
                  <a:lnTo>
                    <a:pt x="98" y="138"/>
                  </a:lnTo>
                  <a:lnTo>
                    <a:pt x="114" y="115"/>
                  </a:lnTo>
                  <a:lnTo>
                    <a:pt x="120" y="87"/>
                  </a:lnTo>
                  <a:lnTo>
                    <a:pt x="129" y="67"/>
                  </a:lnTo>
                  <a:lnTo>
                    <a:pt x="141" y="51"/>
                  </a:lnTo>
                  <a:lnTo>
                    <a:pt x="146" y="33"/>
                  </a:lnTo>
                  <a:lnTo>
                    <a:pt x="154" y="25"/>
                  </a:lnTo>
                  <a:lnTo>
                    <a:pt x="146" y="15"/>
                  </a:lnTo>
                  <a:lnTo>
                    <a:pt x="134" y="0"/>
                  </a:lnTo>
                  <a:lnTo>
                    <a:pt x="118" y="14"/>
                  </a:lnTo>
                  <a:lnTo>
                    <a:pt x="103" y="17"/>
                  </a:lnTo>
                  <a:lnTo>
                    <a:pt x="93" y="22"/>
                  </a:lnTo>
                  <a:lnTo>
                    <a:pt x="84" y="29"/>
                  </a:lnTo>
                  <a:lnTo>
                    <a:pt x="54" y="26"/>
                  </a:lnTo>
                  <a:lnTo>
                    <a:pt x="37" y="20"/>
                  </a:lnTo>
                  <a:lnTo>
                    <a:pt x="23" y="3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7" name="Freeform 218">
              <a:extLst>
                <a:ext uri="{FF2B5EF4-FFF2-40B4-BE49-F238E27FC236}">
                  <a16:creationId xmlns:a16="http://schemas.microsoft.com/office/drawing/2014/main" id="{66F276F9-018F-4E49-A3D5-41FEF0EA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860" y="2444200"/>
              <a:ext cx="246242" cy="293799"/>
            </a:xfrm>
            <a:custGeom>
              <a:avLst/>
              <a:gdLst>
                <a:gd name="T0" fmla="*/ 28 w 221"/>
                <a:gd name="T1" fmla="*/ 2 h 264"/>
                <a:gd name="T2" fmla="*/ 40 w 221"/>
                <a:gd name="T3" fmla="*/ 8 h 264"/>
                <a:gd name="T4" fmla="*/ 48 w 221"/>
                <a:gd name="T5" fmla="*/ 9 h 264"/>
                <a:gd name="T6" fmla="*/ 81 w 221"/>
                <a:gd name="T7" fmla="*/ 15 h 264"/>
                <a:gd name="T8" fmla="*/ 85 w 221"/>
                <a:gd name="T9" fmla="*/ 27 h 264"/>
                <a:gd name="T10" fmla="*/ 108 w 221"/>
                <a:gd name="T11" fmla="*/ 31 h 264"/>
                <a:gd name="T12" fmla="*/ 109 w 221"/>
                <a:gd name="T13" fmla="*/ 38 h 264"/>
                <a:gd name="T14" fmla="*/ 129 w 221"/>
                <a:gd name="T15" fmla="*/ 42 h 264"/>
                <a:gd name="T16" fmla="*/ 142 w 221"/>
                <a:gd name="T17" fmla="*/ 48 h 264"/>
                <a:gd name="T18" fmla="*/ 146 w 221"/>
                <a:gd name="T19" fmla="*/ 41 h 264"/>
                <a:gd name="T20" fmla="*/ 146 w 221"/>
                <a:gd name="T21" fmla="*/ 20 h 264"/>
                <a:gd name="T22" fmla="*/ 152 w 221"/>
                <a:gd name="T23" fmla="*/ 14 h 264"/>
                <a:gd name="T24" fmla="*/ 158 w 221"/>
                <a:gd name="T25" fmla="*/ 5 h 264"/>
                <a:gd name="T26" fmla="*/ 164 w 221"/>
                <a:gd name="T27" fmla="*/ 0 h 264"/>
                <a:gd name="T28" fmla="*/ 179 w 221"/>
                <a:gd name="T29" fmla="*/ 1 h 264"/>
                <a:gd name="T30" fmla="*/ 187 w 221"/>
                <a:gd name="T31" fmla="*/ 9 h 264"/>
                <a:gd name="T32" fmla="*/ 195 w 221"/>
                <a:gd name="T33" fmla="*/ 16 h 264"/>
                <a:gd name="T34" fmla="*/ 208 w 221"/>
                <a:gd name="T35" fmla="*/ 16 h 264"/>
                <a:gd name="T36" fmla="*/ 220 w 221"/>
                <a:gd name="T37" fmla="*/ 20 h 264"/>
                <a:gd name="T38" fmla="*/ 219 w 221"/>
                <a:gd name="T39" fmla="*/ 34 h 264"/>
                <a:gd name="T40" fmla="*/ 219 w 221"/>
                <a:gd name="T41" fmla="*/ 210 h 264"/>
                <a:gd name="T42" fmla="*/ 218 w 221"/>
                <a:gd name="T43" fmla="*/ 234 h 264"/>
                <a:gd name="T44" fmla="*/ 208 w 221"/>
                <a:gd name="T45" fmla="*/ 237 h 264"/>
                <a:gd name="T46" fmla="*/ 211 w 221"/>
                <a:gd name="T47" fmla="*/ 263 h 264"/>
                <a:gd name="T48" fmla="*/ 201 w 221"/>
                <a:gd name="T49" fmla="*/ 261 h 264"/>
                <a:gd name="T50" fmla="*/ 177 w 221"/>
                <a:gd name="T51" fmla="*/ 243 h 264"/>
                <a:gd name="T52" fmla="*/ 168 w 221"/>
                <a:gd name="T53" fmla="*/ 238 h 264"/>
                <a:gd name="T54" fmla="*/ 146 w 221"/>
                <a:gd name="T55" fmla="*/ 227 h 264"/>
                <a:gd name="T56" fmla="*/ 138 w 221"/>
                <a:gd name="T57" fmla="*/ 214 h 264"/>
                <a:gd name="T58" fmla="*/ 113 w 221"/>
                <a:gd name="T59" fmla="*/ 210 h 264"/>
                <a:gd name="T60" fmla="*/ 108 w 221"/>
                <a:gd name="T61" fmla="*/ 198 h 264"/>
                <a:gd name="T62" fmla="*/ 95 w 221"/>
                <a:gd name="T63" fmla="*/ 193 h 264"/>
                <a:gd name="T64" fmla="*/ 95 w 221"/>
                <a:gd name="T65" fmla="*/ 187 h 264"/>
                <a:gd name="T66" fmla="*/ 80 w 221"/>
                <a:gd name="T67" fmla="*/ 186 h 264"/>
                <a:gd name="T68" fmla="*/ 72 w 221"/>
                <a:gd name="T69" fmla="*/ 182 h 264"/>
                <a:gd name="T70" fmla="*/ 54 w 221"/>
                <a:gd name="T71" fmla="*/ 181 h 264"/>
                <a:gd name="T72" fmla="*/ 52 w 221"/>
                <a:gd name="T73" fmla="*/ 173 h 264"/>
                <a:gd name="T74" fmla="*/ 34 w 221"/>
                <a:gd name="T75" fmla="*/ 173 h 264"/>
                <a:gd name="T76" fmla="*/ 32 w 221"/>
                <a:gd name="T77" fmla="*/ 159 h 264"/>
                <a:gd name="T78" fmla="*/ 9 w 221"/>
                <a:gd name="T79" fmla="*/ 155 h 264"/>
                <a:gd name="T80" fmla="*/ 2 w 221"/>
                <a:gd name="T81" fmla="*/ 148 h 264"/>
                <a:gd name="T82" fmla="*/ 0 w 221"/>
                <a:gd name="T83" fmla="*/ 130 h 264"/>
                <a:gd name="T84" fmla="*/ 3 w 221"/>
                <a:gd name="T85" fmla="*/ 33 h 264"/>
                <a:gd name="T86" fmla="*/ 18 w 221"/>
                <a:gd name="T87" fmla="*/ 26 h 264"/>
                <a:gd name="T88" fmla="*/ 25 w 221"/>
                <a:gd name="T89" fmla="*/ 24 h 264"/>
                <a:gd name="T90" fmla="*/ 28 w 221"/>
                <a:gd name="T9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1" h="264">
                  <a:moveTo>
                    <a:pt x="28" y="2"/>
                  </a:moveTo>
                  <a:lnTo>
                    <a:pt x="40" y="8"/>
                  </a:lnTo>
                  <a:lnTo>
                    <a:pt x="48" y="9"/>
                  </a:lnTo>
                  <a:lnTo>
                    <a:pt x="81" y="15"/>
                  </a:lnTo>
                  <a:lnTo>
                    <a:pt x="85" y="27"/>
                  </a:lnTo>
                  <a:lnTo>
                    <a:pt x="108" y="31"/>
                  </a:lnTo>
                  <a:lnTo>
                    <a:pt x="109" y="38"/>
                  </a:lnTo>
                  <a:lnTo>
                    <a:pt x="129" y="42"/>
                  </a:lnTo>
                  <a:lnTo>
                    <a:pt x="142" y="48"/>
                  </a:lnTo>
                  <a:lnTo>
                    <a:pt x="146" y="41"/>
                  </a:lnTo>
                  <a:lnTo>
                    <a:pt x="146" y="20"/>
                  </a:lnTo>
                  <a:lnTo>
                    <a:pt x="152" y="14"/>
                  </a:lnTo>
                  <a:lnTo>
                    <a:pt x="158" y="5"/>
                  </a:lnTo>
                  <a:lnTo>
                    <a:pt x="164" y="0"/>
                  </a:lnTo>
                  <a:lnTo>
                    <a:pt x="179" y="1"/>
                  </a:lnTo>
                  <a:lnTo>
                    <a:pt x="187" y="9"/>
                  </a:lnTo>
                  <a:lnTo>
                    <a:pt x="195" y="16"/>
                  </a:lnTo>
                  <a:lnTo>
                    <a:pt x="208" y="16"/>
                  </a:lnTo>
                  <a:lnTo>
                    <a:pt x="220" y="20"/>
                  </a:lnTo>
                  <a:lnTo>
                    <a:pt x="219" y="34"/>
                  </a:lnTo>
                  <a:lnTo>
                    <a:pt x="219" y="210"/>
                  </a:lnTo>
                  <a:lnTo>
                    <a:pt x="218" y="234"/>
                  </a:lnTo>
                  <a:lnTo>
                    <a:pt x="208" y="237"/>
                  </a:lnTo>
                  <a:lnTo>
                    <a:pt x="211" y="263"/>
                  </a:lnTo>
                  <a:lnTo>
                    <a:pt x="201" y="261"/>
                  </a:lnTo>
                  <a:lnTo>
                    <a:pt x="177" y="243"/>
                  </a:lnTo>
                  <a:lnTo>
                    <a:pt x="168" y="238"/>
                  </a:lnTo>
                  <a:lnTo>
                    <a:pt x="146" y="227"/>
                  </a:lnTo>
                  <a:lnTo>
                    <a:pt x="138" y="214"/>
                  </a:lnTo>
                  <a:lnTo>
                    <a:pt x="113" y="210"/>
                  </a:lnTo>
                  <a:lnTo>
                    <a:pt x="108" y="198"/>
                  </a:lnTo>
                  <a:lnTo>
                    <a:pt x="95" y="193"/>
                  </a:lnTo>
                  <a:lnTo>
                    <a:pt x="95" y="187"/>
                  </a:lnTo>
                  <a:lnTo>
                    <a:pt x="80" y="186"/>
                  </a:lnTo>
                  <a:lnTo>
                    <a:pt x="72" y="182"/>
                  </a:lnTo>
                  <a:lnTo>
                    <a:pt x="54" y="181"/>
                  </a:lnTo>
                  <a:lnTo>
                    <a:pt x="52" y="173"/>
                  </a:lnTo>
                  <a:lnTo>
                    <a:pt x="34" y="173"/>
                  </a:lnTo>
                  <a:lnTo>
                    <a:pt x="32" y="159"/>
                  </a:lnTo>
                  <a:lnTo>
                    <a:pt x="9" y="155"/>
                  </a:lnTo>
                  <a:lnTo>
                    <a:pt x="2" y="148"/>
                  </a:lnTo>
                  <a:lnTo>
                    <a:pt x="0" y="130"/>
                  </a:lnTo>
                  <a:lnTo>
                    <a:pt x="3" y="33"/>
                  </a:lnTo>
                  <a:lnTo>
                    <a:pt x="18" y="26"/>
                  </a:lnTo>
                  <a:lnTo>
                    <a:pt x="25" y="24"/>
                  </a:lnTo>
                  <a:lnTo>
                    <a:pt x="28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8" name="Freeform 219">
              <a:extLst>
                <a:ext uri="{FF2B5EF4-FFF2-40B4-BE49-F238E27FC236}">
                  <a16:creationId xmlns:a16="http://schemas.microsoft.com/office/drawing/2014/main" id="{0BB1D297-01FF-B641-BF40-FDC1E064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679" y="2647979"/>
              <a:ext cx="244264" cy="356120"/>
            </a:xfrm>
            <a:custGeom>
              <a:avLst/>
              <a:gdLst>
                <a:gd name="T0" fmla="*/ 34 w 220"/>
                <a:gd name="T1" fmla="*/ 121 h 320"/>
                <a:gd name="T2" fmla="*/ 16 w 220"/>
                <a:gd name="T3" fmla="*/ 141 h 320"/>
                <a:gd name="T4" fmla="*/ 2 w 220"/>
                <a:gd name="T5" fmla="*/ 156 h 320"/>
                <a:gd name="T6" fmla="*/ 11 w 220"/>
                <a:gd name="T7" fmla="*/ 170 h 320"/>
                <a:gd name="T8" fmla="*/ 20 w 220"/>
                <a:gd name="T9" fmla="*/ 184 h 320"/>
                <a:gd name="T10" fmla="*/ 18 w 220"/>
                <a:gd name="T11" fmla="*/ 196 h 320"/>
                <a:gd name="T12" fmla="*/ 31 w 220"/>
                <a:gd name="T13" fmla="*/ 221 h 320"/>
                <a:gd name="T14" fmla="*/ 36 w 220"/>
                <a:gd name="T15" fmla="*/ 237 h 320"/>
                <a:gd name="T16" fmla="*/ 48 w 220"/>
                <a:gd name="T17" fmla="*/ 243 h 320"/>
                <a:gd name="T18" fmla="*/ 64 w 220"/>
                <a:gd name="T19" fmla="*/ 260 h 320"/>
                <a:gd name="T20" fmla="*/ 74 w 220"/>
                <a:gd name="T21" fmla="*/ 278 h 320"/>
                <a:gd name="T22" fmla="*/ 81 w 220"/>
                <a:gd name="T23" fmla="*/ 289 h 320"/>
                <a:gd name="T24" fmla="*/ 85 w 220"/>
                <a:gd name="T25" fmla="*/ 304 h 320"/>
                <a:gd name="T26" fmla="*/ 123 w 220"/>
                <a:gd name="T27" fmla="*/ 314 h 320"/>
                <a:gd name="T28" fmla="*/ 133 w 220"/>
                <a:gd name="T29" fmla="*/ 318 h 320"/>
                <a:gd name="T30" fmla="*/ 162 w 220"/>
                <a:gd name="T31" fmla="*/ 319 h 320"/>
                <a:gd name="T32" fmla="*/ 199 w 220"/>
                <a:gd name="T33" fmla="*/ 299 h 320"/>
                <a:gd name="T34" fmla="*/ 192 w 220"/>
                <a:gd name="T35" fmla="*/ 278 h 320"/>
                <a:gd name="T36" fmla="*/ 180 w 220"/>
                <a:gd name="T37" fmla="*/ 270 h 320"/>
                <a:gd name="T38" fmla="*/ 172 w 220"/>
                <a:gd name="T39" fmla="*/ 256 h 320"/>
                <a:gd name="T40" fmla="*/ 179 w 220"/>
                <a:gd name="T41" fmla="*/ 241 h 320"/>
                <a:gd name="T42" fmla="*/ 194 w 220"/>
                <a:gd name="T43" fmla="*/ 208 h 320"/>
                <a:gd name="T44" fmla="*/ 216 w 220"/>
                <a:gd name="T45" fmla="*/ 171 h 320"/>
                <a:gd name="T46" fmla="*/ 203 w 220"/>
                <a:gd name="T47" fmla="*/ 129 h 320"/>
                <a:gd name="T48" fmla="*/ 216 w 220"/>
                <a:gd name="T49" fmla="*/ 119 h 320"/>
                <a:gd name="T50" fmla="*/ 210 w 220"/>
                <a:gd name="T51" fmla="*/ 92 h 320"/>
                <a:gd name="T52" fmla="*/ 219 w 220"/>
                <a:gd name="T53" fmla="*/ 47 h 320"/>
                <a:gd name="T54" fmla="*/ 210 w 220"/>
                <a:gd name="T55" fmla="*/ 14 h 320"/>
                <a:gd name="T56" fmla="*/ 167 w 220"/>
                <a:gd name="T57" fmla="*/ 20 h 320"/>
                <a:gd name="T58" fmla="*/ 64 w 220"/>
                <a:gd name="T59" fmla="*/ 13 h 320"/>
                <a:gd name="T60" fmla="*/ 44 w 220"/>
                <a:gd name="T61" fmla="*/ 25 h 320"/>
                <a:gd name="T62" fmla="*/ 33 w 220"/>
                <a:gd name="T63" fmla="*/ 5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320">
                  <a:moveTo>
                    <a:pt x="36" y="79"/>
                  </a:moveTo>
                  <a:lnTo>
                    <a:pt x="34" y="121"/>
                  </a:lnTo>
                  <a:lnTo>
                    <a:pt x="25" y="125"/>
                  </a:lnTo>
                  <a:lnTo>
                    <a:pt x="16" y="141"/>
                  </a:lnTo>
                  <a:lnTo>
                    <a:pt x="13" y="155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11" y="170"/>
                  </a:lnTo>
                  <a:lnTo>
                    <a:pt x="14" y="182"/>
                  </a:lnTo>
                  <a:lnTo>
                    <a:pt x="20" y="184"/>
                  </a:lnTo>
                  <a:lnTo>
                    <a:pt x="20" y="191"/>
                  </a:lnTo>
                  <a:lnTo>
                    <a:pt x="18" y="196"/>
                  </a:lnTo>
                  <a:lnTo>
                    <a:pt x="25" y="207"/>
                  </a:lnTo>
                  <a:lnTo>
                    <a:pt x="31" y="221"/>
                  </a:lnTo>
                  <a:lnTo>
                    <a:pt x="30" y="234"/>
                  </a:lnTo>
                  <a:lnTo>
                    <a:pt x="36" y="237"/>
                  </a:lnTo>
                  <a:lnTo>
                    <a:pt x="37" y="245"/>
                  </a:lnTo>
                  <a:lnTo>
                    <a:pt x="48" y="243"/>
                  </a:lnTo>
                  <a:lnTo>
                    <a:pt x="52" y="256"/>
                  </a:lnTo>
                  <a:lnTo>
                    <a:pt x="64" y="260"/>
                  </a:lnTo>
                  <a:lnTo>
                    <a:pt x="67" y="276"/>
                  </a:lnTo>
                  <a:lnTo>
                    <a:pt x="74" y="278"/>
                  </a:lnTo>
                  <a:lnTo>
                    <a:pt x="79" y="284"/>
                  </a:lnTo>
                  <a:lnTo>
                    <a:pt x="81" y="289"/>
                  </a:lnTo>
                  <a:lnTo>
                    <a:pt x="79" y="296"/>
                  </a:lnTo>
                  <a:lnTo>
                    <a:pt x="85" y="304"/>
                  </a:lnTo>
                  <a:lnTo>
                    <a:pt x="118" y="306"/>
                  </a:lnTo>
                  <a:lnTo>
                    <a:pt x="123" y="314"/>
                  </a:lnTo>
                  <a:lnTo>
                    <a:pt x="133" y="316"/>
                  </a:lnTo>
                  <a:lnTo>
                    <a:pt x="133" y="318"/>
                  </a:lnTo>
                  <a:lnTo>
                    <a:pt x="148" y="318"/>
                  </a:lnTo>
                  <a:lnTo>
                    <a:pt x="162" y="319"/>
                  </a:lnTo>
                  <a:lnTo>
                    <a:pt x="178" y="314"/>
                  </a:lnTo>
                  <a:lnTo>
                    <a:pt x="199" y="299"/>
                  </a:lnTo>
                  <a:lnTo>
                    <a:pt x="199" y="290"/>
                  </a:lnTo>
                  <a:lnTo>
                    <a:pt x="192" y="278"/>
                  </a:lnTo>
                  <a:lnTo>
                    <a:pt x="188" y="275"/>
                  </a:lnTo>
                  <a:lnTo>
                    <a:pt x="180" y="270"/>
                  </a:lnTo>
                  <a:lnTo>
                    <a:pt x="180" y="258"/>
                  </a:lnTo>
                  <a:lnTo>
                    <a:pt x="172" y="256"/>
                  </a:lnTo>
                  <a:lnTo>
                    <a:pt x="164" y="242"/>
                  </a:lnTo>
                  <a:lnTo>
                    <a:pt x="179" y="241"/>
                  </a:lnTo>
                  <a:lnTo>
                    <a:pt x="183" y="209"/>
                  </a:lnTo>
                  <a:lnTo>
                    <a:pt x="194" y="208"/>
                  </a:lnTo>
                  <a:lnTo>
                    <a:pt x="197" y="175"/>
                  </a:lnTo>
                  <a:lnTo>
                    <a:pt x="216" y="171"/>
                  </a:lnTo>
                  <a:lnTo>
                    <a:pt x="213" y="132"/>
                  </a:lnTo>
                  <a:lnTo>
                    <a:pt x="203" y="129"/>
                  </a:lnTo>
                  <a:lnTo>
                    <a:pt x="204" y="118"/>
                  </a:lnTo>
                  <a:lnTo>
                    <a:pt x="216" y="119"/>
                  </a:lnTo>
                  <a:lnTo>
                    <a:pt x="216" y="107"/>
                  </a:lnTo>
                  <a:lnTo>
                    <a:pt x="210" y="92"/>
                  </a:lnTo>
                  <a:lnTo>
                    <a:pt x="209" y="74"/>
                  </a:lnTo>
                  <a:lnTo>
                    <a:pt x="219" y="47"/>
                  </a:lnTo>
                  <a:lnTo>
                    <a:pt x="217" y="33"/>
                  </a:lnTo>
                  <a:lnTo>
                    <a:pt x="210" y="14"/>
                  </a:lnTo>
                  <a:lnTo>
                    <a:pt x="191" y="0"/>
                  </a:lnTo>
                  <a:lnTo>
                    <a:pt x="167" y="20"/>
                  </a:lnTo>
                  <a:lnTo>
                    <a:pt x="158" y="13"/>
                  </a:lnTo>
                  <a:lnTo>
                    <a:pt x="64" y="13"/>
                  </a:lnTo>
                  <a:lnTo>
                    <a:pt x="53" y="20"/>
                  </a:lnTo>
                  <a:lnTo>
                    <a:pt x="44" y="25"/>
                  </a:lnTo>
                  <a:lnTo>
                    <a:pt x="43" y="50"/>
                  </a:lnTo>
                  <a:lnTo>
                    <a:pt x="33" y="53"/>
                  </a:lnTo>
                  <a:lnTo>
                    <a:pt x="36" y="7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29" name="Freeform 220">
              <a:extLst>
                <a:ext uri="{FF2B5EF4-FFF2-40B4-BE49-F238E27FC236}">
                  <a16:creationId xmlns:a16="http://schemas.microsoft.com/office/drawing/2014/main" id="{8B810F56-79D1-014C-A41A-6AF87EE7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503" y="2851759"/>
              <a:ext cx="34612" cy="66278"/>
            </a:xfrm>
            <a:custGeom>
              <a:avLst/>
              <a:gdLst>
                <a:gd name="T0" fmla="*/ 23 w 33"/>
                <a:gd name="T1" fmla="*/ 6 h 60"/>
                <a:gd name="T2" fmla="*/ 21 w 33"/>
                <a:gd name="T3" fmla="*/ 17 h 60"/>
                <a:gd name="T4" fmla="*/ 8 w 33"/>
                <a:gd name="T5" fmla="*/ 27 h 60"/>
                <a:gd name="T6" fmla="*/ 0 w 33"/>
                <a:gd name="T7" fmla="*/ 39 h 60"/>
                <a:gd name="T8" fmla="*/ 2 w 33"/>
                <a:gd name="T9" fmla="*/ 59 h 60"/>
                <a:gd name="T10" fmla="*/ 17 w 33"/>
                <a:gd name="T11" fmla="*/ 44 h 60"/>
                <a:gd name="T12" fmla="*/ 27 w 33"/>
                <a:gd name="T13" fmla="*/ 24 h 60"/>
                <a:gd name="T14" fmla="*/ 32 w 33"/>
                <a:gd name="T15" fmla="*/ 11 h 60"/>
                <a:gd name="T16" fmla="*/ 27 w 33"/>
                <a:gd name="T17" fmla="*/ 0 h 60"/>
                <a:gd name="T18" fmla="*/ 23 w 33"/>
                <a:gd name="T19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60">
                  <a:moveTo>
                    <a:pt x="23" y="6"/>
                  </a:moveTo>
                  <a:lnTo>
                    <a:pt x="21" y="17"/>
                  </a:lnTo>
                  <a:lnTo>
                    <a:pt x="8" y="27"/>
                  </a:lnTo>
                  <a:lnTo>
                    <a:pt x="0" y="39"/>
                  </a:lnTo>
                  <a:lnTo>
                    <a:pt x="2" y="59"/>
                  </a:lnTo>
                  <a:lnTo>
                    <a:pt x="17" y="44"/>
                  </a:lnTo>
                  <a:lnTo>
                    <a:pt x="27" y="24"/>
                  </a:lnTo>
                  <a:lnTo>
                    <a:pt x="32" y="11"/>
                  </a:lnTo>
                  <a:lnTo>
                    <a:pt x="27" y="0"/>
                  </a:lnTo>
                  <a:lnTo>
                    <a:pt x="23" y="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0" name="Freeform 221">
              <a:extLst>
                <a:ext uri="{FF2B5EF4-FFF2-40B4-BE49-F238E27FC236}">
                  <a16:creationId xmlns:a16="http://schemas.microsoft.com/office/drawing/2014/main" id="{DFCD733E-BFCE-4743-8BBC-9CD6A5A1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260" y="2717224"/>
              <a:ext cx="55380" cy="87051"/>
            </a:xfrm>
            <a:custGeom>
              <a:avLst/>
              <a:gdLst>
                <a:gd name="T0" fmla="*/ 24 w 51"/>
                <a:gd name="T1" fmla="*/ 0 h 78"/>
                <a:gd name="T2" fmla="*/ 14 w 51"/>
                <a:gd name="T3" fmla="*/ 16 h 78"/>
                <a:gd name="T4" fmla="*/ 10 w 51"/>
                <a:gd name="T5" fmla="*/ 37 h 78"/>
                <a:gd name="T6" fmla="*/ 0 w 51"/>
                <a:gd name="T7" fmla="*/ 46 h 78"/>
                <a:gd name="T8" fmla="*/ 3 w 51"/>
                <a:gd name="T9" fmla="*/ 66 h 78"/>
                <a:gd name="T10" fmla="*/ 14 w 51"/>
                <a:gd name="T11" fmla="*/ 69 h 78"/>
                <a:gd name="T12" fmla="*/ 20 w 51"/>
                <a:gd name="T13" fmla="*/ 77 h 78"/>
                <a:gd name="T14" fmla="*/ 36 w 51"/>
                <a:gd name="T15" fmla="*/ 76 h 78"/>
                <a:gd name="T16" fmla="*/ 50 w 51"/>
                <a:gd name="T17" fmla="*/ 71 h 78"/>
                <a:gd name="T18" fmla="*/ 45 w 51"/>
                <a:gd name="T19" fmla="*/ 52 h 78"/>
                <a:gd name="T20" fmla="*/ 47 w 51"/>
                <a:gd name="T21" fmla="*/ 37 h 78"/>
                <a:gd name="T22" fmla="*/ 47 w 51"/>
                <a:gd name="T23" fmla="*/ 27 h 78"/>
                <a:gd name="T24" fmla="*/ 42 w 51"/>
                <a:gd name="T25" fmla="*/ 10 h 78"/>
                <a:gd name="T26" fmla="*/ 39 w 51"/>
                <a:gd name="T27" fmla="*/ 1 h 78"/>
                <a:gd name="T28" fmla="*/ 24 w 51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78">
                  <a:moveTo>
                    <a:pt x="24" y="0"/>
                  </a:moveTo>
                  <a:lnTo>
                    <a:pt x="14" y="16"/>
                  </a:lnTo>
                  <a:lnTo>
                    <a:pt x="10" y="37"/>
                  </a:lnTo>
                  <a:lnTo>
                    <a:pt x="0" y="46"/>
                  </a:lnTo>
                  <a:lnTo>
                    <a:pt x="3" y="66"/>
                  </a:lnTo>
                  <a:lnTo>
                    <a:pt x="14" y="69"/>
                  </a:lnTo>
                  <a:lnTo>
                    <a:pt x="20" y="77"/>
                  </a:lnTo>
                  <a:lnTo>
                    <a:pt x="36" y="76"/>
                  </a:lnTo>
                  <a:lnTo>
                    <a:pt x="50" y="71"/>
                  </a:lnTo>
                  <a:lnTo>
                    <a:pt x="45" y="52"/>
                  </a:lnTo>
                  <a:lnTo>
                    <a:pt x="47" y="37"/>
                  </a:lnTo>
                  <a:lnTo>
                    <a:pt x="47" y="27"/>
                  </a:lnTo>
                  <a:lnTo>
                    <a:pt x="42" y="10"/>
                  </a:lnTo>
                  <a:lnTo>
                    <a:pt x="39" y="1"/>
                  </a:lnTo>
                  <a:lnTo>
                    <a:pt x="24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1" name="Freeform 222">
              <a:extLst>
                <a:ext uri="{FF2B5EF4-FFF2-40B4-BE49-F238E27FC236}">
                  <a16:creationId xmlns:a16="http://schemas.microsoft.com/office/drawing/2014/main" id="{C01B7C22-BD74-A243-A57E-E7BF8C81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429" y="2888360"/>
              <a:ext cx="53402" cy="72213"/>
            </a:xfrm>
            <a:custGeom>
              <a:avLst/>
              <a:gdLst>
                <a:gd name="T0" fmla="*/ 28 w 48"/>
                <a:gd name="T1" fmla="*/ 0 h 66"/>
                <a:gd name="T2" fmla="*/ 14 w 48"/>
                <a:gd name="T3" fmla="*/ 10 h 66"/>
                <a:gd name="T4" fmla="*/ 0 w 48"/>
                <a:gd name="T5" fmla="*/ 26 h 66"/>
                <a:gd name="T6" fmla="*/ 8 w 48"/>
                <a:gd name="T7" fmla="*/ 38 h 66"/>
                <a:gd name="T8" fmla="*/ 18 w 48"/>
                <a:gd name="T9" fmla="*/ 52 h 66"/>
                <a:gd name="T10" fmla="*/ 29 w 48"/>
                <a:gd name="T11" fmla="*/ 65 h 66"/>
                <a:gd name="T12" fmla="*/ 38 w 48"/>
                <a:gd name="T13" fmla="*/ 52 h 66"/>
                <a:gd name="T14" fmla="*/ 47 w 48"/>
                <a:gd name="T15" fmla="*/ 45 h 66"/>
                <a:gd name="T16" fmla="*/ 47 w 48"/>
                <a:gd name="T17" fmla="*/ 18 h 66"/>
                <a:gd name="T18" fmla="*/ 41 w 48"/>
                <a:gd name="T19" fmla="*/ 7 h 66"/>
                <a:gd name="T20" fmla="*/ 28 w 48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6">
                  <a:moveTo>
                    <a:pt x="28" y="0"/>
                  </a:moveTo>
                  <a:lnTo>
                    <a:pt x="14" y="10"/>
                  </a:lnTo>
                  <a:lnTo>
                    <a:pt x="0" y="26"/>
                  </a:lnTo>
                  <a:lnTo>
                    <a:pt x="8" y="38"/>
                  </a:lnTo>
                  <a:lnTo>
                    <a:pt x="18" y="52"/>
                  </a:lnTo>
                  <a:lnTo>
                    <a:pt x="29" y="65"/>
                  </a:lnTo>
                  <a:lnTo>
                    <a:pt x="38" y="52"/>
                  </a:lnTo>
                  <a:lnTo>
                    <a:pt x="47" y="45"/>
                  </a:lnTo>
                  <a:lnTo>
                    <a:pt x="47" y="18"/>
                  </a:lnTo>
                  <a:lnTo>
                    <a:pt x="41" y="7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2" name="Freeform 223">
              <a:extLst>
                <a:ext uri="{FF2B5EF4-FFF2-40B4-BE49-F238E27FC236}">
                  <a16:creationId xmlns:a16="http://schemas.microsoft.com/office/drawing/2014/main" id="{A9F5E542-841C-D340-B361-641603AF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050" y="2881436"/>
              <a:ext cx="104826" cy="102879"/>
            </a:xfrm>
            <a:custGeom>
              <a:avLst/>
              <a:gdLst>
                <a:gd name="T0" fmla="*/ 32 w 94"/>
                <a:gd name="T1" fmla="*/ 92 h 93"/>
                <a:gd name="T2" fmla="*/ 15 w 94"/>
                <a:gd name="T3" fmla="*/ 86 h 93"/>
                <a:gd name="T4" fmla="*/ 14 w 94"/>
                <a:gd name="T5" fmla="*/ 69 h 93"/>
                <a:gd name="T6" fmla="*/ 4 w 94"/>
                <a:gd name="T7" fmla="*/ 68 h 93"/>
                <a:gd name="T8" fmla="*/ 0 w 94"/>
                <a:gd name="T9" fmla="*/ 53 h 93"/>
                <a:gd name="T10" fmla="*/ 4 w 94"/>
                <a:gd name="T11" fmla="*/ 35 h 93"/>
                <a:gd name="T12" fmla="*/ 20 w 94"/>
                <a:gd name="T13" fmla="*/ 24 h 93"/>
                <a:gd name="T14" fmla="*/ 10 w 94"/>
                <a:gd name="T15" fmla="*/ 15 h 93"/>
                <a:gd name="T16" fmla="*/ 15 w 94"/>
                <a:gd name="T17" fmla="*/ 3 h 93"/>
                <a:gd name="T18" fmla="*/ 28 w 94"/>
                <a:gd name="T19" fmla="*/ 3 h 93"/>
                <a:gd name="T20" fmla="*/ 46 w 94"/>
                <a:gd name="T21" fmla="*/ 0 h 93"/>
                <a:gd name="T22" fmla="*/ 54 w 94"/>
                <a:gd name="T23" fmla="*/ 6 h 93"/>
                <a:gd name="T24" fmla="*/ 83 w 94"/>
                <a:gd name="T25" fmla="*/ 8 h 93"/>
                <a:gd name="T26" fmla="*/ 84 w 94"/>
                <a:gd name="T27" fmla="*/ 21 h 93"/>
                <a:gd name="T28" fmla="*/ 93 w 94"/>
                <a:gd name="T29" fmla="*/ 26 h 93"/>
                <a:gd name="T30" fmla="*/ 91 w 94"/>
                <a:gd name="T31" fmla="*/ 37 h 93"/>
                <a:gd name="T32" fmla="*/ 84 w 94"/>
                <a:gd name="T33" fmla="*/ 39 h 93"/>
                <a:gd name="T34" fmla="*/ 81 w 94"/>
                <a:gd name="T35" fmla="*/ 61 h 93"/>
                <a:gd name="T36" fmla="*/ 84 w 94"/>
                <a:gd name="T37" fmla="*/ 84 h 93"/>
                <a:gd name="T38" fmla="*/ 48 w 94"/>
                <a:gd name="T39" fmla="*/ 85 h 93"/>
                <a:gd name="T40" fmla="*/ 32 w 94"/>
                <a:gd name="T41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93">
                  <a:moveTo>
                    <a:pt x="32" y="92"/>
                  </a:moveTo>
                  <a:lnTo>
                    <a:pt x="15" y="86"/>
                  </a:lnTo>
                  <a:lnTo>
                    <a:pt x="14" y="69"/>
                  </a:lnTo>
                  <a:lnTo>
                    <a:pt x="4" y="68"/>
                  </a:lnTo>
                  <a:lnTo>
                    <a:pt x="0" y="53"/>
                  </a:lnTo>
                  <a:lnTo>
                    <a:pt x="4" y="35"/>
                  </a:lnTo>
                  <a:lnTo>
                    <a:pt x="20" y="24"/>
                  </a:lnTo>
                  <a:lnTo>
                    <a:pt x="10" y="15"/>
                  </a:lnTo>
                  <a:lnTo>
                    <a:pt x="15" y="3"/>
                  </a:lnTo>
                  <a:lnTo>
                    <a:pt x="28" y="3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83" y="8"/>
                  </a:lnTo>
                  <a:lnTo>
                    <a:pt x="84" y="21"/>
                  </a:lnTo>
                  <a:lnTo>
                    <a:pt x="93" y="26"/>
                  </a:lnTo>
                  <a:lnTo>
                    <a:pt x="91" y="37"/>
                  </a:lnTo>
                  <a:lnTo>
                    <a:pt x="84" y="39"/>
                  </a:lnTo>
                  <a:lnTo>
                    <a:pt x="81" y="61"/>
                  </a:lnTo>
                  <a:lnTo>
                    <a:pt x="84" y="84"/>
                  </a:lnTo>
                  <a:lnTo>
                    <a:pt x="48" y="85"/>
                  </a:lnTo>
                  <a:lnTo>
                    <a:pt x="32" y="9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3" name="Freeform 224">
              <a:extLst>
                <a:ext uri="{FF2B5EF4-FFF2-40B4-BE49-F238E27FC236}">
                  <a16:creationId xmlns:a16="http://schemas.microsoft.com/office/drawing/2014/main" id="{B347AB50-1E8B-9149-B9D3-98A5AAB2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572" y="2040597"/>
              <a:ext cx="469740" cy="234446"/>
            </a:xfrm>
            <a:custGeom>
              <a:avLst/>
              <a:gdLst>
                <a:gd name="T0" fmla="*/ 0 w 424"/>
                <a:gd name="T1" fmla="*/ 80 h 212"/>
                <a:gd name="T2" fmla="*/ 8 w 424"/>
                <a:gd name="T3" fmla="*/ 73 h 212"/>
                <a:gd name="T4" fmla="*/ 27 w 424"/>
                <a:gd name="T5" fmla="*/ 68 h 212"/>
                <a:gd name="T6" fmla="*/ 70 w 424"/>
                <a:gd name="T7" fmla="*/ 64 h 212"/>
                <a:gd name="T8" fmla="*/ 75 w 424"/>
                <a:gd name="T9" fmla="*/ 70 h 212"/>
                <a:gd name="T10" fmla="*/ 90 w 424"/>
                <a:gd name="T11" fmla="*/ 73 h 212"/>
                <a:gd name="T12" fmla="*/ 96 w 424"/>
                <a:gd name="T13" fmla="*/ 79 h 212"/>
                <a:gd name="T14" fmla="*/ 125 w 424"/>
                <a:gd name="T15" fmla="*/ 76 h 212"/>
                <a:gd name="T16" fmla="*/ 118 w 424"/>
                <a:gd name="T17" fmla="*/ 59 h 212"/>
                <a:gd name="T18" fmla="*/ 114 w 424"/>
                <a:gd name="T19" fmla="*/ 51 h 212"/>
                <a:gd name="T20" fmla="*/ 125 w 424"/>
                <a:gd name="T21" fmla="*/ 51 h 212"/>
                <a:gd name="T22" fmla="*/ 125 w 424"/>
                <a:gd name="T23" fmla="*/ 26 h 212"/>
                <a:gd name="T24" fmla="*/ 125 w 424"/>
                <a:gd name="T25" fmla="*/ 0 h 212"/>
                <a:gd name="T26" fmla="*/ 152 w 424"/>
                <a:gd name="T27" fmla="*/ 11 h 212"/>
                <a:gd name="T28" fmla="*/ 170 w 424"/>
                <a:gd name="T29" fmla="*/ 11 h 212"/>
                <a:gd name="T30" fmla="*/ 182 w 424"/>
                <a:gd name="T31" fmla="*/ 24 h 212"/>
                <a:gd name="T32" fmla="*/ 188 w 424"/>
                <a:gd name="T33" fmla="*/ 37 h 212"/>
                <a:gd name="T34" fmla="*/ 209 w 424"/>
                <a:gd name="T35" fmla="*/ 37 h 212"/>
                <a:gd name="T36" fmla="*/ 241 w 424"/>
                <a:gd name="T37" fmla="*/ 39 h 212"/>
                <a:gd name="T38" fmla="*/ 259 w 424"/>
                <a:gd name="T39" fmla="*/ 49 h 212"/>
                <a:gd name="T40" fmla="*/ 272 w 424"/>
                <a:gd name="T41" fmla="*/ 52 h 212"/>
                <a:gd name="T42" fmla="*/ 276 w 424"/>
                <a:gd name="T43" fmla="*/ 64 h 212"/>
                <a:gd name="T44" fmla="*/ 313 w 424"/>
                <a:gd name="T45" fmla="*/ 58 h 212"/>
                <a:gd name="T46" fmla="*/ 320 w 424"/>
                <a:gd name="T47" fmla="*/ 49 h 212"/>
                <a:gd name="T48" fmla="*/ 332 w 424"/>
                <a:gd name="T49" fmla="*/ 57 h 212"/>
                <a:gd name="T50" fmla="*/ 349 w 424"/>
                <a:gd name="T51" fmla="*/ 41 h 212"/>
                <a:gd name="T52" fmla="*/ 364 w 424"/>
                <a:gd name="T53" fmla="*/ 41 h 212"/>
                <a:gd name="T54" fmla="*/ 376 w 424"/>
                <a:gd name="T55" fmla="*/ 47 h 212"/>
                <a:gd name="T56" fmla="*/ 372 w 424"/>
                <a:gd name="T57" fmla="*/ 59 h 212"/>
                <a:gd name="T58" fmla="*/ 374 w 424"/>
                <a:gd name="T59" fmla="*/ 91 h 212"/>
                <a:gd name="T60" fmla="*/ 377 w 424"/>
                <a:gd name="T61" fmla="*/ 97 h 212"/>
                <a:gd name="T62" fmla="*/ 389 w 424"/>
                <a:gd name="T63" fmla="*/ 94 h 212"/>
                <a:gd name="T64" fmla="*/ 412 w 424"/>
                <a:gd name="T65" fmla="*/ 91 h 212"/>
                <a:gd name="T66" fmla="*/ 423 w 424"/>
                <a:gd name="T67" fmla="*/ 106 h 212"/>
                <a:gd name="T68" fmla="*/ 398 w 424"/>
                <a:gd name="T69" fmla="*/ 117 h 212"/>
                <a:gd name="T70" fmla="*/ 377 w 424"/>
                <a:gd name="T71" fmla="*/ 130 h 212"/>
                <a:gd name="T72" fmla="*/ 365 w 424"/>
                <a:gd name="T73" fmla="*/ 139 h 212"/>
                <a:gd name="T74" fmla="*/ 351 w 424"/>
                <a:gd name="T75" fmla="*/ 154 h 212"/>
                <a:gd name="T76" fmla="*/ 331 w 424"/>
                <a:gd name="T77" fmla="*/ 147 h 212"/>
                <a:gd name="T78" fmla="*/ 332 w 424"/>
                <a:gd name="T79" fmla="*/ 164 h 212"/>
                <a:gd name="T80" fmla="*/ 330 w 424"/>
                <a:gd name="T81" fmla="*/ 181 h 212"/>
                <a:gd name="T82" fmla="*/ 307 w 424"/>
                <a:gd name="T83" fmla="*/ 199 h 212"/>
                <a:gd name="T84" fmla="*/ 279 w 424"/>
                <a:gd name="T85" fmla="*/ 196 h 212"/>
                <a:gd name="T86" fmla="*/ 267 w 424"/>
                <a:gd name="T87" fmla="*/ 204 h 212"/>
                <a:gd name="T88" fmla="*/ 246 w 424"/>
                <a:gd name="T89" fmla="*/ 211 h 212"/>
                <a:gd name="T90" fmla="*/ 225 w 424"/>
                <a:gd name="T91" fmla="*/ 199 h 212"/>
                <a:gd name="T92" fmla="*/ 207 w 424"/>
                <a:gd name="T93" fmla="*/ 194 h 212"/>
                <a:gd name="T94" fmla="*/ 127 w 424"/>
                <a:gd name="T95" fmla="*/ 188 h 212"/>
                <a:gd name="T96" fmla="*/ 117 w 424"/>
                <a:gd name="T97" fmla="*/ 179 h 212"/>
                <a:gd name="T98" fmla="*/ 107 w 424"/>
                <a:gd name="T99" fmla="*/ 160 h 212"/>
                <a:gd name="T100" fmla="*/ 91 w 424"/>
                <a:gd name="T101" fmla="*/ 152 h 212"/>
                <a:gd name="T102" fmla="*/ 76 w 424"/>
                <a:gd name="T103" fmla="*/ 149 h 212"/>
                <a:gd name="T104" fmla="*/ 43 w 424"/>
                <a:gd name="T105" fmla="*/ 143 h 212"/>
                <a:gd name="T106" fmla="*/ 33 w 424"/>
                <a:gd name="T107" fmla="*/ 118 h 212"/>
                <a:gd name="T108" fmla="*/ 29 w 424"/>
                <a:gd name="T109" fmla="*/ 102 h 212"/>
                <a:gd name="T110" fmla="*/ 8 w 424"/>
                <a:gd name="T111" fmla="*/ 91 h 212"/>
                <a:gd name="T112" fmla="*/ 0 w 424"/>
                <a:gd name="T113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212">
                  <a:moveTo>
                    <a:pt x="0" y="80"/>
                  </a:moveTo>
                  <a:lnTo>
                    <a:pt x="8" y="73"/>
                  </a:lnTo>
                  <a:lnTo>
                    <a:pt x="27" y="68"/>
                  </a:lnTo>
                  <a:lnTo>
                    <a:pt x="70" y="64"/>
                  </a:lnTo>
                  <a:lnTo>
                    <a:pt x="75" y="70"/>
                  </a:lnTo>
                  <a:lnTo>
                    <a:pt x="90" y="73"/>
                  </a:lnTo>
                  <a:lnTo>
                    <a:pt x="96" y="79"/>
                  </a:lnTo>
                  <a:lnTo>
                    <a:pt x="125" y="76"/>
                  </a:lnTo>
                  <a:lnTo>
                    <a:pt x="118" y="59"/>
                  </a:lnTo>
                  <a:lnTo>
                    <a:pt x="114" y="51"/>
                  </a:lnTo>
                  <a:lnTo>
                    <a:pt x="125" y="51"/>
                  </a:lnTo>
                  <a:lnTo>
                    <a:pt x="125" y="26"/>
                  </a:lnTo>
                  <a:lnTo>
                    <a:pt x="125" y="0"/>
                  </a:lnTo>
                  <a:lnTo>
                    <a:pt x="152" y="11"/>
                  </a:lnTo>
                  <a:lnTo>
                    <a:pt x="170" y="11"/>
                  </a:lnTo>
                  <a:lnTo>
                    <a:pt x="182" y="24"/>
                  </a:lnTo>
                  <a:lnTo>
                    <a:pt x="188" y="37"/>
                  </a:lnTo>
                  <a:lnTo>
                    <a:pt x="209" y="37"/>
                  </a:lnTo>
                  <a:lnTo>
                    <a:pt x="241" y="39"/>
                  </a:lnTo>
                  <a:lnTo>
                    <a:pt x="259" y="49"/>
                  </a:lnTo>
                  <a:lnTo>
                    <a:pt x="272" y="52"/>
                  </a:lnTo>
                  <a:lnTo>
                    <a:pt x="276" y="64"/>
                  </a:lnTo>
                  <a:lnTo>
                    <a:pt x="313" y="58"/>
                  </a:lnTo>
                  <a:lnTo>
                    <a:pt x="320" y="49"/>
                  </a:lnTo>
                  <a:lnTo>
                    <a:pt x="332" y="57"/>
                  </a:lnTo>
                  <a:lnTo>
                    <a:pt x="349" y="41"/>
                  </a:lnTo>
                  <a:lnTo>
                    <a:pt x="364" y="41"/>
                  </a:lnTo>
                  <a:lnTo>
                    <a:pt x="376" y="47"/>
                  </a:lnTo>
                  <a:lnTo>
                    <a:pt x="372" y="59"/>
                  </a:lnTo>
                  <a:lnTo>
                    <a:pt x="374" y="91"/>
                  </a:lnTo>
                  <a:lnTo>
                    <a:pt x="377" y="97"/>
                  </a:lnTo>
                  <a:lnTo>
                    <a:pt x="389" y="94"/>
                  </a:lnTo>
                  <a:lnTo>
                    <a:pt x="412" y="91"/>
                  </a:lnTo>
                  <a:lnTo>
                    <a:pt x="423" y="106"/>
                  </a:lnTo>
                  <a:lnTo>
                    <a:pt x="398" y="117"/>
                  </a:lnTo>
                  <a:lnTo>
                    <a:pt x="377" y="130"/>
                  </a:lnTo>
                  <a:lnTo>
                    <a:pt x="365" y="139"/>
                  </a:lnTo>
                  <a:lnTo>
                    <a:pt x="351" y="154"/>
                  </a:lnTo>
                  <a:lnTo>
                    <a:pt x="331" y="147"/>
                  </a:lnTo>
                  <a:lnTo>
                    <a:pt x="332" y="164"/>
                  </a:lnTo>
                  <a:lnTo>
                    <a:pt x="330" y="181"/>
                  </a:lnTo>
                  <a:lnTo>
                    <a:pt x="307" y="199"/>
                  </a:lnTo>
                  <a:lnTo>
                    <a:pt x="279" y="196"/>
                  </a:lnTo>
                  <a:lnTo>
                    <a:pt x="267" y="204"/>
                  </a:lnTo>
                  <a:lnTo>
                    <a:pt x="246" y="211"/>
                  </a:lnTo>
                  <a:lnTo>
                    <a:pt x="225" y="199"/>
                  </a:lnTo>
                  <a:lnTo>
                    <a:pt x="207" y="194"/>
                  </a:lnTo>
                  <a:lnTo>
                    <a:pt x="127" y="188"/>
                  </a:lnTo>
                  <a:lnTo>
                    <a:pt x="117" y="179"/>
                  </a:lnTo>
                  <a:lnTo>
                    <a:pt x="107" y="160"/>
                  </a:lnTo>
                  <a:lnTo>
                    <a:pt x="91" y="152"/>
                  </a:lnTo>
                  <a:lnTo>
                    <a:pt x="76" y="149"/>
                  </a:lnTo>
                  <a:lnTo>
                    <a:pt x="43" y="143"/>
                  </a:lnTo>
                  <a:lnTo>
                    <a:pt x="33" y="118"/>
                  </a:lnTo>
                  <a:lnTo>
                    <a:pt x="29" y="102"/>
                  </a:lnTo>
                  <a:lnTo>
                    <a:pt x="8" y="91"/>
                  </a:lnTo>
                  <a:lnTo>
                    <a:pt x="0" y="8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4" name="Freeform 225">
              <a:extLst>
                <a:ext uri="{FF2B5EF4-FFF2-40B4-BE49-F238E27FC236}">
                  <a16:creationId xmlns:a16="http://schemas.microsoft.com/office/drawing/2014/main" id="{611AE42A-4966-3D44-A0C2-9D6954F6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6314" y="2891328"/>
              <a:ext cx="32634" cy="66278"/>
            </a:xfrm>
            <a:custGeom>
              <a:avLst/>
              <a:gdLst>
                <a:gd name="T0" fmla="*/ 9 w 29"/>
                <a:gd name="T1" fmla="*/ 0 h 60"/>
                <a:gd name="T2" fmla="*/ 1 w 29"/>
                <a:gd name="T3" fmla="*/ 17 h 60"/>
                <a:gd name="T4" fmla="*/ 0 w 29"/>
                <a:gd name="T5" fmla="*/ 40 h 60"/>
                <a:gd name="T6" fmla="*/ 8 w 29"/>
                <a:gd name="T7" fmla="*/ 59 h 60"/>
                <a:gd name="T8" fmla="*/ 28 w 29"/>
                <a:gd name="T9" fmla="*/ 56 h 60"/>
                <a:gd name="T10" fmla="*/ 28 w 29"/>
                <a:gd name="T11" fmla="*/ 19 h 60"/>
                <a:gd name="T12" fmla="*/ 22 w 29"/>
                <a:gd name="T13" fmla="*/ 11 h 60"/>
                <a:gd name="T14" fmla="*/ 9 w 29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9" y="0"/>
                  </a:moveTo>
                  <a:lnTo>
                    <a:pt x="1" y="17"/>
                  </a:lnTo>
                  <a:lnTo>
                    <a:pt x="0" y="40"/>
                  </a:lnTo>
                  <a:lnTo>
                    <a:pt x="8" y="59"/>
                  </a:lnTo>
                  <a:lnTo>
                    <a:pt x="28" y="56"/>
                  </a:lnTo>
                  <a:lnTo>
                    <a:pt x="28" y="19"/>
                  </a:lnTo>
                  <a:lnTo>
                    <a:pt x="22" y="11"/>
                  </a:lnTo>
                  <a:lnTo>
                    <a:pt x="9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5" name="Freeform 226">
              <a:extLst>
                <a:ext uri="{FF2B5EF4-FFF2-40B4-BE49-F238E27FC236}">
                  <a16:creationId xmlns:a16="http://schemas.microsoft.com/office/drawing/2014/main" id="{2DB603F6-0F32-5249-A008-A79FF627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74" y="2797351"/>
              <a:ext cx="126583" cy="93976"/>
            </a:xfrm>
            <a:custGeom>
              <a:avLst/>
              <a:gdLst>
                <a:gd name="T0" fmla="*/ 113 w 114"/>
                <a:gd name="T1" fmla="*/ 42 h 84"/>
                <a:gd name="T2" fmla="*/ 109 w 114"/>
                <a:gd name="T3" fmla="*/ 57 h 84"/>
                <a:gd name="T4" fmla="*/ 93 w 114"/>
                <a:gd name="T5" fmla="*/ 62 h 84"/>
                <a:gd name="T6" fmla="*/ 82 w 114"/>
                <a:gd name="T7" fmla="*/ 77 h 84"/>
                <a:gd name="T8" fmla="*/ 75 w 114"/>
                <a:gd name="T9" fmla="*/ 78 h 84"/>
                <a:gd name="T10" fmla="*/ 63 w 114"/>
                <a:gd name="T11" fmla="*/ 75 h 84"/>
                <a:gd name="T12" fmla="*/ 52 w 114"/>
                <a:gd name="T13" fmla="*/ 69 h 84"/>
                <a:gd name="T14" fmla="*/ 45 w 114"/>
                <a:gd name="T15" fmla="*/ 69 h 84"/>
                <a:gd name="T16" fmla="*/ 37 w 114"/>
                <a:gd name="T17" fmla="*/ 83 h 84"/>
                <a:gd name="T18" fmla="*/ 8 w 114"/>
                <a:gd name="T19" fmla="*/ 81 h 84"/>
                <a:gd name="T20" fmla="*/ 0 w 114"/>
                <a:gd name="T21" fmla="*/ 75 h 84"/>
                <a:gd name="T22" fmla="*/ 4 w 114"/>
                <a:gd name="T23" fmla="*/ 56 h 84"/>
                <a:gd name="T24" fmla="*/ 14 w 114"/>
                <a:gd name="T25" fmla="*/ 42 h 84"/>
                <a:gd name="T26" fmla="*/ 19 w 114"/>
                <a:gd name="T27" fmla="*/ 30 h 84"/>
                <a:gd name="T28" fmla="*/ 23 w 114"/>
                <a:gd name="T29" fmla="*/ 23 h 84"/>
                <a:gd name="T30" fmla="*/ 41 w 114"/>
                <a:gd name="T31" fmla="*/ 17 h 84"/>
                <a:gd name="T32" fmla="*/ 49 w 114"/>
                <a:gd name="T33" fmla="*/ 9 h 84"/>
                <a:gd name="T34" fmla="*/ 57 w 114"/>
                <a:gd name="T35" fmla="*/ 0 h 84"/>
                <a:gd name="T36" fmla="*/ 81 w 114"/>
                <a:gd name="T37" fmla="*/ 1 h 84"/>
                <a:gd name="T38" fmla="*/ 85 w 114"/>
                <a:gd name="T39" fmla="*/ 9 h 84"/>
                <a:gd name="T40" fmla="*/ 94 w 114"/>
                <a:gd name="T41" fmla="*/ 14 h 84"/>
                <a:gd name="T42" fmla="*/ 95 w 114"/>
                <a:gd name="T43" fmla="*/ 30 h 84"/>
                <a:gd name="T44" fmla="*/ 105 w 114"/>
                <a:gd name="T45" fmla="*/ 30 h 84"/>
                <a:gd name="T46" fmla="*/ 113 w 114"/>
                <a:gd name="T47" fmla="*/ 4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" h="84">
                  <a:moveTo>
                    <a:pt x="113" y="42"/>
                  </a:moveTo>
                  <a:lnTo>
                    <a:pt x="109" y="57"/>
                  </a:lnTo>
                  <a:lnTo>
                    <a:pt x="93" y="62"/>
                  </a:lnTo>
                  <a:lnTo>
                    <a:pt x="82" y="77"/>
                  </a:lnTo>
                  <a:lnTo>
                    <a:pt x="75" y="78"/>
                  </a:lnTo>
                  <a:lnTo>
                    <a:pt x="63" y="75"/>
                  </a:lnTo>
                  <a:lnTo>
                    <a:pt x="52" y="69"/>
                  </a:lnTo>
                  <a:lnTo>
                    <a:pt x="45" y="69"/>
                  </a:lnTo>
                  <a:lnTo>
                    <a:pt x="37" y="83"/>
                  </a:lnTo>
                  <a:lnTo>
                    <a:pt x="8" y="81"/>
                  </a:lnTo>
                  <a:lnTo>
                    <a:pt x="0" y="75"/>
                  </a:lnTo>
                  <a:lnTo>
                    <a:pt x="4" y="56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3" y="23"/>
                  </a:lnTo>
                  <a:lnTo>
                    <a:pt x="41" y="17"/>
                  </a:lnTo>
                  <a:lnTo>
                    <a:pt x="49" y="9"/>
                  </a:lnTo>
                  <a:lnTo>
                    <a:pt x="57" y="0"/>
                  </a:lnTo>
                  <a:lnTo>
                    <a:pt x="81" y="1"/>
                  </a:lnTo>
                  <a:lnTo>
                    <a:pt x="85" y="9"/>
                  </a:lnTo>
                  <a:lnTo>
                    <a:pt x="94" y="14"/>
                  </a:lnTo>
                  <a:lnTo>
                    <a:pt x="95" y="30"/>
                  </a:lnTo>
                  <a:lnTo>
                    <a:pt x="105" y="30"/>
                  </a:lnTo>
                  <a:lnTo>
                    <a:pt x="113" y="4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6" name="Freeform 227">
              <a:extLst>
                <a:ext uri="{FF2B5EF4-FFF2-40B4-BE49-F238E27FC236}">
                  <a16:creationId xmlns:a16="http://schemas.microsoft.com/office/drawing/2014/main" id="{CAB5D27D-D8E6-E44D-A0BA-6BF77867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190" y="2837910"/>
              <a:ext cx="124605" cy="102879"/>
            </a:xfrm>
            <a:custGeom>
              <a:avLst/>
              <a:gdLst>
                <a:gd name="T0" fmla="*/ 0 w 113"/>
                <a:gd name="T1" fmla="*/ 15 h 93"/>
                <a:gd name="T2" fmla="*/ 8 w 113"/>
                <a:gd name="T3" fmla="*/ 6 h 93"/>
                <a:gd name="T4" fmla="*/ 25 w 113"/>
                <a:gd name="T5" fmla="*/ 0 h 93"/>
                <a:gd name="T6" fmla="*/ 45 w 113"/>
                <a:gd name="T7" fmla="*/ 3 h 93"/>
                <a:gd name="T8" fmla="*/ 61 w 113"/>
                <a:gd name="T9" fmla="*/ 3 h 93"/>
                <a:gd name="T10" fmla="*/ 76 w 113"/>
                <a:gd name="T11" fmla="*/ 8 h 93"/>
                <a:gd name="T12" fmla="*/ 92 w 113"/>
                <a:gd name="T13" fmla="*/ 11 h 93"/>
                <a:gd name="T14" fmla="*/ 103 w 113"/>
                <a:gd name="T15" fmla="*/ 23 h 93"/>
                <a:gd name="T16" fmla="*/ 107 w 113"/>
                <a:gd name="T17" fmla="*/ 42 h 93"/>
                <a:gd name="T18" fmla="*/ 102 w 113"/>
                <a:gd name="T19" fmla="*/ 54 h 93"/>
                <a:gd name="T20" fmla="*/ 112 w 113"/>
                <a:gd name="T21" fmla="*/ 62 h 93"/>
                <a:gd name="T22" fmla="*/ 96 w 113"/>
                <a:gd name="T23" fmla="*/ 74 h 93"/>
                <a:gd name="T24" fmla="*/ 92 w 113"/>
                <a:gd name="T25" fmla="*/ 92 h 93"/>
                <a:gd name="T26" fmla="*/ 81 w 113"/>
                <a:gd name="T27" fmla="*/ 89 h 93"/>
                <a:gd name="T28" fmla="*/ 72 w 113"/>
                <a:gd name="T29" fmla="*/ 72 h 93"/>
                <a:gd name="T30" fmla="*/ 68 w 113"/>
                <a:gd name="T31" fmla="*/ 55 h 93"/>
                <a:gd name="T32" fmla="*/ 52 w 113"/>
                <a:gd name="T33" fmla="*/ 46 h 93"/>
                <a:gd name="T34" fmla="*/ 40 w 113"/>
                <a:gd name="T35" fmla="*/ 52 h 93"/>
                <a:gd name="T36" fmla="*/ 25 w 113"/>
                <a:gd name="T37" fmla="*/ 56 h 93"/>
                <a:gd name="T38" fmla="*/ 7 w 113"/>
                <a:gd name="T39" fmla="*/ 37 h 93"/>
                <a:gd name="T40" fmla="*/ 0 w 113"/>
                <a:gd name="T41" fmla="*/ 1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93">
                  <a:moveTo>
                    <a:pt x="0" y="15"/>
                  </a:moveTo>
                  <a:lnTo>
                    <a:pt x="8" y="6"/>
                  </a:lnTo>
                  <a:lnTo>
                    <a:pt x="25" y="0"/>
                  </a:lnTo>
                  <a:lnTo>
                    <a:pt x="45" y="3"/>
                  </a:lnTo>
                  <a:lnTo>
                    <a:pt x="61" y="3"/>
                  </a:lnTo>
                  <a:lnTo>
                    <a:pt x="76" y="8"/>
                  </a:lnTo>
                  <a:lnTo>
                    <a:pt x="92" y="11"/>
                  </a:lnTo>
                  <a:lnTo>
                    <a:pt x="103" y="23"/>
                  </a:lnTo>
                  <a:lnTo>
                    <a:pt x="107" y="42"/>
                  </a:lnTo>
                  <a:lnTo>
                    <a:pt x="102" y="54"/>
                  </a:lnTo>
                  <a:lnTo>
                    <a:pt x="112" y="62"/>
                  </a:lnTo>
                  <a:lnTo>
                    <a:pt x="96" y="74"/>
                  </a:lnTo>
                  <a:lnTo>
                    <a:pt x="92" y="92"/>
                  </a:lnTo>
                  <a:lnTo>
                    <a:pt x="81" y="89"/>
                  </a:lnTo>
                  <a:lnTo>
                    <a:pt x="72" y="72"/>
                  </a:lnTo>
                  <a:lnTo>
                    <a:pt x="68" y="55"/>
                  </a:lnTo>
                  <a:lnTo>
                    <a:pt x="52" y="46"/>
                  </a:lnTo>
                  <a:lnTo>
                    <a:pt x="40" y="52"/>
                  </a:lnTo>
                  <a:lnTo>
                    <a:pt x="25" y="56"/>
                  </a:lnTo>
                  <a:lnTo>
                    <a:pt x="7" y="37"/>
                  </a:lnTo>
                  <a:lnTo>
                    <a:pt x="0" y="1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7" name="Freeform 228">
              <a:extLst>
                <a:ext uri="{FF2B5EF4-FFF2-40B4-BE49-F238E27FC236}">
                  <a16:creationId xmlns:a16="http://schemas.microsoft.com/office/drawing/2014/main" id="{1E507D0E-C1C0-F14A-9043-264819EE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030" y="2873522"/>
              <a:ext cx="58347" cy="105846"/>
            </a:xfrm>
            <a:custGeom>
              <a:avLst/>
              <a:gdLst>
                <a:gd name="T0" fmla="*/ 2 w 53"/>
                <a:gd name="T1" fmla="*/ 91 h 95"/>
                <a:gd name="T2" fmla="*/ 0 w 53"/>
                <a:gd name="T3" fmla="*/ 68 h 95"/>
                <a:gd name="T4" fmla="*/ 2 w 53"/>
                <a:gd name="T5" fmla="*/ 45 h 95"/>
                <a:gd name="T6" fmla="*/ 10 w 53"/>
                <a:gd name="T7" fmla="*/ 44 h 95"/>
                <a:gd name="T8" fmla="*/ 12 w 53"/>
                <a:gd name="T9" fmla="*/ 32 h 95"/>
                <a:gd name="T10" fmla="*/ 2 w 53"/>
                <a:gd name="T11" fmla="*/ 27 h 95"/>
                <a:gd name="T12" fmla="*/ 2 w 53"/>
                <a:gd name="T13" fmla="*/ 14 h 95"/>
                <a:gd name="T14" fmla="*/ 9 w 53"/>
                <a:gd name="T15" fmla="*/ 0 h 95"/>
                <a:gd name="T16" fmla="*/ 17 w 53"/>
                <a:gd name="T17" fmla="*/ 0 h 95"/>
                <a:gd name="T18" fmla="*/ 27 w 53"/>
                <a:gd name="T19" fmla="*/ 6 h 95"/>
                <a:gd name="T20" fmla="*/ 39 w 53"/>
                <a:gd name="T21" fmla="*/ 9 h 95"/>
                <a:gd name="T22" fmla="*/ 40 w 53"/>
                <a:gd name="T23" fmla="*/ 23 h 95"/>
                <a:gd name="T24" fmla="*/ 46 w 53"/>
                <a:gd name="T25" fmla="*/ 26 h 95"/>
                <a:gd name="T26" fmla="*/ 45 w 53"/>
                <a:gd name="T27" fmla="*/ 39 h 95"/>
                <a:gd name="T28" fmla="*/ 48 w 53"/>
                <a:gd name="T29" fmla="*/ 60 h 95"/>
                <a:gd name="T30" fmla="*/ 52 w 53"/>
                <a:gd name="T31" fmla="*/ 79 h 95"/>
                <a:gd name="T32" fmla="*/ 46 w 53"/>
                <a:gd name="T33" fmla="*/ 86 h 95"/>
                <a:gd name="T34" fmla="*/ 35 w 53"/>
                <a:gd name="T35" fmla="*/ 86 h 95"/>
                <a:gd name="T36" fmla="*/ 29 w 53"/>
                <a:gd name="T37" fmla="*/ 93 h 95"/>
                <a:gd name="T38" fmla="*/ 18 w 53"/>
                <a:gd name="T39" fmla="*/ 94 h 95"/>
                <a:gd name="T40" fmla="*/ 2 w 53"/>
                <a:gd name="T41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95">
                  <a:moveTo>
                    <a:pt x="2" y="91"/>
                  </a:moveTo>
                  <a:lnTo>
                    <a:pt x="0" y="68"/>
                  </a:lnTo>
                  <a:lnTo>
                    <a:pt x="2" y="45"/>
                  </a:lnTo>
                  <a:lnTo>
                    <a:pt x="10" y="44"/>
                  </a:lnTo>
                  <a:lnTo>
                    <a:pt x="12" y="32"/>
                  </a:lnTo>
                  <a:lnTo>
                    <a:pt x="2" y="27"/>
                  </a:lnTo>
                  <a:lnTo>
                    <a:pt x="2" y="1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7" y="6"/>
                  </a:lnTo>
                  <a:lnTo>
                    <a:pt x="39" y="9"/>
                  </a:lnTo>
                  <a:lnTo>
                    <a:pt x="40" y="23"/>
                  </a:lnTo>
                  <a:lnTo>
                    <a:pt x="46" y="26"/>
                  </a:lnTo>
                  <a:lnTo>
                    <a:pt x="45" y="39"/>
                  </a:lnTo>
                  <a:lnTo>
                    <a:pt x="48" y="60"/>
                  </a:lnTo>
                  <a:lnTo>
                    <a:pt x="52" y="79"/>
                  </a:lnTo>
                  <a:lnTo>
                    <a:pt x="46" y="86"/>
                  </a:lnTo>
                  <a:lnTo>
                    <a:pt x="35" y="86"/>
                  </a:lnTo>
                  <a:lnTo>
                    <a:pt x="29" y="93"/>
                  </a:lnTo>
                  <a:lnTo>
                    <a:pt x="18" y="94"/>
                  </a:lnTo>
                  <a:lnTo>
                    <a:pt x="2" y="9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8" name="Freeform 229">
              <a:extLst>
                <a:ext uri="{FF2B5EF4-FFF2-40B4-BE49-F238E27FC236}">
                  <a16:creationId xmlns:a16="http://schemas.microsoft.com/office/drawing/2014/main" id="{66EB872E-42A6-BB47-9892-B4F1FFED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28" y="3090162"/>
              <a:ext cx="175041" cy="193887"/>
            </a:xfrm>
            <a:custGeom>
              <a:avLst/>
              <a:gdLst>
                <a:gd name="T0" fmla="*/ 156 w 157"/>
                <a:gd name="T1" fmla="*/ 154 h 175"/>
                <a:gd name="T2" fmla="*/ 139 w 157"/>
                <a:gd name="T3" fmla="*/ 158 h 175"/>
                <a:gd name="T4" fmla="*/ 136 w 157"/>
                <a:gd name="T5" fmla="*/ 165 h 175"/>
                <a:gd name="T6" fmla="*/ 119 w 157"/>
                <a:gd name="T7" fmla="*/ 165 h 175"/>
                <a:gd name="T8" fmla="*/ 116 w 157"/>
                <a:gd name="T9" fmla="*/ 174 h 175"/>
                <a:gd name="T10" fmla="*/ 86 w 157"/>
                <a:gd name="T11" fmla="*/ 171 h 175"/>
                <a:gd name="T12" fmla="*/ 84 w 157"/>
                <a:gd name="T13" fmla="*/ 163 h 175"/>
                <a:gd name="T14" fmla="*/ 71 w 157"/>
                <a:gd name="T15" fmla="*/ 154 h 175"/>
                <a:gd name="T16" fmla="*/ 60 w 157"/>
                <a:gd name="T17" fmla="*/ 146 h 175"/>
                <a:gd name="T18" fmla="*/ 53 w 157"/>
                <a:gd name="T19" fmla="*/ 143 h 175"/>
                <a:gd name="T20" fmla="*/ 44 w 157"/>
                <a:gd name="T21" fmla="*/ 129 h 175"/>
                <a:gd name="T22" fmla="*/ 31 w 157"/>
                <a:gd name="T23" fmla="*/ 122 h 175"/>
                <a:gd name="T24" fmla="*/ 21 w 157"/>
                <a:gd name="T25" fmla="*/ 112 h 175"/>
                <a:gd name="T26" fmla="*/ 19 w 157"/>
                <a:gd name="T27" fmla="*/ 104 h 175"/>
                <a:gd name="T28" fmla="*/ 8 w 157"/>
                <a:gd name="T29" fmla="*/ 105 h 175"/>
                <a:gd name="T30" fmla="*/ 9 w 157"/>
                <a:gd name="T31" fmla="*/ 97 h 175"/>
                <a:gd name="T32" fmla="*/ 8 w 157"/>
                <a:gd name="T33" fmla="*/ 87 h 175"/>
                <a:gd name="T34" fmla="*/ 4 w 157"/>
                <a:gd name="T35" fmla="*/ 78 h 175"/>
                <a:gd name="T36" fmla="*/ 3 w 157"/>
                <a:gd name="T37" fmla="*/ 70 h 175"/>
                <a:gd name="T38" fmla="*/ 4 w 157"/>
                <a:gd name="T39" fmla="*/ 57 h 175"/>
                <a:gd name="T40" fmla="*/ 0 w 157"/>
                <a:gd name="T41" fmla="*/ 46 h 175"/>
                <a:gd name="T42" fmla="*/ 8 w 157"/>
                <a:gd name="T43" fmla="*/ 45 h 175"/>
                <a:gd name="T44" fmla="*/ 19 w 157"/>
                <a:gd name="T45" fmla="*/ 43 h 175"/>
                <a:gd name="T46" fmla="*/ 18 w 157"/>
                <a:gd name="T47" fmla="*/ 26 h 175"/>
                <a:gd name="T48" fmla="*/ 14 w 157"/>
                <a:gd name="T49" fmla="*/ 19 h 175"/>
                <a:gd name="T50" fmla="*/ 11 w 157"/>
                <a:gd name="T51" fmla="*/ 4 h 175"/>
                <a:gd name="T52" fmla="*/ 18 w 157"/>
                <a:gd name="T53" fmla="*/ 0 h 175"/>
                <a:gd name="T54" fmla="*/ 33 w 157"/>
                <a:gd name="T55" fmla="*/ 1 h 175"/>
                <a:gd name="T56" fmla="*/ 63 w 157"/>
                <a:gd name="T57" fmla="*/ 0 h 175"/>
                <a:gd name="T58" fmla="*/ 74 w 157"/>
                <a:gd name="T59" fmla="*/ 0 h 175"/>
                <a:gd name="T60" fmla="*/ 103 w 157"/>
                <a:gd name="T61" fmla="*/ 24 h 175"/>
                <a:gd name="T62" fmla="*/ 118 w 157"/>
                <a:gd name="T63" fmla="*/ 28 h 175"/>
                <a:gd name="T64" fmla="*/ 119 w 157"/>
                <a:gd name="T65" fmla="*/ 41 h 175"/>
                <a:gd name="T66" fmla="*/ 141 w 157"/>
                <a:gd name="T67" fmla="*/ 52 h 175"/>
                <a:gd name="T68" fmla="*/ 142 w 157"/>
                <a:gd name="T69" fmla="*/ 60 h 175"/>
                <a:gd name="T70" fmla="*/ 142 w 157"/>
                <a:gd name="T71" fmla="*/ 71 h 175"/>
                <a:gd name="T72" fmla="*/ 137 w 157"/>
                <a:gd name="T73" fmla="*/ 77 h 175"/>
                <a:gd name="T74" fmla="*/ 135 w 157"/>
                <a:gd name="T75" fmla="*/ 88 h 175"/>
                <a:gd name="T76" fmla="*/ 143 w 157"/>
                <a:gd name="T77" fmla="*/ 90 h 175"/>
                <a:gd name="T78" fmla="*/ 142 w 157"/>
                <a:gd name="T79" fmla="*/ 106 h 175"/>
                <a:gd name="T80" fmla="*/ 145 w 157"/>
                <a:gd name="T81" fmla="*/ 122 h 175"/>
                <a:gd name="T82" fmla="*/ 146 w 157"/>
                <a:gd name="T83" fmla="*/ 140 h 175"/>
                <a:gd name="T84" fmla="*/ 152 w 157"/>
                <a:gd name="T85" fmla="*/ 146 h 175"/>
                <a:gd name="T86" fmla="*/ 156 w 157"/>
                <a:gd name="T87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" h="175">
                  <a:moveTo>
                    <a:pt x="156" y="154"/>
                  </a:moveTo>
                  <a:lnTo>
                    <a:pt x="139" y="158"/>
                  </a:lnTo>
                  <a:lnTo>
                    <a:pt x="136" y="165"/>
                  </a:lnTo>
                  <a:lnTo>
                    <a:pt x="119" y="165"/>
                  </a:lnTo>
                  <a:lnTo>
                    <a:pt x="116" y="174"/>
                  </a:lnTo>
                  <a:lnTo>
                    <a:pt x="86" y="171"/>
                  </a:lnTo>
                  <a:lnTo>
                    <a:pt x="84" y="163"/>
                  </a:lnTo>
                  <a:lnTo>
                    <a:pt x="71" y="154"/>
                  </a:lnTo>
                  <a:lnTo>
                    <a:pt x="60" y="146"/>
                  </a:lnTo>
                  <a:lnTo>
                    <a:pt x="53" y="143"/>
                  </a:lnTo>
                  <a:lnTo>
                    <a:pt x="44" y="129"/>
                  </a:lnTo>
                  <a:lnTo>
                    <a:pt x="31" y="122"/>
                  </a:lnTo>
                  <a:lnTo>
                    <a:pt x="21" y="112"/>
                  </a:lnTo>
                  <a:lnTo>
                    <a:pt x="19" y="104"/>
                  </a:lnTo>
                  <a:lnTo>
                    <a:pt x="8" y="105"/>
                  </a:lnTo>
                  <a:lnTo>
                    <a:pt x="9" y="97"/>
                  </a:lnTo>
                  <a:lnTo>
                    <a:pt x="8" y="87"/>
                  </a:lnTo>
                  <a:lnTo>
                    <a:pt x="4" y="78"/>
                  </a:lnTo>
                  <a:lnTo>
                    <a:pt x="3" y="70"/>
                  </a:lnTo>
                  <a:lnTo>
                    <a:pt x="4" y="57"/>
                  </a:lnTo>
                  <a:lnTo>
                    <a:pt x="0" y="46"/>
                  </a:lnTo>
                  <a:lnTo>
                    <a:pt x="8" y="45"/>
                  </a:lnTo>
                  <a:lnTo>
                    <a:pt x="19" y="43"/>
                  </a:lnTo>
                  <a:lnTo>
                    <a:pt x="18" y="26"/>
                  </a:lnTo>
                  <a:lnTo>
                    <a:pt x="14" y="19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33" y="1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103" y="24"/>
                  </a:lnTo>
                  <a:lnTo>
                    <a:pt x="118" y="28"/>
                  </a:lnTo>
                  <a:lnTo>
                    <a:pt x="119" y="41"/>
                  </a:lnTo>
                  <a:lnTo>
                    <a:pt x="141" y="52"/>
                  </a:lnTo>
                  <a:lnTo>
                    <a:pt x="142" y="60"/>
                  </a:lnTo>
                  <a:lnTo>
                    <a:pt x="142" y="71"/>
                  </a:lnTo>
                  <a:lnTo>
                    <a:pt x="137" y="77"/>
                  </a:lnTo>
                  <a:lnTo>
                    <a:pt x="135" y="88"/>
                  </a:lnTo>
                  <a:lnTo>
                    <a:pt x="143" y="90"/>
                  </a:lnTo>
                  <a:lnTo>
                    <a:pt x="142" y="106"/>
                  </a:lnTo>
                  <a:lnTo>
                    <a:pt x="145" y="122"/>
                  </a:lnTo>
                  <a:lnTo>
                    <a:pt x="146" y="140"/>
                  </a:lnTo>
                  <a:lnTo>
                    <a:pt x="152" y="146"/>
                  </a:lnTo>
                  <a:lnTo>
                    <a:pt x="156" y="154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39" name="Freeform 230">
              <a:extLst>
                <a:ext uri="{FF2B5EF4-FFF2-40B4-BE49-F238E27FC236}">
                  <a16:creationId xmlns:a16="http://schemas.microsoft.com/office/drawing/2014/main" id="{E3AC0B94-D311-1B4C-A29F-676B24BE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28" y="2997174"/>
              <a:ext cx="79114" cy="98922"/>
            </a:xfrm>
            <a:custGeom>
              <a:avLst/>
              <a:gdLst>
                <a:gd name="T0" fmla="*/ 61 w 71"/>
                <a:gd name="T1" fmla="*/ 0 h 89"/>
                <a:gd name="T2" fmla="*/ 70 w 71"/>
                <a:gd name="T3" fmla="*/ 14 h 89"/>
                <a:gd name="T4" fmla="*/ 70 w 71"/>
                <a:gd name="T5" fmla="*/ 41 h 89"/>
                <a:gd name="T6" fmla="*/ 61 w 71"/>
                <a:gd name="T7" fmla="*/ 58 h 89"/>
                <a:gd name="T8" fmla="*/ 59 w 71"/>
                <a:gd name="T9" fmla="*/ 74 h 89"/>
                <a:gd name="T10" fmla="*/ 63 w 71"/>
                <a:gd name="T11" fmla="*/ 84 h 89"/>
                <a:gd name="T12" fmla="*/ 33 w 71"/>
                <a:gd name="T13" fmla="*/ 85 h 89"/>
                <a:gd name="T14" fmla="*/ 18 w 71"/>
                <a:gd name="T15" fmla="*/ 84 h 89"/>
                <a:gd name="T16" fmla="*/ 11 w 71"/>
                <a:gd name="T17" fmla="*/ 88 h 89"/>
                <a:gd name="T18" fmla="*/ 0 w 71"/>
                <a:gd name="T19" fmla="*/ 84 h 89"/>
                <a:gd name="T20" fmla="*/ 4 w 71"/>
                <a:gd name="T21" fmla="*/ 49 h 89"/>
                <a:gd name="T22" fmla="*/ 19 w 71"/>
                <a:gd name="T23" fmla="*/ 43 h 89"/>
                <a:gd name="T24" fmla="*/ 27 w 71"/>
                <a:gd name="T25" fmla="*/ 39 h 89"/>
                <a:gd name="T26" fmla="*/ 28 w 71"/>
                <a:gd name="T27" fmla="*/ 30 h 89"/>
                <a:gd name="T28" fmla="*/ 19 w 71"/>
                <a:gd name="T29" fmla="*/ 30 h 89"/>
                <a:gd name="T30" fmla="*/ 19 w 71"/>
                <a:gd name="T31" fmla="*/ 23 h 89"/>
                <a:gd name="T32" fmla="*/ 15 w 71"/>
                <a:gd name="T33" fmla="*/ 4 h 89"/>
                <a:gd name="T34" fmla="*/ 31 w 71"/>
                <a:gd name="T35" fmla="*/ 4 h 89"/>
                <a:gd name="T36" fmla="*/ 44 w 71"/>
                <a:gd name="T37" fmla="*/ 5 h 89"/>
                <a:gd name="T38" fmla="*/ 61 w 71"/>
                <a:gd name="T3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89">
                  <a:moveTo>
                    <a:pt x="61" y="0"/>
                  </a:moveTo>
                  <a:lnTo>
                    <a:pt x="70" y="14"/>
                  </a:lnTo>
                  <a:lnTo>
                    <a:pt x="70" y="41"/>
                  </a:lnTo>
                  <a:lnTo>
                    <a:pt x="61" y="58"/>
                  </a:lnTo>
                  <a:lnTo>
                    <a:pt x="59" y="74"/>
                  </a:lnTo>
                  <a:lnTo>
                    <a:pt x="63" y="84"/>
                  </a:lnTo>
                  <a:lnTo>
                    <a:pt x="33" y="85"/>
                  </a:lnTo>
                  <a:lnTo>
                    <a:pt x="18" y="84"/>
                  </a:lnTo>
                  <a:lnTo>
                    <a:pt x="11" y="88"/>
                  </a:lnTo>
                  <a:lnTo>
                    <a:pt x="0" y="84"/>
                  </a:lnTo>
                  <a:lnTo>
                    <a:pt x="4" y="49"/>
                  </a:lnTo>
                  <a:lnTo>
                    <a:pt x="19" y="43"/>
                  </a:lnTo>
                  <a:lnTo>
                    <a:pt x="27" y="39"/>
                  </a:lnTo>
                  <a:lnTo>
                    <a:pt x="28" y="30"/>
                  </a:lnTo>
                  <a:lnTo>
                    <a:pt x="19" y="30"/>
                  </a:lnTo>
                  <a:lnTo>
                    <a:pt x="19" y="23"/>
                  </a:lnTo>
                  <a:lnTo>
                    <a:pt x="15" y="4"/>
                  </a:lnTo>
                  <a:lnTo>
                    <a:pt x="31" y="4"/>
                  </a:lnTo>
                  <a:lnTo>
                    <a:pt x="44" y="5"/>
                  </a:lnTo>
                  <a:lnTo>
                    <a:pt x="6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0" name="Freeform 231">
              <a:extLst>
                <a:ext uri="{FF2B5EF4-FFF2-40B4-BE49-F238E27FC236}">
                  <a16:creationId xmlns:a16="http://schemas.microsoft.com/office/drawing/2014/main" id="{F39E2829-3712-D740-A924-2B621D63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58" y="2717224"/>
              <a:ext cx="163173" cy="122663"/>
            </a:xfrm>
            <a:custGeom>
              <a:avLst/>
              <a:gdLst>
                <a:gd name="T0" fmla="*/ 51 w 147"/>
                <a:gd name="T1" fmla="*/ 59 h 110"/>
                <a:gd name="T2" fmla="*/ 51 w 147"/>
                <a:gd name="T3" fmla="*/ 46 h 110"/>
                <a:gd name="T4" fmla="*/ 51 w 147"/>
                <a:gd name="T5" fmla="*/ 36 h 110"/>
                <a:gd name="T6" fmla="*/ 45 w 147"/>
                <a:gd name="T7" fmla="*/ 34 h 110"/>
                <a:gd name="T8" fmla="*/ 28 w 147"/>
                <a:gd name="T9" fmla="*/ 33 h 110"/>
                <a:gd name="T10" fmla="*/ 11 w 147"/>
                <a:gd name="T11" fmla="*/ 34 h 110"/>
                <a:gd name="T12" fmla="*/ 0 w 147"/>
                <a:gd name="T13" fmla="*/ 41 h 110"/>
                <a:gd name="T14" fmla="*/ 2 w 147"/>
                <a:gd name="T15" fmla="*/ 74 h 110"/>
                <a:gd name="T16" fmla="*/ 2 w 147"/>
                <a:gd name="T17" fmla="*/ 91 h 110"/>
                <a:gd name="T18" fmla="*/ 8 w 147"/>
                <a:gd name="T19" fmla="*/ 101 h 110"/>
                <a:gd name="T20" fmla="*/ 23 w 147"/>
                <a:gd name="T21" fmla="*/ 109 h 110"/>
                <a:gd name="T22" fmla="*/ 34 w 147"/>
                <a:gd name="T23" fmla="*/ 98 h 110"/>
                <a:gd name="T24" fmla="*/ 48 w 147"/>
                <a:gd name="T25" fmla="*/ 84 h 110"/>
                <a:gd name="T26" fmla="*/ 53 w 147"/>
                <a:gd name="T27" fmla="*/ 79 h 110"/>
                <a:gd name="T28" fmla="*/ 91 w 147"/>
                <a:gd name="T29" fmla="*/ 78 h 110"/>
                <a:gd name="T30" fmla="*/ 102 w 147"/>
                <a:gd name="T31" fmla="*/ 68 h 110"/>
                <a:gd name="T32" fmla="*/ 134 w 147"/>
                <a:gd name="T33" fmla="*/ 62 h 110"/>
                <a:gd name="T34" fmla="*/ 134 w 147"/>
                <a:gd name="T35" fmla="*/ 51 h 110"/>
                <a:gd name="T36" fmla="*/ 146 w 147"/>
                <a:gd name="T37" fmla="*/ 41 h 110"/>
                <a:gd name="T38" fmla="*/ 137 w 147"/>
                <a:gd name="T39" fmla="*/ 19 h 110"/>
                <a:gd name="T40" fmla="*/ 131 w 147"/>
                <a:gd name="T41" fmla="*/ 0 h 110"/>
                <a:gd name="T42" fmla="*/ 87 w 147"/>
                <a:gd name="T43" fmla="*/ 8 h 110"/>
                <a:gd name="T44" fmla="*/ 76 w 147"/>
                <a:gd name="T45" fmla="*/ 23 h 110"/>
                <a:gd name="T46" fmla="*/ 70 w 147"/>
                <a:gd name="T47" fmla="*/ 44 h 110"/>
                <a:gd name="T48" fmla="*/ 51 w 147"/>
                <a:gd name="T49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10">
                  <a:moveTo>
                    <a:pt x="51" y="59"/>
                  </a:moveTo>
                  <a:lnTo>
                    <a:pt x="51" y="46"/>
                  </a:lnTo>
                  <a:lnTo>
                    <a:pt x="51" y="36"/>
                  </a:lnTo>
                  <a:lnTo>
                    <a:pt x="45" y="34"/>
                  </a:lnTo>
                  <a:lnTo>
                    <a:pt x="28" y="33"/>
                  </a:lnTo>
                  <a:lnTo>
                    <a:pt x="11" y="34"/>
                  </a:lnTo>
                  <a:lnTo>
                    <a:pt x="0" y="41"/>
                  </a:lnTo>
                  <a:lnTo>
                    <a:pt x="2" y="74"/>
                  </a:lnTo>
                  <a:lnTo>
                    <a:pt x="2" y="91"/>
                  </a:lnTo>
                  <a:lnTo>
                    <a:pt x="8" y="101"/>
                  </a:lnTo>
                  <a:lnTo>
                    <a:pt x="23" y="109"/>
                  </a:lnTo>
                  <a:lnTo>
                    <a:pt x="34" y="98"/>
                  </a:lnTo>
                  <a:lnTo>
                    <a:pt x="48" y="84"/>
                  </a:lnTo>
                  <a:lnTo>
                    <a:pt x="53" y="79"/>
                  </a:lnTo>
                  <a:lnTo>
                    <a:pt x="91" y="78"/>
                  </a:lnTo>
                  <a:lnTo>
                    <a:pt x="102" y="68"/>
                  </a:lnTo>
                  <a:lnTo>
                    <a:pt x="134" y="62"/>
                  </a:lnTo>
                  <a:lnTo>
                    <a:pt x="134" y="51"/>
                  </a:lnTo>
                  <a:lnTo>
                    <a:pt x="146" y="41"/>
                  </a:lnTo>
                  <a:lnTo>
                    <a:pt x="137" y="19"/>
                  </a:lnTo>
                  <a:lnTo>
                    <a:pt x="131" y="0"/>
                  </a:lnTo>
                  <a:lnTo>
                    <a:pt x="87" y="8"/>
                  </a:lnTo>
                  <a:lnTo>
                    <a:pt x="76" y="23"/>
                  </a:lnTo>
                  <a:lnTo>
                    <a:pt x="70" y="44"/>
                  </a:lnTo>
                  <a:lnTo>
                    <a:pt x="51" y="5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1" name="Freeform 232">
              <a:extLst>
                <a:ext uri="{FF2B5EF4-FFF2-40B4-BE49-F238E27FC236}">
                  <a16:creationId xmlns:a16="http://schemas.microsoft.com/office/drawing/2014/main" id="{387AC17C-8DB8-7046-BD69-42742F3C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162" y="2650947"/>
              <a:ext cx="173063" cy="287863"/>
            </a:xfrm>
            <a:custGeom>
              <a:avLst/>
              <a:gdLst>
                <a:gd name="T0" fmla="*/ 24 w 155"/>
                <a:gd name="T1" fmla="*/ 0 h 260"/>
                <a:gd name="T2" fmla="*/ 26 w 155"/>
                <a:gd name="T3" fmla="*/ 8 h 260"/>
                <a:gd name="T4" fmla="*/ 29 w 155"/>
                <a:gd name="T5" fmla="*/ 14 h 260"/>
                <a:gd name="T6" fmla="*/ 36 w 155"/>
                <a:gd name="T7" fmla="*/ 30 h 260"/>
                <a:gd name="T8" fmla="*/ 30 w 155"/>
                <a:gd name="T9" fmla="*/ 108 h 260"/>
                <a:gd name="T10" fmla="*/ 20 w 155"/>
                <a:gd name="T11" fmla="*/ 112 h 260"/>
                <a:gd name="T12" fmla="*/ 15 w 155"/>
                <a:gd name="T13" fmla="*/ 121 h 260"/>
                <a:gd name="T14" fmla="*/ 5 w 155"/>
                <a:gd name="T15" fmla="*/ 127 h 260"/>
                <a:gd name="T16" fmla="*/ 0 w 155"/>
                <a:gd name="T17" fmla="*/ 135 h 260"/>
                <a:gd name="T18" fmla="*/ 0 w 155"/>
                <a:gd name="T19" fmla="*/ 149 h 260"/>
                <a:gd name="T20" fmla="*/ 6 w 155"/>
                <a:gd name="T21" fmla="*/ 148 h 260"/>
                <a:gd name="T22" fmla="*/ 8 w 155"/>
                <a:gd name="T23" fmla="*/ 158 h 260"/>
                <a:gd name="T24" fmla="*/ 13 w 155"/>
                <a:gd name="T25" fmla="*/ 166 h 260"/>
                <a:gd name="T26" fmla="*/ 19 w 155"/>
                <a:gd name="T27" fmla="*/ 180 h 260"/>
                <a:gd name="T28" fmla="*/ 19 w 155"/>
                <a:gd name="T29" fmla="*/ 188 h 260"/>
                <a:gd name="T30" fmla="*/ 14 w 155"/>
                <a:gd name="T31" fmla="*/ 191 h 260"/>
                <a:gd name="T32" fmla="*/ 17 w 155"/>
                <a:gd name="T33" fmla="*/ 194 h 260"/>
                <a:gd name="T34" fmla="*/ 19 w 155"/>
                <a:gd name="T35" fmla="*/ 202 h 260"/>
                <a:gd name="T36" fmla="*/ 25 w 155"/>
                <a:gd name="T37" fmla="*/ 210 h 260"/>
                <a:gd name="T38" fmla="*/ 24 w 155"/>
                <a:gd name="T39" fmla="*/ 218 h 260"/>
                <a:gd name="T40" fmla="*/ 17 w 155"/>
                <a:gd name="T41" fmla="*/ 221 h 260"/>
                <a:gd name="T42" fmla="*/ 18 w 155"/>
                <a:gd name="T43" fmla="*/ 229 h 260"/>
                <a:gd name="T44" fmla="*/ 29 w 155"/>
                <a:gd name="T45" fmla="*/ 243 h 260"/>
                <a:gd name="T46" fmla="*/ 36 w 155"/>
                <a:gd name="T47" fmla="*/ 259 h 260"/>
                <a:gd name="T48" fmla="*/ 45 w 155"/>
                <a:gd name="T49" fmla="*/ 254 h 260"/>
                <a:gd name="T50" fmla="*/ 58 w 155"/>
                <a:gd name="T51" fmla="*/ 256 h 260"/>
                <a:gd name="T52" fmla="*/ 63 w 155"/>
                <a:gd name="T53" fmla="*/ 246 h 260"/>
                <a:gd name="T54" fmla="*/ 79 w 155"/>
                <a:gd name="T55" fmla="*/ 245 h 260"/>
                <a:gd name="T56" fmla="*/ 85 w 155"/>
                <a:gd name="T57" fmla="*/ 235 h 260"/>
                <a:gd name="T58" fmla="*/ 99 w 155"/>
                <a:gd name="T59" fmla="*/ 232 h 260"/>
                <a:gd name="T60" fmla="*/ 104 w 155"/>
                <a:gd name="T61" fmla="*/ 221 h 260"/>
                <a:gd name="T62" fmla="*/ 113 w 155"/>
                <a:gd name="T63" fmla="*/ 218 h 260"/>
                <a:gd name="T64" fmla="*/ 119 w 155"/>
                <a:gd name="T65" fmla="*/ 206 h 260"/>
                <a:gd name="T66" fmla="*/ 129 w 155"/>
                <a:gd name="T67" fmla="*/ 196 h 260"/>
                <a:gd name="T68" fmla="*/ 136 w 155"/>
                <a:gd name="T69" fmla="*/ 194 h 260"/>
                <a:gd name="T70" fmla="*/ 139 w 155"/>
                <a:gd name="T71" fmla="*/ 189 h 260"/>
                <a:gd name="T72" fmla="*/ 139 w 155"/>
                <a:gd name="T73" fmla="*/ 182 h 260"/>
                <a:gd name="T74" fmla="*/ 133 w 155"/>
                <a:gd name="T75" fmla="*/ 179 h 260"/>
                <a:gd name="T76" fmla="*/ 129 w 155"/>
                <a:gd name="T77" fmla="*/ 168 h 260"/>
                <a:gd name="T78" fmla="*/ 118 w 155"/>
                <a:gd name="T79" fmla="*/ 163 h 260"/>
                <a:gd name="T80" fmla="*/ 120 w 155"/>
                <a:gd name="T81" fmla="*/ 154 h 260"/>
                <a:gd name="T82" fmla="*/ 131 w 155"/>
                <a:gd name="T83" fmla="*/ 153 h 260"/>
                <a:gd name="T84" fmla="*/ 135 w 155"/>
                <a:gd name="T85" fmla="*/ 139 h 260"/>
                <a:gd name="T86" fmla="*/ 144 w 155"/>
                <a:gd name="T87" fmla="*/ 123 h 260"/>
                <a:gd name="T88" fmla="*/ 152 w 155"/>
                <a:gd name="T89" fmla="*/ 119 h 260"/>
                <a:gd name="T90" fmla="*/ 154 w 155"/>
                <a:gd name="T91" fmla="*/ 77 h 260"/>
                <a:gd name="T92" fmla="*/ 145 w 155"/>
                <a:gd name="T93" fmla="*/ 75 h 260"/>
                <a:gd name="T94" fmla="*/ 120 w 155"/>
                <a:gd name="T95" fmla="*/ 57 h 260"/>
                <a:gd name="T96" fmla="*/ 111 w 155"/>
                <a:gd name="T97" fmla="*/ 52 h 260"/>
                <a:gd name="T98" fmla="*/ 89 w 155"/>
                <a:gd name="T99" fmla="*/ 41 h 260"/>
                <a:gd name="T100" fmla="*/ 81 w 155"/>
                <a:gd name="T101" fmla="*/ 28 h 260"/>
                <a:gd name="T102" fmla="*/ 57 w 155"/>
                <a:gd name="T103" fmla="*/ 24 h 260"/>
                <a:gd name="T104" fmla="*/ 52 w 155"/>
                <a:gd name="T105" fmla="*/ 12 h 260"/>
                <a:gd name="T106" fmla="*/ 38 w 155"/>
                <a:gd name="T107" fmla="*/ 7 h 260"/>
                <a:gd name="T108" fmla="*/ 38 w 155"/>
                <a:gd name="T109" fmla="*/ 2 h 260"/>
                <a:gd name="T110" fmla="*/ 24 w 155"/>
                <a:gd name="T1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" h="260">
                  <a:moveTo>
                    <a:pt x="24" y="0"/>
                  </a:moveTo>
                  <a:lnTo>
                    <a:pt x="26" y="8"/>
                  </a:lnTo>
                  <a:lnTo>
                    <a:pt x="29" y="14"/>
                  </a:lnTo>
                  <a:lnTo>
                    <a:pt x="36" y="30"/>
                  </a:lnTo>
                  <a:lnTo>
                    <a:pt x="30" y="108"/>
                  </a:lnTo>
                  <a:lnTo>
                    <a:pt x="20" y="112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5"/>
                  </a:lnTo>
                  <a:lnTo>
                    <a:pt x="0" y="149"/>
                  </a:lnTo>
                  <a:lnTo>
                    <a:pt x="6" y="148"/>
                  </a:lnTo>
                  <a:lnTo>
                    <a:pt x="8" y="158"/>
                  </a:lnTo>
                  <a:lnTo>
                    <a:pt x="13" y="166"/>
                  </a:lnTo>
                  <a:lnTo>
                    <a:pt x="19" y="180"/>
                  </a:lnTo>
                  <a:lnTo>
                    <a:pt x="19" y="188"/>
                  </a:lnTo>
                  <a:lnTo>
                    <a:pt x="14" y="191"/>
                  </a:lnTo>
                  <a:lnTo>
                    <a:pt x="17" y="194"/>
                  </a:lnTo>
                  <a:lnTo>
                    <a:pt x="19" y="202"/>
                  </a:lnTo>
                  <a:lnTo>
                    <a:pt x="25" y="210"/>
                  </a:lnTo>
                  <a:lnTo>
                    <a:pt x="24" y="218"/>
                  </a:lnTo>
                  <a:lnTo>
                    <a:pt x="17" y="221"/>
                  </a:lnTo>
                  <a:lnTo>
                    <a:pt x="18" y="229"/>
                  </a:lnTo>
                  <a:lnTo>
                    <a:pt x="29" y="243"/>
                  </a:lnTo>
                  <a:lnTo>
                    <a:pt x="36" y="259"/>
                  </a:lnTo>
                  <a:lnTo>
                    <a:pt x="45" y="254"/>
                  </a:lnTo>
                  <a:lnTo>
                    <a:pt x="58" y="256"/>
                  </a:lnTo>
                  <a:lnTo>
                    <a:pt x="63" y="246"/>
                  </a:lnTo>
                  <a:lnTo>
                    <a:pt x="79" y="245"/>
                  </a:lnTo>
                  <a:lnTo>
                    <a:pt x="85" y="235"/>
                  </a:lnTo>
                  <a:lnTo>
                    <a:pt x="99" y="232"/>
                  </a:lnTo>
                  <a:lnTo>
                    <a:pt x="104" y="221"/>
                  </a:lnTo>
                  <a:lnTo>
                    <a:pt x="113" y="218"/>
                  </a:lnTo>
                  <a:lnTo>
                    <a:pt x="119" y="206"/>
                  </a:lnTo>
                  <a:lnTo>
                    <a:pt x="129" y="196"/>
                  </a:lnTo>
                  <a:lnTo>
                    <a:pt x="136" y="194"/>
                  </a:lnTo>
                  <a:lnTo>
                    <a:pt x="139" y="189"/>
                  </a:lnTo>
                  <a:lnTo>
                    <a:pt x="139" y="182"/>
                  </a:lnTo>
                  <a:lnTo>
                    <a:pt x="133" y="179"/>
                  </a:lnTo>
                  <a:lnTo>
                    <a:pt x="129" y="168"/>
                  </a:lnTo>
                  <a:lnTo>
                    <a:pt x="118" y="163"/>
                  </a:lnTo>
                  <a:lnTo>
                    <a:pt x="120" y="154"/>
                  </a:lnTo>
                  <a:lnTo>
                    <a:pt x="131" y="153"/>
                  </a:lnTo>
                  <a:lnTo>
                    <a:pt x="135" y="139"/>
                  </a:lnTo>
                  <a:lnTo>
                    <a:pt x="144" y="123"/>
                  </a:lnTo>
                  <a:lnTo>
                    <a:pt x="152" y="119"/>
                  </a:lnTo>
                  <a:lnTo>
                    <a:pt x="154" y="77"/>
                  </a:lnTo>
                  <a:lnTo>
                    <a:pt x="145" y="75"/>
                  </a:lnTo>
                  <a:lnTo>
                    <a:pt x="120" y="57"/>
                  </a:lnTo>
                  <a:lnTo>
                    <a:pt x="111" y="52"/>
                  </a:lnTo>
                  <a:lnTo>
                    <a:pt x="89" y="41"/>
                  </a:lnTo>
                  <a:lnTo>
                    <a:pt x="81" y="28"/>
                  </a:lnTo>
                  <a:lnTo>
                    <a:pt x="57" y="24"/>
                  </a:lnTo>
                  <a:lnTo>
                    <a:pt x="52" y="12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2" name="Freeform 233">
              <a:extLst>
                <a:ext uri="{FF2B5EF4-FFF2-40B4-BE49-F238E27FC236}">
                  <a16:creationId xmlns:a16="http://schemas.microsoft.com/office/drawing/2014/main" id="{DCD6650D-9F56-ED49-91FF-001222778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454" y="2636108"/>
              <a:ext cx="244264" cy="208726"/>
            </a:xfrm>
            <a:custGeom>
              <a:avLst/>
              <a:gdLst>
                <a:gd name="T0" fmla="*/ 50 w 221"/>
                <a:gd name="T1" fmla="*/ 186 h 188"/>
                <a:gd name="T2" fmla="*/ 55 w 221"/>
                <a:gd name="T3" fmla="*/ 179 h 188"/>
                <a:gd name="T4" fmla="*/ 60 w 221"/>
                <a:gd name="T5" fmla="*/ 168 h 188"/>
                <a:gd name="T6" fmla="*/ 73 w 221"/>
                <a:gd name="T7" fmla="*/ 164 h 188"/>
                <a:gd name="T8" fmla="*/ 84 w 221"/>
                <a:gd name="T9" fmla="*/ 166 h 188"/>
                <a:gd name="T10" fmla="*/ 91 w 221"/>
                <a:gd name="T11" fmla="*/ 176 h 188"/>
                <a:gd name="T12" fmla="*/ 92 w 221"/>
                <a:gd name="T13" fmla="*/ 169 h 188"/>
                <a:gd name="T14" fmla="*/ 109 w 221"/>
                <a:gd name="T15" fmla="*/ 168 h 188"/>
                <a:gd name="T16" fmla="*/ 120 w 221"/>
                <a:gd name="T17" fmla="*/ 167 h 188"/>
                <a:gd name="T18" fmla="*/ 128 w 221"/>
                <a:gd name="T19" fmla="*/ 175 h 188"/>
                <a:gd name="T20" fmla="*/ 140 w 221"/>
                <a:gd name="T21" fmla="*/ 176 h 188"/>
                <a:gd name="T22" fmla="*/ 142 w 221"/>
                <a:gd name="T23" fmla="*/ 168 h 188"/>
                <a:gd name="T24" fmla="*/ 160 w 221"/>
                <a:gd name="T25" fmla="*/ 168 h 188"/>
                <a:gd name="T26" fmla="*/ 168 w 221"/>
                <a:gd name="T27" fmla="*/ 176 h 188"/>
                <a:gd name="T28" fmla="*/ 175 w 221"/>
                <a:gd name="T29" fmla="*/ 168 h 188"/>
                <a:gd name="T30" fmla="*/ 185 w 221"/>
                <a:gd name="T31" fmla="*/ 162 h 188"/>
                <a:gd name="T32" fmla="*/ 185 w 221"/>
                <a:gd name="T33" fmla="*/ 148 h 188"/>
                <a:gd name="T34" fmla="*/ 190 w 221"/>
                <a:gd name="T35" fmla="*/ 140 h 188"/>
                <a:gd name="T36" fmla="*/ 200 w 221"/>
                <a:gd name="T37" fmla="*/ 134 h 188"/>
                <a:gd name="T38" fmla="*/ 205 w 221"/>
                <a:gd name="T39" fmla="*/ 125 h 188"/>
                <a:gd name="T40" fmla="*/ 215 w 221"/>
                <a:gd name="T41" fmla="*/ 122 h 188"/>
                <a:gd name="T42" fmla="*/ 220 w 221"/>
                <a:gd name="T43" fmla="*/ 43 h 188"/>
                <a:gd name="T44" fmla="*/ 213 w 221"/>
                <a:gd name="T45" fmla="*/ 27 h 188"/>
                <a:gd name="T46" fmla="*/ 211 w 221"/>
                <a:gd name="T47" fmla="*/ 21 h 188"/>
                <a:gd name="T48" fmla="*/ 208 w 221"/>
                <a:gd name="T49" fmla="*/ 13 h 188"/>
                <a:gd name="T50" fmla="*/ 200 w 221"/>
                <a:gd name="T51" fmla="*/ 9 h 188"/>
                <a:gd name="T52" fmla="*/ 182 w 221"/>
                <a:gd name="T53" fmla="*/ 8 h 188"/>
                <a:gd name="T54" fmla="*/ 181 w 221"/>
                <a:gd name="T55" fmla="*/ 0 h 188"/>
                <a:gd name="T56" fmla="*/ 162 w 221"/>
                <a:gd name="T57" fmla="*/ 0 h 188"/>
                <a:gd name="T58" fmla="*/ 157 w 221"/>
                <a:gd name="T59" fmla="*/ 7 h 188"/>
                <a:gd name="T60" fmla="*/ 143 w 221"/>
                <a:gd name="T61" fmla="*/ 13 h 188"/>
                <a:gd name="T62" fmla="*/ 131 w 221"/>
                <a:gd name="T63" fmla="*/ 23 h 188"/>
                <a:gd name="T64" fmla="*/ 124 w 221"/>
                <a:gd name="T65" fmla="*/ 33 h 188"/>
                <a:gd name="T66" fmla="*/ 102 w 221"/>
                <a:gd name="T67" fmla="*/ 41 h 188"/>
                <a:gd name="T68" fmla="*/ 99 w 221"/>
                <a:gd name="T69" fmla="*/ 50 h 188"/>
                <a:gd name="T70" fmla="*/ 91 w 221"/>
                <a:gd name="T71" fmla="*/ 55 h 188"/>
                <a:gd name="T72" fmla="*/ 81 w 221"/>
                <a:gd name="T73" fmla="*/ 66 h 188"/>
                <a:gd name="T74" fmla="*/ 57 w 221"/>
                <a:gd name="T75" fmla="*/ 68 h 188"/>
                <a:gd name="T76" fmla="*/ 55 w 221"/>
                <a:gd name="T77" fmla="*/ 76 h 188"/>
                <a:gd name="T78" fmla="*/ 58 w 221"/>
                <a:gd name="T79" fmla="*/ 123 h 188"/>
                <a:gd name="T80" fmla="*/ 48 w 221"/>
                <a:gd name="T81" fmla="*/ 125 h 188"/>
                <a:gd name="T82" fmla="*/ 48 w 221"/>
                <a:gd name="T83" fmla="*/ 133 h 188"/>
                <a:gd name="T84" fmla="*/ 11 w 221"/>
                <a:gd name="T85" fmla="*/ 139 h 188"/>
                <a:gd name="T86" fmla="*/ 0 w 221"/>
                <a:gd name="T87" fmla="*/ 146 h 188"/>
                <a:gd name="T88" fmla="*/ 4 w 221"/>
                <a:gd name="T89" fmla="*/ 155 h 188"/>
                <a:gd name="T90" fmla="*/ 13 w 221"/>
                <a:gd name="T91" fmla="*/ 160 h 188"/>
                <a:gd name="T92" fmla="*/ 14 w 221"/>
                <a:gd name="T93" fmla="*/ 175 h 188"/>
                <a:gd name="T94" fmla="*/ 24 w 221"/>
                <a:gd name="T95" fmla="*/ 176 h 188"/>
                <a:gd name="T96" fmla="*/ 32 w 221"/>
                <a:gd name="T97" fmla="*/ 187 h 188"/>
                <a:gd name="T98" fmla="*/ 45 w 221"/>
                <a:gd name="T99" fmla="*/ 186 h 188"/>
                <a:gd name="T100" fmla="*/ 50 w 221"/>
                <a:gd name="T101" fmla="*/ 18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1" h="188">
                  <a:moveTo>
                    <a:pt x="50" y="186"/>
                  </a:moveTo>
                  <a:lnTo>
                    <a:pt x="55" y="179"/>
                  </a:lnTo>
                  <a:lnTo>
                    <a:pt x="60" y="168"/>
                  </a:lnTo>
                  <a:lnTo>
                    <a:pt x="73" y="164"/>
                  </a:lnTo>
                  <a:lnTo>
                    <a:pt x="84" y="166"/>
                  </a:lnTo>
                  <a:lnTo>
                    <a:pt x="91" y="176"/>
                  </a:lnTo>
                  <a:lnTo>
                    <a:pt x="92" y="169"/>
                  </a:lnTo>
                  <a:lnTo>
                    <a:pt x="109" y="168"/>
                  </a:lnTo>
                  <a:lnTo>
                    <a:pt x="120" y="167"/>
                  </a:lnTo>
                  <a:lnTo>
                    <a:pt x="128" y="175"/>
                  </a:lnTo>
                  <a:lnTo>
                    <a:pt x="140" y="176"/>
                  </a:lnTo>
                  <a:lnTo>
                    <a:pt x="142" y="168"/>
                  </a:lnTo>
                  <a:lnTo>
                    <a:pt x="160" y="168"/>
                  </a:lnTo>
                  <a:lnTo>
                    <a:pt x="168" y="176"/>
                  </a:lnTo>
                  <a:lnTo>
                    <a:pt x="175" y="168"/>
                  </a:lnTo>
                  <a:lnTo>
                    <a:pt x="185" y="162"/>
                  </a:lnTo>
                  <a:lnTo>
                    <a:pt x="185" y="148"/>
                  </a:lnTo>
                  <a:lnTo>
                    <a:pt x="190" y="140"/>
                  </a:lnTo>
                  <a:lnTo>
                    <a:pt x="200" y="134"/>
                  </a:lnTo>
                  <a:lnTo>
                    <a:pt x="205" y="125"/>
                  </a:lnTo>
                  <a:lnTo>
                    <a:pt x="215" y="122"/>
                  </a:lnTo>
                  <a:lnTo>
                    <a:pt x="220" y="43"/>
                  </a:lnTo>
                  <a:lnTo>
                    <a:pt x="213" y="27"/>
                  </a:lnTo>
                  <a:lnTo>
                    <a:pt x="211" y="21"/>
                  </a:lnTo>
                  <a:lnTo>
                    <a:pt x="208" y="13"/>
                  </a:lnTo>
                  <a:lnTo>
                    <a:pt x="200" y="9"/>
                  </a:lnTo>
                  <a:lnTo>
                    <a:pt x="182" y="8"/>
                  </a:lnTo>
                  <a:lnTo>
                    <a:pt x="181" y="0"/>
                  </a:lnTo>
                  <a:lnTo>
                    <a:pt x="162" y="0"/>
                  </a:lnTo>
                  <a:lnTo>
                    <a:pt x="157" y="7"/>
                  </a:lnTo>
                  <a:lnTo>
                    <a:pt x="143" y="13"/>
                  </a:lnTo>
                  <a:lnTo>
                    <a:pt x="131" y="23"/>
                  </a:lnTo>
                  <a:lnTo>
                    <a:pt x="124" y="33"/>
                  </a:lnTo>
                  <a:lnTo>
                    <a:pt x="102" y="41"/>
                  </a:lnTo>
                  <a:lnTo>
                    <a:pt x="99" y="50"/>
                  </a:lnTo>
                  <a:lnTo>
                    <a:pt x="91" y="55"/>
                  </a:lnTo>
                  <a:lnTo>
                    <a:pt x="81" y="66"/>
                  </a:lnTo>
                  <a:lnTo>
                    <a:pt x="57" y="68"/>
                  </a:lnTo>
                  <a:lnTo>
                    <a:pt x="55" y="76"/>
                  </a:lnTo>
                  <a:lnTo>
                    <a:pt x="58" y="123"/>
                  </a:lnTo>
                  <a:lnTo>
                    <a:pt x="48" y="125"/>
                  </a:lnTo>
                  <a:lnTo>
                    <a:pt x="48" y="133"/>
                  </a:lnTo>
                  <a:lnTo>
                    <a:pt x="11" y="139"/>
                  </a:lnTo>
                  <a:lnTo>
                    <a:pt x="0" y="146"/>
                  </a:lnTo>
                  <a:lnTo>
                    <a:pt x="4" y="155"/>
                  </a:lnTo>
                  <a:lnTo>
                    <a:pt x="13" y="160"/>
                  </a:lnTo>
                  <a:lnTo>
                    <a:pt x="14" y="175"/>
                  </a:lnTo>
                  <a:lnTo>
                    <a:pt x="24" y="176"/>
                  </a:lnTo>
                  <a:lnTo>
                    <a:pt x="32" y="187"/>
                  </a:lnTo>
                  <a:lnTo>
                    <a:pt x="45" y="186"/>
                  </a:lnTo>
                  <a:lnTo>
                    <a:pt x="50" y="18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3" name="Freeform 234">
              <a:extLst>
                <a:ext uri="{FF2B5EF4-FFF2-40B4-BE49-F238E27FC236}">
                  <a16:creationId xmlns:a16="http://schemas.microsoft.com/office/drawing/2014/main" id="{79F4FE50-0975-6D47-A660-AC79F22A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464" y="2447167"/>
              <a:ext cx="66258" cy="82106"/>
            </a:xfrm>
            <a:custGeom>
              <a:avLst/>
              <a:gdLst>
                <a:gd name="T0" fmla="*/ 18 w 60"/>
                <a:gd name="T1" fmla="*/ 72 h 73"/>
                <a:gd name="T2" fmla="*/ 31 w 60"/>
                <a:gd name="T3" fmla="*/ 59 h 73"/>
                <a:gd name="T4" fmla="*/ 44 w 60"/>
                <a:gd name="T5" fmla="*/ 49 h 73"/>
                <a:gd name="T6" fmla="*/ 44 w 60"/>
                <a:gd name="T7" fmla="*/ 29 h 73"/>
                <a:gd name="T8" fmla="*/ 59 w 60"/>
                <a:gd name="T9" fmla="*/ 15 h 73"/>
                <a:gd name="T10" fmla="*/ 50 w 60"/>
                <a:gd name="T11" fmla="*/ 0 h 73"/>
                <a:gd name="T12" fmla="*/ 32 w 60"/>
                <a:gd name="T13" fmla="*/ 14 h 73"/>
                <a:gd name="T14" fmla="*/ 13 w 60"/>
                <a:gd name="T15" fmla="*/ 12 h 73"/>
                <a:gd name="T16" fmla="*/ 3 w 60"/>
                <a:gd name="T17" fmla="*/ 3 h 73"/>
                <a:gd name="T18" fmla="*/ 3 w 60"/>
                <a:gd name="T19" fmla="*/ 36 h 73"/>
                <a:gd name="T20" fmla="*/ 0 w 60"/>
                <a:gd name="T21" fmla="*/ 54 h 73"/>
                <a:gd name="T22" fmla="*/ 0 w 60"/>
                <a:gd name="T23" fmla="*/ 72 h 73"/>
                <a:gd name="T24" fmla="*/ 18 w 60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73">
                  <a:moveTo>
                    <a:pt x="18" y="72"/>
                  </a:moveTo>
                  <a:lnTo>
                    <a:pt x="31" y="59"/>
                  </a:lnTo>
                  <a:lnTo>
                    <a:pt x="44" y="49"/>
                  </a:lnTo>
                  <a:lnTo>
                    <a:pt x="44" y="29"/>
                  </a:lnTo>
                  <a:lnTo>
                    <a:pt x="59" y="15"/>
                  </a:lnTo>
                  <a:lnTo>
                    <a:pt x="50" y="0"/>
                  </a:lnTo>
                  <a:lnTo>
                    <a:pt x="32" y="14"/>
                  </a:lnTo>
                  <a:lnTo>
                    <a:pt x="13" y="12"/>
                  </a:lnTo>
                  <a:lnTo>
                    <a:pt x="3" y="3"/>
                  </a:lnTo>
                  <a:lnTo>
                    <a:pt x="3" y="3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18" y="7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4" name="Freeform 235">
              <a:extLst>
                <a:ext uri="{FF2B5EF4-FFF2-40B4-BE49-F238E27FC236}">
                  <a16:creationId xmlns:a16="http://schemas.microsoft.com/office/drawing/2014/main" id="{94193026-34CE-C14F-853E-6BB3A68A1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453" y="2370997"/>
              <a:ext cx="96915" cy="92987"/>
            </a:xfrm>
            <a:custGeom>
              <a:avLst/>
              <a:gdLst>
                <a:gd name="T0" fmla="*/ 0 w 87"/>
                <a:gd name="T1" fmla="*/ 70 h 82"/>
                <a:gd name="T2" fmla="*/ 10 w 87"/>
                <a:gd name="T3" fmla="*/ 79 h 82"/>
                <a:gd name="T4" fmla="*/ 30 w 87"/>
                <a:gd name="T5" fmla="*/ 81 h 82"/>
                <a:gd name="T6" fmla="*/ 48 w 87"/>
                <a:gd name="T7" fmla="*/ 68 h 82"/>
                <a:gd name="T8" fmla="*/ 64 w 87"/>
                <a:gd name="T9" fmla="*/ 59 h 82"/>
                <a:gd name="T10" fmla="*/ 83 w 87"/>
                <a:gd name="T11" fmla="*/ 48 h 82"/>
                <a:gd name="T12" fmla="*/ 85 w 87"/>
                <a:gd name="T13" fmla="*/ 34 h 82"/>
                <a:gd name="T14" fmla="*/ 86 w 87"/>
                <a:gd name="T15" fmla="*/ 15 h 82"/>
                <a:gd name="T16" fmla="*/ 81 w 87"/>
                <a:gd name="T17" fmla="*/ 0 h 82"/>
                <a:gd name="T18" fmla="*/ 61 w 87"/>
                <a:gd name="T19" fmla="*/ 4 h 82"/>
                <a:gd name="T20" fmla="*/ 45 w 87"/>
                <a:gd name="T21" fmla="*/ 4 h 82"/>
                <a:gd name="T22" fmla="*/ 22 w 87"/>
                <a:gd name="T23" fmla="*/ 6 h 82"/>
                <a:gd name="T24" fmla="*/ 9 w 87"/>
                <a:gd name="T25" fmla="*/ 9 h 82"/>
                <a:gd name="T26" fmla="*/ 5 w 87"/>
                <a:gd name="T27" fmla="*/ 23 h 82"/>
                <a:gd name="T28" fmla="*/ 9 w 87"/>
                <a:gd name="T29" fmla="*/ 38 h 82"/>
                <a:gd name="T30" fmla="*/ 22 w 87"/>
                <a:gd name="T31" fmla="*/ 48 h 82"/>
                <a:gd name="T32" fmla="*/ 15 w 87"/>
                <a:gd name="T33" fmla="*/ 63 h 82"/>
                <a:gd name="T34" fmla="*/ 0 w 87"/>
                <a:gd name="T35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82">
                  <a:moveTo>
                    <a:pt x="0" y="70"/>
                  </a:moveTo>
                  <a:lnTo>
                    <a:pt x="10" y="79"/>
                  </a:lnTo>
                  <a:lnTo>
                    <a:pt x="30" y="81"/>
                  </a:lnTo>
                  <a:lnTo>
                    <a:pt x="48" y="68"/>
                  </a:lnTo>
                  <a:lnTo>
                    <a:pt x="64" y="59"/>
                  </a:lnTo>
                  <a:lnTo>
                    <a:pt x="83" y="48"/>
                  </a:lnTo>
                  <a:lnTo>
                    <a:pt x="85" y="34"/>
                  </a:lnTo>
                  <a:lnTo>
                    <a:pt x="86" y="15"/>
                  </a:lnTo>
                  <a:lnTo>
                    <a:pt x="81" y="0"/>
                  </a:lnTo>
                  <a:lnTo>
                    <a:pt x="61" y="4"/>
                  </a:lnTo>
                  <a:lnTo>
                    <a:pt x="45" y="4"/>
                  </a:lnTo>
                  <a:lnTo>
                    <a:pt x="22" y="6"/>
                  </a:lnTo>
                  <a:lnTo>
                    <a:pt x="9" y="9"/>
                  </a:lnTo>
                  <a:lnTo>
                    <a:pt x="5" y="23"/>
                  </a:lnTo>
                  <a:lnTo>
                    <a:pt x="9" y="38"/>
                  </a:lnTo>
                  <a:lnTo>
                    <a:pt x="22" y="48"/>
                  </a:lnTo>
                  <a:lnTo>
                    <a:pt x="15" y="63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5" name="Freeform 236">
              <a:extLst>
                <a:ext uri="{FF2B5EF4-FFF2-40B4-BE49-F238E27FC236}">
                  <a16:creationId xmlns:a16="http://schemas.microsoft.com/office/drawing/2014/main" id="{112AFF88-FD42-6741-A4CB-C666DA25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990" y="2344288"/>
              <a:ext cx="212619" cy="190920"/>
            </a:xfrm>
            <a:custGeom>
              <a:avLst/>
              <a:gdLst>
                <a:gd name="T0" fmla="*/ 191 w 192"/>
                <a:gd name="T1" fmla="*/ 29 h 173"/>
                <a:gd name="T2" fmla="*/ 160 w 192"/>
                <a:gd name="T3" fmla="*/ 27 h 173"/>
                <a:gd name="T4" fmla="*/ 145 w 192"/>
                <a:gd name="T5" fmla="*/ 20 h 173"/>
                <a:gd name="T6" fmla="*/ 138 w 192"/>
                <a:gd name="T7" fmla="*/ 2 h 173"/>
                <a:gd name="T8" fmla="*/ 130 w 192"/>
                <a:gd name="T9" fmla="*/ 0 h 173"/>
                <a:gd name="T10" fmla="*/ 124 w 192"/>
                <a:gd name="T11" fmla="*/ 13 h 173"/>
                <a:gd name="T12" fmla="*/ 102 w 192"/>
                <a:gd name="T13" fmla="*/ 18 h 173"/>
                <a:gd name="T14" fmla="*/ 93 w 192"/>
                <a:gd name="T15" fmla="*/ 23 h 173"/>
                <a:gd name="T16" fmla="*/ 81 w 192"/>
                <a:gd name="T17" fmla="*/ 18 h 173"/>
                <a:gd name="T18" fmla="*/ 62 w 192"/>
                <a:gd name="T19" fmla="*/ 17 h 173"/>
                <a:gd name="T20" fmla="*/ 54 w 192"/>
                <a:gd name="T21" fmla="*/ 23 h 173"/>
                <a:gd name="T22" fmla="*/ 43 w 192"/>
                <a:gd name="T23" fmla="*/ 25 h 173"/>
                <a:gd name="T24" fmla="*/ 40 w 192"/>
                <a:gd name="T25" fmla="*/ 32 h 173"/>
                <a:gd name="T26" fmla="*/ 30 w 192"/>
                <a:gd name="T27" fmla="*/ 38 h 173"/>
                <a:gd name="T28" fmla="*/ 28 w 192"/>
                <a:gd name="T29" fmla="*/ 51 h 173"/>
                <a:gd name="T30" fmla="*/ 13 w 192"/>
                <a:gd name="T31" fmla="*/ 54 h 173"/>
                <a:gd name="T32" fmla="*/ 0 w 192"/>
                <a:gd name="T33" fmla="*/ 66 h 173"/>
                <a:gd name="T34" fmla="*/ 3 w 192"/>
                <a:gd name="T35" fmla="*/ 88 h 173"/>
                <a:gd name="T36" fmla="*/ 0 w 192"/>
                <a:gd name="T37" fmla="*/ 123 h 173"/>
                <a:gd name="T38" fmla="*/ 17 w 192"/>
                <a:gd name="T39" fmla="*/ 123 h 173"/>
                <a:gd name="T40" fmla="*/ 22 w 192"/>
                <a:gd name="T41" fmla="*/ 140 h 173"/>
                <a:gd name="T42" fmla="*/ 14 w 192"/>
                <a:gd name="T43" fmla="*/ 151 h 173"/>
                <a:gd name="T44" fmla="*/ 14 w 192"/>
                <a:gd name="T45" fmla="*/ 165 h 173"/>
                <a:gd name="T46" fmla="*/ 30 w 192"/>
                <a:gd name="T47" fmla="*/ 172 h 173"/>
                <a:gd name="T48" fmla="*/ 36 w 192"/>
                <a:gd name="T49" fmla="*/ 160 h 173"/>
                <a:gd name="T50" fmla="*/ 77 w 192"/>
                <a:gd name="T51" fmla="*/ 156 h 173"/>
                <a:gd name="T52" fmla="*/ 83 w 192"/>
                <a:gd name="T53" fmla="*/ 140 h 173"/>
                <a:gd name="T54" fmla="*/ 95 w 192"/>
                <a:gd name="T55" fmla="*/ 132 h 173"/>
                <a:gd name="T56" fmla="*/ 111 w 192"/>
                <a:gd name="T57" fmla="*/ 122 h 173"/>
                <a:gd name="T58" fmla="*/ 124 w 192"/>
                <a:gd name="T59" fmla="*/ 121 h 173"/>
                <a:gd name="T60" fmla="*/ 127 w 192"/>
                <a:gd name="T61" fmla="*/ 103 h 173"/>
                <a:gd name="T62" fmla="*/ 138 w 192"/>
                <a:gd name="T63" fmla="*/ 97 h 173"/>
                <a:gd name="T64" fmla="*/ 143 w 192"/>
                <a:gd name="T65" fmla="*/ 82 h 173"/>
                <a:gd name="T66" fmla="*/ 149 w 192"/>
                <a:gd name="T67" fmla="*/ 64 h 173"/>
                <a:gd name="T68" fmla="*/ 153 w 192"/>
                <a:gd name="T69" fmla="*/ 48 h 173"/>
                <a:gd name="T70" fmla="*/ 166 w 192"/>
                <a:gd name="T71" fmla="*/ 43 h 173"/>
                <a:gd name="T72" fmla="*/ 176 w 192"/>
                <a:gd name="T73" fmla="*/ 45 h 173"/>
                <a:gd name="T74" fmla="*/ 188 w 192"/>
                <a:gd name="T75" fmla="*/ 52 h 173"/>
                <a:gd name="T76" fmla="*/ 191 w 192"/>
                <a:gd name="T77" fmla="*/ 2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73">
                  <a:moveTo>
                    <a:pt x="191" y="29"/>
                  </a:moveTo>
                  <a:lnTo>
                    <a:pt x="160" y="27"/>
                  </a:lnTo>
                  <a:lnTo>
                    <a:pt x="145" y="20"/>
                  </a:lnTo>
                  <a:lnTo>
                    <a:pt x="138" y="2"/>
                  </a:lnTo>
                  <a:lnTo>
                    <a:pt x="130" y="0"/>
                  </a:lnTo>
                  <a:lnTo>
                    <a:pt x="124" y="13"/>
                  </a:lnTo>
                  <a:lnTo>
                    <a:pt x="102" y="18"/>
                  </a:lnTo>
                  <a:lnTo>
                    <a:pt x="93" y="23"/>
                  </a:lnTo>
                  <a:lnTo>
                    <a:pt x="81" y="18"/>
                  </a:lnTo>
                  <a:lnTo>
                    <a:pt x="62" y="17"/>
                  </a:lnTo>
                  <a:lnTo>
                    <a:pt x="54" y="23"/>
                  </a:lnTo>
                  <a:lnTo>
                    <a:pt x="43" y="25"/>
                  </a:lnTo>
                  <a:lnTo>
                    <a:pt x="40" y="32"/>
                  </a:lnTo>
                  <a:lnTo>
                    <a:pt x="30" y="38"/>
                  </a:lnTo>
                  <a:lnTo>
                    <a:pt x="28" y="51"/>
                  </a:lnTo>
                  <a:lnTo>
                    <a:pt x="13" y="54"/>
                  </a:lnTo>
                  <a:lnTo>
                    <a:pt x="0" y="66"/>
                  </a:lnTo>
                  <a:lnTo>
                    <a:pt x="3" y="88"/>
                  </a:lnTo>
                  <a:lnTo>
                    <a:pt x="0" y="123"/>
                  </a:lnTo>
                  <a:lnTo>
                    <a:pt x="17" y="123"/>
                  </a:lnTo>
                  <a:lnTo>
                    <a:pt x="22" y="140"/>
                  </a:lnTo>
                  <a:lnTo>
                    <a:pt x="14" y="151"/>
                  </a:lnTo>
                  <a:lnTo>
                    <a:pt x="14" y="165"/>
                  </a:lnTo>
                  <a:lnTo>
                    <a:pt x="30" y="172"/>
                  </a:lnTo>
                  <a:lnTo>
                    <a:pt x="36" y="160"/>
                  </a:lnTo>
                  <a:lnTo>
                    <a:pt x="77" y="156"/>
                  </a:lnTo>
                  <a:lnTo>
                    <a:pt x="83" y="140"/>
                  </a:lnTo>
                  <a:lnTo>
                    <a:pt x="95" y="132"/>
                  </a:lnTo>
                  <a:lnTo>
                    <a:pt x="111" y="122"/>
                  </a:lnTo>
                  <a:lnTo>
                    <a:pt x="124" y="121"/>
                  </a:lnTo>
                  <a:lnTo>
                    <a:pt x="127" y="103"/>
                  </a:lnTo>
                  <a:lnTo>
                    <a:pt x="138" y="97"/>
                  </a:lnTo>
                  <a:lnTo>
                    <a:pt x="143" y="82"/>
                  </a:lnTo>
                  <a:lnTo>
                    <a:pt x="149" y="64"/>
                  </a:lnTo>
                  <a:lnTo>
                    <a:pt x="153" y="48"/>
                  </a:lnTo>
                  <a:lnTo>
                    <a:pt x="166" y="43"/>
                  </a:lnTo>
                  <a:lnTo>
                    <a:pt x="176" y="45"/>
                  </a:lnTo>
                  <a:lnTo>
                    <a:pt x="188" y="52"/>
                  </a:lnTo>
                  <a:lnTo>
                    <a:pt x="191" y="2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6" name="Freeform 237">
              <a:extLst>
                <a:ext uri="{FF2B5EF4-FFF2-40B4-BE49-F238E27FC236}">
                  <a16:creationId xmlns:a16="http://schemas.microsoft.com/office/drawing/2014/main" id="{F211526D-D7BC-F647-BD9D-4461EC5F1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452" y="2274053"/>
              <a:ext cx="203719" cy="144427"/>
            </a:xfrm>
            <a:custGeom>
              <a:avLst/>
              <a:gdLst>
                <a:gd name="T0" fmla="*/ 181 w 184"/>
                <a:gd name="T1" fmla="*/ 82 h 131"/>
                <a:gd name="T2" fmla="*/ 174 w 184"/>
                <a:gd name="T3" fmla="*/ 88 h 131"/>
                <a:gd name="T4" fmla="*/ 163 w 184"/>
                <a:gd name="T5" fmla="*/ 89 h 131"/>
                <a:gd name="T6" fmla="*/ 159 w 184"/>
                <a:gd name="T7" fmla="*/ 97 h 131"/>
                <a:gd name="T8" fmla="*/ 149 w 184"/>
                <a:gd name="T9" fmla="*/ 103 h 131"/>
                <a:gd name="T10" fmla="*/ 147 w 184"/>
                <a:gd name="T11" fmla="*/ 116 h 131"/>
                <a:gd name="T12" fmla="*/ 132 w 184"/>
                <a:gd name="T13" fmla="*/ 119 h 131"/>
                <a:gd name="T14" fmla="*/ 119 w 184"/>
                <a:gd name="T15" fmla="*/ 130 h 131"/>
                <a:gd name="T16" fmla="*/ 124 w 184"/>
                <a:gd name="T17" fmla="*/ 98 h 131"/>
                <a:gd name="T18" fmla="*/ 104 w 184"/>
                <a:gd name="T19" fmla="*/ 88 h 131"/>
                <a:gd name="T20" fmla="*/ 81 w 184"/>
                <a:gd name="T21" fmla="*/ 71 h 131"/>
                <a:gd name="T22" fmla="*/ 66 w 184"/>
                <a:gd name="T23" fmla="*/ 70 h 131"/>
                <a:gd name="T24" fmla="*/ 40 w 184"/>
                <a:gd name="T25" fmla="*/ 65 h 131"/>
                <a:gd name="T26" fmla="*/ 33 w 184"/>
                <a:gd name="T27" fmla="*/ 77 h 131"/>
                <a:gd name="T28" fmla="*/ 19 w 184"/>
                <a:gd name="T29" fmla="*/ 83 h 131"/>
                <a:gd name="T30" fmla="*/ 16 w 184"/>
                <a:gd name="T31" fmla="*/ 65 h 131"/>
                <a:gd name="T32" fmla="*/ 14 w 184"/>
                <a:gd name="T33" fmla="*/ 55 h 131"/>
                <a:gd name="T34" fmla="*/ 11 w 184"/>
                <a:gd name="T35" fmla="*/ 48 h 131"/>
                <a:gd name="T36" fmla="*/ 9 w 184"/>
                <a:gd name="T37" fmla="*/ 31 h 131"/>
                <a:gd name="T38" fmla="*/ 3 w 184"/>
                <a:gd name="T39" fmla="*/ 25 h 131"/>
                <a:gd name="T40" fmla="*/ 7 w 184"/>
                <a:gd name="T41" fmla="*/ 19 h 131"/>
                <a:gd name="T42" fmla="*/ 0 w 184"/>
                <a:gd name="T43" fmla="*/ 14 h 131"/>
                <a:gd name="T44" fmla="*/ 1 w 184"/>
                <a:gd name="T45" fmla="*/ 3 h 131"/>
                <a:gd name="T46" fmla="*/ 16 w 184"/>
                <a:gd name="T47" fmla="*/ 19 h 131"/>
                <a:gd name="T48" fmla="*/ 24 w 184"/>
                <a:gd name="T49" fmla="*/ 6 h 131"/>
                <a:gd name="T50" fmla="*/ 37 w 184"/>
                <a:gd name="T51" fmla="*/ 0 h 131"/>
                <a:gd name="T52" fmla="*/ 49 w 184"/>
                <a:gd name="T53" fmla="*/ 5 h 131"/>
                <a:gd name="T54" fmla="*/ 49 w 184"/>
                <a:gd name="T55" fmla="*/ 14 h 131"/>
                <a:gd name="T56" fmla="*/ 63 w 184"/>
                <a:gd name="T57" fmla="*/ 19 h 131"/>
                <a:gd name="T58" fmla="*/ 81 w 184"/>
                <a:gd name="T59" fmla="*/ 24 h 131"/>
                <a:gd name="T60" fmla="*/ 83 w 184"/>
                <a:gd name="T61" fmla="*/ 14 h 131"/>
                <a:gd name="T62" fmla="*/ 92 w 184"/>
                <a:gd name="T63" fmla="*/ 11 h 131"/>
                <a:gd name="T64" fmla="*/ 102 w 184"/>
                <a:gd name="T65" fmla="*/ 6 h 131"/>
                <a:gd name="T66" fmla="*/ 107 w 184"/>
                <a:gd name="T67" fmla="*/ 14 h 131"/>
                <a:gd name="T68" fmla="*/ 114 w 184"/>
                <a:gd name="T69" fmla="*/ 20 h 131"/>
                <a:gd name="T70" fmla="*/ 111 w 184"/>
                <a:gd name="T71" fmla="*/ 28 h 131"/>
                <a:gd name="T72" fmla="*/ 122 w 184"/>
                <a:gd name="T73" fmla="*/ 31 h 131"/>
                <a:gd name="T74" fmla="*/ 129 w 184"/>
                <a:gd name="T75" fmla="*/ 31 h 131"/>
                <a:gd name="T76" fmla="*/ 137 w 184"/>
                <a:gd name="T77" fmla="*/ 34 h 131"/>
                <a:gd name="T78" fmla="*/ 133 w 184"/>
                <a:gd name="T79" fmla="*/ 46 h 131"/>
                <a:gd name="T80" fmla="*/ 167 w 184"/>
                <a:gd name="T81" fmla="*/ 72 h 131"/>
                <a:gd name="T82" fmla="*/ 175 w 184"/>
                <a:gd name="T83" fmla="*/ 68 h 131"/>
                <a:gd name="T84" fmla="*/ 183 w 184"/>
                <a:gd name="T85" fmla="*/ 71 h 131"/>
                <a:gd name="T86" fmla="*/ 181 w 184"/>
                <a:gd name="T87" fmla="*/ 8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31">
                  <a:moveTo>
                    <a:pt x="181" y="82"/>
                  </a:moveTo>
                  <a:lnTo>
                    <a:pt x="174" y="88"/>
                  </a:lnTo>
                  <a:lnTo>
                    <a:pt x="163" y="89"/>
                  </a:lnTo>
                  <a:lnTo>
                    <a:pt x="159" y="97"/>
                  </a:lnTo>
                  <a:lnTo>
                    <a:pt x="149" y="103"/>
                  </a:lnTo>
                  <a:lnTo>
                    <a:pt x="147" y="116"/>
                  </a:lnTo>
                  <a:lnTo>
                    <a:pt x="132" y="119"/>
                  </a:lnTo>
                  <a:lnTo>
                    <a:pt x="119" y="130"/>
                  </a:lnTo>
                  <a:lnTo>
                    <a:pt x="124" y="98"/>
                  </a:lnTo>
                  <a:lnTo>
                    <a:pt x="104" y="88"/>
                  </a:lnTo>
                  <a:lnTo>
                    <a:pt x="81" y="71"/>
                  </a:lnTo>
                  <a:lnTo>
                    <a:pt x="66" y="70"/>
                  </a:lnTo>
                  <a:lnTo>
                    <a:pt x="40" y="65"/>
                  </a:lnTo>
                  <a:lnTo>
                    <a:pt x="33" y="77"/>
                  </a:lnTo>
                  <a:lnTo>
                    <a:pt x="19" y="83"/>
                  </a:lnTo>
                  <a:lnTo>
                    <a:pt x="16" y="65"/>
                  </a:lnTo>
                  <a:lnTo>
                    <a:pt x="14" y="55"/>
                  </a:lnTo>
                  <a:lnTo>
                    <a:pt x="11" y="48"/>
                  </a:lnTo>
                  <a:lnTo>
                    <a:pt x="9" y="31"/>
                  </a:lnTo>
                  <a:lnTo>
                    <a:pt x="3" y="25"/>
                  </a:lnTo>
                  <a:lnTo>
                    <a:pt x="7" y="19"/>
                  </a:lnTo>
                  <a:lnTo>
                    <a:pt x="0" y="14"/>
                  </a:lnTo>
                  <a:lnTo>
                    <a:pt x="1" y="3"/>
                  </a:lnTo>
                  <a:lnTo>
                    <a:pt x="16" y="19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9" y="5"/>
                  </a:lnTo>
                  <a:lnTo>
                    <a:pt x="49" y="14"/>
                  </a:lnTo>
                  <a:lnTo>
                    <a:pt x="63" y="19"/>
                  </a:lnTo>
                  <a:lnTo>
                    <a:pt x="81" y="24"/>
                  </a:lnTo>
                  <a:lnTo>
                    <a:pt x="83" y="14"/>
                  </a:lnTo>
                  <a:lnTo>
                    <a:pt x="92" y="11"/>
                  </a:lnTo>
                  <a:lnTo>
                    <a:pt x="102" y="6"/>
                  </a:lnTo>
                  <a:lnTo>
                    <a:pt x="107" y="14"/>
                  </a:lnTo>
                  <a:lnTo>
                    <a:pt x="114" y="20"/>
                  </a:lnTo>
                  <a:lnTo>
                    <a:pt x="111" y="28"/>
                  </a:lnTo>
                  <a:lnTo>
                    <a:pt x="122" y="31"/>
                  </a:lnTo>
                  <a:lnTo>
                    <a:pt x="129" y="31"/>
                  </a:lnTo>
                  <a:lnTo>
                    <a:pt x="137" y="34"/>
                  </a:lnTo>
                  <a:lnTo>
                    <a:pt x="133" y="46"/>
                  </a:lnTo>
                  <a:lnTo>
                    <a:pt x="167" y="72"/>
                  </a:lnTo>
                  <a:lnTo>
                    <a:pt x="175" y="68"/>
                  </a:lnTo>
                  <a:lnTo>
                    <a:pt x="183" y="71"/>
                  </a:lnTo>
                  <a:lnTo>
                    <a:pt x="181" y="8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7" name="Freeform 238">
              <a:extLst>
                <a:ext uri="{FF2B5EF4-FFF2-40B4-BE49-F238E27FC236}">
                  <a16:creationId xmlns:a16="http://schemas.microsoft.com/office/drawing/2014/main" id="{599F9898-758C-0043-9FD9-E150B9924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0839" y="2292848"/>
              <a:ext cx="128561" cy="84084"/>
            </a:xfrm>
            <a:custGeom>
              <a:avLst/>
              <a:gdLst>
                <a:gd name="T0" fmla="*/ 35 w 117"/>
                <a:gd name="T1" fmla="*/ 9 h 76"/>
                <a:gd name="T2" fmla="*/ 27 w 117"/>
                <a:gd name="T3" fmla="*/ 25 h 76"/>
                <a:gd name="T4" fmla="*/ 15 w 117"/>
                <a:gd name="T5" fmla="*/ 40 h 76"/>
                <a:gd name="T6" fmla="*/ 0 w 117"/>
                <a:gd name="T7" fmla="*/ 69 h 76"/>
                <a:gd name="T8" fmla="*/ 9 w 117"/>
                <a:gd name="T9" fmla="*/ 64 h 76"/>
                <a:gd name="T10" fmla="*/ 31 w 117"/>
                <a:gd name="T11" fmla="*/ 59 h 76"/>
                <a:gd name="T12" fmla="*/ 37 w 117"/>
                <a:gd name="T13" fmla="*/ 46 h 76"/>
                <a:gd name="T14" fmla="*/ 45 w 117"/>
                <a:gd name="T15" fmla="*/ 48 h 76"/>
                <a:gd name="T16" fmla="*/ 52 w 117"/>
                <a:gd name="T17" fmla="*/ 67 h 76"/>
                <a:gd name="T18" fmla="*/ 68 w 117"/>
                <a:gd name="T19" fmla="*/ 73 h 76"/>
                <a:gd name="T20" fmla="*/ 98 w 117"/>
                <a:gd name="T21" fmla="*/ 75 h 76"/>
                <a:gd name="T22" fmla="*/ 98 w 117"/>
                <a:gd name="T23" fmla="*/ 62 h 76"/>
                <a:gd name="T24" fmla="*/ 97 w 117"/>
                <a:gd name="T25" fmla="*/ 64 h 76"/>
                <a:gd name="T26" fmla="*/ 81 w 117"/>
                <a:gd name="T27" fmla="*/ 53 h 76"/>
                <a:gd name="T28" fmla="*/ 83 w 117"/>
                <a:gd name="T29" fmla="*/ 31 h 76"/>
                <a:gd name="T30" fmla="*/ 95 w 117"/>
                <a:gd name="T31" fmla="*/ 23 h 76"/>
                <a:gd name="T32" fmla="*/ 116 w 117"/>
                <a:gd name="T33" fmla="*/ 36 h 76"/>
                <a:gd name="T34" fmla="*/ 102 w 117"/>
                <a:gd name="T35" fmla="*/ 0 h 76"/>
                <a:gd name="T36" fmla="*/ 86 w 117"/>
                <a:gd name="T37" fmla="*/ 13 h 76"/>
                <a:gd name="T38" fmla="*/ 71 w 117"/>
                <a:gd name="T39" fmla="*/ 14 h 76"/>
                <a:gd name="T40" fmla="*/ 35 w 117"/>
                <a:gd name="T41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76">
                  <a:moveTo>
                    <a:pt x="35" y="9"/>
                  </a:moveTo>
                  <a:lnTo>
                    <a:pt x="27" y="25"/>
                  </a:lnTo>
                  <a:lnTo>
                    <a:pt x="15" y="40"/>
                  </a:lnTo>
                  <a:lnTo>
                    <a:pt x="0" y="69"/>
                  </a:lnTo>
                  <a:lnTo>
                    <a:pt x="9" y="64"/>
                  </a:lnTo>
                  <a:lnTo>
                    <a:pt x="31" y="59"/>
                  </a:lnTo>
                  <a:lnTo>
                    <a:pt x="37" y="46"/>
                  </a:lnTo>
                  <a:lnTo>
                    <a:pt x="45" y="48"/>
                  </a:lnTo>
                  <a:lnTo>
                    <a:pt x="52" y="67"/>
                  </a:lnTo>
                  <a:lnTo>
                    <a:pt x="68" y="73"/>
                  </a:lnTo>
                  <a:lnTo>
                    <a:pt x="98" y="75"/>
                  </a:lnTo>
                  <a:lnTo>
                    <a:pt x="98" y="62"/>
                  </a:lnTo>
                  <a:lnTo>
                    <a:pt x="97" y="64"/>
                  </a:lnTo>
                  <a:lnTo>
                    <a:pt x="81" y="53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16" y="36"/>
                  </a:lnTo>
                  <a:lnTo>
                    <a:pt x="102" y="0"/>
                  </a:lnTo>
                  <a:lnTo>
                    <a:pt x="86" y="13"/>
                  </a:lnTo>
                  <a:lnTo>
                    <a:pt x="71" y="14"/>
                  </a:lnTo>
                  <a:lnTo>
                    <a:pt x="35" y="9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8" name="Freeform 239">
              <a:extLst>
                <a:ext uri="{FF2B5EF4-FFF2-40B4-BE49-F238E27FC236}">
                  <a16:creationId xmlns:a16="http://schemas.microsoft.com/office/drawing/2014/main" id="{5702B6F9-BC7A-E843-9F60-11FD02291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825" y="2237452"/>
              <a:ext cx="84058" cy="95954"/>
            </a:xfrm>
            <a:custGeom>
              <a:avLst/>
              <a:gdLst>
                <a:gd name="T0" fmla="*/ 0 w 76"/>
                <a:gd name="T1" fmla="*/ 8 h 87"/>
                <a:gd name="T2" fmla="*/ 5 w 76"/>
                <a:gd name="T3" fmla="*/ 29 h 87"/>
                <a:gd name="T4" fmla="*/ 16 w 76"/>
                <a:gd name="T5" fmla="*/ 51 h 87"/>
                <a:gd name="T6" fmla="*/ 29 w 76"/>
                <a:gd name="T7" fmla="*/ 77 h 87"/>
                <a:gd name="T8" fmla="*/ 18 w 76"/>
                <a:gd name="T9" fmla="*/ 84 h 87"/>
                <a:gd name="T10" fmla="*/ 37 w 76"/>
                <a:gd name="T11" fmla="*/ 84 h 87"/>
                <a:gd name="T12" fmla="*/ 40 w 76"/>
                <a:gd name="T13" fmla="*/ 73 h 87"/>
                <a:gd name="T14" fmla="*/ 49 w 76"/>
                <a:gd name="T15" fmla="*/ 67 h 87"/>
                <a:gd name="T16" fmla="*/ 55 w 76"/>
                <a:gd name="T17" fmla="*/ 86 h 87"/>
                <a:gd name="T18" fmla="*/ 62 w 76"/>
                <a:gd name="T19" fmla="*/ 79 h 87"/>
                <a:gd name="T20" fmla="*/ 66 w 76"/>
                <a:gd name="T21" fmla="*/ 65 h 87"/>
                <a:gd name="T22" fmla="*/ 75 w 76"/>
                <a:gd name="T23" fmla="*/ 62 h 87"/>
                <a:gd name="T24" fmla="*/ 73 w 76"/>
                <a:gd name="T25" fmla="*/ 52 h 87"/>
                <a:gd name="T26" fmla="*/ 58 w 76"/>
                <a:gd name="T27" fmla="*/ 43 h 87"/>
                <a:gd name="T28" fmla="*/ 44 w 76"/>
                <a:gd name="T29" fmla="*/ 28 h 87"/>
                <a:gd name="T30" fmla="*/ 29 w 76"/>
                <a:gd name="T31" fmla="*/ 0 h 87"/>
                <a:gd name="T32" fmla="*/ 0 w 76"/>
                <a:gd name="T33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7">
                  <a:moveTo>
                    <a:pt x="0" y="8"/>
                  </a:moveTo>
                  <a:lnTo>
                    <a:pt x="5" y="29"/>
                  </a:lnTo>
                  <a:lnTo>
                    <a:pt x="16" y="51"/>
                  </a:lnTo>
                  <a:lnTo>
                    <a:pt x="29" y="77"/>
                  </a:lnTo>
                  <a:lnTo>
                    <a:pt x="18" y="84"/>
                  </a:lnTo>
                  <a:lnTo>
                    <a:pt x="37" y="84"/>
                  </a:lnTo>
                  <a:lnTo>
                    <a:pt x="40" y="73"/>
                  </a:lnTo>
                  <a:lnTo>
                    <a:pt x="49" y="67"/>
                  </a:lnTo>
                  <a:lnTo>
                    <a:pt x="55" y="86"/>
                  </a:lnTo>
                  <a:lnTo>
                    <a:pt x="62" y="79"/>
                  </a:lnTo>
                  <a:lnTo>
                    <a:pt x="66" y="65"/>
                  </a:lnTo>
                  <a:lnTo>
                    <a:pt x="75" y="62"/>
                  </a:lnTo>
                  <a:lnTo>
                    <a:pt x="73" y="52"/>
                  </a:lnTo>
                  <a:lnTo>
                    <a:pt x="58" y="43"/>
                  </a:lnTo>
                  <a:lnTo>
                    <a:pt x="44" y="28"/>
                  </a:lnTo>
                  <a:lnTo>
                    <a:pt x="29" y="0"/>
                  </a:lnTo>
                  <a:lnTo>
                    <a:pt x="0" y="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49" name="Freeform 240">
              <a:extLst>
                <a:ext uri="{FF2B5EF4-FFF2-40B4-BE49-F238E27FC236}">
                  <a16:creationId xmlns:a16="http://schemas.microsoft.com/office/drawing/2014/main" id="{CDD12300-3A3C-B646-9454-7F356B6E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841" y="2127649"/>
              <a:ext cx="99881" cy="55397"/>
            </a:xfrm>
            <a:custGeom>
              <a:avLst/>
              <a:gdLst>
                <a:gd name="T0" fmla="*/ 88 w 89"/>
                <a:gd name="T1" fmla="*/ 13 h 50"/>
                <a:gd name="T2" fmla="*/ 76 w 89"/>
                <a:gd name="T3" fmla="*/ 3 h 50"/>
                <a:gd name="T4" fmla="*/ 69 w 89"/>
                <a:gd name="T5" fmla="*/ 0 h 50"/>
                <a:gd name="T6" fmla="*/ 46 w 89"/>
                <a:gd name="T7" fmla="*/ 5 h 50"/>
                <a:gd name="T8" fmla="*/ 30 w 89"/>
                <a:gd name="T9" fmla="*/ 5 h 50"/>
                <a:gd name="T10" fmla="*/ 9 w 89"/>
                <a:gd name="T11" fmla="*/ 2 h 50"/>
                <a:gd name="T12" fmla="*/ 11 w 89"/>
                <a:gd name="T13" fmla="*/ 16 h 50"/>
                <a:gd name="T14" fmla="*/ 5 w 89"/>
                <a:gd name="T15" fmla="*/ 25 h 50"/>
                <a:gd name="T16" fmla="*/ 5 w 89"/>
                <a:gd name="T17" fmla="*/ 29 h 50"/>
                <a:gd name="T18" fmla="*/ 0 w 89"/>
                <a:gd name="T19" fmla="*/ 35 h 50"/>
                <a:gd name="T20" fmla="*/ 6 w 89"/>
                <a:gd name="T21" fmla="*/ 37 h 50"/>
                <a:gd name="T22" fmla="*/ 21 w 89"/>
                <a:gd name="T23" fmla="*/ 46 h 50"/>
                <a:gd name="T24" fmla="*/ 38 w 89"/>
                <a:gd name="T25" fmla="*/ 49 h 50"/>
                <a:gd name="T26" fmla="*/ 47 w 89"/>
                <a:gd name="T27" fmla="*/ 41 h 50"/>
                <a:gd name="T28" fmla="*/ 58 w 89"/>
                <a:gd name="T29" fmla="*/ 42 h 50"/>
                <a:gd name="T30" fmla="*/ 71 w 89"/>
                <a:gd name="T31" fmla="*/ 38 h 50"/>
                <a:gd name="T32" fmla="*/ 82 w 89"/>
                <a:gd name="T33" fmla="*/ 22 h 50"/>
                <a:gd name="T34" fmla="*/ 88 w 89"/>
                <a:gd name="T35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0">
                  <a:moveTo>
                    <a:pt x="88" y="13"/>
                  </a:moveTo>
                  <a:lnTo>
                    <a:pt x="76" y="3"/>
                  </a:lnTo>
                  <a:lnTo>
                    <a:pt x="69" y="0"/>
                  </a:lnTo>
                  <a:lnTo>
                    <a:pt x="46" y="5"/>
                  </a:lnTo>
                  <a:lnTo>
                    <a:pt x="30" y="5"/>
                  </a:lnTo>
                  <a:lnTo>
                    <a:pt x="9" y="2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5" y="29"/>
                  </a:lnTo>
                  <a:lnTo>
                    <a:pt x="0" y="35"/>
                  </a:lnTo>
                  <a:lnTo>
                    <a:pt x="6" y="37"/>
                  </a:lnTo>
                  <a:lnTo>
                    <a:pt x="21" y="46"/>
                  </a:lnTo>
                  <a:lnTo>
                    <a:pt x="38" y="49"/>
                  </a:lnTo>
                  <a:lnTo>
                    <a:pt x="47" y="41"/>
                  </a:lnTo>
                  <a:lnTo>
                    <a:pt x="58" y="42"/>
                  </a:lnTo>
                  <a:lnTo>
                    <a:pt x="71" y="38"/>
                  </a:lnTo>
                  <a:lnTo>
                    <a:pt x="82" y="22"/>
                  </a:lnTo>
                  <a:lnTo>
                    <a:pt x="88" y="1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0" name="Freeform 241">
              <a:extLst>
                <a:ext uri="{FF2B5EF4-FFF2-40B4-BE49-F238E27FC236}">
                  <a16:creationId xmlns:a16="http://schemas.microsoft.com/office/drawing/2014/main" id="{C21E9030-E490-9740-838E-CE6B8159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001" y="2060381"/>
              <a:ext cx="52413" cy="42536"/>
            </a:xfrm>
            <a:custGeom>
              <a:avLst/>
              <a:gdLst>
                <a:gd name="T0" fmla="*/ 2 w 47"/>
                <a:gd name="T1" fmla="*/ 3 h 38"/>
                <a:gd name="T2" fmla="*/ 0 w 47"/>
                <a:gd name="T3" fmla="*/ 11 h 38"/>
                <a:gd name="T4" fmla="*/ 12 w 47"/>
                <a:gd name="T5" fmla="*/ 18 h 38"/>
                <a:gd name="T6" fmla="*/ 18 w 47"/>
                <a:gd name="T7" fmla="*/ 31 h 38"/>
                <a:gd name="T8" fmla="*/ 35 w 47"/>
                <a:gd name="T9" fmla="*/ 37 h 38"/>
                <a:gd name="T10" fmla="*/ 37 w 47"/>
                <a:gd name="T11" fmla="*/ 29 h 38"/>
                <a:gd name="T12" fmla="*/ 46 w 47"/>
                <a:gd name="T13" fmla="*/ 19 h 38"/>
                <a:gd name="T14" fmla="*/ 37 w 47"/>
                <a:gd name="T15" fmla="*/ 15 h 38"/>
                <a:gd name="T16" fmla="*/ 34 w 47"/>
                <a:gd name="T17" fmla="*/ 2 h 38"/>
                <a:gd name="T18" fmla="*/ 25 w 47"/>
                <a:gd name="T19" fmla="*/ 0 h 38"/>
                <a:gd name="T20" fmla="*/ 17 w 47"/>
                <a:gd name="T21" fmla="*/ 3 h 38"/>
                <a:gd name="T22" fmla="*/ 2 w 47"/>
                <a:gd name="T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38">
                  <a:moveTo>
                    <a:pt x="2" y="3"/>
                  </a:moveTo>
                  <a:lnTo>
                    <a:pt x="0" y="11"/>
                  </a:lnTo>
                  <a:lnTo>
                    <a:pt x="12" y="18"/>
                  </a:lnTo>
                  <a:lnTo>
                    <a:pt x="18" y="31"/>
                  </a:lnTo>
                  <a:lnTo>
                    <a:pt x="35" y="37"/>
                  </a:lnTo>
                  <a:lnTo>
                    <a:pt x="37" y="29"/>
                  </a:lnTo>
                  <a:lnTo>
                    <a:pt x="46" y="19"/>
                  </a:lnTo>
                  <a:lnTo>
                    <a:pt x="37" y="15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2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1" name="Freeform 242">
              <a:extLst>
                <a:ext uri="{FF2B5EF4-FFF2-40B4-BE49-F238E27FC236}">
                  <a16:creationId xmlns:a16="http://schemas.microsoft.com/office/drawing/2014/main" id="{852F1A23-3638-8343-B95C-F8218F5BE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159" y="1920901"/>
              <a:ext cx="43512" cy="69245"/>
            </a:xfrm>
            <a:custGeom>
              <a:avLst/>
              <a:gdLst>
                <a:gd name="T0" fmla="*/ 30 w 39"/>
                <a:gd name="T1" fmla="*/ 58 h 63"/>
                <a:gd name="T2" fmla="*/ 14 w 39"/>
                <a:gd name="T3" fmla="*/ 62 h 63"/>
                <a:gd name="T4" fmla="*/ 8 w 39"/>
                <a:gd name="T5" fmla="*/ 48 h 63"/>
                <a:gd name="T6" fmla="*/ 0 w 39"/>
                <a:gd name="T7" fmla="*/ 43 h 63"/>
                <a:gd name="T8" fmla="*/ 0 w 39"/>
                <a:gd name="T9" fmla="*/ 19 h 63"/>
                <a:gd name="T10" fmla="*/ 18 w 39"/>
                <a:gd name="T11" fmla="*/ 17 h 63"/>
                <a:gd name="T12" fmla="*/ 27 w 39"/>
                <a:gd name="T13" fmla="*/ 0 h 63"/>
                <a:gd name="T14" fmla="*/ 38 w 39"/>
                <a:gd name="T15" fmla="*/ 17 h 63"/>
                <a:gd name="T16" fmla="*/ 28 w 39"/>
                <a:gd name="T17" fmla="*/ 42 h 63"/>
                <a:gd name="T18" fmla="*/ 30 w 39"/>
                <a:gd name="T1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63">
                  <a:moveTo>
                    <a:pt x="30" y="58"/>
                  </a:moveTo>
                  <a:lnTo>
                    <a:pt x="14" y="62"/>
                  </a:lnTo>
                  <a:lnTo>
                    <a:pt x="8" y="48"/>
                  </a:lnTo>
                  <a:lnTo>
                    <a:pt x="0" y="43"/>
                  </a:lnTo>
                  <a:lnTo>
                    <a:pt x="0" y="19"/>
                  </a:lnTo>
                  <a:lnTo>
                    <a:pt x="18" y="17"/>
                  </a:lnTo>
                  <a:lnTo>
                    <a:pt x="27" y="0"/>
                  </a:lnTo>
                  <a:lnTo>
                    <a:pt x="38" y="17"/>
                  </a:lnTo>
                  <a:lnTo>
                    <a:pt x="28" y="42"/>
                  </a:lnTo>
                  <a:lnTo>
                    <a:pt x="30" y="5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2" name="Freeform 243">
              <a:extLst>
                <a:ext uri="{FF2B5EF4-FFF2-40B4-BE49-F238E27FC236}">
                  <a16:creationId xmlns:a16="http://schemas.microsoft.com/office/drawing/2014/main" id="{7E9F1A9E-9630-E740-814B-6D984751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779" y="2212721"/>
              <a:ext cx="90981" cy="68256"/>
            </a:xfrm>
            <a:custGeom>
              <a:avLst/>
              <a:gdLst>
                <a:gd name="T0" fmla="*/ 61 w 82"/>
                <a:gd name="T1" fmla="*/ 53 h 62"/>
                <a:gd name="T2" fmla="*/ 48 w 82"/>
                <a:gd name="T3" fmla="*/ 54 h 62"/>
                <a:gd name="T4" fmla="*/ 40 w 82"/>
                <a:gd name="T5" fmla="*/ 54 h 62"/>
                <a:gd name="T6" fmla="*/ 31 w 82"/>
                <a:gd name="T7" fmla="*/ 61 h 62"/>
                <a:gd name="T8" fmla="*/ 18 w 82"/>
                <a:gd name="T9" fmla="*/ 57 h 62"/>
                <a:gd name="T10" fmla="*/ 11 w 82"/>
                <a:gd name="T11" fmla="*/ 57 h 62"/>
                <a:gd name="T12" fmla="*/ 9 w 82"/>
                <a:gd name="T13" fmla="*/ 36 h 62"/>
                <a:gd name="T14" fmla="*/ 1 w 82"/>
                <a:gd name="T15" fmla="*/ 21 h 62"/>
                <a:gd name="T16" fmla="*/ 0 w 82"/>
                <a:gd name="T17" fmla="*/ 13 h 62"/>
                <a:gd name="T18" fmla="*/ 13 w 82"/>
                <a:gd name="T19" fmla="*/ 3 h 62"/>
                <a:gd name="T20" fmla="*/ 17 w 82"/>
                <a:gd name="T21" fmla="*/ 6 h 62"/>
                <a:gd name="T22" fmla="*/ 21 w 82"/>
                <a:gd name="T23" fmla="*/ 0 h 62"/>
                <a:gd name="T24" fmla="*/ 38 w 82"/>
                <a:gd name="T25" fmla="*/ 6 h 62"/>
                <a:gd name="T26" fmla="*/ 42 w 82"/>
                <a:gd name="T27" fmla="*/ 19 h 62"/>
                <a:gd name="T28" fmla="*/ 62 w 82"/>
                <a:gd name="T29" fmla="*/ 16 h 62"/>
                <a:gd name="T30" fmla="*/ 76 w 82"/>
                <a:gd name="T31" fmla="*/ 14 h 62"/>
                <a:gd name="T32" fmla="*/ 81 w 82"/>
                <a:gd name="T33" fmla="*/ 26 h 62"/>
                <a:gd name="T34" fmla="*/ 76 w 82"/>
                <a:gd name="T35" fmla="*/ 36 h 62"/>
                <a:gd name="T36" fmla="*/ 70 w 82"/>
                <a:gd name="T37" fmla="*/ 43 h 62"/>
                <a:gd name="T38" fmla="*/ 75 w 82"/>
                <a:gd name="T39" fmla="*/ 50 h 62"/>
                <a:gd name="T40" fmla="*/ 61 w 82"/>
                <a:gd name="T41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2">
                  <a:moveTo>
                    <a:pt x="61" y="53"/>
                  </a:moveTo>
                  <a:lnTo>
                    <a:pt x="48" y="54"/>
                  </a:lnTo>
                  <a:lnTo>
                    <a:pt x="40" y="54"/>
                  </a:lnTo>
                  <a:lnTo>
                    <a:pt x="31" y="61"/>
                  </a:lnTo>
                  <a:lnTo>
                    <a:pt x="18" y="57"/>
                  </a:lnTo>
                  <a:lnTo>
                    <a:pt x="11" y="57"/>
                  </a:lnTo>
                  <a:lnTo>
                    <a:pt x="9" y="36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3" y="3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38" y="6"/>
                  </a:lnTo>
                  <a:lnTo>
                    <a:pt x="42" y="19"/>
                  </a:lnTo>
                  <a:lnTo>
                    <a:pt x="62" y="16"/>
                  </a:lnTo>
                  <a:lnTo>
                    <a:pt x="76" y="14"/>
                  </a:lnTo>
                  <a:lnTo>
                    <a:pt x="81" y="26"/>
                  </a:lnTo>
                  <a:lnTo>
                    <a:pt x="76" y="36"/>
                  </a:lnTo>
                  <a:lnTo>
                    <a:pt x="70" y="43"/>
                  </a:lnTo>
                  <a:lnTo>
                    <a:pt x="75" y="50"/>
                  </a:lnTo>
                  <a:lnTo>
                    <a:pt x="61" y="5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3" name="Freeform 244">
              <a:extLst>
                <a:ext uri="{FF2B5EF4-FFF2-40B4-BE49-F238E27FC236}">
                  <a16:creationId xmlns:a16="http://schemas.microsoft.com/office/drawing/2014/main" id="{A947D2D1-EE5F-9E4E-BA08-74DE48AF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088" y="1602371"/>
              <a:ext cx="154273" cy="268079"/>
            </a:xfrm>
            <a:custGeom>
              <a:avLst/>
              <a:gdLst>
                <a:gd name="T0" fmla="*/ 19 w 139"/>
                <a:gd name="T1" fmla="*/ 101 h 242"/>
                <a:gd name="T2" fmla="*/ 29 w 139"/>
                <a:gd name="T3" fmla="*/ 94 h 242"/>
                <a:gd name="T4" fmla="*/ 27 w 139"/>
                <a:gd name="T5" fmla="*/ 63 h 242"/>
                <a:gd name="T6" fmla="*/ 26 w 139"/>
                <a:gd name="T7" fmla="*/ 53 h 242"/>
                <a:gd name="T8" fmla="*/ 15 w 139"/>
                <a:gd name="T9" fmla="*/ 43 h 242"/>
                <a:gd name="T10" fmla="*/ 3 w 139"/>
                <a:gd name="T11" fmla="*/ 30 h 242"/>
                <a:gd name="T12" fmla="*/ 14 w 139"/>
                <a:gd name="T13" fmla="*/ 33 h 242"/>
                <a:gd name="T14" fmla="*/ 27 w 139"/>
                <a:gd name="T15" fmla="*/ 36 h 242"/>
                <a:gd name="T16" fmla="*/ 47 w 139"/>
                <a:gd name="T17" fmla="*/ 33 h 242"/>
                <a:gd name="T18" fmla="*/ 53 w 139"/>
                <a:gd name="T19" fmla="*/ 18 h 242"/>
                <a:gd name="T20" fmla="*/ 63 w 139"/>
                <a:gd name="T21" fmla="*/ 7 h 242"/>
                <a:gd name="T22" fmla="*/ 70 w 139"/>
                <a:gd name="T23" fmla="*/ 0 h 242"/>
                <a:gd name="T24" fmla="*/ 82 w 139"/>
                <a:gd name="T25" fmla="*/ 2 h 242"/>
                <a:gd name="T26" fmla="*/ 93 w 139"/>
                <a:gd name="T27" fmla="*/ 12 h 242"/>
                <a:gd name="T28" fmla="*/ 85 w 139"/>
                <a:gd name="T29" fmla="*/ 36 h 242"/>
                <a:gd name="T30" fmla="*/ 100 w 139"/>
                <a:gd name="T31" fmla="*/ 50 h 242"/>
                <a:gd name="T32" fmla="*/ 100 w 139"/>
                <a:gd name="T33" fmla="*/ 65 h 242"/>
                <a:gd name="T34" fmla="*/ 105 w 139"/>
                <a:gd name="T35" fmla="*/ 85 h 242"/>
                <a:gd name="T36" fmla="*/ 107 w 139"/>
                <a:gd name="T37" fmla="*/ 109 h 242"/>
                <a:gd name="T38" fmla="*/ 113 w 139"/>
                <a:gd name="T39" fmla="*/ 129 h 242"/>
                <a:gd name="T40" fmla="*/ 120 w 139"/>
                <a:gd name="T41" fmla="*/ 151 h 242"/>
                <a:gd name="T42" fmla="*/ 128 w 139"/>
                <a:gd name="T43" fmla="*/ 161 h 242"/>
                <a:gd name="T44" fmla="*/ 138 w 139"/>
                <a:gd name="T45" fmla="*/ 169 h 242"/>
                <a:gd name="T46" fmla="*/ 127 w 139"/>
                <a:gd name="T47" fmla="*/ 178 h 242"/>
                <a:gd name="T48" fmla="*/ 112 w 139"/>
                <a:gd name="T49" fmla="*/ 194 h 242"/>
                <a:gd name="T50" fmla="*/ 98 w 139"/>
                <a:gd name="T51" fmla="*/ 211 h 242"/>
                <a:gd name="T52" fmla="*/ 94 w 139"/>
                <a:gd name="T53" fmla="*/ 225 h 242"/>
                <a:gd name="T54" fmla="*/ 96 w 139"/>
                <a:gd name="T55" fmla="*/ 241 h 242"/>
                <a:gd name="T56" fmla="*/ 81 w 139"/>
                <a:gd name="T57" fmla="*/ 219 h 242"/>
                <a:gd name="T58" fmla="*/ 63 w 139"/>
                <a:gd name="T59" fmla="*/ 222 h 242"/>
                <a:gd name="T60" fmla="*/ 53 w 139"/>
                <a:gd name="T61" fmla="*/ 231 h 242"/>
                <a:gd name="T62" fmla="*/ 29 w 139"/>
                <a:gd name="T63" fmla="*/ 229 h 242"/>
                <a:gd name="T64" fmla="*/ 11 w 139"/>
                <a:gd name="T65" fmla="*/ 217 h 242"/>
                <a:gd name="T66" fmla="*/ 4 w 139"/>
                <a:gd name="T67" fmla="*/ 200 h 242"/>
                <a:gd name="T68" fmla="*/ 0 w 139"/>
                <a:gd name="T69" fmla="*/ 185 h 242"/>
                <a:gd name="T70" fmla="*/ 3 w 139"/>
                <a:gd name="T71" fmla="*/ 157 h 242"/>
                <a:gd name="T72" fmla="*/ 21 w 139"/>
                <a:gd name="T73" fmla="*/ 150 h 242"/>
                <a:gd name="T74" fmla="*/ 33 w 139"/>
                <a:gd name="T75" fmla="*/ 138 h 242"/>
                <a:gd name="T76" fmla="*/ 37 w 139"/>
                <a:gd name="T77" fmla="*/ 121 h 242"/>
                <a:gd name="T78" fmla="*/ 58 w 139"/>
                <a:gd name="T79" fmla="*/ 123 h 242"/>
                <a:gd name="T80" fmla="*/ 46 w 139"/>
                <a:gd name="T81" fmla="*/ 102 h 242"/>
                <a:gd name="T82" fmla="*/ 19 w 139"/>
                <a:gd name="T83" fmla="*/ 10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242">
                  <a:moveTo>
                    <a:pt x="19" y="101"/>
                  </a:moveTo>
                  <a:lnTo>
                    <a:pt x="29" y="94"/>
                  </a:lnTo>
                  <a:lnTo>
                    <a:pt x="27" y="63"/>
                  </a:lnTo>
                  <a:lnTo>
                    <a:pt x="26" y="53"/>
                  </a:lnTo>
                  <a:lnTo>
                    <a:pt x="15" y="43"/>
                  </a:lnTo>
                  <a:lnTo>
                    <a:pt x="3" y="30"/>
                  </a:lnTo>
                  <a:lnTo>
                    <a:pt x="14" y="33"/>
                  </a:lnTo>
                  <a:lnTo>
                    <a:pt x="27" y="36"/>
                  </a:lnTo>
                  <a:lnTo>
                    <a:pt x="47" y="33"/>
                  </a:lnTo>
                  <a:lnTo>
                    <a:pt x="53" y="18"/>
                  </a:lnTo>
                  <a:lnTo>
                    <a:pt x="63" y="7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93" y="12"/>
                  </a:lnTo>
                  <a:lnTo>
                    <a:pt x="85" y="36"/>
                  </a:lnTo>
                  <a:lnTo>
                    <a:pt x="100" y="50"/>
                  </a:lnTo>
                  <a:lnTo>
                    <a:pt x="100" y="65"/>
                  </a:lnTo>
                  <a:lnTo>
                    <a:pt x="105" y="85"/>
                  </a:lnTo>
                  <a:lnTo>
                    <a:pt x="107" y="109"/>
                  </a:lnTo>
                  <a:lnTo>
                    <a:pt x="113" y="129"/>
                  </a:lnTo>
                  <a:lnTo>
                    <a:pt x="120" y="151"/>
                  </a:lnTo>
                  <a:lnTo>
                    <a:pt x="128" y="161"/>
                  </a:lnTo>
                  <a:lnTo>
                    <a:pt x="138" y="169"/>
                  </a:lnTo>
                  <a:lnTo>
                    <a:pt x="127" y="178"/>
                  </a:lnTo>
                  <a:lnTo>
                    <a:pt x="112" y="194"/>
                  </a:lnTo>
                  <a:lnTo>
                    <a:pt x="98" y="211"/>
                  </a:lnTo>
                  <a:lnTo>
                    <a:pt x="94" y="225"/>
                  </a:lnTo>
                  <a:lnTo>
                    <a:pt x="96" y="241"/>
                  </a:lnTo>
                  <a:lnTo>
                    <a:pt x="81" y="219"/>
                  </a:lnTo>
                  <a:lnTo>
                    <a:pt x="63" y="222"/>
                  </a:lnTo>
                  <a:lnTo>
                    <a:pt x="53" y="231"/>
                  </a:lnTo>
                  <a:lnTo>
                    <a:pt x="29" y="229"/>
                  </a:lnTo>
                  <a:lnTo>
                    <a:pt x="11" y="217"/>
                  </a:lnTo>
                  <a:lnTo>
                    <a:pt x="4" y="200"/>
                  </a:lnTo>
                  <a:lnTo>
                    <a:pt x="0" y="185"/>
                  </a:lnTo>
                  <a:lnTo>
                    <a:pt x="3" y="157"/>
                  </a:lnTo>
                  <a:lnTo>
                    <a:pt x="21" y="150"/>
                  </a:lnTo>
                  <a:lnTo>
                    <a:pt x="33" y="138"/>
                  </a:lnTo>
                  <a:lnTo>
                    <a:pt x="37" y="121"/>
                  </a:lnTo>
                  <a:lnTo>
                    <a:pt x="58" y="123"/>
                  </a:lnTo>
                  <a:lnTo>
                    <a:pt x="46" y="102"/>
                  </a:lnTo>
                  <a:lnTo>
                    <a:pt x="19" y="10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4" name="Freeform 245">
              <a:extLst>
                <a:ext uri="{FF2B5EF4-FFF2-40B4-BE49-F238E27FC236}">
                  <a16:creationId xmlns:a16="http://schemas.microsoft.com/office/drawing/2014/main" id="{814B0DD7-9ACA-044C-B114-25036A99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871" y="2110832"/>
              <a:ext cx="104826" cy="64300"/>
            </a:xfrm>
            <a:custGeom>
              <a:avLst/>
              <a:gdLst>
                <a:gd name="T0" fmla="*/ 3 w 94"/>
                <a:gd name="T1" fmla="*/ 43 h 57"/>
                <a:gd name="T2" fmla="*/ 0 w 94"/>
                <a:gd name="T3" fmla="*/ 34 h 57"/>
                <a:gd name="T4" fmla="*/ 7 w 94"/>
                <a:gd name="T5" fmla="*/ 35 h 57"/>
                <a:gd name="T6" fmla="*/ 11 w 94"/>
                <a:gd name="T7" fmla="*/ 36 h 57"/>
                <a:gd name="T8" fmla="*/ 29 w 94"/>
                <a:gd name="T9" fmla="*/ 28 h 57"/>
                <a:gd name="T10" fmla="*/ 43 w 94"/>
                <a:gd name="T11" fmla="*/ 20 h 57"/>
                <a:gd name="T12" fmla="*/ 47 w 94"/>
                <a:gd name="T13" fmla="*/ 15 h 57"/>
                <a:gd name="T14" fmla="*/ 48 w 94"/>
                <a:gd name="T15" fmla="*/ 0 h 57"/>
                <a:gd name="T16" fmla="*/ 59 w 94"/>
                <a:gd name="T17" fmla="*/ 10 h 57"/>
                <a:gd name="T18" fmla="*/ 69 w 94"/>
                <a:gd name="T19" fmla="*/ 9 h 57"/>
                <a:gd name="T20" fmla="*/ 71 w 94"/>
                <a:gd name="T21" fmla="*/ 1 h 57"/>
                <a:gd name="T22" fmla="*/ 84 w 94"/>
                <a:gd name="T23" fmla="*/ 2 h 57"/>
                <a:gd name="T24" fmla="*/ 83 w 94"/>
                <a:gd name="T25" fmla="*/ 12 h 57"/>
                <a:gd name="T26" fmla="*/ 91 w 94"/>
                <a:gd name="T27" fmla="*/ 16 h 57"/>
                <a:gd name="T28" fmla="*/ 93 w 94"/>
                <a:gd name="T29" fmla="*/ 31 h 57"/>
                <a:gd name="T30" fmla="*/ 87 w 94"/>
                <a:gd name="T31" fmla="*/ 39 h 57"/>
                <a:gd name="T32" fmla="*/ 87 w 94"/>
                <a:gd name="T33" fmla="*/ 43 h 57"/>
                <a:gd name="T34" fmla="*/ 82 w 94"/>
                <a:gd name="T35" fmla="*/ 50 h 57"/>
                <a:gd name="T36" fmla="*/ 69 w 94"/>
                <a:gd name="T37" fmla="*/ 56 h 57"/>
                <a:gd name="T38" fmla="*/ 45 w 94"/>
                <a:gd name="T39" fmla="*/ 50 h 57"/>
                <a:gd name="T40" fmla="*/ 37 w 94"/>
                <a:gd name="T41" fmla="*/ 41 h 57"/>
                <a:gd name="T42" fmla="*/ 24 w 94"/>
                <a:gd name="T43" fmla="*/ 47 h 57"/>
                <a:gd name="T44" fmla="*/ 10 w 94"/>
                <a:gd name="T45" fmla="*/ 47 h 57"/>
                <a:gd name="T46" fmla="*/ 3 w 94"/>
                <a:gd name="T4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57">
                  <a:moveTo>
                    <a:pt x="3" y="43"/>
                  </a:moveTo>
                  <a:lnTo>
                    <a:pt x="0" y="34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29" y="28"/>
                  </a:lnTo>
                  <a:lnTo>
                    <a:pt x="43" y="20"/>
                  </a:lnTo>
                  <a:lnTo>
                    <a:pt x="47" y="15"/>
                  </a:lnTo>
                  <a:lnTo>
                    <a:pt x="48" y="0"/>
                  </a:lnTo>
                  <a:lnTo>
                    <a:pt x="59" y="10"/>
                  </a:lnTo>
                  <a:lnTo>
                    <a:pt x="69" y="9"/>
                  </a:lnTo>
                  <a:lnTo>
                    <a:pt x="71" y="1"/>
                  </a:lnTo>
                  <a:lnTo>
                    <a:pt x="84" y="2"/>
                  </a:lnTo>
                  <a:lnTo>
                    <a:pt x="83" y="12"/>
                  </a:lnTo>
                  <a:lnTo>
                    <a:pt x="91" y="16"/>
                  </a:lnTo>
                  <a:lnTo>
                    <a:pt x="93" y="31"/>
                  </a:lnTo>
                  <a:lnTo>
                    <a:pt x="87" y="39"/>
                  </a:lnTo>
                  <a:lnTo>
                    <a:pt x="87" y="43"/>
                  </a:lnTo>
                  <a:lnTo>
                    <a:pt x="82" y="50"/>
                  </a:lnTo>
                  <a:lnTo>
                    <a:pt x="69" y="56"/>
                  </a:lnTo>
                  <a:lnTo>
                    <a:pt x="45" y="50"/>
                  </a:lnTo>
                  <a:lnTo>
                    <a:pt x="37" y="41"/>
                  </a:lnTo>
                  <a:lnTo>
                    <a:pt x="24" y="47"/>
                  </a:lnTo>
                  <a:lnTo>
                    <a:pt x="10" y="47"/>
                  </a:lnTo>
                  <a:lnTo>
                    <a:pt x="3" y="4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5" name="Freeform 246">
              <a:extLst>
                <a:ext uri="{FF2B5EF4-FFF2-40B4-BE49-F238E27FC236}">
                  <a16:creationId xmlns:a16="http://schemas.microsoft.com/office/drawing/2014/main" id="{4AF73B14-D32B-284A-BB98-6C4F903E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173" y="2345277"/>
              <a:ext cx="35601" cy="24730"/>
            </a:xfrm>
            <a:custGeom>
              <a:avLst/>
              <a:gdLst>
                <a:gd name="T0" fmla="*/ 28 w 32"/>
                <a:gd name="T1" fmla="*/ 0 h 22"/>
                <a:gd name="T2" fmla="*/ 16 w 32"/>
                <a:gd name="T3" fmla="*/ 3 h 22"/>
                <a:gd name="T4" fmla="*/ 0 w 32"/>
                <a:gd name="T5" fmla="*/ 2 h 22"/>
                <a:gd name="T6" fmla="*/ 3 w 32"/>
                <a:gd name="T7" fmla="*/ 6 h 22"/>
                <a:gd name="T8" fmla="*/ 6 w 32"/>
                <a:gd name="T9" fmla="*/ 14 h 22"/>
                <a:gd name="T10" fmla="*/ 14 w 32"/>
                <a:gd name="T11" fmla="*/ 15 h 22"/>
                <a:gd name="T12" fmla="*/ 31 w 32"/>
                <a:gd name="T13" fmla="*/ 21 h 22"/>
                <a:gd name="T14" fmla="*/ 30 w 32"/>
                <a:gd name="T15" fmla="*/ 11 h 22"/>
                <a:gd name="T16" fmla="*/ 28 w 3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28" y="0"/>
                  </a:moveTo>
                  <a:lnTo>
                    <a:pt x="16" y="3"/>
                  </a:lnTo>
                  <a:lnTo>
                    <a:pt x="0" y="2"/>
                  </a:lnTo>
                  <a:lnTo>
                    <a:pt x="3" y="6"/>
                  </a:lnTo>
                  <a:lnTo>
                    <a:pt x="6" y="14"/>
                  </a:lnTo>
                  <a:lnTo>
                    <a:pt x="14" y="15"/>
                  </a:lnTo>
                  <a:lnTo>
                    <a:pt x="31" y="21"/>
                  </a:lnTo>
                  <a:lnTo>
                    <a:pt x="30" y="11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6" name="Freeform 247">
              <a:extLst>
                <a:ext uri="{FF2B5EF4-FFF2-40B4-BE49-F238E27FC236}">
                  <a16:creationId xmlns:a16="http://schemas.microsoft.com/office/drawing/2014/main" id="{2CB4D793-AD22-7842-9574-B1ACDE60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205" y="1979265"/>
              <a:ext cx="65269" cy="83095"/>
            </a:xfrm>
            <a:custGeom>
              <a:avLst/>
              <a:gdLst>
                <a:gd name="T0" fmla="*/ 31 w 60"/>
                <a:gd name="T1" fmla="*/ 0 h 75"/>
                <a:gd name="T2" fmla="*/ 27 w 60"/>
                <a:gd name="T3" fmla="*/ 6 h 75"/>
                <a:gd name="T4" fmla="*/ 27 w 60"/>
                <a:gd name="T5" fmla="*/ 16 h 75"/>
                <a:gd name="T6" fmla="*/ 3 w 60"/>
                <a:gd name="T7" fmla="*/ 19 h 75"/>
                <a:gd name="T8" fmla="*/ 0 w 60"/>
                <a:gd name="T9" fmla="*/ 26 h 75"/>
                <a:gd name="T10" fmla="*/ 0 w 60"/>
                <a:gd name="T11" fmla="*/ 38 h 75"/>
                <a:gd name="T12" fmla="*/ 8 w 60"/>
                <a:gd name="T13" fmla="*/ 40 h 75"/>
                <a:gd name="T14" fmla="*/ 8 w 60"/>
                <a:gd name="T15" fmla="*/ 48 h 75"/>
                <a:gd name="T16" fmla="*/ 0 w 60"/>
                <a:gd name="T17" fmla="*/ 53 h 75"/>
                <a:gd name="T18" fmla="*/ 1 w 60"/>
                <a:gd name="T19" fmla="*/ 66 h 75"/>
                <a:gd name="T20" fmla="*/ 1 w 60"/>
                <a:gd name="T21" fmla="*/ 74 h 75"/>
                <a:gd name="T22" fmla="*/ 17 w 60"/>
                <a:gd name="T23" fmla="*/ 73 h 75"/>
                <a:gd name="T24" fmla="*/ 32 w 60"/>
                <a:gd name="T25" fmla="*/ 63 h 75"/>
                <a:gd name="T26" fmla="*/ 45 w 60"/>
                <a:gd name="T27" fmla="*/ 63 h 75"/>
                <a:gd name="T28" fmla="*/ 56 w 60"/>
                <a:gd name="T29" fmla="*/ 61 h 75"/>
                <a:gd name="T30" fmla="*/ 59 w 60"/>
                <a:gd name="T31" fmla="*/ 40 h 75"/>
                <a:gd name="T32" fmla="*/ 53 w 60"/>
                <a:gd name="T33" fmla="*/ 24 h 75"/>
                <a:gd name="T34" fmla="*/ 38 w 60"/>
                <a:gd name="T35" fmla="*/ 24 h 75"/>
                <a:gd name="T36" fmla="*/ 34 w 60"/>
                <a:gd name="T37" fmla="*/ 15 h 75"/>
                <a:gd name="T38" fmla="*/ 38 w 60"/>
                <a:gd name="T39" fmla="*/ 4 h 75"/>
                <a:gd name="T40" fmla="*/ 31 w 60"/>
                <a:gd name="T4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75">
                  <a:moveTo>
                    <a:pt x="31" y="0"/>
                  </a:moveTo>
                  <a:lnTo>
                    <a:pt x="27" y="6"/>
                  </a:lnTo>
                  <a:lnTo>
                    <a:pt x="27" y="16"/>
                  </a:lnTo>
                  <a:lnTo>
                    <a:pt x="3" y="19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0" y="53"/>
                  </a:lnTo>
                  <a:lnTo>
                    <a:pt x="1" y="66"/>
                  </a:lnTo>
                  <a:lnTo>
                    <a:pt x="1" y="74"/>
                  </a:lnTo>
                  <a:lnTo>
                    <a:pt x="17" y="73"/>
                  </a:lnTo>
                  <a:lnTo>
                    <a:pt x="32" y="63"/>
                  </a:lnTo>
                  <a:lnTo>
                    <a:pt x="45" y="63"/>
                  </a:lnTo>
                  <a:lnTo>
                    <a:pt x="56" y="61"/>
                  </a:lnTo>
                  <a:lnTo>
                    <a:pt x="59" y="40"/>
                  </a:lnTo>
                  <a:lnTo>
                    <a:pt x="53" y="24"/>
                  </a:lnTo>
                  <a:lnTo>
                    <a:pt x="38" y="24"/>
                  </a:lnTo>
                  <a:lnTo>
                    <a:pt x="34" y="15"/>
                  </a:lnTo>
                  <a:lnTo>
                    <a:pt x="38" y="4"/>
                  </a:lnTo>
                  <a:lnTo>
                    <a:pt x="31" y="0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7" name="Freeform 248">
              <a:extLst>
                <a:ext uri="{FF2B5EF4-FFF2-40B4-BE49-F238E27FC236}">
                  <a16:creationId xmlns:a16="http://schemas.microsoft.com/office/drawing/2014/main" id="{85EDD17E-5E71-BA47-88D4-5FD9D7FA2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806" y="1976298"/>
              <a:ext cx="36590" cy="29677"/>
            </a:xfrm>
            <a:custGeom>
              <a:avLst/>
              <a:gdLst>
                <a:gd name="T0" fmla="*/ 19 w 32"/>
                <a:gd name="T1" fmla="*/ 26 h 27"/>
                <a:gd name="T2" fmla="*/ 4 w 32"/>
                <a:gd name="T3" fmla="*/ 26 h 27"/>
                <a:gd name="T4" fmla="*/ 0 w 32"/>
                <a:gd name="T5" fmla="*/ 17 h 27"/>
                <a:gd name="T6" fmla="*/ 4 w 32"/>
                <a:gd name="T7" fmla="*/ 6 h 27"/>
                <a:gd name="T8" fmla="*/ 12 w 32"/>
                <a:gd name="T9" fmla="*/ 0 h 27"/>
                <a:gd name="T10" fmla="*/ 22 w 32"/>
                <a:gd name="T11" fmla="*/ 3 h 27"/>
                <a:gd name="T12" fmla="*/ 28 w 32"/>
                <a:gd name="T13" fmla="*/ 10 h 27"/>
                <a:gd name="T14" fmla="*/ 31 w 32"/>
                <a:gd name="T15" fmla="*/ 19 h 27"/>
                <a:gd name="T16" fmla="*/ 19 w 32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7">
                  <a:moveTo>
                    <a:pt x="19" y="26"/>
                  </a:moveTo>
                  <a:lnTo>
                    <a:pt x="4" y="26"/>
                  </a:lnTo>
                  <a:lnTo>
                    <a:pt x="0" y="17"/>
                  </a:lnTo>
                  <a:lnTo>
                    <a:pt x="4" y="6"/>
                  </a:lnTo>
                  <a:lnTo>
                    <a:pt x="12" y="0"/>
                  </a:lnTo>
                  <a:lnTo>
                    <a:pt x="22" y="3"/>
                  </a:lnTo>
                  <a:lnTo>
                    <a:pt x="28" y="10"/>
                  </a:lnTo>
                  <a:lnTo>
                    <a:pt x="31" y="19"/>
                  </a:lnTo>
                  <a:lnTo>
                    <a:pt x="19" y="26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8" name="Freeform 249">
              <a:extLst>
                <a:ext uri="{FF2B5EF4-FFF2-40B4-BE49-F238E27FC236}">
                  <a16:creationId xmlns:a16="http://schemas.microsoft.com/office/drawing/2014/main" id="{785868F4-1038-3041-B8C0-CE56336C3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518" y="1898149"/>
              <a:ext cx="115704" cy="198834"/>
            </a:xfrm>
            <a:custGeom>
              <a:avLst/>
              <a:gdLst>
                <a:gd name="T0" fmla="*/ 16 w 104"/>
                <a:gd name="T1" fmla="*/ 2 h 180"/>
                <a:gd name="T2" fmla="*/ 10 w 104"/>
                <a:gd name="T3" fmla="*/ 14 h 180"/>
                <a:gd name="T4" fmla="*/ 0 w 104"/>
                <a:gd name="T5" fmla="*/ 25 h 180"/>
                <a:gd name="T6" fmla="*/ 8 w 104"/>
                <a:gd name="T7" fmla="*/ 29 h 180"/>
                <a:gd name="T8" fmla="*/ 10 w 104"/>
                <a:gd name="T9" fmla="*/ 36 h 180"/>
                <a:gd name="T10" fmla="*/ 10 w 104"/>
                <a:gd name="T11" fmla="*/ 46 h 180"/>
                <a:gd name="T12" fmla="*/ 2 w 104"/>
                <a:gd name="T13" fmla="*/ 51 h 180"/>
                <a:gd name="T14" fmla="*/ 5 w 104"/>
                <a:gd name="T15" fmla="*/ 59 h 180"/>
                <a:gd name="T16" fmla="*/ 14 w 104"/>
                <a:gd name="T17" fmla="*/ 61 h 180"/>
                <a:gd name="T18" fmla="*/ 16 w 104"/>
                <a:gd name="T19" fmla="*/ 69 h 180"/>
                <a:gd name="T20" fmla="*/ 13 w 104"/>
                <a:gd name="T21" fmla="*/ 76 h 180"/>
                <a:gd name="T22" fmla="*/ 36 w 104"/>
                <a:gd name="T23" fmla="*/ 81 h 180"/>
                <a:gd name="T24" fmla="*/ 41 w 104"/>
                <a:gd name="T25" fmla="*/ 89 h 180"/>
                <a:gd name="T26" fmla="*/ 48 w 104"/>
                <a:gd name="T27" fmla="*/ 92 h 180"/>
                <a:gd name="T28" fmla="*/ 46 w 104"/>
                <a:gd name="T29" fmla="*/ 99 h 180"/>
                <a:gd name="T30" fmla="*/ 34 w 104"/>
                <a:gd name="T31" fmla="*/ 107 h 180"/>
                <a:gd name="T32" fmla="*/ 24 w 104"/>
                <a:gd name="T33" fmla="*/ 107 h 180"/>
                <a:gd name="T34" fmla="*/ 22 w 104"/>
                <a:gd name="T35" fmla="*/ 118 h 180"/>
                <a:gd name="T36" fmla="*/ 26 w 104"/>
                <a:gd name="T37" fmla="*/ 124 h 180"/>
                <a:gd name="T38" fmla="*/ 24 w 104"/>
                <a:gd name="T39" fmla="*/ 135 h 180"/>
                <a:gd name="T40" fmla="*/ 16 w 104"/>
                <a:gd name="T41" fmla="*/ 139 h 180"/>
                <a:gd name="T42" fmla="*/ 39 w 104"/>
                <a:gd name="T43" fmla="*/ 144 h 180"/>
                <a:gd name="T44" fmla="*/ 37 w 104"/>
                <a:gd name="T45" fmla="*/ 148 h 180"/>
                <a:gd name="T46" fmla="*/ 29 w 104"/>
                <a:gd name="T47" fmla="*/ 149 h 180"/>
                <a:gd name="T48" fmla="*/ 19 w 104"/>
                <a:gd name="T49" fmla="*/ 159 h 180"/>
                <a:gd name="T50" fmla="*/ 11 w 104"/>
                <a:gd name="T51" fmla="*/ 170 h 180"/>
                <a:gd name="T52" fmla="*/ 10 w 104"/>
                <a:gd name="T53" fmla="*/ 179 h 180"/>
                <a:gd name="T54" fmla="*/ 31 w 104"/>
                <a:gd name="T55" fmla="*/ 171 h 180"/>
                <a:gd name="T56" fmla="*/ 45 w 104"/>
                <a:gd name="T57" fmla="*/ 164 h 180"/>
                <a:gd name="T58" fmla="*/ 63 w 104"/>
                <a:gd name="T59" fmla="*/ 168 h 180"/>
                <a:gd name="T60" fmla="*/ 79 w 104"/>
                <a:gd name="T61" fmla="*/ 158 h 180"/>
                <a:gd name="T62" fmla="*/ 97 w 104"/>
                <a:gd name="T63" fmla="*/ 154 h 180"/>
                <a:gd name="T64" fmla="*/ 86 w 104"/>
                <a:gd name="T65" fmla="*/ 144 h 180"/>
                <a:gd name="T66" fmla="*/ 92 w 104"/>
                <a:gd name="T67" fmla="*/ 139 h 180"/>
                <a:gd name="T68" fmla="*/ 102 w 104"/>
                <a:gd name="T69" fmla="*/ 141 h 180"/>
                <a:gd name="T70" fmla="*/ 103 w 104"/>
                <a:gd name="T71" fmla="*/ 118 h 180"/>
                <a:gd name="T72" fmla="*/ 84 w 104"/>
                <a:gd name="T73" fmla="*/ 112 h 180"/>
                <a:gd name="T74" fmla="*/ 84 w 104"/>
                <a:gd name="T75" fmla="*/ 97 h 180"/>
                <a:gd name="T76" fmla="*/ 81 w 104"/>
                <a:gd name="T77" fmla="*/ 88 h 180"/>
                <a:gd name="T78" fmla="*/ 71 w 104"/>
                <a:gd name="T79" fmla="*/ 84 h 180"/>
                <a:gd name="T80" fmla="*/ 73 w 104"/>
                <a:gd name="T81" fmla="*/ 72 h 180"/>
                <a:gd name="T82" fmla="*/ 63 w 104"/>
                <a:gd name="T83" fmla="*/ 69 h 180"/>
                <a:gd name="T84" fmla="*/ 66 w 104"/>
                <a:gd name="T85" fmla="*/ 52 h 180"/>
                <a:gd name="T86" fmla="*/ 42 w 104"/>
                <a:gd name="T87" fmla="*/ 35 h 180"/>
                <a:gd name="T88" fmla="*/ 55 w 104"/>
                <a:gd name="T89" fmla="*/ 31 h 180"/>
                <a:gd name="T90" fmla="*/ 56 w 104"/>
                <a:gd name="T91" fmla="*/ 15 h 180"/>
                <a:gd name="T92" fmla="*/ 34 w 104"/>
                <a:gd name="T93" fmla="*/ 15 h 180"/>
                <a:gd name="T94" fmla="*/ 34 w 104"/>
                <a:gd name="T95" fmla="*/ 0 h 180"/>
                <a:gd name="T96" fmla="*/ 16 w 104"/>
                <a:gd name="T97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80">
                  <a:moveTo>
                    <a:pt x="16" y="2"/>
                  </a:moveTo>
                  <a:lnTo>
                    <a:pt x="10" y="14"/>
                  </a:lnTo>
                  <a:lnTo>
                    <a:pt x="0" y="25"/>
                  </a:lnTo>
                  <a:lnTo>
                    <a:pt x="8" y="29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4" y="61"/>
                  </a:lnTo>
                  <a:lnTo>
                    <a:pt x="16" y="69"/>
                  </a:lnTo>
                  <a:lnTo>
                    <a:pt x="13" y="76"/>
                  </a:lnTo>
                  <a:lnTo>
                    <a:pt x="36" y="81"/>
                  </a:lnTo>
                  <a:lnTo>
                    <a:pt x="41" y="89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4" y="107"/>
                  </a:lnTo>
                  <a:lnTo>
                    <a:pt x="24" y="107"/>
                  </a:lnTo>
                  <a:lnTo>
                    <a:pt x="22" y="118"/>
                  </a:lnTo>
                  <a:lnTo>
                    <a:pt x="26" y="124"/>
                  </a:lnTo>
                  <a:lnTo>
                    <a:pt x="24" y="135"/>
                  </a:lnTo>
                  <a:lnTo>
                    <a:pt x="16" y="139"/>
                  </a:lnTo>
                  <a:lnTo>
                    <a:pt x="39" y="144"/>
                  </a:lnTo>
                  <a:lnTo>
                    <a:pt x="37" y="148"/>
                  </a:lnTo>
                  <a:lnTo>
                    <a:pt x="29" y="149"/>
                  </a:lnTo>
                  <a:lnTo>
                    <a:pt x="19" y="159"/>
                  </a:lnTo>
                  <a:lnTo>
                    <a:pt x="11" y="170"/>
                  </a:lnTo>
                  <a:lnTo>
                    <a:pt x="10" y="179"/>
                  </a:lnTo>
                  <a:lnTo>
                    <a:pt x="31" y="171"/>
                  </a:lnTo>
                  <a:lnTo>
                    <a:pt x="45" y="164"/>
                  </a:lnTo>
                  <a:lnTo>
                    <a:pt x="63" y="168"/>
                  </a:lnTo>
                  <a:lnTo>
                    <a:pt x="79" y="158"/>
                  </a:lnTo>
                  <a:lnTo>
                    <a:pt x="97" y="154"/>
                  </a:lnTo>
                  <a:lnTo>
                    <a:pt x="86" y="144"/>
                  </a:lnTo>
                  <a:lnTo>
                    <a:pt x="92" y="139"/>
                  </a:lnTo>
                  <a:lnTo>
                    <a:pt x="102" y="141"/>
                  </a:lnTo>
                  <a:lnTo>
                    <a:pt x="103" y="118"/>
                  </a:lnTo>
                  <a:lnTo>
                    <a:pt x="84" y="112"/>
                  </a:lnTo>
                  <a:lnTo>
                    <a:pt x="84" y="97"/>
                  </a:lnTo>
                  <a:lnTo>
                    <a:pt x="81" y="88"/>
                  </a:lnTo>
                  <a:lnTo>
                    <a:pt x="71" y="84"/>
                  </a:lnTo>
                  <a:lnTo>
                    <a:pt x="73" y="72"/>
                  </a:lnTo>
                  <a:lnTo>
                    <a:pt x="63" y="69"/>
                  </a:lnTo>
                  <a:lnTo>
                    <a:pt x="66" y="52"/>
                  </a:lnTo>
                  <a:lnTo>
                    <a:pt x="42" y="35"/>
                  </a:lnTo>
                  <a:lnTo>
                    <a:pt x="55" y="31"/>
                  </a:lnTo>
                  <a:lnTo>
                    <a:pt x="56" y="15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16" y="2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59" name="Freeform 250">
              <a:extLst>
                <a:ext uri="{FF2B5EF4-FFF2-40B4-BE49-F238E27FC236}">
                  <a16:creationId xmlns:a16="http://schemas.microsoft.com/office/drawing/2014/main" id="{27A3EE07-3A7F-1740-9EF4-BA980855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787" y="1846710"/>
              <a:ext cx="16812" cy="19785"/>
            </a:xfrm>
            <a:custGeom>
              <a:avLst/>
              <a:gdLst>
                <a:gd name="T0" fmla="*/ 11 w 15"/>
                <a:gd name="T1" fmla="*/ 0 h 19"/>
                <a:gd name="T2" fmla="*/ 0 w 15"/>
                <a:gd name="T3" fmla="*/ 9 h 19"/>
                <a:gd name="T4" fmla="*/ 4 w 15"/>
                <a:gd name="T5" fmla="*/ 18 h 19"/>
                <a:gd name="T6" fmla="*/ 14 w 15"/>
                <a:gd name="T7" fmla="*/ 18 h 19"/>
                <a:gd name="T8" fmla="*/ 11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1" y="0"/>
                  </a:moveTo>
                  <a:lnTo>
                    <a:pt x="0" y="9"/>
                  </a:lnTo>
                  <a:lnTo>
                    <a:pt x="4" y="18"/>
                  </a:lnTo>
                  <a:lnTo>
                    <a:pt x="14" y="18"/>
                  </a:lnTo>
                  <a:lnTo>
                    <a:pt x="11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0" name="Freeform 251">
              <a:extLst>
                <a:ext uri="{FF2B5EF4-FFF2-40B4-BE49-F238E27FC236}">
                  <a16:creationId xmlns:a16="http://schemas.microsoft.com/office/drawing/2014/main" id="{D51F8FE0-E5C3-0244-9B37-A01E1EF09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713" y="1569728"/>
              <a:ext cx="391615" cy="339303"/>
            </a:xfrm>
            <a:custGeom>
              <a:avLst/>
              <a:gdLst>
                <a:gd name="T0" fmla="*/ 303 w 352"/>
                <a:gd name="T1" fmla="*/ 42 h 306"/>
                <a:gd name="T2" fmla="*/ 280 w 352"/>
                <a:gd name="T3" fmla="*/ 30 h 306"/>
                <a:gd name="T4" fmla="*/ 263 w 352"/>
                <a:gd name="T5" fmla="*/ 48 h 306"/>
                <a:gd name="T6" fmla="*/ 237 w 352"/>
                <a:gd name="T7" fmla="*/ 66 h 306"/>
                <a:gd name="T8" fmla="*/ 213 w 352"/>
                <a:gd name="T9" fmla="*/ 61 h 306"/>
                <a:gd name="T10" fmla="*/ 197 w 352"/>
                <a:gd name="T11" fmla="*/ 78 h 306"/>
                <a:gd name="T12" fmla="*/ 173 w 352"/>
                <a:gd name="T13" fmla="*/ 78 h 306"/>
                <a:gd name="T14" fmla="*/ 158 w 352"/>
                <a:gd name="T15" fmla="*/ 90 h 306"/>
                <a:gd name="T16" fmla="*/ 148 w 352"/>
                <a:gd name="T17" fmla="*/ 100 h 306"/>
                <a:gd name="T18" fmla="*/ 138 w 352"/>
                <a:gd name="T19" fmla="*/ 117 h 306"/>
                <a:gd name="T20" fmla="*/ 124 w 352"/>
                <a:gd name="T21" fmla="*/ 129 h 306"/>
                <a:gd name="T22" fmla="*/ 115 w 352"/>
                <a:gd name="T23" fmla="*/ 151 h 306"/>
                <a:gd name="T24" fmla="*/ 117 w 352"/>
                <a:gd name="T25" fmla="*/ 172 h 306"/>
                <a:gd name="T26" fmla="*/ 96 w 352"/>
                <a:gd name="T27" fmla="*/ 174 h 306"/>
                <a:gd name="T28" fmla="*/ 96 w 352"/>
                <a:gd name="T29" fmla="*/ 210 h 306"/>
                <a:gd name="T30" fmla="*/ 107 w 352"/>
                <a:gd name="T31" fmla="*/ 242 h 306"/>
                <a:gd name="T32" fmla="*/ 96 w 352"/>
                <a:gd name="T33" fmla="*/ 267 h 306"/>
                <a:gd name="T34" fmla="*/ 87 w 352"/>
                <a:gd name="T35" fmla="*/ 295 h 306"/>
                <a:gd name="T36" fmla="*/ 55 w 352"/>
                <a:gd name="T37" fmla="*/ 292 h 306"/>
                <a:gd name="T38" fmla="*/ 33 w 352"/>
                <a:gd name="T39" fmla="*/ 303 h 306"/>
                <a:gd name="T40" fmla="*/ 15 w 352"/>
                <a:gd name="T41" fmla="*/ 287 h 306"/>
                <a:gd name="T42" fmla="*/ 11 w 352"/>
                <a:gd name="T43" fmla="*/ 256 h 306"/>
                <a:gd name="T44" fmla="*/ 0 w 352"/>
                <a:gd name="T45" fmla="*/ 218 h 306"/>
                <a:gd name="T46" fmla="*/ 14 w 352"/>
                <a:gd name="T47" fmla="*/ 205 h 306"/>
                <a:gd name="T48" fmla="*/ 40 w 352"/>
                <a:gd name="T49" fmla="*/ 199 h 306"/>
                <a:gd name="T50" fmla="*/ 60 w 352"/>
                <a:gd name="T51" fmla="*/ 189 h 306"/>
                <a:gd name="T52" fmla="*/ 82 w 352"/>
                <a:gd name="T53" fmla="*/ 165 h 306"/>
                <a:gd name="T54" fmla="*/ 94 w 352"/>
                <a:gd name="T55" fmla="*/ 144 h 306"/>
                <a:gd name="T56" fmla="*/ 102 w 352"/>
                <a:gd name="T57" fmla="*/ 117 h 306"/>
                <a:gd name="T58" fmla="*/ 129 w 352"/>
                <a:gd name="T59" fmla="*/ 87 h 306"/>
                <a:gd name="T60" fmla="*/ 163 w 352"/>
                <a:gd name="T61" fmla="*/ 74 h 306"/>
                <a:gd name="T62" fmla="*/ 195 w 352"/>
                <a:gd name="T63" fmla="*/ 64 h 306"/>
                <a:gd name="T64" fmla="*/ 212 w 352"/>
                <a:gd name="T65" fmla="*/ 46 h 306"/>
                <a:gd name="T66" fmla="*/ 198 w 352"/>
                <a:gd name="T67" fmla="*/ 23 h 306"/>
                <a:gd name="T68" fmla="*/ 218 w 352"/>
                <a:gd name="T69" fmla="*/ 8 h 306"/>
                <a:gd name="T70" fmla="*/ 229 w 352"/>
                <a:gd name="T71" fmla="*/ 25 h 306"/>
                <a:gd name="T72" fmla="*/ 236 w 352"/>
                <a:gd name="T73" fmla="*/ 17 h 306"/>
                <a:gd name="T74" fmla="*/ 248 w 352"/>
                <a:gd name="T75" fmla="*/ 26 h 306"/>
                <a:gd name="T76" fmla="*/ 246 w 352"/>
                <a:gd name="T77" fmla="*/ 10 h 306"/>
                <a:gd name="T78" fmla="*/ 271 w 352"/>
                <a:gd name="T79" fmla="*/ 12 h 306"/>
                <a:gd name="T80" fmla="*/ 282 w 352"/>
                <a:gd name="T81" fmla="*/ 14 h 306"/>
                <a:gd name="T82" fmla="*/ 309 w 352"/>
                <a:gd name="T83" fmla="*/ 5 h 306"/>
                <a:gd name="T84" fmla="*/ 322 w 352"/>
                <a:gd name="T85" fmla="*/ 26 h 306"/>
                <a:gd name="T86" fmla="*/ 333 w 352"/>
                <a:gd name="T87" fmla="*/ 48 h 306"/>
                <a:gd name="T88" fmla="*/ 310 w 352"/>
                <a:gd name="T89" fmla="*/ 80 h 306"/>
                <a:gd name="T90" fmla="*/ 303 w 352"/>
                <a:gd name="T91" fmla="*/ 4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306">
                  <a:moveTo>
                    <a:pt x="295" y="66"/>
                  </a:moveTo>
                  <a:lnTo>
                    <a:pt x="303" y="42"/>
                  </a:lnTo>
                  <a:lnTo>
                    <a:pt x="292" y="32"/>
                  </a:lnTo>
                  <a:lnTo>
                    <a:pt x="280" y="30"/>
                  </a:lnTo>
                  <a:lnTo>
                    <a:pt x="273" y="37"/>
                  </a:lnTo>
                  <a:lnTo>
                    <a:pt x="263" y="48"/>
                  </a:lnTo>
                  <a:lnTo>
                    <a:pt x="258" y="63"/>
                  </a:lnTo>
                  <a:lnTo>
                    <a:pt x="237" y="66"/>
                  </a:lnTo>
                  <a:lnTo>
                    <a:pt x="224" y="63"/>
                  </a:lnTo>
                  <a:lnTo>
                    <a:pt x="213" y="61"/>
                  </a:lnTo>
                  <a:lnTo>
                    <a:pt x="205" y="68"/>
                  </a:lnTo>
                  <a:lnTo>
                    <a:pt x="197" y="78"/>
                  </a:lnTo>
                  <a:lnTo>
                    <a:pt x="184" y="78"/>
                  </a:lnTo>
                  <a:lnTo>
                    <a:pt x="173" y="78"/>
                  </a:lnTo>
                  <a:lnTo>
                    <a:pt x="166" y="85"/>
                  </a:lnTo>
                  <a:lnTo>
                    <a:pt x="158" y="90"/>
                  </a:lnTo>
                  <a:lnTo>
                    <a:pt x="150" y="87"/>
                  </a:lnTo>
                  <a:lnTo>
                    <a:pt x="148" y="100"/>
                  </a:lnTo>
                  <a:lnTo>
                    <a:pt x="140" y="104"/>
                  </a:lnTo>
                  <a:lnTo>
                    <a:pt x="138" y="117"/>
                  </a:lnTo>
                  <a:lnTo>
                    <a:pt x="128" y="117"/>
                  </a:lnTo>
                  <a:lnTo>
                    <a:pt x="124" y="129"/>
                  </a:lnTo>
                  <a:lnTo>
                    <a:pt x="117" y="133"/>
                  </a:lnTo>
                  <a:lnTo>
                    <a:pt x="115" y="151"/>
                  </a:lnTo>
                  <a:lnTo>
                    <a:pt x="108" y="165"/>
                  </a:lnTo>
                  <a:lnTo>
                    <a:pt x="117" y="172"/>
                  </a:lnTo>
                  <a:lnTo>
                    <a:pt x="110" y="177"/>
                  </a:lnTo>
                  <a:lnTo>
                    <a:pt x="96" y="174"/>
                  </a:lnTo>
                  <a:lnTo>
                    <a:pt x="93" y="184"/>
                  </a:lnTo>
                  <a:lnTo>
                    <a:pt x="96" y="210"/>
                  </a:lnTo>
                  <a:lnTo>
                    <a:pt x="99" y="226"/>
                  </a:lnTo>
                  <a:lnTo>
                    <a:pt x="107" y="242"/>
                  </a:lnTo>
                  <a:lnTo>
                    <a:pt x="110" y="259"/>
                  </a:lnTo>
                  <a:lnTo>
                    <a:pt x="96" y="267"/>
                  </a:lnTo>
                  <a:lnTo>
                    <a:pt x="92" y="286"/>
                  </a:lnTo>
                  <a:lnTo>
                    <a:pt x="87" y="295"/>
                  </a:lnTo>
                  <a:lnTo>
                    <a:pt x="76" y="289"/>
                  </a:lnTo>
                  <a:lnTo>
                    <a:pt x="55" y="292"/>
                  </a:lnTo>
                  <a:lnTo>
                    <a:pt x="44" y="300"/>
                  </a:lnTo>
                  <a:lnTo>
                    <a:pt x="33" y="303"/>
                  </a:lnTo>
                  <a:lnTo>
                    <a:pt x="16" y="305"/>
                  </a:lnTo>
                  <a:lnTo>
                    <a:pt x="15" y="287"/>
                  </a:lnTo>
                  <a:lnTo>
                    <a:pt x="8" y="282"/>
                  </a:lnTo>
                  <a:lnTo>
                    <a:pt x="11" y="256"/>
                  </a:lnTo>
                  <a:lnTo>
                    <a:pt x="1" y="255"/>
                  </a:lnTo>
                  <a:lnTo>
                    <a:pt x="0" y="218"/>
                  </a:lnTo>
                  <a:lnTo>
                    <a:pt x="11" y="214"/>
                  </a:lnTo>
                  <a:lnTo>
                    <a:pt x="14" y="205"/>
                  </a:lnTo>
                  <a:lnTo>
                    <a:pt x="27" y="200"/>
                  </a:lnTo>
                  <a:lnTo>
                    <a:pt x="40" y="199"/>
                  </a:lnTo>
                  <a:lnTo>
                    <a:pt x="45" y="191"/>
                  </a:lnTo>
                  <a:lnTo>
                    <a:pt x="60" y="189"/>
                  </a:lnTo>
                  <a:lnTo>
                    <a:pt x="62" y="172"/>
                  </a:lnTo>
                  <a:lnTo>
                    <a:pt x="82" y="165"/>
                  </a:lnTo>
                  <a:lnTo>
                    <a:pt x="84" y="151"/>
                  </a:lnTo>
                  <a:lnTo>
                    <a:pt x="94" y="144"/>
                  </a:lnTo>
                  <a:lnTo>
                    <a:pt x="98" y="131"/>
                  </a:lnTo>
                  <a:lnTo>
                    <a:pt x="102" y="117"/>
                  </a:lnTo>
                  <a:lnTo>
                    <a:pt x="117" y="102"/>
                  </a:lnTo>
                  <a:lnTo>
                    <a:pt x="129" y="87"/>
                  </a:lnTo>
                  <a:lnTo>
                    <a:pt x="144" y="78"/>
                  </a:lnTo>
                  <a:lnTo>
                    <a:pt x="163" y="74"/>
                  </a:lnTo>
                  <a:lnTo>
                    <a:pt x="174" y="68"/>
                  </a:lnTo>
                  <a:lnTo>
                    <a:pt x="195" y="64"/>
                  </a:lnTo>
                  <a:lnTo>
                    <a:pt x="199" y="52"/>
                  </a:lnTo>
                  <a:lnTo>
                    <a:pt x="212" y="46"/>
                  </a:lnTo>
                  <a:lnTo>
                    <a:pt x="208" y="30"/>
                  </a:lnTo>
                  <a:lnTo>
                    <a:pt x="198" y="23"/>
                  </a:lnTo>
                  <a:lnTo>
                    <a:pt x="213" y="19"/>
                  </a:lnTo>
                  <a:lnTo>
                    <a:pt x="218" y="8"/>
                  </a:lnTo>
                  <a:lnTo>
                    <a:pt x="221" y="23"/>
                  </a:lnTo>
                  <a:lnTo>
                    <a:pt x="229" y="25"/>
                  </a:lnTo>
                  <a:lnTo>
                    <a:pt x="229" y="17"/>
                  </a:lnTo>
                  <a:lnTo>
                    <a:pt x="236" y="17"/>
                  </a:lnTo>
                  <a:lnTo>
                    <a:pt x="239" y="23"/>
                  </a:lnTo>
                  <a:lnTo>
                    <a:pt x="248" y="26"/>
                  </a:lnTo>
                  <a:lnTo>
                    <a:pt x="253" y="15"/>
                  </a:lnTo>
                  <a:lnTo>
                    <a:pt x="246" y="10"/>
                  </a:lnTo>
                  <a:lnTo>
                    <a:pt x="258" y="3"/>
                  </a:lnTo>
                  <a:lnTo>
                    <a:pt x="271" y="12"/>
                  </a:lnTo>
                  <a:lnTo>
                    <a:pt x="279" y="0"/>
                  </a:lnTo>
                  <a:lnTo>
                    <a:pt x="282" y="14"/>
                  </a:lnTo>
                  <a:lnTo>
                    <a:pt x="295" y="15"/>
                  </a:lnTo>
                  <a:lnTo>
                    <a:pt x="309" y="5"/>
                  </a:lnTo>
                  <a:lnTo>
                    <a:pt x="325" y="15"/>
                  </a:lnTo>
                  <a:lnTo>
                    <a:pt x="322" y="26"/>
                  </a:lnTo>
                  <a:lnTo>
                    <a:pt x="351" y="36"/>
                  </a:lnTo>
                  <a:lnTo>
                    <a:pt x="333" y="48"/>
                  </a:lnTo>
                  <a:lnTo>
                    <a:pt x="317" y="65"/>
                  </a:lnTo>
                  <a:lnTo>
                    <a:pt x="310" y="80"/>
                  </a:lnTo>
                  <a:lnTo>
                    <a:pt x="295" y="66"/>
                  </a:lnTo>
                  <a:lnTo>
                    <a:pt x="303" y="4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1" name="Freeform 252">
              <a:extLst>
                <a:ext uri="{FF2B5EF4-FFF2-40B4-BE49-F238E27FC236}">
                  <a16:creationId xmlns:a16="http://schemas.microsoft.com/office/drawing/2014/main" id="{07433FB4-7122-694B-A207-5E110D91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41" y="2064339"/>
              <a:ext cx="188885" cy="195866"/>
            </a:xfrm>
            <a:custGeom>
              <a:avLst/>
              <a:gdLst>
                <a:gd name="T0" fmla="*/ 89 w 170"/>
                <a:gd name="T1" fmla="*/ 3 h 176"/>
                <a:gd name="T2" fmla="*/ 85 w 170"/>
                <a:gd name="T3" fmla="*/ 15 h 176"/>
                <a:gd name="T4" fmla="*/ 78 w 170"/>
                <a:gd name="T5" fmla="*/ 21 h 176"/>
                <a:gd name="T6" fmla="*/ 74 w 170"/>
                <a:gd name="T7" fmla="*/ 29 h 176"/>
                <a:gd name="T8" fmla="*/ 63 w 170"/>
                <a:gd name="T9" fmla="*/ 27 h 176"/>
                <a:gd name="T10" fmla="*/ 61 w 170"/>
                <a:gd name="T11" fmla="*/ 36 h 176"/>
                <a:gd name="T12" fmla="*/ 50 w 170"/>
                <a:gd name="T13" fmla="*/ 37 h 176"/>
                <a:gd name="T14" fmla="*/ 42 w 170"/>
                <a:gd name="T15" fmla="*/ 29 h 176"/>
                <a:gd name="T16" fmla="*/ 34 w 170"/>
                <a:gd name="T17" fmla="*/ 31 h 176"/>
                <a:gd name="T18" fmla="*/ 38 w 170"/>
                <a:gd name="T19" fmla="*/ 39 h 176"/>
                <a:gd name="T20" fmla="*/ 36 w 170"/>
                <a:gd name="T21" fmla="*/ 47 h 176"/>
                <a:gd name="T22" fmla="*/ 23 w 170"/>
                <a:gd name="T23" fmla="*/ 48 h 176"/>
                <a:gd name="T24" fmla="*/ 17 w 170"/>
                <a:gd name="T25" fmla="*/ 52 h 176"/>
                <a:gd name="T26" fmla="*/ 15 w 170"/>
                <a:gd name="T27" fmla="*/ 54 h 176"/>
                <a:gd name="T28" fmla="*/ 0 w 170"/>
                <a:gd name="T29" fmla="*/ 56 h 176"/>
                <a:gd name="T30" fmla="*/ 0 w 170"/>
                <a:gd name="T31" fmla="*/ 60 h 176"/>
                <a:gd name="T32" fmla="*/ 0 w 170"/>
                <a:gd name="T33" fmla="*/ 66 h 176"/>
                <a:gd name="T34" fmla="*/ 18 w 170"/>
                <a:gd name="T35" fmla="*/ 75 h 176"/>
                <a:gd name="T36" fmla="*/ 26 w 170"/>
                <a:gd name="T37" fmla="*/ 79 h 176"/>
                <a:gd name="T38" fmla="*/ 34 w 170"/>
                <a:gd name="T39" fmla="*/ 88 h 176"/>
                <a:gd name="T40" fmla="*/ 40 w 170"/>
                <a:gd name="T41" fmla="*/ 102 h 176"/>
                <a:gd name="T42" fmla="*/ 48 w 170"/>
                <a:gd name="T43" fmla="*/ 111 h 176"/>
                <a:gd name="T44" fmla="*/ 40 w 170"/>
                <a:gd name="T45" fmla="*/ 115 h 176"/>
                <a:gd name="T46" fmla="*/ 36 w 170"/>
                <a:gd name="T47" fmla="*/ 150 h 176"/>
                <a:gd name="T48" fmla="*/ 31 w 170"/>
                <a:gd name="T49" fmla="*/ 160 h 176"/>
                <a:gd name="T50" fmla="*/ 50 w 170"/>
                <a:gd name="T51" fmla="*/ 166 h 176"/>
                <a:gd name="T52" fmla="*/ 70 w 170"/>
                <a:gd name="T53" fmla="*/ 167 h 176"/>
                <a:gd name="T54" fmla="*/ 80 w 170"/>
                <a:gd name="T55" fmla="*/ 175 h 176"/>
                <a:gd name="T56" fmla="*/ 108 w 170"/>
                <a:gd name="T57" fmla="*/ 175 h 176"/>
                <a:gd name="T58" fmla="*/ 105 w 170"/>
                <a:gd name="T59" fmla="*/ 164 h 176"/>
                <a:gd name="T60" fmla="*/ 110 w 170"/>
                <a:gd name="T61" fmla="*/ 153 h 176"/>
                <a:gd name="T62" fmla="*/ 122 w 170"/>
                <a:gd name="T63" fmla="*/ 152 h 176"/>
                <a:gd name="T64" fmla="*/ 134 w 170"/>
                <a:gd name="T65" fmla="*/ 152 h 176"/>
                <a:gd name="T66" fmla="*/ 143 w 170"/>
                <a:gd name="T67" fmla="*/ 158 h 176"/>
                <a:gd name="T68" fmla="*/ 154 w 170"/>
                <a:gd name="T69" fmla="*/ 161 h 176"/>
                <a:gd name="T70" fmla="*/ 162 w 170"/>
                <a:gd name="T71" fmla="*/ 148 h 176"/>
                <a:gd name="T72" fmla="*/ 162 w 170"/>
                <a:gd name="T73" fmla="*/ 138 h 176"/>
                <a:gd name="T74" fmla="*/ 151 w 170"/>
                <a:gd name="T75" fmla="*/ 133 h 176"/>
                <a:gd name="T76" fmla="*/ 149 w 170"/>
                <a:gd name="T77" fmla="*/ 119 h 176"/>
                <a:gd name="T78" fmla="*/ 155 w 170"/>
                <a:gd name="T79" fmla="*/ 110 h 176"/>
                <a:gd name="T80" fmla="*/ 155 w 170"/>
                <a:gd name="T81" fmla="*/ 99 h 176"/>
                <a:gd name="T82" fmla="*/ 148 w 170"/>
                <a:gd name="T83" fmla="*/ 93 h 176"/>
                <a:gd name="T84" fmla="*/ 151 w 170"/>
                <a:gd name="T85" fmla="*/ 84 h 176"/>
                <a:gd name="T86" fmla="*/ 157 w 170"/>
                <a:gd name="T87" fmla="*/ 74 h 176"/>
                <a:gd name="T88" fmla="*/ 166 w 170"/>
                <a:gd name="T89" fmla="*/ 73 h 176"/>
                <a:gd name="T90" fmla="*/ 163 w 170"/>
                <a:gd name="T91" fmla="*/ 51 h 176"/>
                <a:gd name="T92" fmla="*/ 169 w 170"/>
                <a:gd name="T93" fmla="*/ 43 h 176"/>
                <a:gd name="T94" fmla="*/ 156 w 170"/>
                <a:gd name="T95" fmla="*/ 32 h 176"/>
                <a:gd name="T96" fmla="*/ 137 w 170"/>
                <a:gd name="T97" fmla="*/ 33 h 176"/>
                <a:gd name="T98" fmla="*/ 119 w 170"/>
                <a:gd name="T99" fmla="*/ 27 h 176"/>
                <a:gd name="T100" fmla="*/ 114 w 170"/>
                <a:gd name="T101" fmla="*/ 14 h 176"/>
                <a:gd name="T102" fmla="*/ 102 w 170"/>
                <a:gd name="T103" fmla="*/ 8 h 176"/>
                <a:gd name="T104" fmla="*/ 103 w 170"/>
                <a:gd name="T105" fmla="*/ 0 h 176"/>
                <a:gd name="T106" fmla="*/ 89 w 170"/>
                <a:gd name="T107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176">
                  <a:moveTo>
                    <a:pt x="89" y="3"/>
                  </a:moveTo>
                  <a:lnTo>
                    <a:pt x="85" y="15"/>
                  </a:lnTo>
                  <a:lnTo>
                    <a:pt x="78" y="21"/>
                  </a:lnTo>
                  <a:lnTo>
                    <a:pt x="74" y="29"/>
                  </a:lnTo>
                  <a:lnTo>
                    <a:pt x="63" y="27"/>
                  </a:lnTo>
                  <a:lnTo>
                    <a:pt x="61" y="36"/>
                  </a:lnTo>
                  <a:lnTo>
                    <a:pt x="50" y="37"/>
                  </a:lnTo>
                  <a:lnTo>
                    <a:pt x="42" y="29"/>
                  </a:lnTo>
                  <a:lnTo>
                    <a:pt x="34" y="31"/>
                  </a:lnTo>
                  <a:lnTo>
                    <a:pt x="38" y="39"/>
                  </a:lnTo>
                  <a:lnTo>
                    <a:pt x="36" y="47"/>
                  </a:lnTo>
                  <a:lnTo>
                    <a:pt x="23" y="48"/>
                  </a:lnTo>
                  <a:lnTo>
                    <a:pt x="17" y="52"/>
                  </a:lnTo>
                  <a:lnTo>
                    <a:pt x="15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18" y="75"/>
                  </a:lnTo>
                  <a:lnTo>
                    <a:pt x="26" y="79"/>
                  </a:lnTo>
                  <a:lnTo>
                    <a:pt x="34" y="88"/>
                  </a:lnTo>
                  <a:lnTo>
                    <a:pt x="40" y="102"/>
                  </a:lnTo>
                  <a:lnTo>
                    <a:pt x="48" y="111"/>
                  </a:lnTo>
                  <a:lnTo>
                    <a:pt x="40" y="115"/>
                  </a:lnTo>
                  <a:lnTo>
                    <a:pt x="36" y="150"/>
                  </a:lnTo>
                  <a:lnTo>
                    <a:pt x="31" y="160"/>
                  </a:lnTo>
                  <a:lnTo>
                    <a:pt x="50" y="166"/>
                  </a:lnTo>
                  <a:lnTo>
                    <a:pt x="70" y="167"/>
                  </a:lnTo>
                  <a:lnTo>
                    <a:pt x="80" y="175"/>
                  </a:lnTo>
                  <a:lnTo>
                    <a:pt x="108" y="175"/>
                  </a:lnTo>
                  <a:lnTo>
                    <a:pt x="105" y="164"/>
                  </a:lnTo>
                  <a:lnTo>
                    <a:pt x="110" y="153"/>
                  </a:lnTo>
                  <a:lnTo>
                    <a:pt x="122" y="152"/>
                  </a:lnTo>
                  <a:lnTo>
                    <a:pt x="134" y="152"/>
                  </a:lnTo>
                  <a:lnTo>
                    <a:pt x="143" y="158"/>
                  </a:lnTo>
                  <a:lnTo>
                    <a:pt x="154" y="161"/>
                  </a:lnTo>
                  <a:lnTo>
                    <a:pt x="162" y="148"/>
                  </a:lnTo>
                  <a:lnTo>
                    <a:pt x="162" y="138"/>
                  </a:lnTo>
                  <a:lnTo>
                    <a:pt x="151" y="133"/>
                  </a:lnTo>
                  <a:lnTo>
                    <a:pt x="149" y="119"/>
                  </a:lnTo>
                  <a:lnTo>
                    <a:pt x="155" y="110"/>
                  </a:lnTo>
                  <a:lnTo>
                    <a:pt x="155" y="99"/>
                  </a:lnTo>
                  <a:lnTo>
                    <a:pt x="148" y="93"/>
                  </a:lnTo>
                  <a:lnTo>
                    <a:pt x="151" y="84"/>
                  </a:lnTo>
                  <a:lnTo>
                    <a:pt x="157" y="74"/>
                  </a:lnTo>
                  <a:lnTo>
                    <a:pt x="166" y="73"/>
                  </a:lnTo>
                  <a:lnTo>
                    <a:pt x="163" y="51"/>
                  </a:lnTo>
                  <a:lnTo>
                    <a:pt x="169" y="43"/>
                  </a:lnTo>
                  <a:lnTo>
                    <a:pt x="156" y="32"/>
                  </a:lnTo>
                  <a:lnTo>
                    <a:pt x="137" y="33"/>
                  </a:lnTo>
                  <a:lnTo>
                    <a:pt x="119" y="27"/>
                  </a:lnTo>
                  <a:lnTo>
                    <a:pt x="114" y="14"/>
                  </a:lnTo>
                  <a:lnTo>
                    <a:pt x="102" y="8"/>
                  </a:lnTo>
                  <a:lnTo>
                    <a:pt x="103" y="0"/>
                  </a:lnTo>
                  <a:lnTo>
                    <a:pt x="89" y="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2" name="Freeform 253">
              <a:extLst>
                <a:ext uri="{FF2B5EF4-FFF2-40B4-BE49-F238E27FC236}">
                  <a16:creationId xmlns:a16="http://schemas.microsoft.com/office/drawing/2014/main" id="{97FBB8C3-D735-C746-A364-68F8BB0A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403" y="2157325"/>
              <a:ext cx="189874" cy="187952"/>
            </a:xfrm>
            <a:custGeom>
              <a:avLst/>
              <a:gdLst>
                <a:gd name="T0" fmla="*/ 13 w 172"/>
                <a:gd name="T1" fmla="*/ 65 h 170"/>
                <a:gd name="T2" fmla="*/ 13 w 172"/>
                <a:gd name="T3" fmla="*/ 55 h 170"/>
                <a:gd name="T4" fmla="*/ 2 w 172"/>
                <a:gd name="T5" fmla="*/ 50 h 170"/>
                <a:gd name="T6" fmla="*/ 0 w 172"/>
                <a:gd name="T7" fmla="*/ 36 h 170"/>
                <a:gd name="T8" fmla="*/ 6 w 172"/>
                <a:gd name="T9" fmla="*/ 27 h 170"/>
                <a:gd name="T10" fmla="*/ 6 w 172"/>
                <a:gd name="T11" fmla="*/ 16 h 170"/>
                <a:gd name="T12" fmla="*/ 20 w 172"/>
                <a:gd name="T13" fmla="*/ 16 h 170"/>
                <a:gd name="T14" fmla="*/ 25 w 172"/>
                <a:gd name="T15" fmla="*/ 10 h 170"/>
                <a:gd name="T16" fmla="*/ 30 w 172"/>
                <a:gd name="T17" fmla="*/ 17 h 170"/>
                <a:gd name="T18" fmla="*/ 35 w 172"/>
                <a:gd name="T19" fmla="*/ 12 h 170"/>
                <a:gd name="T20" fmla="*/ 41 w 172"/>
                <a:gd name="T21" fmla="*/ 14 h 170"/>
                <a:gd name="T22" fmla="*/ 46 w 172"/>
                <a:gd name="T23" fmla="*/ 3 h 170"/>
                <a:gd name="T24" fmla="*/ 52 w 172"/>
                <a:gd name="T25" fmla="*/ 6 h 170"/>
                <a:gd name="T26" fmla="*/ 67 w 172"/>
                <a:gd name="T27" fmla="*/ 6 h 170"/>
                <a:gd name="T28" fmla="*/ 80 w 172"/>
                <a:gd name="T29" fmla="*/ 0 h 170"/>
                <a:gd name="T30" fmla="*/ 88 w 172"/>
                <a:gd name="T31" fmla="*/ 9 h 170"/>
                <a:gd name="T32" fmla="*/ 91 w 172"/>
                <a:gd name="T33" fmla="*/ 21 h 170"/>
                <a:gd name="T34" fmla="*/ 84 w 172"/>
                <a:gd name="T35" fmla="*/ 27 h 170"/>
                <a:gd name="T36" fmla="*/ 80 w 172"/>
                <a:gd name="T37" fmla="*/ 41 h 170"/>
                <a:gd name="T38" fmla="*/ 80 w 172"/>
                <a:gd name="T39" fmla="*/ 51 h 170"/>
                <a:gd name="T40" fmla="*/ 86 w 172"/>
                <a:gd name="T41" fmla="*/ 54 h 170"/>
                <a:gd name="T42" fmla="*/ 95 w 172"/>
                <a:gd name="T43" fmla="*/ 69 h 170"/>
                <a:gd name="T44" fmla="*/ 106 w 172"/>
                <a:gd name="T45" fmla="*/ 85 h 170"/>
                <a:gd name="T46" fmla="*/ 124 w 172"/>
                <a:gd name="T47" fmla="*/ 101 h 170"/>
                <a:gd name="T48" fmla="*/ 133 w 172"/>
                <a:gd name="T49" fmla="*/ 101 h 170"/>
                <a:gd name="T50" fmla="*/ 140 w 172"/>
                <a:gd name="T51" fmla="*/ 99 h 170"/>
                <a:gd name="T52" fmla="*/ 141 w 172"/>
                <a:gd name="T53" fmla="*/ 106 h 170"/>
                <a:gd name="T54" fmla="*/ 146 w 172"/>
                <a:gd name="T55" fmla="*/ 111 h 170"/>
                <a:gd name="T56" fmla="*/ 149 w 172"/>
                <a:gd name="T57" fmla="*/ 117 h 170"/>
                <a:gd name="T58" fmla="*/ 157 w 172"/>
                <a:gd name="T59" fmla="*/ 123 h 170"/>
                <a:gd name="T60" fmla="*/ 163 w 172"/>
                <a:gd name="T61" fmla="*/ 129 h 170"/>
                <a:gd name="T62" fmla="*/ 171 w 172"/>
                <a:gd name="T63" fmla="*/ 139 h 170"/>
                <a:gd name="T64" fmla="*/ 166 w 172"/>
                <a:gd name="T65" fmla="*/ 143 h 170"/>
                <a:gd name="T66" fmla="*/ 154 w 172"/>
                <a:gd name="T67" fmla="*/ 134 h 170"/>
                <a:gd name="T68" fmla="*/ 145 w 172"/>
                <a:gd name="T69" fmla="*/ 138 h 170"/>
                <a:gd name="T70" fmla="*/ 142 w 172"/>
                <a:gd name="T71" fmla="*/ 144 h 170"/>
                <a:gd name="T72" fmla="*/ 148 w 172"/>
                <a:gd name="T73" fmla="*/ 155 h 170"/>
                <a:gd name="T74" fmla="*/ 142 w 172"/>
                <a:gd name="T75" fmla="*/ 161 h 170"/>
                <a:gd name="T76" fmla="*/ 138 w 172"/>
                <a:gd name="T77" fmla="*/ 169 h 170"/>
                <a:gd name="T78" fmla="*/ 130 w 172"/>
                <a:gd name="T79" fmla="*/ 169 h 170"/>
                <a:gd name="T80" fmla="*/ 131 w 172"/>
                <a:gd name="T81" fmla="*/ 152 h 170"/>
                <a:gd name="T82" fmla="*/ 131 w 172"/>
                <a:gd name="T83" fmla="*/ 144 h 170"/>
                <a:gd name="T84" fmla="*/ 121 w 172"/>
                <a:gd name="T85" fmla="*/ 137 h 170"/>
                <a:gd name="T86" fmla="*/ 116 w 172"/>
                <a:gd name="T87" fmla="*/ 128 h 170"/>
                <a:gd name="T88" fmla="*/ 108 w 172"/>
                <a:gd name="T89" fmla="*/ 126 h 170"/>
                <a:gd name="T90" fmla="*/ 108 w 172"/>
                <a:gd name="T91" fmla="*/ 117 h 170"/>
                <a:gd name="T92" fmla="*/ 87 w 172"/>
                <a:gd name="T93" fmla="*/ 111 h 170"/>
                <a:gd name="T94" fmla="*/ 74 w 172"/>
                <a:gd name="T95" fmla="*/ 99 h 170"/>
                <a:gd name="T96" fmla="*/ 66 w 172"/>
                <a:gd name="T97" fmla="*/ 93 h 170"/>
                <a:gd name="T98" fmla="*/ 58 w 172"/>
                <a:gd name="T99" fmla="*/ 86 h 170"/>
                <a:gd name="T100" fmla="*/ 53 w 172"/>
                <a:gd name="T101" fmla="*/ 69 h 170"/>
                <a:gd name="T102" fmla="*/ 49 w 172"/>
                <a:gd name="T103" fmla="*/ 59 h 170"/>
                <a:gd name="T104" fmla="*/ 32 w 172"/>
                <a:gd name="T105" fmla="*/ 56 h 170"/>
                <a:gd name="T106" fmla="*/ 29 w 172"/>
                <a:gd name="T107" fmla="*/ 64 h 170"/>
                <a:gd name="T108" fmla="*/ 13 w 172"/>
                <a:gd name="T109" fmla="*/ 6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170">
                  <a:moveTo>
                    <a:pt x="13" y="65"/>
                  </a:moveTo>
                  <a:lnTo>
                    <a:pt x="13" y="55"/>
                  </a:lnTo>
                  <a:lnTo>
                    <a:pt x="2" y="50"/>
                  </a:lnTo>
                  <a:lnTo>
                    <a:pt x="0" y="36"/>
                  </a:lnTo>
                  <a:lnTo>
                    <a:pt x="6" y="27"/>
                  </a:lnTo>
                  <a:lnTo>
                    <a:pt x="6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0" y="17"/>
                  </a:lnTo>
                  <a:lnTo>
                    <a:pt x="35" y="12"/>
                  </a:lnTo>
                  <a:lnTo>
                    <a:pt x="41" y="14"/>
                  </a:lnTo>
                  <a:lnTo>
                    <a:pt x="46" y="3"/>
                  </a:lnTo>
                  <a:lnTo>
                    <a:pt x="52" y="6"/>
                  </a:lnTo>
                  <a:lnTo>
                    <a:pt x="67" y="6"/>
                  </a:lnTo>
                  <a:lnTo>
                    <a:pt x="80" y="0"/>
                  </a:lnTo>
                  <a:lnTo>
                    <a:pt x="88" y="9"/>
                  </a:lnTo>
                  <a:lnTo>
                    <a:pt x="91" y="21"/>
                  </a:lnTo>
                  <a:lnTo>
                    <a:pt x="84" y="27"/>
                  </a:lnTo>
                  <a:lnTo>
                    <a:pt x="80" y="41"/>
                  </a:lnTo>
                  <a:lnTo>
                    <a:pt x="80" y="51"/>
                  </a:lnTo>
                  <a:lnTo>
                    <a:pt x="86" y="54"/>
                  </a:lnTo>
                  <a:lnTo>
                    <a:pt x="95" y="69"/>
                  </a:lnTo>
                  <a:lnTo>
                    <a:pt x="106" y="85"/>
                  </a:lnTo>
                  <a:lnTo>
                    <a:pt x="124" y="101"/>
                  </a:lnTo>
                  <a:lnTo>
                    <a:pt x="133" y="101"/>
                  </a:lnTo>
                  <a:lnTo>
                    <a:pt x="140" y="99"/>
                  </a:lnTo>
                  <a:lnTo>
                    <a:pt x="141" y="106"/>
                  </a:lnTo>
                  <a:lnTo>
                    <a:pt x="146" y="111"/>
                  </a:lnTo>
                  <a:lnTo>
                    <a:pt x="149" y="117"/>
                  </a:lnTo>
                  <a:lnTo>
                    <a:pt x="157" y="123"/>
                  </a:lnTo>
                  <a:lnTo>
                    <a:pt x="163" y="129"/>
                  </a:lnTo>
                  <a:lnTo>
                    <a:pt x="171" y="139"/>
                  </a:lnTo>
                  <a:lnTo>
                    <a:pt x="166" y="143"/>
                  </a:lnTo>
                  <a:lnTo>
                    <a:pt x="154" y="134"/>
                  </a:lnTo>
                  <a:lnTo>
                    <a:pt x="145" y="138"/>
                  </a:lnTo>
                  <a:lnTo>
                    <a:pt x="142" y="144"/>
                  </a:lnTo>
                  <a:lnTo>
                    <a:pt x="148" y="155"/>
                  </a:lnTo>
                  <a:lnTo>
                    <a:pt x="142" y="161"/>
                  </a:lnTo>
                  <a:lnTo>
                    <a:pt x="138" y="169"/>
                  </a:lnTo>
                  <a:lnTo>
                    <a:pt x="130" y="169"/>
                  </a:lnTo>
                  <a:lnTo>
                    <a:pt x="131" y="152"/>
                  </a:lnTo>
                  <a:lnTo>
                    <a:pt x="131" y="144"/>
                  </a:lnTo>
                  <a:lnTo>
                    <a:pt x="121" y="137"/>
                  </a:lnTo>
                  <a:lnTo>
                    <a:pt x="116" y="128"/>
                  </a:lnTo>
                  <a:lnTo>
                    <a:pt x="108" y="126"/>
                  </a:lnTo>
                  <a:lnTo>
                    <a:pt x="108" y="117"/>
                  </a:lnTo>
                  <a:lnTo>
                    <a:pt x="87" y="111"/>
                  </a:lnTo>
                  <a:lnTo>
                    <a:pt x="74" y="99"/>
                  </a:lnTo>
                  <a:lnTo>
                    <a:pt x="66" y="93"/>
                  </a:lnTo>
                  <a:lnTo>
                    <a:pt x="58" y="86"/>
                  </a:lnTo>
                  <a:lnTo>
                    <a:pt x="53" y="69"/>
                  </a:lnTo>
                  <a:lnTo>
                    <a:pt x="49" y="59"/>
                  </a:lnTo>
                  <a:lnTo>
                    <a:pt x="32" y="56"/>
                  </a:lnTo>
                  <a:lnTo>
                    <a:pt x="29" y="64"/>
                  </a:lnTo>
                  <a:lnTo>
                    <a:pt x="13" y="65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3" name="Freeform 254">
              <a:extLst>
                <a:ext uri="{FF2B5EF4-FFF2-40B4-BE49-F238E27FC236}">
                  <a16:creationId xmlns:a16="http://schemas.microsoft.com/office/drawing/2014/main" id="{914F8D67-10B4-544F-ABD4-F47D1F3F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83" y="2231517"/>
              <a:ext cx="194818" cy="155308"/>
            </a:xfrm>
            <a:custGeom>
              <a:avLst/>
              <a:gdLst>
                <a:gd name="T0" fmla="*/ 174 w 175"/>
                <a:gd name="T1" fmla="*/ 25 h 140"/>
                <a:gd name="T2" fmla="*/ 147 w 175"/>
                <a:gd name="T3" fmla="*/ 25 h 140"/>
                <a:gd name="T4" fmla="*/ 137 w 175"/>
                <a:gd name="T5" fmla="*/ 18 h 140"/>
                <a:gd name="T6" fmla="*/ 116 w 175"/>
                <a:gd name="T7" fmla="*/ 16 h 140"/>
                <a:gd name="T8" fmla="*/ 98 w 175"/>
                <a:gd name="T9" fmla="*/ 10 h 140"/>
                <a:gd name="T10" fmla="*/ 76 w 175"/>
                <a:gd name="T11" fmla="*/ 3 h 140"/>
                <a:gd name="T12" fmla="*/ 64 w 175"/>
                <a:gd name="T13" fmla="*/ 6 h 140"/>
                <a:gd name="T14" fmla="*/ 53 w 175"/>
                <a:gd name="T15" fmla="*/ 0 h 140"/>
                <a:gd name="T16" fmla="*/ 5 w 175"/>
                <a:gd name="T17" fmla="*/ 1 h 140"/>
                <a:gd name="T18" fmla="*/ 8 w 175"/>
                <a:gd name="T19" fmla="*/ 8 h 140"/>
                <a:gd name="T20" fmla="*/ 0 w 175"/>
                <a:gd name="T21" fmla="*/ 11 h 140"/>
                <a:gd name="T22" fmla="*/ 1 w 175"/>
                <a:gd name="T23" fmla="*/ 22 h 140"/>
                <a:gd name="T24" fmla="*/ 8 w 175"/>
                <a:gd name="T25" fmla="*/ 30 h 140"/>
                <a:gd name="T26" fmla="*/ 12 w 175"/>
                <a:gd name="T27" fmla="*/ 40 h 140"/>
                <a:gd name="T28" fmla="*/ 25 w 175"/>
                <a:gd name="T29" fmla="*/ 39 h 140"/>
                <a:gd name="T30" fmla="*/ 35 w 175"/>
                <a:gd name="T31" fmla="*/ 35 h 140"/>
                <a:gd name="T32" fmla="*/ 39 w 175"/>
                <a:gd name="T33" fmla="*/ 40 h 140"/>
                <a:gd name="T34" fmla="*/ 36 w 175"/>
                <a:gd name="T35" fmla="*/ 45 h 140"/>
                <a:gd name="T36" fmla="*/ 33 w 175"/>
                <a:gd name="T37" fmla="*/ 50 h 140"/>
                <a:gd name="T38" fmla="*/ 27 w 175"/>
                <a:gd name="T39" fmla="*/ 77 h 140"/>
                <a:gd name="T40" fmla="*/ 21 w 175"/>
                <a:gd name="T41" fmla="*/ 84 h 140"/>
                <a:gd name="T42" fmla="*/ 29 w 175"/>
                <a:gd name="T43" fmla="*/ 90 h 140"/>
                <a:gd name="T44" fmla="*/ 30 w 175"/>
                <a:gd name="T45" fmla="*/ 111 h 140"/>
                <a:gd name="T46" fmla="*/ 31 w 175"/>
                <a:gd name="T47" fmla="*/ 120 h 140"/>
                <a:gd name="T48" fmla="*/ 40 w 175"/>
                <a:gd name="T49" fmla="*/ 122 h 140"/>
                <a:gd name="T50" fmla="*/ 40 w 175"/>
                <a:gd name="T51" fmla="*/ 132 h 140"/>
                <a:gd name="T52" fmla="*/ 50 w 175"/>
                <a:gd name="T53" fmla="*/ 139 h 140"/>
                <a:gd name="T54" fmla="*/ 59 w 175"/>
                <a:gd name="T55" fmla="*/ 136 h 140"/>
                <a:gd name="T56" fmla="*/ 67 w 175"/>
                <a:gd name="T57" fmla="*/ 131 h 140"/>
                <a:gd name="T58" fmla="*/ 101 w 175"/>
                <a:gd name="T59" fmla="*/ 132 h 140"/>
                <a:gd name="T60" fmla="*/ 109 w 175"/>
                <a:gd name="T61" fmla="*/ 126 h 140"/>
                <a:gd name="T62" fmla="*/ 109 w 175"/>
                <a:gd name="T63" fmla="*/ 117 h 140"/>
                <a:gd name="T64" fmla="*/ 119 w 175"/>
                <a:gd name="T65" fmla="*/ 111 h 140"/>
                <a:gd name="T66" fmla="*/ 126 w 175"/>
                <a:gd name="T67" fmla="*/ 103 h 140"/>
                <a:gd name="T68" fmla="*/ 129 w 175"/>
                <a:gd name="T69" fmla="*/ 92 h 140"/>
                <a:gd name="T70" fmla="*/ 119 w 175"/>
                <a:gd name="T71" fmla="*/ 80 h 140"/>
                <a:gd name="T72" fmla="*/ 126 w 175"/>
                <a:gd name="T73" fmla="*/ 71 h 140"/>
                <a:gd name="T74" fmla="*/ 133 w 175"/>
                <a:gd name="T75" fmla="*/ 61 h 140"/>
                <a:gd name="T76" fmla="*/ 144 w 175"/>
                <a:gd name="T77" fmla="*/ 58 h 140"/>
                <a:gd name="T78" fmla="*/ 155 w 175"/>
                <a:gd name="T79" fmla="*/ 44 h 140"/>
                <a:gd name="T80" fmla="*/ 163 w 175"/>
                <a:gd name="T81" fmla="*/ 36 h 140"/>
                <a:gd name="T82" fmla="*/ 174 w 175"/>
                <a:gd name="T83" fmla="*/ 2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40">
                  <a:moveTo>
                    <a:pt x="174" y="25"/>
                  </a:moveTo>
                  <a:lnTo>
                    <a:pt x="147" y="25"/>
                  </a:lnTo>
                  <a:lnTo>
                    <a:pt x="137" y="18"/>
                  </a:lnTo>
                  <a:lnTo>
                    <a:pt x="116" y="16"/>
                  </a:lnTo>
                  <a:lnTo>
                    <a:pt x="98" y="10"/>
                  </a:lnTo>
                  <a:lnTo>
                    <a:pt x="76" y="3"/>
                  </a:lnTo>
                  <a:lnTo>
                    <a:pt x="64" y="6"/>
                  </a:lnTo>
                  <a:lnTo>
                    <a:pt x="53" y="0"/>
                  </a:lnTo>
                  <a:lnTo>
                    <a:pt x="5" y="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" y="22"/>
                  </a:lnTo>
                  <a:lnTo>
                    <a:pt x="8" y="30"/>
                  </a:lnTo>
                  <a:lnTo>
                    <a:pt x="12" y="40"/>
                  </a:lnTo>
                  <a:lnTo>
                    <a:pt x="25" y="39"/>
                  </a:lnTo>
                  <a:lnTo>
                    <a:pt x="35" y="35"/>
                  </a:lnTo>
                  <a:lnTo>
                    <a:pt x="39" y="40"/>
                  </a:lnTo>
                  <a:lnTo>
                    <a:pt x="36" y="45"/>
                  </a:lnTo>
                  <a:lnTo>
                    <a:pt x="33" y="50"/>
                  </a:lnTo>
                  <a:lnTo>
                    <a:pt x="27" y="77"/>
                  </a:lnTo>
                  <a:lnTo>
                    <a:pt x="21" y="84"/>
                  </a:lnTo>
                  <a:lnTo>
                    <a:pt x="29" y="90"/>
                  </a:lnTo>
                  <a:lnTo>
                    <a:pt x="30" y="111"/>
                  </a:lnTo>
                  <a:lnTo>
                    <a:pt x="31" y="120"/>
                  </a:lnTo>
                  <a:lnTo>
                    <a:pt x="40" y="122"/>
                  </a:lnTo>
                  <a:lnTo>
                    <a:pt x="40" y="132"/>
                  </a:lnTo>
                  <a:lnTo>
                    <a:pt x="50" y="139"/>
                  </a:lnTo>
                  <a:lnTo>
                    <a:pt x="59" y="136"/>
                  </a:lnTo>
                  <a:lnTo>
                    <a:pt x="67" y="131"/>
                  </a:lnTo>
                  <a:lnTo>
                    <a:pt x="101" y="132"/>
                  </a:lnTo>
                  <a:lnTo>
                    <a:pt x="109" y="126"/>
                  </a:lnTo>
                  <a:lnTo>
                    <a:pt x="109" y="117"/>
                  </a:lnTo>
                  <a:lnTo>
                    <a:pt x="119" y="111"/>
                  </a:lnTo>
                  <a:lnTo>
                    <a:pt x="126" y="103"/>
                  </a:lnTo>
                  <a:lnTo>
                    <a:pt x="129" y="92"/>
                  </a:lnTo>
                  <a:lnTo>
                    <a:pt x="119" y="80"/>
                  </a:lnTo>
                  <a:lnTo>
                    <a:pt x="126" y="71"/>
                  </a:lnTo>
                  <a:lnTo>
                    <a:pt x="133" y="61"/>
                  </a:lnTo>
                  <a:lnTo>
                    <a:pt x="144" y="58"/>
                  </a:lnTo>
                  <a:lnTo>
                    <a:pt x="155" y="44"/>
                  </a:lnTo>
                  <a:lnTo>
                    <a:pt x="163" y="36"/>
                  </a:lnTo>
                  <a:lnTo>
                    <a:pt x="174" y="25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4" name="Freeform 255">
              <a:extLst>
                <a:ext uri="{FF2B5EF4-FFF2-40B4-BE49-F238E27FC236}">
                  <a16:creationId xmlns:a16="http://schemas.microsoft.com/office/drawing/2014/main" id="{ECD3F4AC-DE58-2040-B6F4-384CC313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205" y="2263172"/>
              <a:ext cx="56369" cy="106836"/>
            </a:xfrm>
            <a:custGeom>
              <a:avLst/>
              <a:gdLst>
                <a:gd name="T0" fmla="*/ 41 w 51"/>
                <a:gd name="T1" fmla="*/ 82 h 96"/>
                <a:gd name="T2" fmla="*/ 40 w 51"/>
                <a:gd name="T3" fmla="*/ 61 h 96"/>
                <a:gd name="T4" fmla="*/ 32 w 51"/>
                <a:gd name="T5" fmla="*/ 55 h 96"/>
                <a:gd name="T6" fmla="*/ 38 w 51"/>
                <a:gd name="T7" fmla="*/ 48 h 96"/>
                <a:gd name="T8" fmla="*/ 44 w 51"/>
                <a:gd name="T9" fmla="*/ 21 h 96"/>
                <a:gd name="T10" fmla="*/ 47 w 51"/>
                <a:gd name="T11" fmla="*/ 15 h 96"/>
                <a:gd name="T12" fmla="*/ 50 w 51"/>
                <a:gd name="T13" fmla="*/ 10 h 96"/>
                <a:gd name="T14" fmla="*/ 46 w 51"/>
                <a:gd name="T15" fmla="*/ 5 h 96"/>
                <a:gd name="T16" fmla="*/ 36 w 51"/>
                <a:gd name="T17" fmla="*/ 9 h 96"/>
                <a:gd name="T18" fmla="*/ 23 w 51"/>
                <a:gd name="T19" fmla="*/ 10 h 96"/>
                <a:gd name="T20" fmla="*/ 19 w 51"/>
                <a:gd name="T21" fmla="*/ 0 h 96"/>
                <a:gd name="T22" fmla="*/ 14 w 51"/>
                <a:gd name="T23" fmla="*/ 13 h 96"/>
                <a:gd name="T24" fmla="*/ 14 w 51"/>
                <a:gd name="T25" fmla="*/ 28 h 96"/>
                <a:gd name="T26" fmla="*/ 16 w 51"/>
                <a:gd name="T27" fmla="*/ 34 h 96"/>
                <a:gd name="T28" fmla="*/ 10 w 51"/>
                <a:gd name="T29" fmla="*/ 44 h 96"/>
                <a:gd name="T30" fmla="*/ 1 w 51"/>
                <a:gd name="T31" fmla="*/ 50 h 96"/>
                <a:gd name="T32" fmla="*/ 0 w 51"/>
                <a:gd name="T33" fmla="*/ 66 h 96"/>
                <a:gd name="T34" fmla="*/ 10 w 51"/>
                <a:gd name="T35" fmla="*/ 70 h 96"/>
                <a:gd name="T36" fmla="*/ 11 w 51"/>
                <a:gd name="T37" fmla="*/ 80 h 96"/>
                <a:gd name="T38" fmla="*/ 12 w 51"/>
                <a:gd name="T39" fmla="*/ 91 h 96"/>
                <a:gd name="T40" fmla="*/ 23 w 51"/>
                <a:gd name="T41" fmla="*/ 95 h 96"/>
                <a:gd name="T42" fmla="*/ 34 w 51"/>
                <a:gd name="T43" fmla="*/ 95 h 96"/>
                <a:gd name="T44" fmla="*/ 41 w 51"/>
                <a:gd name="T45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" h="96">
                  <a:moveTo>
                    <a:pt x="41" y="82"/>
                  </a:moveTo>
                  <a:lnTo>
                    <a:pt x="40" y="61"/>
                  </a:lnTo>
                  <a:lnTo>
                    <a:pt x="32" y="55"/>
                  </a:lnTo>
                  <a:lnTo>
                    <a:pt x="38" y="48"/>
                  </a:lnTo>
                  <a:lnTo>
                    <a:pt x="44" y="21"/>
                  </a:lnTo>
                  <a:lnTo>
                    <a:pt x="47" y="15"/>
                  </a:lnTo>
                  <a:lnTo>
                    <a:pt x="50" y="10"/>
                  </a:lnTo>
                  <a:lnTo>
                    <a:pt x="46" y="5"/>
                  </a:lnTo>
                  <a:lnTo>
                    <a:pt x="36" y="9"/>
                  </a:lnTo>
                  <a:lnTo>
                    <a:pt x="23" y="10"/>
                  </a:lnTo>
                  <a:lnTo>
                    <a:pt x="19" y="0"/>
                  </a:lnTo>
                  <a:lnTo>
                    <a:pt x="14" y="13"/>
                  </a:lnTo>
                  <a:lnTo>
                    <a:pt x="14" y="28"/>
                  </a:lnTo>
                  <a:lnTo>
                    <a:pt x="16" y="34"/>
                  </a:lnTo>
                  <a:lnTo>
                    <a:pt x="10" y="44"/>
                  </a:lnTo>
                  <a:lnTo>
                    <a:pt x="1" y="50"/>
                  </a:lnTo>
                  <a:lnTo>
                    <a:pt x="0" y="66"/>
                  </a:lnTo>
                  <a:lnTo>
                    <a:pt x="10" y="70"/>
                  </a:lnTo>
                  <a:lnTo>
                    <a:pt x="11" y="80"/>
                  </a:lnTo>
                  <a:lnTo>
                    <a:pt x="12" y="91"/>
                  </a:lnTo>
                  <a:lnTo>
                    <a:pt x="23" y="95"/>
                  </a:lnTo>
                  <a:lnTo>
                    <a:pt x="34" y="95"/>
                  </a:lnTo>
                  <a:lnTo>
                    <a:pt x="41" y="8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5" name="Freeform 256">
              <a:extLst>
                <a:ext uri="{FF2B5EF4-FFF2-40B4-BE49-F238E27FC236}">
                  <a16:creationId xmlns:a16="http://schemas.microsoft.com/office/drawing/2014/main" id="{FDEE74B8-1EE9-724A-AA5F-1ACF517F8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94" y="2250312"/>
              <a:ext cx="17801" cy="30666"/>
            </a:xfrm>
            <a:custGeom>
              <a:avLst/>
              <a:gdLst>
                <a:gd name="T0" fmla="*/ 14 w 15"/>
                <a:gd name="T1" fmla="*/ 0 h 27"/>
                <a:gd name="T2" fmla="*/ 9 w 15"/>
                <a:gd name="T3" fmla="*/ 4 h 27"/>
                <a:gd name="T4" fmla="*/ 0 w 15"/>
                <a:gd name="T5" fmla="*/ 10 h 27"/>
                <a:gd name="T6" fmla="*/ 3 w 15"/>
                <a:gd name="T7" fmla="*/ 20 h 27"/>
                <a:gd name="T8" fmla="*/ 10 w 15"/>
                <a:gd name="T9" fmla="*/ 26 h 27"/>
                <a:gd name="T10" fmla="*/ 14 w 1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7">
                  <a:moveTo>
                    <a:pt x="14" y="0"/>
                  </a:moveTo>
                  <a:lnTo>
                    <a:pt x="9" y="4"/>
                  </a:lnTo>
                  <a:lnTo>
                    <a:pt x="0" y="10"/>
                  </a:lnTo>
                  <a:lnTo>
                    <a:pt x="3" y="20"/>
                  </a:lnTo>
                  <a:lnTo>
                    <a:pt x="10" y="26"/>
                  </a:lnTo>
                  <a:lnTo>
                    <a:pt x="14" y="0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6" name="Freeform 257">
              <a:extLst>
                <a:ext uri="{FF2B5EF4-FFF2-40B4-BE49-F238E27FC236}">
                  <a16:creationId xmlns:a16="http://schemas.microsoft.com/office/drawing/2014/main" id="{61041781-9FB9-7241-A210-488F816A2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049" y="2289881"/>
              <a:ext cx="22746" cy="38580"/>
            </a:xfrm>
            <a:custGeom>
              <a:avLst/>
              <a:gdLst>
                <a:gd name="T0" fmla="*/ 2 w 20"/>
                <a:gd name="T1" fmla="*/ 3 h 35"/>
                <a:gd name="T2" fmla="*/ 5 w 20"/>
                <a:gd name="T3" fmla="*/ 3 h 35"/>
                <a:gd name="T4" fmla="*/ 12 w 20"/>
                <a:gd name="T5" fmla="*/ 1 h 35"/>
                <a:gd name="T6" fmla="*/ 16 w 20"/>
                <a:gd name="T7" fmla="*/ 0 h 35"/>
                <a:gd name="T8" fmla="*/ 18 w 20"/>
                <a:gd name="T9" fmla="*/ 5 h 35"/>
                <a:gd name="T10" fmla="*/ 19 w 20"/>
                <a:gd name="T11" fmla="*/ 13 h 35"/>
                <a:gd name="T12" fmla="*/ 18 w 20"/>
                <a:gd name="T13" fmla="*/ 20 h 35"/>
                <a:gd name="T14" fmla="*/ 16 w 20"/>
                <a:gd name="T15" fmla="*/ 31 h 35"/>
                <a:gd name="T16" fmla="*/ 9 w 20"/>
                <a:gd name="T17" fmla="*/ 34 h 35"/>
                <a:gd name="T18" fmla="*/ 3 w 20"/>
                <a:gd name="T19" fmla="*/ 31 h 35"/>
                <a:gd name="T20" fmla="*/ 3 w 20"/>
                <a:gd name="T21" fmla="*/ 23 h 35"/>
                <a:gd name="T22" fmla="*/ 3 w 20"/>
                <a:gd name="T23" fmla="*/ 14 h 35"/>
                <a:gd name="T24" fmla="*/ 0 w 20"/>
                <a:gd name="T25" fmla="*/ 8 h 35"/>
                <a:gd name="T26" fmla="*/ 2 w 20"/>
                <a:gd name="T2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35">
                  <a:moveTo>
                    <a:pt x="2" y="3"/>
                  </a:moveTo>
                  <a:lnTo>
                    <a:pt x="5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5"/>
                  </a:lnTo>
                  <a:lnTo>
                    <a:pt x="19" y="13"/>
                  </a:lnTo>
                  <a:lnTo>
                    <a:pt x="18" y="20"/>
                  </a:lnTo>
                  <a:lnTo>
                    <a:pt x="16" y="31"/>
                  </a:lnTo>
                  <a:lnTo>
                    <a:pt x="9" y="34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3" y="14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7" name="Freeform 258">
              <a:extLst>
                <a:ext uri="{FF2B5EF4-FFF2-40B4-BE49-F238E27FC236}">
                  <a16:creationId xmlns:a16="http://schemas.microsoft.com/office/drawing/2014/main" id="{1F51C372-8461-1E41-9378-47910AF20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11" y="2272075"/>
              <a:ext cx="86036" cy="88040"/>
            </a:xfrm>
            <a:custGeom>
              <a:avLst/>
              <a:gdLst>
                <a:gd name="T0" fmla="*/ 34 w 76"/>
                <a:gd name="T1" fmla="*/ 58 h 80"/>
                <a:gd name="T2" fmla="*/ 16 w 76"/>
                <a:gd name="T3" fmla="*/ 54 h 80"/>
                <a:gd name="T4" fmla="*/ 14 w 76"/>
                <a:gd name="T5" fmla="*/ 45 h 80"/>
                <a:gd name="T6" fmla="*/ 1 w 76"/>
                <a:gd name="T7" fmla="*/ 32 h 80"/>
                <a:gd name="T8" fmla="*/ 0 w 76"/>
                <a:gd name="T9" fmla="*/ 21 h 80"/>
                <a:gd name="T10" fmla="*/ 13 w 76"/>
                <a:gd name="T11" fmla="*/ 10 h 80"/>
                <a:gd name="T12" fmla="*/ 24 w 76"/>
                <a:gd name="T13" fmla="*/ 14 h 80"/>
                <a:gd name="T14" fmla="*/ 38 w 76"/>
                <a:gd name="T15" fmla="*/ 3 h 80"/>
                <a:gd name="T16" fmla="*/ 45 w 76"/>
                <a:gd name="T17" fmla="*/ 3 h 80"/>
                <a:gd name="T18" fmla="*/ 58 w 76"/>
                <a:gd name="T19" fmla="*/ 7 h 80"/>
                <a:gd name="T20" fmla="*/ 67 w 76"/>
                <a:gd name="T21" fmla="*/ 0 h 80"/>
                <a:gd name="T22" fmla="*/ 75 w 76"/>
                <a:gd name="T23" fmla="*/ 0 h 80"/>
                <a:gd name="T24" fmla="*/ 75 w 76"/>
                <a:gd name="T25" fmla="*/ 13 h 80"/>
                <a:gd name="T26" fmla="*/ 66 w 76"/>
                <a:gd name="T27" fmla="*/ 14 h 80"/>
                <a:gd name="T28" fmla="*/ 61 w 76"/>
                <a:gd name="T29" fmla="*/ 19 h 80"/>
                <a:gd name="T30" fmla="*/ 56 w 76"/>
                <a:gd name="T31" fmla="*/ 24 h 80"/>
                <a:gd name="T32" fmla="*/ 60 w 76"/>
                <a:gd name="T33" fmla="*/ 31 h 80"/>
                <a:gd name="T34" fmla="*/ 49 w 76"/>
                <a:gd name="T35" fmla="*/ 33 h 80"/>
                <a:gd name="T36" fmla="*/ 45 w 76"/>
                <a:gd name="T37" fmla="*/ 30 h 80"/>
                <a:gd name="T38" fmla="*/ 40 w 76"/>
                <a:gd name="T39" fmla="*/ 31 h 80"/>
                <a:gd name="T40" fmla="*/ 45 w 76"/>
                <a:gd name="T41" fmla="*/ 37 h 80"/>
                <a:gd name="T42" fmla="*/ 38 w 76"/>
                <a:gd name="T43" fmla="*/ 45 h 80"/>
                <a:gd name="T44" fmla="*/ 48 w 76"/>
                <a:gd name="T45" fmla="*/ 49 h 80"/>
                <a:gd name="T46" fmla="*/ 61 w 76"/>
                <a:gd name="T47" fmla="*/ 58 h 80"/>
                <a:gd name="T48" fmla="*/ 64 w 76"/>
                <a:gd name="T49" fmla="*/ 65 h 80"/>
                <a:gd name="T50" fmla="*/ 59 w 76"/>
                <a:gd name="T51" fmla="*/ 64 h 80"/>
                <a:gd name="T52" fmla="*/ 45 w 76"/>
                <a:gd name="T53" fmla="*/ 69 h 80"/>
                <a:gd name="T54" fmla="*/ 50 w 76"/>
                <a:gd name="T55" fmla="*/ 77 h 80"/>
                <a:gd name="T56" fmla="*/ 26 w 76"/>
                <a:gd name="T57" fmla="*/ 79 h 80"/>
                <a:gd name="T58" fmla="*/ 26 w 76"/>
                <a:gd name="T59" fmla="*/ 69 h 80"/>
                <a:gd name="T60" fmla="*/ 16 w 76"/>
                <a:gd name="T61" fmla="*/ 65 h 80"/>
                <a:gd name="T62" fmla="*/ 26 w 76"/>
                <a:gd name="T63" fmla="*/ 61 h 80"/>
                <a:gd name="T64" fmla="*/ 32 w 76"/>
                <a:gd name="T65" fmla="*/ 60 h 80"/>
                <a:gd name="T66" fmla="*/ 34 w 76"/>
                <a:gd name="T67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80">
                  <a:moveTo>
                    <a:pt x="34" y="58"/>
                  </a:moveTo>
                  <a:lnTo>
                    <a:pt x="16" y="54"/>
                  </a:lnTo>
                  <a:lnTo>
                    <a:pt x="14" y="45"/>
                  </a:lnTo>
                  <a:lnTo>
                    <a:pt x="1" y="32"/>
                  </a:lnTo>
                  <a:lnTo>
                    <a:pt x="0" y="21"/>
                  </a:lnTo>
                  <a:lnTo>
                    <a:pt x="13" y="10"/>
                  </a:lnTo>
                  <a:lnTo>
                    <a:pt x="24" y="14"/>
                  </a:lnTo>
                  <a:lnTo>
                    <a:pt x="38" y="3"/>
                  </a:lnTo>
                  <a:lnTo>
                    <a:pt x="45" y="3"/>
                  </a:lnTo>
                  <a:lnTo>
                    <a:pt x="58" y="7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75" y="13"/>
                  </a:lnTo>
                  <a:lnTo>
                    <a:pt x="66" y="14"/>
                  </a:lnTo>
                  <a:lnTo>
                    <a:pt x="61" y="19"/>
                  </a:lnTo>
                  <a:lnTo>
                    <a:pt x="56" y="24"/>
                  </a:lnTo>
                  <a:lnTo>
                    <a:pt x="60" y="31"/>
                  </a:lnTo>
                  <a:lnTo>
                    <a:pt x="49" y="33"/>
                  </a:lnTo>
                  <a:lnTo>
                    <a:pt x="45" y="30"/>
                  </a:lnTo>
                  <a:lnTo>
                    <a:pt x="40" y="31"/>
                  </a:lnTo>
                  <a:lnTo>
                    <a:pt x="45" y="37"/>
                  </a:lnTo>
                  <a:lnTo>
                    <a:pt x="38" y="45"/>
                  </a:lnTo>
                  <a:lnTo>
                    <a:pt x="48" y="49"/>
                  </a:lnTo>
                  <a:lnTo>
                    <a:pt x="61" y="58"/>
                  </a:lnTo>
                  <a:lnTo>
                    <a:pt x="64" y="65"/>
                  </a:lnTo>
                  <a:lnTo>
                    <a:pt x="59" y="64"/>
                  </a:lnTo>
                  <a:lnTo>
                    <a:pt x="45" y="69"/>
                  </a:lnTo>
                  <a:lnTo>
                    <a:pt x="50" y="77"/>
                  </a:lnTo>
                  <a:lnTo>
                    <a:pt x="26" y="79"/>
                  </a:lnTo>
                  <a:lnTo>
                    <a:pt x="26" y="69"/>
                  </a:lnTo>
                  <a:lnTo>
                    <a:pt x="16" y="65"/>
                  </a:lnTo>
                  <a:lnTo>
                    <a:pt x="26" y="61"/>
                  </a:lnTo>
                  <a:lnTo>
                    <a:pt x="32" y="60"/>
                  </a:lnTo>
                  <a:lnTo>
                    <a:pt x="34" y="5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8" name="Freeform 259">
              <a:extLst>
                <a:ext uri="{FF2B5EF4-FFF2-40B4-BE49-F238E27FC236}">
                  <a16:creationId xmlns:a16="http://schemas.microsoft.com/office/drawing/2014/main" id="{07885CFA-3F04-3142-9723-ADDC549C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536" y="1983222"/>
              <a:ext cx="132516" cy="170146"/>
            </a:xfrm>
            <a:custGeom>
              <a:avLst/>
              <a:gdLst>
                <a:gd name="T0" fmla="*/ 119 w 120"/>
                <a:gd name="T1" fmla="*/ 73 h 152"/>
                <a:gd name="T2" fmla="*/ 79 w 120"/>
                <a:gd name="T3" fmla="*/ 90 h 152"/>
                <a:gd name="T4" fmla="*/ 119 w 120"/>
                <a:gd name="T5" fmla="*/ 73 h 152"/>
                <a:gd name="T6" fmla="*/ 110 w 120"/>
                <a:gd name="T7" fmla="*/ 47 h 152"/>
                <a:gd name="T8" fmla="*/ 113 w 120"/>
                <a:gd name="T9" fmla="*/ 18 h 152"/>
                <a:gd name="T10" fmla="*/ 108 w 120"/>
                <a:gd name="T11" fmla="*/ 14 h 152"/>
                <a:gd name="T12" fmla="*/ 73 w 120"/>
                <a:gd name="T13" fmla="*/ 20 h 152"/>
                <a:gd name="T14" fmla="*/ 66 w 120"/>
                <a:gd name="T15" fmla="*/ 12 h 152"/>
                <a:gd name="T16" fmla="*/ 60 w 120"/>
                <a:gd name="T17" fmla="*/ 0 h 152"/>
                <a:gd name="T18" fmla="*/ 43 w 120"/>
                <a:gd name="T19" fmla="*/ 4 h 152"/>
                <a:gd name="T20" fmla="*/ 43 w 120"/>
                <a:gd name="T21" fmla="*/ 19 h 152"/>
                <a:gd name="T22" fmla="*/ 43 w 120"/>
                <a:gd name="T23" fmla="*/ 25 h 152"/>
                <a:gd name="T24" fmla="*/ 38 w 120"/>
                <a:gd name="T25" fmla="*/ 25 h 152"/>
                <a:gd name="T26" fmla="*/ 21 w 120"/>
                <a:gd name="T27" fmla="*/ 31 h 152"/>
                <a:gd name="T28" fmla="*/ 21 w 120"/>
                <a:gd name="T29" fmla="*/ 46 h 152"/>
                <a:gd name="T30" fmla="*/ 13 w 120"/>
                <a:gd name="T31" fmla="*/ 60 h 152"/>
                <a:gd name="T32" fmla="*/ 3 w 120"/>
                <a:gd name="T33" fmla="*/ 67 h 152"/>
                <a:gd name="T34" fmla="*/ 0 w 120"/>
                <a:gd name="T35" fmla="*/ 84 h 152"/>
                <a:gd name="T36" fmla="*/ 9 w 120"/>
                <a:gd name="T37" fmla="*/ 88 h 152"/>
                <a:gd name="T38" fmla="*/ 8 w 120"/>
                <a:gd name="T39" fmla="*/ 98 h 152"/>
                <a:gd name="T40" fmla="*/ 18 w 120"/>
                <a:gd name="T41" fmla="*/ 105 h 152"/>
                <a:gd name="T42" fmla="*/ 31 w 120"/>
                <a:gd name="T43" fmla="*/ 116 h 152"/>
                <a:gd name="T44" fmla="*/ 25 w 120"/>
                <a:gd name="T45" fmla="*/ 124 h 152"/>
                <a:gd name="T46" fmla="*/ 28 w 120"/>
                <a:gd name="T47" fmla="*/ 146 h 152"/>
                <a:gd name="T48" fmla="*/ 36 w 120"/>
                <a:gd name="T49" fmla="*/ 147 h 152"/>
                <a:gd name="T50" fmla="*/ 46 w 120"/>
                <a:gd name="T51" fmla="*/ 144 h 152"/>
                <a:gd name="T52" fmla="*/ 54 w 120"/>
                <a:gd name="T53" fmla="*/ 149 h 152"/>
                <a:gd name="T54" fmla="*/ 60 w 120"/>
                <a:gd name="T55" fmla="*/ 150 h 152"/>
                <a:gd name="T56" fmla="*/ 65 w 120"/>
                <a:gd name="T57" fmla="*/ 151 h 152"/>
                <a:gd name="T58" fmla="*/ 83 w 120"/>
                <a:gd name="T59" fmla="*/ 143 h 152"/>
                <a:gd name="T60" fmla="*/ 97 w 120"/>
                <a:gd name="T61" fmla="*/ 136 h 152"/>
                <a:gd name="T62" fmla="*/ 101 w 120"/>
                <a:gd name="T63" fmla="*/ 131 h 152"/>
                <a:gd name="T64" fmla="*/ 102 w 120"/>
                <a:gd name="T65" fmla="*/ 115 h 152"/>
                <a:gd name="T66" fmla="*/ 79 w 120"/>
                <a:gd name="T67" fmla="*/ 90 h 152"/>
                <a:gd name="T68" fmla="*/ 119 w 120"/>
                <a:gd name="T69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52">
                  <a:moveTo>
                    <a:pt x="119" y="73"/>
                  </a:moveTo>
                  <a:lnTo>
                    <a:pt x="79" y="90"/>
                  </a:lnTo>
                  <a:lnTo>
                    <a:pt x="119" y="73"/>
                  </a:lnTo>
                  <a:lnTo>
                    <a:pt x="110" y="47"/>
                  </a:lnTo>
                  <a:lnTo>
                    <a:pt x="113" y="18"/>
                  </a:lnTo>
                  <a:lnTo>
                    <a:pt x="108" y="14"/>
                  </a:lnTo>
                  <a:lnTo>
                    <a:pt x="73" y="20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3" y="4"/>
                  </a:lnTo>
                  <a:lnTo>
                    <a:pt x="43" y="19"/>
                  </a:lnTo>
                  <a:lnTo>
                    <a:pt x="43" y="25"/>
                  </a:lnTo>
                  <a:lnTo>
                    <a:pt x="38" y="25"/>
                  </a:lnTo>
                  <a:lnTo>
                    <a:pt x="21" y="31"/>
                  </a:lnTo>
                  <a:lnTo>
                    <a:pt x="21" y="46"/>
                  </a:lnTo>
                  <a:lnTo>
                    <a:pt x="13" y="60"/>
                  </a:lnTo>
                  <a:lnTo>
                    <a:pt x="3" y="67"/>
                  </a:lnTo>
                  <a:lnTo>
                    <a:pt x="0" y="84"/>
                  </a:lnTo>
                  <a:lnTo>
                    <a:pt x="9" y="88"/>
                  </a:lnTo>
                  <a:lnTo>
                    <a:pt x="8" y="98"/>
                  </a:lnTo>
                  <a:lnTo>
                    <a:pt x="18" y="105"/>
                  </a:lnTo>
                  <a:lnTo>
                    <a:pt x="31" y="116"/>
                  </a:lnTo>
                  <a:lnTo>
                    <a:pt x="25" y="124"/>
                  </a:lnTo>
                  <a:lnTo>
                    <a:pt x="28" y="146"/>
                  </a:lnTo>
                  <a:lnTo>
                    <a:pt x="36" y="147"/>
                  </a:lnTo>
                  <a:lnTo>
                    <a:pt x="46" y="144"/>
                  </a:lnTo>
                  <a:lnTo>
                    <a:pt x="54" y="149"/>
                  </a:lnTo>
                  <a:lnTo>
                    <a:pt x="60" y="150"/>
                  </a:lnTo>
                  <a:lnTo>
                    <a:pt x="65" y="151"/>
                  </a:lnTo>
                  <a:lnTo>
                    <a:pt x="83" y="143"/>
                  </a:lnTo>
                  <a:lnTo>
                    <a:pt x="97" y="136"/>
                  </a:lnTo>
                  <a:lnTo>
                    <a:pt x="101" y="131"/>
                  </a:lnTo>
                  <a:lnTo>
                    <a:pt x="102" y="115"/>
                  </a:lnTo>
                  <a:lnTo>
                    <a:pt x="79" y="90"/>
                  </a:lnTo>
                  <a:lnTo>
                    <a:pt x="119" y="7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69" name="Freeform 260">
              <a:extLst>
                <a:ext uri="{FF2B5EF4-FFF2-40B4-BE49-F238E27FC236}">
                  <a16:creationId xmlns:a16="http://schemas.microsoft.com/office/drawing/2014/main" id="{A8DC5A6C-7D86-764C-8398-0D1039D7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173" y="1982233"/>
              <a:ext cx="146361" cy="116728"/>
            </a:xfrm>
            <a:custGeom>
              <a:avLst/>
              <a:gdLst>
                <a:gd name="T0" fmla="*/ 9 w 132"/>
                <a:gd name="T1" fmla="*/ 74 h 105"/>
                <a:gd name="T2" fmla="*/ 0 w 132"/>
                <a:gd name="T3" fmla="*/ 48 h 105"/>
                <a:gd name="T4" fmla="*/ 3 w 132"/>
                <a:gd name="T5" fmla="*/ 19 h 105"/>
                <a:gd name="T6" fmla="*/ 43 w 132"/>
                <a:gd name="T7" fmla="*/ 0 h 105"/>
                <a:gd name="T8" fmla="*/ 57 w 132"/>
                <a:gd name="T9" fmla="*/ 7 h 105"/>
                <a:gd name="T10" fmla="*/ 77 w 132"/>
                <a:gd name="T11" fmla="*/ 3 h 105"/>
                <a:gd name="T12" fmla="*/ 101 w 132"/>
                <a:gd name="T13" fmla="*/ 13 h 105"/>
                <a:gd name="T14" fmla="*/ 120 w 132"/>
                <a:gd name="T15" fmla="*/ 30 h 105"/>
                <a:gd name="T16" fmla="*/ 120 w 132"/>
                <a:gd name="T17" fmla="*/ 50 h 105"/>
                <a:gd name="T18" fmla="*/ 129 w 132"/>
                <a:gd name="T19" fmla="*/ 50 h 105"/>
                <a:gd name="T20" fmla="*/ 130 w 132"/>
                <a:gd name="T21" fmla="*/ 66 h 105"/>
                <a:gd name="T22" fmla="*/ 131 w 132"/>
                <a:gd name="T23" fmla="*/ 93 h 105"/>
                <a:gd name="T24" fmla="*/ 120 w 132"/>
                <a:gd name="T25" fmla="*/ 101 h 105"/>
                <a:gd name="T26" fmla="*/ 96 w 132"/>
                <a:gd name="T27" fmla="*/ 103 h 105"/>
                <a:gd name="T28" fmla="*/ 73 w 132"/>
                <a:gd name="T29" fmla="*/ 104 h 105"/>
                <a:gd name="T30" fmla="*/ 57 w 132"/>
                <a:gd name="T31" fmla="*/ 95 h 105"/>
                <a:gd name="T32" fmla="*/ 23 w 132"/>
                <a:gd name="T33" fmla="*/ 84 h 105"/>
                <a:gd name="T34" fmla="*/ 9 w 132"/>
                <a:gd name="T35" fmla="*/ 7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05">
                  <a:moveTo>
                    <a:pt x="9" y="74"/>
                  </a:moveTo>
                  <a:lnTo>
                    <a:pt x="0" y="48"/>
                  </a:lnTo>
                  <a:lnTo>
                    <a:pt x="3" y="19"/>
                  </a:lnTo>
                  <a:lnTo>
                    <a:pt x="43" y="0"/>
                  </a:lnTo>
                  <a:lnTo>
                    <a:pt x="57" y="7"/>
                  </a:lnTo>
                  <a:lnTo>
                    <a:pt x="77" y="3"/>
                  </a:lnTo>
                  <a:lnTo>
                    <a:pt x="101" y="13"/>
                  </a:lnTo>
                  <a:lnTo>
                    <a:pt x="120" y="30"/>
                  </a:lnTo>
                  <a:lnTo>
                    <a:pt x="120" y="50"/>
                  </a:lnTo>
                  <a:lnTo>
                    <a:pt x="129" y="50"/>
                  </a:lnTo>
                  <a:lnTo>
                    <a:pt x="130" y="66"/>
                  </a:lnTo>
                  <a:lnTo>
                    <a:pt x="131" y="93"/>
                  </a:lnTo>
                  <a:lnTo>
                    <a:pt x="120" y="101"/>
                  </a:lnTo>
                  <a:lnTo>
                    <a:pt x="96" y="103"/>
                  </a:lnTo>
                  <a:lnTo>
                    <a:pt x="73" y="104"/>
                  </a:lnTo>
                  <a:lnTo>
                    <a:pt x="57" y="95"/>
                  </a:lnTo>
                  <a:lnTo>
                    <a:pt x="23" y="84"/>
                  </a:lnTo>
                  <a:lnTo>
                    <a:pt x="9" y="74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0" name="Freeform 261">
              <a:extLst>
                <a:ext uri="{FF2B5EF4-FFF2-40B4-BE49-F238E27FC236}">
                  <a16:creationId xmlns:a16="http://schemas.microsoft.com/office/drawing/2014/main" id="{079A619D-9D13-9F43-95DB-0BFA473E5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617" y="1636994"/>
              <a:ext cx="169107" cy="334357"/>
            </a:xfrm>
            <a:custGeom>
              <a:avLst/>
              <a:gdLst>
                <a:gd name="T0" fmla="*/ 0 w 153"/>
                <a:gd name="T1" fmla="*/ 234 h 301"/>
                <a:gd name="T2" fmla="*/ 5 w 153"/>
                <a:gd name="T3" fmla="*/ 225 h 301"/>
                <a:gd name="T4" fmla="*/ 9 w 153"/>
                <a:gd name="T5" fmla="*/ 206 h 301"/>
                <a:gd name="T6" fmla="*/ 24 w 153"/>
                <a:gd name="T7" fmla="*/ 199 h 301"/>
                <a:gd name="T8" fmla="*/ 20 w 153"/>
                <a:gd name="T9" fmla="*/ 182 h 301"/>
                <a:gd name="T10" fmla="*/ 13 w 153"/>
                <a:gd name="T11" fmla="*/ 166 h 301"/>
                <a:gd name="T12" fmla="*/ 9 w 153"/>
                <a:gd name="T13" fmla="*/ 150 h 301"/>
                <a:gd name="T14" fmla="*/ 6 w 153"/>
                <a:gd name="T15" fmla="*/ 123 h 301"/>
                <a:gd name="T16" fmla="*/ 9 w 153"/>
                <a:gd name="T17" fmla="*/ 113 h 301"/>
                <a:gd name="T18" fmla="*/ 24 w 153"/>
                <a:gd name="T19" fmla="*/ 116 h 301"/>
                <a:gd name="T20" fmla="*/ 31 w 153"/>
                <a:gd name="T21" fmla="*/ 111 h 301"/>
                <a:gd name="T22" fmla="*/ 21 w 153"/>
                <a:gd name="T23" fmla="*/ 104 h 301"/>
                <a:gd name="T24" fmla="*/ 28 w 153"/>
                <a:gd name="T25" fmla="*/ 90 h 301"/>
                <a:gd name="T26" fmla="*/ 31 w 153"/>
                <a:gd name="T27" fmla="*/ 72 h 301"/>
                <a:gd name="T28" fmla="*/ 37 w 153"/>
                <a:gd name="T29" fmla="*/ 68 h 301"/>
                <a:gd name="T30" fmla="*/ 42 w 153"/>
                <a:gd name="T31" fmla="*/ 57 h 301"/>
                <a:gd name="T32" fmla="*/ 51 w 153"/>
                <a:gd name="T33" fmla="*/ 57 h 301"/>
                <a:gd name="T34" fmla="*/ 53 w 153"/>
                <a:gd name="T35" fmla="*/ 43 h 301"/>
                <a:gd name="T36" fmla="*/ 61 w 153"/>
                <a:gd name="T37" fmla="*/ 39 h 301"/>
                <a:gd name="T38" fmla="*/ 63 w 153"/>
                <a:gd name="T39" fmla="*/ 26 h 301"/>
                <a:gd name="T40" fmla="*/ 71 w 153"/>
                <a:gd name="T41" fmla="*/ 29 h 301"/>
                <a:gd name="T42" fmla="*/ 79 w 153"/>
                <a:gd name="T43" fmla="*/ 25 h 301"/>
                <a:gd name="T44" fmla="*/ 87 w 153"/>
                <a:gd name="T45" fmla="*/ 17 h 301"/>
                <a:gd name="T46" fmla="*/ 97 w 153"/>
                <a:gd name="T47" fmla="*/ 17 h 301"/>
                <a:gd name="T48" fmla="*/ 110 w 153"/>
                <a:gd name="T49" fmla="*/ 17 h 301"/>
                <a:gd name="T50" fmla="*/ 118 w 153"/>
                <a:gd name="T51" fmla="*/ 8 h 301"/>
                <a:gd name="T52" fmla="*/ 127 w 153"/>
                <a:gd name="T53" fmla="*/ 0 h 301"/>
                <a:gd name="T54" fmla="*/ 138 w 153"/>
                <a:gd name="T55" fmla="*/ 13 h 301"/>
                <a:gd name="T56" fmla="*/ 149 w 153"/>
                <a:gd name="T57" fmla="*/ 23 h 301"/>
                <a:gd name="T58" fmla="*/ 150 w 153"/>
                <a:gd name="T59" fmla="*/ 32 h 301"/>
                <a:gd name="T60" fmla="*/ 152 w 153"/>
                <a:gd name="T61" fmla="*/ 63 h 301"/>
                <a:gd name="T62" fmla="*/ 142 w 153"/>
                <a:gd name="T63" fmla="*/ 70 h 301"/>
                <a:gd name="T64" fmla="*/ 131 w 153"/>
                <a:gd name="T65" fmla="*/ 79 h 301"/>
                <a:gd name="T66" fmla="*/ 127 w 153"/>
                <a:gd name="T67" fmla="*/ 96 h 301"/>
                <a:gd name="T68" fmla="*/ 127 w 153"/>
                <a:gd name="T69" fmla="*/ 107 h 301"/>
                <a:gd name="T70" fmla="*/ 112 w 153"/>
                <a:gd name="T71" fmla="*/ 117 h 301"/>
                <a:gd name="T72" fmla="*/ 104 w 153"/>
                <a:gd name="T73" fmla="*/ 128 h 301"/>
                <a:gd name="T74" fmla="*/ 84 w 153"/>
                <a:gd name="T75" fmla="*/ 132 h 301"/>
                <a:gd name="T76" fmla="*/ 76 w 153"/>
                <a:gd name="T77" fmla="*/ 148 h 301"/>
                <a:gd name="T78" fmla="*/ 76 w 153"/>
                <a:gd name="T79" fmla="*/ 176 h 301"/>
                <a:gd name="T80" fmla="*/ 87 w 153"/>
                <a:gd name="T81" fmla="*/ 189 h 301"/>
                <a:gd name="T82" fmla="*/ 93 w 153"/>
                <a:gd name="T83" fmla="*/ 200 h 301"/>
                <a:gd name="T84" fmla="*/ 69 w 153"/>
                <a:gd name="T85" fmla="*/ 211 h 301"/>
                <a:gd name="T86" fmla="*/ 80 w 153"/>
                <a:gd name="T87" fmla="*/ 211 h 301"/>
                <a:gd name="T88" fmla="*/ 87 w 153"/>
                <a:gd name="T89" fmla="*/ 217 h 301"/>
                <a:gd name="T90" fmla="*/ 90 w 153"/>
                <a:gd name="T91" fmla="*/ 228 h 301"/>
                <a:gd name="T92" fmla="*/ 82 w 153"/>
                <a:gd name="T93" fmla="*/ 234 h 301"/>
                <a:gd name="T94" fmla="*/ 71 w 153"/>
                <a:gd name="T95" fmla="*/ 245 h 301"/>
                <a:gd name="T96" fmla="*/ 71 w 153"/>
                <a:gd name="T97" fmla="*/ 265 h 301"/>
                <a:gd name="T98" fmla="*/ 60 w 153"/>
                <a:gd name="T99" fmla="*/ 272 h 301"/>
                <a:gd name="T100" fmla="*/ 57 w 153"/>
                <a:gd name="T101" fmla="*/ 283 h 301"/>
                <a:gd name="T102" fmla="*/ 45 w 153"/>
                <a:gd name="T103" fmla="*/ 290 h 301"/>
                <a:gd name="T104" fmla="*/ 39 w 153"/>
                <a:gd name="T105" fmla="*/ 300 h 301"/>
                <a:gd name="T106" fmla="*/ 23 w 153"/>
                <a:gd name="T107" fmla="*/ 294 h 301"/>
                <a:gd name="T108" fmla="*/ 24 w 153"/>
                <a:gd name="T109" fmla="*/ 275 h 301"/>
                <a:gd name="T110" fmla="*/ 15 w 153"/>
                <a:gd name="T111" fmla="*/ 272 h 301"/>
                <a:gd name="T112" fmla="*/ 13 w 153"/>
                <a:gd name="T113" fmla="*/ 261 h 301"/>
                <a:gd name="T114" fmla="*/ 6 w 153"/>
                <a:gd name="T115" fmla="*/ 247 h 301"/>
                <a:gd name="T116" fmla="*/ 0 w 153"/>
                <a:gd name="T117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301">
                  <a:moveTo>
                    <a:pt x="0" y="234"/>
                  </a:moveTo>
                  <a:lnTo>
                    <a:pt x="5" y="225"/>
                  </a:lnTo>
                  <a:lnTo>
                    <a:pt x="9" y="206"/>
                  </a:lnTo>
                  <a:lnTo>
                    <a:pt x="24" y="199"/>
                  </a:lnTo>
                  <a:lnTo>
                    <a:pt x="20" y="182"/>
                  </a:lnTo>
                  <a:lnTo>
                    <a:pt x="13" y="166"/>
                  </a:lnTo>
                  <a:lnTo>
                    <a:pt x="9" y="150"/>
                  </a:lnTo>
                  <a:lnTo>
                    <a:pt x="6" y="123"/>
                  </a:lnTo>
                  <a:lnTo>
                    <a:pt x="9" y="113"/>
                  </a:lnTo>
                  <a:lnTo>
                    <a:pt x="24" y="116"/>
                  </a:lnTo>
                  <a:lnTo>
                    <a:pt x="31" y="111"/>
                  </a:lnTo>
                  <a:lnTo>
                    <a:pt x="21" y="104"/>
                  </a:lnTo>
                  <a:lnTo>
                    <a:pt x="28" y="90"/>
                  </a:lnTo>
                  <a:lnTo>
                    <a:pt x="31" y="72"/>
                  </a:lnTo>
                  <a:lnTo>
                    <a:pt x="37" y="68"/>
                  </a:lnTo>
                  <a:lnTo>
                    <a:pt x="42" y="57"/>
                  </a:lnTo>
                  <a:lnTo>
                    <a:pt x="51" y="57"/>
                  </a:lnTo>
                  <a:lnTo>
                    <a:pt x="53" y="43"/>
                  </a:lnTo>
                  <a:lnTo>
                    <a:pt x="61" y="39"/>
                  </a:lnTo>
                  <a:lnTo>
                    <a:pt x="63" y="26"/>
                  </a:lnTo>
                  <a:lnTo>
                    <a:pt x="71" y="29"/>
                  </a:lnTo>
                  <a:lnTo>
                    <a:pt x="79" y="25"/>
                  </a:lnTo>
                  <a:lnTo>
                    <a:pt x="87" y="17"/>
                  </a:lnTo>
                  <a:lnTo>
                    <a:pt x="97" y="17"/>
                  </a:lnTo>
                  <a:lnTo>
                    <a:pt x="110" y="17"/>
                  </a:lnTo>
                  <a:lnTo>
                    <a:pt x="118" y="8"/>
                  </a:lnTo>
                  <a:lnTo>
                    <a:pt x="127" y="0"/>
                  </a:lnTo>
                  <a:lnTo>
                    <a:pt x="138" y="13"/>
                  </a:lnTo>
                  <a:lnTo>
                    <a:pt x="149" y="23"/>
                  </a:lnTo>
                  <a:lnTo>
                    <a:pt x="150" y="32"/>
                  </a:lnTo>
                  <a:lnTo>
                    <a:pt x="152" y="63"/>
                  </a:lnTo>
                  <a:lnTo>
                    <a:pt x="142" y="70"/>
                  </a:lnTo>
                  <a:lnTo>
                    <a:pt x="131" y="79"/>
                  </a:lnTo>
                  <a:lnTo>
                    <a:pt x="127" y="96"/>
                  </a:lnTo>
                  <a:lnTo>
                    <a:pt x="127" y="107"/>
                  </a:lnTo>
                  <a:lnTo>
                    <a:pt x="112" y="117"/>
                  </a:lnTo>
                  <a:lnTo>
                    <a:pt x="104" y="128"/>
                  </a:lnTo>
                  <a:lnTo>
                    <a:pt x="84" y="132"/>
                  </a:lnTo>
                  <a:lnTo>
                    <a:pt x="76" y="148"/>
                  </a:lnTo>
                  <a:lnTo>
                    <a:pt x="76" y="176"/>
                  </a:lnTo>
                  <a:lnTo>
                    <a:pt x="87" y="189"/>
                  </a:lnTo>
                  <a:lnTo>
                    <a:pt x="93" y="200"/>
                  </a:lnTo>
                  <a:lnTo>
                    <a:pt x="69" y="211"/>
                  </a:lnTo>
                  <a:lnTo>
                    <a:pt x="80" y="211"/>
                  </a:lnTo>
                  <a:lnTo>
                    <a:pt x="87" y="217"/>
                  </a:lnTo>
                  <a:lnTo>
                    <a:pt x="90" y="228"/>
                  </a:lnTo>
                  <a:lnTo>
                    <a:pt x="82" y="234"/>
                  </a:lnTo>
                  <a:lnTo>
                    <a:pt x="71" y="245"/>
                  </a:lnTo>
                  <a:lnTo>
                    <a:pt x="71" y="265"/>
                  </a:lnTo>
                  <a:lnTo>
                    <a:pt x="60" y="272"/>
                  </a:lnTo>
                  <a:lnTo>
                    <a:pt x="57" y="283"/>
                  </a:lnTo>
                  <a:lnTo>
                    <a:pt x="45" y="290"/>
                  </a:lnTo>
                  <a:lnTo>
                    <a:pt x="39" y="300"/>
                  </a:lnTo>
                  <a:lnTo>
                    <a:pt x="23" y="294"/>
                  </a:lnTo>
                  <a:lnTo>
                    <a:pt x="24" y="275"/>
                  </a:lnTo>
                  <a:lnTo>
                    <a:pt x="15" y="272"/>
                  </a:lnTo>
                  <a:lnTo>
                    <a:pt x="13" y="261"/>
                  </a:lnTo>
                  <a:lnTo>
                    <a:pt x="6" y="247"/>
                  </a:lnTo>
                  <a:lnTo>
                    <a:pt x="0" y="234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1" name="Freeform 262">
              <a:extLst>
                <a:ext uri="{FF2B5EF4-FFF2-40B4-BE49-F238E27FC236}">
                  <a16:creationId xmlns:a16="http://schemas.microsoft.com/office/drawing/2014/main" id="{F90DB484-4C13-604D-8354-029C053C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122" y="2139519"/>
              <a:ext cx="130538" cy="94965"/>
            </a:xfrm>
            <a:custGeom>
              <a:avLst/>
              <a:gdLst>
                <a:gd name="T0" fmla="*/ 42 w 118"/>
                <a:gd name="T1" fmla="*/ 68 h 85"/>
                <a:gd name="T2" fmla="*/ 33 w 118"/>
                <a:gd name="T3" fmla="*/ 61 h 85"/>
                <a:gd name="T4" fmla="*/ 20 w 118"/>
                <a:gd name="T5" fmla="*/ 53 h 85"/>
                <a:gd name="T6" fmla="*/ 4 w 118"/>
                <a:gd name="T7" fmla="*/ 45 h 85"/>
                <a:gd name="T8" fmla="*/ 0 w 118"/>
                <a:gd name="T9" fmla="*/ 31 h 85"/>
                <a:gd name="T10" fmla="*/ 14 w 118"/>
                <a:gd name="T11" fmla="*/ 27 h 85"/>
                <a:gd name="T12" fmla="*/ 25 w 118"/>
                <a:gd name="T13" fmla="*/ 10 h 85"/>
                <a:gd name="T14" fmla="*/ 31 w 118"/>
                <a:gd name="T15" fmla="*/ 1 h 85"/>
                <a:gd name="T16" fmla="*/ 51 w 118"/>
                <a:gd name="T17" fmla="*/ 0 h 85"/>
                <a:gd name="T18" fmla="*/ 59 w 118"/>
                <a:gd name="T19" fmla="*/ 6 h 85"/>
                <a:gd name="T20" fmla="*/ 80 w 118"/>
                <a:gd name="T21" fmla="*/ 8 h 85"/>
                <a:gd name="T22" fmla="*/ 88 w 118"/>
                <a:gd name="T23" fmla="*/ 4 h 85"/>
                <a:gd name="T24" fmla="*/ 108 w 118"/>
                <a:gd name="T25" fmla="*/ 24 h 85"/>
                <a:gd name="T26" fmla="*/ 109 w 118"/>
                <a:gd name="T27" fmla="*/ 41 h 85"/>
                <a:gd name="T28" fmla="*/ 117 w 118"/>
                <a:gd name="T29" fmla="*/ 59 h 85"/>
                <a:gd name="T30" fmla="*/ 115 w 118"/>
                <a:gd name="T31" fmla="*/ 69 h 85"/>
                <a:gd name="T32" fmla="*/ 104 w 118"/>
                <a:gd name="T33" fmla="*/ 79 h 85"/>
                <a:gd name="T34" fmla="*/ 91 w 118"/>
                <a:gd name="T35" fmla="*/ 81 h 85"/>
                <a:gd name="T36" fmla="*/ 70 w 118"/>
                <a:gd name="T37" fmla="*/ 84 h 85"/>
                <a:gd name="T38" fmla="*/ 66 w 118"/>
                <a:gd name="T39" fmla="*/ 71 h 85"/>
                <a:gd name="T40" fmla="*/ 50 w 118"/>
                <a:gd name="T41" fmla="*/ 65 h 85"/>
                <a:gd name="T42" fmla="*/ 46 w 118"/>
                <a:gd name="T43" fmla="*/ 71 h 85"/>
                <a:gd name="T44" fmla="*/ 42 w 118"/>
                <a:gd name="T45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85">
                  <a:moveTo>
                    <a:pt x="42" y="68"/>
                  </a:moveTo>
                  <a:lnTo>
                    <a:pt x="33" y="61"/>
                  </a:lnTo>
                  <a:lnTo>
                    <a:pt x="20" y="53"/>
                  </a:lnTo>
                  <a:lnTo>
                    <a:pt x="4" y="45"/>
                  </a:lnTo>
                  <a:lnTo>
                    <a:pt x="0" y="31"/>
                  </a:lnTo>
                  <a:lnTo>
                    <a:pt x="14" y="27"/>
                  </a:lnTo>
                  <a:lnTo>
                    <a:pt x="25" y="10"/>
                  </a:lnTo>
                  <a:lnTo>
                    <a:pt x="31" y="1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80" y="8"/>
                  </a:lnTo>
                  <a:lnTo>
                    <a:pt x="88" y="4"/>
                  </a:lnTo>
                  <a:lnTo>
                    <a:pt x="108" y="24"/>
                  </a:lnTo>
                  <a:lnTo>
                    <a:pt x="109" y="41"/>
                  </a:lnTo>
                  <a:lnTo>
                    <a:pt x="117" y="59"/>
                  </a:lnTo>
                  <a:lnTo>
                    <a:pt x="115" y="69"/>
                  </a:lnTo>
                  <a:lnTo>
                    <a:pt x="104" y="79"/>
                  </a:lnTo>
                  <a:lnTo>
                    <a:pt x="91" y="81"/>
                  </a:lnTo>
                  <a:lnTo>
                    <a:pt x="70" y="84"/>
                  </a:lnTo>
                  <a:lnTo>
                    <a:pt x="66" y="71"/>
                  </a:lnTo>
                  <a:lnTo>
                    <a:pt x="50" y="65"/>
                  </a:lnTo>
                  <a:lnTo>
                    <a:pt x="46" y="71"/>
                  </a:lnTo>
                  <a:lnTo>
                    <a:pt x="42" y="68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2" name="Freeform 263">
              <a:extLst>
                <a:ext uri="{FF2B5EF4-FFF2-40B4-BE49-F238E27FC236}">
                  <a16:creationId xmlns:a16="http://schemas.microsoft.com/office/drawing/2014/main" id="{40D93ED8-A54C-AF49-838F-2C695DED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981" y="2259215"/>
              <a:ext cx="292722" cy="129588"/>
            </a:xfrm>
            <a:custGeom>
              <a:avLst/>
              <a:gdLst>
                <a:gd name="T0" fmla="*/ 134 w 265"/>
                <a:gd name="T1" fmla="*/ 111 h 118"/>
                <a:gd name="T2" fmla="*/ 146 w 265"/>
                <a:gd name="T3" fmla="*/ 108 h 118"/>
                <a:gd name="T4" fmla="*/ 168 w 265"/>
                <a:gd name="T5" fmla="*/ 106 h 118"/>
                <a:gd name="T6" fmla="*/ 184 w 265"/>
                <a:gd name="T7" fmla="*/ 106 h 118"/>
                <a:gd name="T8" fmla="*/ 204 w 265"/>
                <a:gd name="T9" fmla="*/ 102 h 118"/>
                <a:gd name="T10" fmla="*/ 209 w 265"/>
                <a:gd name="T11" fmla="*/ 117 h 118"/>
                <a:gd name="T12" fmla="*/ 218 w 265"/>
                <a:gd name="T13" fmla="*/ 108 h 118"/>
                <a:gd name="T14" fmla="*/ 227 w 265"/>
                <a:gd name="T15" fmla="*/ 99 h 118"/>
                <a:gd name="T16" fmla="*/ 241 w 265"/>
                <a:gd name="T17" fmla="*/ 96 h 118"/>
                <a:gd name="T18" fmla="*/ 247 w 265"/>
                <a:gd name="T19" fmla="*/ 106 h 118"/>
                <a:gd name="T20" fmla="*/ 264 w 265"/>
                <a:gd name="T21" fmla="*/ 107 h 118"/>
                <a:gd name="T22" fmla="*/ 261 w 265"/>
                <a:gd name="T23" fmla="*/ 88 h 118"/>
                <a:gd name="T24" fmla="*/ 253 w 265"/>
                <a:gd name="T25" fmla="*/ 69 h 118"/>
                <a:gd name="T26" fmla="*/ 247 w 265"/>
                <a:gd name="T27" fmla="*/ 50 h 118"/>
                <a:gd name="T28" fmla="*/ 252 w 265"/>
                <a:gd name="T29" fmla="*/ 44 h 118"/>
                <a:gd name="T30" fmla="*/ 241 w 265"/>
                <a:gd name="T31" fmla="*/ 32 h 118"/>
                <a:gd name="T32" fmla="*/ 228 w 265"/>
                <a:gd name="T33" fmla="*/ 12 h 118"/>
                <a:gd name="T34" fmla="*/ 210 w 265"/>
                <a:gd name="T35" fmla="*/ 14 h 118"/>
                <a:gd name="T36" fmla="*/ 202 w 265"/>
                <a:gd name="T37" fmla="*/ 23 h 118"/>
                <a:gd name="T38" fmla="*/ 173 w 265"/>
                <a:gd name="T39" fmla="*/ 25 h 118"/>
                <a:gd name="T40" fmla="*/ 161 w 265"/>
                <a:gd name="T41" fmla="*/ 26 h 118"/>
                <a:gd name="T42" fmla="*/ 146 w 265"/>
                <a:gd name="T43" fmla="*/ 19 h 118"/>
                <a:gd name="T44" fmla="*/ 135 w 265"/>
                <a:gd name="T45" fmla="*/ 19 h 118"/>
                <a:gd name="T46" fmla="*/ 125 w 265"/>
                <a:gd name="T47" fmla="*/ 7 h 118"/>
                <a:gd name="T48" fmla="*/ 112 w 265"/>
                <a:gd name="T49" fmla="*/ 0 h 118"/>
                <a:gd name="T50" fmla="*/ 98 w 265"/>
                <a:gd name="T51" fmla="*/ 7 h 118"/>
                <a:gd name="T52" fmla="*/ 78 w 265"/>
                <a:gd name="T53" fmla="*/ 9 h 118"/>
                <a:gd name="T54" fmla="*/ 64 w 265"/>
                <a:gd name="T55" fmla="*/ 14 h 118"/>
                <a:gd name="T56" fmla="*/ 45 w 265"/>
                <a:gd name="T57" fmla="*/ 15 h 118"/>
                <a:gd name="T58" fmla="*/ 34 w 265"/>
                <a:gd name="T59" fmla="*/ 15 h 118"/>
                <a:gd name="T60" fmla="*/ 19 w 265"/>
                <a:gd name="T61" fmla="*/ 21 h 118"/>
                <a:gd name="T62" fmla="*/ 29 w 265"/>
                <a:gd name="T63" fmla="*/ 26 h 118"/>
                <a:gd name="T64" fmla="*/ 18 w 265"/>
                <a:gd name="T65" fmla="*/ 32 h 118"/>
                <a:gd name="T66" fmla="*/ 14 w 265"/>
                <a:gd name="T67" fmla="*/ 39 h 118"/>
                <a:gd name="T68" fmla="*/ 5 w 265"/>
                <a:gd name="T69" fmla="*/ 48 h 118"/>
                <a:gd name="T70" fmla="*/ 3 w 265"/>
                <a:gd name="T71" fmla="*/ 56 h 118"/>
                <a:gd name="T72" fmla="*/ 0 w 265"/>
                <a:gd name="T73" fmla="*/ 63 h 118"/>
                <a:gd name="T74" fmla="*/ 7 w 265"/>
                <a:gd name="T75" fmla="*/ 65 h 118"/>
                <a:gd name="T76" fmla="*/ 6 w 265"/>
                <a:gd name="T77" fmla="*/ 74 h 118"/>
                <a:gd name="T78" fmla="*/ 11 w 265"/>
                <a:gd name="T79" fmla="*/ 78 h 118"/>
                <a:gd name="T80" fmla="*/ 11 w 265"/>
                <a:gd name="T81" fmla="*/ 88 h 118"/>
                <a:gd name="T82" fmla="*/ 16 w 265"/>
                <a:gd name="T83" fmla="*/ 95 h 118"/>
                <a:gd name="T84" fmla="*/ 22 w 265"/>
                <a:gd name="T85" fmla="*/ 94 h 118"/>
                <a:gd name="T86" fmla="*/ 24 w 265"/>
                <a:gd name="T87" fmla="*/ 101 h 118"/>
                <a:gd name="T88" fmla="*/ 36 w 265"/>
                <a:gd name="T89" fmla="*/ 105 h 118"/>
                <a:gd name="T90" fmla="*/ 44 w 265"/>
                <a:gd name="T91" fmla="*/ 114 h 118"/>
                <a:gd name="T92" fmla="*/ 54 w 265"/>
                <a:gd name="T93" fmla="*/ 111 h 118"/>
                <a:gd name="T94" fmla="*/ 60 w 265"/>
                <a:gd name="T95" fmla="*/ 107 h 118"/>
                <a:gd name="T96" fmla="*/ 68 w 265"/>
                <a:gd name="T97" fmla="*/ 100 h 118"/>
                <a:gd name="T98" fmla="*/ 84 w 265"/>
                <a:gd name="T99" fmla="*/ 111 h 118"/>
                <a:gd name="T100" fmla="*/ 102 w 265"/>
                <a:gd name="T101" fmla="*/ 113 h 118"/>
                <a:gd name="T102" fmla="*/ 121 w 265"/>
                <a:gd name="T103" fmla="*/ 110 h 118"/>
                <a:gd name="T104" fmla="*/ 129 w 265"/>
                <a:gd name="T105" fmla="*/ 110 h 118"/>
                <a:gd name="T106" fmla="*/ 134 w 265"/>
                <a:gd name="T10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118">
                  <a:moveTo>
                    <a:pt x="134" y="111"/>
                  </a:moveTo>
                  <a:lnTo>
                    <a:pt x="146" y="108"/>
                  </a:lnTo>
                  <a:lnTo>
                    <a:pt x="168" y="106"/>
                  </a:lnTo>
                  <a:lnTo>
                    <a:pt x="184" y="106"/>
                  </a:lnTo>
                  <a:lnTo>
                    <a:pt x="204" y="102"/>
                  </a:lnTo>
                  <a:lnTo>
                    <a:pt x="209" y="117"/>
                  </a:lnTo>
                  <a:lnTo>
                    <a:pt x="218" y="108"/>
                  </a:lnTo>
                  <a:lnTo>
                    <a:pt x="227" y="99"/>
                  </a:lnTo>
                  <a:lnTo>
                    <a:pt x="241" y="96"/>
                  </a:lnTo>
                  <a:lnTo>
                    <a:pt x="247" y="106"/>
                  </a:lnTo>
                  <a:lnTo>
                    <a:pt x="264" y="107"/>
                  </a:lnTo>
                  <a:lnTo>
                    <a:pt x="261" y="88"/>
                  </a:lnTo>
                  <a:lnTo>
                    <a:pt x="253" y="69"/>
                  </a:lnTo>
                  <a:lnTo>
                    <a:pt x="247" y="50"/>
                  </a:lnTo>
                  <a:lnTo>
                    <a:pt x="252" y="44"/>
                  </a:lnTo>
                  <a:lnTo>
                    <a:pt x="241" y="32"/>
                  </a:lnTo>
                  <a:lnTo>
                    <a:pt x="228" y="12"/>
                  </a:lnTo>
                  <a:lnTo>
                    <a:pt x="210" y="14"/>
                  </a:lnTo>
                  <a:lnTo>
                    <a:pt x="202" y="23"/>
                  </a:lnTo>
                  <a:lnTo>
                    <a:pt x="173" y="25"/>
                  </a:lnTo>
                  <a:lnTo>
                    <a:pt x="161" y="26"/>
                  </a:lnTo>
                  <a:lnTo>
                    <a:pt x="146" y="19"/>
                  </a:lnTo>
                  <a:lnTo>
                    <a:pt x="135" y="19"/>
                  </a:lnTo>
                  <a:lnTo>
                    <a:pt x="125" y="7"/>
                  </a:lnTo>
                  <a:lnTo>
                    <a:pt x="112" y="0"/>
                  </a:lnTo>
                  <a:lnTo>
                    <a:pt x="98" y="7"/>
                  </a:lnTo>
                  <a:lnTo>
                    <a:pt x="78" y="9"/>
                  </a:lnTo>
                  <a:lnTo>
                    <a:pt x="64" y="14"/>
                  </a:lnTo>
                  <a:lnTo>
                    <a:pt x="45" y="15"/>
                  </a:lnTo>
                  <a:lnTo>
                    <a:pt x="34" y="15"/>
                  </a:lnTo>
                  <a:lnTo>
                    <a:pt x="19" y="21"/>
                  </a:lnTo>
                  <a:lnTo>
                    <a:pt x="29" y="26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0" y="63"/>
                  </a:lnTo>
                  <a:lnTo>
                    <a:pt x="7" y="65"/>
                  </a:lnTo>
                  <a:lnTo>
                    <a:pt x="6" y="74"/>
                  </a:lnTo>
                  <a:lnTo>
                    <a:pt x="11" y="78"/>
                  </a:lnTo>
                  <a:lnTo>
                    <a:pt x="11" y="88"/>
                  </a:lnTo>
                  <a:lnTo>
                    <a:pt x="16" y="95"/>
                  </a:lnTo>
                  <a:lnTo>
                    <a:pt x="22" y="94"/>
                  </a:lnTo>
                  <a:lnTo>
                    <a:pt x="24" y="101"/>
                  </a:lnTo>
                  <a:lnTo>
                    <a:pt x="36" y="105"/>
                  </a:lnTo>
                  <a:lnTo>
                    <a:pt x="44" y="114"/>
                  </a:lnTo>
                  <a:lnTo>
                    <a:pt x="54" y="111"/>
                  </a:lnTo>
                  <a:lnTo>
                    <a:pt x="60" y="107"/>
                  </a:lnTo>
                  <a:lnTo>
                    <a:pt x="68" y="100"/>
                  </a:lnTo>
                  <a:lnTo>
                    <a:pt x="84" y="111"/>
                  </a:lnTo>
                  <a:lnTo>
                    <a:pt x="102" y="113"/>
                  </a:lnTo>
                  <a:lnTo>
                    <a:pt x="121" y="110"/>
                  </a:lnTo>
                  <a:lnTo>
                    <a:pt x="129" y="110"/>
                  </a:lnTo>
                  <a:lnTo>
                    <a:pt x="134" y="111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3" name="Freeform 264">
              <a:extLst>
                <a:ext uri="{FF2B5EF4-FFF2-40B4-BE49-F238E27FC236}">
                  <a16:creationId xmlns:a16="http://schemas.microsoft.com/office/drawing/2014/main" id="{D0A07C3E-2854-8148-B8C1-3A3715976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295" y="2168206"/>
              <a:ext cx="152295" cy="120685"/>
            </a:xfrm>
            <a:custGeom>
              <a:avLst/>
              <a:gdLst>
                <a:gd name="T0" fmla="*/ 12 w 137"/>
                <a:gd name="T1" fmla="*/ 18 h 109"/>
                <a:gd name="T2" fmla="*/ 3 w 137"/>
                <a:gd name="T3" fmla="*/ 12 h 109"/>
                <a:gd name="T4" fmla="*/ 0 w 137"/>
                <a:gd name="T5" fmla="*/ 0 h 109"/>
                <a:gd name="T6" fmla="*/ 24 w 137"/>
                <a:gd name="T7" fmla="*/ 6 h 109"/>
                <a:gd name="T8" fmla="*/ 37 w 137"/>
                <a:gd name="T9" fmla="*/ 0 h 109"/>
                <a:gd name="T10" fmla="*/ 43 w 137"/>
                <a:gd name="T11" fmla="*/ 2 h 109"/>
                <a:gd name="T12" fmla="*/ 58 w 137"/>
                <a:gd name="T13" fmla="*/ 10 h 109"/>
                <a:gd name="T14" fmla="*/ 75 w 137"/>
                <a:gd name="T15" fmla="*/ 14 h 109"/>
                <a:gd name="T16" fmla="*/ 84 w 137"/>
                <a:gd name="T17" fmla="*/ 6 h 109"/>
                <a:gd name="T18" fmla="*/ 95 w 137"/>
                <a:gd name="T19" fmla="*/ 7 h 109"/>
                <a:gd name="T20" fmla="*/ 99 w 137"/>
                <a:gd name="T21" fmla="*/ 20 h 109"/>
                <a:gd name="T22" fmla="*/ 114 w 137"/>
                <a:gd name="T23" fmla="*/ 29 h 109"/>
                <a:gd name="T24" fmla="*/ 128 w 137"/>
                <a:gd name="T25" fmla="*/ 36 h 109"/>
                <a:gd name="T26" fmla="*/ 136 w 137"/>
                <a:gd name="T27" fmla="*/ 43 h 109"/>
                <a:gd name="T28" fmla="*/ 123 w 137"/>
                <a:gd name="T29" fmla="*/ 53 h 109"/>
                <a:gd name="T30" fmla="*/ 124 w 137"/>
                <a:gd name="T31" fmla="*/ 62 h 109"/>
                <a:gd name="T32" fmla="*/ 132 w 137"/>
                <a:gd name="T33" fmla="*/ 76 h 109"/>
                <a:gd name="T34" fmla="*/ 134 w 137"/>
                <a:gd name="T35" fmla="*/ 97 h 109"/>
                <a:gd name="T36" fmla="*/ 120 w 137"/>
                <a:gd name="T37" fmla="*/ 108 h 109"/>
                <a:gd name="T38" fmla="*/ 109 w 137"/>
                <a:gd name="T39" fmla="*/ 105 h 109"/>
                <a:gd name="T40" fmla="*/ 106 w 137"/>
                <a:gd name="T41" fmla="*/ 90 h 109"/>
                <a:gd name="T42" fmla="*/ 98 w 137"/>
                <a:gd name="T43" fmla="*/ 77 h 109"/>
                <a:gd name="T44" fmla="*/ 90 w 137"/>
                <a:gd name="T45" fmla="*/ 80 h 109"/>
                <a:gd name="T46" fmla="*/ 92 w 137"/>
                <a:gd name="T47" fmla="*/ 91 h 109"/>
                <a:gd name="T48" fmla="*/ 79 w 137"/>
                <a:gd name="T49" fmla="*/ 88 h 109"/>
                <a:gd name="T50" fmla="*/ 68 w 137"/>
                <a:gd name="T51" fmla="*/ 80 h 109"/>
                <a:gd name="T52" fmla="*/ 58 w 137"/>
                <a:gd name="T53" fmla="*/ 68 h 109"/>
                <a:gd name="T54" fmla="*/ 49 w 137"/>
                <a:gd name="T55" fmla="*/ 62 h 109"/>
                <a:gd name="T56" fmla="*/ 34 w 137"/>
                <a:gd name="T57" fmla="*/ 56 h 109"/>
                <a:gd name="T58" fmla="*/ 34 w 137"/>
                <a:gd name="T59" fmla="*/ 46 h 109"/>
                <a:gd name="T60" fmla="*/ 21 w 137"/>
                <a:gd name="T61" fmla="*/ 38 h 109"/>
                <a:gd name="T62" fmla="*/ 17 w 137"/>
                <a:gd name="T63" fmla="*/ 21 h 109"/>
                <a:gd name="T64" fmla="*/ 12 w 137"/>
                <a:gd name="T65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109">
                  <a:moveTo>
                    <a:pt x="12" y="18"/>
                  </a:moveTo>
                  <a:lnTo>
                    <a:pt x="3" y="1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58" y="10"/>
                  </a:lnTo>
                  <a:lnTo>
                    <a:pt x="75" y="14"/>
                  </a:lnTo>
                  <a:lnTo>
                    <a:pt x="84" y="6"/>
                  </a:lnTo>
                  <a:lnTo>
                    <a:pt x="95" y="7"/>
                  </a:lnTo>
                  <a:lnTo>
                    <a:pt x="99" y="20"/>
                  </a:lnTo>
                  <a:lnTo>
                    <a:pt x="114" y="29"/>
                  </a:lnTo>
                  <a:lnTo>
                    <a:pt x="128" y="36"/>
                  </a:lnTo>
                  <a:lnTo>
                    <a:pt x="136" y="43"/>
                  </a:lnTo>
                  <a:lnTo>
                    <a:pt x="123" y="53"/>
                  </a:lnTo>
                  <a:lnTo>
                    <a:pt x="124" y="62"/>
                  </a:lnTo>
                  <a:lnTo>
                    <a:pt x="132" y="76"/>
                  </a:lnTo>
                  <a:lnTo>
                    <a:pt x="134" y="97"/>
                  </a:lnTo>
                  <a:lnTo>
                    <a:pt x="120" y="108"/>
                  </a:lnTo>
                  <a:lnTo>
                    <a:pt x="109" y="105"/>
                  </a:lnTo>
                  <a:lnTo>
                    <a:pt x="106" y="90"/>
                  </a:lnTo>
                  <a:lnTo>
                    <a:pt x="98" y="77"/>
                  </a:lnTo>
                  <a:lnTo>
                    <a:pt x="90" y="80"/>
                  </a:lnTo>
                  <a:lnTo>
                    <a:pt x="92" y="91"/>
                  </a:lnTo>
                  <a:lnTo>
                    <a:pt x="79" y="88"/>
                  </a:lnTo>
                  <a:lnTo>
                    <a:pt x="68" y="80"/>
                  </a:lnTo>
                  <a:lnTo>
                    <a:pt x="58" y="68"/>
                  </a:lnTo>
                  <a:lnTo>
                    <a:pt x="49" y="62"/>
                  </a:lnTo>
                  <a:lnTo>
                    <a:pt x="34" y="56"/>
                  </a:lnTo>
                  <a:lnTo>
                    <a:pt x="34" y="46"/>
                  </a:lnTo>
                  <a:lnTo>
                    <a:pt x="21" y="38"/>
                  </a:lnTo>
                  <a:lnTo>
                    <a:pt x="17" y="21"/>
                  </a:lnTo>
                  <a:lnTo>
                    <a:pt x="12" y="18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4" name="Freeform 265">
              <a:extLst>
                <a:ext uri="{FF2B5EF4-FFF2-40B4-BE49-F238E27FC236}">
                  <a16:creationId xmlns:a16="http://schemas.microsoft.com/office/drawing/2014/main" id="{1B01F0DB-8CCA-7444-9525-5DFBC96C5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6" y="2023780"/>
              <a:ext cx="256132" cy="184984"/>
            </a:xfrm>
            <a:custGeom>
              <a:avLst/>
              <a:gdLst>
                <a:gd name="T0" fmla="*/ 65 w 259"/>
                <a:gd name="T1" fmla="*/ 123 h 187"/>
                <a:gd name="T2" fmla="*/ 86 w 259"/>
                <a:gd name="T3" fmla="*/ 121 h 187"/>
                <a:gd name="T4" fmla="*/ 99 w 259"/>
                <a:gd name="T5" fmla="*/ 130 h 187"/>
                <a:gd name="T6" fmla="*/ 119 w 259"/>
                <a:gd name="T7" fmla="*/ 160 h 187"/>
                <a:gd name="T8" fmla="*/ 116 w 259"/>
                <a:gd name="T9" fmla="*/ 172 h 187"/>
                <a:gd name="T10" fmla="*/ 110 w 259"/>
                <a:gd name="T11" fmla="*/ 187 h 187"/>
                <a:gd name="T12" fmla="*/ 123 w 259"/>
                <a:gd name="T13" fmla="*/ 173 h 187"/>
                <a:gd name="T14" fmla="*/ 132 w 259"/>
                <a:gd name="T15" fmla="*/ 138 h 187"/>
                <a:gd name="T16" fmla="*/ 149 w 259"/>
                <a:gd name="T17" fmla="*/ 134 h 187"/>
                <a:gd name="T18" fmla="*/ 154 w 259"/>
                <a:gd name="T19" fmla="*/ 157 h 187"/>
                <a:gd name="T20" fmla="*/ 175 w 259"/>
                <a:gd name="T21" fmla="*/ 154 h 187"/>
                <a:gd name="T22" fmla="*/ 169 w 259"/>
                <a:gd name="T23" fmla="*/ 174 h 187"/>
                <a:gd name="T24" fmla="*/ 184 w 259"/>
                <a:gd name="T25" fmla="*/ 183 h 187"/>
                <a:gd name="T26" fmla="*/ 211 w 259"/>
                <a:gd name="T27" fmla="*/ 178 h 187"/>
                <a:gd name="T28" fmla="*/ 187 w 259"/>
                <a:gd name="T29" fmla="*/ 156 h 187"/>
                <a:gd name="T30" fmla="*/ 197 w 259"/>
                <a:gd name="T31" fmla="*/ 152 h 187"/>
                <a:gd name="T32" fmla="*/ 205 w 259"/>
                <a:gd name="T33" fmla="*/ 140 h 187"/>
                <a:gd name="T34" fmla="*/ 218 w 259"/>
                <a:gd name="T35" fmla="*/ 142 h 187"/>
                <a:gd name="T36" fmla="*/ 250 w 259"/>
                <a:gd name="T37" fmla="*/ 128 h 187"/>
                <a:gd name="T38" fmla="*/ 259 w 259"/>
                <a:gd name="T39" fmla="*/ 78 h 187"/>
                <a:gd name="T40" fmla="*/ 195 w 259"/>
                <a:gd name="T41" fmla="*/ 25 h 187"/>
                <a:gd name="T42" fmla="*/ 186 w 259"/>
                <a:gd name="T43" fmla="*/ 0 h 187"/>
                <a:gd name="T44" fmla="*/ 143 w 259"/>
                <a:gd name="T45" fmla="*/ 3 h 187"/>
                <a:gd name="T46" fmla="*/ 132 w 259"/>
                <a:gd name="T47" fmla="*/ 21 h 187"/>
                <a:gd name="T48" fmla="*/ 17 w 259"/>
                <a:gd name="T49" fmla="*/ 34 h 187"/>
                <a:gd name="T50" fmla="*/ 18 w 259"/>
                <a:gd name="T51" fmla="*/ 63 h 187"/>
                <a:gd name="T52" fmla="*/ 6 w 259"/>
                <a:gd name="T53" fmla="*/ 73 h 187"/>
                <a:gd name="T54" fmla="*/ 0 w 259"/>
                <a:gd name="T55" fmla="*/ 120 h 187"/>
                <a:gd name="T56" fmla="*/ 23 w 259"/>
                <a:gd name="T57" fmla="*/ 119 h 187"/>
                <a:gd name="T58" fmla="*/ 32 w 259"/>
                <a:gd name="T59" fmla="*/ 125 h 187"/>
                <a:gd name="T60" fmla="*/ 55 w 259"/>
                <a:gd name="T61" fmla="*/ 126 h 187"/>
                <a:gd name="T62" fmla="*/ 65 w 259"/>
                <a:gd name="T63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187">
                  <a:moveTo>
                    <a:pt x="65" y="123"/>
                  </a:moveTo>
                  <a:lnTo>
                    <a:pt x="86" y="121"/>
                  </a:lnTo>
                  <a:lnTo>
                    <a:pt x="99" y="130"/>
                  </a:lnTo>
                  <a:lnTo>
                    <a:pt x="119" y="160"/>
                  </a:lnTo>
                  <a:lnTo>
                    <a:pt x="116" y="172"/>
                  </a:lnTo>
                  <a:lnTo>
                    <a:pt x="110" y="187"/>
                  </a:lnTo>
                  <a:lnTo>
                    <a:pt x="123" y="173"/>
                  </a:lnTo>
                  <a:lnTo>
                    <a:pt x="132" y="138"/>
                  </a:lnTo>
                  <a:lnTo>
                    <a:pt x="149" y="134"/>
                  </a:lnTo>
                  <a:lnTo>
                    <a:pt x="154" y="157"/>
                  </a:lnTo>
                  <a:lnTo>
                    <a:pt x="175" y="154"/>
                  </a:lnTo>
                  <a:lnTo>
                    <a:pt x="169" y="174"/>
                  </a:lnTo>
                  <a:lnTo>
                    <a:pt x="184" y="183"/>
                  </a:lnTo>
                  <a:lnTo>
                    <a:pt x="211" y="178"/>
                  </a:lnTo>
                  <a:lnTo>
                    <a:pt x="187" y="156"/>
                  </a:lnTo>
                  <a:lnTo>
                    <a:pt x="197" y="152"/>
                  </a:lnTo>
                  <a:lnTo>
                    <a:pt x="205" y="140"/>
                  </a:lnTo>
                  <a:lnTo>
                    <a:pt x="218" y="142"/>
                  </a:lnTo>
                  <a:lnTo>
                    <a:pt x="250" y="128"/>
                  </a:lnTo>
                  <a:lnTo>
                    <a:pt x="259" y="78"/>
                  </a:lnTo>
                  <a:lnTo>
                    <a:pt x="195" y="25"/>
                  </a:lnTo>
                  <a:lnTo>
                    <a:pt x="186" y="0"/>
                  </a:lnTo>
                  <a:lnTo>
                    <a:pt x="143" y="3"/>
                  </a:lnTo>
                  <a:lnTo>
                    <a:pt x="132" y="21"/>
                  </a:lnTo>
                  <a:lnTo>
                    <a:pt x="17" y="34"/>
                  </a:lnTo>
                  <a:lnTo>
                    <a:pt x="18" y="63"/>
                  </a:lnTo>
                  <a:lnTo>
                    <a:pt x="6" y="73"/>
                  </a:lnTo>
                  <a:lnTo>
                    <a:pt x="0" y="120"/>
                  </a:lnTo>
                  <a:lnTo>
                    <a:pt x="23" y="119"/>
                  </a:lnTo>
                  <a:lnTo>
                    <a:pt x="32" y="125"/>
                  </a:lnTo>
                  <a:lnTo>
                    <a:pt x="55" y="126"/>
                  </a:lnTo>
                  <a:lnTo>
                    <a:pt x="65" y="12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5" name="Freeform 266">
              <a:extLst>
                <a:ext uri="{FF2B5EF4-FFF2-40B4-BE49-F238E27FC236}">
                  <a16:creationId xmlns:a16="http://schemas.microsoft.com/office/drawing/2014/main" id="{7807FBEE-3EE2-DD4E-927B-03588ADC7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679" y="1921891"/>
              <a:ext cx="149328" cy="136513"/>
            </a:xfrm>
            <a:custGeom>
              <a:avLst/>
              <a:gdLst>
                <a:gd name="T0" fmla="*/ 11 w 136"/>
                <a:gd name="T1" fmla="*/ 121 h 122"/>
                <a:gd name="T2" fmla="*/ 112 w 136"/>
                <a:gd name="T3" fmla="*/ 110 h 122"/>
                <a:gd name="T4" fmla="*/ 122 w 136"/>
                <a:gd name="T5" fmla="*/ 94 h 122"/>
                <a:gd name="T6" fmla="*/ 129 w 136"/>
                <a:gd name="T7" fmla="*/ 74 h 122"/>
                <a:gd name="T8" fmla="*/ 135 w 136"/>
                <a:gd name="T9" fmla="*/ 67 h 122"/>
                <a:gd name="T10" fmla="*/ 132 w 136"/>
                <a:gd name="T11" fmla="*/ 15 h 122"/>
                <a:gd name="T12" fmla="*/ 93 w 136"/>
                <a:gd name="T13" fmla="*/ 0 h 122"/>
                <a:gd name="T14" fmla="*/ 82 w 136"/>
                <a:gd name="T15" fmla="*/ 8 h 122"/>
                <a:gd name="T16" fmla="*/ 68 w 136"/>
                <a:gd name="T17" fmla="*/ 3 h 122"/>
                <a:gd name="T18" fmla="*/ 62 w 136"/>
                <a:gd name="T19" fmla="*/ 22 h 122"/>
                <a:gd name="T20" fmla="*/ 58 w 136"/>
                <a:gd name="T21" fmla="*/ 19 h 122"/>
                <a:gd name="T22" fmla="*/ 49 w 136"/>
                <a:gd name="T23" fmla="*/ 38 h 122"/>
                <a:gd name="T24" fmla="*/ 56 w 136"/>
                <a:gd name="T25" fmla="*/ 49 h 122"/>
                <a:gd name="T26" fmla="*/ 36 w 136"/>
                <a:gd name="T27" fmla="*/ 56 h 122"/>
                <a:gd name="T28" fmla="*/ 33 w 136"/>
                <a:gd name="T29" fmla="*/ 68 h 122"/>
                <a:gd name="T30" fmla="*/ 15 w 136"/>
                <a:gd name="T31" fmla="*/ 66 h 122"/>
                <a:gd name="T32" fmla="*/ 0 w 136"/>
                <a:gd name="T33" fmla="*/ 72 h 122"/>
                <a:gd name="T34" fmla="*/ 1 w 136"/>
                <a:gd name="T35" fmla="*/ 85 h 122"/>
                <a:gd name="T36" fmla="*/ 1 w 136"/>
                <a:gd name="T37" fmla="*/ 105 h 122"/>
                <a:gd name="T38" fmla="*/ 10 w 136"/>
                <a:gd name="T39" fmla="*/ 105 h 122"/>
                <a:gd name="T40" fmla="*/ 11 w 136"/>
                <a:gd name="T41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" h="122">
                  <a:moveTo>
                    <a:pt x="11" y="121"/>
                  </a:moveTo>
                  <a:lnTo>
                    <a:pt x="112" y="110"/>
                  </a:lnTo>
                  <a:lnTo>
                    <a:pt x="122" y="94"/>
                  </a:lnTo>
                  <a:lnTo>
                    <a:pt x="129" y="74"/>
                  </a:lnTo>
                  <a:lnTo>
                    <a:pt x="135" y="67"/>
                  </a:lnTo>
                  <a:lnTo>
                    <a:pt x="132" y="15"/>
                  </a:lnTo>
                  <a:lnTo>
                    <a:pt x="93" y="0"/>
                  </a:lnTo>
                  <a:lnTo>
                    <a:pt x="82" y="8"/>
                  </a:lnTo>
                  <a:lnTo>
                    <a:pt x="68" y="3"/>
                  </a:lnTo>
                  <a:lnTo>
                    <a:pt x="62" y="22"/>
                  </a:lnTo>
                  <a:lnTo>
                    <a:pt x="58" y="19"/>
                  </a:lnTo>
                  <a:lnTo>
                    <a:pt x="49" y="38"/>
                  </a:lnTo>
                  <a:lnTo>
                    <a:pt x="56" y="49"/>
                  </a:lnTo>
                  <a:lnTo>
                    <a:pt x="36" y="56"/>
                  </a:lnTo>
                  <a:lnTo>
                    <a:pt x="33" y="68"/>
                  </a:lnTo>
                  <a:lnTo>
                    <a:pt x="15" y="66"/>
                  </a:lnTo>
                  <a:lnTo>
                    <a:pt x="0" y="72"/>
                  </a:lnTo>
                  <a:lnTo>
                    <a:pt x="1" y="85"/>
                  </a:lnTo>
                  <a:lnTo>
                    <a:pt x="1" y="105"/>
                  </a:lnTo>
                  <a:lnTo>
                    <a:pt x="10" y="105"/>
                  </a:lnTo>
                  <a:lnTo>
                    <a:pt x="11" y="121"/>
                  </a:lnTo>
                </a:path>
              </a:pathLst>
            </a:custGeom>
            <a:solidFill>
              <a:srgbClr val="F15D4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6" name="Freeform 267">
              <a:extLst>
                <a:ext uri="{FF2B5EF4-FFF2-40B4-BE49-F238E27FC236}">
                  <a16:creationId xmlns:a16="http://schemas.microsoft.com/office/drawing/2014/main" id="{85C1C1AD-EF60-B142-B539-24B36F39D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435" y="2365061"/>
              <a:ext cx="38568" cy="14838"/>
            </a:xfrm>
            <a:custGeom>
              <a:avLst/>
              <a:gdLst>
                <a:gd name="T0" fmla="*/ 17 w 36"/>
                <a:gd name="T1" fmla="*/ 13 h 14"/>
                <a:gd name="T2" fmla="*/ 15 w 36"/>
                <a:gd name="T3" fmla="*/ 13 h 14"/>
                <a:gd name="T4" fmla="*/ 13 w 36"/>
                <a:gd name="T5" fmla="*/ 13 h 14"/>
                <a:gd name="T6" fmla="*/ 12 w 36"/>
                <a:gd name="T7" fmla="*/ 13 h 14"/>
                <a:gd name="T8" fmla="*/ 10 w 36"/>
                <a:gd name="T9" fmla="*/ 11 h 14"/>
                <a:gd name="T10" fmla="*/ 8 w 36"/>
                <a:gd name="T11" fmla="*/ 11 h 14"/>
                <a:gd name="T12" fmla="*/ 6 w 36"/>
                <a:gd name="T13" fmla="*/ 10 h 14"/>
                <a:gd name="T14" fmla="*/ 4 w 36"/>
                <a:gd name="T15" fmla="*/ 9 h 14"/>
                <a:gd name="T16" fmla="*/ 3 w 36"/>
                <a:gd name="T17" fmla="*/ 9 h 14"/>
                <a:gd name="T18" fmla="*/ 2 w 36"/>
                <a:gd name="T19" fmla="*/ 9 h 14"/>
                <a:gd name="T20" fmla="*/ 2 w 36"/>
                <a:gd name="T21" fmla="*/ 7 h 14"/>
                <a:gd name="T22" fmla="*/ 1 w 36"/>
                <a:gd name="T23" fmla="*/ 7 h 14"/>
                <a:gd name="T24" fmla="*/ 0 w 36"/>
                <a:gd name="T25" fmla="*/ 7 h 14"/>
                <a:gd name="T26" fmla="*/ 1 w 36"/>
                <a:gd name="T27" fmla="*/ 7 h 14"/>
                <a:gd name="T28" fmla="*/ 2 w 36"/>
                <a:gd name="T29" fmla="*/ 7 h 14"/>
                <a:gd name="T30" fmla="*/ 2 w 36"/>
                <a:gd name="T31" fmla="*/ 6 h 14"/>
                <a:gd name="T32" fmla="*/ 3 w 36"/>
                <a:gd name="T33" fmla="*/ 6 h 14"/>
                <a:gd name="T34" fmla="*/ 3 w 36"/>
                <a:gd name="T35" fmla="*/ 5 h 14"/>
                <a:gd name="T36" fmla="*/ 4 w 36"/>
                <a:gd name="T37" fmla="*/ 5 h 14"/>
                <a:gd name="T38" fmla="*/ 6 w 36"/>
                <a:gd name="T39" fmla="*/ 5 h 14"/>
                <a:gd name="T40" fmla="*/ 8 w 36"/>
                <a:gd name="T41" fmla="*/ 5 h 14"/>
                <a:gd name="T42" fmla="*/ 11 w 36"/>
                <a:gd name="T43" fmla="*/ 5 h 14"/>
                <a:gd name="T44" fmla="*/ 13 w 36"/>
                <a:gd name="T45" fmla="*/ 5 h 14"/>
                <a:gd name="T46" fmla="*/ 15 w 36"/>
                <a:gd name="T47" fmla="*/ 5 h 14"/>
                <a:gd name="T48" fmla="*/ 17 w 36"/>
                <a:gd name="T49" fmla="*/ 5 h 14"/>
                <a:gd name="T50" fmla="*/ 18 w 36"/>
                <a:gd name="T51" fmla="*/ 5 h 14"/>
                <a:gd name="T52" fmla="*/ 19 w 36"/>
                <a:gd name="T53" fmla="*/ 3 h 14"/>
                <a:gd name="T54" fmla="*/ 21 w 36"/>
                <a:gd name="T55" fmla="*/ 3 h 14"/>
                <a:gd name="T56" fmla="*/ 23 w 36"/>
                <a:gd name="T57" fmla="*/ 2 h 14"/>
                <a:gd name="T58" fmla="*/ 24 w 36"/>
                <a:gd name="T59" fmla="*/ 2 h 14"/>
                <a:gd name="T60" fmla="*/ 26 w 36"/>
                <a:gd name="T61" fmla="*/ 2 h 14"/>
                <a:gd name="T62" fmla="*/ 27 w 36"/>
                <a:gd name="T63" fmla="*/ 1 h 14"/>
                <a:gd name="T64" fmla="*/ 28 w 36"/>
                <a:gd name="T65" fmla="*/ 1 h 14"/>
                <a:gd name="T66" fmla="*/ 29 w 36"/>
                <a:gd name="T67" fmla="*/ 1 h 14"/>
                <a:gd name="T68" fmla="*/ 30 w 36"/>
                <a:gd name="T69" fmla="*/ 0 h 14"/>
                <a:gd name="T70" fmla="*/ 30 w 36"/>
                <a:gd name="T71" fmla="*/ 1 h 14"/>
                <a:gd name="T72" fmla="*/ 31 w 36"/>
                <a:gd name="T73" fmla="*/ 1 h 14"/>
                <a:gd name="T74" fmla="*/ 32 w 36"/>
                <a:gd name="T75" fmla="*/ 2 h 14"/>
                <a:gd name="T76" fmla="*/ 33 w 36"/>
                <a:gd name="T77" fmla="*/ 2 h 14"/>
                <a:gd name="T78" fmla="*/ 33 w 36"/>
                <a:gd name="T79" fmla="*/ 3 h 14"/>
                <a:gd name="T80" fmla="*/ 33 w 36"/>
                <a:gd name="T81" fmla="*/ 5 h 14"/>
                <a:gd name="T82" fmla="*/ 34 w 36"/>
                <a:gd name="T83" fmla="*/ 6 h 14"/>
                <a:gd name="T84" fmla="*/ 34 w 36"/>
                <a:gd name="T85" fmla="*/ 7 h 14"/>
                <a:gd name="T86" fmla="*/ 34 w 36"/>
                <a:gd name="T87" fmla="*/ 9 h 14"/>
                <a:gd name="T88" fmla="*/ 35 w 36"/>
                <a:gd name="T89" fmla="*/ 9 h 14"/>
                <a:gd name="T90" fmla="*/ 34 w 36"/>
                <a:gd name="T91" fmla="*/ 9 h 14"/>
                <a:gd name="T92" fmla="*/ 33 w 36"/>
                <a:gd name="T93" fmla="*/ 10 h 14"/>
                <a:gd name="T94" fmla="*/ 33 w 36"/>
                <a:gd name="T95" fmla="*/ 11 h 14"/>
                <a:gd name="T96" fmla="*/ 32 w 36"/>
                <a:gd name="T97" fmla="*/ 11 h 14"/>
                <a:gd name="T98" fmla="*/ 30 w 36"/>
                <a:gd name="T99" fmla="*/ 11 h 14"/>
                <a:gd name="T100" fmla="*/ 28 w 36"/>
                <a:gd name="T101" fmla="*/ 13 h 14"/>
                <a:gd name="T102" fmla="*/ 27 w 36"/>
                <a:gd name="T103" fmla="*/ 13 h 14"/>
                <a:gd name="T104" fmla="*/ 25 w 36"/>
                <a:gd name="T105" fmla="*/ 13 h 14"/>
                <a:gd name="T106" fmla="*/ 23 w 36"/>
                <a:gd name="T107" fmla="*/ 13 h 14"/>
                <a:gd name="T108" fmla="*/ 21 w 36"/>
                <a:gd name="T109" fmla="*/ 13 h 14"/>
                <a:gd name="T110" fmla="*/ 19 w 36"/>
                <a:gd name="T111" fmla="*/ 13 h 14"/>
                <a:gd name="T112" fmla="*/ 17 w 36"/>
                <a:gd name="T1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14">
                  <a:moveTo>
                    <a:pt x="17" y="13"/>
                  </a:moveTo>
                  <a:lnTo>
                    <a:pt x="15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7" y="13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7" name="Freeform 268">
              <a:extLst>
                <a:ext uri="{FF2B5EF4-FFF2-40B4-BE49-F238E27FC236}">
                  <a16:creationId xmlns:a16="http://schemas.microsoft.com/office/drawing/2014/main" id="{A97505EB-336C-A24A-AF88-5D438F908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210" y="1920901"/>
              <a:ext cx="113726" cy="95954"/>
            </a:xfrm>
            <a:custGeom>
              <a:avLst/>
              <a:gdLst>
                <a:gd name="T0" fmla="*/ 22 w 115"/>
                <a:gd name="T1" fmla="*/ 23 h 97"/>
                <a:gd name="T2" fmla="*/ 15 w 115"/>
                <a:gd name="T3" fmla="*/ 42 h 97"/>
                <a:gd name="T4" fmla="*/ 0 w 115"/>
                <a:gd name="T5" fmla="*/ 67 h 97"/>
                <a:gd name="T6" fmla="*/ 27 w 115"/>
                <a:gd name="T7" fmla="*/ 78 h 97"/>
                <a:gd name="T8" fmla="*/ 48 w 115"/>
                <a:gd name="T9" fmla="*/ 97 h 97"/>
                <a:gd name="T10" fmla="*/ 47 w 115"/>
                <a:gd name="T11" fmla="*/ 81 h 97"/>
                <a:gd name="T12" fmla="*/ 68 w 115"/>
                <a:gd name="T13" fmla="*/ 75 h 97"/>
                <a:gd name="T14" fmla="*/ 88 w 115"/>
                <a:gd name="T15" fmla="*/ 75 h 97"/>
                <a:gd name="T16" fmla="*/ 89 w 115"/>
                <a:gd name="T17" fmla="*/ 60 h 97"/>
                <a:gd name="T18" fmla="*/ 113 w 115"/>
                <a:gd name="T19" fmla="*/ 57 h 97"/>
                <a:gd name="T20" fmla="*/ 104 w 115"/>
                <a:gd name="T21" fmla="*/ 44 h 97"/>
                <a:gd name="T22" fmla="*/ 113 w 115"/>
                <a:gd name="T23" fmla="*/ 21 h 97"/>
                <a:gd name="T24" fmla="*/ 115 w 115"/>
                <a:gd name="T25" fmla="*/ 12 h 97"/>
                <a:gd name="T26" fmla="*/ 83 w 115"/>
                <a:gd name="T27" fmla="*/ 0 h 97"/>
                <a:gd name="T28" fmla="*/ 50 w 115"/>
                <a:gd name="T29" fmla="*/ 20 h 97"/>
                <a:gd name="T30" fmla="*/ 31 w 115"/>
                <a:gd name="T31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7">
                  <a:moveTo>
                    <a:pt x="22" y="23"/>
                  </a:moveTo>
                  <a:lnTo>
                    <a:pt x="15" y="42"/>
                  </a:lnTo>
                  <a:lnTo>
                    <a:pt x="0" y="67"/>
                  </a:lnTo>
                  <a:lnTo>
                    <a:pt x="27" y="78"/>
                  </a:lnTo>
                  <a:lnTo>
                    <a:pt x="48" y="97"/>
                  </a:lnTo>
                  <a:lnTo>
                    <a:pt x="47" y="81"/>
                  </a:lnTo>
                  <a:lnTo>
                    <a:pt x="68" y="75"/>
                  </a:lnTo>
                  <a:lnTo>
                    <a:pt x="88" y="75"/>
                  </a:lnTo>
                  <a:lnTo>
                    <a:pt x="89" y="60"/>
                  </a:lnTo>
                  <a:lnTo>
                    <a:pt x="113" y="57"/>
                  </a:lnTo>
                  <a:lnTo>
                    <a:pt x="104" y="44"/>
                  </a:lnTo>
                  <a:lnTo>
                    <a:pt x="113" y="21"/>
                  </a:lnTo>
                  <a:lnTo>
                    <a:pt x="115" y="12"/>
                  </a:lnTo>
                  <a:lnTo>
                    <a:pt x="83" y="0"/>
                  </a:lnTo>
                  <a:lnTo>
                    <a:pt x="50" y="20"/>
                  </a:lnTo>
                  <a:lnTo>
                    <a:pt x="31" y="23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8" name="Freeform 269">
              <a:extLst>
                <a:ext uri="{FF2B5EF4-FFF2-40B4-BE49-F238E27FC236}">
                  <a16:creationId xmlns:a16="http://schemas.microsoft.com/office/drawing/2014/main" id="{0CF8C701-D506-FC4E-97FA-BE855EC2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015" y="1379797"/>
              <a:ext cx="2313098" cy="868537"/>
            </a:xfrm>
            <a:custGeom>
              <a:avLst/>
              <a:gdLst>
                <a:gd name="T0" fmla="*/ 354 w 2085"/>
                <a:gd name="T1" fmla="*/ 571 h 783"/>
                <a:gd name="T2" fmla="*/ 487 w 2085"/>
                <a:gd name="T3" fmla="*/ 613 h 783"/>
                <a:gd name="T4" fmla="*/ 575 w 2085"/>
                <a:gd name="T5" fmla="*/ 567 h 783"/>
                <a:gd name="T6" fmla="*/ 718 w 2085"/>
                <a:gd name="T7" fmla="*/ 589 h 783"/>
                <a:gd name="T8" fmla="*/ 848 w 2085"/>
                <a:gd name="T9" fmla="*/ 670 h 783"/>
                <a:gd name="T10" fmla="*/ 953 w 2085"/>
                <a:gd name="T11" fmla="*/ 648 h 783"/>
                <a:gd name="T12" fmla="*/ 1049 w 2085"/>
                <a:gd name="T13" fmla="*/ 634 h 783"/>
                <a:gd name="T14" fmla="*/ 1189 w 2085"/>
                <a:gd name="T15" fmla="*/ 638 h 783"/>
                <a:gd name="T16" fmla="*/ 1259 w 2085"/>
                <a:gd name="T17" fmla="*/ 578 h 783"/>
                <a:gd name="T18" fmla="*/ 1409 w 2085"/>
                <a:gd name="T19" fmla="*/ 667 h 783"/>
                <a:gd name="T20" fmla="*/ 1463 w 2085"/>
                <a:gd name="T21" fmla="*/ 744 h 783"/>
                <a:gd name="T22" fmla="*/ 1531 w 2085"/>
                <a:gd name="T23" fmla="*/ 701 h 783"/>
                <a:gd name="T24" fmla="*/ 1482 w 2085"/>
                <a:gd name="T25" fmla="*/ 573 h 783"/>
                <a:gd name="T26" fmla="*/ 1537 w 2085"/>
                <a:gd name="T27" fmla="*/ 452 h 783"/>
                <a:gd name="T28" fmla="*/ 1683 w 2085"/>
                <a:gd name="T29" fmla="*/ 408 h 783"/>
                <a:gd name="T30" fmla="*/ 1773 w 2085"/>
                <a:gd name="T31" fmla="*/ 421 h 783"/>
                <a:gd name="T32" fmla="*/ 1751 w 2085"/>
                <a:gd name="T33" fmla="*/ 604 h 783"/>
                <a:gd name="T34" fmla="*/ 1814 w 2085"/>
                <a:gd name="T35" fmla="*/ 509 h 783"/>
                <a:gd name="T36" fmla="*/ 1785 w 2085"/>
                <a:gd name="T37" fmla="*/ 478 h 783"/>
                <a:gd name="T38" fmla="*/ 1785 w 2085"/>
                <a:gd name="T39" fmla="*/ 462 h 783"/>
                <a:gd name="T40" fmla="*/ 1797 w 2085"/>
                <a:gd name="T41" fmla="*/ 439 h 783"/>
                <a:gd name="T42" fmla="*/ 1895 w 2085"/>
                <a:gd name="T43" fmla="*/ 405 h 783"/>
                <a:gd name="T44" fmla="*/ 1929 w 2085"/>
                <a:gd name="T45" fmla="*/ 332 h 783"/>
                <a:gd name="T46" fmla="*/ 2005 w 2085"/>
                <a:gd name="T47" fmla="*/ 313 h 783"/>
                <a:gd name="T48" fmla="*/ 2070 w 2085"/>
                <a:gd name="T49" fmla="*/ 305 h 783"/>
                <a:gd name="T50" fmla="*/ 1997 w 2085"/>
                <a:gd name="T51" fmla="*/ 260 h 783"/>
                <a:gd name="T52" fmla="*/ 1865 w 2085"/>
                <a:gd name="T53" fmla="*/ 201 h 783"/>
                <a:gd name="T54" fmla="*/ 1722 w 2085"/>
                <a:gd name="T55" fmla="*/ 199 h 783"/>
                <a:gd name="T56" fmla="*/ 1571 w 2085"/>
                <a:gd name="T57" fmla="*/ 180 h 783"/>
                <a:gd name="T58" fmla="*/ 1409 w 2085"/>
                <a:gd name="T59" fmla="*/ 136 h 783"/>
                <a:gd name="T60" fmla="*/ 1312 w 2085"/>
                <a:gd name="T61" fmla="*/ 165 h 783"/>
                <a:gd name="T62" fmla="*/ 1233 w 2085"/>
                <a:gd name="T63" fmla="*/ 136 h 783"/>
                <a:gd name="T64" fmla="*/ 1020 w 2085"/>
                <a:gd name="T65" fmla="*/ 107 h 783"/>
                <a:gd name="T66" fmla="*/ 1024 w 2085"/>
                <a:gd name="T67" fmla="*/ 51 h 783"/>
                <a:gd name="T68" fmla="*/ 892 w 2085"/>
                <a:gd name="T69" fmla="*/ 0 h 783"/>
                <a:gd name="T70" fmla="*/ 806 w 2085"/>
                <a:gd name="T71" fmla="*/ 53 h 783"/>
                <a:gd name="T72" fmla="*/ 689 w 2085"/>
                <a:gd name="T73" fmla="*/ 75 h 783"/>
                <a:gd name="T74" fmla="*/ 642 w 2085"/>
                <a:gd name="T75" fmla="*/ 142 h 783"/>
                <a:gd name="T76" fmla="*/ 607 w 2085"/>
                <a:gd name="T77" fmla="*/ 144 h 783"/>
                <a:gd name="T78" fmla="*/ 554 w 2085"/>
                <a:gd name="T79" fmla="*/ 137 h 783"/>
                <a:gd name="T80" fmla="*/ 591 w 2085"/>
                <a:gd name="T81" fmla="*/ 210 h 783"/>
                <a:gd name="T82" fmla="*/ 627 w 2085"/>
                <a:gd name="T83" fmla="*/ 256 h 783"/>
                <a:gd name="T84" fmla="*/ 548 w 2085"/>
                <a:gd name="T85" fmla="*/ 291 h 783"/>
                <a:gd name="T86" fmla="*/ 559 w 2085"/>
                <a:gd name="T87" fmla="*/ 256 h 783"/>
                <a:gd name="T88" fmla="*/ 561 w 2085"/>
                <a:gd name="T89" fmla="*/ 243 h 783"/>
                <a:gd name="T90" fmla="*/ 554 w 2085"/>
                <a:gd name="T91" fmla="*/ 225 h 783"/>
                <a:gd name="T92" fmla="*/ 517 w 2085"/>
                <a:gd name="T93" fmla="*/ 109 h 783"/>
                <a:gd name="T94" fmla="*/ 499 w 2085"/>
                <a:gd name="T95" fmla="*/ 228 h 783"/>
                <a:gd name="T96" fmla="*/ 401 w 2085"/>
                <a:gd name="T97" fmla="*/ 218 h 783"/>
                <a:gd name="T98" fmla="*/ 314 w 2085"/>
                <a:gd name="T99" fmla="*/ 233 h 783"/>
                <a:gd name="T100" fmla="*/ 208 w 2085"/>
                <a:gd name="T101" fmla="*/ 237 h 783"/>
                <a:gd name="T102" fmla="*/ 166 w 2085"/>
                <a:gd name="T103" fmla="*/ 298 h 783"/>
                <a:gd name="T104" fmla="*/ 109 w 2085"/>
                <a:gd name="T105" fmla="*/ 322 h 783"/>
                <a:gd name="T106" fmla="*/ 80 w 2085"/>
                <a:gd name="T107" fmla="*/ 289 h 783"/>
                <a:gd name="T108" fmla="*/ 100 w 2085"/>
                <a:gd name="T109" fmla="*/ 233 h 783"/>
                <a:gd name="T110" fmla="*/ 20 w 2085"/>
                <a:gd name="T111" fmla="*/ 311 h 783"/>
                <a:gd name="T112" fmla="*/ 8 w 2085"/>
                <a:gd name="T113" fmla="*/ 427 h 783"/>
                <a:gd name="T114" fmla="*/ 69 w 2085"/>
                <a:gd name="T115" fmla="*/ 584 h 783"/>
                <a:gd name="T116" fmla="*/ 138 w 2085"/>
                <a:gd name="T117" fmla="*/ 740 h 783"/>
                <a:gd name="T118" fmla="*/ 285 w 2085"/>
                <a:gd name="T119" fmla="*/ 77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5" h="783">
                  <a:moveTo>
                    <a:pt x="304" y="721"/>
                  </a:moveTo>
                  <a:lnTo>
                    <a:pt x="316" y="709"/>
                  </a:lnTo>
                  <a:lnTo>
                    <a:pt x="322" y="683"/>
                  </a:lnTo>
                  <a:lnTo>
                    <a:pt x="336" y="668"/>
                  </a:lnTo>
                  <a:lnTo>
                    <a:pt x="334" y="649"/>
                  </a:lnTo>
                  <a:lnTo>
                    <a:pt x="317" y="639"/>
                  </a:lnTo>
                  <a:lnTo>
                    <a:pt x="310" y="622"/>
                  </a:lnTo>
                  <a:lnTo>
                    <a:pt x="354" y="571"/>
                  </a:lnTo>
                  <a:lnTo>
                    <a:pt x="370" y="589"/>
                  </a:lnTo>
                  <a:lnTo>
                    <a:pt x="376" y="576"/>
                  </a:lnTo>
                  <a:lnTo>
                    <a:pt x="395" y="571"/>
                  </a:lnTo>
                  <a:lnTo>
                    <a:pt x="411" y="575"/>
                  </a:lnTo>
                  <a:lnTo>
                    <a:pt x="440" y="576"/>
                  </a:lnTo>
                  <a:lnTo>
                    <a:pt x="475" y="599"/>
                  </a:lnTo>
                  <a:lnTo>
                    <a:pt x="474" y="608"/>
                  </a:lnTo>
                  <a:lnTo>
                    <a:pt x="487" y="613"/>
                  </a:lnTo>
                  <a:lnTo>
                    <a:pt x="506" y="612"/>
                  </a:lnTo>
                  <a:lnTo>
                    <a:pt x="532" y="626"/>
                  </a:lnTo>
                  <a:lnTo>
                    <a:pt x="546" y="631"/>
                  </a:lnTo>
                  <a:lnTo>
                    <a:pt x="553" y="623"/>
                  </a:lnTo>
                  <a:lnTo>
                    <a:pt x="546" y="605"/>
                  </a:lnTo>
                  <a:lnTo>
                    <a:pt x="562" y="596"/>
                  </a:lnTo>
                  <a:lnTo>
                    <a:pt x="579" y="589"/>
                  </a:lnTo>
                  <a:lnTo>
                    <a:pt x="575" y="567"/>
                  </a:lnTo>
                  <a:lnTo>
                    <a:pt x="585" y="566"/>
                  </a:lnTo>
                  <a:lnTo>
                    <a:pt x="604" y="571"/>
                  </a:lnTo>
                  <a:lnTo>
                    <a:pt x="640" y="574"/>
                  </a:lnTo>
                  <a:lnTo>
                    <a:pt x="661" y="569"/>
                  </a:lnTo>
                  <a:lnTo>
                    <a:pt x="689" y="564"/>
                  </a:lnTo>
                  <a:lnTo>
                    <a:pt x="701" y="575"/>
                  </a:lnTo>
                  <a:lnTo>
                    <a:pt x="703" y="587"/>
                  </a:lnTo>
                  <a:lnTo>
                    <a:pt x="718" y="589"/>
                  </a:lnTo>
                  <a:lnTo>
                    <a:pt x="741" y="580"/>
                  </a:lnTo>
                  <a:lnTo>
                    <a:pt x="759" y="580"/>
                  </a:lnTo>
                  <a:lnTo>
                    <a:pt x="781" y="621"/>
                  </a:lnTo>
                  <a:lnTo>
                    <a:pt x="796" y="622"/>
                  </a:lnTo>
                  <a:lnTo>
                    <a:pt x="803" y="633"/>
                  </a:lnTo>
                  <a:lnTo>
                    <a:pt x="826" y="642"/>
                  </a:lnTo>
                  <a:lnTo>
                    <a:pt x="840" y="677"/>
                  </a:lnTo>
                  <a:lnTo>
                    <a:pt x="848" y="670"/>
                  </a:lnTo>
                  <a:lnTo>
                    <a:pt x="867" y="665"/>
                  </a:lnTo>
                  <a:lnTo>
                    <a:pt x="910" y="661"/>
                  </a:lnTo>
                  <a:lnTo>
                    <a:pt x="914" y="667"/>
                  </a:lnTo>
                  <a:lnTo>
                    <a:pt x="930" y="670"/>
                  </a:lnTo>
                  <a:lnTo>
                    <a:pt x="936" y="676"/>
                  </a:lnTo>
                  <a:lnTo>
                    <a:pt x="965" y="673"/>
                  </a:lnTo>
                  <a:lnTo>
                    <a:pt x="958" y="656"/>
                  </a:lnTo>
                  <a:lnTo>
                    <a:pt x="953" y="648"/>
                  </a:lnTo>
                  <a:lnTo>
                    <a:pt x="965" y="647"/>
                  </a:lnTo>
                  <a:lnTo>
                    <a:pt x="965" y="623"/>
                  </a:lnTo>
                  <a:lnTo>
                    <a:pt x="965" y="596"/>
                  </a:lnTo>
                  <a:lnTo>
                    <a:pt x="992" y="607"/>
                  </a:lnTo>
                  <a:lnTo>
                    <a:pt x="1009" y="607"/>
                  </a:lnTo>
                  <a:lnTo>
                    <a:pt x="1022" y="621"/>
                  </a:lnTo>
                  <a:lnTo>
                    <a:pt x="1028" y="634"/>
                  </a:lnTo>
                  <a:lnTo>
                    <a:pt x="1049" y="634"/>
                  </a:lnTo>
                  <a:lnTo>
                    <a:pt x="1081" y="635"/>
                  </a:lnTo>
                  <a:lnTo>
                    <a:pt x="1098" y="645"/>
                  </a:lnTo>
                  <a:lnTo>
                    <a:pt x="1112" y="649"/>
                  </a:lnTo>
                  <a:lnTo>
                    <a:pt x="1115" y="661"/>
                  </a:lnTo>
                  <a:lnTo>
                    <a:pt x="1153" y="655"/>
                  </a:lnTo>
                  <a:lnTo>
                    <a:pt x="1159" y="645"/>
                  </a:lnTo>
                  <a:lnTo>
                    <a:pt x="1172" y="653"/>
                  </a:lnTo>
                  <a:lnTo>
                    <a:pt x="1189" y="638"/>
                  </a:lnTo>
                  <a:lnTo>
                    <a:pt x="1203" y="637"/>
                  </a:lnTo>
                  <a:lnTo>
                    <a:pt x="1215" y="644"/>
                  </a:lnTo>
                  <a:lnTo>
                    <a:pt x="1226" y="655"/>
                  </a:lnTo>
                  <a:lnTo>
                    <a:pt x="1246" y="655"/>
                  </a:lnTo>
                  <a:lnTo>
                    <a:pt x="1249" y="628"/>
                  </a:lnTo>
                  <a:lnTo>
                    <a:pt x="1260" y="618"/>
                  </a:lnTo>
                  <a:lnTo>
                    <a:pt x="1251" y="593"/>
                  </a:lnTo>
                  <a:lnTo>
                    <a:pt x="1259" y="578"/>
                  </a:lnTo>
                  <a:lnTo>
                    <a:pt x="1320" y="579"/>
                  </a:lnTo>
                  <a:lnTo>
                    <a:pt x="1334" y="595"/>
                  </a:lnTo>
                  <a:lnTo>
                    <a:pt x="1348" y="607"/>
                  </a:lnTo>
                  <a:lnTo>
                    <a:pt x="1359" y="621"/>
                  </a:lnTo>
                  <a:lnTo>
                    <a:pt x="1362" y="638"/>
                  </a:lnTo>
                  <a:lnTo>
                    <a:pt x="1373" y="651"/>
                  </a:lnTo>
                  <a:lnTo>
                    <a:pt x="1398" y="656"/>
                  </a:lnTo>
                  <a:lnTo>
                    <a:pt x="1409" y="667"/>
                  </a:lnTo>
                  <a:lnTo>
                    <a:pt x="1421" y="675"/>
                  </a:lnTo>
                  <a:lnTo>
                    <a:pt x="1427" y="684"/>
                  </a:lnTo>
                  <a:lnTo>
                    <a:pt x="1442" y="685"/>
                  </a:lnTo>
                  <a:lnTo>
                    <a:pt x="1467" y="681"/>
                  </a:lnTo>
                  <a:lnTo>
                    <a:pt x="1472" y="688"/>
                  </a:lnTo>
                  <a:lnTo>
                    <a:pt x="1475" y="701"/>
                  </a:lnTo>
                  <a:lnTo>
                    <a:pt x="1464" y="708"/>
                  </a:lnTo>
                  <a:lnTo>
                    <a:pt x="1463" y="744"/>
                  </a:lnTo>
                  <a:lnTo>
                    <a:pt x="1449" y="742"/>
                  </a:lnTo>
                  <a:lnTo>
                    <a:pt x="1442" y="757"/>
                  </a:lnTo>
                  <a:lnTo>
                    <a:pt x="1442" y="773"/>
                  </a:lnTo>
                  <a:lnTo>
                    <a:pt x="1457" y="776"/>
                  </a:lnTo>
                  <a:lnTo>
                    <a:pt x="1475" y="782"/>
                  </a:lnTo>
                  <a:lnTo>
                    <a:pt x="1498" y="764"/>
                  </a:lnTo>
                  <a:lnTo>
                    <a:pt x="1516" y="735"/>
                  </a:lnTo>
                  <a:lnTo>
                    <a:pt x="1531" y="701"/>
                  </a:lnTo>
                  <a:lnTo>
                    <a:pt x="1544" y="667"/>
                  </a:lnTo>
                  <a:lnTo>
                    <a:pt x="1537" y="634"/>
                  </a:lnTo>
                  <a:lnTo>
                    <a:pt x="1542" y="624"/>
                  </a:lnTo>
                  <a:lnTo>
                    <a:pt x="1538" y="588"/>
                  </a:lnTo>
                  <a:lnTo>
                    <a:pt x="1523" y="566"/>
                  </a:lnTo>
                  <a:lnTo>
                    <a:pt x="1499" y="558"/>
                  </a:lnTo>
                  <a:lnTo>
                    <a:pt x="1492" y="572"/>
                  </a:lnTo>
                  <a:lnTo>
                    <a:pt x="1482" y="573"/>
                  </a:lnTo>
                  <a:lnTo>
                    <a:pt x="1480" y="560"/>
                  </a:lnTo>
                  <a:lnTo>
                    <a:pt x="1457" y="548"/>
                  </a:lnTo>
                  <a:lnTo>
                    <a:pt x="1453" y="537"/>
                  </a:lnTo>
                  <a:lnTo>
                    <a:pt x="1467" y="523"/>
                  </a:lnTo>
                  <a:lnTo>
                    <a:pt x="1483" y="497"/>
                  </a:lnTo>
                  <a:lnTo>
                    <a:pt x="1492" y="478"/>
                  </a:lnTo>
                  <a:lnTo>
                    <a:pt x="1503" y="461"/>
                  </a:lnTo>
                  <a:lnTo>
                    <a:pt x="1537" y="452"/>
                  </a:lnTo>
                  <a:lnTo>
                    <a:pt x="1564" y="450"/>
                  </a:lnTo>
                  <a:lnTo>
                    <a:pt x="1602" y="454"/>
                  </a:lnTo>
                  <a:lnTo>
                    <a:pt x="1610" y="439"/>
                  </a:lnTo>
                  <a:lnTo>
                    <a:pt x="1637" y="446"/>
                  </a:lnTo>
                  <a:lnTo>
                    <a:pt x="1637" y="455"/>
                  </a:lnTo>
                  <a:lnTo>
                    <a:pt x="1675" y="450"/>
                  </a:lnTo>
                  <a:lnTo>
                    <a:pt x="1677" y="432"/>
                  </a:lnTo>
                  <a:lnTo>
                    <a:pt x="1683" y="408"/>
                  </a:lnTo>
                  <a:lnTo>
                    <a:pt x="1691" y="394"/>
                  </a:lnTo>
                  <a:lnTo>
                    <a:pt x="1728" y="394"/>
                  </a:lnTo>
                  <a:lnTo>
                    <a:pt x="1741" y="410"/>
                  </a:lnTo>
                  <a:lnTo>
                    <a:pt x="1749" y="413"/>
                  </a:lnTo>
                  <a:lnTo>
                    <a:pt x="1762" y="391"/>
                  </a:lnTo>
                  <a:lnTo>
                    <a:pt x="1771" y="387"/>
                  </a:lnTo>
                  <a:lnTo>
                    <a:pt x="1781" y="405"/>
                  </a:lnTo>
                  <a:lnTo>
                    <a:pt x="1773" y="421"/>
                  </a:lnTo>
                  <a:lnTo>
                    <a:pt x="1753" y="437"/>
                  </a:lnTo>
                  <a:lnTo>
                    <a:pt x="1736" y="463"/>
                  </a:lnTo>
                  <a:lnTo>
                    <a:pt x="1720" y="483"/>
                  </a:lnTo>
                  <a:lnTo>
                    <a:pt x="1718" y="512"/>
                  </a:lnTo>
                  <a:lnTo>
                    <a:pt x="1722" y="543"/>
                  </a:lnTo>
                  <a:lnTo>
                    <a:pt x="1734" y="564"/>
                  </a:lnTo>
                  <a:lnTo>
                    <a:pt x="1741" y="589"/>
                  </a:lnTo>
                  <a:lnTo>
                    <a:pt x="1751" y="604"/>
                  </a:lnTo>
                  <a:lnTo>
                    <a:pt x="1763" y="612"/>
                  </a:lnTo>
                  <a:lnTo>
                    <a:pt x="1777" y="589"/>
                  </a:lnTo>
                  <a:lnTo>
                    <a:pt x="1791" y="561"/>
                  </a:lnTo>
                  <a:lnTo>
                    <a:pt x="1791" y="545"/>
                  </a:lnTo>
                  <a:lnTo>
                    <a:pt x="1805" y="545"/>
                  </a:lnTo>
                  <a:lnTo>
                    <a:pt x="1803" y="526"/>
                  </a:lnTo>
                  <a:lnTo>
                    <a:pt x="1805" y="511"/>
                  </a:lnTo>
                  <a:lnTo>
                    <a:pt x="1814" y="509"/>
                  </a:lnTo>
                  <a:lnTo>
                    <a:pt x="1808" y="498"/>
                  </a:lnTo>
                  <a:lnTo>
                    <a:pt x="1792" y="480"/>
                  </a:lnTo>
                  <a:lnTo>
                    <a:pt x="1790" y="480"/>
                  </a:lnTo>
                  <a:lnTo>
                    <a:pt x="1789" y="480"/>
                  </a:lnTo>
                  <a:lnTo>
                    <a:pt x="1788" y="480"/>
                  </a:lnTo>
                  <a:lnTo>
                    <a:pt x="1787" y="479"/>
                  </a:lnTo>
                  <a:lnTo>
                    <a:pt x="1786" y="478"/>
                  </a:lnTo>
                  <a:lnTo>
                    <a:pt x="1785" y="478"/>
                  </a:lnTo>
                  <a:lnTo>
                    <a:pt x="1785" y="477"/>
                  </a:lnTo>
                  <a:lnTo>
                    <a:pt x="1783" y="476"/>
                  </a:lnTo>
                  <a:lnTo>
                    <a:pt x="1783" y="475"/>
                  </a:lnTo>
                  <a:lnTo>
                    <a:pt x="1783" y="472"/>
                  </a:lnTo>
                  <a:lnTo>
                    <a:pt x="1783" y="469"/>
                  </a:lnTo>
                  <a:lnTo>
                    <a:pt x="1784" y="467"/>
                  </a:lnTo>
                  <a:lnTo>
                    <a:pt x="1784" y="465"/>
                  </a:lnTo>
                  <a:lnTo>
                    <a:pt x="1785" y="462"/>
                  </a:lnTo>
                  <a:lnTo>
                    <a:pt x="1785" y="460"/>
                  </a:lnTo>
                  <a:lnTo>
                    <a:pt x="1786" y="458"/>
                  </a:lnTo>
                  <a:lnTo>
                    <a:pt x="1787" y="455"/>
                  </a:lnTo>
                  <a:lnTo>
                    <a:pt x="1787" y="454"/>
                  </a:lnTo>
                  <a:lnTo>
                    <a:pt x="1787" y="452"/>
                  </a:lnTo>
                  <a:lnTo>
                    <a:pt x="1787" y="451"/>
                  </a:lnTo>
                  <a:lnTo>
                    <a:pt x="1788" y="450"/>
                  </a:lnTo>
                  <a:lnTo>
                    <a:pt x="1797" y="439"/>
                  </a:lnTo>
                  <a:lnTo>
                    <a:pt x="1820" y="428"/>
                  </a:lnTo>
                  <a:lnTo>
                    <a:pt x="1832" y="419"/>
                  </a:lnTo>
                  <a:lnTo>
                    <a:pt x="1851" y="416"/>
                  </a:lnTo>
                  <a:lnTo>
                    <a:pt x="1862" y="419"/>
                  </a:lnTo>
                  <a:lnTo>
                    <a:pt x="1872" y="432"/>
                  </a:lnTo>
                  <a:lnTo>
                    <a:pt x="1880" y="438"/>
                  </a:lnTo>
                  <a:lnTo>
                    <a:pt x="1887" y="412"/>
                  </a:lnTo>
                  <a:lnTo>
                    <a:pt x="1895" y="405"/>
                  </a:lnTo>
                  <a:lnTo>
                    <a:pt x="1898" y="391"/>
                  </a:lnTo>
                  <a:lnTo>
                    <a:pt x="1918" y="392"/>
                  </a:lnTo>
                  <a:lnTo>
                    <a:pt x="1937" y="378"/>
                  </a:lnTo>
                  <a:lnTo>
                    <a:pt x="1948" y="376"/>
                  </a:lnTo>
                  <a:lnTo>
                    <a:pt x="1969" y="384"/>
                  </a:lnTo>
                  <a:lnTo>
                    <a:pt x="1974" y="373"/>
                  </a:lnTo>
                  <a:lnTo>
                    <a:pt x="1955" y="349"/>
                  </a:lnTo>
                  <a:lnTo>
                    <a:pt x="1929" y="332"/>
                  </a:lnTo>
                  <a:lnTo>
                    <a:pt x="1939" y="323"/>
                  </a:lnTo>
                  <a:lnTo>
                    <a:pt x="1957" y="311"/>
                  </a:lnTo>
                  <a:lnTo>
                    <a:pt x="1950" y="302"/>
                  </a:lnTo>
                  <a:lnTo>
                    <a:pt x="1950" y="286"/>
                  </a:lnTo>
                  <a:lnTo>
                    <a:pt x="1967" y="281"/>
                  </a:lnTo>
                  <a:lnTo>
                    <a:pt x="1973" y="298"/>
                  </a:lnTo>
                  <a:lnTo>
                    <a:pt x="1978" y="311"/>
                  </a:lnTo>
                  <a:lnTo>
                    <a:pt x="2005" y="313"/>
                  </a:lnTo>
                  <a:lnTo>
                    <a:pt x="2016" y="325"/>
                  </a:lnTo>
                  <a:lnTo>
                    <a:pt x="2035" y="326"/>
                  </a:lnTo>
                  <a:lnTo>
                    <a:pt x="2046" y="341"/>
                  </a:lnTo>
                  <a:lnTo>
                    <a:pt x="2055" y="344"/>
                  </a:lnTo>
                  <a:lnTo>
                    <a:pt x="2068" y="332"/>
                  </a:lnTo>
                  <a:lnTo>
                    <a:pt x="2055" y="317"/>
                  </a:lnTo>
                  <a:lnTo>
                    <a:pt x="2059" y="305"/>
                  </a:lnTo>
                  <a:lnTo>
                    <a:pt x="2070" y="305"/>
                  </a:lnTo>
                  <a:lnTo>
                    <a:pt x="2081" y="300"/>
                  </a:lnTo>
                  <a:lnTo>
                    <a:pt x="2084" y="282"/>
                  </a:lnTo>
                  <a:lnTo>
                    <a:pt x="2057" y="282"/>
                  </a:lnTo>
                  <a:lnTo>
                    <a:pt x="2041" y="271"/>
                  </a:lnTo>
                  <a:lnTo>
                    <a:pt x="2018" y="275"/>
                  </a:lnTo>
                  <a:lnTo>
                    <a:pt x="2012" y="284"/>
                  </a:lnTo>
                  <a:lnTo>
                    <a:pt x="2003" y="268"/>
                  </a:lnTo>
                  <a:lnTo>
                    <a:pt x="1997" y="260"/>
                  </a:lnTo>
                  <a:lnTo>
                    <a:pt x="1976" y="254"/>
                  </a:lnTo>
                  <a:lnTo>
                    <a:pt x="1973" y="242"/>
                  </a:lnTo>
                  <a:lnTo>
                    <a:pt x="1944" y="242"/>
                  </a:lnTo>
                  <a:lnTo>
                    <a:pt x="1931" y="227"/>
                  </a:lnTo>
                  <a:lnTo>
                    <a:pt x="1912" y="216"/>
                  </a:lnTo>
                  <a:lnTo>
                    <a:pt x="1894" y="215"/>
                  </a:lnTo>
                  <a:lnTo>
                    <a:pt x="1874" y="207"/>
                  </a:lnTo>
                  <a:lnTo>
                    <a:pt x="1865" y="201"/>
                  </a:lnTo>
                  <a:lnTo>
                    <a:pt x="1846" y="194"/>
                  </a:lnTo>
                  <a:lnTo>
                    <a:pt x="1819" y="194"/>
                  </a:lnTo>
                  <a:lnTo>
                    <a:pt x="1787" y="191"/>
                  </a:lnTo>
                  <a:lnTo>
                    <a:pt x="1783" y="210"/>
                  </a:lnTo>
                  <a:lnTo>
                    <a:pt x="1768" y="213"/>
                  </a:lnTo>
                  <a:lnTo>
                    <a:pt x="1759" y="204"/>
                  </a:lnTo>
                  <a:lnTo>
                    <a:pt x="1743" y="207"/>
                  </a:lnTo>
                  <a:lnTo>
                    <a:pt x="1722" y="199"/>
                  </a:lnTo>
                  <a:lnTo>
                    <a:pt x="1687" y="204"/>
                  </a:lnTo>
                  <a:lnTo>
                    <a:pt x="1679" y="216"/>
                  </a:lnTo>
                  <a:lnTo>
                    <a:pt x="1667" y="212"/>
                  </a:lnTo>
                  <a:lnTo>
                    <a:pt x="1650" y="198"/>
                  </a:lnTo>
                  <a:lnTo>
                    <a:pt x="1634" y="181"/>
                  </a:lnTo>
                  <a:lnTo>
                    <a:pt x="1594" y="172"/>
                  </a:lnTo>
                  <a:lnTo>
                    <a:pt x="1581" y="176"/>
                  </a:lnTo>
                  <a:lnTo>
                    <a:pt x="1571" y="180"/>
                  </a:lnTo>
                  <a:lnTo>
                    <a:pt x="1549" y="176"/>
                  </a:lnTo>
                  <a:lnTo>
                    <a:pt x="1522" y="162"/>
                  </a:lnTo>
                  <a:lnTo>
                    <a:pt x="1504" y="154"/>
                  </a:lnTo>
                  <a:lnTo>
                    <a:pt x="1501" y="146"/>
                  </a:lnTo>
                  <a:lnTo>
                    <a:pt x="1458" y="146"/>
                  </a:lnTo>
                  <a:lnTo>
                    <a:pt x="1446" y="151"/>
                  </a:lnTo>
                  <a:lnTo>
                    <a:pt x="1433" y="136"/>
                  </a:lnTo>
                  <a:lnTo>
                    <a:pt x="1409" y="136"/>
                  </a:lnTo>
                  <a:lnTo>
                    <a:pt x="1399" y="123"/>
                  </a:lnTo>
                  <a:lnTo>
                    <a:pt x="1386" y="131"/>
                  </a:lnTo>
                  <a:lnTo>
                    <a:pt x="1373" y="140"/>
                  </a:lnTo>
                  <a:lnTo>
                    <a:pt x="1381" y="159"/>
                  </a:lnTo>
                  <a:lnTo>
                    <a:pt x="1363" y="163"/>
                  </a:lnTo>
                  <a:lnTo>
                    <a:pt x="1341" y="159"/>
                  </a:lnTo>
                  <a:lnTo>
                    <a:pt x="1323" y="158"/>
                  </a:lnTo>
                  <a:lnTo>
                    <a:pt x="1312" y="165"/>
                  </a:lnTo>
                  <a:lnTo>
                    <a:pt x="1296" y="157"/>
                  </a:lnTo>
                  <a:lnTo>
                    <a:pt x="1287" y="147"/>
                  </a:lnTo>
                  <a:lnTo>
                    <a:pt x="1285" y="163"/>
                  </a:lnTo>
                  <a:lnTo>
                    <a:pt x="1262" y="165"/>
                  </a:lnTo>
                  <a:lnTo>
                    <a:pt x="1233" y="156"/>
                  </a:lnTo>
                  <a:lnTo>
                    <a:pt x="1215" y="149"/>
                  </a:lnTo>
                  <a:lnTo>
                    <a:pt x="1220" y="140"/>
                  </a:lnTo>
                  <a:lnTo>
                    <a:pt x="1233" y="136"/>
                  </a:lnTo>
                  <a:lnTo>
                    <a:pt x="1223" y="116"/>
                  </a:lnTo>
                  <a:lnTo>
                    <a:pt x="1199" y="107"/>
                  </a:lnTo>
                  <a:lnTo>
                    <a:pt x="1168" y="109"/>
                  </a:lnTo>
                  <a:lnTo>
                    <a:pt x="1159" y="133"/>
                  </a:lnTo>
                  <a:lnTo>
                    <a:pt x="1134" y="125"/>
                  </a:lnTo>
                  <a:lnTo>
                    <a:pt x="1113" y="115"/>
                  </a:lnTo>
                  <a:lnTo>
                    <a:pt x="1081" y="107"/>
                  </a:lnTo>
                  <a:lnTo>
                    <a:pt x="1020" y="107"/>
                  </a:lnTo>
                  <a:lnTo>
                    <a:pt x="999" y="107"/>
                  </a:lnTo>
                  <a:lnTo>
                    <a:pt x="978" y="116"/>
                  </a:lnTo>
                  <a:lnTo>
                    <a:pt x="948" y="126"/>
                  </a:lnTo>
                  <a:lnTo>
                    <a:pt x="964" y="109"/>
                  </a:lnTo>
                  <a:lnTo>
                    <a:pt x="993" y="93"/>
                  </a:lnTo>
                  <a:lnTo>
                    <a:pt x="1005" y="87"/>
                  </a:lnTo>
                  <a:lnTo>
                    <a:pt x="1020" y="72"/>
                  </a:lnTo>
                  <a:lnTo>
                    <a:pt x="1024" y="51"/>
                  </a:lnTo>
                  <a:lnTo>
                    <a:pt x="1003" y="42"/>
                  </a:lnTo>
                  <a:lnTo>
                    <a:pt x="994" y="29"/>
                  </a:lnTo>
                  <a:lnTo>
                    <a:pt x="947" y="25"/>
                  </a:lnTo>
                  <a:lnTo>
                    <a:pt x="938" y="35"/>
                  </a:lnTo>
                  <a:lnTo>
                    <a:pt x="922" y="27"/>
                  </a:lnTo>
                  <a:lnTo>
                    <a:pt x="916" y="15"/>
                  </a:lnTo>
                  <a:lnTo>
                    <a:pt x="903" y="6"/>
                  </a:lnTo>
                  <a:lnTo>
                    <a:pt x="892" y="0"/>
                  </a:lnTo>
                  <a:lnTo>
                    <a:pt x="869" y="9"/>
                  </a:lnTo>
                  <a:lnTo>
                    <a:pt x="863" y="29"/>
                  </a:lnTo>
                  <a:lnTo>
                    <a:pt x="859" y="36"/>
                  </a:lnTo>
                  <a:lnTo>
                    <a:pt x="870" y="40"/>
                  </a:lnTo>
                  <a:lnTo>
                    <a:pt x="853" y="48"/>
                  </a:lnTo>
                  <a:lnTo>
                    <a:pt x="829" y="43"/>
                  </a:lnTo>
                  <a:lnTo>
                    <a:pt x="814" y="46"/>
                  </a:lnTo>
                  <a:lnTo>
                    <a:pt x="806" y="53"/>
                  </a:lnTo>
                  <a:lnTo>
                    <a:pt x="796" y="41"/>
                  </a:lnTo>
                  <a:lnTo>
                    <a:pt x="781" y="47"/>
                  </a:lnTo>
                  <a:lnTo>
                    <a:pt x="770" y="43"/>
                  </a:lnTo>
                  <a:lnTo>
                    <a:pt x="769" y="55"/>
                  </a:lnTo>
                  <a:lnTo>
                    <a:pt x="743" y="57"/>
                  </a:lnTo>
                  <a:lnTo>
                    <a:pt x="721" y="59"/>
                  </a:lnTo>
                  <a:lnTo>
                    <a:pt x="706" y="69"/>
                  </a:lnTo>
                  <a:lnTo>
                    <a:pt x="689" y="75"/>
                  </a:lnTo>
                  <a:lnTo>
                    <a:pt x="689" y="87"/>
                  </a:lnTo>
                  <a:lnTo>
                    <a:pt x="702" y="91"/>
                  </a:lnTo>
                  <a:lnTo>
                    <a:pt x="706" y="107"/>
                  </a:lnTo>
                  <a:lnTo>
                    <a:pt x="683" y="104"/>
                  </a:lnTo>
                  <a:lnTo>
                    <a:pt x="654" y="106"/>
                  </a:lnTo>
                  <a:lnTo>
                    <a:pt x="638" y="112"/>
                  </a:lnTo>
                  <a:lnTo>
                    <a:pt x="634" y="129"/>
                  </a:lnTo>
                  <a:lnTo>
                    <a:pt x="642" y="142"/>
                  </a:lnTo>
                  <a:lnTo>
                    <a:pt x="654" y="143"/>
                  </a:lnTo>
                  <a:lnTo>
                    <a:pt x="664" y="156"/>
                  </a:lnTo>
                  <a:lnTo>
                    <a:pt x="674" y="172"/>
                  </a:lnTo>
                  <a:lnTo>
                    <a:pt x="672" y="184"/>
                  </a:lnTo>
                  <a:lnTo>
                    <a:pt x="651" y="163"/>
                  </a:lnTo>
                  <a:lnTo>
                    <a:pt x="630" y="157"/>
                  </a:lnTo>
                  <a:lnTo>
                    <a:pt x="620" y="143"/>
                  </a:lnTo>
                  <a:lnTo>
                    <a:pt x="607" y="144"/>
                  </a:lnTo>
                  <a:lnTo>
                    <a:pt x="601" y="161"/>
                  </a:lnTo>
                  <a:lnTo>
                    <a:pt x="607" y="170"/>
                  </a:lnTo>
                  <a:lnTo>
                    <a:pt x="609" y="178"/>
                  </a:lnTo>
                  <a:lnTo>
                    <a:pt x="591" y="172"/>
                  </a:lnTo>
                  <a:lnTo>
                    <a:pt x="573" y="157"/>
                  </a:lnTo>
                  <a:lnTo>
                    <a:pt x="571" y="138"/>
                  </a:lnTo>
                  <a:lnTo>
                    <a:pt x="564" y="127"/>
                  </a:lnTo>
                  <a:lnTo>
                    <a:pt x="554" y="137"/>
                  </a:lnTo>
                  <a:lnTo>
                    <a:pt x="557" y="152"/>
                  </a:lnTo>
                  <a:lnTo>
                    <a:pt x="554" y="162"/>
                  </a:lnTo>
                  <a:lnTo>
                    <a:pt x="557" y="172"/>
                  </a:lnTo>
                  <a:lnTo>
                    <a:pt x="564" y="175"/>
                  </a:lnTo>
                  <a:lnTo>
                    <a:pt x="567" y="202"/>
                  </a:lnTo>
                  <a:lnTo>
                    <a:pt x="570" y="216"/>
                  </a:lnTo>
                  <a:lnTo>
                    <a:pt x="588" y="218"/>
                  </a:lnTo>
                  <a:lnTo>
                    <a:pt x="591" y="210"/>
                  </a:lnTo>
                  <a:lnTo>
                    <a:pt x="605" y="216"/>
                  </a:lnTo>
                  <a:lnTo>
                    <a:pt x="614" y="220"/>
                  </a:lnTo>
                  <a:lnTo>
                    <a:pt x="620" y="228"/>
                  </a:lnTo>
                  <a:lnTo>
                    <a:pt x="623" y="242"/>
                  </a:lnTo>
                  <a:lnTo>
                    <a:pt x="631" y="249"/>
                  </a:lnTo>
                  <a:lnTo>
                    <a:pt x="640" y="253"/>
                  </a:lnTo>
                  <a:lnTo>
                    <a:pt x="640" y="264"/>
                  </a:lnTo>
                  <a:lnTo>
                    <a:pt x="627" y="256"/>
                  </a:lnTo>
                  <a:lnTo>
                    <a:pt x="617" y="244"/>
                  </a:lnTo>
                  <a:lnTo>
                    <a:pt x="602" y="233"/>
                  </a:lnTo>
                  <a:lnTo>
                    <a:pt x="586" y="233"/>
                  </a:lnTo>
                  <a:lnTo>
                    <a:pt x="585" y="238"/>
                  </a:lnTo>
                  <a:lnTo>
                    <a:pt x="582" y="249"/>
                  </a:lnTo>
                  <a:lnTo>
                    <a:pt x="575" y="265"/>
                  </a:lnTo>
                  <a:lnTo>
                    <a:pt x="564" y="284"/>
                  </a:lnTo>
                  <a:lnTo>
                    <a:pt x="548" y="291"/>
                  </a:lnTo>
                  <a:lnTo>
                    <a:pt x="525" y="283"/>
                  </a:lnTo>
                  <a:lnTo>
                    <a:pt x="528" y="275"/>
                  </a:lnTo>
                  <a:lnTo>
                    <a:pt x="543" y="270"/>
                  </a:lnTo>
                  <a:lnTo>
                    <a:pt x="557" y="262"/>
                  </a:lnTo>
                  <a:lnTo>
                    <a:pt x="557" y="261"/>
                  </a:lnTo>
                  <a:lnTo>
                    <a:pt x="558" y="260"/>
                  </a:lnTo>
                  <a:lnTo>
                    <a:pt x="559" y="258"/>
                  </a:lnTo>
                  <a:lnTo>
                    <a:pt x="559" y="256"/>
                  </a:lnTo>
                  <a:lnTo>
                    <a:pt x="560" y="254"/>
                  </a:lnTo>
                  <a:lnTo>
                    <a:pt x="561" y="253"/>
                  </a:lnTo>
                  <a:lnTo>
                    <a:pt x="561" y="250"/>
                  </a:lnTo>
                  <a:lnTo>
                    <a:pt x="561" y="249"/>
                  </a:lnTo>
                  <a:lnTo>
                    <a:pt x="561" y="247"/>
                  </a:lnTo>
                  <a:lnTo>
                    <a:pt x="562" y="246"/>
                  </a:lnTo>
                  <a:lnTo>
                    <a:pt x="561" y="244"/>
                  </a:lnTo>
                  <a:lnTo>
                    <a:pt x="561" y="243"/>
                  </a:lnTo>
                  <a:lnTo>
                    <a:pt x="561" y="241"/>
                  </a:lnTo>
                  <a:lnTo>
                    <a:pt x="560" y="238"/>
                  </a:lnTo>
                  <a:lnTo>
                    <a:pt x="559" y="235"/>
                  </a:lnTo>
                  <a:lnTo>
                    <a:pt x="558" y="233"/>
                  </a:lnTo>
                  <a:lnTo>
                    <a:pt x="557" y="231"/>
                  </a:lnTo>
                  <a:lnTo>
                    <a:pt x="556" y="228"/>
                  </a:lnTo>
                  <a:lnTo>
                    <a:pt x="555" y="227"/>
                  </a:lnTo>
                  <a:lnTo>
                    <a:pt x="554" y="225"/>
                  </a:lnTo>
                  <a:lnTo>
                    <a:pt x="554" y="224"/>
                  </a:lnTo>
                  <a:lnTo>
                    <a:pt x="550" y="209"/>
                  </a:lnTo>
                  <a:lnTo>
                    <a:pt x="550" y="198"/>
                  </a:lnTo>
                  <a:lnTo>
                    <a:pt x="545" y="184"/>
                  </a:lnTo>
                  <a:lnTo>
                    <a:pt x="541" y="167"/>
                  </a:lnTo>
                  <a:lnTo>
                    <a:pt x="535" y="142"/>
                  </a:lnTo>
                  <a:lnTo>
                    <a:pt x="530" y="123"/>
                  </a:lnTo>
                  <a:lnTo>
                    <a:pt x="517" y="109"/>
                  </a:lnTo>
                  <a:lnTo>
                    <a:pt x="498" y="110"/>
                  </a:lnTo>
                  <a:lnTo>
                    <a:pt x="488" y="135"/>
                  </a:lnTo>
                  <a:lnTo>
                    <a:pt x="485" y="159"/>
                  </a:lnTo>
                  <a:lnTo>
                    <a:pt x="469" y="170"/>
                  </a:lnTo>
                  <a:lnTo>
                    <a:pt x="470" y="186"/>
                  </a:lnTo>
                  <a:lnTo>
                    <a:pt x="480" y="201"/>
                  </a:lnTo>
                  <a:lnTo>
                    <a:pt x="491" y="216"/>
                  </a:lnTo>
                  <a:lnTo>
                    <a:pt x="499" y="228"/>
                  </a:lnTo>
                  <a:lnTo>
                    <a:pt x="503" y="239"/>
                  </a:lnTo>
                  <a:lnTo>
                    <a:pt x="490" y="244"/>
                  </a:lnTo>
                  <a:lnTo>
                    <a:pt x="476" y="226"/>
                  </a:lnTo>
                  <a:lnTo>
                    <a:pt x="452" y="212"/>
                  </a:lnTo>
                  <a:lnTo>
                    <a:pt x="424" y="204"/>
                  </a:lnTo>
                  <a:lnTo>
                    <a:pt x="399" y="204"/>
                  </a:lnTo>
                  <a:lnTo>
                    <a:pt x="393" y="213"/>
                  </a:lnTo>
                  <a:lnTo>
                    <a:pt x="401" y="218"/>
                  </a:lnTo>
                  <a:lnTo>
                    <a:pt x="399" y="237"/>
                  </a:lnTo>
                  <a:lnTo>
                    <a:pt x="387" y="241"/>
                  </a:lnTo>
                  <a:lnTo>
                    <a:pt x="384" y="224"/>
                  </a:lnTo>
                  <a:lnTo>
                    <a:pt x="373" y="224"/>
                  </a:lnTo>
                  <a:lnTo>
                    <a:pt x="364" y="236"/>
                  </a:lnTo>
                  <a:lnTo>
                    <a:pt x="333" y="236"/>
                  </a:lnTo>
                  <a:lnTo>
                    <a:pt x="322" y="249"/>
                  </a:lnTo>
                  <a:lnTo>
                    <a:pt x="314" y="233"/>
                  </a:lnTo>
                  <a:lnTo>
                    <a:pt x="303" y="236"/>
                  </a:lnTo>
                  <a:lnTo>
                    <a:pt x="287" y="243"/>
                  </a:lnTo>
                  <a:lnTo>
                    <a:pt x="270" y="249"/>
                  </a:lnTo>
                  <a:lnTo>
                    <a:pt x="251" y="267"/>
                  </a:lnTo>
                  <a:lnTo>
                    <a:pt x="230" y="277"/>
                  </a:lnTo>
                  <a:lnTo>
                    <a:pt x="223" y="264"/>
                  </a:lnTo>
                  <a:lnTo>
                    <a:pt x="223" y="252"/>
                  </a:lnTo>
                  <a:lnTo>
                    <a:pt x="208" y="237"/>
                  </a:lnTo>
                  <a:lnTo>
                    <a:pt x="187" y="239"/>
                  </a:lnTo>
                  <a:lnTo>
                    <a:pt x="192" y="252"/>
                  </a:lnTo>
                  <a:lnTo>
                    <a:pt x="197" y="267"/>
                  </a:lnTo>
                  <a:lnTo>
                    <a:pt x="203" y="281"/>
                  </a:lnTo>
                  <a:lnTo>
                    <a:pt x="204" y="298"/>
                  </a:lnTo>
                  <a:lnTo>
                    <a:pt x="190" y="291"/>
                  </a:lnTo>
                  <a:lnTo>
                    <a:pt x="175" y="288"/>
                  </a:lnTo>
                  <a:lnTo>
                    <a:pt x="166" y="298"/>
                  </a:lnTo>
                  <a:lnTo>
                    <a:pt x="147" y="304"/>
                  </a:lnTo>
                  <a:lnTo>
                    <a:pt x="146" y="316"/>
                  </a:lnTo>
                  <a:lnTo>
                    <a:pt x="157" y="322"/>
                  </a:lnTo>
                  <a:lnTo>
                    <a:pt x="153" y="338"/>
                  </a:lnTo>
                  <a:lnTo>
                    <a:pt x="138" y="338"/>
                  </a:lnTo>
                  <a:lnTo>
                    <a:pt x="138" y="322"/>
                  </a:lnTo>
                  <a:lnTo>
                    <a:pt x="124" y="316"/>
                  </a:lnTo>
                  <a:lnTo>
                    <a:pt x="109" y="322"/>
                  </a:lnTo>
                  <a:lnTo>
                    <a:pt x="111" y="334"/>
                  </a:lnTo>
                  <a:lnTo>
                    <a:pt x="121" y="338"/>
                  </a:lnTo>
                  <a:lnTo>
                    <a:pt x="125" y="344"/>
                  </a:lnTo>
                  <a:lnTo>
                    <a:pt x="117" y="352"/>
                  </a:lnTo>
                  <a:lnTo>
                    <a:pt x="102" y="341"/>
                  </a:lnTo>
                  <a:lnTo>
                    <a:pt x="91" y="326"/>
                  </a:lnTo>
                  <a:lnTo>
                    <a:pt x="83" y="311"/>
                  </a:lnTo>
                  <a:lnTo>
                    <a:pt x="80" y="289"/>
                  </a:lnTo>
                  <a:lnTo>
                    <a:pt x="74" y="281"/>
                  </a:lnTo>
                  <a:lnTo>
                    <a:pt x="90" y="286"/>
                  </a:lnTo>
                  <a:lnTo>
                    <a:pt x="115" y="293"/>
                  </a:lnTo>
                  <a:lnTo>
                    <a:pt x="138" y="287"/>
                  </a:lnTo>
                  <a:lnTo>
                    <a:pt x="149" y="277"/>
                  </a:lnTo>
                  <a:lnTo>
                    <a:pt x="155" y="265"/>
                  </a:lnTo>
                  <a:lnTo>
                    <a:pt x="130" y="247"/>
                  </a:lnTo>
                  <a:lnTo>
                    <a:pt x="100" y="233"/>
                  </a:lnTo>
                  <a:lnTo>
                    <a:pt x="69" y="216"/>
                  </a:lnTo>
                  <a:lnTo>
                    <a:pt x="53" y="209"/>
                  </a:lnTo>
                  <a:lnTo>
                    <a:pt x="36" y="220"/>
                  </a:lnTo>
                  <a:lnTo>
                    <a:pt x="20" y="237"/>
                  </a:lnTo>
                  <a:lnTo>
                    <a:pt x="14" y="252"/>
                  </a:lnTo>
                  <a:lnTo>
                    <a:pt x="14" y="267"/>
                  </a:lnTo>
                  <a:lnTo>
                    <a:pt x="19" y="288"/>
                  </a:lnTo>
                  <a:lnTo>
                    <a:pt x="20" y="311"/>
                  </a:lnTo>
                  <a:lnTo>
                    <a:pt x="26" y="332"/>
                  </a:lnTo>
                  <a:lnTo>
                    <a:pt x="34" y="354"/>
                  </a:lnTo>
                  <a:lnTo>
                    <a:pt x="42" y="363"/>
                  </a:lnTo>
                  <a:lnTo>
                    <a:pt x="52" y="371"/>
                  </a:lnTo>
                  <a:lnTo>
                    <a:pt x="41" y="381"/>
                  </a:lnTo>
                  <a:lnTo>
                    <a:pt x="25" y="397"/>
                  </a:lnTo>
                  <a:lnTo>
                    <a:pt x="12" y="414"/>
                  </a:lnTo>
                  <a:lnTo>
                    <a:pt x="8" y="427"/>
                  </a:lnTo>
                  <a:lnTo>
                    <a:pt x="9" y="444"/>
                  </a:lnTo>
                  <a:lnTo>
                    <a:pt x="0" y="447"/>
                  </a:lnTo>
                  <a:lnTo>
                    <a:pt x="16" y="470"/>
                  </a:lnTo>
                  <a:lnTo>
                    <a:pt x="39" y="490"/>
                  </a:lnTo>
                  <a:lnTo>
                    <a:pt x="78" y="506"/>
                  </a:lnTo>
                  <a:lnTo>
                    <a:pt x="81" y="557"/>
                  </a:lnTo>
                  <a:lnTo>
                    <a:pt x="75" y="564"/>
                  </a:lnTo>
                  <a:lnTo>
                    <a:pt x="69" y="584"/>
                  </a:lnTo>
                  <a:lnTo>
                    <a:pt x="106" y="582"/>
                  </a:lnTo>
                  <a:lnTo>
                    <a:pt x="114" y="604"/>
                  </a:lnTo>
                  <a:lnTo>
                    <a:pt x="171" y="651"/>
                  </a:lnTo>
                  <a:lnTo>
                    <a:pt x="163" y="695"/>
                  </a:lnTo>
                  <a:lnTo>
                    <a:pt x="169" y="702"/>
                  </a:lnTo>
                  <a:lnTo>
                    <a:pt x="155" y="717"/>
                  </a:lnTo>
                  <a:lnTo>
                    <a:pt x="142" y="729"/>
                  </a:lnTo>
                  <a:lnTo>
                    <a:pt x="138" y="740"/>
                  </a:lnTo>
                  <a:lnTo>
                    <a:pt x="157" y="749"/>
                  </a:lnTo>
                  <a:lnTo>
                    <a:pt x="168" y="761"/>
                  </a:lnTo>
                  <a:lnTo>
                    <a:pt x="199" y="743"/>
                  </a:lnTo>
                  <a:lnTo>
                    <a:pt x="217" y="752"/>
                  </a:lnTo>
                  <a:lnTo>
                    <a:pt x="229" y="752"/>
                  </a:lnTo>
                  <a:lnTo>
                    <a:pt x="242" y="764"/>
                  </a:lnTo>
                  <a:lnTo>
                    <a:pt x="256" y="780"/>
                  </a:lnTo>
                  <a:lnTo>
                    <a:pt x="285" y="773"/>
                  </a:lnTo>
                  <a:lnTo>
                    <a:pt x="277" y="753"/>
                  </a:lnTo>
                  <a:lnTo>
                    <a:pt x="285" y="740"/>
                  </a:lnTo>
                  <a:lnTo>
                    <a:pt x="304" y="721"/>
                  </a:lnTo>
                </a:path>
              </a:pathLst>
            </a:custGeom>
            <a:solidFill>
              <a:srgbClr val="F15D4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79" name="Freeform 270">
              <a:extLst>
                <a:ext uri="{FF2B5EF4-FFF2-40B4-BE49-F238E27FC236}">
                  <a16:creationId xmlns:a16="http://schemas.microsoft.com/office/drawing/2014/main" id="{7BEE6B14-B56C-5546-B89B-0E42A34F1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50" y="2066317"/>
              <a:ext cx="113726" cy="65289"/>
            </a:xfrm>
            <a:custGeom>
              <a:avLst/>
              <a:gdLst>
                <a:gd name="T0" fmla="*/ 0 w 104"/>
                <a:gd name="T1" fmla="*/ 16 h 59"/>
                <a:gd name="T2" fmla="*/ 40 w 104"/>
                <a:gd name="T3" fmla="*/ 0 h 59"/>
                <a:gd name="T4" fmla="*/ 53 w 104"/>
                <a:gd name="T5" fmla="*/ 9 h 59"/>
                <a:gd name="T6" fmla="*/ 88 w 104"/>
                <a:gd name="T7" fmla="*/ 21 h 59"/>
                <a:gd name="T8" fmla="*/ 103 w 104"/>
                <a:gd name="T9" fmla="*/ 30 h 59"/>
                <a:gd name="T10" fmla="*/ 76 w 104"/>
                <a:gd name="T11" fmla="*/ 48 h 59"/>
                <a:gd name="T12" fmla="*/ 67 w 104"/>
                <a:gd name="T13" fmla="*/ 58 h 59"/>
                <a:gd name="T14" fmla="*/ 58 w 104"/>
                <a:gd name="T15" fmla="*/ 54 h 59"/>
                <a:gd name="T16" fmla="*/ 59 w 104"/>
                <a:gd name="T17" fmla="*/ 44 h 59"/>
                <a:gd name="T18" fmla="*/ 46 w 104"/>
                <a:gd name="T19" fmla="*/ 43 h 59"/>
                <a:gd name="T20" fmla="*/ 44 w 104"/>
                <a:gd name="T21" fmla="*/ 51 h 59"/>
                <a:gd name="T22" fmla="*/ 34 w 104"/>
                <a:gd name="T23" fmla="*/ 52 h 59"/>
                <a:gd name="T24" fmla="*/ 23 w 104"/>
                <a:gd name="T25" fmla="*/ 42 h 59"/>
                <a:gd name="T26" fmla="*/ 0 w 104"/>
                <a:gd name="T27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59">
                  <a:moveTo>
                    <a:pt x="0" y="16"/>
                  </a:moveTo>
                  <a:lnTo>
                    <a:pt x="40" y="0"/>
                  </a:lnTo>
                  <a:lnTo>
                    <a:pt x="53" y="9"/>
                  </a:lnTo>
                  <a:lnTo>
                    <a:pt x="88" y="21"/>
                  </a:lnTo>
                  <a:lnTo>
                    <a:pt x="103" y="30"/>
                  </a:lnTo>
                  <a:lnTo>
                    <a:pt x="76" y="48"/>
                  </a:lnTo>
                  <a:lnTo>
                    <a:pt x="67" y="58"/>
                  </a:lnTo>
                  <a:lnTo>
                    <a:pt x="58" y="54"/>
                  </a:lnTo>
                  <a:lnTo>
                    <a:pt x="59" y="44"/>
                  </a:lnTo>
                  <a:lnTo>
                    <a:pt x="46" y="43"/>
                  </a:lnTo>
                  <a:lnTo>
                    <a:pt x="44" y="51"/>
                  </a:lnTo>
                  <a:lnTo>
                    <a:pt x="34" y="52"/>
                  </a:lnTo>
                  <a:lnTo>
                    <a:pt x="23" y="42"/>
                  </a:lnTo>
                  <a:lnTo>
                    <a:pt x="0" y="16"/>
                  </a:lnTo>
                </a:path>
              </a:pathLst>
            </a:custGeom>
            <a:solidFill>
              <a:schemeClr val="accent5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0" name="Freeform 271">
              <a:extLst>
                <a:ext uri="{FF2B5EF4-FFF2-40B4-BE49-F238E27FC236}">
                  <a16:creationId xmlns:a16="http://schemas.microsoft.com/office/drawing/2014/main" id="{901C2EEF-C5E1-CC41-892C-EB65867B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730" y="2095993"/>
              <a:ext cx="94937" cy="46494"/>
            </a:xfrm>
            <a:custGeom>
              <a:avLst/>
              <a:gdLst>
                <a:gd name="T0" fmla="*/ 36 w 85"/>
                <a:gd name="T1" fmla="*/ 2 h 41"/>
                <a:gd name="T2" fmla="*/ 84 w 85"/>
                <a:gd name="T3" fmla="*/ 0 h 41"/>
                <a:gd name="T4" fmla="*/ 79 w 85"/>
                <a:gd name="T5" fmla="*/ 40 h 41"/>
                <a:gd name="T6" fmla="*/ 67 w 85"/>
                <a:gd name="T7" fmla="*/ 30 h 41"/>
                <a:gd name="T8" fmla="*/ 60 w 85"/>
                <a:gd name="T9" fmla="*/ 28 h 41"/>
                <a:gd name="T10" fmla="*/ 36 w 85"/>
                <a:gd name="T11" fmla="*/ 33 h 41"/>
                <a:gd name="T12" fmla="*/ 20 w 85"/>
                <a:gd name="T13" fmla="*/ 33 h 41"/>
                <a:gd name="T14" fmla="*/ 0 w 85"/>
                <a:gd name="T15" fmla="*/ 29 h 41"/>
                <a:gd name="T16" fmla="*/ 9 w 85"/>
                <a:gd name="T17" fmla="*/ 20 h 41"/>
                <a:gd name="T18" fmla="*/ 36 w 85"/>
                <a:gd name="T1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41">
                  <a:moveTo>
                    <a:pt x="36" y="2"/>
                  </a:moveTo>
                  <a:lnTo>
                    <a:pt x="84" y="0"/>
                  </a:lnTo>
                  <a:lnTo>
                    <a:pt x="79" y="40"/>
                  </a:lnTo>
                  <a:lnTo>
                    <a:pt x="67" y="30"/>
                  </a:lnTo>
                  <a:lnTo>
                    <a:pt x="60" y="28"/>
                  </a:lnTo>
                  <a:lnTo>
                    <a:pt x="36" y="33"/>
                  </a:lnTo>
                  <a:lnTo>
                    <a:pt x="20" y="33"/>
                  </a:lnTo>
                  <a:lnTo>
                    <a:pt x="0" y="29"/>
                  </a:lnTo>
                  <a:lnTo>
                    <a:pt x="9" y="20"/>
                  </a:lnTo>
                  <a:lnTo>
                    <a:pt x="36" y="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1" name="Freeform 272">
              <a:extLst>
                <a:ext uri="{FF2B5EF4-FFF2-40B4-BE49-F238E27FC236}">
                  <a16:creationId xmlns:a16="http://schemas.microsoft.com/office/drawing/2014/main" id="{EEBD0B59-929D-C641-803F-C4E497EA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464" y="2462006"/>
              <a:ext cx="336235" cy="321497"/>
            </a:xfrm>
            <a:custGeom>
              <a:avLst/>
              <a:gdLst>
                <a:gd name="T0" fmla="*/ 159 w 304"/>
                <a:gd name="T1" fmla="*/ 72 h 290"/>
                <a:gd name="T2" fmla="*/ 169 w 304"/>
                <a:gd name="T3" fmla="*/ 64 h 290"/>
                <a:gd name="T4" fmla="*/ 189 w 304"/>
                <a:gd name="T5" fmla="*/ 65 h 290"/>
                <a:gd name="T6" fmla="*/ 205 w 304"/>
                <a:gd name="T7" fmla="*/ 83 h 290"/>
                <a:gd name="T8" fmla="*/ 226 w 304"/>
                <a:gd name="T9" fmla="*/ 103 h 290"/>
                <a:gd name="T10" fmla="*/ 227 w 304"/>
                <a:gd name="T11" fmla="*/ 121 h 290"/>
                <a:gd name="T12" fmla="*/ 235 w 304"/>
                <a:gd name="T13" fmla="*/ 128 h 290"/>
                <a:gd name="T14" fmla="*/ 247 w 304"/>
                <a:gd name="T15" fmla="*/ 161 h 290"/>
                <a:gd name="T16" fmla="*/ 290 w 304"/>
                <a:gd name="T17" fmla="*/ 164 h 290"/>
                <a:gd name="T18" fmla="*/ 303 w 304"/>
                <a:gd name="T19" fmla="*/ 182 h 290"/>
                <a:gd name="T20" fmla="*/ 294 w 304"/>
                <a:gd name="T21" fmla="*/ 222 h 290"/>
                <a:gd name="T22" fmla="*/ 252 w 304"/>
                <a:gd name="T23" fmla="*/ 230 h 290"/>
                <a:gd name="T24" fmla="*/ 209 w 304"/>
                <a:gd name="T25" fmla="*/ 237 h 290"/>
                <a:gd name="T26" fmla="*/ 197 w 304"/>
                <a:gd name="T27" fmla="*/ 253 h 290"/>
                <a:gd name="T28" fmla="*/ 192 w 304"/>
                <a:gd name="T29" fmla="*/ 274 h 290"/>
                <a:gd name="T30" fmla="*/ 172 w 304"/>
                <a:gd name="T31" fmla="*/ 289 h 290"/>
                <a:gd name="T32" fmla="*/ 172 w 304"/>
                <a:gd name="T33" fmla="*/ 276 h 290"/>
                <a:gd name="T34" fmla="*/ 172 w 304"/>
                <a:gd name="T35" fmla="*/ 266 h 290"/>
                <a:gd name="T36" fmla="*/ 166 w 304"/>
                <a:gd name="T37" fmla="*/ 264 h 290"/>
                <a:gd name="T38" fmla="*/ 149 w 304"/>
                <a:gd name="T39" fmla="*/ 263 h 290"/>
                <a:gd name="T40" fmla="*/ 132 w 304"/>
                <a:gd name="T41" fmla="*/ 264 h 290"/>
                <a:gd name="T42" fmla="*/ 121 w 304"/>
                <a:gd name="T43" fmla="*/ 270 h 290"/>
                <a:gd name="T44" fmla="*/ 105 w 304"/>
                <a:gd name="T45" fmla="*/ 252 h 290"/>
                <a:gd name="T46" fmla="*/ 100 w 304"/>
                <a:gd name="T47" fmla="*/ 234 h 290"/>
                <a:gd name="T48" fmla="*/ 91 w 304"/>
                <a:gd name="T49" fmla="*/ 219 h 290"/>
                <a:gd name="T50" fmla="*/ 72 w 304"/>
                <a:gd name="T51" fmla="*/ 197 h 290"/>
                <a:gd name="T52" fmla="*/ 65 w 304"/>
                <a:gd name="T53" fmla="*/ 181 h 290"/>
                <a:gd name="T54" fmla="*/ 54 w 304"/>
                <a:gd name="T55" fmla="*/ 149 h 290"/>
                <a:gd name="T56" fmla="*/ 38 w 304"/>
                <a:gd name="T57" fmla="*/ 123 h 290"/>
                <a:gd name="T58" fmla="*/ 18 w 304"/>
                <a:gd name="T59" fmla="*/ 104 h 290"/>
                <a:gd name="T60" fmla="*/ 15 w 304"/>
                <a:gd name="T61" fmla="*/ 81 h 290"/>
                <a:gd name="T62" fmla="*/ 3 w 304"/>
                <a:gd name="T63" fmla="*/ 74 h 290"/>
                <a:gd name="T64" fmla="*/ 0 w 304"/>
                <a:gd name="T65" fmla="*/ 58 h 290"/>
                <a:gd name="T66" fmla="*/ 18 w 304"/>
                <a:gd name="T67" fmla="*/ 58 h 290"/>
                <a:gd name="T68" fmla="*/ 31 w 304"/>
                <a:gd name="T69" fmla="*/ 46 h 290"/>
                <a:gd name="T70" fmla="*/ 43 w 304"/>
                <a:gd name="T71" fmla="*/ 36 h 290"/>
                <a:gd name="T72" fmla="*/ 43 w 304"/>
                <a:gd name="T73" fmla="*/ 15 h 290"/>
                <a:gd name="T74" fmla="*/ 59 w 304"/>
                <a:gd name="T75" fmla="*/ 2 h 290"/>
                <a:gd name="T76" fmla="*/ 65 w 304"/>
                <a:gd name="T77" fmla="*/ 0 h 290"/>
                <a:gd name="T78" fmla="*/ 74 w 304"/>
                <a:gd name="T79" fmla="*/ 8 h 290"/>
                <a:gd name="T80" fmla="*/ 84 w 304"/>
                <a:gd name="T81" fmla="*/ 15 h 290"/>
                <a:gd name="T82" fmla="*/ 100 w 304"/>
                <a:gd name="T83" fmla="*/ 14 h 290"/>
                <a:gd name="T84" fmla="*/ 110 w 304"/>
                <a:gd name="T85" fmla="*/ 31 h 290"/>
                <a:gd name="T86" fmla="*/ 121 w 304"/>
                <a:gd name="T87" fmla="*/ 34 h 290"/>
                <a:gd name="T88" fmla="*/ 134 w 304"/>
                <a:gd name="T89" fmla="*/ 57 h 290"/>
                <a:gd name="T90" fmla="*/ 159 w 304"/>
                <a:gd name="T91" fmla="*/ 7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290">
                  <a:moveTo>
                    <a:pt x="159" y="72"/>
                  </a:moveTo>
                  <a:lnTo>
                    <a:pt x="169" y="64"/>
                  </a:lnTo>
                  <a:lnTo>
                    <a:pt x="189" y="65"/>
                  </a:lnTo>
                  <a:lnTo>
                    <a:pt x="205" y="83"/>
                  </a:lnTo>
                  <a:lnTo>
                    <a:pt x="226" y="103"/>
                  </a:lnTo>
                  <a:lnTo>
                    <a:pt x="227" y="121"/>
                  </a:lnTo>
                  <a:lnTo>
                    <a:pt x="235" y="128"/>
                  </a:lnTo>
                  <a:lnTo>
                    <a:pt x="247" y="161"/>
                  </a:lnTo>
                  <a:lnTo>
                    <a:pt x="290" y="164"/>
                  </a:lnTo>
                  <a:lnTo>
                    <a:pt x="303" y="182"/>
                  </a:lnTo>
                  <a:lnTo>
                    <a:pt x="294" y="222"/>
                  </a:lnTo>
                  <a:lnTo>
                    <a:pt x="252" y="230"/>
                  </a:lnTo>
                  <a:lnTo>
                    <a:pt x="209" y="237"/>
                  </a:lnTo>
                  <a:lnTo>
                    <a:pt x="197" y="253"/>
                  </a:lnTo>
                  <a:lnTo>
                    <a:pt x="192" y="274"/>
                  </a:lnTo>
                  <a:lnTo>
                    <a:pt x="172" y="289"/>
                  </a:lnTo>
                  <a:lnTo>
                    <a:pt x="172" y="276"/>
                  </a:lnTo>
                  <a:lnTo>
                    <a:pt x="172" y="266"/>
                  </a:lnTo>
                  <a:lnTo>
                    <a:pt x="166" y="264"/>
                  </a:lnTo>
                  <a:lnTo>
                    <a:pt x="149" y="263"/>
                  </a:lnTo>
                  <a:lnTo>
                    <a:pt x="132" y="264"/>
                  </a:lnTo>
                  <a:lnTo>
                    <a:pt x="121" y="270"/>
                  </a:lnTo>
                  <a:lnTo>
                    <a:pt x="105" y="252"/>
                  </a:lnTo>
                  <a:lnTo>
                    <a:pt x="100" y="234"/>
                  </a:lnTo>
                  <a:lnTo>
                    <a:pt x="91" y="219"/>
                  </a:lnTo>
                  <a:lnTo>
                    <a:pt x="72" y="197"/>
                  </a:lnTo>
                  <a:lnTo>
                    <a:pt x="65" y="181"/>
                  </a:lnTo>
                  <a:lnTo>
                    <a:pt x="54" y="149"/>
                  </a:lnTo>
                  <a:lnTo>
                    <a:pt x="38" y="123"/>
                  </a:lnTo>
                  <a:lnTo>
                    <a:pt x="18" y="104"/>
                  </a:lnTo>
                  <a:lnTo>
                    <a:pt x="15" y="81"/>
                  </a:lnTo>
                  <a:lnTo>
                    <a:pt x="3" y="74"/>
                  </a:lnTo>
                  <a:lnTo>
                    <a:pt x="0" y="58"/>
                  </a:lnTo>
                  <a:lnTo>
                    <a:pt x="18" y="58"/>
                  </a:lnTo>
                  <a:lnTo>
                    <a:pt x="31" y="46"/>
                  </a:lnTo>
                  <a:lnTo>
                    <a:pt x="43" y="36"/>
                  </a:lnTo>
                  <a:lnTo>
                    <a:pt x="43" y="15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4" y="8"/>
                  </a:lnTo>
                  <a:lnTo>
                    <a:pt x="84" y="15"/>
                  </a:lnTo>
                  <a:lnTo>
                    <a:pt x="100" y="14"/>
                  </a:lnTo>
                  <a:lnTo>
                    <a:pt x="110" y="31"/>
                  </a:lnTo>
                  <a:lnTo>
                    <a:pt x="121" y="34"/>
                  </a:lnTo>
                  <a:lnTo>
                    <a:pt x="134" y="57"/>
                  </a:lnTo>
                  <a:lnTo>
                    <a:pt x="159" y="72"/>
                  </a:lnTo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2" name="Freeform 273">
              <a:extLst>
                <a:ext uri="{FF2B5EF4-FFF2-40B4-BE49-F238E27FC236}">
                  <a16:creationId xmlns:a16="http://schemas.microsoft.com/office/drawing/2014/main" id="{A31338C8-C47F-0248-B85F-4EE088F7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721" y="2186012"/>
              <a:ext cx="204708" cy="183996"/>
            </a:xfrm>
            <a:custGeom>
              <a:avLst/>
              <a:gdLst>
                <a:gd name="T0" fmla="*/ 148 w 184"/>
                <a:gd name="T1" fmla="*/ 166 h 167"/>
                <a:gd name="T2" fmla="*/ 137 w 184"/>
                <a:gd name="T3" fmla="*/ 161 h 167"/>
                <a:gd name="T4" fmla="*/ 118 w 184"/>
                <a:gd name="T5" fmla="*/ 160 h 167"/>
                <a:gd name="T6" fmla="*/ 120 w 184"/>
                <a:gd name="T7" fmla="*/ 149 h 167"/>
                <a:gd name="T8" fmla="*/ 112 w 184"/>
                <a:gd name="T9" fmla="*/ 146 h 167"/>
                <a:gd name="T10" fmla="*/ 104 w 184"/>
                <a:gd name="T11" fmla="*/ 151 h 167"/>
                <a:gd name="T12" fmla="*/ 70 w 184"/>
                <a:gd name="T13" fmla="*/ 123 h 167"/>
                <a:gd name="T14" fmla="*/ 74 w 184"/>
                <a:gd name="T15" fmla="*/ 112 h 167"/>
                <a:gd name="T16" fmla="*/ 66 w 184"/>
                <a:gd name="T17" fmla="*/ 109 h 167"/>
                <a:gd name="T18" fmla="*/ 58 w 184"/>
                <a:gd name="T19" fmla="*/ 109 h 167"/>
                <a:gd name="T20" fmla="*/ 47 w 184"/>
                <a:gd name="T21" fmla="*/ 106 h 167"/>
                <a:gd name="T22" fmla="*/ 51 w 184"/>
                <a:gd name="T23" fmla="*/ 99 h 167"/>
                <a:gd name="T24" fmla="*/ 44 w 184"/>
                <a:gd name="T25" fmla="*/ 93 h 167"/>
                <a:gd name="T26" fmla="*/ 40 w 184"/>
                <a:gd name="T27" fmla="*/ 84 h 167"/>
                <a:gd name="T28" fmla="*/ 30 w 184"/>
                <a:gd name="T29" fmla="*/ 89 h 167"/>
                <a:gd name="T30" fmla="*/ 20 w 184"/>
                <a:gd name="T31" fmla="*/ 92 h 167"/>
                <a:gd name="T32" fmla="*/ 18 w 184"/>
                <a:gd name="T33" fmla="*/ 102 h 167"/>
                <a:gd name="T34" fmla="*/ 0 w 184"/>
                <a:gd name="T35" fmla="*/ 97 h 167"/>
                <a:gd name="T36" fmla="*/ 11 w 184"/>
                <a:gd name="T37" fmla="*/ 25 h 167"/>
                <a:gd name="T38" fmla="*/ 42 w 184"/>
                <a:gd name="T39" fmla="*/ 0 h 167"/>
                <a:gd name="T40" fmla="*/ 45 w 184"/>
                <a:gd name="T41" fmla="*/ 37 h 167"/>
                <a:gd name="T42" fmla="*/ 60 w 184"/>
                <a:gd name="T43" fmla="*/ 37 h 167"/>
                <a:gd name="T44" fmla="*/ 67 w 184"/>
                <a:gd name="T45" fmla="*/ 44 h 167"/>
                <a:gd name="T46" fmla="*/ 84 w 184"/>
                <a:gd name="T47" fmla="*/ 44 h 167"/>
                <a:gd name="T48" fmla="*/ 86 w 184"/>
                <a:gd name="T49" fmla="*/ 20 h 167"/>
                <a:gd name="T50" fmla="*/ 95 w 184"/>
                <a:gd name="T51" fmla="*/ 37 h 167"/>
                <a:gd name="T52" fmla="*/ 100 w 184"/>
                <a:gd name="T53" fmla="*/ 50 h 167"/>
                <a:gd name="T54" fmla="*/ 118 w 184"/>
                <a:gd name="T55" fmla="*/ 45 h 167"/>
                <a:gd name="T56" fmla="*/ 135 w 184"/>
                <a:gd name="T57" fmla="*/ 47 h 167"/>
                <a:gd name="T58" fmla="*/ 150 w 184"/>
                <a:gd name="T59" fmla="*/ 54 h 167"/>
                <a:gd name="T60" fmla="*/ 151 w 184"/>
                <a:gd name="T61" fmla="*/ 77 h 167"/>
                <a:gd name="T62" fmla="*/ 156 w 184"/>
                <a:gd name="T63" fmla="*/ 89 h 167"/>
                <a:gd name="T64" fmla="*/ 173 w 184"/>
                <a:gd name="T65" fmla="*/ 98 h 167"/>
                <a:gd name="T66" fmla="*/ 183 w 184"/>
                <a:gd name="T67" fmla="*/ 106 h 167"/>
                <a:gd name="T68" fmla="*/ 175 w 184"/>
                <a:gd name="T69" fmla="*/ 122 h 167"/>
                <a:gd name="T70" fmla="*/ 164 w 184"/>
                <a:gd name="T71" fmla="*/ 137 h 167"/>
                <a:gd name="T72" fmla="*/ 148 w 184"/>
                <a:gd name="T73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67">
                  <a:moveTo>
                    <a:pt x="148" y="166"/>
                  </a:moveTo>
                  <a:lnTo>
                    <a:pt x="137" y="161"/>
                  </a:lnTo>
                  <a:lnTo>
                    <a:pt x="118" y="160"/>
                  </a:lnTo>
                  <a:lnTo>
                    <a:pt x="120" y="149"/>
                  </a:lnTo>
                  <a:lnTo>
                    <a:pt x="112" y="146"/>
                  </a:lnTo>
                  <a:lnTo>
                    <a:pt x="104" y="151"/>
                  </a:lnTo>
                  <a:lnTo>
                    <a:pt x="70" y="123"/>
                  </a:lnTo>
                  <a:lnTo>
                    <a:pt x="74" y="112"/>
                  </a:lnTo>
                  <a:lnTo>
                    <a:pt x="66" y="109"/>
                  </a:lnTo>
                  <a:lnTo>
                    <a:pt x="58" y="109"/>
                  </a:lnTo>
                  <a:lnTo>
                    <a:pt x="47" y="106"/>
                  </a:lnTo>
                  <a:lnTo>
                    <a:pt x="51" y="99"/>
                  </a:lnTo>
                  <a:lnTo>
                    <a:pt x="44" y="93"/>
                  </a:lnTo>
                  <a:lnTo>
                    <a:pt x="40" y="84"/>
                  </a:lnTo>
                  <a:lnTo>
                    <a:pt x="30" y="89"/>
                  </a:lnTo>
                  <a:lnTo>
                    <a:pt x="20" y="92"/>
                  </a:lnTo>
                  <a:lnTo>
                    <a:pt x="18" y="102"/>
                  </a:lnTo>
                  <a:lnTo>
                    <a:pt x="0" y="97"/>
                  </a:lnTo>
                  <a:lnTo>
                    <a:pt x="11" y="25"/>
                  </a:lnTo>
                  <a:lnTo>
                    <a:pt x="42" y="0"/>
                  </a:lnTo>
                  <a:lnTo>
                    <a:pt x="45" y="37"/>
                  </a:lnTo>
                  <a:lnTo>
                    <a:pt x="60" y="37"/>
                  </a:lnTo>
                  <a:lnTo>
                    <a:pt x="67" y="44"/>
                  </a:lnTo>
                  <a:lnTo>
                    <a:pt x="84" y="44"/>
                  </a:lnTo>
                  <a:lnTo>
                    <a:pt x="86" y="20"/>
                  </a:lnTo>
                  <a:lnTo>
                    <a:pt x="95" y="37"/>
                  </a:lnTo>
                  <a:lnTo>
                    <a:pt x="100" y="50"/>
                  </a:lnTo>
                  <a:lnTo>
                    <a:pt x="118" y="45"/>
                  </a:lnTo>
                  <a:lnTo>
                    <a:pt x="135" y="47"/>
                  </a:lnTo>
                  <a:lnTo>
                    <a:pt x="150" y="54"/>
                  </a:lnTo>
                  <a:lnTo>
                    <a:pt x="151" y="77"/>
                  </a:lnTo>
                  <a:lnTo>
                    <a:pt x="156" y="89"/>
                  </a:lnTo>
                  <a:lnTo>
                    <a:pt x="173" y="98"/>
                  </a:lnTo>
                  <a:lnTo>
                    <a:pt x="183" y="106"/>
                  </a:lnTo>
                  <a:lnTo>
                    <a:pt x="175" y="122"/>
                  </a:lnTo>
                  <a:lnTo>
                    <a:pt x="164" y="137"/>
                  </a:lnTo>
                  <a:lnTo>
                    <a:pt x="148" y="166"/>
                  </a:lnTo>
                </a:path>
              </a:pathLst>
            </a:custGeom>
            <a:solidFill>
              <a:srgbClr val="F15D43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3" name="Freeform 274">
              <a:extLst>
                <a:ext uri="{FF2B5EF4-FFF2-40B4-BE49-F238E27FC236}">
                  <a16:creationId xmlns:a16="http://schemas.microsoft.com/office/drawing/2014/main" id="{68397B40-9C03-7B4F-88B5-C38E2518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059" y="2140508"/>
              <a:ext cx="56369" cy="73203"/>
            </a:xfrm>
            <a:custGeom>
              <a:avLst/>
              <a:gdLst>
                <a:gd name="T0" fmla="*/ 39 w 57"/>
                <a:gd name="T1" fmla="*/ 74 h 74"/>
                <a:gd name="T2" fmla="*/ 47 w 57"/>
                <a:gd name="T3" fmla="*/ 68 h 74"/>
                <a:gd name="T4" fmla="*/ 54 w 57"/>
                <a:gd name="T5" fmla="*/ 53 h 74"/>
                <a:gd name="T6" fmla="*/ 57 w 57"/>
                <a:gd name="T7" fmla="*/ 42 h 74"/>
                <a:gd name="T8" fmla="*/ 36 w 57"/>
                <a:gd name="T9" fmla="*/ 12 h 74"/>
                <a:gd name="T10" fmla="*/ 23 w 57"/>
                <a:gd name="T11" fmla="*/ 0 h 74"/>
                <a:gd name="T12" fmla="*/ 0 w 57"/>
                <a:gd name="T13" fmla="*/ 5 h 74"/>
                <a:gd name="T14" fmla="*/ 24 w 57"/>
                <a:gd name="T15" fmla="*/ 27 h 74"/>
                <a:gd name="T16" fmla="*/ 24 w 57"/>
                <a:gd name="T17" fmla="*/ 42 h 74"/>
                <a:gd name="T18" fmla="*/ 39 w 57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4">
                  <a:moveTo>
                    <a:pt x="39" y="74"/>
                  </a:moveTo>
                  <a:lnTo>
                    <a:pt x="47" y="68"/>
                  </a:lnTo>
                  <a:lnTo>
                    <a:pt x="54" y="53"/>
                  </a:lnTo>
                  <a:lnTo>
                    <a:pt x="57" y="42"/>
                  </a:lnTo>
                  <a:lnTo>
                    <a:pt x="36" y="12"/>
                  </a:lnTo>
                  <a:lnTo>
                    <a:pt x="23" y="0"/>
                  </a:lnTo>
                  <a:lnTo>
                    <a:pt x="0" y="5"/>
                  </a:lnTo>
                  <a:lnTo>
                    <a:pt x="24" y="27"/>
                  </a:lnTo>
                  <a:lnTo>
                    <a:pt x="24" y="42"/>
                  </a:lnTo>
                  <a:lnTo>
                    <a:pt x="39" y="74"/>
                  </a:lnTo>
                  <a:close/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4" name="Freeform 275">
              <a:extLst>
                <a:ext uri="{FF2B5EF4-FFF2-40B4-BE49-F238E27FC236}">
                  <a16:creationId xmlns:a16="http://schemas.microsoft.com/office/drawing/2014/main" id="{56BFB217-2E49-D847-A38D-441A217AC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576" y="2882425"/>
              <a:ext cx="26700" cy="82106"/>
            </a:xfrm>
            <a:custGeom>
              <a:avLst/>
              <a:gdLst>
                <a:gd name="T0" fmla="*/ 15 w 27"/>
                <a:gd name="T1" fmla="*/ 83 h 83"/>
                <a:gd name="T2" fmla="*/ 27 w 27"/>
                <a:gd name="T3" fmla="*/ 72 h 83"/>
                <a:gd name="T4" fmla="*/ 20 w 27"/>
                <a:gd name="T5" fmla="*/ 48 h 83"/>
                <a:gd name="T6" fmla="*/ 20 w 27"/>
                <a:gd name="T7" fmla="*/ 26 h 83"/>
                <a:gd name="T8" fmla="*/ 18 w 27"/>
                <a:gd name="T9" fmla="*/ 11 h 83"/>
                <a:gd name="T10" fmla="*/ 12 w 27"/>
                <a:gd name="T11" fmla="*/ 2 h 83"/>
                <a:gd name="T12" fmla="*/ 2 w 27"/>
                <a:gd name="T13" fmla="*/ 0 h 83"/>
                <a:gd name="T14" fmla="*/ 0 w 27"/>
                <a:gd name="T15" fmla="*/ 14 h 83"/>
                <a:gd name="T16" fmla="*/ 6 w 27"/>
                <a:gd name="T17" fmla="*/ 24 h 83"/>
                <a:gd name="T18" fmla="*/ 9 w 27"/>
                <a:gd name="T19" fmla="*/ 48 h 83"/>
                <a:gd name="T20" fmla="*/ 15 w 2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83">
                  <a:moveTo>
                    <a:pt x="15" y="83"/>
                  </a:moveTo>
                  <a:lnTo>
                    <a:pt x="27" y="72"/>
                  </a:lnTo>
                  <a:lnTo>
                    <a:pt x="20" y="48"/>
                  </a:lnTo>
                  <a:lnTo>
                    <a:pt x="20" y="26"/>
                  </a:lnTo>
                  <a:lnTo>
                    <a:pt x="18" y="11"/>
                  </a:lnTo>
                  <a:lnTo>
                    <a:pt x="12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6" y="24"/>
                  </a:lnTo>
                  <a:lnTo>
                    <a:pt x="9" y="48"/>
                  </a:lnTo>
                  <a:lnTo>
                    <a:pt x="15" y="83"/>
                  </a:lnTo>
                  <a:close/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5" name="Freeform 276">
              <a:extLst>
                <a:ext uri="{FF2B5EF4-FFF2-40B4-BE49-F238E27FC236}">
                  <a16:creationId xmlns:a16="http://schemas.microsoft.com/office/drawing/2014/main" id="{C1C660C1-0B80-C74C-B624-724024CC3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558" y="2086101"/>
              <a:ext cx="20768" cy="14838"/>
            </a:xfrm>
            <a:custGeom>
              <a:avLst/>
              <a:gdLst>
                <a:gd name="T0" fmla="*/ 0 w 21"/>
                <a:gd name="T1" fmla="*/ 15 h 15"/>
                <a:gd name="T2" fmla="*/ 21 w 21"/>
                <a:gd name="T3" fmla="*/ 15 h 15"/>
                <a:gd name="T4" fmla="*/ 10 w 21"/>
                <a:gd name="T5" fmla="*/ 10 h 15"/>
                <a:gd name="T6" fmla="*/ 7 w 21"/>
                <a:gd name="T7" fmla="*/ 0 h 15"/>
                <a:gd name="T8" fmla="*/ 0 w 21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lnTo>
                    <a:pt x="21" y="15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6" name="Freeform 277">
              <a:extLst>
                <a:ext uri="{FF2B5EF4-FFF2-40B4-BE49-F238E27FC236}">
                  <a16:creationId xmlns:a16="http://schemas.microsoft.com/office/drawing/2014/main" id="{1B26E800-8A35-274D-BDBA-5221524DA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707" y="2407598"/>
              <a:ext cx="45490" cy="94965"/>
            </a:xfrm>
            <a:custGeom>
              <a:avLst/>
              <a:gdLst>
                <a:gd name="T0" fmla="*/ 0 w 46"/>
                <a:gd name="T1" fmla="*/ 74 h 96"/>
                <a:gd name="T2" fmla="*/ 15 w 46"/>
                <a:gd name="T3" fmla="*/ 29 h 96"/>
                <a:gd name="T4" fmla="*/ 27 w 46"/>
                <a:gd name="T5" fmla="*/ 0 h 96"/>
                <a:gd name="T6" fmla="*/ 46 w 46"/>
                <a:gd name="T7" fmla="*/ 17 h 96"/>
                <a:gd name="T8" fmla="*/ 40 w 46"/>
                <a:gd name="T9" fmla="*/ 35 h 96"/>
                <a:gd name="T10" fmla="*/ 27 w 46"/>
                <a:gd name="T11" fmla="*/ 42 h 96"/>
                <a:gd name="T12" fmla="*/ 27 w 46"/>
                <a:gd name="T13" fmla="*/ 77 h 96"/>
                <a:gd name="T14" fmla="*/ 22 w 46"/>
                <a:gd name="T15" fmla="*/ 96 h 96"/>
                <a:gd name="T16" fmla="*/ 7 w 46"/>
                <a:gd name="T17" fmla="*/ 75 h 96"/>
                <a:gd name="T18" fmla="*/ 0 w 46"/>
                <a:gd name="T19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96">
                  <a:moveTo>
                    <a:pt x="0" y="74"/>
                  </a:moveTo>
                  <a:lnTo>
                    <a:pt x="15" y="29"/>
                  </a:lnTo>
                  <a:lnTo>
                    <a:pt x="27" y="0"/>
                  </a:lnTo>
                  <a:lnTo>
                    <a:pt x="46" y="17"/>
                  </a:lnTo>
                  <a:lnTo>
                    <a:pt x="40" y="35"/>
                  </a:lnTo>
                  <a:lnTo>
                    <a:pt x="27" y="42"/>
                  </a:lnTo>
                  <a:lnTo>
                    <a:pt x="27" y="77"/>
                  </a:lnTo>
                  <a:lnTo>
                    <a:pt x="22" y="96"/>
                  </a:lnTo>
                  <a:lnTo>
                    <a:pt x="7" y="7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7" name="Freeform 278">
              <a:extLst>
                <a:ext uri="{FF2B5EF4-FFF2-40B4-BE49-F238E27FC236}">
                  <a16:creationId xmlns:a16="http://schemas.microsoft.com/office/drawing/2014/main" id="{635E6105-EE5A-2045-B905-7380B77D7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816" y="3042678"/>
              <a:ext cx="28678" cy="16817"/>
            </a:xfrm>
            <a:custGeom>
              <a:avLst/>
              <a:gdLst>
                <a:gd name="T0" fmla="*/ 0 w 29"/>
                <a:gd name="T1" fmla="*/ 14 h 17"/>
                <a:gd name="T2" fmla="*/ 2 w 29"/>
                <a:gd name="T3" fmla="*/ 0 h 17"/>
                <a:gd name="T4" fmla="*/ 29 w 29"/>
                <a:gd name="T5" fmla="*/ 3 h 17"/>
                <a:gd name="T6" fmla="*/ 18 w 29"/>
                <a:gd name="T7" fmla="*/ 17 h 17"/>
                <a:gd name="T8" fmla="*/ 0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0" y="14"/>
                  </a:moveTo>
                  <a:lnTo>
                    <a:pt x="2" y="0"/>
                  </a:lnTo>
                  <a:lnTo>
                    <a:pt x="29" y="3"/>
                  </a:lnTo>
                  <a:lnTo>
                    <a:pt x="18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  <p:sp>
          <p:nvSpPr>
            <p:cNvPr id="488" name="Freeform 279">
              <a:extLst>
                <a:ext uri="{FF2B5EF4-FFF2-40B4-BE49-F238E27FC236}">
                  <a16:creationId xmlns:a16="http://schemas.microsoft.com/office/drawing/2014/main" id="{18E20FB0-29CD-AB48-8163-A1CC6E719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641" y="3247447"/>
              <a:ext cx="51424" cy="129588"/>
            </a:xfrm>
            <a:custGeom>
              <a:avLst/>
              <a:gdLst>
                <a:gd name="T0" fmla="*/ 16 w 52"/>
                <a:gd name="T1" fmla="*/ 119 h 131"/>
                <a:gd name="T2" fmla="*/ 24 w 52"/>
                <a:gd name="T3" fmla="*/ 90 h 131"/>
                <a:gd name="T4" fmla="*/ 0 w 52"/>
                <a:gd name="T5" fmla="*/ 81 h 131"/>
                <a:gd name="T6" fmla="*/ 0 w 52"/>
                <a:gd name="T7" fmla="*/ 50 h 131"/>
                <a:gd name="T8" fmla="*/ 10 w 52"/>
                <a:gd name="T9" fmla="*/ 41 h 131"/>
                <a:gd name="T10" fmla="*/ 4 w 52"/>
                <a:gd name="T11" fmla="*/ 17 h 131"/>
                <a:gd name="T12" fmla="*/ 7 w 52"/>
                <a:gd name="T13" fmla="*/ 0 h 131"/>
                <a:gd name="T14" fmla="*/ 30 w 52"/>
                <a:gd name="T15" fmla="*/ 14 h 131"/>
                <a:gd name="T16" fmla="*/ 33 w 52"/>
                <a:gd name="T17" fmla="*/ 30 h 131"/>
                <a:gd name="T18" fmla="*/ 28 w 52"/>
                <a:gd name="T19" fmla="*/ 56 h 131"/>
                <a:gd name="T20" fmla="*/ 45 w 52"/>
                <a:gd name="T21" fmla="*/ 81 h 131"/>
                <a:gd name="T22" fmla="*/ 52 w 52"/>
                <a:gd name="T23" fmla="*/ 104 h 131"/>
                <a:gd name="T24" fmla="*/ 40 w 52"/>
                <a:gd name="T25" fmla="*/ 110 h 131"/>
                <a:gd name="T26" fmla="*/ 39 w 52"/>
                <a:gd name="T27" fmla="*/ 126 h 131"/>
                <a:gd name="T28" fmla="*/ 24 w 52"/>
                <a:gd name="T29" fmla="*/ 131 h 131"/>
                <a:gd name="T30" fmla="*/ 16 w 52"/>
                <a:gd name="T31" fmla="*/ 1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131">
                  <a:moveTo>
                    <a:pt x="16" y="119"/>
                  </a:moveTo>
                  <a:lnTo>
                    <a:pt x="24" y="90"/>
                  </a:lnTo>
                  <a:lnTo>
                    <a:pt x="0" y="81"/>
                  </a:lnTo>
                  <a:lnTo>
                    <a:pt x="0" y="50"/>
                  </a:lnTo>
                  <a:lnTo>
                    <a:pt x="10" y="41"/>
                  </a:lnTo>
                  <a:lnTo>
                    <a:pt x="4" y="17"/>
                  </a:lnTo>
                  <a:lnTo>
                    <a:pt x="7" y="0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28" y="56"/>
                  </a:lnTo>
                  <a:lnTo>
                    <a:pt x="45" y="81"/>
                  </a:lnTo>
                  <a:lnTo>
                    <a:pt x="52" y="104"/>
                  </a:lnTo>
                  <a:lnTo>
                    <a:pt x="40" y="110"/>
                  </a:lnTo>
                  <a:lnTo>
                    <a:pt x="39" y="126"/>
                  </a:lnTo>
                  <a:lnTo>
                    <a:pt x="24" y="131"/>
                  </a:lnTo>
                  <a:lnTo>
                    <a:pt x="16" y="119"/>
                  </a:lnTo>
                  <a:close/>
                </a:path>
              </a:pathLst>
            </a:custGeom>
            <a:solidFill>
              <a:schemeClr val="bg2"/>
            </a:solidFill>
            <a:ln w="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783"/>
              <a:endParaRPr lang="fr-FR" sz="1013">
                <a:solidFill>
                  <a:srgbClr val="222222"/>
                </a:solidFill>
                <a:latin typeface="Calibri" panose="020F0502020204030204"/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EB6C1559-147D-4D48-A943-30AA3A14710D}"/>
              </a:ext>
            </a:extLst>
          </p:cNvPr>
          <p:cNvSpPr/>
          <p:nvPr/>
        </p:nvSpPr>
        <p:spPr bwMode="auto">
          <a:xfrm>
            <a:off x="6842394" y="2445640"/>
            <a:ext cx="66406" cy="45719"/>
          </a:xfrm>
          <a:custGeom>
            <a:avLst/>
            <a:gdLst>
              <a:gd name="connsiteX0" fmla="*/ 5812 w 81116"/>
              <a:gd name="connsiteY0" fmla="*/ 11410 h 65199"/>
              <a:gd name="connsiteX1" fmla="*/ 2450 w 81116"/>
              <a:gd name="connsiteY1" fmla="*/ 34943 h 65199"/>
              <a:gd name="connsiteX2" fmla="*/ 9174 w 81116"/>
              <a:gd name="connsiteY2" fmla="*/ 45028 h 65199"/>
              <a:gd name="connsiteX3" fmla="*/ 39430 w 81116"/>
              <a:gd name="connsiteY3" fmla="*/ 61837 h 65199"/>
              <a:gd name="connsiteX4" fmla="*/ 62962 w 81116"/>
              <a:gd name="connsiteY4" fmla="*/ 65199 h 65199"/>
              <a:gd name="connsiteX5" fmla="*/ 79771 w 81116"/>
              <a:gd name="connsiteY5" fmla="*/ 61837 h 65199"/>
              <a:gd name="connsiteX6" fmla="*/ 76409 w 81116"/>
              <a:gd name="connsiteY6" fmla="*/ 31581 h 65199"/>
              <a:gd name="connsiteX7" fmla="*/ 62962 w 81116"/>
              <a:gd name="connsiteY7" fmla="*/ 1325 h 65199"/>
              <a:gd name="connsiteX8" fmla="*/ 5812 w 81116"/>
              <a:gd name="connsiteY8" fmla="*/ 11410 h 6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16" h="65199">
                <a:moveTo>
                  <a:pt x="5812" y="11410"/>
                </a:moveTo>
                <a:cubicBezTo>
                  <a:pt x="-4273" y="17013"/>
                  <a:pt x="1661" y="27058"/>
                  <a:pt x="2450" y="34943"/>
                </a:cubicBezTo>
                <a:cubicBezTo>
                  <a:pt x="2852" y="38963"/>
                  <a:pt x="6133" y="42367"/>
                  <a:pt x="9174" y="45028"/>
                </a:cubicBezTo>
                <a:cubicBezTo>
                  <a:pt x="17163" y="52018"/>
                  <a:pt x="28314" y="59614"/>
                  <a:pt x="39430" y="61837"/>
                </a:cubicBezTo>
                <a:cubicBezTo>
                  <a:pt x="47200" y="63391"/>
                  <a:pt x="55118" y="64078"/>
                  <a:pt x="62962" y="65199"/>
                </a:cubicBezTo>
                <a:cubicBezTo>
                  <a:pt x="68565" y="64078"/>
                  <a:pt x="77649" y="67142"/>
                  <a:pt x="79771" y="61837"/>
                </a:cubicBezTo>
                <a:cubicBezTo>
                  <a:pt x="83540" y="52415"/>
                  <a:pt x="78399" y="41531"/>
                  <a:pt x="76409" y="31581"/>
                </a:cubicBezTo>
                <a:cubicBezTo>
                  <a:pt x="75332" y="26197"/>
                  <a:pt x="69670" y="6692"/>
                  <a:pt x="62962" y="1325"/>
                </a:cubicBezTo>
                <a:cubicBezTo>
                  <a:pt x="56987" y="-3455"/>
                  <a:pt x="15897" y="5807"/>
                  <a:pt x="5812" y="11410"/>
                </a:cubicBezTo>
                <a:close/>
              </a:path>
            </a:pathLst>
          </a:custGeom>
          <a:pattFill prst="ltUpDiag">
            <a:fgClr>
              <a:schemeClr val="bg1"/>
            </a:fgClr>
            <a:bgClr>
              <a:schemeClr val="accent2"/>
            </a:bgClr>
          </a:pattFill>
          <a:ln>
            <a:noFill/>
            <a:prstDash val="sysDot"/>
          </a:ln>
          <a:effectLst/>
        </p:spPr>
        <p:txBody>
          <a:bodyPr wrap="none" rtlCol="0" anchor="ctr"/>
          <a:lstStyle/>
          <a:p>
            <a:pPr algn="ctr"/>
            <a:endParaRPr lang="en-HU" sz="2400" dirty="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F5CB2CA6-D72C-4689-8DBB-15C126A02195}"/>
              </a:ext>
            </a:extLst>
          </p:cNvPr>
          <p:cNvSpPr/>
          <p:nvPr/>
        </p:nvSpPr>
        <p:spPr>
          <a:xfrm>
            <a:off x="286137" y="4603492"/>
            <a:ext cx="39861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600" dirty="0">
                <a:solidFill>
                  <a:srgbClr val="222222"/>
                </a:solidFill>
                <a:latin typeface="Calibri" panose="020F0502020204030204"/>
              </a:rPr>
              <a:t>*As of FY 2020</a:t>
            </a:r>
          </a:p>
        </p:txBody>
      </p:sp>
      <p:sp>
        <p:nvSpPr>
          <p:cNvPr id="247" name="Title 1">
            <a:extLst>
              <a:ext uri="{FF2B5EF4-FFF2-40B4-BE49-F238E27FC236}">
                <a16:creationId xmlns:a16="http://schemas.microsoft.com/office/drawing/2014/main" id="{97807BC6-3207-47F6-883D-A2DBDBBA6B8D}"/>
              </a:ext>
            </a:extLst>
          </p:cNvPr>
          <p:cNvSpPr txBox="1">
            <a:spLocks/>
          </p:cNvSpPr>
          <p:nvPr/>
        </p:nvSpPr>
        <p:spPr>
          <a:xfrm>
            <a:off x="242316" y="342900"/>
            <a:ext cx="8455914" cy="3429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50" b="0" i="0" kern="12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Growing, Global Presence in More Than 35 Countries</a:t>
            </a:r>
            <a:r>
              <a:rPr lang="en-US" sz="1800" baseline="30000" dirty="0"/>
              <a:t>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C5FB2-0ED8-4BCF-ACB1-345CF4CFD43F}"/>
              </a:ext>
            </a:extLst>
          </p:cNvPr>
          <p:cNvSpPr txBox="1"/>
          <p:nvPr/>
        </p:nvSpPr>
        <p:spPr>
          <a:xfrm>
            <a:off x="6751321" y="4619990"/>
            <a:ext cx="2152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dirty="0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3"/>
              </a:rPr>
              <a:t>EF English Proficiency Index</a:t>
            </a:r>
            <a:r>
              <a:rPr lang="en-US" sz="8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3"/>
              </a:rPr>
              <a:t> (EF EPI)</a:t>
            </a:r>
            <a:r>
              <a:rPr lang="ru-RU" sz="8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  <a:hlinkClick r:id="rId3"/>
              </a:rPr>
              <a:t> 2020</a:t>
            </a:r>
            <a:endParaRPr lang="en-US" sz="800" dirty="0"/>
          </a:p>
        </p:txBody>
      </p:sp>
      <p:sp>
        <p:nvSpPr>
          <p:cNvPr id="490" name="Slide Number Placeholder 4">
            <a:extLst>
              <a:ext uri="{FF2B5EF4-FFF2-40B4-BE49-F238E27FC236}">
                <a16:creationId xmlns:a16="http://schemas.microsoft.com/office/drawing/2014/main" id="{E6C12476-9624-4398-BD73-D0191DD91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</p:spPr>
        <p:txBody>
          <a:bodyPr/>
          <a:lstStyle/>
          <a:p>
            <a:fld id="{3A707DD9-E92B-45E8-BE0A-E6B2EDF345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CC2B3932-9E33-4C24-9A17-EEAC77EB941A}"/>
              </a:ext>
            </a:extLst>
          </p:cNvPr>
          <p:cNvSpPr/>
          <p:nvPr/>
        </p:nvSpPr>
        <p:spPr>
          <a:xfrm>
            <a:off x="-438150" y="1079500"/>
            <a:ext cx="2019300" cy="20193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73715-79C5-4014-8E20-899FA584E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F10A6-B044-4333-BB5B-0A956D463B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Language proficiency in CIS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79F5B9-74BC-41E7-8E44-F9EBB53DD09F}"/>
              </a:ext>
            </a:extLst>
          </p:cNvPr>
          <p:cNvCxnSpPr>
            <a:cxnSpLocks/>
          </p:cNvCxnSpPr>
          <p:nvPr/>
        </p:nvCxnSpPr>
        <p:spPr>
          <a:xfrm>
            <a:off x="1761423" y="2639164"/>
            <a:ext cx="5621154" cy="0"/>
          </a:xfrm>
          <a:prstGeom prst="straightConnector1">
            <a:avLst/>
          </a:prstGeom>
          <a:ln w="25400">
            <a:solidFill>
              <a:srgbClr val="D45D4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EE18FCF-B1A7-4DA0-9578-951DEBEF6AAE}"/>
              </a:ext>
            </a:extLst>
          </p:cNvPr>
          <p:cNvSpPr/>
          <p:nvPr/>
        </p:nvSpPr>
        <p:spPr>
          <a:xfrm rot="10800000">
            <a:off x="1948492" y="2258638"/>
            <a:ext cx="134754" cy="269508"/>
          </a:xfrm>
          <a:prstGeom prst="triangl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9EB16-1756-424C-ADA3-5998087F3E6E}"/>
              </a:ext>
            </a:extLst>
          </p:cNvPr>
          <p:cNvSpPr txBox="1"/>
          <p:nvPr/>
        </p:nvSpPr>
        <p:spPr>
          <a:xfrm>
            <a:off x="1702012" y="1924161"/>
            <a:ext cx="631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2018</a:t>
            </a:r>
            <a:endParaRPr lang="en-US" sz="16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06AB703-7EB1-4741-BDCF-7F0EEA13A150}"/>
              </a:ext>
            </a:extLst>
          </p:cNvPr>
          <p:cNvSpPr/>
          <p:nvPr/>
        </p:nvSpPr>
        <p:spPr>
          <a:xfrm>
            <a:off x="4504623" y="2777690"/>
            <a:ext cx="134754" cy="269508"/>
          </a:xfrm>
          <a:prstGeom prst="triangl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A669BE-9ABC-432E-8A21-E1E682A9C429}"/>
              </a:ext>
            </a:extLst>
          </p:cNvPr>
          <p:cNvSpPr txBox="1"/>
          <p:nvPr/>
        </p:nvSpPr>
        <p:spPr>
          <a:xfrm>
            <a:off x="4241799" y="3053882"/>
            <a:ext cx="66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2019</a:t>
            </a:r>
            <a:endParaRPr lang="en-US" sz="16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6FBEC2B-D70E-4FBF-8880-A93474C71705}"/>
              </a:ext>
            </a:extLst>
          </p:cNvPr>
          <p:cNvGrpSpPr/>
          <p:nvPr/>
        </p:nvGrpSpPr>
        <p:grpSpPr>
          <a:xfrm>
            <a:off x="6682160" y="1920017"/>
            <a:ext cx="622880" cy="608976"/>
            <a:chOff x="6682160" y="1920017"/>
            <a:chExt cx="622880" cy="608976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9FB6B9F-6C28-4D39-BDC7-9C542BCEDA96}"/>
                </a:ext>
              </a:extLst>
            </p:cNvPr>
            <p:cNvSpPr/>
            <p:nvPr/>
          </p:nvSpPr>
          <p:spPr>
            <a:xfrm rot="10800000">
              <a:off x="6923327" y="2259485"/>
              <a:ext cx="134754" cy="269508"/>
            </a:xfrm>
            <a:prstGeom prst="triangle">
              <a:avLst/>
            </a:prstGeom>
            <a:solidFill>
              <a:srgbClr val="D45D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13A458-A801-4AE2-B6B8-ADA4EE8C4B1A}"/>
                </a:ext>
              </a:extLst>
            </p:cNvPr>
            <p:cNvSpPr txBox="1"/>
            <p:nvPr/>
          </p:nvSpPr>
          <p:spPr>
            <a:xfrm>
              <a:off x="6682160" y="1920017"/>
              <a:ext cx="6228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2021</a:t>
              </a:r>
              <a:endParaRPr lang="en-US" sz="1600" dirty="0"/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64F8214-B6E6-41C5-B211-7BED944A7974}"/>
              </a:ext>
            </a:extLst>
          </p:cNvPr>
          <p:cNvSpPr/>
          <p:nvPr/>
        </p:nvSpPr>
        <p:spPr>
          <a:xfrm>
            <a:off x="1175084" y="1169290"/>
            <a:ext cx="1674796" cy="750770"/>
          </a:xfrm>
          <a:prstGeom prst="roundRect">
            <a:avLst/>
          </a:prstGeom>
          <a:solidFill>
            <a:srgbClr val="77CED9">
              <a:alpha val="5000"/>
            </a:srgbClr>
          </a:solidFill>
          <a:ln w="15875">
            <a:solidFill>
              <a:srgbClr val="2135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37E20A-5E23-4214-B622-3C3020EA952E}"/>
              </a:ext>
            </a:extLst>
          </p:cNvPr>
          <p:cNvSpPr/>
          <p:nvPr/>
        </p:nvSpPr>
        <p:spPr>
          <a:xfrm>
            <a:off x="3734602" y="3409839"/>
            <a:ext cx="1674796" cy="750770"/>
          </a:xfrm>
          <a:prstGeom prst="roundRect">
            <a:avLst/>
          </a:prstGeom>
          <a:solidFill>
            <a:srgbClr val="77CED9">
              <a:alpha val="5000"/>
            </a:srgbClr>
          </a:solidFill>
          <a:ln w="15875">
            <a:solidFill>
              <a:srgbClr val="2135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435008A-302A-4A45-B3C7-CAAECF68DE32}"/>
              </a:ext>
            </a:extLst>
          </p:cNvPr>
          <p:cNvSpPr/>
          <p:nvPr/>
        </p:nvSpPr>
        <p:spPr>
          <a:xfrm>
            <a:off x="6148939" y="1168844"/>
            <a:ext cx="1674796" cy="750770"/>
          </a:xfrm>
          <a:prstGeom prst="roundRect">
            <a:avLst/>
          </a:prstGeom>
          <a:solidFill>
            <a:srgbClr val="77CED9">
              <a:alpha val="5000"/>
            </a:srgbClr>
          </a:solidFill>
          <a:ln w="15875">
            <a:solidFill>
              <a:srgbClr val="21355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7B12B-EEFC-4C61-871C-E28585A5925C}"/>
              </a:ext>
            </a:extLst>
          </p:cNvPr>
          <p:cNvSpPr txBox="1"/>
          <p:nvPr/>
        </p:nvSpPr>
        <p:spPr>
          <a:xfrm>
            <a:off x="1174750" y="1165366"/>
            <a:ext cx="635000" cy="38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B1+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598529-497C-42ED-8DC0-9F3E1CB0D806}"/>
              </a:ext>
            </a:extLst>
          </p:cNvPr>
          <p:cNvSpPr txBox="1"/>
          <p:nvPr/>
        </p:nvSpPr>
        <p:spPr>
          <a:xfrm>
            <a:off x="6150209" y="1166524"/>
            <a:ext cx="635000" cy="38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C1</a:t>
            </a:r>
            <a:endParaRPr lang="en-US" sz="18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DB915-B383-4771-8469-3C3431A7F4E8}"/>
              </a:ext>
            </a:extLst>
          </p:cNvPr>
          <p:cNvSpPr txBox="1"/>
          <p:nvPr/>
        </p:nvSpPr>
        <p:spPr>
          <a:xfrm>
            <a:off x="3746900" y="3451099"/>
            <a:ext cx="635000" cy="381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B2+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A0E760-1792-4570-9682-93C6A61F1A20}"/>
              </a:ext>
            </a:extLst>
          </p:cNvPr>
          <p:cNvSpPr txBox="1"/>
          <p:nvPr/>
        </p:nvSpPr>
        <p:spPr>
          <a:xfrm>
            <a:off x="1173480" y="1539014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Intermediate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6936DC-625F-4AB3-B835-D06E61144867}"/>
              </a:ext>
            </a:extLst>
          </p:cNvPr>
          <p:cNvSpPr txBox="1"/>
          <p:nvPr/>
        </p:nvSpPr>
        <p:spPr>
          <a:xfrm>
            <a:off x="6145530" y="1530547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Advanced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D275F2-3F42-480E-AABD-2A9D7D519564}"/>
              </a:ext>
            </a:extLst>
          </p:cNvPr>
          <p:cNvSpPr txBox="1"/>
          <p:nvPr/>
        </p:nvSpPr>
        <p:spPr>
          <a:xfrm>
            <a:off x="3733800" y="3814456"/>
            <a:ext cx="1877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Upper-intermediate</a:t>
            </a:r>
          </a:p>
        </p:txBody>
      </p:sp>
      <p:pic>
        <p:nvPicPr>
          <p:cNvPr id="3074" name="Picture 2" descr="CEFR | уровни владения языком | Lingoda">
            <a:extLst>
              <a:ext uri="{FF2B5EF4-FFF2-40B4-BE49-F238E27FC236}">
                <a16:creationId xmlns:a16="http://schemas.microsoft.com/office/drawing/2014/main" id="{00B5779A-03E2-4EAE-9176-2741B3EA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36" y="122767"/>
            <a:ext cx="1806308" cy="1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B8B58EC5-920C-454E-AE58-F1A9375A43E2}"/>
              </a:ext>
            </a:extLst>
          </p:cNvPr>
          <p:cNvSpPr/>
          <p:nvPr/>
        </p:nvSpPr>
        <p:spPr>
          <a:xfrm>
            <a:off x="8661400" y="3762375"/>
            <a:ext cx="965200" cy="9652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C41663-E38E-4CCF-920F-4B31D6143484}"/>
              </a:ext>
            </a:extLst>
          </p:cNvPr>
          <p:cNvSpPr/>
          <p:nvPr/>
        </p:nvSpPr>
        <p:spPr>
          <a:xfrm>
            <a:off x="8516938" y="2801219"/>
            <a:ext cx="539750" cy="53975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1376838-10F5-48EF-95C0-91757D63838B}"/>
              </a:ext>
            </a:extLst>
          </p:cNvPr>
          <p:cNvSpPr/>
          <p:nvPr/>
        </p:nvSpPr>
        <p:spPr>
          <a:xfrm>
            <a:off x="8128000" y="3435350"/>
            <a:ext cx="342900" cy="3429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20E0DA57-9F61-461E-8F93-F6306817D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7439" y="4013200"/>
            <a:ext cx="812800" cy="812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E9EC2CB-99D7-4D64-9CD3-98AEA8D83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0734" y="4362995"/>
            <a:ext cx="631792" cy="6317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448AEB0-F91B-4F21-80C6-EA43243B90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3107" y="1175753"/>
            <a:ext cx="1149016" cy="114901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216B60C-2433-4E79-90B6-8DB28588E3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1964" y="4328429"/>
            <a:ext cx="496655" cy="49665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D03EEAA-C580-4F99-8B9E-27E82C5D6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1552" y="4476750"/>
            <a:ext cx="348334" cy="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B14B1EA8-7F0F-4868-9756-E328BD71FBEF}"/>
              </a:ext>
            </a:extLst>
          </p:cNvPr>
          <p:cNvSpPr/>
          <p:nvPr/>
        </p:nvSpPr>
        <p:spPr>
          <a:xfrm>
            <a:off x="0" y="1272305"/>
            <a:ext cx="911225" cy="911225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56C9564-9759-4261-8F2D-DA565D7FE904}"/>
              </a:ext>
            </a:extLst>
          </p:cNvPr>
          <p:cNvSpPr/>
          <p:nvPr/>
        </p:nvSpPr>
        <p:spPr>
          <a:xfrm>
            <a:off x="5397500" y="-849313"/>
            <a:ext cx="2362201" cy="2362201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73715-79C5-4014-8E20-899FA584E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F10A6-B044-4333-BB5B-0A956D463B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Language proficiency in CIS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79F5B9-74BC-41E7-8E44-F9EBB53DD09F}"/>
              </a:ext>
            </a:extLst>
          </p:cNvPr>
          <p:cNvCxnSpPr>
            <a:cxnSpLocks/>
          </p:cNvCxnSpPr>
          <p:nvPr/>
        </p:nvCxnSpPr>
        <p:spPr>
          <a:xfrm>
            <a:off x="7001933" y="2657654"/>
            <a:ext cx="1506800" cy="0"/>
          </a:xfrm>
          <a:prstGeom prst="straightConnector1">
            <a:avLst/>
          </a:prstGeom>
          <a:ln w="25400">
            <a:solidFill>
              <a:srgbClr val="D45D4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F9080A-5C96-4E38-9F1B-0DDF577CE42F}"/>
              </a:ext>
            </a:extLst>
          </p:cNvPr>
          <p:cNvCxnSpPr>
            <a:cxnSpLocks/>
          </p:cNvCxnSpPr>
          <p:nvPr/>
        </p:nvCxnSpPr>
        <p:spPr>
          <a:xfrm>
            <a:off x="770021" y="2654697"/>
            <a:ext cx="6251966" cy="0"/>
          </a:xfrm>
          <a:prstGeom prst="straightConnector1">
            <a:avLst/>
          </a:prstGeom>
          <a:ln w="25400">
            <a:solidFill>
              <a:srgbClr val="21355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AE232A14-BCD1-45EF-870D-0E0800C09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58263" y="2210213"/>
            <a:ext cx="486386" cy="4863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2C83CD-7E63-48BE-8644-F04042E15704}"/>
              </a:ext>
            </a:extLst>
          </p:cNvPr>
          <p:cNvSpPr/>
          <p:nvPr/>
        </p:nvSpPr>
        <p:spPr>
          <a:xfrm>
            <a:off x="6968400" y="2603077"/>
            <a:ext cx="108000" cy="108000"/>
          </a:xfrm>
          <a:prstGeom prst="ellipse">
            <a:avLst/>
          </a:prstGeom>
          <a:solidFill>
            <a:srgbClr val="D45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9829079-AC7D-4855-BDD9-4CF04C87D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4153" y="3813275"/>
            <a:ext cx="1016000" cy="1016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1BFDD782-8E1A-4365-AAE8-E7C15AE4BC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8612" y="4328429"/>
            <a:ext cx="496655" cy="49665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BB1AA85-B931-4D8B-A179-6C3D98026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8200" y="4476750"/>
            <a:ext cx="348334" cy="34833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FE01A9B-EEAD-4403-B9F2-1A8E08CCB1D3}"/>
              </a:ext>
            </a:extLst>
          </p:cNvPr>
          <p:cNvGrpSpPr/>
          <p:nvPr/>
        </p:nvGrpSpPr>
        <p:grpSpPr>
          <a:xfrm>
            <a:off x="2820258" y="3435350"/>
            <a:ext cx="458483" cy="458483"/>
            <a:chOff x="5572013" y="3246680"/>
            <a:chExt cx="458483" cy="45848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B4C287-DCB0-4C42-A644-C2BB451157A6}"/>
                </a:ext>
              </a:extLst>
            </p:cNvPr>
            <p:cNvSpPr/>
            <p:nvPr/>
          </p:nvSpPr>
          <p:spPr>
            <a:xfrm>
              <a:off x="5789887" y="3315557"/>
              <a:ext cx="193544" cy="193544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F73C0CB-24BA-4A5D-AE47-9F94D1531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72013" y="3246680"/>
              <a:ext cx="458483" cy="458483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2F452B7D-F2B5-4327-8DD5-89639F6C88EF}"/>
              </a:ext>
            </a:extLst>
          </p:cNvPr>
          <p:cNvSpPr/>
          <p:nvPr/>
        </p:nvSpPr>
        <p:spPr>
          <a:xfrm>
            <a:off x="-333375" y="3092450"/>
            <a:ext cx="1384300" cy="1384300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0FE917E-8D27-46FE-8056-DB6E247D86A9}"/>
              </a:ext>
            </a:extLst>
          </p:cNvPr>
          <p:cNvSpPr/>
          <p:nvPr/>
        </p:nvSpPr>
        <p:spPr>
          <a:xfrm>
            <a:off x="1346200" y="3005138"/>
            <a:ext cx="555624" cy="55562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32EDE-6558-45E5-8605-A91E26C68D2E}"/>
              </a:ext>
            </a:extLst>
          </p:cNvPr>
          <p:cNvSpPr txBox="1"/>
          <p:nvPr/>
        </p:nvSpPr>
        <p:spPr>
          <a:xfrm>
            <a:off x="6699093" y="2665085"/>
            <a:ext cx="62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2018</a:t>
            </a:r>
            <a:endParaRPr lang="en-US" sz="1600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CD5F873-6234-4C24-B641-2770C63BB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4242" y="4328429"/>
            <a:ext cx="496655" cy="49665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4CACFE7-E343-44AB-98ED-85032ABDF2C6}"/>
              </a:ext>
            </a:extLst>
          </p:cNvPr>
          <p:cNvGrpSpPr/>
          <p:nvPr/>
        </p:nvGrpSpPr>
        <p:grpSpPr>
          <a:xfrm>
            <a:off x="5467484" y="4339389"/>
            <a:ext cx="1017830" cy="612608"/>
            <a:chOff x="7172325" y="4239527"/>
            <a:chExt cx="1234389" cy="74295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33916-389B-4629-A76A-2195F9F1F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63764" y="4239527"/>
              <a:ext cx="742950" cy="74295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D5E5F1-F00E-4FB9-9280-D4381899E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1075" y="4557194"/>
              <a:ext cx="297967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4F0C659-B740-4051-9EAF-9498D0E82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2325" y="4663975"/>
              <a:ext cx="407188" cy="0"/>
            </a:xfrm>
            <a:prstGeom prst="line">
              <a:avLst/>
            </a:prstGeom>
            <a:ln w="6350">
              <a:solidFill>
                <a:srgbClr val="4443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95153A-236D-46DD-8774-B3793F06FA4E}"/>
              </a:ext>
            </a:extLst>
          </p:cNvPr>
          <p:cNvSpPr/>
          <p:nvPr/>
        </p:nvSpPr>
        <p:spPr>
          <a:xfrm>
            <a:off x="781235" y="673322"/>
            <a:ext cx="7633876" cy="1981101"/>
          </a:xfrm>
          <a:custGeom>
            <a:avLst/>
            <a:gdLst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9464 w 7688062"/>
              <a:gd name="connsiteY4" fmla="*/ 1589103 h 1899821"/>
              <a:gd name="connsiteX5" fmla="*/ 6249880 w 7688062"/>
              <a:gd name="connsiteY5" fmla="*/ 1509204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9464 w 7688062"/>
              <a:gd name="connsiteY4" fmla="*/ 1589103 h 1899821"/>
              <a:gd name="connsiteX5" fmla="*/ 6249880 w 7688062"/>
              <a:gd name="connsiteY5" fmla="*/ 1509204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9464 w 7688062"/>
              <a:gd name="connsiteY4" fmla="*/ 1589103 h 1899821"/>
              <a:gd name="connsiteX5" fmla="*/ 6249880 w 7688062"/>
              <a:gd name="connsiteY5" fmla="*/ 1509204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9464 w 7688062"/>
              <a:gd name="connsiteY4" fmla="*/ 1589103 h 1899821"/>
              <a:gd name="connsiteX5" fmla="*/ 6258758 w 7688062"/>
              <a:gd name="connsiteY5" fmla="*/ 1384916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3114 w 7688062"/>
              <a:gd name="connsiteY4" fmla="*/ 1557353 h 1899821"/>
              <a:gd name="connsiteX5" fmla="*/ 6258758 w 7688062"/>
              <a:gd name="connsiteY5" fmla="*/ 1384916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3114 w 7688062"/>
              <a:gd name="connsiteY4" fmla="*/ 1557353 h 1899821"/>
              <a:gd name="connsiteX5" fmla="*/ 6258758 w 7688062"/>
              <a:gd name="connsiteY5" fmla="*/ 1384916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88062"/>
              <a:gd name="connsiteY0" fmla="*/ 1899821 h 1899821"/>
              <a:gd name="connsiteX1" fmla="*/ 1624614 w 7688062"/>
              <a:gd name="connsiteY1" fmla="*/ 1890944 h 1899821"/>
              <a:gd name="connsiteX2" fmla="*/ 2965142 w 7688062"/>
              <a:gd name="connsiteY2" fmla="*/ 1837678 h 1899821"/>
              <a:gd name="connsiteX3" fmla="*/ 4492101 w 7688062"/>
              <a:gd name="connsiteY3" fmla="*/ 1740023 h 1899821"/>
              <a:gd name="connsiteX4" fmla="*/ 5698194 w 7688062"/>
              <a:gd name="connsiteY4" fmla="*/ 1592913 h 1899821"/>
              <a:gd name="connsiteX5" fmla="*/ 6258758 w 7688062"/>
              <a:gd name="connsiteY5" fmla="*/ 1384916 h 1899821"/>
              <a:gd name="connsiteX6" fmla="*/ 6968971 w 7688062"/>
              <a:gd name="connsiteY6" fmla="*/ 807868 h 1899821"/>
              <a:gd name="connsiteX7" fmla="*/ 7688062 w 7688062"/>
              <a:gd name="connsiteY7" fmla="*/ 0 h 18998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492101 w 7654196"/>
              <a:gd name="connsiteY3" fmla="*/ 1765423 h 1925221"/>
              <a:gd name="connsiteX4" fmla="*/ 5698194 w 7654196"/>
              <a:gd name="connsiteY4" fmla="*/ 1618313 h 1925221"/>
              <a:gd name="connsiteX5" fmla="*/ 6258758 w 7654196"/>
              <a:gd name="connsiteY5" fmla="*/ 1410316 h 1925221"/>
              <a:gd name="connsiteX6" fmla="*/ 6968971 w 7654196"/>
              <a:gd name="connsiteY6" fmla="*/ 833268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492101 w 7654196"/>
              <a:gd name="connsiteY3" fmla="*/ 1765423 h 1925221"/>
              <a:gd name="connsiteX4" fmla="*/ 5698194 w 7654196"/>
              <a:gd name="connsiteY4" fmla="*/ 1618313 h 1925221"/>
              <a:gd name="connsiteX5" fmla="*/ 6258758 w 7654196"/>
              <a:gd name="connsiteY5" fmla="*/ 1410316 h 1925221"/>
              <a:gd name="connsiteX6" fmla="*/ 6968971 w 7654196"/>
              <a:gd name="connsiteY6" fmla="*/ 833268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492101 w 7654196"/>
              <a:gd name="connsiteY3" fmla="*/ 1765423 h 1925221"/>
              <a:gd name="connsiteX4" fmla="*/ 5808260 w 7654196"/>
              <a:gd name="connsiteY4" fmla="*/ 1677580 h 1925221"/>
              <a:gd name="connsiteX5" fmla="*/ 6258758 w 7654196"/>
              <a:gd name="connsiteY5" fmla="*/ 1410316 h 1925221"/>
              <a:gd name="connsiteX6" fmla="*/ 6968971 w 7654196"/>
              <a:gd name="connsiteY6" fmla="*/ 833268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5808260 w 7654196"/>
              <a:gd name="connsiteY4" fmla="*/ 1677580 h 1925221"/>
              <a:gd name="connsiteX5" fmla="*/ 6258758 w 7654196"/>
              <a:gd name="connsiteY5" fmla="*/ 1410316 h 1925221"/>
              <a:gd name="connsiteX6" fmla="*/ 6968971 w 7654196"/>
              <a:gd name="connsiteY6" fmla="*/ 833268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5808260 w 7654196"/>
              <a:gd name="connsiteY4" fmla="*/ 1677580 h 1925221"/>
              <a:gd name="connsiteX5" fmla="*/ 6445024 w 7654196"/>
              <a:gd name="connsiteY5" fmla="*/ 1393383 h 1925221"/>
              <a:gd name="connsiteX6" fmla="*/ 6968971 w 7654196"/>
              <a:gd name="connsiteY6" fmla="*/ 833268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5808260 w 7654196"/>
              <a:gd name="connsiteY4" fmla="*/ 1677580 h 1925221"/>
              <a:gd name="connsiteX5" fmla="*/ 6445024 w 7654196"/>
              <a:gd name="connsiteY5" fmla="*/ 1393383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5816727 w 7654196"/>
              <a:gd name="connsiteY4" fmla="*/ 1702980 h 1925221"/>
              <a:gd name="connsiteX5" fmla="*/ 6445024 w 7654196"/>
              <a:gd name="connsiteY5" fmla="*/ 1393383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445024 w 7654196"/>
              <a:gd name="connsiteY5" fmla="*/ 1393383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28238 w 7654196"/>
              <a:gd name="connsiteY6" fmla="*/ 8163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53638 w 7654196"/>
              <a:gd name="connsiteY6" fmla="*/ 8417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53638 w 7654196"/>
              <a:gd name="connsiteY6" fmla="*/ 8417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53638 w 7654196"/>
              <a:gd name="connsiteY6" fmla="*/ 8417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18078 w 7654196"/>
              <a:gd name="connsiteY6" fmla="*/ 89761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18078 w 7654196"/>
              <a:gd name="connsiteY6" fmla="*/ 89761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563557 w 7654196"/>
              <a:gd name="connsiteY5" fmla="*/ 1410316 h 1925221"/>
              <a:gd name="connsiteX6" fmla="*/ 7063798 w 7654196"/>
              <a:gd name="connsiteY6" fmla="*/ 968734 h 1925221"/>
              <a:gd name="connsiteX7" fmla="*/ 7654196 w 7654196"/>
              <a:gd name="connsiteY7" fmla="*/ 0 h 1925221"/>
              <a:gd name="connsiteX0" fmla="*/ 0 w 7654196"/>
              <a:gd name="connsiteY0" fmla="*/ 1925221 h 1925221"/>
              <a:gd name="connsiteX1" fmla="*/ 1624614 w 7654196"/>
              <a:gd name="connsiteY1" fmla="*/ 1916344 h 1925221"/>
              <a:gd name="connsiteX2" fmla="*/ 2965142 w 7654196"/>
              <a:gd name="connsiteY2" fmla="*/ 1863078 h 1925221"/>
              <a:gd name="connsiteX3" fmla="*/ 4542901 w 7654196"/>
              <a:gd name="connsiteY3" fmla="*/ 1816223 h 1925221"/>
              <a:gd name="connsiteX4" fmla="*/ 6019927 w 7654196"/>
              <a:gd name="connsiteY4" fmla="*/ 1711447 h 1925221"/>
              <a:gd name="connsiteX5" fmla="*/ 6614357 w 7654196"/>
              <a:gd name="connsiteY5" fmla="*/ 1440796 h 1925221"/>
              <a:gd name="connsiteX6" fmla="*/ 7063798 w 7654196"/>
              <a:gd name="connsiteY6" fmla="*/ 968734 h 1925221"/>
              <a:gd name="connsiteX7" fmla="*/ 7654196 w 7654196"/>
              <a:gd name="connsiteY7" fmla="*/ 0 h 1925221"/>
              <a:gd name="connsiteX0" fmla="*/ 0 w 7633876"/>
              <a:gd name="connsiteY0" fmla="*/ 1981101 h 1981101"/>
              <a:gd name="connsiteX1" fmla="*/ 1624614 w 7633876"/>
              <a:gd name="connsiteY1" fmla="*/ 1972224 h 1981101"/>
              <a:gd name="connsiteX2" fmla="*/ 2965142 w 7633876"/>
              <a:gd name="connsiteY2" fmla="*/ 1918958 h 1981101"/>
              <a:gd name="connsiteX3" fmla="*/ 4542901 w 7633876"/>
              <a:gd name="connsiteY3" fmla="*/ 1872103 h 1981101"/>
              <a:gd name="connsiteX4" fmla="*/ 6019927 w 7633876"/>
              <a:gd name="connsiteY4" fmla="*/ 1767327 h 1981101"/>
              <a:gd name="connsiteX5" fmla="*/ 6614357 w 7633876"/>
              <a:gd name="connsiteY5" fmla="*/ 1496676 h 1981101"/>
              <a:gd name="connsiteX6" fmla="*/ 7063798 w 7633876"/>
              <a:gd name="connsiteY6" fmla="*/ 1024614 h 1981101"/>
              <a:gd name="connsiteX7" fmla="*/ 7633876 w 7633876"/>
              <a:gd name="connsiteY7" fmla="*/ 0 h 1981101"/>
              <a:gd name="connsiteX0" fmla="*/ 0 w 7633876"/>
              <a:gd name="connsiteY0" fmla="*/ 1981101 h 1981101"/>
              <a:gd name="connsiteX1" fmla="*/ 1624614 w 7633876"/>
              <a:gd name="connsiteY1" fmla="*/ 1972224 h 1981101"/>
              <a:gd name="connsiteX2" fmla="*/ 2965142 w 7633876"/>
              <a:gd name="connsiteY2" fmla="*/ 1918958 h 1981101"/>
              <a:gd name="connsiteX3" fmla="*/ 4542901 w 7633876"/>
              <a:gd name="connsiteY3" fmla="*/ 1872103 h 1981101"/>
              <a:gd name="connsiteX4" fmla="*/ 6019927 w 7633876"/>
              <a:gd name="connsiteY4" fmla="*/ 1767327 h 1981101"/>
              <a:gd name="connsiteX5" fmla="*/ 6614357 w 7633876"/>
              <a:gd name="connsiteY5" fmla="*/ 1496676 h 1981101"/>
              <a:gd name="connsiteX6" fmla="*/ 7063798 w 7633876"/>
              <a:gd name="connsiteY6" fmla="*/ 1024614 h 1981101"/>
              <a:gd name="connsiteX7" fmla="*/ 7633876 w 7633876"/>
              <a:gd name="connsiteY7" fmla="*/ 0 h 1981101"/>
              <a:gd name="connsiteX0" fmla="*/ 0 w 7633876"/>
              <a:gd name="connsiteY0" fmla="*/ 1981101 h 1981101"/>
              <a:gd name="connsiteX1" fmla="*/ 1624614 w 7633876"/>
              <a:gd name="connsiteY1" fmla="*/ 1972224 h 1981101"/>
              <a:gd name="connsiteX2" fmla="*/ 2965142 w 7633876"/>
              <a:gd name="connsiteY2" fmla="*/ 1918958 h 1981101"/>
              <a:gd name="connsiteX3" fmla="*/ 4517501 w 7633876"/>
              <a:gd name="connsiteY3" fmla="*/ 1836543 h 1981101"/>
              <a:gd name="connsiteX4" fmla="*/ 6019927 w 7633876"/>
              <a:gd name="connsiteY4" fmla="*/ 1767327 h 1981101"/>
              <a:gd name="connsiteX5" fmla="*/ 6614357 w 7633876"/>
              <a:gd name="connsiteY5" fmla="*/ 1496676 h 1981101"/>
              <a:gd name="connsiteX6" fmla="*/ 7063798 w 7633876"/>
              <a:gd name="connsiteY6" fmla="*/ 1024614 h 1981101"/>
              <a:gd name="connsiteX7" fmla="*/ 7633876 w 7633876"/>
              <a:gd name="connsiteY7" fmla="*/ 0 h 1981101"/>
              <a:gd name="connsiteX0" fmla="*/ 0 w 7633876"/>
              <a:gd name="connsiteY0" fmla="*/ 1981101 h 1981101"/>
              <a:gd name="connsiteX1" fmla="*/ 1624614 w 7633876"/>
              <a:gd name="connsiteY1" fmla="*/ 1972224 h 1981101"/>
              <a:gd name="connsiteX2" fmla="*/ 2965142 w 7633876"/>
              <a:gd name="connsiteY2" fmla="*/ 1918958 h 1981101"/>
              <a:gd name="connsiteX3" fmla="*/ 4517501 w 7633876"/>
              <a:gd name="connsiteY3" fmla="*/ 1836543 h 1981101"/>
              <a:gd name="connsiteX4" fmla="*/ 5994527 w 7633876"/>
              <a:gd name="connsiteY4" fmla="*/ 1716527 h 1981101"/>
              <a:gd name="connsiteX5" fmla="*/ 6614357 w 7633876"/>
              <a:gd name="connsiteY5" fmla="*/ 1496676 h 1981101"/>
              <a:gd name="connsiteX6" fmla="*/ 7063798 w 7633876"/>
              <a:gd name="connsiteY6" fmla="*/ 1024614 h 1981101"/>
              <a:gd name="connsiteX7" fmla="*/ 7633876 w 7633876"/>
              <a:gd name="connsiteY7" fmla="*/ 0 h 19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3876" h="1981101">
                <a:moveTo>
                  <a:pt x="0" y="1981101"/>
                </a:moveTo>
                <a:lnTo>
                  <a:pt x="1624614" y="1972224"/>
                </a:lnTo>
                <a:cubicBezTo>
                  <a:pt x="2118804" y="1961867"/>
                  <a:pt x="2482994" y="1941571"/>
                  <a:pt x="2965142" y="1918958"/>
                </a:cubicBezTo>
                <a:lnTo>
                  <a:pt x="4517501" y="1836543"/>
                </a:lnTo>
                <a:cubicBezTo>
                  <a:pt x="5022398" y="1802805"/>
                  <a:pt x="5645051" y="1773171"/>
                  <a:pt x="5994527" y="1716527"/>
                </a:cubicBezTo>
                <a:cubicBezTo>
                  <a:pt x="6344003" y="1659883"/>
                  <a:pt x="6436145" y="1611995"/>
                  <a:pt x="6614357" y="1496676"/>
                </a:cubicBezTo>
                <a:cubicBezTo>
                  <a:pt x="6792569" y="1381357"/>
                  <a:pt x="6820714" y="1310014"/>
                  <a:pt x="7063798" y="1024614"/>
                </a:cubicBezTo>
                <a:cubicBezTo>
                  <a:pt x="7244229" y="764614"/>
                  <a:pt x="7497472" y="366220"/>
                  <a:pt x="7633876" y="0"/>
                </a:cubicBezTo>
              </a:path>
            </a:pathLst>
          </a:custGeom>
          <a:noFill/>
          <a:ln w="25400">
            <a:solidFill>
              <a:srgbClr val="008BC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97045D1-E8BA-4325-8642-12BBE0FF02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94618" y="2230120"/>
            <a:ext cx="383768" cy="3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6ECCE3F8-F0DF-4E23-9E9D-8BD4F5822FDF}"/>
              </a:ext>
            </a:extLst>
          </p:cNvPr>
          <p:cNvSpPr/>
          <p:nvPr/>
        </p:nvSpPr>
        <p:spPr>
          <a:xfrm>
            <a:off x="7003916" y="2375373"/>
            <a:ext cx="2320452" cy="23204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2FCB0-8762-4061-A95D-D568D130E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Importance and significance for EPAM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CCE962-AA3A-49C7-892E-8E6E17CB824D}"/>
              </a:ext>
            </a:extLst>
          </p:cNvPr>
          <p:cNvSpPr/>
          <p:nvPr/>
        </p:nvSpPr>
        <p:spPr>
          <a:xfrm>
            <a:off x="1150937" y="1422400"/>
            <a:ext cx="3212571" cy="762000"/>
          </a:xfrm>
          <a:prstGeom prst="roundRect">
            <a:avLst/>
          </a:prstGeom>
          <a:solidFill>
            <a:srgbClr val="77CED9">
              <a:alpha val="10000"/>
            </a:srgbClr>
          </a:solidFill>
          <a:ln w="25400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AC84B-6F59-4C7E-88BC-DFCA2D2EF2C8}"/>
              </a:ext>
            </a:extLst>
          </p:cNvPr>
          <p:cNvSpPr txBox="1"/>
          <p:nvPr/>
        </p:nvSpPr>
        <p:spPr>
          <a:xfrm>
            <a:off x="1150938" y="1649512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Quality criteria for production specialists</a:t>
            </a:r>
            <a:endParaRPr lang="en-US" sz="1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493BDD-6484-4350-A7F8-DA8DA0620967}"/>
              </a:ext>
            </a:extLst>
          </p:cNvPr>
          <p:cNvGrpSpPr/>
          <p:nvPr/>
        </p:nvGrpSpPr>
        <p:grpSpPr>
          <a:xfrm>
            <a:off x="892704" y="1164166"/>
            <a:ext cx="516467" cy="516467"/>
            <a:chOff x="817033" y="884767"/>
            <a:chExt cx="516467" cy="5164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4AB57BC-4D58-4411-82ED-03BBDA9E044C}"/>
                </a:ext>
              </a:extLst>
            </p:cNvPr>
            <p:cNvSpPr/>
            <p:nvPr/>
          </p:nvSpPr>
          <p:spPr>
            <a:xfrm>
              <a:off x="817033" y="884767"/>
              <a:ext cx="516467" cy="5164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0AD2054-0068-4490-9B1E-E616EAD8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8314" y="976048"/>
              <a:ext cx="333905" cy="333905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7C7A1F-1685-407B-AED0-F816950FD75A}"/>
              </a:ext>
            </a:extLst>
          </p:cNvPr>
          <p:cNvSpPr/>
          <p:nvPr/>
        </p:nvSpPr>
        <p:spPr>
          <a:xfrm>
            <a:off x="4800600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6AFE0-08AA-4FB0-9914-7046A90BC6F4}"/>
              </a:ext>
            </a:extLst>
          </p:cNvPr>
          <p:cNvSpPr txBox="1"/>
          <p:nvPr/>
        </p:nvSpPr>
        <p:spPr>
          <a:xfrm>
            <a:off x="4800599" y="1649512"/>
            <a:ext cx="320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negative impact on reputation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B0D9A2-BE79-4B42-8B86-B1E1FC8A7397}"/>
              </a:ext>
            </a:extLst>
          </p:cNvPr>
          <p:cNvSpPr/>
          <p:nvPr/>
        </p:nvSpPr>
        <p:spPr>
          <a:xfrm>
            <a:off x="4542366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64D91B3-3EFB-4F68-B21B-5490C7D04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199" y="1254999"/>
            <a:ext cx="334800" cy="3348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DC378F-1753-4D4E-9E1B-0FA5A8BCBF07}"/>
              </a:ext>
            </a:extLst>
          </p:cNvPr>
          <p:cNvSpPr/>
          <p:nvPr/>
        </p:nvSpPr>
        <p:spPr>
          <a:xfrm>
            <a:off x="1150937" y="2680435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3FDD8-9CC5-45E4-98E4-B0E9EBF5B62A}"/>
              </a:ext>
            </a:extLst>
          </p:cNvPr>
          <p:cNvSpPr txBox="1"/>
          <p:nvPr/>
        </p:nvSpPr>
        <p:spPr>
          <a:xfrm>
            <a:off x="1150938" y="2907547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Applicable for ALL communication roles</a:t>
            </a:r>
            <a:endParaRPr lang="en-US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5A6496-4540-444E-B638-B27C407D94CC}"/>
              </a:ext>
            </a:extLst>
          </p:cNvPr>
          <p:cNvSpPr/>
          <p:nvPr/>
        </p:nvSpPr>
        <p:spPr>
          <a:xfrm>
            <a:off x="892704" y="2422201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B89387-D17A-4BDB-B913-1B969F451E92}"/>
              </a:ext>
            </a:extLst>
          </p:cNvPr>
          <p:cNvSpPr/>
          <p:nvPr/>
        </p:nvSpPr>
        <p:spPr>
          <a:xfrm>
            <a:off x="4800600" y="267335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BD731D-2907-443D-8D36-E196A70165CF}"/>
              </a:ext>
            </a:extLst>
          </p:cNvPr>
          <p:cNvSpPr/>
          <p:nvPr/>
        </p:nvSpPr>
        <p:spPr>
          <a:xfrm>
            <a:off x="4542366" y="241511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54BE224-4FDE-4E0C-A689-3CD538396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537" y="2513034"/>
            <a:ext cx="334800" cy="334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A7F1C6-09DC-4FBD-85AD-2F99FC4A0C4E}"/>
              </a:ext>
            </a:extLst>
          </p:cNvPr>
          <p:cNvSpPr txBox="1"/>
          <p:nvPr/>
        </p:nvSpPr>
        <p:spPr>
          <a:xfrm>
            <a:off x="4800600" y="2900462"/>
            <a:ext cx="320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Easy to see, hard to change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31A8EAAE-F320-44E5-9273-0F088B190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3199" y="2505949"/>
            <a:ext cx="334800" cy="334800"/>
          </a:xfrm>
          <a:prstGeom prst="rect">
            <a:avLst/>
          </a:prstGeom>
        </p:spPr>
      </p:pic>
      <p:pic>
        <p:nvPicPr>
          <p:cNvPr id="4102" name="Picture 6" descr="Thumb Image - 900x675 Wallpaper - teahub.io">
            <a:extLst>
              <a:ext uri="{FF2B5EF4-FFF2-40B4-BE49-F238E27FC236}">
                <a16:creationId xmlns:a16="http://schemas.microsoft.com/office/drawing/2014/main" id="{7F0A4D16-F82F-4D66-9D15-81F51F2A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93" y="3331142"/>
            <a:ext cx="2048844" cy="1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948F47B-092E-48C8-846C-762248258084}"/>
              </a:ext>
            </a:extLst>
          </p:cNvPr>
          <p:cNvSpPr/>
          <p:nvPr/>
        </p:nvSpPr>
        <p:spPr>
          <a:xfrm>
            <a:off x="5192747" y="-327802"/>
            <a:ext cx="1112804" cy="111280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15CA5-9AF8-4FF9-A2E2-8F003021124B}"/>
              </a:ext>
            </a:extLst>
          </p:cNvPr>
          <p:cNvSpPr/>
          <p:nvPr/>
        </p:nvSpPr>
        <p:spPr>
          <a:xfrm>
            <a:off x="7958848" y="536575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8034E7-52D7-4FBF-B409-1817E244A6A2}"/>
              </a:ext>
            </a:extLst>
          </p:cNvPr>
          <p:cNvSpPr/>
          <p:nvPr/>
        </p:nvSpPr>
        <p:spPr>
          <a:xfrm>
            <a:off x="531205" y="3857017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CCE962-AA3A-49C7-892E-8E6E17CB824D}"/>
              </a:ext>
            </a:extLst>
          </p:cNvPr>
          <p:cNvSpPr/>
          <p:nvPr/>
        </p:nvSpPr>
        <p:spPr>
          <a:xfrm>
            <a:off x="1150937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AB57BC-4D58-4411-82ED-03BBDA9E044C}"/>
              </a:ext>
            </a:extLst>
          </p:cNvPr>
          <p:cNvSpPr/>
          <p:nvPr/>
        </p:nvSpPr>
        <p:spPr>
          <a:xfrm>
            <a:off x="892704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AD2054-0068-4490-9B1E-E616EAD83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985" y="1255447"/>
            <a:ext cx="333905" cy="333905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25B0D9A2-BE79-4B42-8B86-B1E1FC8A7397}"/>
              </a:ext>
            </a:extLst>
          </p:cNvPr>
          <p:cNvSpPr/>
          <p:nvPr/>
        </p:nvSpPr>
        <p:spPr>
          <a:xfrm>
            <a:off x="4542366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CCE3F8-F0DF-4E23-9E9D-8BD4F5822FDF}"/>
              </a:ext>
            </a:extLst>
          </p:cNvPr>
          <p:cNvSpPr/>
          <p:nvPr/>
        </p:nvSpPr>
        <p:spPr>
          <a:xfrm>
            <a:off x="7003916" y="2375373"/>
            <a:ext cx="2320452" cy="23204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2FCB0-8762-4061-A95D-D568D130E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Importance and significance for EPAM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AC84B-6F59-4C7E-88BC-DFCA2D2EF2C8}"/>
              </a:ext>
            </a:extLst>
          </p:cNvPr>
          <p:cNvSpPr txBox="1"/>
          <p:nvPr/>
        </p:nvSpPr>
        <p:spPr>
          <a:xfrm>
            <a:off x="1150938" y="1649512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Quality criteria for production specialists</a:t>
            </a:r>
            <a:endParaRPr lang="en-US" sz="1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7C7A1F-1685-407B-AED0-F816950FD75A}"/>
              </a:ext>
            </a:extLst>
          </p:cNvPr>
          <p:cNvSpPr/>
          <p:nvPr/>
        </p:nvSpPr>
        <p:spPr>
          <a:xfrm>
            <a:off x="4800600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6AFE0-08AA-4FB0-9914-7046A90BC6F4}"/>
              </a:ext>
            </a:extLst>
          </p:cNvPr>
          <p:cNvSpPr txBox="1"/>
          <p:nvPr/>
        </p:nvSpPr>
        <p:spPr>
          <a:xfrm>
            <a:off x="4800599" y="1649512"/>
            <a:ext cx="320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negative impact on reputation 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64D91B3-3EFB-4F68-B21B-5490C7D04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199" y="1254999"/>
            <a:ext cx="334800" cy="3348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DC378F-1753-4D4E-9E1B-0FA5A8BCBF07}"/>
              </a:ext>
            </a:extLst>
          </p:cNvPr>
          <p:cNvSpPr/>
          <p:nvPr/>
        </p:nvSpPr>
        <p:spPr>
          <a:xfrm>
            <a:off x="1150937" y="2680435"/>
            <a:ext cx="3212571" cy="762000"/>
          </a:xfrm>
          <a:prstGeom prst="roundRect">
            <a:avLst/>
          </a:prstGeom>
          <a:solidFill>
            <a:srgbClr val="77CED9">
              <a:alpha val="10000"/>
            </a:srgbClr>
          </a:solidFill>
          <a:ln w="25400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3FDD8-9CC5-45E4-98E4-B0E9EBF5B62A}"/>
              </a:ext>
            </a:extLst>
          </p:cNvPr>
          <p:cNvSpPr txBox="1"/>
          <p:nvPr/>
        </p:nvSpPr>
        <p:spPr>
          <a:xfrm>
            <a:off x="1150938" y="2907547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Applicable for ALL communication roles</a:t>
            </a:r>
            <a:endParaRPr lang="en-US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5A6496-4540-444E-B638-B27C407D94CC}"/>
              </a:ext>
            </a:extLst>
          </p:cNvPr>
          <p:cNvSpPr/>
          <p:nvPr/>
        </p:nvSpPr>
        <p:spPr>
          <a:xfrm>
            <a:off x="892704" y="2422201"/>
            <a:ext cx="516467" cy="516467"/>
          </a:xfrm>
          <a:prstGeom prst="ellipse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B89387-D17A-4BDB-B913-1B969F451E92}"/>
              </a:ext>
            </a:extLst>
          </p:cNvPr>
          <p:cNvSpPr/>
          <p:nvPr/>
        </p:nvSpPr>
        <p:spPr>
          <a:xfrm>
            <a:off x="4800600" y="267335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BD731D-2907-443D-8D36-E196A70165CF}"/>
              </a:ext>
            </a:extLst>
          </p:cNvPr>
          <p:cNvSpPr/>
          <p:nvPr/>
        </p:nvSpPr>
        <p:spPr>
          <a:xfrm>
            <a:off x="4542366" y="241511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54BE224-4FDE-4E0C-A689-3CD538396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537" y="2513034"/>
            <a:ext cx="334800" cy="334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A7F1C6-09DC-4FBD-85AD-2F99FC4A0C4E}"/>
              </a:ext>
            </a:extLst>
          </p:cNvPr>
          <p:cNvSpPr txBox="1"/>
          <p:nvPr/>
        </p:nvSpPr>
        <p:spPr>
          <a:xfrm>
            <a:off x="4800600" y="2900462"/>
            <a:ext cx="320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Easy to see, hard to change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31A8EAAE-F320-44E5-9273-0F088B190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3199" y="2505949"/>
            <a:ext cx="334800" cy="334800"/>
          </a:xfrm>
          <a:prstGeom prst="rect">
            <a:avLst/>
          </a:prstGeom>
        </p:spPr>
      </p:pic>
      <p:pic>
        <p:nvPicPr>
          <p:cNvPr id="4102" name="Picture 6" descr="Thumb Image - 900x675 Wallpaper - teahub.io">
            <a:extLst>
              <a:ext uri="{FF2B5EF4-FFF2-40B4-BE49-F238E27FC236}">
                <a16:creationId xmlns:a16="http://schemas.microsoft.com/office/drawing/2014/main" id="{7F0A4D16-F82F-4D66-9D15-81F51F2A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93" y="3331142"/>
            <a:ext cx="2048844" cy="1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948F47B-092E-48C8-846C-762248258084}"/>
              </a:ext>
            </a:extLst>
          </p:cNvPr>
          <p:cNvSpPr/>
          <p:nvPr/>
        </p:nvSpPr>
        <p:spPr>
          <a:xfrm>
            <a:off x="5192747" y="-327802"/>
            <a:ext cx="1112804" cy="111280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15CA5-9AF8-4FF9-A2E2-8F003021124B}"/>
              </a:ext>
            </a:extLst>
          </p:cNvPr>
          <p:cNvSpPr/>
          <p:nvPr/>
        </p:nvSpPr>
        <p:spPr>
          <a:xfrm>
            <a:off x="7958848" y="536575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8034E7-52D7-4FBF-B409-1817E244A6A2}"/>
              </a:ext>
            </a:extLst>
          </p:cNvPr>
          <p:cNvSpPr/>
          <p:nvPr/>
        </p:nvSpPr>
        <p:spPr>
          <a:xfrm>
            <a:off x="531205" y="3857017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6ECCE3F8-F0DF-4E23-9E9D-8BD4F5822FDF}"/>
              </a:ext>
            </a:extLst>
          </p:cNvPr>
          <p:cNvSpPr/>
          <p:nvPr/>
        </p:nvSpPr>
        <p:spPr>
          <a:xfrm>
            <a:off x="7003916" y="2375373"/>
            <a:ext cx="2320452" cy="2320452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2FCB0-8762-4061-A95D-D568D130E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550" y="228600"/>
            <a:ext cx="8426450" cy="301625"/>
          </a:xfrm>
        </p:spPr>
        <p:txBody>
          <a:bodyPr/>
          <a:lstStyle/>
          <a:p>
            <a:r>
              <a:rPr lang="en-US" dirty="0"/>
              <a:t>Importance and significance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CCE962-AA3A-49C7-892E-8E6E17CB824D}"/>
              </a:ext>
            </a:extLst>
          </p:cNvPr>
          <p:cNvSpPr/>
          <p:nvPr/>
        </p:nvSpPr>
        <p:spPr>
          <a:xfrm>
            <a:off x="1150937" y="142240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AC84B-6F59-4C7E-88BC-DFCA2D2EF2C8}"/>
              </a:ext>
            </a:extLst>
          </p:cNvPr>
          <p:cNvSpPr txBox="1"/>
          <p:nvPr/>
        </p:nvSpPr>
        <p:spPr>
          <a:xfrm>
            <a:off x="1150938" y="1649512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Quality criteria for production specialists</a:t>
            </a:r>
            <a:endParaRPr lang="en-US" sz="1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AB57BC-4D58-4411-82ED-03BBDA9E044C}"/>
              </a:ext>
            </a:extLst>
          </p:cNvPr>
          <p:cNvSpPr/>
          <p:nvPr/>
        </p:nvSpPr>
        <p:spPr>
          <a:xfrm>
            <a:off x="892704" y="116416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AD2054-0068-4490-9B1E-E616EAD83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985" y="1255447"/>
            <a:ext cx="333905" cy="33390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7C7A1F-1685-407B-AED0-F816950FD75A}"/>
              </a:ext>
            </a:extLst>
          </p:cNvPr>
          <p:cNvSpPr/>
          <p:nvPr/>
        </p:nvSpPr>
        <p:spPr>
          <a:xfrm>
            <a:off x="4800600" y="1422400"/>
            <a:ext cx="3212571" cy="762000"/>
          </a:xfrm>
          <a:prstGeom prst="roundRect">
            <a:avLst/>
          </a:prstGeom>
          <a:solidFill>
            <a:srgbClr val="77CED9">
              <a:alpha val="10000"/>
            </a:srgbClr>
          </a:solidFill>
          <a:ln w="25400">
            <a:solidFill>
              <a:srgbClr val="D45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B6AFE0-08AA-4FB0-9914-7046A90BC6F4}"/>
              </a:ext>
            </a:extLst>
          </p:cNvPr>
          <p:cNvSpPr txBox="1"/>
          <p:nvPr/>
        </p:nvSpPr>
        <p:spPr>
          <a:xfrm>
            <a:off x="4800599" y="1649512"/>
            <a:ext cx="3208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Strongly negative impact on reputation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B0D9A2-BE79-4B42-8B86-B1E1FC8A7397}"/>
              </a:ext>
            </a:extLst>
          </p:cNvPr>
          <p:cNvSpPr/>
          <p:nvPr/>
        </p:nvSpPr>
        <p:spPr>
          <a:xfrm>
            <a:off x="4542366" y="1164166"/>
            <a:ext cx="516467" cy="516467"/>
          </a:xfrm>
          <a:prstGeom prst="ellipse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264D91B3-3EFB-4F68-B21B-5490C7D04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199" y="1254999"/>
            <a:ext cx="334800" cy="3348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4DC378F-1753-4D4E-9E1B-0FA5A8BCBF07}"/>
              </a:ext>
            </a:extLst>
          </p:cNvPr>
          <p:cNvSpPr/>
          <p:nvPr/>
        </p:nvSpPr>
        <p:spPr>
          <a:xfrm>
            <a:off x="1150937" y="2680435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3FDD8-9CC5-45E4-98E4-B0E9EBF5B62A}"/>
              </a:ext>
            </a:extLst>
          </p:cNvPr>
          <p:cNvSpPr txBox="1"/>
          <p:nvPr/>
        </p:nvSpPr>
        <p:spPr>
          <a:xfrm>
            <a:off x="1150938" y="2907547"/>
            <a:ext cx="319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Applicable for ALL communication roles</a:t>
            </a:r>
            <a:endParaRPr lang="en-US" sz="1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5A6496-4540-444E-B638-B27C407D94CC}"/>
              </a:ext>
            </a:extLst>
          </p:cNvPr>
          <p:cNvSpPr/>
          <p:nvPr/>
        </p:nvSpPr>
        <p:spPr>
          <a:xfrm>
            <a:off x="892704" y="2422201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3B89387-D17A-4BDB-B913-1B969F451E92}"/>
              </a:ext>
            </a:extLst>
          </p:cNvPr>
          <p:cNvSpPr/>
          <p:nvPr/>
        </p:nvSpPr>
        <p:spPr>
          <a:xfrm>
            <a:off x="4800600" y="2673350"/>
            <a:ext cx="3212571" cy="762000"/>
          </a:xfrm>
          <a:prstGeom prst="roundRect">
            <a:avLst/>
          </a:prstGeom>
          <a:noFill/>
          <a:ln w="25400"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BD731D-2907-443D-8D36-E196A70165CF}"/>
              </a:ext>
            </a:extLst>
          </p:cNvPr>
          <p:cNvSpPr/>
          <p:nvPr/>
        </p:nvSpPr>
        <p:spPr>
          <a:xfrm>
            <a:off x="4542366" y="2415116"/>
            <a:ext cx="516467" cy="516467"/>
          </a:xfrm>
          <a:prstGeom prst="ellipse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54BE224-4FDE-4E0C-A689-3CD538396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3537" y="2513034"/>
            <a:ext cx="334800" cy="3348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8A7F1C6-09DC-4FBD-85AD-2F99FC4A0C4E}"/>
              </a:ext>
            </a:extLst>
          </p:cNvPr>
          <p:cNvSpPr txBox="1"/>
          <p:nvPr/>
        </p:nvSpPr>
        <p:spPr>
          <a:xfrm>
            <a:off x="4800600" y="2900462"/>
            <a:ext cx="320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Easy to see, hard to change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31A8EAAE-F320-44E5-9273-0F088B190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3199" y="2505949"/>
            <a:ext cx="334800" cy="334800"/>
          </a:xfrm>
          <a:prstGeom prst="rect">
            <a:avLst/>
          </a:prstGeom>
        </p:spPr>
      </p:pic>
      <p:pic>
        <p:nvPicPr>
          <p:cNvPr id="4102" name="Picture 6" descr="Thumb Image - 900x675 Wallpaper - teahub.io">
            <a:extLst>
              <a:ext uri="{FF2B5EF4-FFF2-40B4-BE49-F238E27FC236}">
                <a16:creationId xmlns:a16="http://schemas.microsoft.com/office/drawing/2014/main" id="{7F0A4D16-F82F-4D66-9D15-81F51F2A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93" y="3331142"/>
            <a:ext cx="2048844" cy="15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948F47B-092E-48C8-846C-762248258084}"/>
              </a:ext>
            </a:extLst>
          </p:cNvPr>
          <p:cNvSpPr/>
          <p:nvPr/>
        </p:nvSpPr>
        <p:spPr>
          <a:xfrm>
            <a:off x="5192747" y="-327802"/>
            <a:ext cx="1112804" cy="1112804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F15CA5-9AF8-4FF9-A2E2-8F003021124B}"/>
              </a:ext>
            </a:extLst>
          </p:cNvPr>
          <p:cNvSpPr/>
          <p:nvPr/>
        </p:nvSpPr>
        <p:spPr>
          <a:xfrm>
            <a:off x="7958848" y="536575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8034E7-52D7-4FBF-B409-1817E244A6A2}"/>
              </a:ext>
            </a:extLst>
          </p:cNvPr>
          <p:cNvSpPr/>
          <p:nvPr/>
        </p:nvSpPr>
        <p:spPr>
          <a:xfrm>
            <a:off x="531205" y="3857017"/>
            <a:ext cx="619733" cy="619733"/>
          </a:xfrm>
          <a:prstGeom prst="ellipse">
            <a:avLst/>
          </a:prstGeom>
          <a:solidFill>
            <a:srgbClr val="FFBE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50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14080</TotalTime>
  <Words>962</Words>
  <Application>Microsoft Office PowerPoint</Application>
  <PresentationFormat>On-screen Show (16:9)</PresentationFormat>
  <Paragraphs>267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Roboto</vt:lpstr>
      <vt:lpstr>Covers</vt:lpstr>
      <vt:lpstr>General</vt:lpstr>
      <vt:lpstr>Breakers</vt:lpstr>
      <vt:lpstr>Do you speak English?</vt:lpstr>
      <vt:lpstr>PowerPoint Presentation</vt:lpstr>
      <vt:lpstr>In scope</vt:lpstr>
      <vt:lpstr>PowerPoint Presentation</vt:lpstr>
      <vt:lpstr>Language proficiency in CIS</vt:lpstr>
      <vt:lpstr>Language proficiency in CIS</vt:lpstr>
      <vt:lpstr>Importance and significance for EPAM</vt:lpstr>
      <vt:lpstr>Importance and significance for EPAM</vt:lpstr>
      <vt:lpstr>Importance and significance</vt:lpstr>
      <vt:lpstr>Importance and significance for EPAM</vt:lpstr>
      <vt:lpstr>BA work in English: myths and reality</vt:lpstr>
      <vt:lpstr>English level assessment</vt:lpstr>
      <vt:lpstr>PowerPoint Presentation</vt:lpstr>
      <vt:lpstr>PowerPoint Presentation</vt:lpstr>
      <vt:lpstr>Framework</vt:lpstr>
      <vt:lpstr>Framework</vt:lpstr>
      <vt:lpstr>Example 1: Demo to a Customer</vt:lpstr>
      <vt:lpstr>Example 2: Backlog grooming / refinement and Sprint planning</vt:lpstr>
      <vt:lpstr>What can you do (self and group practice examples)</vt:lpstr>
      <vt:lpstr>What can you do (self and group practice examples)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Leonid Iudenkov</cp:lastModifiedBy>
  <cp:revision>243</cp:revision>
  <dcterms:created xsi:type="dcterms:W3CDTF">2018-01-26T19:23:30Z</dcterms:created>
  <dcterms:modified xsi:type="dcterms:W3CDTF">2021-05-20T15:55:51Z</dcterms:modified>
</cp:coreProperties>
</file>