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4" r:id="rId1"/>
  </p:sldMasterIdLst>
  <p:notesMasterIdLst>
    <p:notesMasterId r:id="rId31"/>
  </p:notesMasterIdLst>
  <p:handoutMasterIdLst>
    <p:handoutMasterId r:id="rId32"/>
  </p:handoutMasterIdLst>
  <p:sldIdLst>
    <p:sldId id="313" r:id="rId2"/>
    <p:sldId id="259" r:id="rId3"/>
    <p:sldId id="324" r:id="rId4"/>
    <p:sldId id="316" r:id="rId5"/>
    <p:sldId id="362" r:id="rId6"/>
    <p:sldId id="349" r:id="rId7"/>
    <p:sldId id="328" r:id="rId8"/>
    <p:sldId id="364" r:id="rId9"/>
    <p:sldId id="365" r:id="rId10"/>
    <p:sldId id="363" r:id="rId11"/>
    <p:sldId id="329" r:id="rId12"/>
    <p:sldId id="351" r:id="rId13"/>
    <p:sldId id="366" r:id="rId14"/>
    <p:sldId id="350" r:id="rId15"/>
    <p:sldId id="330" r:id="rId16"/>
    <p:sldId id="344" r:id="rId17"/>
    <p:sldId id="345" r:id="rId18"/>
    <p:sldId id="352" r:id="rId19"/>
    <p:sldId id="331" r:id="rId20"/>
    <p:sldId id="367" r:id="rId21"/>
    <p:sldId id="361" r:id="rId22"/>
    <p:sldId id="333" r:id="rId23"/>
    <p:sldId id="334" r:id="rId24"/>
    <p:sldId id="336" r:id="rId25"/>
    <p:sldId id="338" r:id="rId26"/>
    <p:sldId id="320" r:id="rId27"/>
    <p:sldId id="369" r:id="rId28"/>
    <p:sldId id="368" r:id="rId29"/>
    <p:sldId id="370" r:id="rId30"/>
  </p:sldIdLst>
  <p:sldSz cx="10110788" cy="7583488"/>
  <p:notesSz cx="6794500" cy="9906000"/>
  <p:defaultTextStyle>
    <a:defPPr>
      <a:defRPr lang="en-US"/>
    </a:defPPr>
    <a:lvl1pPr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63" indent="-9366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2888" indent="-14128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7713" indent="-18891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90" userDrawn="1">
          <p15:clr>
            <a:srgbClr val="A4A3A4"/>
          </p15:clr>
        </p15:guide>
        <p15:guide id="2" orient="horz" pos="4076" userDrawn="1">
          <p15:clr>
            <a:srgbClr val="A4A3A4"/>
          </p15:clr>
        </p15:guide>
        <p15:guide id="3" orient="horz" pos="1354" userDrawn="1">
          <p15:clr>
            <a:srgbClr val="A4A3A4"/>
          </p15:clr>
        </p15:guide>
        <p15:guide id="4" orient="horz" pos="4435" userDrawn="1">
          <p15:clr>
            <a:srgbClr val="A4A3A4"/>
          </p15:clr>
        </p15:guide>
        <p15:guide id="5" orient="horz" pos="794" userDrawn="1">
          <p15:clr>
            <a:srgbClr val="A4A3A4"/>
          </p15:clr>
        </p15:guide>
        <p15:guide id="6" orient="horz" pos="341" userDrawn="1">
          <p15:clr>
            <a:srgbClr val="A4A3A4"/>
          </p15:clr>
        </p15:guide>
        <p15:guide id="7" pos="3070" userDrawn="1">
          <p15:clr>
            <a:srgbClr val="A4A3A4"/>
          </p15:clr>
        </p15:guide>
        <p15:guide id="8" pos="340" userDrawn="1">
          <p15:clr>
            <a:srgbClr val="A4A3A4"/>
          </p15:clr>
        </p15:guide>
        <p15:guide id="9" pos="3299" userDrawn="1">
          <p15:clr>
            <a:srgbClr val="A4A3A4"/>
          </p15:clr>
        </p15:guide>
        <p15:guide id="10" pos="60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Lopatuhina" initials="AL" lastIdx="0" clrIdx="0">
    <p:extLst>
      <p:ext uri="{19B8F6BF-5375-455C-9EA6-DF929625EA0E}">
        <p15:presenceInfo xmlns:p15="http://schemas.microsoft.com/office/powerpoint/2012/main" userId="S-1-5-21-1606980848-1965331169-1417001333-3267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193296"/>
    <a:srgbClr val="0018A8"/>
    <a:srgbClr val="FFC000"/>
    <a:srgbClr val="8296AA"/>
    <a:srgbClr val="002244"/>
    <a:srgbClr val="002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3485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800" y="38"/>
      </p:cViewPr>
      <p:guideLst>
        <p:guide orient="horz" pos="1090"/>
        <p:guide orient="horz" pos="4076"/>
        <p:guide orient="horz" pos="1354"/>
        <p:guide orient="horz" pos="4435"/>
        <p:guide orient="horz" pos="794"/>
        <p:guide orient="horz" pos="341"/>
        <p:guide pos="3070"/>
        <p:guide pos="340"/>
        <p:guide pos="3299"/>
        <p:guide pos="60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1956" y="-90"/>
      </p:cViewPr>
      <p:guideLst>
        <p:guide orient="horz" pos="3120"/>
        <p:guide pos="214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21CED-5626-44A0-A361-2C1EBD356A6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FEC3760-8E6B-4AED-BF0B-7181EC3A251D}">
      <dgm:prSet phldrT="[Text]"/>
      <dgm:spPr>
        <a:solidFill>
          <a:srgbClr val="193296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Анализ</a:t>
          </a:r>
          <a:endParaRPr lang="en-US" dirty="0">
            <a:solidFill>
              <a:schemeClr val="bg1"/>
            </a:solidFill>
          </a:endParaRPr>
        </a:p>
      </dgm:t>
    </dgm:pt>
    <dgm:pt modelId="{828D4806-714F-418B-8E3D-9F19618E6646}" type="parTrans" cxnId="{FB43EF42-8ADC-4BFB-B4E1-5A424A188AEA}">
      <dgm:prSet/>
      <dgm:spPr/>
      <dgm:t>
        <a:bodyPr/>
        <a:lstStyle/>
        <a:p>
          <a:endParaRPr lang="en-US"/>
        </a:p>
      </dgm:t>
    </dgm:pt>
    <dgm:pt modelId="{5084E10E-637A-4752-B8B3-4A8948ACEBF6}" type="sibTrans" cxnId="{FB43EF42-8ADC-4BFB-B4E1-5A424A188AEA}">
      <dgm:prSet/>
      <dgm:spPr/>
      <dgm:t>
        <a:bodyPr/>
        <a:lstStyle/>
        <a:p>
          <a:endParaRPr lang="en-US"/>
        </a:p>
      </dgm:t>
    </dgm:pt>
    <dgm:pt modelId="{4BFF3D01-ACC7-4844-A11C-BF54A355824A}">
      <dgm:prSet phldrT="[Text]"/>
      <dgm:spPr>
        <a:solidFill>
          <a:srgbClr val="0092D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Разработка</a:t>
          </a:r>
          <a:endParaRPr lang="en-US" dirty="0">
            <a:solidFill>
              <a:schemeClr val="bg1"/>
            </a:solidFill>
          </a:endParaRPr>
        </a:p>
      </dgm:t>
    </dgm:pt>
    <dgm:pt modelId="{0B14812B-E507-4EE8-8759-B865757EC173}" type="parTrans" cxnId="{C36D4856-5B93-4F8B-BD58-EC889625FE90}">
      <dgm:prSet/>
      <dgm:spPr/>
      <dgm:t>
        <a:bodyPr/>
        <a:lstStyle/>
        <a:p>
          <a:endParaRPr lang="en-US"/>
        </a:p>
      </dgm:t>
    </dgm:pt>
    <dgm:pt modelId="{017DCCB9-A2FC-4847-B04B-DD876B80ACAE}" type="sibTrans" cxnId="{C36D4856-5B93-4F8B-BD58-EC889625FE90}">
      <dgm:prSet/>
      <dgm:spPr/>
      <dgm:t>
        <a:bodyPr/>
        <a:lstStyle/>
        <a:p>
          <a:endParaRPr lang="en-US"/>
        </a:p>
      </dgm:t>
    </dgm:pt>
    <dgm:pt modelId="{1F64DA39-D9F6-4850-8E46-9E93C7E33F11}">
      <dgm:prSet phldrT="[Text]"/>
      <dgm:spPr>
        <a:solidFill>
          <a:srgbClr val="0092D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QA</a:t>
          </a:r>
          <a:endParaRPr lang="en-US" dirty="0">
            <a:solidFill>
              <a:schemeClr val="bg1"/>
            </a:solidFill>
          </a:endParaRPr>
        </a:p>
      </dgm:t>
    </dgm:pt>
    <dgm:pt modelId="{A0205AD3-E987-43B9-9F12-0C1B595462F6}" type="parTrans" cxnId="{DD4E1B43-220F-4359-BA7F-CA0C7D19C59E}">
      <dgm:prSet/>
      <dgm:spPr/>
      <dgm:t>
        <a:bodyPr/>
        <a:lstStyle/>
        <a:p>
          <a:endParaRPr lang="en-US"/>
        </a:p>
      </dgm:t>
    </dgm:pt>
    <dgm:pt modelId="{A7F2D31C-5672-490B-9F13-970383CCE636}" type="sibTrans" cxnId="{DD4E1B43-220F-4359-BA7F-CA0C7D19C59E}">
      <dgm:prSet/>
      <dgm:spPr/>
      <dgm:t>
        <a:bodyPr/>
        <a:lstStyle/>
        <a:p>
          <a:endParaRPr lang="en-US"/>
        </a:p>
      </dgm:t>
    </dgm:pt>
    <dgm:pt modelId="{9DD1FBB5-2D24-41F6-A87D-A3D23E63F74D}" type="pres">
      <dgm:prSet presAssocID="{A4621CED-5626-44A0-A361-2C1EBD356A6F}" presName="Name0" presStyleCnt="0">
        <dgm:presLayoutVars>
          <dgm:dir/>
          <dgm:animLvl val="lvl"/>
          <dgm:resizeHandles val="exact"/>
        </dgm:presLayoutVars>
      </dgm:prSet>
      <dgm:spPr/>
    </dgm:pt>
    <dgm:pt modelId="{12D8218A-F212-4F4E-9966-8FDD84E3216C}" type="pres">
      <dgm:prSet presAssocID="{EFEC3760-8E6B-4AED-BF0B-7181EC3A251D}" presName="parTxOnly" presStyleLbl="node1" presStyleIdx="0" presStyleCnt="3" custLinFactX="-21944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0B36A-39FB-41ED-863A-57D60B8166DB}" type="pres">
      <dgm:prSet presAssocID="{5084E10E-637A-4752-B8B3-4A8948ACEBF6}" presName="parTxOnlySpace" presStyleCnt="0"/>
      <dgm:spPr/>
    </dgm:pt>
    <dgm:pt modelId="{12AB581C-F5D2-43F8-967F-EB4D930D750F}" type="pres">
      <dgm:prSet presAssocID="{4BFF3D01-ACC7-4844-A11C-BF54A35582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2157C-4F9F-46C5-972A-C5E0583C8BB6}" type="pres">
      <dgm:prSet presAssocID="{017DCCB9-A2FC-4847-B04B-DD876B80ACAE}" presName="parTxOnlySpace" presStyleCnt="0"/>
      <dgm:spPr/>
    </dgm:pt>
    <dgm:pt modelId="{4E6AB7BD-D766-48E5-B6E5-1C87F63F5676}" type="pres">
      <dgm:prSet presAssocID="{1F64DA39-D9F6-4850-8E46-9E93C7E33F1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3EF42-8ADC-4BFB-B4E1-5A424A188AEA}" srcId="{A4621CED-5626-44A0-A361-2C1EBD356A6F}" destId="{EFEC3760-8E6B-4AED-BF0B-7181EC3A251D}" srcOrd="0" destOrd="0" parTransId="{828D4806-714F-418B-8E3D-9F19618E6646}" sibTransId="{5084E10E-637A-4752-B8B3-4A8948ACEBF6}"/>
    <dgm:cxn modelId="{7583491D-6133-493B-8A82-3B14D63BFCB3}" type="presOf" srcId="{1F64DA39-D9F6-4850-8E46-9E93C7E33F11}" destId="{4E6AB7BD-D766-48E5-B6E5-1C87F63F5676}" srcOrd="0" destOrd="0" presId="urn:microsoft.com/office/officeart/2005/8/layout/chevron1"/>
    <dgm:cxn modelId="{DE3B3D91-52AE-47DF-8026-D940CCA40671}" type="presOf" srcId="{A4621CED-5626-44A0-A361-2C1EBD356A6F}" destId="{9DD1FBB5-2D24-41F6-A87D-A3D23E63F74D}" srcOrd="0" destOrd="0" presId="urn:microsoft.com/office/officeart/2005/8/layout/chevron1"/>
    <dgm:cxn modelId="{C36D4856-5B93-4F8B-BD58-EC889625FE90}" srcId="{A4621CED-5626-44A0-A361-2C1EBD356A6F}" destId="{4BFF3D01-ACC7-4844-A11C-BF54A355824A}" srcOrd="1" destOrd="0" parTransId="{0B14812B-E507-4EE8-8759-B865757EC173}" sibTransId="{017DCCB9-A2FC-4847-B04B-DD876B80ACAE}"/>
    <dgm:cxn modelId="{39724979-4B05-4368-AABF-07C10199D9A9}" type="presOf" srcId="{4BFF3D01-ACC7-4844-A11C-BF54A355824A}" destId="{12AB581C-F5D2-43F8-967F-EB4D930D750F}" srcOrd="0" destOrd="0" presId="urn:microsoft.com/office/officeart/2005/8/layout/chevron1"/>
    <dgm:cxn modelId="{DD4E1B43-220F-4359-BA7F-CA0C7D19C59E}" srcId="{A4621CED-5626-44A0-A361-2C1EBD356A6F}" destId="{1F64DA39-D9F6-4850-8E46-9E93C7E33F11}" srcOrd="2" destOrd="0" parTransId="{A0205AD3-E987-43B9-9F12-0C1B595462F6}" sibTransId="{A7F2D31C-5672-490B-9F13-970383CCE636}"/>
    <dgm:cxn modelId="{5EA5D1C3-81DB-46CA-9A7D-D364B55D3A9D}" type="presOf" srcId="{EFEC3760-8E6B-4AED-BF0B-7181EC3A251D}" destId="{12D8218A-F212-4F4E-9966-8FDD84E3216C}" srcOrd="0" destOrd="0" presId="urn:microsoft.com/office/officeart/2005/8/layout/chevron1"/>
    <dgm:cxn modelId="{645B9D95-932F-485B-A1E7-5794C792EEE6}" type="presParOf" srcId="{9DD1FBB5-2D24-41F6-A87D-A3D23E63F74D}" destId="{12D8218A-F212-4F4E-9966-8FDD84E3216C}" srcOrd="0" destOrd="0" presId="urn:microsoft.com/office/officeart/2005/8/layout/chevron1"/>
    <dgm:cxn modelId="{4222400E-E6D9-4A73-8D40-0A669A6BF7C5}" type="presParOf" srcId="{9DD1FBB5-2D24-41F6-A87D-A3D23E63F74D}" destId="{FC30B36A-39FB-41ED-863A-57D60B8166DB}" srcOrd="1" destOrd="0" presId="urn:microsoft.com/office/officeart/2005/8/layout/chevron1"/>
    <dgm:cxn modelId="{5D3B2490-2BF8-4F68-B8A0-981C88697F73}" type="presParOf" srcId="{9DD1FBB5-2D24-41F6-A87D-A3D23E63F74D}" destId="{12AB581C-F5D2-43F8-967F-EB4D930D750F}" srcOrd="2" destOrd="0" presId="urn:microsoft.com/office/officeart/2005/8/layout/chevron1"/>
    <dgm:cxn modelId="{75D30A8B-BDF3-4880-9133-80AACD174E96}" type="presParOf" srcId="{9DD1FBB5-2D24-41F6-A87D-A3D23E63F74D}" destId="{2F52157C-4F9F-46C5-972A-C5E0583C8BB6}" srcOrd="3" destOrd="0" presId="urn:microsoft.com/office/officeart/2005/8/layout/chevron1"/>
    <dgm:cxn modelId="{867752BC-64E1-4C57-93EC-EF8C311CE32F}" type="presParOf" srcId="{9DD1FBB5-2D24-41F6-A87D-A3D23E63F74D}" destId="{4E6AB7BD-D766-48E5-B6E5-1C87F63F567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21CED-5626-44A0-A361-2C1EBD356A6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FEC3760-8E6B-4AED-BF0B-7181EC3A251D}">
      <dgm:prSet phldrT="[Text]"/>
      <dgm:spPr>
        <a:solidFill>
          <a:srgbClr val="193296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Анализ</a:t>
          </a:r>
          <a:endParaRPr lang="en-US" dirty="0">
            <a:solidFill>
              <a:schemeClr val="bg1"/>
            </a:solidFill>
          </a:endParaRPr>
        </a:p>
      </dgm:t>
    </dgm:pt>
    <dgm:pt modelId="{828D4806-714F-418B-8E3D-9F19618E6646}" type="parTrans" cxnId="{FB43EF42-8ADC-4BFB-B4E1-5A424A188AEA}">
      <dgm:prSet/>
      <dgm:spPr/>
      <dgm:t>
        <a:bodyPr/>
        <a:lstStyle/>
        <a:p>
          <a:endParaRPr lang="en-US"/>
        </a:p>
      </dgm:t>
    </dgm:pt>
    <dgm:pt modelId="{5084E10E-637A-4752-B8B3-4A8948ACEBF6}" type="sibTrans" cxnId="{FB43EF42-8ADC-4BFB-B4E1-5A424A188AEA}">
      <dgm:prSet/>
      <dgm:spPr/>
      <dgm:t>
        <a:bodyPr/>
        <a:lstStyle/>
        <a:p>
          <a:endParaRPr lang="en-US"/>
        </a:p>
      </dgm:t>
    </dgm:pt>
    <dgm:pt modelId="{4BFF3D01-ACC7-4844-A11C-BF54A355824A}">
      <dgm:prSet phldrT="[Text]"/>
      <dgm:spPr>
        <a:solidFill>
          <a:srgbClr val="0092D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Разработка</a:t>
          </a:r>
          <a:endParaRPr lang="en-US" dirty="0">
            <a:solidFill>
              <a:schemeClr val="bg1"/>
            </a:solidFill>
          </a:endParaRPr>
        </a:p>
      </dgm:t>
    </dgm:pt>
    <dgm:pt modelId="{0B14812B-E507-4EE8-8759-B865757EC173}" type="parTrans" cxnId="{C36D4856-5B93-4F8B-BD58-EC889625FE90}">
      <dgm:prSet/>
      <dgm:spPr/>
      <dgm:t>
        <a:bodyPr/>
        <a:lstStyle/>
        <a:p>
          <a:endParaRPr lang="en-US"/>
        </a:p>
      </dgm:t>
    </dgm:pt>
    <dgm:pt modelId="{017DCCB9-A2FC-4847-B04B-DD876B80ACAE}" type="sibTrans" cxnId="{C36D4856-5B93-4F8B-BD58-EC889625FE90}">
      <dgm:prSet/>
      <dgm:spPr/>
      <dgm:t>
        <a:bodyPr/>
        <a:lstStyle/>
        <a:p>
          <a:endParaRPr lang="en-US"/>
        </a:p>
      </dgm:t>
    </dgm:pt>
    <dgm:pt modelId="{9DD1FBB5-2D24-41F6-A87D-A3D23E63F74D}" type="pres">
      <dgm:prSet presAssocID="{A4621CED-5626-44A0-A361-2C1EBD356A6F}" presName="Name0" presStyleCnt="0">
        <dgm:presLayoutVars>
          <dgm:dir/>
          <dgm:animLvl val="lvl"/>
          <dgm:resizeHandles val="exact"/>
        </dgm:presLayoutVars>
      </dgm:prSet>
      <dgm:spPr/>
    </dgm:pt>
    <dgm:pt modelId="{12D8218A-F212-4F4E-9966-8FDD84E3216C}" type="pres">
      <dgm:prSet presAssocID="{EFEC3760-8E6B-4AED-BF0B-7181EC3A251D}" presName="parTxOnly" presStyleLbl="node1" presStyleIdx="0" presStyleCnt="2" custLinFactX="-18678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0B36A-39FB-41ED-863A-57D60B8166DB}" type="pres">
      <dgm:prSet presAssocID="{5084E10E-637A-4752-B8B3-4A8948ACEBF6}" presName="parTxOnlySpace" presStyleCnt="0"/>
      <dgm:spPr/>
    </dgm:pt>
    <dgm:pt modelId="{12AB581C-F5D2-43F8-967F-EB4D930D750F}" type="pres">
      <dgm:prSet presAssocID="{4BFF3D01-ACC7-4844-A11C-BF54A355824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3EF42-8ADC-4BFB-B4E1-5A424A188AEA}" srcId="{A4621CED-5626-44A0-A361-2C1EBD356A6F}" destId="{EFEC3760-8E6B-4AED-BF0B-7181EC3A251D}" srcOrd="0" destOrd="0" parTransId="{828D4806-714F-418B-8E3D-9F19618E6646}" sibTransId="{5084E10E-637A-4752-B8B3-4A8948ACEBF6}"/>
    <dgm:cxn modelId="{F48C672C-8D3F-4480-96F6-DA61EE3A9FFB}" type="presOf" srcId="{EFEC3760-8E6B-4AED-BF0B-7181EC3A251D}" destId="{12D8218A-F212-4F4E-9966-8FDD84E3216C}" srcOrd="0" destOrd="0" presId="urn:microsoft.com/office/officeart/2005/8/layout/chevron1"/>
    <dgm:cxn modelId="{62CD73DE-500A-4627-A40C-B192FE37725C}" type="presOf" srcId="{4BFF3D01-ACC7-4844-A11C-BF54A355824A}" destId="{12AB581C-F5D2-43F8-967F-EB4D930D750F}" srcOrd="0" destOrd="0" presId="urn:microsoft.com/office/officeart/2005/8/layout/chevron1"/>
    <dgm:cxn modelId="{C36D4856-5B93-4F8B-BD58-EC889625FE90}" srcId="{A4621CED-5626-44A0-A361-2C1EBD356A6F}" destId="{4BFF3D01-ACC7-4844-A11C-BF54A355824A}" srcOrd="1" destOrd="0" parTransId="{0B14812B-E507-4EE8-8759-B865757EC173}" sibTransId="{017DCCB9-A2FC-4847-B04B-DD876B80ACAE}"/>
    <dgm:cxn modelId="{D47265E6-7D57-47FB-92AC-BFFC32F36BDE}" type="presOf" srcId="{A4621CED-5626-44A0-A361-2C1EBD356A6F}" destId="{9DD1FBB5-2D24-41F6-A87D-A3D23E63F74D}" srcOrd="0" destOrd="0" presId="urn:microsoft.com/office/officeart/2005/8/layout/chevron1"/>
    <dgm:cxn modelId="{B6B1D757-788E-4226-8BDE-BD99D6B3238C}" type="presParOf" srcId="{9DD1FBB5-2D24-41F6-A87D-A3D23E63F74D}" destId="{12D8218A-F212-4F4E-9966-8FDD84E3216C}" srcOrd="0" destOrd="0" presId="urn:microsoft.com/office/officeart/2005/8/layout/chevron1"/>
    <dgm:cxn modelId="{7AB13664-3AB0-4613-85DC-C5F79BC89E38}" type="presParOf" srcId="{9DD1FBB5-2D24-41F6-A87D-A3D23E63F74D}" destId="{FC30B36A-39FB-41ED-863A-57D60B8166DB}" srcOrd="1" destOrd="0" presId="urn:microsoft.com/office/officeart/2005/8/layout/chevron1"/>
    <dgm:cxn modelId="{6224FC01-C38C-48EA-BF20-D8F957605274}" type="presParOf" srcId="{9DD1FBB5-2D24-41F6-A87D-A3D23E63F74D}" destId="{12AB581C-F5D2-43F8-967F-EB4D930D750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35412-E911-4981-8822-1FD562B4E66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8CF9A7-7227-4C5E-A0C6-CC104A7B386D}">
      <dgm:prSet phldrT="[Text]"/>
      <dgm:spPr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Подготовка</a:t>
          </a:r>
          <a:endParaRPr lang="en-US" dirty="0">
            <a:solidFill>
              <a:schemeClr val="bg1"/>
            </a:solidFill>
          </a:endParaRPr>
        </a:p>
      </dgm:t>
    </dgm:pt>
    <dgm:pt modelId="{FCF438A2-E1F0-4084-A865-EF99BAE235CF}" type="parTrans" cxnId="{749934EE-65A6-4963-A096-8CC326478846}">
      <dgm:prSet/>
      <dgm:spPr/>
      <dgm:t>
        <a:bodyPr/>
        <a:lstStyle/>
        <a:p>
          <a:endParaRPr lang="en-US"/>
        </a:p>
      </dgm:t>
    </dgm:pt>
    <dgm:pt modelId="{12154C95-BBA4-4BFB-9792-B5E5EA134638}" type="sibTrans" cxnId="{749934EE-65A6-4963-A096-8CC326478846}">
      <dgm:prSet/>
      <dgm:spPr/>
      <dgm:t>
        <a:bodyPr/>
        <a:lstStyle/>
        <a:p>
          <a:endParaRPr lang="en-US"/>
        </a:p>
      </dgm:t>
    </dgm:pt>
    <dgm:pt modelId="{72496454-D97A-4960-B46E-C6822CE9FB25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Brain Storming</a:t>
          </a:r>
          <a:endParaRPr lang="en-US" dirty="0">
            <a:solidFill>
              <a:schemeClr val="bg1"/>
            </a:solidFill>
          </a:endParaRPr>
        </a:p>
      </dgm:t>
    </dgm:pt>
    <dgm:pt modelId="{7585FD57-F372-4020-B82A-33FB6A6F1C73}" type="parTrans" cxnId="{D9908FAD-7B29-4D4B-97D1-690CA6C02EA7}">
      <dgm:prSet/>
      <dgm:spPr/>
      <dgm:t>
        <a:bodyPr/>
        <a:lstStyle/>
        <a:p>
          <a:endParaRPr lang="en-US"/>
        </a:p>
      </dgm:t>
    </dgm:pt>
    <dgm:pt modelId="{1DEC8440-19A9-4E30-BA22-874A24614CC0}" type="sibTrans" cxnId="{D9908FAD-7B29-4D4B-97D1-690CA6C02EA7}">
      <dgm:prSet/>
      <dgm:spPr>
        <a:solidFill>
          <a:srgbClr val="0092D0"/>
        </a:solidFill>
      </dgm:spPr>
      <dgm:t>
        <a:bodyPr/>
        <a:lstStyle/>
        <a:p>
          <a:endParaRPr lang="en-US"/>
        </a:p>
      </dgm:t>
    </dgm:pt>
    <dgm:pt modelId="{7CCC0710-D48E-4955-898F-AC50D038B79E}">
      <dgm:prSet phldrT="[Text]"/>
      <dgm:spPr>
        <a:solidFill>
          <a:srgbClr val="0092D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Обработка результатов</a:t>
          </a:r>
          <a:endParaRPr lang="en-US" dirty="0">
            <a:solidFill>
              <a:schemeClr val="bg1"/>
            </a:solidFill>
          </a:endParaRPr>
        </a:p>
      </dgm:t>
    </dgm:pt>
    <dgm:pt modelId="{7FB0E624-9010-4A5F-8785-338F21121352}" type="parTrans" cxnId="{AA595D32-606E-439C-93B9-9745531700E5}">
      <dgm:prSet/>
      <dgm:spPr/>
      <dgm:t>
        <a:bodyPr/>
        <a:lstStyle/>
        <a:p>
          <a:endParaRPr lang="en-US"/>
        </a:p>
      </dgm:t>
    </dgm:pt>
    <dgm:pt modelId="{EDAC99AE-A666-47F2-8D18-92E0B9089612}" type="sibTrans" cxnId="{AA595D32-606E-439C-93B9-9745531700E5}">
      <dgm:prSet/>
      <dgm:spPr/>
      <dgm:t>
        <a:bodyPr/>
        <a:lstStyle/>
        <a:p>
          <a:endParaRPr lang="en-US"/>
        </a:p>
      </dgm:t>
    </dgm:pt>
    <dgm:pt modelId="{C9B32513-C885-4ACD-939C-ABC1AEE3FA11}" type="pres">
      <dgm:prSet presAssocID="{6EB35412-E911-4981-8822-1FD562B4E6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00EF4-71B8-4DBB-9F43-FA9EB4A98E90}" type="pres">
      <dgm:prSet presAssocID="{E28CF9A7-7227-4C5E-A0C6-CC104A7B38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18B58-22C4-4C1D-82CB-B3E7FFD4A927}" type="pres">
      <dgm:prSet presAssocID="{12154C95-BBA4-4BFB-9792-B5E5EA13463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BD07101-B0D8-48FA-91A2-26BB8C798B25}" type="pres">
      <dgm:prSet presAssocID="{12154C95-BBA4-4BFB-9792-B5E5EA13463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89C82B7-7B4D-41C6-8443-10146058012D}" type="pres">
      <dgm:prSet presAssocID="{72496454-D97A-4960-B46E-C6822CE9FB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4C1D-BD88-4E38-854F-AC8DDD8F7F5C}" type="pres">
      <dgm:prSet presAssocID="{1DEC8440-19A9-4E30-BA22-874A24614CC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083E8FE-3818-4C18-BDFB-EC56E6ED8DFA}" type="pres">
      <dgm:prSet presAssocID="{1DEC8440-19A9-4E30-BA22-874A24614CC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821C11E-D246-4BB3-ACF9-3AE47B1E93EF}" type="pres">
      <dgm:prSet presAssocID="{7CCC0710-D48E-4955-898F-AC50D038B7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D5EC72-BECD-4AF1-BEB0-EC93249D2678}" type="presOf" srcId="{1DEC8440-19A9-4E30-BA22-874A24614CC0}" destId="{5CBA4C1D-BD88-4E38-854F-AC8DDD8F7F5C}" srcOrd="0" destOrd="0" presId="urn:microsoft.com/office/officeart/2005/8/layout/process1"/>
    <dgm:cxn modelId="{D9908FAD-7B29-4D4B-97D1-690CA6C02EA7}" srcId="{6EB35412-E911-4981-8822-1FD562B4E66F}" destId="{72496454-D97A-4960-B46E-C6822CE9FB25}" srcOrd="1" destOrd="0" parTransId="{7585FD57-F372-4020-B82A-33FB6A6F1C73}" sibTransId="{1DEC8440-19A9-4E30-BA22-874A24614CC0}"/>
    <dgm:cxn modelId="{0290678A-1E7E-4539-937C-4CBD22B45829}" type="presOf" srcId="{E28CF9A7-7227-4C5E-A0C6-CC104A7B386D}" destId="{8E100EF4-71B8-4DBB-9F43-FA9EB4A98E90}" srcOrd="0" destOrd="0" presId="urn:microsoft.com/office/officeart/2005/8/layout/process1"/>
    <dgm:cxn modelId="{F2E403EA-76FE-4E32-9EC4-A85AE63E114B}" type="presOf" srcId="{72496454-D97A-4960-B46E-C6822CE9FB25}" destId="{D89C82B7-7B4D-41C6-8443-10146058012D}" srcOrd="0" destOrd="0" presId="urn:microsoft.com/office/officeart/2005/8/layout/process1"/>
    <dgm:cxn modelId="{AA595D32-606E-439C-93B9-9745531700E5}" srcId="{6EB35412-E911-4981-8822-1FD562B4E66F}" destId="{7CCC0710-D48E-4955-898F-AC50D038B79E}" srcOrd="2" destOrd="0" parTransId="{7FB0E624-9010-4A5F-8785-338F21121352}" sibTransId="{EDAC99AE-A666-47F2-8D18-92E0B9089612}"/>
    <dgm:cxn modelId="{5088D3F1-6A7D-4CD5-8998-2DA837C85594}" type="presOf" srcId="{12154C95-BBA4-4BFB-9792-B5E5EA134638}" destId="{B7718B58-22C4-4C1D-82CB-B3E7FFD4A927}" srcOrd="0" destOrd="0" presId="urn:microsoft.com/office/officeart/2005/8/layout/process1"/>
    <dgm:cxn modelId="{0523B16A-CCC2-4CBD-A8A0-4D9ABD487672}" type="presOf" srcId="{7CCC0710-D48E-4955-898F-AC50D038B79E}" destId="{D821C11E-D246-4BB3-ACF9-3AE47B1E93EF}" srcOrd="0" destOrd="0" presId="urn:microsoft.com/office/officeart/2005/8/layout/process1"/>
    <dgm:cxn modelId="{CFCC609D-43B2-43BE-A4B1-D8AC3B6034EB}" type="presOf" srcId="{6EB35412-E911-4981-8822-1FD562B4E66F}" destId="{C9B32513-C885-4ACD-939C-ABC1AEE3FA11}" srcOrd="0" destOrd="0" presId="urn:microsoft.com/office/officeart/2005/8/layout/process1"/>
    <dgm:cxn modelId="{DBA5394A-ADFF-471F-A12E-77B73233ED64}" type="presOf" srcId="{1DEC8440-19A9-4E30-BA22-874A24614CC0}" destId="{B083E8FE-3818-4C18-BDFB-EC56E6ED8DFA}" srcOrd="1" destOrd="0" presId="urn:microsoft.com/office/officeart/2005/8/layout/process1"/>
    <dgm:cxn modelId="{749934EE-65A6-4963-A096-8CC326478846}" srcId="{6EB35412-E911-4981-8822-1FD562B4E66F}" destId="{E28CF9A7-7227-4C5E-A0C6-CC104A7B386D}" srcOrd="0" destOrd="0" parTransId="{FCF438A2-E1F0-4084-A865-EF99BAE235CF}" sibTransId="{12154C95-BBA4-4BFB-9792-B5E5EA134638}"/>
    <dgm:cxn modelId="{F6DD7FD5-207A-41F4-84D3-996442ACB8E1}" type="presOf" srcId="{12154C95-BBA4-4BFB-9792-B5E5EA134638}" destId="{9BD07101-B0D8-48FA-91A2-26BB8C798B25}" srcOrd="1" destOrd="0" presId="urn:microsoft.com/office/officeart/2005/8/layout/process1"/>
    <dgm:cxn modelId="{9922FECD-B907-442D-BFC6-B3F4177D7501}" type="presParOf" srcId="{C9B32513-C885-4ACD-939C-ABC1AEE3FA11}" destId="{8E100EF4-71B8-4DBB-9F43-FA9EB4A98E90}" srcOrd="0" destOrd="0" presId="urn:microsoft.com/office/officeart/2005/8/layout/process1"/>
    <dgm:cxn modelId="{E3005C77-43C5-4A3D-9C1E-0E429C581706}" type="presParOf" srcId="{C9B32513-C885-4ACD-939C-ABC1AEE3FA11}" destId="{B7718B58-22C4-4C1D-82CB-B3E7FFD4A927}" srcOrd="1" destOrd="0" presId="urn:microsoft.com/office/officeart/2005/8/layout/process1"/>
    <dgm:cxn modelId="{F54BF04A-4A53-45F2-929B-430D06091CE0}" type="presParOf" srcId="{B7718B58-22C4-4C1D-82CB-B3E7FFD4A927}" destId="{9BD07101-B0D8-48FA-91A2-26BB8C798B25}" srcOrd="0" destOrd="0" presId="urn:microsoft.com/office/officeart/2005/8/layout/process1"/>
    <dgm:cxn modelId="{A9D9E43D-09A0-446B-BEEE-28A2580D36B8}" type="presParOf" srcId="{C9B32513-C885-4ACD-939C-ABC1AEE3FA11}" destId="{D89C82B7-7B4D-41C6-8443-10146058012D}" srcOrd="2" destOrd="0" presId="urn:microsoft.com/office/officeart/2005/8/layout/process1"/>
    <dgm:cxn modelId="{24834C9B-81EF-4AD7-8C95-EF51A35F1858}" type="presParOf" srcId="{C9B32513-C885-4ACD-939C-ABC1AEE3FA11}" destId="{5CBA4C1D-BD88-4E38-854F-AC8DDD8F7F5C}" srcOrd="3" destOrd="0" presId="urn:microsoft.com/office/officeart/2005/8/layout/process1"/>
    <dgm:cxn modelId="{E749FF8F-995E-42D7-B626-083778B760F8}" type="presParOf" srcId="{5CBA4C1D-BD88-4E38-854F-AC8DDD8F7F5C}" destId="{B083E8FE-3818-4C18-BDFB-EC56E6ED8DFA}" srcOrd="0" destOrd="0" presId="urn:microsoft.com/office/officeart/2005/8/layout/process1"/>
    <dgm:cxn modelId="{65B02DB2-BEB3-43E5-8BDD-DBF6A682D047}" type="presParOf" srcId="{C9B32513-C885-4ACD-939C-ABC1AEE3FA11}" destId="{D821C11E-D246-4BB3-ACF9-3AE47B1E93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218A-F212-4F4E-9966-8FDD84E3216C}">
      <dsp:nvSpPr>
        <dsp:cNvPr id="0" name=""/>
        <dsp:cNvSpPr/>
      </dsp:nvSpPr>
      <dsp:spPr>
        <a:xfrm>
          <a:off x="0" y="0"/>
          <a:ext cx="2537813" cy="947688"/>
        </a:xfrm>
        <a:prstGeom prst="chevron">
          <a:avLst/>
        </a:prstGeom>
        <a:solidFill>
          <a:srgbClr val="19329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Анализ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73844" y="0"/>
        <a:ext cx="1590125" cy="947688"/>
      </dsp:txXfrm>
    </dsp:sp>
    <dsp:sp modelId="{12AB581C-F5D2-43F8-967F-EB4D930D750F}">
      <dsp:nvSpPr>
        <dsp:cNvPr id="0" name=""/>
        <dsp:cNvSpPr/>
      </dsp:nvSpPr>
      <dsp:spPr>
        <a:xfrm>
          <a:off x="2286114" y="0"/>
          <a:ext cx="2537813" cy="947688"/>
        </a:xfrm>
        <a:prstGeom prst="chevron">
          <a:avLst/>
        </a:prstGeom>
        <a:solidFill>
          <a:srgbClr val="0092D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Разработка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2759958" y="0"/>
        <a:ext cx="1590125" cy="947688"/>
      </dsp:txXfrm>
    </dsp:sp>
    <dsp:sp modelId="{4E6AB7BD-D766-48E5-B6E5-1C87F63F5676}">
      <dsp:nvSpPr>
        <dsp:cNvPr id="0" name=""/>
        <dsp:cNvSpPr/>
      </dsp:nvSpPr>
      <dsp:spPr>
        <a:xfrm>
          <a:off x="4570146" y="0"/>
          <a:ext cx="2537813" cy="947688"/>
        </a:xfrm>
        <a:prstGeom prst="chevron">
          <a:avLst/>
        </a:prstGeom>
        <a:solidFill>
          <a:srgbClr val="0092D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QA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5043990" y="0"/>
        <a:ext cx="1590125" cy="947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218A-F212-4F4E-9966-8FDD84E3216C}">
      <dsp:nvSpPr>
        <dsp:cNvPr id="0" name=""/>
        <dsp:cNvSpPr/>
      </dsp:nvSpPr>
      <dsp:spPr>
        <a:xfrm>
          <a:off x="0" y="0"/>
          <a:ext cx="2490366" cy="917424"/>
        </a:xfrm>
        <a:prstGeom prst="chevron">
          <a:avLst/>
        </a:prstGeom>
        <a:solidFill>
          <a:srgbClr val="19329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Анализ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58712" y="0"/>
        <a:ext cx="1572942" cy="917424"/>
      </dsp:txXfrm>
    </dsp:sp>
    <dsp:sp modelId="{12AB581C-F5D2-43F8-967F-EB4D930D750F}">
      <dsp:nvSpPr>
        <dsp:cNvPr id="0" name=""/>
        <dsp:cNvSpPr/>
      </dsp:nvSpPr>
      <dsp:spPr>
        <a:xfrm>
          <a:off x="2245496" y="0"/>
          <a:ext cx="2490366" cy="917424"/>
        </a:xfrm>
        <a:prstGeom prst="chevron">
          <a:avLst/>
        </a:prstGeom>
        <a:solidFill>
          <a:srgbClr val="0092D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Разработка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2704208" y="0"/>
        <a:ext cx="1572942" cy="917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BAC376-ACF6-4037-8F33-4FBF19ACBAFA}" type="datetime1">
              <a:rPr lang="en-US"/>
              <a:pPr>
                <a:defRPr/>
              </a:pPr>
              <a:t>4/22/2016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938E28-B09B-447E-BCAC-DE51036E3E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4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EBB1D3-38BD-4B0D-B98C-370541E46E48}" type="datetime1">
              <a:rPr lang="en-US"/>
              <a:pPr>
                <a:defRPr/>
              </a:pPr>
              <a:t>4/22/2016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2950"/>
            <a:ext cx="4949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BDCC07-116E-44A3-8F3A-12365A52E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8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12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3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8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7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9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3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2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5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8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2950"/>
            <a:ext cx="4949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6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1"/>
            <a:ext cx="10118355" cy="7589674"/>
          </a:xfrm>
          <a:prstGeom prst="rect">
            <a:avLst/>
          </a:prstGeom>
        </p:spPr>
      </p:pic>
      <p:grpSp>
        <p:nvGrpSpPr>
          <p:cNvPr id="25" name="Gruppierung 24"/>
          <p:cNvGrpSpPr/>
          <p:nvPr userDrawn="1"/>
        </p:nvGrpSpPr>
        <p:grpSpPr>
          <a:xfrm>
            <a:off x="1342691" y="3803651"/>
            <a:ext cx="1989346" cy="288925"/>
            <a:chOff x="1338263" y="3803650"/>
            <a:chExt cx="1982787" cy="288925"/>
          </a:xfrm>
          <a:solidFill>
            <a:srgbClr val="FFFFFF"/>
          </a:solidFill>
        </p:grpSpPr>
        <p:sp>
          <p:nvSpPr>
            <p:cNvPr id="5" name="Freeform 16"/>
            <p:cNvSpPr>
              <a:spLocks/>
            </p:cNvSpPr>
            <p:nvPr/>
          </p:nvSpPr>
          <p:spPr bwMode="black">
            <a:xfrm>
              <a:off x="1843088" y="384175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black">
            <a:xfrm>
              <a:off x="2185988" y="381952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black">
            <a:xfrm>
              <a:off x="2473325" y="380365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black">
            <a:xfrm>
              <a:off x="2792413" y="383063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black">
            <a:xfrm>
              <a:off x="2582863" y="388937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black">
            <a:xfrm>
              <a:off x="3087688" y="391160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black">
            <a:xfrm>
              <a:off x="1338263" y="380365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black">
            <a:xfrm>
              <a:off x="1868488" y="388461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black">
            <a:xfrm>
              <a:off x="1460500" y="388620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</p:grpSp>
      <p:sp>
        <p:nvSpPr>
          <p:cNvPr id="17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grpSp>
        <p:nvGrpSpPr>
          <p:cNvPr id="18" name="Group 23"/>
          <p:cNvGrpSpPr>
            <a:grpSpLocks/>
          </p:cNvGrpSpPr>
          <p:nvPr userDrawn="1"/>
        </p:nvGrpSpPr>
        <p:grpSpPr bwMode="auto">
          <a:xfrm>
            <a:off x="1" y="493713"/>
            <a:ext cx="1570453" cy="446732"/>
            <a:chOff x="0" y="222355"/>
            <a:chExt cx="1563813" cy="446951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996150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5" dirty="0" smtClean="0">
                  <a:solidFill>
                    <a:schemeClr val="accent2"/>
                  </a:solidFill>
                  <a:latin typeface="+mn-lt"/>
                  <a:cs typeface="+mn-cs"/>
                </a:rPr>
                <a:t>Identifier</a:t>
              </a:r>
              <a:endParaRPr lang="en-US" sz="1505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5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8355" y="2149476"/>
            <a:ext cx="8242491" cy="1001597"/>
          </a:xfrm>
        </p:spPr>
        <p:txBody>
          <a:bodyPr bIns="126000" anchor="b"/>
          <a:lstStyle>
            <a:lvl1pPr>
              <a:tabLst/>
              <a:defRPr sz="3211" b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8355" y="3151073"/>
            <a:ext cx="8242491" cy="647014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FFFFFF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806">
                <a:solidFill>
                  <a:schemeClr val="tx2"/>
                </a:solidFill>
              </a:defRPr>
            </a:lvl2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-4340249" y="531813"/>
            <a:ext cx="4225571" cy="6689725"/>
            <a:chOff x="-4325938" y="809624"/>
            <a:chExt cx="4211638" cy="6689112"/>
          </a:xfrm>
        </p:grpSpPr>
        <p:sp>
          <p:nvSpPr>
            <p:cNvPr id="22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6793" eaLnBrk="0" hangingPunct="0">
                <a:spcBef>
                  <a:spcPct val="25000"/>
                </a:spcBef>
                <a:tabLst>
                  <a:tab pos="1529029" algn="l"/>
                </a:tabLst>
                <a:defRPr/>
              </a:pPr>
              <a:r>
                <a:rPr lang="de-DE" sz="1204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4" b="1" noProof="1">
                  <a:solidFill>
                    <a:srgbClr val="001E3C"/>
                  </a:solidFill>
                </a:rPr>
              </a:br>
              <a:r>
                <a:rPr lang="de-DE" sz="1204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6793" eaLnBrk="0" hangingPunct="0">
                <a:spcBef>
                  <a:spcPts val="1806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104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6793" eaLnBrk="0" hangingPunct="0">
                <a:spcBef>
                  <a:spcPts val="1806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104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6793" eaLnBrk="0" hangingPunct="0">
                <a:spcBef>
                  <a:spcPts val="301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003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3" noProof="1">
                <a:solidFill>
                  <a:srgbClr val="001E3C"/>
                </a:solidFill>
              </a:endParaRP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3" b="1" noProof="1">
                  <a:solidFill>
                    <a:srgbClr val="001E3C"/>
                  </a:solidFill>
                </a:rPr>
                <a:t>Color </a:t>
              </a:r>
              <a:r>
                <a:rPr lang="de-DE" sz="1003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Scale to </a:t>
              </a:r>
              <a:r>
                <a:rPr lang="de-DE" sz="1003" u="sng" noProof="1">
                  <a:solidFill>
                    <a:srgbClr val="001E3C"/>
                  </a:solidFill>
                </a:rPr>
                <a:t>f</a:t>
              </a:r>
              <a:r>
                <a:rPr lang="de-DE" sz="1003" noProof="1">
                  <a:solidFill>
                    <a:srgbClr val="001E3C"/>
                  </a:solidFill>
                </a:rPr>
                <a:t>it paper:	</a:t>
              </a:r>
              <a:r>
                <a:rPr lang="de-DE" sz="1003" b="1" noProof="1">
                  <a:solidFill>
                    <a:srgbClr val="001E3C"/>
                  </a:solidFill>
                </a:rPr>
                <a:t>ON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Print </a:t>
              </a:r>
              <a:r>
                <a:rPr lang="de-DE" sz="1003" u="sng" noProof="1">
                  <a:solidFill>
                    <a:srgbClr val="001E3C"/>
                  </a:solidFill>
                </a:rPr>
                <a:t>h</a:t>
              </a:r>
              <a:r>
                <a:rPr lang="de-DE" sz="1003" noProof="1">
                  <a:solidFill>
                    <a:srgbClr val="001E3C"/>
                  </a:solidFill>
                </a:rPr>
                <a:t>idden slides:	</a:t>
              </a:r>
              <a:r>
                <a:rPr lang="de-DE" sz="1003" b="1" noProof="1">
                  <a:solidFill>
                    <a:srgbClr val="001E3C"/>
                  </a:solidFill>
                </a:rPr>
                <a:t>OFF</a:t>
              </a: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spcBef>
                  <a:spcPts val="1806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104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6793" eaLnBrk="0" hangingPunct="0">
                <a:spcBef>
                  <a:spcPts val="301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003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3" b="1" noProof="1">
                <a:solidFill>
                  <a:srgbClr val="001E3C"/>
                </a:solidFill>
              </a:endParaRP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3" noProof="1">
                  <a:solidFill>
                    <a:srgbClr val="001E3C"/>
                  </a:solidFill>
                </a:rPr>
              </a:br>
              <a:r>
                <a:rPr lang="de-DE" sz="1003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3" noProof="1">
                  <a:solidFill>
                    <a:srgbClr val="001E3C"/>
                  </a:solidFill>
                </a:rPr>
              </a:br>
              <a:r>
                <a:rPr lang="de-DE" sz="1003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3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3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6793" eaLnBrk="0" hangingPunct="0">
                <a:spcBef>
                  <a:spcPts val="1806"/>
                </a:spcBef>
                <a:spcAft>
                  <a:spcPts val="301"/>
                </a:spcAft>
                <a:buFont typeface="Arial" charset="0"/>
                <a:buNone/>
                <a:tabLst>
                  <a:tab pos="1529029" algn="l"/>
                </a:tabLst>
                <a:defRPr/>
              </a:pPr>
              <a:r>
                <a:rPr lang="de-DE" sz="1104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6793" eaLnBrk="0" hangingPunct="0">
                <a:spcBef>
                  <a:spcPts val="301"/>
                </a:spcBef>
                <a:spcAft>
                  <a:spcPts val="301"/>
                </a:spcAft>
                <a:buFont typeface="Arial" charset="0"/>
                <a:buNone/>
                <a:tabLst>
                  <a:tab pos="1529029" algn="l"/>
                </a:tabLst>
                <a:defRPr/>
              </a:pPr>
              <a:r>
                <a:rPr lang="de-DE" sz="1003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fc" descr="For internal use only"/>
          <p:cNvSpPr txBox="1"/>
          <p:nvPr userDrawn="1"/>
        </p:nvSpPr>
        <p:spPr bwMode="ltGray">
          <a:xfrm>
            <a:off x="0" y="7215188"/>
            <a:ext cx="10110788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01247" tIns="50624" rIns="101247" bIns="50624" rtlCol="0" anchor="t" anchorCtr="0">
            <a:spAutoFit/>
          </a:bodyPr>
          <a:lstStyle/>
          <a:p>
            <a:pPr algn="ctr" eaLnBrk="0" hangingPunct="0"/>
            <a:r>
              <a:rPr lang="en-US" sz="2007" smtClean="0">
                <a:latin typeface="+mn-lt"/>
              </a:rPr>
              <a:t>For internal use only</a:t>
            </a:r>
            <a:endParaRPr lang="en-US" sz="2007" dirty="0" err="1" smtClean="0">
              <a:latin typeface="+mn-lt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4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712457" y="7042150"/>
            <a:ext cx="100980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7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ED02-036E-4AD3-A115-4C9BE6C6B8DA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65800" y="7445376"/>
            <a:ext cx="2317453" cy="138113"/>
          </a:xfrm>
        </p:spPr>
        <p:txBody>
          <a:bodyPr/>
          <a:lstStyle>
            <a:lvl1pPr algn="l">
              <a:defRPr sz="90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6634-6D27-471F-B0E0-BF552558A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/>
          <p:cNvSpPr txBox="1">
            <a:spLocks noChangeArrowheads="1"/>
          </p:cNvSpPr>
          <p:nvPr userDrawn="1"/>
        </p:nvSpPr>
        <p:spPr bwMode="auto">
          <a:xfrm rot="16200000">
            <a:off x="-64416" y="-603681"/>
            <a:ext cx="968214" cy="1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3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4" name="TextBox 54"/>
          <p:cNvSpPr txBox="1">
            <a:spLocks noChangeArrowheads="1"/>
          </p:cNvSpPr>
          <p:nvPr userDrawn="1"/>
        </p:nvSpPr>
        <p:spPr bwMode="auto">
          <a:xfrm rot="16200000">
            <a:off x="4303936" y="-567962"/>
            <a:ext cx="896079" cy="1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3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5" name="TextBox 54"/>
          <p:cNvSpPr txBox="1">
            <a:spLocks noChangeArrowheads="1"/>
          </p:cNvSpPr>
          <p:nvPr userDrawn="1"/>
        </p:nvSpPr>
        <p:spPr bwMode="auto">
          <a:xfrm rot="16200000">
            <a:off x="4907588" y="-567962"/>
            <a:ext cx="896079" cy="1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3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6" name="TextBox 54"/>
          <p:cNvSpPr txBox="1">
            <a:spLocks noChangeArrowheads="1"/>
          </p:cNvSpPr>
          <p:nvPr userDrawn="1"/>
        </p:nvSpPr>
        <p:spPr bwMode="auto">
          <a:xfrm rot="16200000">
            <a:off x="9205399" y="-603681"/>
            <a:ext cx="968214" cy="1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3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7" name="TextBox 54"/>
          <p:cNvSpPr txBox="1">
            <a:spLocks noChangeArrowheads="1"/>
          </p:cNvSpPr>
          <p:nvPr userDrawn="1"/>
        </p:nvSpPr>
        <p:spPr bwMode="auto">
          <a:xfrm>
            <a:off x="-1589853" y="349869"/>
            <a:ext cx="1511808" cy="1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3" dirty="0">
                <a:solidFill>
                  <a:srgbClr val="FFFFFF"/>
                </a:solidFill>
                <a:latin typeface="+mn-lt"/>
              </a:rPr>
              <a:t>Logo top 9.03 cm (3.55 in)</a:t>
            </a:r>
          </a:p>
        </p:txBody>
      </p:sp>
      <p:sp>
        <p:nvSpPr>
          <p:cNvPr id="8" name="TextBox 54"/>
          <p:cNvSpPr txBox="1">
            <a:spLocks noChangeArrowheads="1"/>
          </p:cNvSpPr>
          <p:nvPr userDrawn="1"/>
        </p:nvSpPr>
        <p:spPr bwMode="auto">
          <a:xfrm rot="16200000">
            <a:off x="-696599" y="-950550"/>
            <a:ext cx="1671933" cy="1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3">
                <a:solidFill>
                  <a:srgbClr val="FFFFFF"/>
                </a:solidFill>
              </a:rPr>
              <a:t>13.25 cm – identifier (5.51 in)</a:t>
            </a:r>
          </a:p>
        </p:txBody>
      </p:sp>
      <p:sp>
        <p:nvSpPr>
          <p:cNvPr id="9" name="TextBox 54"/>
          <p:cNvSpPr txBox="1">
            <a:spLocks noChangeArrowheads="1"/>
          </p:cNvSpPr>
          <p:nvPr userDrawn="1"/>
        </p:nvSpPr>
        <p:spPr bwMode="auto">
          <a:xfrm>
            <a:off x="-2937613" y="1550813"/>
            <a:ext cx="2859568" cy="1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3">
                <a:solidFill>
                  <a:srgbClr val="FFFFFF"/>
                </a:solidFill>
                <a:latin typeface="+mn-lt"/>
              </a:rPr>
              <a:t>Top text box without title content 5.72 cm (2.25 in)</a:t>
            </a:r>
          </a:p>
        </p:txBody>
      </p:sp>
      <p:sp>
        <p:nvSpPr>
          <p:cNvPr id="10" name="TextBox 54"/>
          <p:cNvSpPr txBox="1">
            <a:spLocks noChangeArrowheads="1"/>
          </p:cNvSpPr>
          <p:nvPr userDrawn="1"/>
        </p:nvSpPr>
        <p:spPr bwMode="auto">
          <a:xfrm>
            <a:off x="-1295534" y="6840363"/>
            <a:ext cx="1217488" cy="1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3">
                <a:solidFill>
                  <a:srgbClr val="FFFFFF"/>
                </a:solidFill>
                <a:latin typeface="+mn-lt"/>
              </a:rPr>
              <a:t>Line 9.03cm (3.55 in)</a:t>
            </a:r>
          </a:p>
        </p:txBody>
      </p:sp>
      <p:sp>
        <p:nvSpPr>
          <p:cNvPr id="11" name="TextBox 54"/>
          <p:cNvSpPr txBox="1">
            <a:spLocks noChangeArrowheads="1"/>
          </p:cNvSpPr>
          <p:nvPr userDrawn="1"/>
        </p:nvSpPr>
        <p:spPr bwMode="auto">
          <a:xfrm>
            <a:off x="-2757483" y="1949275"/>
            <a:ext cx="2679438" cy="1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3">
                <a:solidFill>
                  <a:srgbClr val="FFFFFF"/>
                </a:solidFill>
                <a:latin typeface="+mn-lt"/>
              </a:rPr>
              <a:t>Top text box with title content 4.56 cm (1.80 in)</a:t>
            </a:r>
          </a:p>
        </p:txBody>
      </p:sp>
      <p:sp>
        <p:nvSpPr>
          <p:cNvPr id="12" name="TextBox 54"/>
          <p:cNvSpPr txBox="1">
            <a:spLocks noChangeArrowheads="1"/>
          </p:cNvSpPr>
          <p:nvPr userDrawn="1"/>
        </p:nvSpPr>
        <p:spPr bwMode="auto">
          <a:xfrm>
            <a:off x="-2004796" y="1060275"/>
            <a:ext cx="1926751" cy="1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3" dirty="0">
                <a:solidFill>
                  <a:srgbClr val="FFFFFF"/>
                </a:solidFill>
                <a:latin typeface="+mn-lt"/>
              </a:rPr>
              <a:t>Title box bottom 7.03 cm (2.77 in)</a:t>
            </a:r>
          </a:p>
        </p:txBody>
      </p:sp>
      <p:sp>
        <p:nvSpPr>
          <p:cNvPr id="13" name="TextBox 54"/>
          <p:cNvSpPr txBox="1">
            <a:spLocks noChangeArrowheads="1"/>
          </p:cNvSpPr>
          <p:nvPr userDrawn="1"/>
        </p:nvSpPr>
        <p:spPr bwMode="auto">
          <a:xfrm>
            <a:off x="-1982279" y="6268863"/>
            <a:ext cx="1904234" cy="1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3">
                <a:solidFill>
                  <a:srgbClr val="FFFFFF"/>
                </a:solidFill>
                <a:latin typeface="+mn-lt"/>
              </a:rPr>
              <a:t>Bottom text box 7.44 cm (2.93 in)</a:t>
            </a:r>
          </a:p>
        </p:txBody>
      </p:sp>
      <p:cxnSp>
        <p:nvCxnSpPr>
          <p:cNvPr id="14" name="Straight Connector 9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16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7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 dirty="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8" name="TextBox 7"/>
          <p:cNvSpPr txBox="1">
            <a:spLocks noChangeArrowheads="1"/>
          </p:cNvSpPr>
          <p:nvPr userDrawn="1"/>
        </p:nvSpPr>
        <p:spPr bwMode="auto">
          <a:xfrm>
            <a:off x="2712457" y="7042150"/>
            <a:ext cx="100980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9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sp>
        <p:nvSpPr>
          <p:cNvPr id="179" name="Title 178"/>
          <p:cNvSpPr>
            <a:spLocks noGrp="1"/>
          </p:cNvSpPr>
          <p:nvPr>
            <p:ph type="title"/>
          </p:nvPr>
        </p:nvSpPr>
        <p:spPr>
          <a:xfrm>
            <a:off x="539944" y="504001"/>
            <a:ext cx="8489367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tabLst/>
              <a:defRPr lang="en-GB" sz="2609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F29E-545F-4F84-8636-07BB7647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1"/>
            <a:ext cx="10118355" cy="7589674"/>
          </a:xfrm>
          <a:prstGeom prst="rect">
            <a:avLst/>
          </a:prstGeom>
        </p:spPr>
      </p:pic>
      <p:grpSp>
        <p:nvGrpSpPr>
          <p:cNvPr id="25" name="Gruppierung 24"/>
          <p:cNvGrpSpPr/>
          <p:nvPr userDrawn="1"/>
        </p:nvGrpSpPr>
        <p:grpSpPr>
          <a:xfrm>
            <a:off x="1342691" y="4133871"/>
            <a:ext cx="1989346" cy="288925"/>
            <a:chOff x="1338263" y="4133870"/>
            <a:chExt cx="1982787" cy="288925"/>
          </a:xfrm>
          <a:solidFill>
            <a:srgbClr val="FFFFFF"/>
          </a:solidFill>
        </p:grpSpPr>
        <p:sp>
          <p:nvSpPr>
            <p:cNvPr id="5" name="Freeform 16"/>
            <p:cNvSpPr>
              <a:spLocks/>
            </p:cNvSpPr>
            <p:nvPr/>
          </p:nvSpPr>
          <p:spPr bwMode="black">
            <a:xfrm>
              <a:off x="1843088" y="417197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black">
            <a:xfrm>
              <a:off x="2185988" y="414974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black">
            <a:xfrm>
              <a:off x="2473325" y="413387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black">
            <a:xfrm>
              <a:off x="2792413" y="416085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black">
            <a:xfrm>
              <a:off x="2582863" y="421959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black">
            <a:xfrm>
              <a:off x="3087688" y="424182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black">
            <a:xfrm>
              <a:off x="1338263" y="413387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black">
            <a:xfrm>
              <a:off x="1868488" y="421483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black">
            <a:xfrm>
              <a:off x="1460500" y="421642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7"/>
            </a:p>
          </p:txBody>
        </p:sp>
      </p:grpSp>
      <p:sp>
        <p:nvSpPr>
          <p:cNvPr id="17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grpSp>
        <p:nvGrpSpPr>
          <p:cNvPr id="18" name="Group 23"/>
          <p:cNvGrpSpPr>
            <a:grpSpLocks/>
          </p:cNvGrpSpPr>
          <p:nvPr userDrawn="1"/>
        </p:nvGrpSpPr>
        <p:grpSpPr bwMode="auto">
          <a:xfrm>
            <a:off x="1" y="493714"/>
            <a:ext cx="1570453" cy="446087"/>
            <a:chOff x="0" y="222355"/>
            <a:chExt cx="1563813" cy="446306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996019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5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Identifier</a:t>
              </a:r>
              <a:endParaRPr lang="en-US" sz="1505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5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8345" y="2149476"/>
            <a:ext cx="8242500" cy="1001597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3211" b="0" baseline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8346" y="3151070"/>
            <a:ext cx="8242500" cy="982800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2207" b="0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806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-4340249" y="531813"/>
            <a:ext cx="4225571" cy="6689725"/>
            <a:chOff x="-4325938" y="809624"/>
            <a:chExt cx="4211638" cy="6689112"/>
          </a:xfrm>
        </p:grpSpPr>
        <p:sp>
          <p:nvSpPr>
            <p:cNvPr id="22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6793" eaLnBrk="0" hangingPunct="0">
                <a:spcBef>
                  <a:spcPct val="25000"/>
                </a:spcBef>
                <a:tabLst>
                  <a:tab pos="1529029" algn="l"/>
                </a:tabLst>
                <a:defRPr/>
              </a:pPr>
              <a:r>
                <a:rPr lang="de-DE" sz="1204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4" b="1" noProof="1">
                  <a:solidFill>
                    <a:srgbClr val="001E3C"/>
                  </a:solidFill>
                </a:rPr>
              </a:br>
              <a:r>
                <a:rPr lang="de-DE" sz="1204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6793" eaLnBrk="0" hangingPunct="0">
                <a:spcBef>
                  <a:spcPts val="1806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104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6793" eaLnBrk="0" hangingPunct="0">
                <a:spcBef>
                  <a:spcPts val="1806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104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6793" eaLnBrk="0" hangingPunct="0">
                <a:spcBef>
                  <a:spcPts val="301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003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3" noProof="1">
                <a:solidFill>
                  <a:srgbClr val="001E3C"/>
                </a:solidFill>
              </a:endParaRP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3" b="1" noProof="1">
                  <a:solidFill>
                    <a:srgbClr val="001E3C"/>
                  </a:solidFill>
                </a:rPr>
                <a:t>Color </a:t>
              </a:r>
              <a:r>
                <a:rPr lang="de-DE" sz="1003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Scale to </a:t>
              </a:r>
              <a:r>
                <a:rPr lang="de-DE" sz="1003" u="sng" noProof="1">
                  <a:solidFill>
                    <a:srgbClr val="001E3C"/>
                  </a:solidFill>
                </a:rPr>
                <a:t>f</a:t>
              </a:r>
              <a:r>
                <a:rPr lang="de-DE" sz="1003" noProof="1">
                  <a:solidFill>
                    <a:srgbClr val="001E3C"/>
                  </a:solidFill>
                </a:rPr>
                <a:t>it paper:	</a:t>
              </a:r>
              <a:r>
                <a:rPr lang="de-DE" sz="1003" b="1" noProof="1">
                  <a:solidFill>
                    <a:srgbClr val="001E3C"/>
                  </a:solidFill>
                </a:rPr>
                <a:t>ON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Print </a:t>
              </a:r>
              <a:r>
                <a:rPr lang="de-DE" sz="1003" u="sng" noProof="1">
                  <a:solidFill>
                    <a:srgbClr val="001E3C"/>
                  </a:solidFill>
                </a:rPr>
                <a:t>h</a:t>
              </a:r>
              <a:r>
                <a:rPr lang="de-DE" sz="1003" noProof="1">
                  <a:solidFill>
                    <a:srgbClr val="001E3C"/>
                  </a:solidFill>
                </a:rPr>
                <a:t>idden slides:	</a:t>
              </a:r>
              <a:r>
                <a:rPr lang="de-DE" sz="1003" b="1" noProof="1">
                  <a:solidFill>
                    <a:srgbClr val="001E3C"/>
                  </a:solidFill>
                </a:rPr>
                <a:t>OFF</a:t>
              </a: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tabLst>
                  <a:tab pos="1529029" algn="l"/>
                </a:tabLst>
                <a:defRPr/>
              </a:pPr>
              <a:endParaRPr lang="de-DE" sz="1003" b="1" noProof="1">
                <a:solidFill>
                  <a:srgbClr val="0092D0"/>
                </a:solidFill>
              </a:endParaRPr>
            </a:p>
            <a:p>
              <a:pPr defTabSz="966793" eaLnBrk="0" hangingPunct="0">
                <a:spcBef>
                  <a:spcPts val="1806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104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6793" eaLnBrk="0" hangingPunct="0">
                <a:spcBef>
                  <a:spcPts val="301"/>
                </a:spcBef>
                <a:spcAft>
                  <a:spcPts val="301"/>
                </a:spcAft>
                <a:tabLst>
                  <a:tab pos="1529029" algn="l"/>
                </a:tabLst>
                <a:defRPr/>
              </a:pPr>
              <a:r>
                <a:rPr lang="de-DE" sz="1003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3" b="1" noProof="1">
                <a:solidFill>
                  <a:srgbClr val="001E3C"/>
                </a:solidFill>
              </a:endParaRP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3" noProof="1">
                  <a:solidFill>
                    <a:srgbClr val="001E3C"/>
                  </a:solidFill>
                </a:rPr>
              </a:br>
              <a:r>
                <a:rPr lang="de-DE" sz="1003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3" noProof="1">
                  <a:solidFill>
                    <a:srgbClr val="001E3C"/>
                  </a:solidFill>
                </a:rPr>
              </a:br>
              <a:r>
                <a:rPr lang="de-DE" sz="1003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7580" lvl="2" indent="-262802" defTabSz="96679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9029" algn="l"/>
                </a:tabLst>
                <a:defRPr/>
              </a:pPr>
              <a:r>
                <a:rPr lang="de-DE" sz="1003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3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3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6793" eaLnBrk="0" hangingPunct="0">
                <a:spcBef>
                  <a:spcPts val="1806"/>
                </a:spcBef>
                <a:spcAft>
                  <a:spcPts val="301"/>
                </a:spcAft>
                <a:buFont typeface="Arial" charset="0"/>
                <a:buNone/>
                <a:tabLst>
                  <a:tab pos="1529029" algn="l"/>
                </a:tabLst>
                <a:defRPr/>
              </a:pPr>
              <a:r>
                <a:rPr lang="de-DE" sz="1104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6793" eaLnBrk="0" hangingPunct="0">
                <a:spcBef>
                  <a:spcPts val="301"/>
                </a:spcBef>
                <a:spcAft>
                  <a:spcPts val="301"/>
                </a:spcAft>
                <a:buFont typeface="Arial" charset="0"/>
                <a:buNone/>
                <a:tabLst>
                  <a:tab pos="1529029" algn="l"/>
                </a:tabLst>
                <a:defRPr/>
              </a:pPr>
              <a:r>
                <a:rPr lang="de-DE" sz="1003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EditPoints="1"/>
          </p:cNvSpPr>
          <p:nvPr userDrawn="1"/>
        </p:nvSpPr>
        <p:spPr bwMode="black">
          <a:xfrm>
            <a:off x="9029310" y="541338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712457" y="7042150"/>
            <a:ext cx="964984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ru-RU" sz="903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Анна </a:t>
            </a:r>
            <a:r>
              <a:rPr lang="ru-RU" sz="903" dirty="0" err="1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Лопатухина</a:t>
            </a:r>
            <a:r>
              <a:rPr lang="en-US" sz="903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3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2016</a:t>
            </a:r>
            <a:endParaRPr lang="en-US" sz="903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41786" y="1730375"/>
            <a:ext cx="9029774" cy="4741200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944" y="504001"/>
            <a:ext cx="8489367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2609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7391-2AA0-4008-B5AA-CE7157767D23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2065800" y="7445376"/>
            <a:ext cx="2317453" cy="138113"/>
          </a:xfrm>
        </p:spPr>
        <p:txBody>
          <a:bodyPr/>
          <a:lstStyle>
            <a:lvl1pPr algn="l">
              <a:defRPr sz="90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97B0-CBD5-48FA-A9DF-AC34A6F47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and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41536" y="2149475"/>
            <a:ext cx="9029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712457" y="7042150"/>
            <a:ext cx="100980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39943" y="2149200"/>
            <a:ext cx="9029774" cy="4320000"/>
          </a:xfrm>
        </p:spPr>
        <p:txBody>
          <a:bodyPr/>
          <a:lstStyle>
            <a:lvl1pPr>
              <a:defRPr>
                <a:solidFill>
                  <a:srgbClr val="0092D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943" y="504001"/>
            <a:ext cx="8487987" cy="75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9" kern="1200" baseline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1285" y="1730375"/>
            <a:ext cx="9029774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D1ED-210F-454F-9B96-56E606D9BF47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65800" y="7445376"/>
            <a:ext cx="2317453" cy="138113"/>
          </a:xfrm>
        </p:spPr>
        <p:txBody>
          <a:bodyPr/>
          <a:lstStyle>
            <a:lvl1pPr algn="l">
              <a:defRPr sz="90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23E0-E25F-489A-B525-4AA14752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>
            <a:cxnSpLocks noChangeShapeType="1"/>
          </p:cNvCxnSpPr>
          <p:nvPr userDrawn="1"/>
        </p:nvCxnSpPr>
        <p:spPr bwMode="auto">
          <a:xfrm>
            <a:off x="541536" y="2149475"/>
            <a:ext cx="9029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712457" y="7042150"/>
            <a:ext cx="100980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44" y="504001"/>
            <a:ext cx="8489367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9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1285" y="1730375"/>
            <a:ext cx="9029774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14CE-887F-4561-894C-C24CF188B6C8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65800" y="7445376"/>
            <a:ext cx="2317453" cy="138113"/>
          </a:xfrm>
        </p:spPr>
        <p:txBody>
          <a:bodyPr/>
          <a:lstStyle>
            <a:lvl1pPr algn="l">
              <a:defRPr sz="90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E54D-F27F-4B7B-B707-278C6951C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content area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7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8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2712457" y="7042150"/>
            <a:ext cx="100980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0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42" y="504001"/>
            <a:ext cx="8487987" cy="7564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9" kern="1200" noProof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507" y="1729450"/>
            <a:ext cx="4334291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7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7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7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5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5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7"/>
            </a:lvl6pPr>
            <a:lvl7pPr>
              <a:defRPr sz="2007"/>
            </a:lvl7pPr>
            <a:lvl8pPr>
              <a:defRPr sz="2007"/>
            </a:lvl8pPr>
            <a:lvl9pPr>
              <a:defRPr sz="2007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269" y="1728000"/>
            <a:ext cx="4334291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7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7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7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5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5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7"/>
            </a:lvl6pPr>
            <a:lvl7pPr>
              <a:defRPr sz="2007"/>
            </a:lvl7pPr>
            <a:lvl8pPr>
              <a:defRPr sz="2007"/>
            </a:lvl8pPr>
            <a:lvl9pPr>
              <a:defRPr sz="2007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238A-BE21-4EFB-97BC-35905AF5850E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65800" y="7445376"/>
            <a:ext cx="2317453" cy="138113"/>
          </a:xfrm>
        </p:spPr>
        <p:txBody>
          <a:bodyPr/>
          <a:lstStyle>
            <a:lvl1pPr algn="l">
              <a:defRPr sz="90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DE04-D489-4F06-A88E-5F2B162A1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an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541536" y="2149475"/>
            <a:ext cx="43338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5"/>
          <p:cNvCxnSpPr>
            <a:cxnSpLocks noChangeShapeType="1"/>
          </p:cNvCxnSpPr>
          <p:nvPr userDrawn="1"/>
        </p:nvCxnSpPr>
        <p:spPr bwMode="auto">
          <a:xfrm>
            <a:off x="5236968" y="2149475"/>
            <a:ext cx="43338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712457" y="7042150"/>
            <a:ext cx="100980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42" y="504001"/>
            <a:ext cx="8487987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2609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787" y="2149200"/>
            <a:ext cx="4334291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7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7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7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5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5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7"/>
            </a:lvl6pPr>
            <a:lvl7pPr>
              <a:defRPr sz="2007"/>
            </a:lvl7pPr>
            <a:lvl8pPr>
              <a:defRPr sz="2007"/>
            </a:lvl8pPr>
            <a:lvl9pPr>
              <a:defRPr sz="2007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269" y="2149200"/>
            <a:ext cx="4334291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7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7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7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5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5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7"/>
            </a:lvl6pPr>
            <a:lvl7pPr>
              <a:defRPr sz="2007"/>
            </a:lvl7pPr>
            <a:lvl8pPr>
              <a:defRPr sz="2007"/>
            </a:lvl8pPr>
            <a:lvl9pPr>
              <a:defRPr sz="2007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1787" y="1730375"/>
            <a:ext cx="4334291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68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37269" y="1730375"/>
            <a:ext cx="4334291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6F9-B2DE-400C-BF78-9F763A072CDC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21"/>
          </p:nvPr>
        </p:nvSpPr>
        <p:spPr>
          <a:xfrm>
            <a:off x="2065800" y="7446963"/>
            <a:ext cx="2317453" cy="138112"/>
          </a:xfrm>
        </p:spPr>
        <p:txBody>
          <a:bodyPr/>
          <a:lstStyle>
            <a:lvl1pPr algn="l">
              <a:defRPr sz="90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68B3-E259-4D80-9972-CD00C485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41536" y="2149475"/>
            <a:ext cx="43338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15"/>
          <p:cNvCxnSpPr>
            <a:cxnSpLocks noChangeShapeType="1"/>
          </p:cNvCxnSpPr>
          <p:nvPr userDrawn="1"/>
        </p:nvCxnSpPr>
        <p:spPr bwMode="auto">
          <a:xfrm>
            <a:off x="5236968" y="2149475"/>
            <a:ext cx="43338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712457" y="7042150"/>
            <a:ext cx="100980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44" y="504001"/>
            <a:ext cx="8489367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9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1787" y="1730375"/>
            <a:ext cx="4334291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37269" y="1730375"/>
            <a:ext cx="4334291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9B98-A45F-4687-A51A-1F2149E9730C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2065800" y="7445376"/>
            <a:ext cx="2317453" cy="138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E4B9-947A-4E52-AC4F-0C49AB40C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 rot="10800000">
            <a:off x="541536" y="7042150"/>
            <a:ext cx="902931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7042151"/>
            <a:ext cx="1325169" cy="542925"/>
            <a:chOff x="1" y="7040563"/>
            <a:chExt cx="1320269" cy="542925"/>
          </a:xfrm>
        </p:grpSpPr>
        <p:sp>
          <p:nvSpPr>
            <p:cNvPr id="5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6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3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2712457" y="7042150"/>
            <a:ext cx="100980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119" rIns="0" bIns="231162">
            <a:spAutoFit/>
          </a:bodyPr>
          <a:lstStyle/>
          <a:p>
            <a:pPr>
              <a:defRPr/>
            </a:pP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3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8" name="Freeform 4"/>
          <p:cNvSpPr>
            <a:spLocks noEditPoints="1"/>
          </p:cNvSpPr>
          <p:nvPr userDrawn="1"/>
        </p:nvSpPr>
        <p:spPr bwMode="black">
          <a:xfrm>
            <a:off x="9029310" y="539750"/>
            <a:ext cx="541536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7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942" y="504001"/>
            <a:ext cx="8487987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9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531980" y="7446963"/>
            <a:ext cx="1392065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E71F-0862-4D94-9E11-BB0413C9642E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65800" y="7445376"/>
            <a:ext cx="2317453" cy="138113"/>
          </a:xfrm>
        </p:spPr>
        <p:txBody>
          <a:bodyPr/>
          <a:lstStyle>
            <a:lvl1pPr algn="l">
              <a:defRPr sz="90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BAFB-95B1-4694-B27E-F152F070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6" y="7086109"/>
            <a:ext cx="1247566" cy="497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944" y="503239"/>
            <a:ext cx="848936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944" y="1728788"/>
            <a:ext cx="9029309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1980" y="7445376"/>
            <a:ext cx="1392065" cy="1381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B8C7C6-FE7B-4FD3-B98B-ADC533C7DFE8}" type="datetime1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076949" y="7445376"/>
            <a:ext cx="2317454" cy="13811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03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027717" y="7042150"/>
            <a:ext cx="541536" cy="312738"/>
          </a:xfrm>
          <a:prstGeom prst="rect">
            <a:avLst/>
          </a:prstGeom>
        </p:spPr>
        <p:txBody>
          <a:bodyPr vert="horz" wrap="none" lIns="0" tIns="3600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3"/>
            </a:lvl1pPr>
          </a:lstStyle>
          <a:p>
            <a:pPr>
              <a:defRPr/>
            </a:pPr>
            <a:fld id="{5D9ED44C-9967-4AA2-9848-690F642B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>
    <p:wipe dir="r"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9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9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9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9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9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5062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8253" algn="l"/>
        </a:tabLst>
        <a:defRPr sz="2609" b="1">
          <a:solidFill>
            <a:schemeClr val="tx1"/>
          </a:solidFill>
          <a:latin typeface="Arial" charset="0"/>
        </a:defRPr>
      </a:lvl6pPr>
      <a:lvl7pPr marL="101246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8253" algn="l"/>
        </a:tabLst>
        <a:defRPr sz="2609" b="1">
          <a:solidFill>
            <a:schemeClr val="tx1"/>
          </a:solidFill>
          <a:latin typeface="Arial" charset="0"/>
        </a:defRPr>
      </a:lvl7pPr>
      <a:lvl8pPr marL="151869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8253" algn="l"/>
        </a:tabLst>
        <a:defRPr sz="2609" b="1">
          <a:solidFill>
            <a:schemeClr val="tx1"/>
          </a:solidFill>
          <a:latin typeface="Arial" charset="0"/>
        </a:defRPr>
      </a:lvl8pPr>
      <a:lvl9pPr marL="20249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8253" algn="l"/>
        </a:tabLst>
        <a:defRPr sz="2609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1"/>
        </a:spcBef>
        <a:spcAft>
          <a:spcPts val="301"/>
        </a:spcAft>
        <a:defRPr sz="2207" kern="1200">
          <a:solidFill>
            <a:srgbClr val="0092D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ts val="301"/>
        </a:spcBef>
        <a:spcAft>
          <a:spcPts val="301"/>
        </a:spcAft>
        <a:defRPr sz="2207" kern="1200">
          <a:solidFill>
            <a:schemeClr val="tx1"/>
          </a:solidFill>
          <a:latin typeface="+mn-lt"/>
          <a:ea typeface="ＭＳ Ｐゴシック" pitchFamily="-109" charset="-128"/>
        </a:defRPr>
      </a:lvl2pPr>
      <a:lvl3pPr marL="449152" indent="-444375" algn="l" rtl="0" eaLnBrk="0" fontAlgn="base" hangingPunct="0">
        <a:spcBef>
          <a:spcPts val="301"/>
        </a:spcBef>
        <a:spcAft>
          <a:spcPts val="301"/>
        </a:spcAft>
        <a:buFont typeface="Arial" charset="0"/>
        <a:buChar char="—"/>
        <a:defRPr sz="2207" kern="1200">
          <a:solidFill>
            <a:schemeClr val="tx1"/>
          </a:solidFill>
          <a:latin typeface="+mn-lt"/>
          <a:ea typeface="ＭＳ Ｐゴシック" pitchFamily="-109" charset="-128"/>
        </a:defRPr>
      </a:lvl3pPr>
      <a:lvl4pPr marL="898305" indent="-444375" algn="l" rtl="0" eaLnBrk="0" fontAlgn="base" hangingPunct="0">
        <a:spcBef>
          <a:spcPts val="301"/>
        </a:spcBef>
        <a:spcAft>
          <a:spcPts val="301"/>
        </a:spcAft>
        <a:buFont typeface="Arial" charset="0"/>
        <a:buChar char="—"/>
        <a:defRPr sz="2007" kern="1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347457" indent="-449152" algn="l" rtl="0" eaLnBrk="0" fontAlgn="base" hangingPunct="0">
        <a:spcBef>
          <a:spcPts val="301"/>
        </a:spcBef>
        <a:spcAft>
          <a:spcPts val="301"/>
        </a:spcAft>
        <a:buFont typeface="Arial" charset="0"/>
        <a:buChar char="—"/>
        <a:defRPr sz="2007" kern="1200">
          <a:solidFill>
            <a:schemeClr val="tx1"/>
          </a:solidFill>
          <a:latin typeface="+mn-lt"/>
          <a:ea typeface="ＭＳ Ｐゴシック" pitchFamily="-109" charset="-128"/>
        </a:defRPr>
      </a:lvl5pPr>
      <a:lvl6pPr marL="1306007" indent="-196868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5">
          <a:solidFill>
            <a:schemeClr val="tx1"/>
          </a:solidFill>
          <a:latin typeface="+mn-lt"/>
        </a:defRPr>
      </a:lvl6pPr>
      <a:lvl7pPr marL="1812237" indent="-196868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5">
          <a:solidFill>
            <a:schemeClr val="tx1"/>
          </a:solidFill>
          <a:latin typeface="+mn-lt"/>
        </a:defRPr>
      </a:lvl7pPr>
      <a:lvl8pPr marL="2318468" indent="-196868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5">
          <a:solidFill>
            <a:schemeClr val="tx1"/>
          </a:solidFill>
          <a:latin typeface="+mn-lt"/>
        </a:defRPr>
      </a:lvl8pPr>
      <a:lvl9pPr marL="2824699" indent="-196868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6231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2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18693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24924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31155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37386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43616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49848" algn="l" defTabSz="1012462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196069" y="2124930"/>
            <a:ext cx="7798112" cy="14748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5pPr>
            <a:lvl6pPr marL="504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735825" algn="l"/>
              </a:tabLs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10091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735825" algn="l"/>
              </a:tabLs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51369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735825" algn="l"/>
              </a:tabLs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201826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735825" algn="l"/>
              </a:tabLs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7418"/>
            <a:r>
              <a:rPr lang="ru-RU" sz="4415" dirty="0"/>
              <a:t>Постоянные переключения контекста в жизни аналитика</a:t>
            </a:r>
            <a:endParaRPr lang="en-US" sz="4415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884138" y="4267512"/>
            <a:ext cx="6421975" cy="17583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7418"/>
            <a:r>
              <a:rPr lang="ru-RU" sz="3211" dirty="0"/>
              <a:t>Как перестать беспокоиться и начать ими управлять</a:t>
            </a:r>
            <a:endParaRPr lang="en-US" sz="3211" dirty="0"/>
          </a:p>
        </p:txBody>
      </p:sp>
      <p:sp>
        <p:nvSpPr>
          <p:cNvPr id="4" name="TextBox 3"/>
          <p:cNvSpPr txBox="1"/>
          <p:nvPr/>
        </p:nvSpPr>
        <p:spPr bwMode="ltGray">
          <a:xfrm>
            <a:off x="3227177" y="7391616"/>
            <a:ext cx="204536" cy="4110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101247" tIns="50624" rIns="101247" bIns="50624" rtlCol="0" anchor="t" anchorCtr="0">
            <a:spAutoFit/>
          </a:bodyPr>
          <a:lstStyle/>
          <a:p>
            <a:pPr eaLnBrk="0" hangingPunct="0"/>
            <a:endParaRPr lang="en-US" sz="2007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165612"/>
      </p:ext>
    </p:extLst>
  </p:cSld>
  <p:clrMapOvr>
    <a:masterClrMapping/>
  </p:clrMapOvr>
  <p:transition advTm="6801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Rectangle 3"/>
          <p:cNvSpPr/>
          <p:nvPr/>
        </p:nvSpPr>
        <p:spPr bwMode="auto">
          <a:xfrm>
            <a:off x="1046945" y="2664179"/>
            <a:ext cx="7982365" cy="1327568"/>
          </a:xfrm>
          <a:prstGeom prst="rec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r>
              <a:rPr lang="ru-RU" sz="4415" dirty="0">
                <a:solidFill>
                  <a:srgbClr val="0092D0"/>
                </a:solidFill>
                <a:latin typeface="+mn-lt"/>
              </a:rPr>
              <a:t>2</a:t>
            </a:r>
            <a:r>
              <a:rPr lang="en-US" sz="4415" dirty="0">
                <a:solidFill>
                  <a:srgbClr val="0092D0"/>
                </a:solidFill>
                <a:latin typeface="+mn-lt"/>
              </a:rPr>
              <a:t>. </a:t>
            </a:r>
            <a:r>
              <a:rPr lang="ru-RU" sz="4415" dirty="0">
                <a:solidFill>
                  <a:srgbClr val="0092D0"/>
                </a:solidFill>
                <a:latin typeface="+mn-lt"/>
              </a:rPr>
              <a:t>Вовлеченная команда</a:t>
            </a:r>
            <a:endParaRPr lang="en-US" sz="4415" dirty="0" err="1">
              <a:solidFill>
                <a:srgbClr val="0092D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803944"/>
      </p:ext>
    </p:extLst>
  </p:cSld>
  <p:clrMapOvr>
    <a:masterClrMapping/>
  </p:clrMapOvr>
  <p:transition advTm="21231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2" y="493124"/>
            <a:ext cx="8753033" cy="758978"/>
          </a:xfrm>
        </p:spPr>
        <p:txBody>
          <a:bodyPr/>
          <a:lstStyle/>
          <a:p>
            <a:r>
              <a:rPr lang="ru-RU" dirty="0" smtClean="0"/>
              <a:t>Аналитик анализирует, разработчик разрабатывает?</a:t>
            </a:r>
            <a:endParaRPr lang="en-GB" dirty="0">
              <a:solidFill>
                <a:srgbClr val="0092D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26" y="2630511"/>
            <a:ext cx="3578727" cy="2513404"/>
          </a:xfrm>
        </p:spPr>
      </p:pic>
      <p:sp>
        <p:nvSpPr>
          <p:cNvPr id="23556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33892" y="3071160"/>
            <a:ext cx="957263" cy="1019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20" dirty="0">
                <a:ea typeface="ＭＳ Ｐゴシック" pitchFamily="34" charset="-128"/>
              </a:rPr>
              <a:t>vs</a:t>
            </a:r>
            <a:endParaRPr lang="ru-RU" sz="602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9" y="2764344"/>
            <a:ext cx="3602804" cy="23795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759299" y="5423831"/>
            <a:ext cx="7153082" cy="1327568"/>
          </a:xfrm>
          <a:prstGeom prst="rec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r>
              <a:rPr lang="ru-RU" sz="3211" dirty="0">
                <a:solidFill>
                  <a:srgbClr val="FF0000"/>
                </a:solidFill>
                <a:latin typeface="+mn-lt"/>
              </a:rPr>
              <a:t>Одна голова – плохо</a:t>
            </a:r>
            <a:endParaRPr lang="en-US" sz="3211" dirty="0" err="1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313863"/>
      </p:ext>
    </p:extLst>
  </p:cSld>
  <p:clrMapOvr>
    <a:masterClrMapping/>
  </p:clrMapOvr>
  <p:transition advTm="21334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41536" y="4163208"/>
            <a:ext cx="9029310" cy="2317897"/>
          </a:xfrm>
        </p:spPr>
        <p:txBody>
          <a:bodyPr/>
          <a:lstStyle/>
          <a:p>
            <a:pPr marL="4777" lvl="2" indent="0">
              <a:buNone/>
            </a:pPr>
            <a:r>
              <a:rPr lang="ru-RU" dirty="0" smtClean="0">
                <a:ea typeface="ＭＳ Ｐゴシック" pitchFamily="34" charset="-128"/>
              </a:rPr>
              <a:t>Примеры: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Сессии </a:t>
            </a:r>
            <a:r>
              <a:rPr lang="en-US" dirty="0">
                <a:ea typeface="ＭＳ Ｐゴシック" pitchFamily="34" charset="-128"/>
              </a:rPr>
              <a:t>Specification by example</a:t>
            </a:r>
            <a:endParaRPr lang="ru-RU" dirty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Grooming</a:t>
            </a:r>
            <a:endParaRPr lang="ru-RU" dirty="0" smtClean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Раннее </a:t>
            </a:r>
            <a:r>
              <a:rPr lang="en-US" dirty="0" smtClean="0">
                <a:ea typeface="ＭＳ Ｐゴシック" pitchFamily="34" charset="-128"/>
              </a:rPr>
              <a:t>review</a:t>
            </a: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Вовлечение команды: как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5591799"/>
              </p:ext>
            </p:extLst>
          </p:nvPr>
        </p:nvGraphicFramePr>
        <p:xfrm>
          <a:off x="531980" y="1680899"/>
          <a:ext cx="6740525" cy="225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536" y="1760090"/>
            <a:ext cx="1423788" cy="431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7" dirty="0" smtClean="0"/>
              <a:t>Аналитик</a:t>
            </a:r>
            <a:endParaRPr lang="en-US" sz="2207" dirty="0"/>
          </a:p>
        </p:txBody>
      </p:sp>
      <p:sp>
        <p:nvSpPr>
          <p:cNvPr id="9" name="TextBox 8"/>
          <p:cNvSpPr txBox="1"/>
          <p:nvPr/>
        </p:nvSpPr>
        <p:spPr>
          <a:xfrm>
            <a:off x="5438059" y="1760090"/>
            <a:ext cx="1423788" cy="431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7" dirty="0" smtClean="0"/>
              <a:t>Аналитик</a:t>
            </a:r>
            <a:endParaRPr lang="en-US" sz="2207" dirty="0"/>
          </a:p>
        </p:txBody>
      </p:sp>
      <p:sp>
        <p:nvSpPr>
          <p:cNvPr id="10" name="TextBox 9"/>
          <p:cNvSpPr txBox="1"/>
          <p:nvPr/>
        </p:nvSpPr>
        <p:spPr>
          <a:xfrm>
            <a:off x="2989797" y="1736204"/>
            <a:ext cx="1337226" cy="431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7" dirty="0" smtClean="0"/>
              <a:t>Команда</a:t>
            </a:r>
            <a:endParaRPr lang="en-US" sz="220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51053"/>
      </p:ext>
    </p:extLst>
  </p:cSld>
  <p:clrMapOvr>
    <a:masterClrMapping/>
  </p:clrMapOvr>
  <p:transition advTm="11772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К началу разработки команда уже понимает задачу</a:t>
            </a:r>
          </a:p>
          <a:p>
            <a:pPr lvl="2"/>
            <a:r>
              <a:rPr lang="ru-RU" b="1" dirty="0" smtClean="0">
                <a:ea typeface="ＭＳ Ｐゴシック" pitchFamily="34" charset="-128"/>
              </a:rPr>
              <a:t>Меньше вопросов, меньше отвлечений</a:t>
            </a:r>
            <a:endParaRPr lang="ru-RU" b="1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Вовлеченная команда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763A238A-BE21-4EFB-97BC-35905AF5850E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09DDE04-D489-4F06-A88E-5F2B162A14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7476"/>
      </p:ext>
    </p:extLst>
  </p:cSld>
  <p:clrMapOvr>
    <a:masterClrMapping/>
  </p:clrMapOvr>
  <p:transition advTm="21586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Rectangle 3"/>
          <p:cNvSpPr/>
          <p:nvPr/>
        </p:nvSpPr>
        <p:spPr bwMode="auto">
          <a:xfrm>
            <a:off x="1446295" y="2664179"/>
            <a:ext cx="7153082" cy="1327568"/>
          </a:xfrm>
          <a:prstGeom prst="rec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r>
              <a:rPr lang="ru-RU" sz="4415" dirty="0">
                <a:solidFill>
                  <a:srgbClr val="0092D0"/>
                </a:solidFill>
                <a:latin typeface="+mn-lt"/>
              </a:rPr>
              <a:t>3</a:t>
            </a:r>
            <a:r>
              <a:rPr lang="en-US" sz="4415" dirty="0">
                <a:solidFill>
                  <a:srgbClr val="0092D0"/>
                </a:solidFill>
                <a:latin typeface="+mn-lt"/>
              </a:rPr>
              <a:t>. </a:t>
            </a:r>
            <a:r>
              <a:rPr lang="ru-RU" sz="4415" dirty="0">
                <a:solidFill>
                  <a:srgbClr val="0092D0"/>
                </a:solidFill>
                <a:latin typeface="+mn-lt"/>
              </a:rPr>
              <a:t>Контролируемое время переключения</a:t>
            </a:r>
            <a:endParaRPr lang="en-US" sz="4415" dirty="0" err="1">
              <a:solidFill>
                <a:srgbClr val="0092D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671984"/>
      </p:ext>
    </p:extLst>
  </p:cSld>
  <p:clrMapOvr>
    <a:masterClrMapping/>
  </p:clrMapOvr>
  <p:transition advTm="12684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41536" y="1723556"/>
            <a:ext cx="9029310" cy="4757550"/>
          </a:xfrm>
        </p:spPr>
        <p:txBody>
          <a:bodyPr/>
          <a:lstStyle/>
          <a:p>
            <a:pPr lvl="2"/>
            <a:r>
              <a:rPr lang="ru-RU" b="1" dirty="0" smtClean="0">
                <a:ea typeface="ＭＳ Ｐゴシック" pitchFamily="34" charset="-128"/>
              </a:rPr>
              <a:t>Заложить время на старый проект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Как делить время?</a:t>
            </a:r>
            <a:endParaRPr lang="en-US" dirty="0" smtClean="0">
              <a:ea typeface="ＭＳ Ｐゴシック" pitchFamily="34" charset="-128"/>
            </a:endParaRPr>
          </a:p>
          <a:p>
            <a:pPr lvl="2"/>
            <a:endParaRPr lang="en-US" dirty="0" smtClean="0">
              <a:ea typeface="ＭＳ Ｐゴシック" pitchFamily="34" charset="-128"/>
            </a:endParaRPr>
          </a:p>
          <a:p>
            <a:pPr lvl="2"/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Планировать активность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3473261"/>
      </p:ext>
    </p:extLst>
  </p:cSld>
  <p:clrMapOvr>
    <a:masterClrMapping/>
  </p:clrMapOvr>
  <p:transition advTm="46115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Разделение по дням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3" y="1913699"/>
            <a:ext cx="7022047" cy="44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416"/>
      </p:ext>
    </p:extLst>
  </p:cSld>
  <p:clrMapOvr>
    <a:masterClrMapping/>
  </p:clrMapOvr>
  <p:transition advTm="16581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Разделение по времени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53" y="1677743"/>
            <a:ext cx="9145999" cy="40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2050"/>
      </p:ext>
    </p:extLst>
  </p:cSld>
  <p:clrMapOvr>
    <a:masterClrMapping/>
  </p:clrMapOvr>
  <p:transition advTm="22543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41536" y="3717756"/>
            <a:ext cx="9029310" cy="2209895"/>
          </a:xfrm>
        </p:spPr>
        <p:txBody>
          <a:bodyPr/>
          <a:lstStyle/>
          <a:p>
            <a:pPr lvl="2"/>
            <a:r>
              <a:rPr lang="en-US" dirty="0" smtClean="0">
                <a:ea typeface="ＭＳ Ｐゴシック" pitchFamily="34" charset="-128"/>
              </a:rPr>
              <a:t>Feature </a:t>
            </a:r>
            <a:r>
              <a:rPr lang="en-US" dirty="0">
                <a:ea typeface="ＭＳ Ｐゴシック" pitchFamily="34" charset="-128"/>
              </a:rPr>
              <a:t>Kick-off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Grooming</a:t>
            </a:r>
            <a:endParaRPr lang="ru-RU" dirty="0" smtClean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Q&amp;A sessions</a:t>
            </a:r>
          </a:p>
          <a:p>
            <a:pPr lvl="2"/>
            <a:endParaRPr lang="en-US" dirty="0" smtClean="0">
              <a:ea typeface="ＭＳ Ｐゴシック" pitchFamily="34" charset="-128"/>
            </a:endParaRPr>
          </a:p>
          <a:p>
            <a:pPr lvl="2"/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Пример: Сессии обсуждений</a:t>
            </a:r>
            <a:br>
              <a:rPr lang="ru-RU" dirty="0" smtClean="0"/>
            </a:br>
            <a:endParaRPr lang="en-GB" dirty="0">
              <a:solidFill>
                <a:srgbClr val="0092D0"/>
              </a:solidFill>
            </a:endParaRPr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49705" y="1648326"/>
            <a:ext cx="3573379" cy="421106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979695" y="1648326"/>
            <a:ext cx="3589558" cy="421106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403489" y="1648326"/>
            <a:ext cx="1395800" cy="421106"/>
          </a:xfrm>
          <a:prstGeom prst="rect">
            <a:avLst/>
          </a:prstGeom>
          <a:solidFill>
            <a:srgbClr val="C00000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364" y="2133798"/>
            <a:ext cx="1351652" cy="431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/>
            </a:lvl1pPr>
          </a:lstStyle>
          <a:p>
            <a:r>
              <a:rPr lang="ru-RU" sz="2207" dirty="0"/>
              <a:t>Проект </a:t>
            </a:r>
            <a:r>
              <a:rPr lang="ru-RU" sz="2207" dirty="0" smtClean="0"/>
              <a:t>2</a:t>
            </a:r>
            <a:endParaRPr lang="en-US" sz="2207" dirty="0"/>
          </a:p>
        </p:txBody>
      </p:sp>
      <p:sp>
        <p:nvSpPr>
          <p:cNvPr id="11" name="TextBox 10"/>
          <p:cNvSpPr txBox="1"/>
          <p:nvPr/>
        </p:nvSpPr>
        <p:spPr>
          <a:xfrm>
            <a:off x="7216691" y="2133996"/>
            <a:ext cx="1351652" cy="431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/>
            </a:lvl1pPr>
          </a:lstStyle>
          <a:p>
            <a:r>
              <a:rPr lang="ru-RU" sz="2207" dirty="0"/>
              <a:t>Проект </a:t>
            </a:r>
            <a:r>
              <a:rPr lang="ru-RU" sz="2207" dirty="0" smtClean="0"/>
              <a:t>2</a:t>
            </a:r>
            <a:endParaRPr lang="en-US" sz="2207" dirty="0"/>
          </a:p>
        </p:txBody>
      </p:sp>
      <p:sp>
        <p:nvSpPr>
          <p:cNvPr id="12" name="TextBox 11"/>
          <p:cNvSpPr txBox="1"/>
          <p:nvPr/>
        </p:nvSpPr>
        <p:spPr>
          <a:xfrm>
            <a:off x="4301030" y="2133996"/>
            <a:ext cx="1474121" cy="111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/>
            </a:lvl1pPr>
          </a:lstStyle>
          <a:p>
            <a:r>
              <a:rPr lang="ru-RU" sz="2207" dirty="0" smtClean="0"/>
              <a:t>Сессия по проекту 1</a:t>
            </a:r>
            <a:endParaRPr lang="en-US" sz="220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073067"/>
      </p:ext>
    </p:extLst>
  </p:cSld>
  <p:clrMapOvr>
    <a:masterClrMapping/>
  </p:clrMapOvr>
  <p:transition advTm="9079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Вопросы в </a:t>
            </a:r>
            <a:r>
              <a:rPr lang="en-US" dirty="0" smtClean="0"/>
              <a:t>Offline</a:t>
            </a:r>
            <a:endParaRPr lang="en-GB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778" lvl="2" indent="0">
              <a:buNone/>
            </a:pPr>
            <a:r>
              <a:rPr lang="ru-RU" dirty="0" smtClean="0">
                <a:ea typeface="ＭＳ Ｐゴシック" pitchFamily="34" charset="-128"/>
              </a:rPr>
              <a:t> – Вопросы и ответы фиксируются</a:t>
            </a:r>
          </a:p>
          <a:p>
            <a:pPr marL="4778" lvl="2" indent="0">
              <a:buNone/>
            </a:pPr>
            <a:r>
              <a:rPr lang="ru-RU" dirty="0">
                <a:ea typeface="ＭＳ Ｐゴシック" pitchFamily="34" charset="-128"/>
              </a:rPr>
              <a:t> – </a:t>
            </a:r>
            <a:r>
              <a:rPr lang="ru-RU" dirty="0" smtClean="0">
                <a:ea typeface="ＭＳ Ｐゴシック" pitchFamily="34" charset="-128"/>
              </a:rPr>
              <a:t>Участвует вся команда</a:t>
            </a:r>
          </a:p>
          <a:p>
            <a:pPr marL="4778" lvl="2" indent="0">
              <a:buNone/>
            </a:pPr>
            <a:r>
              <a:rPr lang="ru-RU" dirty="0">
                <a:ea typeface="ＭＳ Ｐゴシック" pitchFamily="34" charset="-128"/>
              </a:rPr>
              <a:t> – </a:t>
            </a:r>
            <a:r>
              <a:rPr lang="ru-RU" dirty="0" smtClean="0">
                <a:ea typeface="ＭＳ Ｐゴシック" pitchFamily="34" charset="-128"/>
              </a:rPr>
              <a:t>Задержка ответа</a:t>
            </a:r>
          </a:p>
          <a:p>
            <a:pPr marL="4778" lvl="2" indent="0">
              <a:buNone/>
            </a:pPr>
            <a:r>
              <a:rPr lang="ru-RU" dirty="0">
                <a:ea typeface="ＭＳ Ｐゴシック" pitchFamily="34" charset="-128"/>
              </a:rPr>
              <a:t> – </a:t>
            </a:r>
            <a:r>
              <a:rPr lang="ru-RU" dirty="0" smtClean="0">
                <a:ea typeface="ＭＳ Ｐゴシック" pitchFamily="34" charset="-128"/>
              </a:rPr>
              <a:t>Зато: нет задержки вопроса</a:t>
            </a:r>
          </a:p>
          <a:p>
            <a:pPr marL="4778" lvl="2" indent="0">
              <a:buNone/>
            </a:pPr>
            <a:r>
              <a:rPr lang="ru-RU" dirty="0">
                <a:ea typeface="ＭＳ Ｐゴシック" pitchFamily="34" charset="-128"/>
              </a:rPr>
              <a:t> </a:t>
            </a:r>
            <a:r>
              <a:rPr lang="ru-RU" b="1" dirty="0">
                <a:ea typeface="ＭＳ Ｐゴシック" pitchFamily="34" charset="-128"/>
              </a:rPr>
              <a:t>– </a:t>
            </a:r>
            <a:r>
              <a:rPr lang="ru-RU" b="1" dirty="0" smtClean="0">
                <a:ea typeface="ＭＳ Ｐゴシック" pitchFamily="34" charset="-128"/>
              </a:rPr>
              <a:t>Отключать уведомления</a:t>
            </a:r>
          </a:p>
          <a:p>
            <a:pPr marL="4778" lvl="2" indent="0">
              <a:buNone/>
            </a:pPr>
            <a:r>
              <a:rPr lang="ru-RU" dirty="0" smtClean="0">
                <a:ea typeface="ＭＳ Ｐゴシック" pitchFamily="34" charset="-128"/>
              </a:rPr>
              <a:t>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3556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07" y="1722628"/>
            <a:ext cx="2045093" cy="3535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412288"/>
      </p:ext>
    </p:extLst>
  </p:cSld>
  <p:clrMapOvr>
    <a:masterClrMapping/>
  </p:clrMapOvr>
  <p:transition advTm="9602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История из жизни аналитика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</a:t>
            </a:fld>
            <a:endParaRPr lang="en-US" smtClean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0619014"/>
              </p:ext>
            </p:extLst>
          </p:nvPr>
        </p:nvGraphicFramePr>
        <p:xfrm>
          <a:off x="1605494" y="2816184"/>
          <a:ext cx="7110043" cy="94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715163"/>
              </p:ext>
            </p:extLst>
          </p:nvPr>
        </p:nvGraphicFramePr>
        <p:xfrm>
          <a:off x="4051960" y="4268774"/>
          <a:ext cx="4740029" cy="91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5809" y="3045540"/>
            <a:ext cx="1356059" cy="4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/>
            </a:lvl1pPr>
          </a:lstStyle>
          <a:p>
            <a:r>
              <a:rPr lang="ru-RU" sz="2207" dirty="0"/>
              <a:t>Проект 1</a:t>
            </a:r>
            <a:endParaRPr lang="en-US" sz="2207" dirty="0"/>
          </a:p>
        </p:txBody>
      </p:sp>
      <p:sp>
        <p:nvSpPr>
          <p:cNvPr id="14" name="TextBox 13"/>
          <p:cNvSpPr txBox="1"/>
          <p:nvPr/>
        </p:nvSpPr>
        <p:spPr>
          <a:xfrm>
            <a:off x="305809" y="4498130"/>
            <a:ext cx="1376967" cy="463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7" dirty="0"/>
              <a:t>Проект</a:t>
            </a:r>
            <a:r>
              <a:rPr lang="ru-RU" sz="2408" dirty="0"/>
              <a:t> 2</a:t>
            </a:r>
            <a:endParaRPr lang="en-US" sz="2408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87125" y="5262650"/>
            <a:ext cx="840973" cy="6880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4536" y="6027171"/>
            <a:ext cx="3572819" cy="4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7" dirty="0"/>
              <a:t>голова занята проектом 2</a:t>
            </a:r>
            <a:endParaRPr lang="en-US" sz="2207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87125" y="2128114"/>
            <a:ext cx="764521" cy="53516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7274" y="1592951"/>
            <a:ext cx="5203063" cy="4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7" dirty="0"/>
              <a:t>фаза активных вопросов по проекту 1</a:t>
            </a:r>
            <a:endParaRPr lang="en-US" sz="2207" dirty="0"/>
          </a:p>
        </p:txBody>
      </p:sp>
      <p:sp>
        <p:nvSpPr>
          <p:cNvPr id="19" name="TextBox 18"/>
          <p:cNvSpPr txBox="1"/>
          <p:nvPr/>
        </p:nvSpPr>
        <p:spPr>
          <a:xfrm>
            <a:off x="4969385" y="3351348"/>
            <a:ext cx="286601" cy="132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26" dirty="0">
                <a:solidFill>
                  <a:srgbClr val="FF0000"/>
                </a:solidFill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advTm="9169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13" grpId="0"/>
      <p:bldP spid="14" grpId="0"/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Можно запланировать переключение заранее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Можно заложить время на переключение</a:t>
            </a:r>
          </a:p>
          <a:p>
            <a:pPr lvl="2"/>
            <a:r>
              <a:rPr lang="ru-RU" b="1" dirty="0" smtClean="0">
                <a:ea typeface="ＭＳ Ｐゴシック" pitchFamily="34" charset="-128"/>
              </a:rPr>
              <a:t>Переключение проходит проще</a:t>
            </a:r>
            <a:endParaRPr lang="en-US" b="1" dirty="0">
              <a:ea typeface="ＭＳ Ｐゴシック" pitchFamily="34" charset="-128"/>
            </a:endParaRPr>
          </a:p>
          <a:p>
            <a:endParaRPr lang="en-US" b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Контролируемое время переключения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763A238A-BE21-4EFB-97BC-35905AF5850E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09DDE04-D489-4F06-A88E-5F2B162A14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5547"/>
      </p:ext>
    </p:extLst>
  </p:cSld>
  <p:clrMapOvr>
    <a:masterClrMapping/>
  </p:clrMapOvr>
  <p:transition advTm="35683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Rectangle 3"/>
          <p:cNvSpPr/>
          <p:nvPr/>
        </p:nvSpPr>
        <p:spPr bwMode="auto">
          <a:xfrm>
            <a:off x="1446295" y="2664179"/>
            <a:ext cx="7153082" cy="1327568"/>
          </a:xfrm>
          <a:prstGeom prst="rec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r>
              <a:rPr lang="en-US" sz="4415" dirty="0">
                <a:solidFill>
                  <a:srgbClr val="0092D0"/>
                </a:solidFill>
                <a:latin typeface="+mn-lt"/>
              </a:rPr>
              <a:t>4. </a:t>
            </a:r>
            <a:r>
              <a:rPr lang="ru-RU" sz="4415" dirty="0">
                <a:solidFill>
                  <a:srgbClr val="0092D0"/>
                </a:solidFill>
                <a:latin typeface="+mn-lt"/>
              </a:rPr>
              <a:t>Правильная схема переключения</a:t>
            </a:r>
            <a:endParaRPr lang="en-US" sz="4415" dirty="0" err="1">
              <a:solidFill>
                <a:srgbClr val="0092D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36308"/>
      </p:ext>
    </p:extLst>
  </p:cSld>
  <p:clrMapOvr>
    <a:masterClrMapping/>
  </p:clrMapOvr>
  <p:transition advTm="843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4801239"/>
            <a:ext cx="2923333" cy="1800773"/>
          </a:xfrm>
          <a:prstGeom prst="rect">
            <a:avLst/>
          </a:prstGeom>
        </p:spPr>
      </p:pic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Плановое переключение контекста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5" y="1927568"/>
            <a:ext cx="2121802" cy="24272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95904" y="2917920"/>
            <a:ext cx="406884" cy="548900"/>
            <a:chOff x="7248646" y="3899747"/>
            <a:chExt cx="405542" cy="54709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1" r="12402"/>
            <a:stretch/>
          </p:blipFill>
          <p:spPr>
            <a:xfrm>
              <a:off x="7248646" y="3899747"/>
              <a:ext cx="405542" cy="547090"/>
            </a:xfrm>
            <a:prstGeom prst="snip1Rect">
              <a:avLst>
                <a:gd name="adj" fmla="val 24530"/>
              </a:avLst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271" y="4198775"/>
              <a:ext cx="230917" cy="230917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r="12402"/>
          <a:stretch/>
        </p:blipFill>
        <p:spPr>
          <a:xfrm>
            <a:off x="4595904" y="2917920"/>
            <a:ext cx="406884" cy="548900"/>
          </a:xfrm>
          <a:prstGeom prst="snip1Rect">
            <a:avLst>
              <a:gd name="adj" fmla="val 24530"/>
            </a:avLst>
          </a:prstGeom>
        </p:spPr>
      </p:pic>
      <p:sp>
        <p:nvSpPr>
          <p:cNvPr id="30" name="Content Placeholder 6"/>
          <p:cNvSpPr>
            <a:spLocks noGrp="1"/>
          </p:cNvSpPr>
          <p:nvPr>
            <p:ph sz="quarter" idx="17"/>
          </p:nvPr>
        </p:nvSpPr>
        <p:spPr>
          <a:xfrm>
            <a:off x="6020730" y="1425787"/>
            <a:ext cx="5157293" cy="1965980"/>
          </a:xfrm>
        </p:spPr>
        <p:txBody>
          <a:bodyPr/>
          <a:lstStyle/>
          <a:p>
            <a:pPr marL="463486" lvl="2" indent="-458709">
              <a:buFont typeface="+mj-lt"/>
              <a:buAutoNum type="arabicPeriod"/>
            </a:pPr>
            <a:r>
              <a:rPr lang="ru-RU" dirty="0" smtClean="0">
                <a:ea typeface="ＭＳ Ｐゴシック" pitchFamily="34" charset="-128"/>
              </a:rPr>
              <a:t>Закончить задачу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dirty="0" smtClean="0">
                <a:ea typeface="ＭＳ Ｐゴシック" pitchFamily="34" charset="-128"/>
              </a:rPr>
              <a:t>Выгрузить контекст</a:t>
            </a:r>
            <a:endParaRPr lang="en-US" dirty="0" smtClean="0">
              <a:ea typeface="ＭＳ Ｐゴシック" pitchFamily="34" charset="-128"/>
            </a:endParaRPr>
          </a:p>
          <a:p>
            <a:pPr lvl="2"/>
            <a:endParaRPr lang="en-GB" dirty="0" smtClean="0"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160138"/>
      </p:ext>
    </p:extLst>
  </p:cSld>
  <p:clrMapOvr>
    <a:masterClrMapping/>
  </p:clrMapOvr>
  <p:transition advTm="8962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1884E-6 -4.84404E-6 L -0.29537 0.322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6" y="160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4801239"/>
            <a:ext cx="2923333" cy="1800773"/>
          </a:xfrm>
          <a:prstGeom prst="rect">
            <a:avLst/>
          </a:prstGeom>
        </p:spPr>
      </p:pic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Плановое переключение контекста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5" y="1927568"/>
            <a:ext cx="2121802" cy="2427213"/>
          </a:xfrm>
          <a:prstGeom prst="rect">
            <a:avLst/>
          </a:prstGeom>
        </p:spPr>
      </p:pic>
      <p:sp>
        <p:nvSpPr>
          <p:cNvPr id="30" name="Content Placeholder 6"/>
          <p:cNvSpPr>
            <a:spLocks noGrp="1"/>
          </p:cNvSpPr>
          <p:nvPr>
            <p:ph sz="quarter" idx="17"/>
          </p:nvPr>
        </p:nvSpPr>
        <p:spPr>
          <a:xfrm>
            <a:off x="6020730" y="1425787"/>
            <a:ext cx="5157293" cy="1965980"/>
          </a:xfrm>
        </p:spPr>
        <p:txBody>
          <a:bodyPr/>
          <a:lstStyle/>
          <a:p>
            <a:pPr marL="463486" lvl="2" indent="-458709">
              <a:buFont typeface="+mj-lt"/>
              <a:buAutoNum type="arabicPeriod"/>
            </a:pPr>
            <a:r>
              <a:rPr lang="ru-RU" dirty="0" smtClean="0">
                <a:ea typeface="ＭＳ Ｐゴシック" pitchFamily="34" charset="-128"/>
              </a:rPr>
              <a:t>Закончить задачу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dirty="0" smtClean="0">
                <a:ea typeface="ＭＳ Ｐゴシック" pitchFamily="34" charset="-128"/>
              </a:rPr>
              <a:t>Выгрузить контекст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dirty="0" smtClean="0">
                <a:ea typeface="ＭＳ Ｐゴシック" pitchFamily="34" charset="-128"/>
              </a:rPr>
              <a:t>Отключиться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dirty="0" smtClean="0">
                <a:ea typeface="ＭＳ Ｐゴシック" pitchFamily="34" charset="-128"/>
              </a:rPr>
              <a:t>Загрузить новую задачу</a:t>
            </a:r>
            <a:endParaRPr lang="en-US" dirty="0" smtClean="0">
              <a:ea typeface="ＭＳ Ｐゴシック" pitchFamily="34" charset="-128"/>
            </a:endParaRPr>
          </a:p>
          <a:p>
            <a:pPr lvl="2"/>
            <a:endParaRPr lang="en-GB" dirty="0" smtClean="0">
              <a:ea typeface="ＭＳ Ｐゴシック" pitchFamily="34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0407" y="5371042"/>
            <a:ext cx="406884" cy="548900"/>
            <a:chOff x="7248646" y="3899747"/>
            <a:chExt cx="405542" cy="5470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1" r="12402"/>
            <a:stretch/>
          </p:blipFill>
          <p:spPr>
            <a:xfrm>
              <a:off x="7248646" y="3899747"/>
              <a:ext cx="405542" cy="547090"/>
            </a:xfrm>
            <a:prstGeom prst="snip1Rect">
              <a:avLst>
                <a:gd name="adj" fmla="val 24530"/>
              </a:avLst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271" y="4198775"/>
              <a:ext cx="230917" cy="230917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5" y="1927568"/>
            <a:ext cx="2121802" cy="2427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19" y="4745106"/>
            <a:ext cx="2923333" cy="18007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r="12402"/>
          <a:stretch/>
        </p:blipFill>
        <p:spPr>
          <a:xfrm>
            <a:off x="7904144" y="5353840"/>
            <a:ext cx="406884" cy="548900"/>
          </a:xfrm>
          <a:prstGeom prst="snip1Rect">
            <a:avLst>
              <a:gd name="adj" fmla="val 24530"/>
            </a:avLst>
          </a:prstGeom>
        </p:spPr>
      </p:pic>
      <p:sp>
        <p:nvSpPr>
          <p:cNvPr id="3" name="Rectangle 2"/>
          <p:cNvSpPr/>
          <p:nvPr/>
        </p:nvSpPr>
        <p:spPr bwMode="auto">
          <a:xfrm>
            <a:off x="6432769" y="4218405"/>
            <a:ext cx="3389076" cy="271989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endParaRPr lang="en-US" sz="2007" dirty="0" err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46295" y="2664179"/>
            <a:ext cx="7153082" cy="1327568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r>
              <a:rPr lang="ru-RU" sz="4415" dirty="0">
                <a:solidFill>
                  <a:srgbClr val="FF0000"/>
                </a:solidFill>
                <a:latin typeface="+mn-lt"/>
              </a:rPr>
              <a:t>Не менее получаса</a:t>
            </a:r>
            <a:endParaRPr lang="en-US" sz="4415" dirty="0" err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54" y="4409751"/>
            <a:ext cx="1485082" cy="1485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52617"/>
      </p:ext>
    </p:extLst>
  </p:cSld>
  <p:clrMapOvr>
    <a:masterClrMapping/>
  </p:clrMapOvr>
  <p:transition advTm="5245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528E-6 -2.0515E-7 L -0.3283 -0.338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5" y="-169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</a:t>
            </a:r>
            <a:r>
              <a:rPr lang="ru-RU" dirty="0" smtClean="0"/>
              <a:t>Два митинга подряд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9" y="1833649"/>
            <a:ext cx="3983498" cy="1926759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63486" lvl="2" indent="-458709">
              <a:buFont typeface="+mj-lt"/>
              <a:buAutoNum type="arabicPeriod"/>
            </a:pPr>
            <a:r>
              <a:rPr lang="ru-RU" dirty="0">
                <a:ea typeface="ＭＳ Ｐゴシック" pitchFamily="34" charset="-128"/>
              </a:rPr>
              <a:t>Закончить задачу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b="1" dirty="0">
                <a:ea typeface="ＭＳ Ｐゴシック" pitchFamily="34" charset="-128"/>
              </a:rPr>
              <a:t>Выгрузить контекст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dirty="0">
                <a:ea typeface="ＭＳ Ｐゴシック" pitchFamily="34" charset="-128"/>
              </a:rPr>
              <a:t>Отключиться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b="1" dirty="0">
                <a:ea typeface="ＭＳ Ｐゴシック" pitchFamily="34" charset="-128"/>
              </a:rPr>
              <a:t>Загрузить новую задачу</a:t>
            </a: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025788"/>
      </p:ext>
    </p:extLst>
  </p:cSld>
  <p:clrMapOvr>
    <a:masterClrMapping/>
  </p:clrMapOvr>
  <p:transition advTm="14383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Экстренное переключение контекста</a:t>
            </a:r>
            <a:endParaRPr lang="en-GB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943" y="4883875"/>
            <a:ext cx="4334291" cy="2056697"/>
          </a:xfrm>
        </p:spPr>
        <p:txBody>
          <a:bodyPr/>
          <a:lstStyle/>
          <a:p>
            <a:pPr marL="4778" lvl="2" indent="0">
              <a:buNone/>
            </a:pPr>
            <a:r>
              <a:rPr lang="ru-RU" b="1" dirty="0">
                <a:ea typeface="ＭＳ Ｐゴシック" pitchFamily="34" charset="-128"/>
              </a:rPr>
              <a:t>0.   </a:t>
            </a:r>
            <a:r>
              <a:rPr lang="ru-RU" b="1" dirty="0" smtClean="0">
                <a:ea typeface="ＭＳ Ｐゴシック" pitchFamily="34" charset="-128"/>
              </a:rPr>
              <a:t>А </a:t>
            </a:r>
            <a:r>
              <a:rPr lang="ru-RU" b="1" dirty="0">
                <a:ea typeface="ＭＳ Ｐゴシック" pitchFamily="34" charset="-128"/>
              </a:rPr>
              <a:t>можно я не приду?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b="1" dirty="0">
                <a:ea typeface="ＭＳ Ｐゴシック" pitchFamily="34" charset="-128"/>
              </a:rPr>
              <a:t>Закончить задачу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b="1" dirty="0">
                <a:ea typeface="ＭＳ Ｐゴシック" pitchFamily="34" charset="-128"/>
              </a:rPr>
              <a:t>Выгрузить контекст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dirty="0">
                <a:ea typeface="ＭＳ Ｐゴシック" pitchFamily="34" charset="-128"/>
              </a:rPr>
              <a:t>Отвлечься</a:t>
            </a:r>
          </a:p>
          <a:p>
            <a:pPr marL="463486" lvl="2" indent="-458709">
              <a:buFont typeface="+mj-lt"/>
              <a:buAutoNum type="arabicPeriod"/>
            </a:pPr>
            <a:r>
              <a:rPr lang="ru-RU" dirty="0">
                <a:ea typeface="ＭＳ Ｐゴシック" pitchFamily="34" charset="-128"/>
              </a:rPr>
              <a:t>Загрузить новую задачу</a:t>
            </a:r>
          </a:p>
          <a:p>
            <a:endParaRPr lang="ru-RU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4" y="1691898"/>
            <a:ext cx="8260093" cy="305960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307069"/>
      </p:ext>
    </p:extLst>
  </p:cSld>
  <p:clrMapOvr>
    <a:masterClrMapping/>
  </p:clrMapOvr>
  <p:transition advTm="952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41536" y="1723556"/>
            <a:ext cx="9029310" cy="4757550"/>
          </a:xfrm>
        </p:spPr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Стандартный алгоритм переключения</a:t>
            </a:r>
          </a:p>
          <a:p>
            <a:pPr lvl="2"/>
            <a:r>
              <a:rPr lang="ru-RU" b="1" dirty="0" smtClean="0">
                <a:ea typeface="ＭＳ Ｐゴシック" pitchFamily="34" charset="-128"/>
              </a:rPr>
              <a:t>Переключение проходит проще</a:t>
            </a:r>
            <a:endParaRPr lang="en-US" b="1" dirty="0">
              <a:ea typeface="ＭＳ Ｐゴシック" pitchFamily="34" charset="-128"/>
            </a:endParaRPr>
          </a:p>
          <a:p>
            <a:pPr marL="4778" lvl="2" indent="0">
              <a:buNone/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Правильная схема переключения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0281436"/>
      </p:ext>
    </p:extLst>
  </p:cSld>
  <p:clrMapOvr>
    <a:masterClrMapping/>
  </p:clrMapOvr>
  <p:transition advTm="32921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458709" indent="-458709">
              <a:buFont typeface="+mj-lt"/>
              <a:buAutoNum type="arabicPeriod"/>
            </a:pPr>
            <a:r>
              <a:rPr lang="ru-RU" dirty="0" smtClean="0"/>
              <a:t>Понятная спецификация </a:t>
            </a:r>
            <a:r>
              <a:rPr lang="ru-RU" dirty="0" smtClean="0">
                <a:solidFill>
                  <a:schemeClr val="tx1"/>
                </a:solidFill>
              </a:rPr>
              <a:t>→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Мало вопросов →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Мало отвлечений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/>
          </a:p>
          <a:p>
            <a:pPr marL="458709" indent="-458709">
              <a:buFont typeface="+mj-lt"/>
              <a:buAutoNum type="arabicPeriod"/>
            </a:pPr>
            <a:r>
              <a:rPr lang="ru-RU" dirty="0" smtClean="0"/>
              <a:t>Вовлеченная команда</a:t>
            </a:r>
            <a:r>
              <a:rPr lang="ru-RU" dirty="0"/>
              <a:t> </a:t>
            </a:r>
            <a:r>
              <a:rPr lang="ru-RU" dirty="0" smtClean="0">
                <a:solidFill>
                  <a:schemeClr val="tx1"/>
                </a:solidFill>
              </a:rPr>
              <a:t>→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Мало вопросов →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Мало </a:t>
            </a:r>
            <a:r>
              <a:rPr lang="ru-RU" dirty="0" smtClean="0">
                <a:solidFill>
                  <a:schemeClr val="tx1"/>
                </a:solidFill>
              </a:rPr>
              <a:t>отвлечений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/>
          </a:p>
          <a:p>
            <a:pPr marL="458709" indent="-458709">
              <a:buFont typeface="+mj-lt"/>
              <a:buAutoNum type="arabicPeriod"/>
            </a:pPr>
            <a:r>
              <a:rPr lang="ru-RU" dirty="0" smtClean="0"/>
              <a:t>Контролируемое время переключения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→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Переключение проходит просто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/>
          </a:p>
          <a:p>
            <a:pPr marL="458709" indent="-458709">
              <a:buFont typeface="+mj-lt"/>
              <a:buAutoNum type="arabicPeriod"/>
            </a:pPr>
            <a:r>
              <a:rPr lang="ru-RU" dirty="0" smtClean="0"/>
              <a:t>Правильная схема переключения</a:t>
            </a:r>
            <a:r>
              <a:rPr lang="ru-RU" dirty="0">
                <a:solidFill>
                  <a:schemeClr val="tx1"/>
                </a:solidFill>
              </a:rPr>
              <a:t> →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Переключение проходит просто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Переключение контекста: </a:t>
            </a:r>
            <a:r>
              <a:rPr lang="ru-RU" b="1" dirty="0" smtClean="0"/>
              <a:t>Знаем, что делать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3"/>
          <p:cNvSpPr/>
          <p:nvPr/>
        </p:nvSpPr>
        <p:spPr bwMode="auto">
          <a:xfrm>
            <a:off x="1362074" y="2787730"/>
            <a:ext cx="7153082" cy="175747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r>
              <a:rPr lang="ru-RU" sz="4415" dirty="0" smtClean="0">
                <a:solidFill>
                  <a:srgbClr val="FF0000"/>
                </a:solidFill>
                <a:latin typeface="+mn-lt"/>
              </a:rPr>
              <a:t>Знать – недостаточно!</a:t>
            </a:r>
          </a:p>
          <a:p>
            <a:pPr algn="ctr" defTabSz="966793" eaLnBrk="0" hangingPunct="0">
              <a:tabLst>
                <a:tab pos="1261449" algn="l"/>
              </a:tabLst>
            </a:pPr>
            <a:r>
              <a:rPr lang="ru-RU" sz="4415" dirty="0" smtClean="0">
                <a:solidFill>
                  <a:srgbClr val="FF0000"/>
                </a:solidFill>
                <a:latin typeface="+mn-lt"/>
              </a:rPr>
              <a:t>Надо применять</a:t>
            </a:r>
            <a:endParaRPr lang="en-US" sz="4415" dirty="0" err="1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615507"/>
      </p:ext>
    </p:extLst>
  </p:cSld>
  <p:clrMapOvr>
    <a:masterClrMapping/>
  </p:clrMapOvr>
  <p:transition advTm="12330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3"/>
          <p:cNvSpPr/>
          <p:nvPr/>
        </p:nvSpPr>
        <p:spPr bwMode="auto">
          <a:xfrm>
            <a:off x="1446295" y="2664179"/>
            <a:ext cx="7153082" cy="1327568"/>
          </a:xfrm>
          <a:prstGeom prst="rec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r>
              <a:rPr lang="ru-RU" sz="4415" dirty="0">
                <a:latin typeface="+mn-lt"/>
              </a:rPr>
              <a:t>Спасибо!</a:t>
            </a:r>
            <a:br>
              <a:rPr lang="ru-RU" sz="4415" dirty="0">
                <a:latin typeface="+mn-lt"/>
              </a:rPr>
            </a:br>
            <a:endParaRPr lang="ru-RU" sz="4415" dirty="0">
              <a:latin typeface="+mn-lt"/>
            </a:endParaRPr>
          </a:p>
          <a:p>
            <a:pPr algn="ctr" defTabSz="966793" eaLnBrk="0" hangingPunct="0">
              <a:tabLst>
                <a:tab pos="1261449" algn="l"/>
              </a:tabLst>
            </a:pPr>
            <a:r>
              <a:rPr lang="ru-RU" sz="4415" dirty="0">
                <a:latin typeface="+mn-lt"/>
              </a:rPr>
              <a:t>Вопросы?</a:t>
            </a:r>
            <a:endParaRPr lang="en-US" sz="4415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019430"/>
      </p:ext>
    </p:extLst>
  </p:cSld>
  <p:clrMapOvr>
    <a:masterClrMapping/>
  </p:clrMapOvr>
  <p:transition advTm="555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556669" y="4199467"/>
            <a:ext cx="9000000" cy="2469092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Данный материал не является предложением или предоставлением какой-либо услуги. Данный материал предназначен исключительно для информационных и иллюстративных целей и не предназначен для распространения в рекламных целях. Любой анализ третьих сторон не предполагает какого-либо одобрения или рекомендации. Мнения, выраженные в данном материале, являются актуальными на текущий момент, появляются только в этом материале и могут быть изменены без предварительного уведомления. Эта информация предоставляется с пониманием того, что в отношении материала, предоставленного здесь, вы будете принимать самостоятельное решение в отношении любых действий в связи с настоящим материалом, и это решение является основанным на вашем собственном суждении, и что вы способны понять и оценить последствия этих действий. ООО "Дойче Банк Техцентр" не несет никакой ответственности за любые убытки любого рода, относящихся к этому материалу. </a:t>
            </a:r>
            <a:endParaRPr lang="ru-RU" sz="140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9974"/>
      </p:ext>
    </p:extLst>
  </p:cSld>
  <p:clrMapOvr>
    <a:masterClrMapping/>
  </p:clrMapOvr>
  <p:transition advTm="154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41536" y="1723556"/>
            <a:ext cx="9029310" cy="4757550"/>
          </a:xfrm>
        </p:spPr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Классический </a:t>
            </a:r>
            <a:r>
              <a:rPr lang="en-US" dirty="0" smtClean="0">
                <a:ea typeface="ＭＳ Ｐゴシック" pitchFamily="34" charset="-128"/>
              </a:rPr>
              <a:t>Waterfall </a:t>
            </a:r>
            <a:r>
              <a:rPr lang="ru-RU" dirty="0" smtClean="0">
                <a:ea typeface="ＭＳ Ｐゴシック" pitchFamily="34" charset="-128"/>
              </a:rPr>
              <a:t>и </a:t>
            </a:r>
            <a:r>
              <a:rPr lang="en-US" dirty="0" smtClean="0">
                <a:ea typeface="ＭＳ Ｐゴシック" pitchFamily="34" charset="-128"/>
              </a:rPr>
              <a:t>Agile</a:t>
            </a:r>
            <a:endParaRPr lang="ru-RU" dirty="0" smtClean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Разработка «с нуля» и поддержка зрелого продукта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Продуктовая разработка и аутсорсинг</a:t>
            </a:r>
            <a:endParaRPr lang="en-US" dirty="0" smtClean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Не только аналитики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Кто и когда с этим сталкивается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0696309"/>
      </p:ext>
    </p:extLst>
  </p:cSld>
  <p:clrMapOvr>
    <a:masterClrMapping/>
  </p:clrMapOvr>
  <p:transition advTm="31271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41536" y="1723556"/>
            <a:ext cx="9029310" cy="4757550"/>
          </a:xfrm>
        </p:spPr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Потеря времени</a:t>
            </a:r>
          </a:p>
          <a:p>
            <a:pPr lvl="2"/>
            <a:r>
              <a:rPr lang="ru-RU" b="1" dirty="0" smtClean="0">
                <a:ea typeface="ＭＳ Ｐゴシック" pitchFamily="34" charset="-128"/>
              </a:rPr>
              <a:t>Потеря качества</a:t>
            </a: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9944" y="492360"/>
            <a:ext cx="8489366" cy="759742"/>
          </a:xfrm>
        </p:spPr>
        <p:txBody>
          <a:bodyPr/>
          <a:lstStyle/>
          <a:p>
            <a:r>
              <a:rPr lang="ru-RU" dirty="0" smtClean="0"/>
              <a:t>Это точно проблема?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4/22/2016 8:33:40 AM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3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045004"/>
      </p:ext>
    </p:extLst>
  </p:cSld>
  <p:clrMapOvr>
    <a:masterClrMapping/>
  </p:clrMapOvr>
  <p:transition advTm="11164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458709" indent="-458709">
              <a:buFont typeface="+mj-lt"/>
              <a:buAutoNum type="arabicPeriod"/>
            </a:pPr>
            <a:r>
              <a:rPr lang="ru-RU" dirty="0" smtClean="0"/>
              <a:t>Понятная спецификация </a:t>
            </a:r>
            <a:r>
              <a:rPr lang="ru-RU" dirty="0" smtClean="0">
                <a:solidFill>
                  <a:schemeClr val="tx1"/>
                </a:solidFill>
              </a:rPr>
              <a:t>→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Мало вопросов →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Мало отвлечений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/>
          </a:p>
          <a:p>
            <a:pPr marL="458709" indent="-458709">
              <a:buFont typeface="+mj-lt"/>
              <a:buAutoNum type="arabicPeriod"/>
            </a:pPr>
            <a:r>
              <a:rPr lang="ru-RU" dirty="0" smtClean="0"/>
              <a:t>Вовлеченная команда</a:t>
            </a:r>
            <a:r>
              <a:rPr lang="ru-RU" dirty="0"/>
              <a:t> </a:t>
            </a:r>
            <a:r>
              <a:rPr lang="ru-RU" dirty="0" smtClean="0">
                <a:solidFill>
                  <a:schemeClr val="tx1"/>
                </a:solidFill>
              </a:rPr>
              <a:t>→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Мало вопросов →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Мало </a:t>
            </a:r>
            <a:r>
              <a:rPr lang="ru-RU" dirty="0" smtClean="0">
                <a:solidFill>
                  <a:schemeClr val="tx1"/>
                </a:solidFill>
              </a:rPr>
              <a:t>отвлечений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/>
          </a:p>
          <a:p>
            <a:pPr marL="458709" indent="-458709">
              <a:buFont typeface="+mj-lt"/>
              <a:buAutoNum type="arabicPeriod"/>
            </a:pPr>
            <a:r>
              <a:rPr lang="ru-RU" dirty="0" smtClean="0"/>
              <a:t>Контролируемое время переключения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→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Переключение проходит просто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/>
          </a:p>
          <a:p>
            <a:pPr marL="458709" indent="-458709">
              <a:buFont typeface="+mj-lt"/>
              <a:buAutoNum type="arabicPeriod"/>
            </a:pPr>
            <a:r>
              <a:rPr lang="ru-RU" dirty="0" smtClean="0"/>
              <a:t>Правильная схема переключения</a:t>
            </a:r>
            <a:r>
              <a:rPr lang="ru-RU" dirty="0">
                <a:solidFill>
                  <a:schemeClr val="tx1"/>
                </a:solidFill>
              </a:rPr>
              <a:t> →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Переключение проходит просто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Переключение контекста – не приговор!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978786"/>
      </p:ext>
    </p:extLst>
  </p:cSld>
  <p:clrMapOvr>
    <a:masterClrMapping/>
  </p:clrMapOvr>
  <p:transition advTm="12925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Rectangle 3"/>
          <p:cNvSpPr/>
          <p:nvPr/>
        </p:nvSpPr>
        <p:spPr bwMode="auto">
          <a:xfrm>
            <a:off x="1046945" y="2664179"/>
            <a:ext cx="7982365" cy="1327568"/>
          </a:xfrm>
          <a:prstGeom prst="rec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</p:spPr>
        <p:txBody>
          <a:bodyPr lIns="101247" tIns="50624" rIns="101247" bIns="50624" rtlCol="0" anchor="ctr">
            <a:noAutofit/>
          </a:bodyPr>
          <a:lstStyle/>
          <a:p>
            <a:pPr algn="ctr" defTabSz="966793" eaLnBrk="0" hangingPunct="0">
              <a:tabLst>
                <a:tab pos="1261449" algn="l"/>
              </a:tabLst>
            </a:pPr>
            <a:r>
              <a:rPr lang="en-US" sz="4415" dirty="0">
                <a:solidFill>
                  <a:srgbClr val="0092D0"/>
                </a:solidFill>
                <a:latin typeface="+mn-lt"/>
              </a:rPr>
              <a:t>1. </a:t>
            </a:r>
            <a:r>
              <a:rPr lang="ru-RU" sz="4415" dirty="0">
                <a:solidFill>
                  <a:srgbClr val="0092D0"/>
                </a:solidFill>
                <a:latin typeface="+mn-lt"/>
              </a:rPr>
              <a:t>Понятная спецификация</a:t>
            </a:r>
            <a:endParaRPr lang="en-US" sz="4415" dirty="0" err="1">
              <a:solidFill>
                <a:srgbClr val="0092D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993844"/>
      </p:ext>
    </p:extLst>
  </p:cSld>
  <p:clrMapOvr>
    <a:masterClrMapping/>
  </p:clrMapOvr>
  <p:transition advTm="49121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Прототипы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Использовать: когда много </a:t>
            </a:r>
            <a:r>
              <a:rPr lang="en-US" dirty="0" smtClean="0">
                <a:solidFill>
                  <a:schemeClr val="tx1"/>
                </a:solidFill>
              </a:rPr>
              <a:t>UI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Проще понять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 также: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Не только спецификация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Минус: нет контроля версий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9" y="1628028"/>
            <a:ext cx="3873014" cy="5169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925249"/>
      </p:ext>
    </p:extLst>
  </p:cSld>
  <p:clrMapOvr>
    <a:masterClrMapping/>
  </p:clrMapOvr>
  <p:transition advTm="15018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by Example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778" lvl="2" indent="0">
              <a:buNone/>
            </a:pPr>
            <a:r>
              <a:rPr lang="ru-RU" dirty="0">
                <a:ea typeface="ＭＳ Ｐゴシック" pitchFamily="34" charset="-128"/>
              </a:rPr>
              <a:t>Использовать: когда много сложной логики</a:t>
            </a:r>
          </a:p>
          <a:p>
            <a:pPr marL="4778" lvl="2" indent="0">
              <a:buNone/>
            </a:pPr>
            <a:endParaRPr lang="ru-RU" dirty="0">
              <a:ea typeface="ＭＳ Ｐゴシック" pitchFamily="34" charset="-128"/>
            </a:endParaRPr>
          </a:p>
          <a:p>
            <a:pPr marL="4778" lvl="2" indent="0">
              <a:buNone/>
            </a:pPr>
            <a:r>
              <a:rPr lang="ru-RU" dirty="0">
                <a:ea typeface="ＭＳ Ｐゴシック" pitchFamily="34" charset="-128"/>
              </a:rPr>
              <a:t>Проще понять</a:t>
            </a:r>
          </a:p>
          <a:p>
            <a:pPr marL="4778" lvl="2" indent="0">
              <a:buNone/>
            </a:pPr>
            <a:r>
              <a:rPr lang="ru-RU" dirty="0">
                <a:ea typeface="ＭＳ Ｐゴシック" pitchFamily="34" charset="-128"/>
              </a:rPr>
              <a:t>Проще добиться полноты и непротиворечивости</a:t>
            </a:r>
          </a:p>
          <a:p>
            <a:pPr marL="4778" lvl="2" indent="0">
              <a:buNone/>
            </a:pPr>
            <a:endParaRPr lang="ru-RU" dirty="0">
              <a:ea typeface="ＭＳ Ｐゴシック" pitchFamily="34" charset="-128"/>
            </a:endParaRPr>
          </a:p>
          <a:p>
            <a:pPr marL="4778" lvl="2" indent="0">
              <a:buNone/>
            </a:pPr>
            <a:r>
              <a:rPr lang="ru-RU" dirty="0">
                <a:ea typeface="ＭＳ Ｐゴシック" pitchFamily="34" charset="-128"/>
              </a:rPr>
              <a:t>А также: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ru-RU" dirty="0">
                <a:ea typeface="ＭＳ Ｐゴシック" pitchFamily="34" charset="-128"/>
              </a:rPr>
              <a:t>Основа для тестов</a:t>
            </a:r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07" y="1641922"/>
            <a:ext cx="4391317" cy="1842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47220"/>
      </p:ext>
    </p:extLst>
  </p:cSld>
  <p:clrMapOvr>
    <a:masterClrMapping/>
  </p:clrMapOvr>
  <p:transition advTm="17132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Общее: спецификация демонстрирует поведение системы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Нагляднее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Проще обеспечить полноту и непротиворечивость требований</a:t>
            </a:r>
          </a:p>
          <a:p>
            <a:pPr lvl="2"/>
            <a:r>
              <a:rPr lang="ru-RU" b="1" dirty="0" smtClean="0">
                <a:ea typeface="ＭＳ Ｐゴシック" pitchFamily="34" charset="-128"/>
              </a:rPr>
              <a:t>Меньше вопросов, меньше отвлечений</a:t>
            </a:r>
            <a:endParaRPr lang="ru-RU" b="1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Понятная спецификация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763A238A-BE21-4EFB-97BC-35905AF5850E}" type="datetime1">
              <a:rPr lang="en-US" smtClean="0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09DDE04-D489-4F06-A88E-5F2B162A14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7545"/>
      </p:ext>
    </p:extLst>
  </p:cSld>
  <p:clrMapOvr>
    <a:masterClrMapping/>
  </p:clrMapOvr>
  <p:transition advTm="45655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2|1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27.1|39.6|2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7|10.5|6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|41.9"/>
</p:tagLst>
</file>

<file path=ppt/theme/theme1.xml><?xml version="1.0" encoding="utf-8"?>
<a:theme xmlns:a="http://schemas.openxmlformats.org/drawingml/2006/main" name="DB Screenshow White">
  <a:themeElements>
    <a:clrScheme name="DB Screenshow White">
      <a:dk1>
        <a:srgbClr val="B4D2F0"/>
      </a:dk1>
      <a:lt1>
        <a:srgbClr val="000000"/>
      </a:lt1>
      <a:dk2>
        <a:srgbClr val="FFFFFF"/>
      </a:dk2>
      <a:lt2>
        <a:srgbClr val="8296AA"/>
      </a:lt2>
      <a:accent1>
        <a:srgbClr val="193296"/>
      </a:accent1>
      <a:accent2>
        <a:srgbClr val="0092D0"/>
      </a:accent2>
      <a:accent3>
        <a:srgbClr val="FFA005"/>
      </a:accent3>
      <a:accent4>
        <a:srgbClr val="D70032"/>
      </a:accent4>
      <a:accent5>
        <a:srgbClr val="2D962D"/>
      </a:accent5>
      <a:accent6>
        <a:srgbClr val="0055AA"/>
      </a:accent6>
      <a:hlink>
        <a:srgbClr val="961414"/>
      </a:hlink>
      <a:folHlink>
        <a:srgbClr val="379B6E"/>
      </a:folHlink>
    </a:clrScheme>
    <a:fontScheme name="DB Screenshow">
      <a:majorFont>
        <a:latin typeface="Arial"/>
        <a:ea typeface="MS PGothic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255,255,255">
      <a:srgbClr val="FFFFFF"/>
    </a:custClr>
    <a:custClr name="0,0,0">
      <a:srgbClr val="000000"/>
    </a:custClr>
    <a:custClr name="Primary Blue 25,50,150">
      <a:srgbClr val="193296"/>
    </a:custClr>
    <a:custClr name="0,146,208">
      <a:srgbClr val="0092D0"/>
    </a:custClr>
    <a:custClr name="255,160,0">
      <a:srgbClr val="FFA000"/>
    </a:custClr>
    <a:custClr name="215,0,50">
      <a:srgbClr val="D70032"/>
    </a:custClr>
    <a:custClr name="45,150,45">
      <a:srgbClr val="2D962D"/>
    </a:custClr>
    <a:custClr name="0,85,170">
      <a:srgbClr val="0055AA"/>
    </a:custClr>
    <a:custClr name="180,210,240">
      <a:srgbClr val="B4D2F0"/>
    </a:custClr>
    <a:custClr name="130,150,170">
      <a:srgbClr val="8296AA"/>
    </a:custClr>
    <a:custClr name="255,255,255">
      <a:srgbClr val="FFFFFF"/>
    </a:custClr>
    <a:custClr name="0,0,0">
      <a:srgbClr val="000000"/>
    </a:custClr>
    <a:custClr name="140,159,236">
      <a:srgbClr val="8C9FEC"/>
    </a:custClr>
    <a:custClr name="130,195,255">
      <a:srgbClr val="82C3FF"/>
    </a:custClr>
    <a:custClr name="255,217,153">
      <a:srgbClr val="FFD999"/>
    </a:custClr>
    <a:custClr name="255,141,167">
      <a:srgbClr val="FF8DA7"/>
    </a:custClr>
    <a:custClr name="158,226,158">
      <a:srgbClr val="9EE29E"/>
    </a:custClr>
    <a:custClr name="51,153,255">
      <a:srgbClr val="3399FF"/>
    </a:custClr>
    <a:custClr name="17,53,87">
      <a:srgbClr val="113557"/>
    </a:custClr>
    <a:custClr name="230,234,238">
      <a:srgbClr val="E6EAEE"/>
    </a:custClr>
    <a:custClr name="255,255,255">
      <a:srgbClr val="FFFFFF"/>
    </a:custClr>
    <a:custClr name="0,0,0">
      <a:srgbClr val="000000"/>
    </a:custClr>
    <a:custClr name="83,111,226">
      <a:srgbClr val="536FE2"/>
    </a:custClr>
    <a:custClr name="180,219,255">
      <a:srgbClr val="B4DBFF"/>
    </a:custClr>
    <a:custClr name="255,198,105">
      <a:srgbClr val="FFC669"/>
    </a:custClr>
    <a:custClr name="255,78,119">
      <a:srgbClr val="FF4E77"/>
    </a:custClr>
    <a:custClr name="110,210,110">
      <a:srgbClr val="6ED26E"/>
    </a:custClr>
    <a:custClr name="187,221,255">
      <a:srgbClr val="BBDDFF"/>
    </a:custClr>
    <a:custClr name="93,157,223">
      <a:srgbClr val="5D9DDF"/>
    </a:custClr>
    <a:custClr name="205,213,221">
      <a:srgbClr val="CDD5DD"/>
    </a:custClr>
    <a:custClr name="Branding Only 0,24,168">
      <a:srgbClr val="0018A8"/>
    </a:custClr>
    <a:custClr name="0,0,0">
      <a:srgbClr val="000000"/>
    </a:custClr>
    <a:custClr name="19,38,113">
      <a:srgbClr val="132671"/>
    </a:custClr>
    <a:custClr name="34,149,255">
      <a:srgbClr val="2295FF"/>
    </a:custClr>
    <a:custClr name="195,121,0">
      <a:srgbClr val="C37900"/>
    </a:custClr>
    <a:custClr name="161,0,38">
      <a:srgbClr val="A10026"/>
    </a:custClr>
    <a:custClr name="34,113,34">
      <a:srgbClr val="227122"/>
    </a:custClr>
    <a:custClr name="0,64,127">
      <a:srgbClr val="00407F"/>
    </a:custClr>
    <a:custClr name="35,105,175">
      <a:srgbClr val="2369AF"/>
    </a:custClr>
    <a:custClr name="61,75,89">
      <a:srgbClr val="3D4B59"/>
    </a:custClr>
    <a:custClr name="PWM Only 182,192,199">
      <a:srgbClr val="B6C0C7"/>
    </a:custClr>
    <a:custClr name="PWM Only 137,150,160">
      <a:srgbClr val="8996A0"/>
    </a:custClr>
    <a:custClr name="0,42,85">
      <a:srgbClr val="002A55"/>
    </a:custClr>
    <a:custClr name="105,167,255">
      <a:srgbClr val="69A7FF"/>
    </a:custClr>
    <a:custClr name="255,255,255">
      <a:srgbClr val="FFFFFF"/>
    </a:custClr>
    <a:custClr name="255,255,255">
      <a:srgbClr val="FFFFFF"/>
    </a:custClr>
    <a:custClr name="255,255,255">
      <a:srgbClr val="FFFFFF"/>
    </a:custClr>
    <a:custClr name="0,34,68">
      <a:srgbClr val="002244"/>
    </a:custClr>
    <a:custClr name="0,0,0">
      <a:srgbClr val="000000"/>
    </a:custClr>
    <a:custClr name="91,113,134">
      <a:srgbClr val="5B7186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689</Words>
  <Application>Microsoft Office PowerPoint</Application>
  <PresentationFormat>Произвольный</PresentationFormat>
  <Paragraphs>220</Paragraphs>
  <Slides>29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ＭＳ Ｐゴシック</vt:lpstr>
      <vt:lpstr>Arial</vt:lpstr>
      <vt:lpstr>Calibri</vt:lpstr>
      <vt:lpstr>DB Screenshow White</vt:lpstr>
      <vt:lpstr>Презентация PowerPoint</vt:lpstr>
      <vt:lpstr>История из жизни аналитика</vt:lpstr>
      <vt:lpstr>Кто и когда с этим сталкивается</vt:lpstr>
      <vt:lpstr>Это точно проблема?</vt:lpstr>
      <vt:lpstr>Переключение контекста – не приговор!</vt:lpstr>
      <vt:lpstr>Презентация PowerPoint</vt:lpstr>
      <vt:lpstr>Прототипы</vt:lpstr>
      <vt:lpstr>Specification by Example</vt:lpstr>
      <vt:lpstr>Понятная спецификация</vt:lpstr>
      <vt:lpstr>Презентация PowerPoint</vt:lpstr>
      <vt:lpstr>Аналитик анализирует, разработчик разрабатывает?</vt:lpstr>
      <vt:lpstr>Вовлечение команды: как</vt:lpstr>
      <vt:lpstr>Вовлеченная команда</vt:lpstr>
      <vt:lpstr>Презентация PowerPoint</vt:lpstr>
      <vt:lpstr>Планировать активность</vt:lpstr>
      <vt:lpstr>Пример: Разделение по дням</vt:lpstr>
      <vt:lpstr>Пример: Разделение по времени</vt:lpstr>
      <vt:lpstr>Пример: Сессии обсуждений </vt:lpstr>
      <vt:lpstr>Пример: Вопросы в Offline</vt:lpstr>
      <vt:lpstr>Контролируемое время переключения</vt:lpstr>
      <vt:lpstr>Презентация PowerPoint</vt:lpstr>
      <vt:lpstr>Плановое переключение контекста</vt:lpstr>
      <vt:lpstr>Плановое переключение контекста</vt:lpstr>
      <vt:lpstr>Case: Два митинга подряд</vt:lpstr>
      <vt:lpstr>Экстренное переключение контекста</vt:lpstr>
      <vt:lpstr>Правильная схема переключения</vt:lpstr>
      <vt:lpstr>Переключение контекста: Знаем, что делать</vt:lpstr>
      <vt:lpstr>Презентация PowerPoint</vt:lpstr>
      <vt:lpstr>Презентация PowerPoint</vt:lpstr>
    </vt:vector>
  </TitlesOfParts>
  <Company>Deutsche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Bank screenshow template</dc:title>
  <dc:creator>*</dc:creator>
  <cp:keywords>For internal use only, Public</cp:keywords>
  <cp:lastModifiedBy>Anna Lopatuhina</cp:lastModifiedBy>
  <cp:revision>600</cp:revision>
  <cp:lastPrinted>2010-03-16T19:12:47Z</cp:lastPrinted>
  <dcterms:created xsi:type="dcterms:W3CDTF">2012-05-14T13:01:36Z</dcterms:created>
  <dcterms:modified xsi:type="dcterms:W3CDTF">2016-04-22T05:36:09Z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1222df5d-cc21-49f1-9110-cf2fd0829eb4</vt:lpwstr>
  </property>
  <property fmtid="{D5CDD505-2E9C-101B-9397-08002B2CF9AE}" pid="3" name="aliashDocumentMarking">
    <vt:lpwstr>For internal use only</vt:lpwstr>
  </property>
  <property fmtid="{D5CDD505-2E9C-101B-9397-08002B2CF9AE}" pid="4" name="db.comClassification">
    <vt:lpwstr>Public</vt:lpwstr>
  </property>
</Properties>
</file>