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63" r:id="rId3"/>
  </p:sldMasterIdLst>
  <p:notesMasterIdLst>
    <p:notesMasterId r:id="rId13"/>
  </p:notesMasterIdLst>
  <p:handoutMasterIdLst>
    <p:handoutMasterId r:id="rId14"/>
  </p:handoutMasterIdLst>
  <p:sldIdLst>
    <p:sldId id="276" r:id="rId4"/>
    <p:sldId id="265" r:id="rId5"/>
    <p:sldId id="261" r:id="rId6"/>
    <p:sldId id="257" r:id="rId7"/>
    <p:sldId id="260" r:id="rId8"/>
    <p:sldId id="267" r:id="rId9"/>
    <p:sldId id="278" r:id="rId10"/>
    <p:sldId id="266" r:id="rId11"/>
    <p:sldId id="262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147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C41"/>
    <a:srgbClr val="FEFEF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964" y="66"/>
      </p:cViewPr>
      <p:guideLst>
        <p:guide orient="horz" pos="2736"/>
        <p:guide pos="147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4C80A-3CF3-3449-A835-79E7D2878A0F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ACE8FB08-E9A9-004A-9A4C-48126A7F3046}">
      <dgm:prSet phldrT="[Текст]"/>
      <dgm:spPr/>
      <dgm:t>
        <a:bodyPr/>
        <a:lstStyle/>
        <a:p>
          <a:r>
            <a:rPr lang="en-US" dirty="0"/>
            <a:t>Construction</a:t>
          </a:r>
          <a:endParaRPr lang="ru-RU" dirty="0"/>
        </a:p>
      </dgm:t>
    </dgm:pt>
    <dgm:pt modelId="{8A482403-98AE-A745-AC94-482D34B13CCA}" type="parTrans" cxnId="{7F4A9057-4216-8146-8AA7-949F92548386}">
      <dgm:prSet/>
      <dgm:spPr/>
      <dgm:t>
        <a:bodyPr/>
        <a:lstStyle/>
        <a:p>
          <a:endParaRPr lang="ru-RU"/>
        </a:p>
      </dgm:t>
    </dgm:pt>
    <dgm:pt modelId="{928B0A17-76B0-2946-8562-BB4C40AE0211}" type="sibTrans" cxnId="{7F4A9057-4216-8146-8AA7-949F92548386}">
      <dgm:prSet/>
      <dgm:spPr/>
      <dgm:t>
        <a:bodyPr/>
        <a:lstStyle/>
        <a:p>
          <a:endParaRPr lang="ru-RU"/>
        </a:p>
      </dgm:t>
    </dgm:pt>
    <dgm:pt modelId="{E817C124-FFCE-9246-9904-E7AB4B7F33B6}">
      <dgm:prSet phldrT="[Текст]"/>
      <dgm:spPr/>
      <dgm:t>
        <a:bodyPr/>
        <a:lstStyle/>
        <a:p>
          <a:r>
            <a:rPr lang="en-US" dirty="0"/>
            <a:t>Demo</a:t>
          </a:r>
          <a:endParaRPr lang="ru-RU" dirty="0"/>
        </a:p>
      </dgm:t>
    </dgm:pt>
    <dgm:pt modelId="{73C91F3C-7A38-9646-8488-B5F75D1DFE4D}" type="parTrans" cxnId="{99F3D1BF-FF2C-8847-A42D-9155CC84889E}">
      <dgm:prSet/>
      <dgm:spPr/>
      <dgm:t>
        <a:bodyPr/>
        <a:lstStyle/>
        <a:p>
          <a:endParaRPr lang="ru-RU"/>
        </a:p>
      </dgm:t>
    </dgm:pt>
    <dgm:pt modelId="{C3DCABF2-3DD4-184C-A97E-845772E6D846}" type="sibTrans" cxnId="{99F3D1BF-FF2C-8847-A42D-9155CC84889E}">
      <dgm:prSet/>
      <dgm:spPr/>
      <dgm:t>
        <a:bodyPr/>
        <a:lstStyle/>
        <a:p>
          <a:endParaRPr lang="ru-RU"/>
        </a:p>
      </dgm:t>
    </dgm:pt>
    <dgm:pt modelId="{7776EA92-5114-0940-944E-864D18BD3FFA}">
      <dgm:prSet phldrT="[Текст]"/>
      <dgm:spPr/>
      <dgm:t>
        <a:bodyPr/>
        <a:lstStyle/>
        <a:p>
          <a:r>
            <a:rPr lang="en-US" dirty="0"/>
            <a:t>Retro</a:t>
          </a:r>
          <a:endParaRPr lang="ru-RU" dirty="0"/>
        </a:p>
      </dgm:t>
    </dgm:pt>
    <dgm:pt modelId="{6A067D5E-7E1A-5746-956B-19D4BF3C2BB1}" type="parTrans" cxnId="{41D2F158-FE51-544C-95D8-F2F4591B256F}">
      <dgm:prSet/>
      <dgm:spPr/>
      <dgm:t>
        <a:bodyPr/>
        <a:lstStyle/>
        <a:p>
          <a:endParaRPr lang="ru-RU"/>
        </a:p>
      </dgm:t>
    </dgm:pt>
    <dgm:pt modelId="{1B538E0E-0A47-A447-8BA2-1C7E4462616A}" type="sibTrans" cxnId="{41D2F158-FE51-544C-95D8-F2F4591B256F}">
      <dgm:prSet/>
      <dgm:spPr/>
      <dgm:t>
        <a:bodyPr/>
        <a:lstStyle/>
        <a:p>
          <a:endParaRPr lang="ru-RU"/>
        </a:p>
      </dgm:t>
    </dgm:pt>
    <dgm:pt modelId="{FF722B35-11AC-E841-9AF2-0B9746367190}">
      <dgm:prSet/>
      <dgm:spPr/>
      <dgm:t>
        <a:bodyPr/>
        <a:lstStyle/>
        <a:p>
          <a:r>
            <a:rPr lang="en-US" dirty="0"/>
            <a:t>Planning</a:t>
          </a:r>
          <a:endParaRPr lang="ru-RU" dirty="0"/>
        </a:p>
      </dgm:t>
    </dgm:pt>
    <dgm:pt modelId="{4F72F102-1DBA-E540-A837-30FFD9BB1353}" type="parTrans" cxnId="{9B534D1F-E497-7847-B552-694F0058B26C}">
      <dgm:prSet/>
      <dgm:spPr/>
      <dgm:t>
        <a:bodyPr/>
        <a:lstStyle/>
        <a:p>
          <a:endParaRPr lang="ru-RU"/>
        </a:p>
      </dgm:t>
    </dgm:pt>
    <dgm:pt modelId="{C7943E9B-1A2C-2147-9CFD-7EAA04DFC233}" type="sibTrans" cxnId="{9B534D1F-E497-7847-B552-694F0058B26C}">
      <dgm:prSet/>
      <dgm:spPr/>
      <dgm:t>
        <a:bodyPr/>
        <a:lstStyle/>
        <a:p>
          <a:endParaRPr lang="ru-RU"/>
        </a:p>
      </dgm:t>
    </dgm:pt>
    <dgm:pt modelId="{DC291CB2-80A9-344D-B0EF-C6BDB2FB76B7}" type="pres">
      <dgm:prSet presAssocID="{BF64C80A-3CF3-3449-A835-79E7D2878A0F}" presName="Name0" presStyleCnt="0">
        <dgm:presLayoutVars>
          <dgm:dir/>
          <dgm:animLvl val="lvl"/>
          <dgm:resizeHandles val="exact"/>
        </dgm:presLayoutVars>
      </dgm:prSet>
      <dgm:spPr/>
    </dgm:pt>
    <dgm:pt modelId="{E05875C2-9EBE-9741-8922-E411F0AB1901}" type="pres">
      <dgm:prSet presAssocID="{ACE8FB08-E9A9-004A-9A4C-48126A7F3046}" presName="parTxOnly" presStyleLbl="node1" presStyleIdx="0" presStyleCnt="4" custLinFactNeighborX="821" custLinFactNeighborY="-786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9BD13-8CCA-AA4B-B50C-D759F785BC19}" type="pres">
      <dgm:prSet presAssocID="{928B0A17-76B0-2946-8562-BB4C40AE0211}" presName="parTxOnlySpace" presStyleCnt="0"/>
      <dgm:spPr/>
    </dgm:pt>
    <dgm:pt modelId="{350A74B8-D299-234B-8D35-9C3E54591D67}" type="pres">
      <dgm:prSet presAssocID="{E817C124-FFCE-9246-9904-E7AB4B7F33B6}" presName="parTxOnly" presStyleLbl="node1" presStyleIdx="1" presStyleCnt="4" custLinFactNeighborX="821" custLinFactNeighborY="-786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B5CA-D955-B14C-84D9-708459925B0E}" type="pres">
      <dgm:prSet presAssocID="{C3DCABF2-3DD4-184C-A97E-845772E6D846}" presName="parTxOnlySpace" presStyleCnt="0"/>
      <dgm:spPr/>
    </dgm:pt>
    <dgm:pt modelId="{B574EBBE-4D3E-3F41-BDDF-9DFFF3198570}" type="pres">
      <dgm:prSet presAssocID="{7776EA92-5114-0940-944E-864D18BD3FFA}" presName="parTxOnly" presStyleLbl="node1" presStyleIdx="2" presStyleCnt="4" custLinFactNeighborX="821" custLinFactNeighborY="-786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EB20C-6A2B-1749-AFC4-9CDE637BF7CD}" type="pres">
      <dgm:prSet presAssocID="{1B538E0E-0A47-A447-8BA2-1C7E4462616A}" presName="parTxOnlySpace" presStyleCnt="0"/>
      <dgm:spPr/>
    </dgm:pt>
    <dgm:pt modelId="{575E7CBD-DB84-7A48-BCFA-043A184C3055}" type="pres">
      <dgm:prSet presAssocID="{FF722B35-11AC-E841-9AF2-0B9746367190}" presName="parTxOnly" presStyleLbl="node1" presStyleIdx="3" presStyleCnt="4" custLinFactNeighborX="1718" custLinFactNeighborY="-78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DFFBD3-221F-3A42-B6C6-2919039A2C72}" type="presOf" srcId="{E817C124-FFCE-9246-9904-E7AB4B7F33B6}" destId="{350A74B8-D299-234B-8D35-9C3E54591D67}" srcOrd="0" destOrd="0" presId="urn:microsoft.com/office/officeart/2005/8/layout/chevron1"/>
    <dgm:cxn modelId="{9B534D1F-E497-7847-B552-694F0058B26C}" srcId="{BF64C80A-3CF3-3449-A835-79E7D2878A0F}" destId="{FF722B35-11AC-E841-9AF2-0B9746367190}" srcOrd="3" destOrd="0" parTransId="{4F72F102-1DBA-E540-A837-30FFD9BB1353}" sibTransId="{C7943E9B-1A2C-2147-9CFD-7EAA04DFC233}"/>
    <dgm:cxn modelId="{022F4CF7-9D6F-704D-83EB-4085F6C09C68}" type="presOf" srcId="{7776EA92-5114-0940-944E-864D18BD3FFA}" destId="{B574EBBE-4D3E-3F41-BDDF-9DFFF3198570}" srcOrd="0" destOrd="0" presId="urn:microsoft.com/office/officeart/2005/8/layout/chevron1"/>
    <dgm:cxn modelId="{41D2F158-FE51-544C-95D8-F2F4591B256F}" srcId="{BF64C80A-3CF3-3449-A835-79E7D2878A0F}" destId="{7776EA92-5114-0940-944E-864D18BD3FFA}" srcOrd="2" destOrd="0" parTransId="{6A067D5E-7E1A-5746-956B-19D4BF3C2BB1}" sibTransId="{1B538E0E-0A47-A447-8BA2-1C7E4462616A}"/>
    <dgm:cxn modelId="{D162DBDC-782B-754D-88E1-213A3B3F21A1}" type="presOf" srcId="{BF64C80A-3CF3-3449-A835-79E7D2878A0F}" destId="{DC291CB2-80A9-344D-B0EF-C6BDB2FB76B7}" srcOrd="0" destOrd="0" presId="urn:microsoft.com/office/officeart/2005/8/layout/chevron1"/>
    <dgm:cxn modelId="{30F7FBFE-8522-D542-B3D5-6DD5B2D3187D}" type="presOf" srcId="{ACE8FB08-E9A9-004A-9A4C-48126A7F3046}" destId="{E05875C2-9EBE-9741-8922-E411F0AB1901}" srcOrd="0" destOrd="0" presId="urn:microsoft.com/office/officeart/2005/8/layout/chevron1"/>
    <dgm:cxn modelId="{7F4A9057-4216-8146-8AA7-949F92548386}" srcId="{BF64C80A-3CF3-3449-A835-79E7D2878A0F}" destId="{ACE8FB08-E9A9-004A-9A4C-48126A7F3046}" srcOrd="0" destOrd="0" parTransId="{8A482403-98AE-A745-AC94-482D34B13CCA}" sibTransId="{928B0A17-76B0-2946-8562-BB4C40AE0211}"/>
    <dgm:cxn modelId="{99F3D1BF-FF2C-8847-A42D-9155CC84889E}" srcId="{BF64C80A-3CF3-3449-A835-79E7D2878A0F}" destId="{E817C124-FFCE-9246-9904-E7AB4B7F33B6}" srcOrd="1" destOrd="0" parTransId="{73C91F3C-7A38-9646-8488-B5F75D1DFE4D}" sibTransId="{C3DCABF2-3DD4-184C-A97E-845772E6D846}"/>
    <dgm:cxn modelId="{FA2EC3F3-AFBC-0E43-AD29-B33879CADE3E}" type="presOf" srcId="{FF722B35-11AC-E841-9AF2-0B9746367190}" destId="{575E7CBD-DB84-7A48-BCFA-043A184C3055}" srcOrd="0" destOrd="0" presId="urn:microsoft.com/office/officeart/2005/8/layout/chevron1"/>
    <dgm:cxn modelId="{EF639671-4E05-E044-82AF-1818D7D2FC52}" type="presParOf" srcId="{DC291CB2-80A9-344D-B0EF-C6BDB2FB76B7}" destId="{E05875C2-9EBE-9741-8922-E411F0AB1901}" srcOrd="0" destOrd="0" presId="urn:microsoft.com/office/officeart/2005/8/layout/chevron1"/>
    <dgm:cxn modelId="{869ADDD8-B46F-3144-89A5-7F199AE50EDE}" type="presParOf" srcId="{DC291CB2-80A9-344D-B0EF-C6BDB2FB76B7}" destId="{ED49BD13-8CCA-AA4B-B50C-D759F785BC19}" srcOrd="1" destOrd="0" presId="urn:microsoft.com/office/officeart/2005/8/layout/chevron1"/>
    <dgm:cxn modelId="{E34B32FB-EEB9-D645-A4DB-CAD39A658C93}" type="presParOf" srcId="{DC291CB2-80A9-344D-B0EF-C6BDB2FB76B7}" destId="{350A74B8-D299-234B-8D35-9C3E54591D67}" srcOrd="2" destOrd="0" presId="urn:microsoft.com/office/officeart/2005/8/layout/chevron1"/>
    <dgm:cxn modelId="{976E9B4D-8EE7-9542-936C-6E90FD54B798}" type="presParOf" srcId="{DC291CB2-80A9-344D-B0EF-C6BDB2FB76B7}" destId="{1016B5CA-D955-B14C-84D9-708459925B0E}" srcOrd="3" destOrd="0" presId="urn:microsoft.com/office/officeart/2005/8/layout/chevron1"/>
    <dgm:cxn modelId="{461594D0-3F6A-934A-81D5-DC9BC9ECF065}" type="presParOf" srcId="{DC291CB2-80A9-344D-B0EF-C6BDB2FB76B7}" destId="{B574EBBE-4D3E-3F41-BDDF-9DFFF3198570}" srcOrd="4" destOrd="0" presId="urn:microsoft.com/office/officeart/2005/8/layout/chevron1"/>
    <dgm:cxn modelId="{CA31C1AA-C540-0246-9D84-784DC13F2C4B}" type="presParOf" srcId="{DC291CB2-80A9-344D-B0EF-C6BDB2FB76B7}" destId="{8E6EB20C-6A2B-1749-AFC4-9CDE637BF7CD}" srcOrd="5" destOrd="0" presId="urn:microsoft.com/office/officeart/2005/8/layout/chevron1"/>
    <dgm:cxn modelId="{43987F7F-38F8-A843-AB90-BA644D1BFDB2}" type="presParOf" srcId="{DC291CB2-80A9-344D-B0EF-C6BDB2FB76B7}" destId="{575E7CBD-DB84-7A48-BCFA-043A184C305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875C2-9EBE-9741-8922-E411F0AB1901}">
      <dsp:nvSpPr>
        <dsp:cNvPr id="0" name=""/>
        <dsp:cNvSpPr/>
      </dsp:nvSpPr>
      <dsp:spPr>
        <a:xfrm>
          <a:off x="5778" y="527684"/>
          <a:ext cx="2276163" cy="910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Construction</a:t>
          </a:r>
          <a:endParaRPr lang="ru-RU" sz="1900" kern="1200" dirty="0"/>
        </a:p>
      </dsp:txBody>
      <dsp:txXfrm>
        <a:off x="461011" y="527684"/>
        <a:ext cx="1365698" cy="910465"/>
      </dsp:txXfrm>
    </dsp:sp>
    <dsp:sp modelId="{350A74B8-D299-234B-8D35-9C3E54591D67}">
      <dsp:nvSpPr>
        <dsp:cNvPr id="0" name=""/>
        <dsp:cNvSpPr/>
      </dsp:nvSpPr>
      <dsp:spPr>
        <a:xfrm>
          <a:off x="2054326" y="527684"/>
          <a:ext cx="2276163" cy="910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Demo</a:t>
          </a:r>
          <a:endParaRPr lang="ru-RU" sz="1900" kern="1200" dirty="0"/>
        </a:p>
      </dsp:txBody>
      <dsp:txXfrm>
        <a:off x="2509559" y="527684"/>
        <a:ext cx="1365698" cy="910465"/>
      </dsp:txXfrm>
    </dsp:sp>
    <dsp:sp modelId="{B574EBBE-4D3E-3F41-BDDF-9DFFF3198570}">
      <dsp:nvSpPr>
        <dsp:cNvPr id="0" name=""/>
        <dsp:cNvSpPr/>
      </dsp:nvSpPr>
      <dsp:spPr>
        <a:xfrm>
          <a:off x="4102873" y="527684"/>
          <a:ext cx="2276163" cy="910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Retro</a:t>
          </a:r>
          <a:endParaRPr lang="ru-RU" sz="1900" kern="1200" dirty="0"/>
        </a:p>
      </dsp:txBody>
      <dsp:txXfrm>
        <a:off x="4558106" y="527684"/>
        <a:ext cx="1365698" cy="910465"/>
      </dsp:txXfrm>
    </dsp:sp>
    <dsp:sp modelId="{575E7CBD-DB84-7A48-BCFA-043A184C3055}">
      <dsp:nvSpPr>
        <dsp:cNvPr id="0" name=""/>
        <dsp:cNvSpPr/>
      </dsp:nvSpPr>
      <dsp:spPr>
        <a:xfrm>
          <a:off x="6153461" y="529696"/>
          <a:ext cx="2276163" cy="9104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Planning</a:t>
          </a:r>
          <a:endParaRPr lang="ru-RU" sz="1900" kern="1200" dirty="0"/>
        </a:p>
      </dsp:txBody>
      <dsp:txXfrm>
        <a:off x="6608694" y="529696"/>
        <a:ext cx="1365698" cy="910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C14FC-A894-4869-A797-1EC82735D106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E97-F2BE-44DB-A57D-0C85E2CB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78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9C05-63F9-4248-8E20-3ACD9DF9DE7F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4FABB-6DBE-47C4-B626-2016790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5" name="Picture Placeholder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937" y="0"/>
            <a:ext cx="3810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333937" y="0"/>
            <a:ext cx="3810000" cy="5143500"/>
          </a:xfrm>
          <a:prstGeom prst="rect">
            <a:avLst/>
          </a:prstGeom>
          <a:solidFill>
            <a:srgbClr val="46454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 rot="5400000">
            <a:off x="2767227" y="2306574"/>
            <a:ext cx="5143500" cy="530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27880" y="511280"/>
            <a:ext cx="891284" cy="3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8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092491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10972" y="1092491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one title here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7188" y="4120134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57188" y="1698020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7188" y="2303549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2909078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3514607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710972" y="1697608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TWO title here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710972" y="2302725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THREE title here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710972" y="2907842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…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710972" y="3512959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And delete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710972" y="4118077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The extras</a:t>
            </a: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73894" y="1780394"/>
            <a:ext cx="3986211" cy="269635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3893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73893" y="1437495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333999" y="0"/>
            <a:ext cx="3810001" cy="48266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228906" y="1403226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6895" y="1581215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15867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480321" y="1780394"/>
            <a:ext cx="3993357" cy="2696355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0321" y="1079500"/>
            <a:ext cx="3986213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Please put name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3810001" cy="48266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894906" y="1403226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2895" y="1581215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480321" y="1437495"/>
            <a:ext cx="399354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82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0" userDrawn="1">
          <p15:clr>
            <a:srgbClr val="FBAE40"/>
          </p15:clr>
        </p15:guide>
        <p15:guide id="2" orient="horz" pos="15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Color Canva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079500"/>
            <a:ext cx="8429625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5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n Color Canva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1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800599" y="1422400"/>
            <a:ext cx="3993357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99" y="1079500"/>
            <a:ext cx="3986214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0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Color Canva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1127175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735751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1463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body" sz="quarter" idx="12" hasCustomPrompt="1"/>
          </p:nvPr>
        </p:nvSpPr>
        <p:spPr>
          <a:xfrm>
            <a:off x="1127175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5735751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3431463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7371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EPAM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780953" y="2098360"/>
            <a:ext cx="5582093" cy="5873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algn="ctr">
              <a:lnSpc>
                <a:spcPts val="2400"/>
              </a:lnSpc>
            </a:pP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Please add call out or quote here</a:t>
            </a:r>
            <a:br>
              <a:rPr lang="en-US" sz="1600" baseline="0" dirty="0">
                <a:solidFill>
                  <a:schemeClr val="bg1"/>
                </a:solidFill>
                <a:latin typeface="+mj-lt"/>
              </a:rPr>
            </a:b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sit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nec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gravida,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dapibus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turpis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porttitor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tincidunt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Orci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varius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natoque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penatibus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et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magnis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dis parturient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montes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nascetur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ridiculus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mus. Nam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eget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enim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mauris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Vivamus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sit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congue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nunc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Duis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posuere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rutrum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quis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justo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Phasellus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bibendum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vehicula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id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ornare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Nam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commodo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purus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Proin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lectus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leo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in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lacinia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convallis. </a:t>
            </a:r>
            <a:endParaRPr lang="en-US" sz="1600" b="1" spc="200" baseline="0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>
            <a:off x="1" y="-122440"/>
            <a:ext cx="1548202" cy="1187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 rot="10800000">
            <a:off x="7595798" y="3681859"/>
            <a:ext cx="1548202" cy="1187447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6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31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040C60-A39E-8442-A520-BA092303AC98}"/>
              </a:ext>
            </a:extLst>
          </p:cNvPr>
          <p:cNvCxnSpPr/>
          <p:nvPr userDrawn="1"/>
        </p:nvCxnSpPr>
        <p:spPr>
          <a:xfrm flipV="1">
            <a:off x="5986464" y="703218"/>
            <a:ext cx="0" cy="4123421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1FF28FE-B84E-5D44-B6A6-4B55087B12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11726"/>
            <a:ext cx="5986464" cy="40899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hape 920">
            <a:extLst>
              <a:ext uri="{FF2B5EF4-FFF2-40B4-BE49-F238E27FC236}">
                <a16:creationId xmlns:a16="http://schemas.microsoft.com/office/drawing/2014/main" id="{D1A5E50C-7A92-6F49-870C-2507B203D755}"/>
              </a:ext>
            </a:extLst>
          </p:cNvPr>
          <p:cNvSpPr/>
          <p:nvPr userDrawn="1"/>
        </p:nvSpPr>
        <p:spPr>
          <a:xfrm>
            <a:off x="5986464" y="711726"/>
            <a:ext cx="3157536" cy="51859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28575" rIns="0" bIns="28575" anchor="ctr">
            <a:noAutofit/>
          </a:bodyPr>
          <a:lstStyle/>
          <a:p>
            <a:pPr marR="23813" indent="23813" algn="ctr" defTabSz="309567">
              <a:lnSpc>
                <a:spcPct val="90000"/>
              </a:lnSpc>
              <a:defRPr sz="2800" cap="all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endParaRPr sz="1200" b="1" kern="0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Oswald DemiBold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86B7237-6AD3-844E-9A6E-C3E0C1013A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462" y="769496"/>
            <a:ext cx="3157537" cy="438912"/>
          </a:xfrm>
          <a:noFill/>
          <a:ln>
            <a:noFill/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4328E10-B013-0A4C-A50C-6D1D6CFD70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3213" y="1772289"/>
            <a:ext cx="2656378" cy="3054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8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ts val="148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BD56F5B-8455-0345-910E-53CDD8476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3213" y="1429389"/>
            <a:ext cx="2656378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</p:spTree>
    <p:extLst>
      <p:ext uri="{BB962C8B-B14F-4D97-AF65-F5344CB8AC3E}">
        <p14:creationId xmlns:p14="http://schemas.microsoft.com/office/powerpoint/2010/main" val="1511893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Custom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73801" y="0"/>
            <a:ext cx="530352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27880" y="511280"/>
            <a:ext cx="891284" cy="3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4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EPA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>
                <a:latin typeface="+mn-lt"/>
              </a:defRPr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860875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Brigh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304619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Lim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625251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Cor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216545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87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079500"/>
            <a:ext cx="8429625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8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079500"/>
            <a:ext cx="3986212" cy="33972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800600" y="1079500"/>
            <a:ext cx="3986213" cy="33972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422400"/>
            <a:ext cx="8429625" cy="30543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1079500"/>
            <a:ext cx="8429625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4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1" cy="30543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800599" y="1422400"/>
            <a:ext cx="3993357" cy="30543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97" y="1079500"/>
            <a:ext cx="39933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11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079500"/>
            <a:ext cx="3986211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3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2" cy="30543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7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31466" y="1412416"/>
            <a:ext cx="4315968" cy="1421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 here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5596" y="3843769"/>
            <a:ext cx="1945326" cy="3994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82880" tIns="91440" rIns="182880" bIns="0" rtlCol="0" anchor="ctr" anchorCtr="0"/>
          <a:lstStyle>
            <a:lvl1pPr algn="l">
              <a:defRPr sz="1200" b="1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96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1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rgbClr val="13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4" y="1079500"/>
            <a:ext cx="8426449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4" y="4911973"/>
            <a:ext cx="470910" cy="16697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0364" y="228600"/>
            <a:ext cx="8426449" cy="30175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14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81" r:id="rId3"/>
    <p:sldLayoutId id="2147483682" r:id="rId4"/>
    <p:sldLayoutId id="2147483685" r:id="rId5"/>
    <p:sldLayoutId id="2147483686" r:id="rId6"/>
    <p:sldLayoutId id="2147483687" r:id="rId7"/>
    <p:sldLayoutId id="2147483692" r:id="rId8"/>
    <p:sldLayoutId id="2147483688" r:id="rId9"/>
    <p:sldLayoutId id="2147483689" r:id="rId10"/>
    <p:sldLayoutId id="2147483684" r:id="rId11"/>
    <p:sldLayoutId id="2147483695" r:id="rId12"/>
    <p:sldLayoutId id="2147483694" r:id="rId13"/>
    <p:sldLayoutId id="2147483690" r:id="rId14"/>
    <p:sldLayoutId id="2147483697" r:id="rId15"/>
    <p:sldLayoutId id="2147483691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ts val="1600"/>
        </a:lnSpc>
        <a:spcBef>
          <a:spcPts val="264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orient="horz" pos="338" userDrawn="1">
          <p15:clr>
            <a:srgbClr val="F26B43"/>
          </p15:clr>
        </p15:guide>
        <p15:guide id="3" orient="horz" pos="680" userDrawn="1">
          <p15:clr>
            <a:srgbClr val="F26B43"/>
          </p15:clr>
        </p15:guide>
        <p15:guide id="4" orient="horz" pos="2820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6" pos="5535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2736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orient="horz" pos="3036" userDrawn="1">
          <p15:clr>
            <a:srgbClr val="F26B43"/>
          </p15:clr>
        </p15:guide>
        <p15:guide id="11" orient="horz" pos="3084" userDrawn="1">
          <p15:clr>
            <a:srgbClr val="F26B43"/>
          </p15:clr>
        </p15:guide>
        <p15:guide id="12" orient="horz" pos="31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954" y="1803228"/>
            <a:ext cx="5582093" cy="12201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US" sz="4400" b="1" spc="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4" y="4911973"/>
            <a:ext cx="470910" cy="1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1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go4scrum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Lego4Scrum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Project simulation game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7A69F1-6FCC-074F-ABD4-B350D1F2EF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6" r="26866"/>
          <a:stretch>
            <a:fillRect/>
          </a:stretch>
        </p:blipFill>
        <p:spPr>
          <a:xfrm>
            <a:off x="5604153" y="0"/>
            <a:ext cx="3810000" cy="514350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514" r="2514"/>
          <a:stretch>
            <a:fillRect/>
          </a:stretch>
        </p:blipFill>
        <p:spPr>
          <a:xfrm>
            <a:off x="6270260" y="1506801"/>
            <a:ext cx="1885768" cy="1885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13490" y="844332"/>
            <a:ext cx="3783723" cy="38761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Just for fun, not a competition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Simulate a project lifecycle, incl. estimations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+mj-lt"/>
              </a:rPr>
              <a:t>Discovery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+mj-lt"/>
              </a:rPr>
              <a:t>Construction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+mj-lt"/>
              </a:rPr>
              <a:t>Acceptance</a:t>
            </a:r>
            <a:endParaRPr lang="ru-RU" sz="1800" dirty="0"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+mj-lt"/>
              </a:rPr>
              <a:t>Unpredictable conditions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Develop out-of-the-box thinking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Promote SCRUM values - self-organize, collaborate and continuously improve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3893" y="501431"/>
            <a:ext cx="3986212" cy="342900"/>
          </a:xfrm>
        </p:spPr>
        <p:txBody>
          <a:bodyPr/>
          <a:lstStyle/>
          <a:p>
            <a:r>
              <a:rPr lang="en-US" sz="1800" dirty="0"/>
              <a:t>Key goals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EC5A070-E99C-6143-B73A-CC95BE86F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No how-to limitations, no reference solution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No managers or ”pushed” decisions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Hard time frames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Be accurate and help organizers to collect all bricks after the game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Main Highlights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15 intro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1</a:t>
            </a:r>
            <a:r>
              <a:rPr lang="ru-RU" sz="2000" dirty="0"/>
              <a:t>0</a:t>
            </a:r>
            <a:r>
              <a:rPr lang="en-US" sz="2000" dirty="0"/>
              <a:t> discovery</a:t>
            </a: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dirty="0"/>
              <a:t>5 </a:t>
            </a:r>
            <a:r>
              <a:rPr lang="en-US" sz="2000" dirty="0"/>
              <a:t>estimate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5 construction intro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15 min / sprint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15 feedback 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Schedule, minutes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845A9-188B-8049-BCF6-C7A00D112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9186" y="4330262"/>
            <a:ext cx="8597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Based on </a:t>
            </a:r>
            <a:r>
              <a:rPr lang="en-US" sz="1600" dirty="0">
                <a:latin typeface="+mj-lt"/>
                <a:hlinkClick r:id="rId2"/>
              </a:rPr>
              <a:t>https://www.lego4scrum.com/</a:t>
            </a:r>
            <a:r>
              <a:rPr lang="en-US" sz="1600" dirty="0">
                <a:latin typeface="+mj-lt"/>
              </a:rPr>
              <a:t> framework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42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Vision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68" y="1079500"/>
            <a:ext cx="6033264" cy="3397250"/>
          </a:xfrm>
        </p:spPr>
      </p:pic>
    </p:spTree>
    <p:extLst>
      <p:ext uri="{BB962C8B-B14F-4D97-AF65-F5344CB8AC3E}">
        <p14:creationId xmlns:p14="http://schemas.microsoft.com/office/powerpoint/2010/main" val="371149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Backlog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3409054"/>
              </p:ext>
            </p:extLst>
          </p:nvPr>
        </p:nvGraphicFramePr>
        <p:xfrm>
          <a:off x="357187" y="1009650"/>
          <a:ext cx="842962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303">
                  <a:extLst>
                    <a:ext uri="{9D8B030D-6E8A-4147-A177-3AD203B41FA5}">
                      <a16:colId xmlns:a16="http://schemas.microsoft.com/office/drawing/2014/main" val="3951841306"/>
                    </a:ext>
                  </a:extLst>
                </a:gridCol>
                <a:gridCol w="5675586">
                  <a:extLst>
                    <a:ext uri="{9D8B030D-6E8A-4147-A177-3AD203B41FA5}">
                      <a16:colId xmlns:a16="http://schemas.microsoft.com/office/drawing/2014/main" val="2114502408"/>
                    </a:ext>
                  </a:extLst>
                </a:gridCol>
                <a:gridCol w="1597736">
                  <a:extLst>
                    <a:ext uri="{9D8B030D-6E8A-4147-A177-3AD203B41FA5}">
                      <a16:colId xmlns:a16="http://schemas.microsoft.com/office/drawing/2014/main" val="1548102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Estimate,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57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29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1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151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68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32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08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108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4030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5E08B-236F-5B4F-801C-4C75369E0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52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Construction lifecycle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44C15-9EEF-5141-AFEA-8C8C2A1AE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0BCFDBB9-7BD2-3342-BF53-04F56EB2A0A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98520685"/>
              </p:ext>
            </p:extLst>
          </p:nvPr>
        </p:nvGraphicFramePr>
        <p:xfrm>
          <a:off x="357188" y="1079500"/>
          <a:ext cx="8429625" cy="339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2DBAF0F-BE3A-2B42-860D-1D577B84C002}"/>
              </a:ext>
            </a:extLst>
          </p:cNvPr>
          <p:cNvSpPr txBox="1"/>
          <p:nvPr/>
        </p:nvSpPr>
        <p:spPr>
          <a:xfrm>
            <a:off x="949498" y="2674657"/>
            <a:ext cx="899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7 minutes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928AC1-5271-C64A-AB93-5FE41B5A6BA8}"/>
              </a:ext>
            </a:extLst>
          </p:cNvPr>
          <p:cNvSpPr txBox="1"/>
          <p:nvPr/>
        </p:nvSpPr>
        <p:spPr>
          <a:xfrm>
            <a:off x="2656921" y="2674657"/>
            <a:ext cx="1377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Not time-limited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86E68-6E03-2942-BF32-D3C74BA92A09}"/>
              </a:ext>
            </a:extLst>
          </p:cNvPr>
          <p:cNvSpPr txBox="1"/>
          <p:nvPr/>
        </p:nvSpPr>
        <p:spPr>
          <a:xfrm>
            <a:off x="4989516" y="2674657"/>
            <a:ext cx="899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3 minutes</a:t>
            </a:r>
            <a:endParaRPr lang="ru-RU" sz="14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7A8D93-62BF-C748-B370-68A057FC54F3}"/>
              </a:ext>
            </a:extLst>
          </p:cNvPr>
          <p:cNvSpPr txBox="1"/>
          <p:nvPr/>
        </p:nvSpPr>
        <p:spPr>
          <a:xfrm>
            <a:off x="6888164" y="2674657"/>
            <a:ext cx="899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3 minutes</a:t>
            </a:r>
            <a:endParaRPr lang="ru-RU" sz="14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21215-2F57-0E4B-AB5D-CD420A43B2C0}"/>
              </a:ext>
            </a:extLst>
          </p:cNvPr>
          <p:cNvSpPr txBox="1"/>
          <p:nvPr/>
        </p:nvSpPr>
        <p:spPr>
          <a:xfrm>
            <a:off x="413691" y="3221760"/>
            <a:ext cx="184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All sprint tasks should be complete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3635F-8B5F-CC4B-87EF-D635577A56D6}"/>
              </a:ext>
            </a:extLst>
          </p:cNvPr>
          <p:cNvSpPr txBox="1"/>
          <p:nvPr/>
        </p:nvSpPr>
        <p:spPr>
          <a:xfrm>
            <a:off x="2459792" y="3221760"/>
            <a:ext cx="1876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No construction beyond this point</a:t>
            </a:r>
          </a:p>
          <a:p>
            <a:r>
              <a:rPr lang="en-US" sz="1400" dirty="0">
                <a:latin typeface="+mj-lt"/>
              </a:rPr>
              <a:t>Acceptance by business</a:t>
            </a:r>
          </a:p>
          <a:p>
            <a:endParaRPr lang="en-US" sz="14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718253-3796-964B-8115-6743E26E06D4}"/>
              </a:ext>
            </a:extLst>
          </p:cNvPr>
          <p:cNvSpPr txBox="1"/>
          <p:nvPr/>
        </p:nvSpPr>
        <p:spPr>
          <a:xfrm>
            <a:off x="4684816" y="3221760"/>
            <a:ext cx="1876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Time to discuss your processes</a:t>
            </a:r>
          </a:p>
          <a:p>
            <a:endParaRPr lang="en-US" sz="14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E3155-9A95-5E46-9942-A17F57C96F57}"/>
              </a:ext>
            </a:extLst>
          </p:cNvPr>
          <p:cNvSpPr txBox="1"/>
          <p:nvPr/>
        </p:nvSpPr>
        <p:spPr>
          <a:xfrm>
            <a:off x="6849155" y="3221759"/>
            <a:ext cx="1876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What is for the next sprint?</a:t>
            </a:r>
          </a:p>
        </p:txBody>
      </p:sp>
    </p:spTree>
    <p:extLst>
      <p:ext uri="{BB962C8B-B14F-4D97-AF65-F5344CB8AC3E}">
        <p14:creationId xmlns:p14="http://schemas.microsoft.com/office/powerpoint/2010/main" val="340179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workload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92295464"/>
              </p:ext>
            </p:extLst>
          </p:nvPr>
        </p:nvGraphicFramePr>
        <p:xfrm>
          <a:off x="357187" y="1009650"/>
          <a:ext cx="842962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213">
                  <a:extLst>
                    <a:ext uri="{9D8B030D-6E8A-4147-A177-3AD203B41FA5}">
                      <a16:colId xmlns:a16="http://schemas.microsoft.com/office/drawing/2014/main" val="3951841306"/>
                    </a:ext>
                  </a:extLst>
                </a:gridCol>
                <a:gridCol w="2001693">
                  <a:extLst>
                    <a:ext uri="{9D8B030D-6E8A-4147-A177-3AD203B41FA5}">
                      <a16:colId xmlns:a16="http://schemas.microsoft.com/office/drawing/2014/main" val="2114502408"/>
                    </a:ext>
                  </a:extLst>
                </a:gridCol>
                <a:gridCol w="2622859">
                  <a:extLst>
                    <a:ext uri="{9D8B030D-6E8A-4147-A177-3AD203B41FA5}">
                      <a16:colId xmlns:a16="http://schemas.microsoft.com/office/drawing/2014/main" val="1613168476"/>
                    </a:ext>
                  </a:extLst>
                </a:gridCol>
                <a:gridCol w="1723859">
                  <a:extLst>
                    <a:ext uri="{9D8B030D-6E8A-4147-A177-3AD203B41FA5}">
                      <a16:colId xmlns:a16="http://schemas.microsoft.com/office/drawing/2014/main" val="1548102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57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296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71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151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68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32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08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108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4030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5E08B-236F-5B4F-801C-4C75369E0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1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480321" y="987972"/>
            <a:ext cx="3993357" cy="348877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AutoNum type="arabicPeriod"/>
            </a:pPr>
            <a:r>
              <a:rPr lang="en" sz="2000" dirty="0"/>
              <a:t>Inadequate estimations (budgets, timeframes, human resources)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" sz="2000" dirty="0"/>
              <a:t>Incorrect or low-detail understanding of requirements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" sz="2000" dirty="0"/>
              <a:t>Unexpected events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" sz="2000" dirty="0"/>
              <a:t>Changes or new requirements, affecting architecture</a:t>
            </a:r>
          </a:p>
          <a:p>
            <a:pPr marL="457200" indent="-457200">
              <a:lnSpc>
                <a:spcPct val="100000"/>
              </a:lnSpc>
              <a:buAutoNum type="arabicPeriod"/>
            </a:pPr>
            <a:r>
              <a:rPr lang="en" sz="2000" dirty="0"/>
              <a:t>Lack of cooperation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80321" y="522452"/>
            <a:ext cx="3986213" cy="342900"/>
          </a:xfrm>
        </p:spPr>
        <p:txBody>
          <a:bodyPr/>
          <a:lstStyle/>
          <a:p>
            <a:r>
              <a:rPr lang="en-US" dirty="0"/>
              <a:t>Top project delay reasons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771C0-F829-7149-B81C-0B9C21F15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12" y="1400261"/>
            <a:ext cx="2021374" cy="2026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254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455" y="228600"/>
            <a:ext cx="6634358" cy="301752"/>
          </a:xfrm>
        </p:spPr>
        <p:txBody>
          <a:bodyPr/>
          <a:lstStyle/>
          <a:p>
            <a:r>
              <a:rPr lang="en-US" dirty="0"/>
              <a:t>Time for feedback and suggestions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27CB5-094D-B940-A7AF-F67F1ED37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5" name="Picture 1" descr="https://www.lego.com/r/www/r/service/-/media/service/service%202015/touts/home/sophia-cu-with-chat.png?l.r2=-7505173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10" y="379476"/>
            <a:ext cx="3457903" cy="444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51559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Custom 6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464547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740A320D-646C-4C12-89B1-0B127236B0F7}"/>
    </a:ext>
  </a:extLst>
</a:theme>
</file>

<file path=ppt/theme/theme2.xml><?xml version="1.0" encoding="utf-8"?>
<a:theme xmlns:a="http://schemas.openxmlformats.org/drawingml/2006/main" name="General">
  <a:themeElements>
    <a:clrScheme name="Custom 7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5C4EAAF8-284D-4A65-B20F-C47DE8AC2658}"/>
    </a:ext>
  </a:extLst>
</a:theme>
</file>

<file path=ppt/theme/theme3.xml><?xml version="1.0" encoding="utf-8"?>
<a:theme xmlns:a="http://schemas.openxmlformats.org/drawingml/2006/main" name="Breakers">
  <a:themeElements>
    <a:clrScheme name="Custom 8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67367244-F583-44E6-8F01-4BEACD68663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Covers</Template>
  <TotalTime>173</TotalTime>
  <Words>195</Words>
  <Application>Microsoft Office PowerPoint</Application>
  <PresentationFormat>Экран (16:9)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Oswald DemiBold</vt:lpstr>
      <vt:lpstr>Covers</vt:lpstr>
      <vt:lpstr>General</vt:lpstr>
      <vt:lpstr>Breakers</vt:lpstr>
      <vt:lpstr>Lego4Scrum</vt:lpstr>
      <vt:lpstr>Презентация PowerPoint</vt:lpstr>
      <vt:lpstr>General rules</vt:lpstr>
      <vt:lpstr>Product Vision</vt:lpstr>
      <vt:lpstr>Backlog</vt:lpstr>
      <vt:lpstr>Construction lifecycle</vt:lpstr>
      <vt:lpstr>Actual workload</vt:lpstr>
      <vt:lpstr>Презентация PowerPoint</vt:lpstr>
      <vt:lpstr>Time for feedback and suggestions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Markowitz</dc:creator>
  <cp:lastModifiedBy>Владислав Орликов</cp:lastModifiedBy>
  <cp:revision>28</cp:revision>
  <dcterms:created xsi:type="dcterms:W3CDTF">2018-01-26T19:23:30Z</dcterms:created>
  <dcterms:modified xsi:type="dcterms:W3CDTF">2021-05-22T13:35:15Z</dcterms:modified>
</cp:coreProperties>
</file>