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12" r:id="rId3"/>
    <p:sldId id="308" r:id="rId4"/>
    <p:sldId id="341" r:id="rId5"/>
    <p:sldId id="317" r:id="rId6"/>
    <p:sldId id="316" r:id="rId7"/>
    <p:sldId id="319" r:id="rId8"/>
    <p:sldId id="323" r:id="rId9"/>
    <p:sldId id="324" r:id="rId10"/>
    <p:sldId id="325" r:id="rId11"/>
    <p:sldId id="328" r:id="rId12"/>
    <p:sldId id="343" r:id="rId13"/>
    <p:sldId id="326" r:id="rId14"/>
    <p:sldId id="331" r:id="rId15"/>
    <p:sldId id="330" r:id="rId16"/>
    <p:sldId id="333" r:id="rId17"/>
    <p:sldId id="334" r:id="rId18"/>
    <p:sldId id="335" r:id="rId19"/>
    <p:sldId id="342" r:id="rId20"/>
    <p:sldId id="337" r:id="rId21"/>
    <p:sldId id="311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4A7EBB"/>
    <a:srgbClr val="254552"/>
    <a:srgbClr val="6495F1"/>
    <a:srgbClr val="A9C4F6"/>
    <a:srgbClr val="73C096"/>
    <a:srgbClr val="4F81BD"/>
    <a:srgbClr val="BC7977"/>
    <a:srgbClr val="456278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7743" autoAdjust="0"/>
  </p:normalViewPr>
  <p:slideViewPr>
    <p:cSldViewPr>
      <p:cViewPr varScale="1">
        <p:scale>
          <a:sx n="65" d="100"/>
          <a:sy n="65" d="100"/>
        </p:scale>
        <p:origin x="1347" y="3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54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76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38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11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19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3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42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38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8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85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69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6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1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7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7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7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7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kovtun@arcadia.spb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laticon.com/" TargetMode="External"/><Relationship Id="rId4" Type="http://schemas.openxmlformats.org/officeDocument/2006/relationships/hyperlink" Target="http://www.freepik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60119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Accessibility: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Пользователи 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НЕограниченными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возможностями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Ковтун Анна</a:t>
            </a:r>
            <a:endParaRPr lang="en-US" dirty="0"/>
          </a:p>
          <a:p>
            <a:r>
              <a:rPr lang="en-US" dirty="0"/>
              <a:t>Arcadia</a:t>
            </a:r>
          </a:p>
          <a:p>
            <a:r>
              <a:rPr lang="en-US" dirty="0"/>
              <a:t>anna.kovtun@arcadia.spb.ru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7C14F6-0F1B-4F40-8250-DACEBAABB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25" y="476672"/>
            <a:ext cx="2555950" cy="12363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Приоритизация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07597F-CCE5-430C-B983-B6B07435E6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50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0986" y="4998884"/>
            <a:ext cx="541013" cy="541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BE2FF3-2FCD-4088-9F91-E931C0B32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640" y="4998884"/>
            <a:ext cx="623145" cy="6214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288075-B9D1-4DAB-8B63-C2903B2A3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648" y="5018987"/>
            <a:ext cx="623144" cy="5209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BCE13-FC91-46BA-BAB6-46B43BF601A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5961" y="4888934"/>
            <a:ext cx="773448" cy="755870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FE100CB5-BCFB-44D9-9798-C130A1A5D6AA}"/>
              </a:ext>
            </a:extLst>
          </p:cNvPr>
          <p:cNvSpPr txBox="1">
            <a:spLocks/>
          </p:cNvSpPr>
          <p:nvPr/>
        </p:nvSpPr>
        <p:spPr>
          <a:xfrm>
            <a:off x="762000" y="1746642"/>
            <a:ext cx="3539533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Уровень соответствия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145251A5-E6CC-43A9-83C5-A9240CB731BD}"/>
              </a:ext>
            </a:extLst>
          </p:cNvPr>
          <p:cNvSpPr txBox="1">
            <a:spLocks/>
          </p:cNvSpPr>
          <p:nvPr/>
        </p:nvSpPr>
        <p:spPr>
          <a:xfrm>
            <a:off x="761999" y="4309030"/>
            <a:ext cx="3539533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Типы нарушений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5EAA270-E22A-453E-86C2-E1A165E8BC83}"/>
              </a:ext>
            </a:extLst>
          </p:cNvPr>
          <p:cNvSpPr txBox="1">
            <a:spLocks/>
          </p:cNvSpPr>
          <p:nvPr/>
        </p:nvSpPr>
        <p:spPr>
          <a:xfrm>
            <a:off x="1089700" y="2793317"/>
            <a:ext cx="586700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AA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88975C2-C38C-4499-A607-D0CFF840BC49}"/>
              </a:ext>
            </a:extLst>
          </p:cNvPr>
          <p:cNvSpPr txBox="1">
            <a:spLocks/>
          </p:cNvSpPr>
          <p:nvPr/>
        </p:nvSpPr>
        <p:spPr>
          <a:xfrm>
            <a:off x="1066800" y="3302741"/>
            <a:ext cx="775091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AAA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FACF9D7-E735-482C-BF8D-3FAC280407D7}"/>
              </a:ext>
            </a:extLst>
          </p:cNvPr>
          <p:cNvSpPr txBox="1">
            <a:spLocks/>
          </p:cNvSpPr>
          <p:nvPr/>
        </p:nvSpPr>
        <p:spPr>
          <a:xfrm>
            <a:off x="1819031" y="3269921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Max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984EC53-D732-472A-9F4C-C66C05F784F3}"/>
              </a:ext>
            </a:extLst>
          </p:cNvPr>
          <p:cNvSpPr txBox="1">
            <a:spLocks/>
          </p:cNvSpPr>
          <p:nvPr/>
        </p:nvSpPr>
        <p:spPr>
          <a:xfrm>
            <a:off x="1676400" y="2752931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Recommended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FBD55B4-234F-4520-BEEE-DD5D33583AFA}"/>
              </a:ext>
            </a:extLst>
          </p:cNvPr>
          <p:cNvSpPr txBox="1">
            <a:spLocks/>
          </p:cNvSpPr>
          <p:nvPr/>
        </p:nvSpPr>
        <p:spPr>
          <a:xfrm>
            <a:off x="1136878" y="2296978"/>
            <a:ext cx="381056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1B985EA-92F0-449D-BC57-D61627EF2849}"/>
              </a:ext>
            </a:extLst>
          </p:cNvPr>
          <p:cNvSpPr txBox="1">
            <a:spLocks/>
          </p:cNvSpPr>
          <p:nvPr/>
        </p:nvSpPr>
        <p:spPr>
          <a:xfrm>
            <a:off x="1485626" y="2286000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Min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749935-E6C8-4481-97B9-D4DE8407188A}"/>
              </a:ext>
            </a:extLst>
          </p:cNvPr>
          <p:cNvCxnSpPr>
            <a:cxnSpLocks/>
          </p:cNvCxnSpPr>
          <p:nvPr/>
        </p:nvCxnSpPr>
        <p:spPr>
          <a:xfrm>
            <a:off x="609600" y="2438400"/>
            <a:ext cx="381000" cy="0"/>
          </a:xfrm>
          <a:prstGeom prst="straightConnector1">
            <a:avLst/>
          </a:prstGeom>
          <a:ln w="76200">
            <a:solidFill>
              <a:srgbClr val="73C0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2A0E35-E8C1-4A82-8AE1-E8E08611E1CB}"/>
              </a:ext>
            </a:extLst>
          </p:cNvPr>
          <p:cNvCxnSpPr>
            <a:cxnSpLocks/>
          </p:cNvCxnSpPr>
          <p:nvPr/>
        </p:nvCxnSpPr>
        <p:spPr>
          <a:xfrm flipV="1">
            <a:off x="3352800" y="5620338"/>
            <a:ext cx="0" cy="399462"/>
          </a:xfrm>
          <a:prstGeom prst="straightConnector1">
            <a:avLst/>
          </a:prstGeom>
          <a:ln w="76200">
            <a:solidFill>
              <a:srgbClr val="73C0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21ADBA-E37B-4D10-8D8F-47E29F17C8B1}"/>
              </a:ext>
            </a:extLst>
          </p:cNvPr>
          <p:cNvCxnSpPr>
            <a:cxnSpLocks/>
          </p:cNvCxnSpPr>
          <p:nvPr/>
        </p:nvCxnSpPr>
        <p:spPr>
          <a:xfrm flipV="1">
            <a:off x="5257800" y="5644804"/>
            <a:ext cx="0" cy="399462"/>
          </a:xfrm>
          <a:prstGeom prst="straightConnector1">
            <a:avLst/>
          </a:prstGeom>
          <a:ln w="76200">
            <a:solidFill>
              <a:srgbClr val="73C0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7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Совместимость со скринридерами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F395DA-5204-456A-A6CA-B00F692F3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5252" y="3856675"/>
            <a:ext cx="2247900" cy="22479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63C66D8-99F8-476D-A852-D06F71E9E13A}"/>
              </a:ext>
            </a:extLst>
          </p:cNvPr>
          <p:cNvSpPr/>
          <p:nvPr/>
        </p:nvSpPr>
        <p:spPr>
          <a:xfrm>
            <a:off x="4212132" y="424573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DAF7CE-69C0-42C2-9785-B227E224F273}"/>
              </a:ext>
            </a:extLst>
          </p:cNvPr>
          <p:cNvSpPr/>
          <p:nvPr/>
        </p:nvSpPr>
        <p:spPr>
          <a:xfrm>
            <a:off x="4850356" y="4313875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5EAFE9-24B3-4678-8A85-A420B50C66FA}"/>
              </a:ext>
            </a:extLst>
          </p:cNvPr>
          <p:cNvSpPr/>
          <p:nvPr/>
        </p:nvSpPr>
        <p:spPr>
          <a:xfrm flipH="1">
            <a:off x="4322335" y="429101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810F13-330F-4C97-8E76-472FBEBFB863}"/>
              </a:ext>
            </a:extLst>
          </p:cNvPr>
          <p:cNvSpPr/>
          <p:nvPr/>
        </p:nvSpPr>
        <p:spPr>
          <a:xfrm flipH="1">
            <a:off x="4951649" y="43553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8B413A-43FC-4950-9DED-69A220DD1733}"/>
              </a:ext>
            </a:extLst>
          </p:cNvPr>
          <p:cNvSpPr/>
          <p:nvPr/>
        </p:nvSpPr>
        <p:spPr>
          <a:xfrm>
            <a:off x="4218224" y="4302444"/>
            <a:ext cx="89911" cy="84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D995EE-4B70-4FE6-953D-C3803E684A1E}"/>
              </a:ext>
            </a:extLst>
          </p:cNvPr>
          <p:cNvSpPr/>
          <p:nvPr/>
        </p:nvSpPr>
        <p:spPr>
          <a:xfrm>
            <a:off x="4860031" y="4373961"/>
            <a:ext cx="89911" cy="84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1B5BD4F6-70F5-45B9-92C5-308BAC1C8941}"/>
              </a:ext>
            </a:extLst>
          </p:cNvPr>
          <p:cNvSpPr/>
          <p:nvPr/>
        </p:nvSpPr>
        <p:spPr>
          <a:xfrm rot="5899360">
            <a:off x="4581867" y="4600084"/>
            <a:ext cx="278409" cy="326019"/>
          </a:xfrm>
          <a:prstGeom prst="arc">
            <a:avLst>
              <a:gd name="adj1" fmla="val 16200000"/>
              <a:gd name="adj2" fmla="val 133247"/>
            </a:avLst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1E4EE4-A8FC-4A31-84B8-9A44A3238840}"/>
              </a:ext>
            </a:extLst>
          </p:cNvPr>
          <p:cNvSpPr/>
          <p:nvPr/>
        </p:nvSpPr>
        <p:spPr>
          <a:xfrm>
            <a:off x="4051747" y="4378365"/>
            <a:ext cx="193988" cy="198995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A0D40D-FD3A-4919-B281-9E2D95EC88C0}"/>
              </a:ext>
            </a:extLst>
          </p:cNvPr>
          <p:cNvSpPr/>
          <p:nvPr/>
        </p:nvSpPr>
        <p:spPr>
          <a:xfrm>
            <a:off x="4922431" y="4502263"/>
            <a:ext cx="193988" cy="198995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662B37F9-D57E-4018-9B68-4879C89F2134}"/>
              </a:ext>
            </a:extLst>
          </p:cNvPr>
          <p:cNvSpPr/>
          <p:nvPr/>
        </p:nvSpPr>
        <p:spPr>
          <a:xfrm rot="6080796">
            <a:off x="5304821" y="4934143"/>
            <a:ext cx="629852" cy="588265"/>
          </a:xfrm>
          <a:prstGeom prst="wedgeEllipseCallou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3342F99-6CDF-43EA-8E06-839204ED9A07}"/>
              </a:ext>
            </a:extLst>
          </p:cNvPr>
          <p:cNvSpPr txBox="1">
            <a:spLocks/>
          </p:cNvSpPr>
          <p:nvPr/>
        </p:nvSpPr>
        <p:spPr>
          <a:xfrm>
            <a:off x="2183371" y="3023977"/>
            <a:ext cx="5372070" cy="441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Названия элементов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0761EA-B402-44E9-BA78-069FD04E70DC}"/>
              </a:ext>
            </a:extLst>
          </p:cNvPr>
          <p:cNvGrpSpPr/>
          <p:nvPr/>
        </p:nvGrpSpPr>
        <p:grpSpPr>
          <a:xfrm rot="5118728" flipH="1">
            <a:off x="5677990" y="1581704"/>
            <a:ext cx="533400" cy="498948"/>
            <a:chOff x="1371600" y="2058755"/>
            <a:chExt cx="409575" cy="48203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EE6726-07F5-4AB0-9F8F-8074198231FE}"/>
                </a:ext>
              </a:extLst>
            </p:cNvPr>
            <p:cNvSpPr/>
            <p:nvPr/>
          </p:nvSpPr>
          <p:spPr>
            <a:xfrm>
              <a:off x="1371600" y="2058755"/>
              <a:ext cx="409575" cy="420126"/>
            </a:xfrm>
            <a:custGeom>
              <a:avLst/>
              <a:gdLst>
                <a:gd name="connsiteX0" fmla="*/ 2381 w 409575"/>
                <a:gd name="connsiteY0" fmla="*/ 15314 h 420126"/>
                <a:gd name="connsiteX1" fmla="*/ 4763 w 409575"/>
                <a:gd name="connsiteY1" fmla="*/ 115326 h 420126"/>
                <a:gd name="connsiteX2" fmla="*/ 11906 w 409575"/>
                <a:gd name="connsiteY2" fmla="*/ 129614 h 420126"/>
                <a:gd name="connsiteX3" fmla="*/ 23813 w 409575"/>
                <a:gd name="connsiteY3" fmla="*/ 158189 h 420126"/>
                <a:gd name="connsiteX4" fmla="*/ 33338 w 409575"/>
                <a:gd name="connsiteY4" fmla="*/ 174858 h 420126"/>
                <a:gd name="connsiteX5" fmla="*/ 35719 w 409575"/>
                <a:gd name="connsiteY5" fmla="*/ 189145 h 420126"/>
                <a:gd name="connsiteX6" fmla="*/ 38100 w 409575"/>
                <a:gd name="connsiteY6" fmla="*/ 198670 h 420126"/>
                <a:gd name="connsiteX7" fmla="*/ 45244 w 409575"/>
                <a:gd name="connsiteY7" fmla="*/ 210576 h 420126"/>
                <a:gd name="connsiteX8" fmla="*/ 59531 w 409575"/>
                <a:gd name="connsiteY8" fmla="*/ 239151 h 420126"/>
                <a:gd name="connsiteX9" fmla="*/ 71438 w 409575"/>
                <a:gd name="connsiteY9" fmla="*/ 255820 h 420126"/>
                <a:gd name="connsiteX10" fmla="*/ 80963 w 409575"/>
                <a:gd name="connsiteY10" fmla="*/ 274870 h 420126"/>
                <a:gd name="connsiteX11" fmla="*/ 92869 w 409575"/>
                <a:gd name="connsiteY11" fmla="*/ 289158 h 420126"/>
                <a:gd name="connsiteX12" fmla="*/ 102394 w 409575"/>
                <a:gd name="connsiteY12" fmla="*/ 303445 h 420126"/>
                <a:gd name="connsiteX13" fmla="*/ 119063 w 409575"/>
                <a:gd name="connsiteY13" fmla="*/ 322495 h 420126"/>
                <a:gd name="connsiteX14" fmla="*/ 123825 w 409575"/>
                <a:gd name="connsiteY14" fmla="*/ 329639 h 420126"/>
                <a:gd name="connsiteX15" fmla="*/ 142875 w 409575"/>
                <a:gd name="connsiteY15" fmla="*/ 346308 h 420126"/>
                <a:gd name="connsiteX16" fmla="*/ 159544 w 409575"/>
                <a:gd name="connsiteY16" fmla="*/ 362976 h 420126"/>
                <a:gd name="connsiteX17" fmla="*/ 164306 w 409575"/>
                <a:gd name="connsiteY17" fmla="*/ 370120 h 420126"/>
                <a:gd name="connsiteX18" fmla="*/ 185738 w 409575"/>
                <a:gd name="connsiteY18" fmla="*/ 382026 h 420126"/>
                <a:gd name="connsiteX19" fmla="*/ 192881 w 409575"/>
                <a:gd name="connsiteY19" fmla="*/ 389170 h 420126"/>
                <a:gd name="connsiteX20" fmla="*/ 204788 w 409575"/>
                <a:gd name="connsiteY20" fmla="*/ 391551 h 420126"/>
                <a:gd name="connsiteX21" fmla="*/ 211931 w 409575"/>
                <a:gd name="connsiteY21" fmla="*/ 393933 h 420126"/>
                <a:gd name="connsiteX22" fmla="*/ 235744 w 409575"/>
                <a:gd name="connsiteY22" fmla="*/ 405839 h 420126"/>
                <a:gd name="connsiteX23" fmla="*/ 247650 w 409575"/>
                <a:gd name="connsiteY23" fmla="*/ 408220 h 420126"/>
                <a:gd name="connsiteX24" fmla="*/ 264319 w 409575"/>
                <a:gd name="connsiteY24" fmla="*/ 412983 h 420126"/>
                <a:gd name="connsiteX25" fmla="*/ 292894 w 409575"/>
                <a:gd name="connsiteY25" fmla="*/ 417745 h 420126"/>
                <a:gd name="connsiteX26" fmla="*/ 302419 w 409575"/>
                <a:gd name="connsiteY26" fmla="*/ 415364 h 420126"/>
                <a:gd name="connsiteX27" fmla="*/ 295275 w 409575"/>
                <a:gd name="connsiteY27" fmla="*/ 412983 h 420126"/>
                <a:gd name="connsiteX28" fmla="*/ 278606 w 409575"/>
                <a:gd name="connsiteY28" fmla="*/ 403458 h 420126"/>
                <a:gd name="connsiteX29" fmla="*/ 266700 w 409575"/>
                <a:gd name="connsiteY29" fmla="*/ 401076 h 420126"/>
                <a:gd name="connsiteX30" fmla="*/ 257175 w 409575"/>
                <a:gd name="connsiteY30" fmla="*/ 398695 h 420126"/>
                <a:gd name="connsiteX31" fmla="*/ 242888 w 409575"/>
                <a:gd name="connsiteY31" fmla="*/ 391551 h 420126"/>
                <a:gd name="connsiteX32" fmla="*/ 228600 w 409575"/>
                <a:gd name="connsiteY32" fmla="*/ 384408 h 420126"/>
                <a:gd name="connsiteX33" fmla="*/ 221456 w 409575"/>
                <a:gd name="connsiteY33" fmla="*/ 379645 h 420126"/>
                <a:gd name="connsiteX34" fmla="*/ 207169 w 409575"/>
                <a:gd name="connsiteY34" fmla="*/ 374883 h 420126"/>
                <a:gd name="connsiteX35" fmla="*/ 190500 w 409575"/>
                <a:gd name="connsiteY35" fmla="*/ 365358 h 420126"/>
                <a:gd name="connsiteX36" fmla="*/ 183356 w 409575"/>
                <a:gd name="connsiteY36" fmla="*/ 362976 h 420126"/>
                <a:gd name="connsiteX37" fmla="*/ 161925 w 409575"/>
                <a:gd name="connsiteY37" fmla="*/ 346308 h 420126"/>
                <a:gd name="connsiteX38" fmla="*/ 140494 w 409575"/>
                <a:gd name="connsiteY38" fmla="*/ 327258 h 420126"/>
                <a:gd name="connsiteX39" fmla="*/ 119063 w 409575"/>
                <a:gd name="connsiteY39" fmla="*/ 305826 h 420126"/>
                <a:gd name="connsiteX40" fmla="*/ 102394 w 409575"/>
                <a:gd name="connsiteY40" fmla="*/ 291539 h 420126"/>
                <a:gd name="connsiteX41" fmla="*/ 95250 w 409575"/>
                <a:gd name="connsiteY41" fmla="*/ 279633 h 420126"/>
                <a:gd name="connsiteX42" fmla="*/ 80963 w 409575"/>
                <a:gd name="connsiteY42" fmla="*/ 251058 h 420126"/>
                <a:gd name="connsiteX43" fmla="*/ 76200 w 409575"/>
                <a:gd name="connsiteY43" fmla="*/ 241533 h 420126"/>
                <a:gd name="connsiteX44" fmla="*/ 66675 w 409575"/>
                <a:gd name="connsiteY44" fmla="*/ 222483 h 420126"/>
                <a:gd name="connsiteX45" fmla="*/ 59531 w 409575"/>
                <a:gd name="connsiteY45" fmla="*/ 203433 h 420126"/>
                <a:gd name="connsiteX46" fmla="*/ 50006 w 409575"/>
                <a:gd name="connsiteY46" fmla="*/ 184383 h 420126"/>
                <a:gd name="connsiteX47" fmla="*/ 47625 w 409575"/>
                <a:gd name="connsiteY47" fmla="*/ 174858 h 420126"/>
                <a:gd name="connsiteX48" fmla="*/ 42863 w 409575"/>
                <a:gd name="connsiteY48" fmla="*/ 165333 h 420126"/>
                <a:gd name="connsiteX49" fmla="*/ 30956 w 409575"/>
                <a:gd name="connsiteY49" fmla="*/ 136758 h 420126"/>
                <a:gd name="connsiteX50" fmla="*/ 28575 w 409575"/>
                <a:gd name="connsiteY50" fmla="*/ 127233 h 420126"/>
                <a:gd name="connsiteX51" fmla="*/ 23813 w 409575"/>
                <a:gd name="connsiteY51" fmla="*/ 120089 h 420126"/>
                <a:gd name="connsiteX52" fmla="*/ 21431 w 409575"/>
                <a:gd name="connsiteY52" fmla="*/ 103420 h 420126"/>
                <a:gd name="connsiteX53" fmla="*/ 16669 w 409575"/>
                <a:gd name="connsiteY53" fmla="*/ 67701 h 420126"/>
                <a:gd name="connsiteX54" fmla="*/ 14288 w 409575"/>
                <a:gd name="connsiteY54" fmla="*/ 58176 h 420126"/>
                <a:gd name="connsiteX55" fmla="*/ 11906 w 409575"/>
                <a:gd name="connsiteY55" fmla="*/ 1026 h 420126"/>
                <a:gd name="connsiteX56" fmla="*/ 7144 w 409575"/>
                <a:gd name="connsiteY56" fmla="*/ 15314 h 420126"/>
                <a:gd name="connsiteX57" fmla="*/ 4763 w 409575"/>
                <a:gd name="connsiteY57" fmla="*/ 39126 h 420126"/>
                <a:gd name="connsiteX58" fmla="*/ 0 w 409575"/>
                <a:gd name="connsiteY58" fmla="*/ 141520 h 420126"/>
                <a:gd name="connsiteX59" fmla="*/ 4763 w 409575"/>
                <a:gd name="connsiteY59" fmla="*/ 186764 h 420126"/>
                <a:gd name="connsiteX60" fmla="*/ 21431 w 409575"/>
                <a:gd name="connsiteY60" fmla="*/ 224864 h 420126"/>
                <a:gd name="connsiteX61" fmla="*/ 35719 w 409575"/>
                <a:gd name="connsiteY61" fmla="*/ 246295 h 420126"/>
                <a:gd name="connsiteX62" fmla="*/ 47625 w 409575"/>
                <a:gd name="connsiteY62" fmla="*/ 260583 h 420126"/>
                <a:gd name="connsiteX63" fmla="*/ 54769 w 409575"/>
                <a:gd name="connsiteY63" fmla="*/ 267726 h 420126"/>
                <a:gd name="connsiteX64" fmla="*/ 59531 w 409575"/>
                <a:gd name="connsiteY64" fmla="*/ 274870 h 420126"/>
                <a:gd name="connsiteX65" fmla="*/ 69056 w 409575"/>
                <a:gd name="connsiteY65" fmla="*/ 286776 h 420126"/>
                <a:gd name="connsiteX66" fmla="*/ 88106 w 409575"/>
                <a:gd name="connsiteY66" fmla="*/ 315351 h 420126"/>
                <a:gd name="connsiteX67" fmla="*/ 95250 w 409575"/>
                <a:gd name="connsiteY67" fmla="*/ 324876 h 420126"/>
                <a:gd name="connsiteX68" fmla="*/ 104775 w 409575"/>
                <a:gd name="connsiteY68" fmla="*/ 332020 h 420126"/>
                <a:gd name="connsiteX69" fmla="*/ 121444 w 409575"/>
                <a:gd name="connsiteY69" fmla="*/ 341545 h 420126"/>
                <a:gd name="connsiteX70" fmla="*/ 142875 w 409575"/>
                <a:gd name="connsiteY70" fmla="*/ 360595 h 420126"/>
                <a:gd name="connsiteX71" fmla="*/ 150019 w 409575"/>
                <a:gd name="connsiteY71" fmla="*/ 362976 h 420126"/>
                <a:gd name="connsiteX72" fmla="*/ 171450 w 409575"/>
                <a:gd name="connsiteY72" fmla="*/ 377264 h 420126"/>
                <a:gd name="connsiteX73" fmla="*/ 185738 w 409575"/>
                <a:gd name="connsiteY73" fmla="*/ 386789 h 420126"/>
                <a:gd name="connsiteX74" fmla="*/ 204788 w 409575"/>
                <a:gd name="connsiteY74" fmla="*/ 398695 h 420126"/>
                <a:gd name="connsiteX75" fmla="*/ 211931 w 409575"/>
                <a:gd name="connsiteY75" fmla="*/ 401076 h 420126"/>
                <a:gd name="connsiteX76" fmla="*/ 223838 w 409575"/>
                <a:gd name="connsiteY76" fmla="*/ 405839 h 420126"/>
                <a:gd name="connsiteX77" fmla="*/ 242888 w 409575"/>
                <a:gd name="connsiteY77" fmla="*/ 410601 h 420126"/>
                <a:gd name="connsiteX78" fmla="*/ 254794 w 409575"/>
                <a:gd name="connsiteY78" fmla="*/ 415364 h 420126"/>
                <a:gd name="connsiteX79" fmla="*/ 304800 w 409575"/>
                <a:gd name="connsiteY79" fmla="*/ 420126 h 420126"/>
                <a:gd name="connsiteX80" fmla="*/ 383381 w 409575"/>
                <a:gd name="connsiteY80" fmla="*/ 417745 h 420126"/>
                <a:gd name="connsiteX81" fmla="*/ 392906 w 409575"/>
                <a:gd name="connsiteY81" fmla="*/ 415364 h 420126"/>
                <a:gd name="connsiteX82" fmla="*/ 409575 w 409575"/>
                <a:gd name="connsiteY82" fmla="*/ 415364 h 4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09575" h="420126">
                  <a:moveTo>
                    <a:pt x="2381" y="15314"/>
                  </a:moveTo>
                  <a:cubicBezTo>
                    <a:pt x="3175" y="48651"/>
                    <a:pt x="1994" y="82094"/>
                    <a:pt x="4763" y="115326"/>
                  </a:cubicBezTo>
                  <a:cubicBezTo>
                    <a:pt x="5205" y="120632"/>
                    <a:pt x="9929" y="124670"/>
                    <a:pt x="11906" y="129614"/>
                  </a:cubicBezTo>
                  <a:cubicBezTo>
                    <a:pt x="28312" y="170629"/>
                    <a:pt x="-13860" y="82843"/>
                    <a:pt x="23813" y="158189"/>
                  </a:cubicBezTo>
                  <a:cubicBezTo>
                    <a:pt x="33574" y="197238"/>
                    <a:pt x="17126" y="138381"/>
                    <a:pt x="33338" y="174858"/>
                  </a:cubicBezTo>
                  <a:cubicBezTo>
                    <a:pt x="35299" y="179270"/>
                    <a:pt x="34772" y="184411"/>
                    <a:pt x="35719" y="189145"/>
                  </a:cubicBezTo>
                  <a:cubicBezTo>
                    <a:pt x="36361" y="192354"/>
                    <a:pt x="36771" y="195679"/>
                    <a:pt x="38100" y="198670"/>
                  </a:cubicBezTo>
                  <a:cubicBezTo>
                    <a:pt x="39980" y="202899"/>
                    <a:pt x="43078" y="206486"/>
                    <a:pt x="45244" y="210576"/>
                  </a:cubicBezTo>
                  <a:cubicBezTo>
                    <a:pt x="50227" y="219988"/>
                    <a:pt x="53341" y="230486"/>
                    <a:pt x="59531" y="239151"/>
                  </a:cubicBezTo>
                  <a:cubicBezTo>
                    <a:pt x="63500" y="244707"/>
                    <a:pt x="67925" y="249965"/>
                    <a:pt x="71438" y="255820"/>
                  </a:cubicBezTo>
                  <a:cubicBezTo>
                    <a:pt x="75091" y="261908"/>
                    <a:pt x="77124" y="268898"/>
                    <a:pt x="80963" y="274870"/>
                  </a:cubicBezTo>
                  <a:cubicBezTo>
                    <a:pt x="84315" y="280085"/>
                    <a:pt x="89149" y="284198"/>
                    <a:pt x="92869" y="289158"/>
                  </a:cubicBezTo>
                  <a:cubicBezTo>
                    <a:pt x="96303" y="293737"/>
                    <a:pt x="99027" y="298816"/>
                    <a:pt x="102394" y="303445"/>
                  </a:cubicBezTo>
                  <a:cubicBezTo>
                    <a:pt x="124250" y="333496"/>
                    <a:pt x="101549" y="301476"/>
                    <a:pt x="119063" y="322495"/>
                  </a:cubicBezTo>
                  <a:cubicBezTo>
                    <a:pt x="120895" y="324694"/>
                    <a:pt x="121963" y="327466"/>
                    <a:pt x="123825" y="329639"/>
                  </a:cubicBezTo>
                  <a:cubicBezTo>
                    <a:pt x="146075" y="355599"/>
                    <a:pt x="120991" y="324424"/>
                    <a:pt x="142875" y="346308"/>
                  </a:cubicBezTo>
                  <a:cubicBezTo>
                    <a:pt x="165095" y="368528"/>
                    <a:pt x="134150" y="343932"/>
                    <a:pt x="159544" y="362976"/>
                  </a:cubicBezTo>
                  <a:cubicBezTo>
                    <a:pt x="161131" y="365357"/>
                    <a:pt x="162152" y="368235"/>
                    <a:pt x="164306" y="370120"/>
                  </a:cubicBezTo>
                  <a:cubicBezTo>
                    <a:pt x="174383" y="378938"/>
                    <a:pt x="175926" y="378756"/>
                    <a:pt x="185738" y="382026"/>
                  </a:cubicBezTo>
                  <a:cubicBezTo>
                    <a:pt x="188119" y="384407"/>
                    <a:pt x="189869" y="387664"/>
                    <a:pt x="192881" y="389170"/>
                  </a:cubicBezTo>
                  <a:cubicBezTo>
                    <a:pt x="196501" y="390980"/>
                    <a:pt x="200861" y="390569"/>
                    <a:pt x="204788" y="391551"/>
                  </a:cubicBezTo>
                  <a:cubicBezTo>
                    <a:pt x="207223" y="392160"/>
                    <a:pt x="209652" y="392881"/>
                    <a:pt x="211931" y="393933"/>
                  </a:cubicBezTo>
                  <a:cubicBezTo>
                    <a:pt x="219989" y="397652"/>
                    <a:pt x="227042" y="404099"/>
                    <a:pt x="235744" y="405839"/>
                  </a:cubicBezTo>
                  <a:cubicBezTo>
                    <a:pt x="239713" y="406633"/>
                    <a:pt x="243724" y="407238"/>
                    <a:pt x="247650" y="408220"/>
                  </a:cubicBezTo>
                  <a:cubicBezTo>
                    <a:pt x="253256" y="409622"/>
                    <a:pt x="258664" y="411793"/>
                    <a:pt x="264319" y="412983"/>
                  </a:cubicBezTo>
                  <a:cubicBezTo>
                    <a:pt x="273768" y="414972"/>
                    <a:pt x="283369" y="416158"/>
                    <a:pt x="292894" y="417745"/>
                  </a:cubicBezTo>
                  <a:cubicBezTo>
                    <a:pt x="296069" y="416951"/>
                    <a:pt x="300955" y="418291"/>
                    <a:pt x="302419" y="415364"/>
                  </a:cubicBezTo>
                  <a:cubicBezTo>
                    <a:pt x="303542" y="413119"/>
                    <a:pt x="297520" y="414106"/>
                    <a:pt x="295275" y="412983"/>
                  </a:cubicBezTo>
                  <a:cubicBezTo>
                    <a:pt x="284817" y="407754"/>
                    <a:pt x="291138" y="407635"/>
                    <a:pt x="278606" y="403458"/>
                  </a:cubicBezTo>
                  <a:cubicBezTo>
                    <a:pt x="274766" y="402178"/>
                    <a:pt x="270651" y="401954"/>
                    <a:pt x="266700" y="401076"/>
                  </a:cubicBezTo>
                  <a:cubicBezTo>
                    <a:pt x="263505" y="400366"/>
                    <a:pt x="260350" y="399489"/>
                    <a:pt x="257175" y="398695"/>
                  </a:cubicBezTo>
                  <a:cubicBezTo>
                    <a:pt x="236701" y="385047"/>
                    <a:pt x="262605" y="401410"/>
                    <a:pt x="242888" y="391551"/>
                  </a:cubicBezTo>
                  <a:cubicBezTo>
                    <a:pt x="224434" y="382324"/>
                    <a:pt x="246547" y="390389"/>
                    <a:pt x="228600" y="384408"/>
                  </a:cubicBezTo>
                  <a:cubicBezTo>
                    <a:pt x="226219" y="382820"/>
                    <a:pt x="224071" y="380807"/>
                    <a:pt x="221456" y="379645"/>
                  </a:cubicBezTo>
                  <a:cubicBezTo>
                    <a:pt x="216869" y="377606"/>
                    <a:pt x="207169" y="374883"/>
                    <a:pt x="207169" y="374883"/>
                  </a:cubicBezTo>
                  <a:cubicBezTo>
                    <a:pt x="199992" y="370098"/>
                    <a:pt x="198963" y="368985"/>
                    <a:pt x="190500" y="365358"/>
                  </a:cubicBezTo>
                  <a:cubicBezTo>
                    <a:pt x="188193" y="364369"/>
                    <a:pt x="185737" y="363770"/>
                    <a:pt x="183356" y="362976"/>
                  </a:cubicBezTo>
                  <a:cubicBezTo>
                    <a:pt x="176212" y="357420"/>
                    <a:pt x="168324" y="352707"/>
                    <a:pt x="161925" y="346308"/>
                  </a:cubicBezTo>
                  <a:cubicBezTo>
                    <a:pt x="145614" y="329996"/>
                    <a:pt x="153242" y="335756"/>
                    <a:pt x="140494" y="327258"/>
                  </a:cubicBezTo>
                  <a:cubicBezTo>
                    <a:pt x="130741" y="314255"/>
                    <a:pt x="134663" y="317960"/>
                    <a:pt x="119063" y="305826"/>
                  </a:cubicBezTo>
                  <a:cubicBezTo>
                    <a:pt x="109940" y="298731"/>
                    <a:pt x="111185" y="302841"/>
                    <a:pt x="102394" y="291539"/>
                  </a:cubicBezTo>
                  <a:cubicBezTo>
                    <a:pt x="99552" y="287886"/>
                    <a:pt x="97444" y="283708"/>
                    <a:pt x="95250" y="279633"/>
                  </a:cubicBezTo>
                  <a:cubicBezTo>
                    <a:pt x="95227" y="279590"/>
                    <a:pt x="83355" y="255843"/>
                    <a:pt x="80963" y="251058"/>
                  </a:cubicBezTo>
                  <a:lnTo>
                    <a:pt x="76200" y="241533"/>
                  </a:lnTo>
                  <a:cubicBezTo>
                    <a:pt x="68923" y="212421"/>
                    <a:pt x="80553" y="253710"/>
                    <a:pt x="66675" y="222483"/>
                  </a:cubicBezTo>
                  <a:cubicBezTo>
                    <a:pt x="52948" y="191595"/>
                    <a:pt x="74165" y="225380"/>
                    <a:pt x="59531" y="203433"/>
                  </a:cubicBezTo>
                  <a:cubicBezTo>
                    <a:pt x="52130" y="181227"/>
                    <a:pt x="64999" y="218118"/>
                    <a:pt x="50006" y="184383"/>
                  </a:cubicBezTo>
                  <a:cubicBezTo>
                    <a:pt x="48677" y="181392"/>
                    <a:pt x="48774" y="177922"/>
                    <a:pt x="47625" y="174858"/>
                  </a:cubicBezTo>
                  <a:cubicBezTo>
                    <a:pt x="46379" y="171534"/>
                    <a:pt x="44181" y="168629"/>
                    <a:pt x="42863" y="165333"/>
                  </a:cubicBezTo>
                  <a:cubicBezTo>
                    <a:pt x="29975" y="133113"/>
                    <a:pt x="47177" y="169197"/>
                    <a:pt x="30956" y="136758"/>
                  </a:cubicBezTo>
                  <a:cubicBezTo>
                    <a:pt x="30162" y="133583"/>
                    <a:pt x="29864" y="130241"/>
                    <a:pt x="28575" y="127233"/>
                  </a:cubicBezTo>
                  <a:cubicBezTo>
                    <a:pt x="27448" y="124602"/>
                    <a:pt x="24635" y="122830"/>
                    <a:pt x="23813" y="120089"/>
                  </a:cubicBezTo>
                  <a:cubicBezTo>
                    <a:pt x="22200" y="114713"/>
                    <a:pt x="22173" y="108984"/>
                    <a:pt x="21431" y="103420"/>
                  </a:cubicBezTo>
                  <a:cubicBezTo>
                    <a:pt x="20394" y="95642"/>
                    <a:pt x="18166" y="75934"/>
                    <a:pt x="16669" y="67701"/>
                  </a:cubicBezTo>
                  <a:cubicBezTo>
                    <a:pt x="16084" y="64481"/>
                    <a:pt x="15082" y="61351"/>
                    <a:pt x="14288" y="58176"/>
                  </a:cubicBezTo>
                  <a:cubicBezTo>
                    <a:pt x="13494" y="39126"/>
                    <a:pt x="15041" y="19833"/>
                    <a:pt x="11906" y="1026"/>
                  </a:cubicBezTo>
                  <a:cubicBezTo>
                    <a:pt x="11081" y="-3926"/>
                    <a:pt x="8069" y="10380"/>
                    <a:pt x="7144" y="15314"/>
                  </a:cubicBezTo>
                  <a:cubicBezTo>
                    <a:pt x="5674" y="23154"/>
                    <a:pt x="5312" y="31168"/>
                    <a:pt x="4763" y="39126"/>
                  </a:cubicBezTo>
                  <a:cubicBezTo>
                    <a:pt x="2980" y="64984"/>
                    <a:pt x="988" y="117794"/>
                    <a:pt x="0" y="141520"/>
                  </a:cubicBezTo>
                  <a:cubicBezTo>
                    <a:pt x="1049" y="156208"/>
                    <a:pt x="784" y="172175"/>
                    <a:pt x="4763" y="186764"/>
                  </a:cubicBezTo>
                  <a:cubicBezTo>
                    <a:pt x="8156" y="199204"/>
                    <a:pt x="14661" y="214710"/>
                    <a:pt x="21431" y="224864"/>
                  </a:cubicBezTo>
                  <a:cubicBezTo>
                    <a:pt x="26194" y="232008"/>
                    <a:pt x="30223" y="239699"/>
                    <a:pt x="35719" y="246295"/>
                  </a:cubicBezTo>
                  <a:cubicBezTo>
                    <a:pt x="39688" y="251058"/>
                    <a:pt x="43506" y="255949"/>
                    <a:pt x="47625" y="260583"/>
                  </a:cubicBezTo>
                  <a:cubicBezTo>
                    <a:pt x="49862" y="263100"/>
                    <a:pt x="52613" y="265139"/>
                    <a:pt x="54769" y="267726"/>
                  </a:cubicBezTo>
                  <a:cubicBezTo>
                    <a:pt x="56601" y="269925"/>
                    <a:pt x="57814" y="272580"/>
                    <a:pt x="59531" y="274870"/>
                  </a:cubicBezTo>
                  <a:cubicBezTo>
                    <a:pt x="62580" y="278936"/>
                    <a:pt x="66067" y="282666"/>
                    <a:pt x="69056" y="286776"/>
                  </a:cubicBezTo>
                  <a:cubicBezTo>
                    <a:pt x="69084" y="286815"/>
                    <a:pt x="88077" y="315312"/>
                    <a:pt x="88106" y="315351"/>
                  </a:cubicBezTo>
                  <a:cubicBezTo>
                    <a:pt x="90487" y="318526"/>
                    <a:pt x="92444" y="322070"/>
                    <a:pt x="95250" y="324876"/>
                  </a:cubicBezTo>
                  <a:cubicBezTo>
                    <a:pt x="98056" y="327682"/>
                    <a:pt x="101410" y="329916"/>
                    <a:pt x="104775" y="332020"/>
                  </a:cubicBezTo>
                  <a:cubicBezTo>
                    <a:pt x="113085" y="337214"/>
                    <a:pt x="114389" y="335498"/>
                    <a:pt x="121444" y="341545"/>
                  </a:cubicBezTo>
                  <a:cubicBezTo>
                    <a:pt x="132372" y="350911"/>
                    <a:pt x="129943" y="352513"/>
                    <a:pt x="142875" y="360595"/>
                  </a:cubicBezTo>
                  <a:cubicBezTo>
                    <a:pt x="145004" y="361925"/>
                    <a:pt x="147638" y="362182"/>
                    <a:pt x="150019" y="362976"/>
                  </a:cubicBezTo>
                  <a:cubicBezTo>
                    <a:pt x="167969" y="380926"/>
                    <a:pt x="150232" y="365690"/>
                    <a:pt x="171450" y="377264"/>
                  </a:cubicBezTo>
                  <a:cubicBezTo>
                    <a:pt x="176475" y="380005"/>
                    <a:pt x="180975" y="383614"/>
                    <a:pt x="185738" y="386789"/>
                  </a:cubicBezTo>
                  <a:cubicBezTo>
                    <a:pt x="191407" y="390568"/>
                    <a:pt x="199041" y="395822"/>
                    <a:pt x="204788" y="398695"/>
                  </a:cubicBezTo>
                  <a:cubicBezTo>
                    <a:pt x="207033" y="399817"/>
                    <a:pt x="209581" y="400195"/>
                    <a:pt x="211931" y="401076"/>
                  </a:cubicBezTo>
                  <a:cubicBezTo>
                    <a:pt x="215934" y="402577"/>
                    <a:pt x="219752" y="404582"/>
                    <a:pt x="223838" y="405839"/>
                  </a:cubicBezTo>
                  <a:cubicBezTo>
                    <a:pt x="230094" y="407764"/>
                    <a:pt x="236811" y="408170"/>
                    <a:pt x="242888" y="410601"/>
                  </a:cubicBezTo>
                  <a:cubicBezTo>
                    <a:pt x="246857" y="412189"/>
                    <a:pt x="250700" y="414136"/>
                    <a:pt x="254794" y="415364"/>
                  </a:cubicBezTo>
                  <a:cubicBezTo>
                    <a:pt x="268908" y="419599"/>
                    <a:pt x="294948" y="419510"/>
                    <a:pt x="304800" y="420126"/>
                  </a:cubicBezTo>
                  <a:cubicBezTo>
                    <a:pt x="330994" y="419332"/>
                    <a:pt x="357214" y="419159"/>
                    <a:pt x="383381" y="417745"/>
                  </a:cubicBezTo>
                  <a:cubicBezTo>
                    <a:pt x="386649" y="417568"/>
                    <a:pt x="389647" y="415660"/>
                    <a:pt x="392906" y="415364"/>
                  </a:cubicBezTo>
                  <a:cubicBezTo>
                    <a:pt x="398440" y="414861"/>
                    <a:pt x="404019" y="415364"/>
                    <a:pt x="409575" y="415364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924F2B2-81D8-453F-8AE4-516B20C7B6FE}"/>
                </a:ext>
              </a:extLst>
            </p:cNvPr>
            <p:cNvSpPr/>
            <p:nvPr/>
          </p:nvSpPr>
          <p:spPr>
            <a:xfrm>
              <a:off x="1669256" y="2376488"/>
              <a:ext cx="97632" cy="92868"/>
            </a:xfrm>
            <a:custGeom>
              <a:avLst/>
              <a:gdLst>
                <a:gd name="connsiteX0" fmla="*/ 0 w 97632"/>
                <a:gd name="connsiteY0" fmla="*/ 0 h 92868"/>
                <a:gd name="connsiteX1" fmla="*/ 4763 w 97632"/>
                <a:gd name="connsiteY1" fmla="*/ 11906 h 92868"/>
                <a:gd name="connsiteX2" fmla="*/ 19050 w 97632"/>
                <a:gd name="connsiteY2" fmla="*/ 23812 h 92868"/>
                <a:gd name="connsiteX3" fmla="*/ 26194 w 97632"/>
                <a:gd name="connsiteY3" fmla="*/ 26193 h 92868"/>
                <a:gd name="connsiteX4" fmla="*/ 33338 w 97632"/>
                <a:gd name="connsiteY4" fmla="*/ 33337 h 92868"/>
                <a:gd name="connsiteX5" fmla="*/ 47625 w 97632"/>
                <a:gd name="connsiteY5" fmla="*/ 50006 h 92868"/>
                <a:gd name="connsiteX6" fmla="*/ 69057 w 97632"/>
                <a:gd name="connsiteY6" fmla="*/ 64293 h 92868"/>
                <a:gd name="connsiteX7" fmla="*/ 76200 w 97632"/>
                <a:gd name="connsiteY7" fmla="*/ 69056 h 92868"/>
                <a:gd name="connsiteX8" fmla="*/ 92869 w 97632"/>
                <a:gd name="connsiteY8" fmla="*/ 85725 h 92868"/>
                <a:gd name="connsiteX9" fmla="*/ 97632 w 97632"/>
                <a:gd name="connsiteY9" fmla="*/ 92868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32" h="92868">
                  <a:moveTo>
                    <a:pt x="0" y="0"/>
                  </a:moveTo>
                  <a:cubicBezTo>
                    <a:pt x="1588" y="3969"/>
                    <a:pt x="2497" y="8281"/>
                    <a:pt x="4763" y="11906"/>
                  </a:cubicBezTo>
                  <a:cubicBezTo>
                    <a:pt x="7157" y="15736"/>
                    <a:pt x="14861" y="21717"/>
                    <a:pt x="19050" y="23812"/>
                  </a:cubicBezTo>
                  <a:cubicBezTo>
                    <a:pt x="21295" y="24934"/>
                    <a:pt x="23813" y="25399"/>
                    <a:pt x="26194" y="26193"/>
                  </a:cubicBezTo>
                  <a:cubicBezTo>
                    <a:pt x="28575" y="28574"/>
                    <a:pt x="31182" y="30750"/>
                    <a:pt x="33338" y="33337"/>
                  </a:cubicBezTo>
                  <a:cubicBezTo>
                    <a:pt x="42351" y="44154"/>
                    <a:pt x="33314" y="38557"/>
                    <a:pt x="47625" y="50006"/>
                  </a:cubicBezTo>
                  <a:cubicBezTo>
                    <a:pt x="47640" y="50018"/>
                    <a:pt x="65477" y="61906"/>
                    <a:pt x="69057" y="64293"/>
                  </a:cubicBezTo>
                  <a:cubicBezTo>
                    <a:pt x="71438" y="65880"/>
                    <a:pt x="74483" y="66767"/>
                    <a:pt x="76200" y="69056"/>
                  </a:cubicBezTo>
                  <a:cubicBezTo>
                    <a:pt x="95246" y="94450"/>
                    <a:pt x="70648" y="63506"/>
                    <a:pt x="92869" y="85725"/>
                  </a:cubicBezTo>
                  <a:cubicBezTo>
                    <a:pt x="94893" y="87749"/>
                    <a:pt x="97632" y="92868"/>
                    <a:pt x="97632" y="92868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6CE511-D969-4386-A9E3-9BE770E7ADBB}"/>
                </a:ext>
              </a:extLst>
            </p:cNvPr>
            <p:cNvSpPr/>
            <p:nvPr/>
          </p:nvSpPr>
          <p:spPr>
            <a:xfrm>
              <a:off x="1659731" y="2478881"/>
              <a:ext cx="97651" cy="61913"/>
            </a:xfrm>
            <a:custGeom>
              <a:avLst/>
              <a:gdLst>
                <a:gd name="connsiteX0" fmla="*/ 0 w 97651"/>
                <a:gd name="connsiteY0" fmla="*/ 61913 h 61913"/>
                <a:gd name="connsiteX1" fmla="*/ 28575 w 97651"/>
                <a:gd name="connsiteY1" fmla="*/ 40482 h 61913"/>
                <a:gd name="connsiteX2" fmla="*/ 35719 w 97651"/>
                <a:gd name="connsiteY2" fmla="*/ 38100 h 61913"/>
                <a:gd name="connsiteX3" fmla="*/ 42863 w 97651"/>
                <a:gd name="connsiteY3" fmla="*/ 33338 h 61913"/>
                <a:gd name="connsiteX4" fmla="*/ 52388 w 97651"/>
                <a:gd name="connsiteY4" fmla="*/ 26194 h 61913"/>
                <a:gd name="connsiteX5" fmla="*/ 61913 w 97651"/>
                <a:gd name="connsiteY5" fmla="*/ 23813 h 61913"/>
                <a:gd name="connsiteX6" fmla="*/ 76200 w 97651"/>
                <a:gd name="connsiteY6" fmla="*/ 14288 h 61913"/>
                <a:gd name="connsiteX7" fmla="*/ 90488 w 97651"/>
                <a:gd name="connsiteY7" fmla="*/ 4763 h 61913"/>
                <a:gd name="connsiteX8" fmla="*/ 97632 w 97651"/>
                <a:gd name="connsiteY8" fmla="*/ 0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51" h="61913">
                  <a:moveTo>
                    <a:pt x="0" y="61913"/>
                  </a:moveTo>
                  <a:cubicBezTo>
                    <a:pt x="4643" y="58044"/>
                    <a:pt x="22094" y="42643"/>
                    <a:pt x="28575" y="40482"/>
                  </a:cubicBezTo>
                  <a:cubicBezTo>
                    <a:pt x="30956" y="39688"/>
                    <a:pt x="33474" y="39223"/>
                    <a:pt x="35719" y="38100"/>
                  </a:cubicBezTo>
                  <a:cubicBezTo>
                    <a:pt x="38279" y="36820"/>
                    <a:pt x="40534" y="35001"/>
                    <a:pt x="42863" y="33338"/>
                  </a:cubicBezTo>
                  <a:cubicBezTo>
                    <a:pt x="46093" y="31031"/>
                    <a:pt x="48838" y="27969"/>
                    <a:pt x="52388" y="26194"/>
                  </a:cubicBezTo>
                  <a:cubicBezTo>
                    <a:pt x="55315" y="24730"/>
                    <a:pt x="58738" y="24607"/>
                    <a:pt x="61913" y="23813"/>
                  </a:cubicBezTo>
                  <a:cubicBezTo>
                    <a:pt x="77767" y="7959"/>
                    <a:pt x="60693" y="22903"/>
                    <a:pt x="76200" y="14288"/>
                  </a:cubicBezTo>
                  <a:cubicBezTo>
                    <a:pt x="81204" y="11508"/>
                    <a:pt x="85058" y="6573"/>
                    <a:pt x="90488" y="4763"/>
                  </a:cubicBezTo>
                  <a:cubicBezTo>
                    <a:pt x="98385" y="2131"/>
                    <a:pt x="97632" y="4892"/>
                    <a:pt x="97632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70D85A1-E3B0-4B42-88F8-8B4ED4B9D904}"/>
                </a:ext>
              </a:extLst>
            </p:cNvPr>
            <p:cNvSpPr/>
            <p:nvPr/>
          </p:nvSpPr>
          <p:spPr>
            <a:xfrm>
              <a:off x="1650206" y="2371725"/>
              <a:ext cx="100013" cy="90488"/>
            </a:xfrm>
            <a:custGeom>
              <a:avLst/>
              <a:gdLst>
                <a:gd name="connsiteX0" fmla="*/ 100013 w 100013"/>
                <a:gd name="connsiteY0" fmla="*/ 90488 h 90488"/>
                <a:gd name="connsiteX1" fmla="*/ 92869 w 100013"/>
                <a:gd name="connsiteY1" fmla="*/ 76200 h 90488"/>
                <a:gd name="connsiteX2" fmla="*/ 69057 w 100013"/>
                <a:gd name="connsiteY2" fmla="*/ 57150 h 90488"/>
                <a:gd name="connsiteX3" fmla="*/ 54769 w 100013"/>
                <a:gd name="connsiteY3" fmla="*/ 47625 h 90488"/>
                <a:gd name="connsiteX4" fmla="*/ 33338 w 100013"/>
                <a:gd name="connsiteY4" fmla="*/ 33338 h 90488"/>
                <a:gd name="connsiteX5" fmla="*/ 26194 w 100013"/>
                <a:gd name="connsiteY5" fmla="*/ 28575 h 90488"/>
                <a:gd name="connsiteX6" fmla="*/ 14288 w 100013"/>
                <a:gd name="connsiteY6" fmla="*/ 14288 h 90488"/>
                <a:gd name="connsiteX7" fmla="*/ 7144 w 100013"/>
                <a:gd name="connsiteY7" fmla="*/ 4763 h 90488"/>
                <a:gd name="connsiteX8" fmla="*/ 0 w 100013"/>
                <a:gd name="connsiteY8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3" h="90488">
                  <a:moveTo>
                    <a:pt x="100013" y="90488"/>
                  </a:moveTo>
                  <a:cubicBezTo>
                    <a:pt x="97632" y="85725"/>
                    <a:pt x="96064" y="80460"/>
                    <a:pt x="92869" y="76200"/>
                  </a:cubicBezTo>
                  <a:cubicBezTo>
                    <a:pt x="79686" y="58623"/>
                    <a:pt x="82701" y="65336"/>
                    <a:pt x="69057" y="57150"/>
                  </a:cubicBezTo>
                  <a:cubicBezTo>
                    <a:pt x="64149" y="54205"/>
                    <a:pt x="59532" y="50800"/>
                    <a:pt x="54769" y="47625"/>
                  </a:cubicBezTo>
                  <a:lnTo>
                    <a:pt x="33338" y="33338"/>
                  </a:lnTo>
                  <a:lnTo>
                    <a:pt x="26194" y="28575"/>
                  </a:lnTo>
                  <a:cubicBezTo>
                    <a:pt x="15671" y="12788"/>
                    <a:pt x="28037" y="30327"/>
                    <a:pt x="14288" y="14288"/>
                  </a:cubicBezTo>
                  <a:cubicBezTo>
                    <a:pt x="11705" y="11275"/>
                    <a:pt x="9950" y="7569"/>
                    <a:pt x="7144" y="4763"/>
                  </a:cubicBezTo>
                  <a:cubicBezTo>
                    <a:pt x="5120" y="2739"/>
                    <a:pt x="0" y="0"/>
                    <a:pt x="0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D2D04D-B0F8-4B72-A1CB-C0D0BEEB8461}"/>
                </a:ext>
              </a:extLst>
            </p:cNvPr>
            <p:cNvSpPr/>
            <p:nvPr/>
          </p:nvSpPr>
          <p:spPr>
            <a:xfrm>
              <a:off x="1635919" y="2453659"/>
              <a:ext cx="145256" cy="84754"/>
            </a:xfrm>
            <a:custGeom>
              <a:avLst/>
              <a:gdLst>
                <a:gd name="connsiteX0" fmla="*/ 0 w 145256"/>
                <a:gd name="connsiteY0" fmla="*/ 84754 h 84754"/>
                <a:gd name="connsiteX1" fmla="*/ 7144 w 145256"/>
                <a:gd name="connsiteY1" fmla="*/ 72847 h 84754"/>
                <a:gd name="connsiteX2" fmla="*/ 14287 w 145256"/>
                <a:gd name="connsiteY2" fmla="*/ 70466 h 84754"/>
                <a:gd name="connsiteX3" fmla="*/ 33337 w 145256"/>
                <a:gd name="connsiteY3" fmla="*/ 63322 h 84754"/>
                <a:gd name="connsiteX4" fmla="*/ 40481 w 145256"/>
                <a:gd name="connsiteY4" fmla="*/ 58560 h 84754"/>
                <a:gd name="connsiteX5" fmla="*/ 52387 w 145256"/>
                <a:gd name="connsiteY5" fmla="*/ 56179 h 84754"/>
                <a:gd name="connsiteX6" fmla="*/ 80962 w 145256"/>
                <a:gd name="connsiteY6" fmla="*/ 51416 h 84754"/>
                <a:gd name="connsiteX7" fmla="*/ 102394 w 145256"/>
                <a:gd name="connsiteY7" fmla="*/ 44272 h 84754"/>
                <a:gd name="connsiteX8" fmla="*/ 109537 w 145256"/>
                <a:gd name="connsiteY8" fmla="*/ 41891 h 84754"/>
                <a:gd name="connsiteX9" fmla="*/ 116681 w 145256"/>
                <a:gd name="connsiteY9" fmla="*/ 34747 h 84754"/>
                <a:gd name="connsiteX10" fmla="*/ 123825 w 145256"/>
                <a:gd name="connsiteY10" fmla="*/ 32366 h 84754"/>
                <a:gd name="connsiteX11" fmla="*/ 130969 w 145256"/>
                <a:gd name="connsiteY11" fmla="*/ 27604 h 84754"/>
                <a:gd name="connsiteX12" fmla="*/ 145256 w 145256"/>
                <a:gd name="connsiteY12" fmla="*/ 20460 h 84754"/>
                <a:gd name="connsiteX13" fmla="*/ 138112 w 145256"/>
                <a:gd name="connsiteY13" fmla="*/ 15697 h 84754"/>
                <a:gd name="connsiteX14" fmla="*/ 123825 w 145256"/>
                <a:gd name="connsiteY14" fmla="*/ 10935 h 84754"/>
                <a:gd name="connsiteX15" fmla="*/ 109537 w 145256"/>
                <a:gd name="connsiteY15" fmla="*/ 1410 h 84754"/>
                <a:gd name="connsiteX16" fmla="*/ 111919 w 145256"/>
                <a:gd name="connsiteY16" fmla="*/ 8554 h 8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56" h="84754">
                  <a:moveTo>
                    <a:pt x="0" y="84754"/>
                  </a:moveTo>
                  <a:cubicBezTo>
                    <a:pt x="2381" y="80785"/>
                    <a:pt x="3871" y="76120"/>
                    <a:pt x="7144" y="72847"/>
                  </a:cubicBezTo>
                  <a:cubicBezTo>
                    <a:pt x="8919" y="71072"/>
                    <a:pt x="11980" y="71455"/>
                    <a:pt x="14287" y="70466"/>
                  </a:cubicBezTo>
                  <a:cubicBezTo>
                    <a:pt x="31721" y="62995"/>
                    <a:pt x="15775" y="67714"/>
                    <a:pt x="33337" y="63322"/>
                  </a:cubicBezTo>
                  <a:cubicBezTo>
                    <a:pt x="35718" y="61735"/>
                    <a:pt x="37801" y="59565"/>
                    <a:pt x="40481" y="58560"/>
                  </a:cubicBezTo>
                  <a:cubicBezTo>
                    <a:pt x="44271" y="57139"/>
                    <a:pt x="48401" y="56882"/>
                    <a:pt x="52387" y="56179"/>
                  </a:cubicBezTo>
                  <a:cubicBezTo>
                    <a:pt x="61896" y="54501"/>
                    <a:pt x="71536" y="53511"/>
                    <a:pt x="80962" y="51416"/>
                  </a:cubicBezTo>
                  <a:cubicBezTo>
                    <a:pt x="80986" y="51411"/>
                    <a:pt x="98811" y="45467"/>
                    <a:pt x="102394" y="44272"/>
                  </a:cubicBezTo>
                  <a:lnTo>
                    <a:pt x="109537" y="41891"/>
                  </a:lnTo>
                  <a:cubicBezTo>
                    <a:pt x="111918" y="39510"/>
                    <a:pt x="113879" y="36615"/>
                    <a:pt x="116681" y="34747"/>
                  </a:cubicBezTo>
                  <a:cubicBezTo>
                    <a:pt x="118770" y="33355"/>
                    <a:pt x="121580" y="33488"/>
                    <a:pt x="123825" y="32366"/>
                  </a:cubicBezTo>
                  <a:cubicBezTo>
                    <a:pt x="126385" y="31086"/>
                    <a:pt x="128409" y="28884"/>
                    <a:pt x="130969" y="27604"/>
                  </a:cubicBezTo>
                  <a:cubicBezTo>
                    <a:pt x="150686" y="17745"/>
                    <a:pt x="124782" y="34108"/>
                    <a:pt x="145256" y="20460"/>
                  </a:cubicBezTo>
                  <a:cubicBezTo>
                    <a:pt x="142875" y="18872"/>
                    <a:pt x="140727" y="16859"/>
                    <a:pt x="138112" y="15697"/>
                  </a:cubicBezTo>
                  <a:cubicBezTo>
                    <a:pt x="133525" y="13658"/>
                    <a:pt x="123825" y="10935"/>
                    <a:pt x="123825" y="10935"/>
                  </a:cubicBezTo>
                  <a:cubicBezTo>
                    <a:pt x="119062" y="7760"/>
                    <a:pt x="107726" y="-4020"/>
                    <a:pt x="109537" y="1410"/>
                  </a:cubicBezTo>
                  <a:lnTo>
                    <a:pt x="111919" y="8554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53543170-F66C-4DBC-86BD-FB96AC3838AB}"/>
              </a:ext>
            </a:extLst>
          </p:cNvPr>
          <p:cNvSpPr txBox="1">
            <a:spLocks/>
          </p:cNvSpPr>
          <p:nvPr/>
        </p:nvSpPr>
        <p:spPr>
          <a:xfrm>
            <a:off x="5944691" y="1908736"/>
            <a:ext cx="2881913" cy="441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Впомогательная технология</a:t>
            </a:r>
          </a:p>
        </p:txBody>
      </p:sp>
    </p:spTree>
    <p:extLst>
      <p:ext uri="{BB962C8B-B14F-4D97-AF65-F5344CB8AC3E}">
        <p14:creationId xmlns:p14="http://schemas.microsoft.com/office/powerpoint/2010/main" val="102080591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Совместимость со скринридерами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0761EA-B402-44E9-BA78-069FD04E70DC}"/>
              </a:ext>
            </a:extLst>
          </p:cNvPr>
          <p:cNvGrpSpPr/>
          <p:nvPr/>
        </p:nvGrpSpPr>
        <p:grpSpPr>
          <a:xfrm rot="5118728" flipH="1">
            <a:off x="5677990" y="1581704"/>
            <a:ext cx="533400" cy="498948"/>
            <a:chOff x="1371600" y="2058755"/>
            <a:chExt cx="409575" cy="48203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EE6726-07F5-4AB0-9F8F-8074198231FE}"/>
                </a:ext>
              </a:extLst>
            </p:cNvPr>
            <p:cNvSpPr/>
            <p:nvPr/>
          </p:nvSpPr>
          <p:spPr>
            <a:xfrm>
              <a:off x="1371600" y="2058755"/>
              <a:ext cx="409575" cy="420126"/>
            </a:xfrm>
            <a:custGeom>
              <a:avLst/>
              <a:gdLst>
                <a:gd name="connsiteX0" fmla="*/ 2381 w 409575"/>
                <a:gd name="connsiteY0" fmla="*/ 15314 h 420126"/>
                <a:gd name="connsiteX1" fmla="*/ 4763 w 409575"/>
                <a:gd name="connsiteY1" fmla="*/ 115326 h 420126"/>
                <a:gd name="connsiteX2" fmla="*/ 11906 w 409575"/>
                <a:gd name="connsiteY2" fmla="*/ 129614 h 420126"/>
                <a:gd name="connsiteX3" fmla="*/ 23813 w 409575"/>
                <a:gd name="connsiteY3" fmla="*/ 158189 h 420126"/>
                <a:gd name="connsiteX4" fmla="*/ 33338 w 409575"/>
                <a:gd name="connsiteY4" fmla="*/ 174858 h 420126"/>
                <a:gd name="connsiteX5" fmla="*/ 35719 w 409575"/>
                <a:gd name="connsiteY5" fmla="*/ 189145 h 420126"/>
                <a:gd name="connsiteX6" fmla="*/ 38100 w 409575"/>
                <a:gd name="connsiteY6" fmla="*/ 198670 h 420126"/>
                <a:gd name="connsiteX7" fmla="*/ 45244 w 409575"/>
                <a:gd name="connsiteY7" fmla="*/ 210576 h 420126"/>
                <a:gd name="connsiteX8" fmla="*/ 59531 w 409575"/>
                <a:gd name="connsiteY8" fmla="*/ 239151 h 420126"/>
                <a:gd name="connsiteX9" fmla="*/ 71438 w 409575"/>
                <a:gd name="connsiteY9" fmla="*/ 255820 h 420126"/>
                <a:gd name="connsiteX10" fmla="*/ 80963 w 409575"/>
                <a:gd name="connsiteY10" fmla="*/ 274870 h 420126"/>
                <a:gd name="connsiteX11" fmla="*/ 92869 w 409575"/>
                <a:gd name="connsiteY11" fmla="*/ 289158 h 420126"/>
                <a:gd name="connsiteX12" fmla="*/ 102394 w 409575"/>
                <a:gd name="connsiteY12" fmla="*/ 303445 h 420126"/>
                <a:gd name="connsiteX13" fmla="*/ 119063 w 409575"/>
                <a:gd name="connsiteY13" fmla="*/ 322495 h 420126"/>
                <a:gd name="connsiteX14" fmla="*/ 123825 w 409575"/>
                <a:gd name="connsiteY14" fmla="*/ 329639 h 420126"/>
                <a:gd name="connsiteX15" fmla="*/ 142875 w 409575"/>
                <a:gd name="connsiteY15" fmla="*/ 346308 h 420126"/>
                <a:gd name="connsiteX16" fmla="*/ 159544 w 409575"/>
                <a:gd name="connsiteY16" fmla="*/ 362976 h 420126"/>
                <a:gd name="connsiteX17" fmla="*/ 164306 w 409575"/>
                <a:gd name="connsiteY17" fmla="*/ 370120 h 420126"/>
                <a:gd name="connsiteX18" fmla="*/ 185738 w 409575"/>
                <a:gd name="connsiteY18" fmla="*/ 382026 h 420126"/>
                <a:gd name="connsiteX19" fmla="*/ 192881 w 409575"/>
                <a:gd name="connsiteY19" fmla="*/ 389170 h 420126"/>
                <a:gd name="connsiteX20" fmla="*/ 204788 w 409575"/>
                <a:gd name="connsiteY20" fmla="*/ 391551 h 420126"/>
                <a:gd name="connsiteX21" fmla="*/ 211931 w 409575"/>
                <a:gd name="connsiteY21" fmla="*/ 393933 h 420126"/>
                <a:gd name="connsiteX22" fmla="*/ 235744 w 409575"/>
                <a:gd name="connsiteY22" fmla="*/ 405839 h 420126"/>
                <a:gd name="connsiteX23" fmla="*/ 247650 w 409575"/>
                <a:gd name="connsiteY23" fmla="*/ 408220 h 420126"/>
                <a:gd name="connsiteX24" fmla="*/ 264319 w 409575"/>
                <a:gd name="connsiteY24" fmla="*/ 412983 h 420126"/>
                <a:gd name="connsiteX25" fmla="*/ 292894 w 409575"/>
                <a:gd name="connsiteY25" fmla="*/ 417745 h 420126"/>
                <a:gd name="connsiteX26" fmla="*/ 302419 w 409575"/>
                <a:gd name="connsiteY26" fmla="*/ 415364 h 420126"/>
                <a:gd name="connsiteX27" fmla="*/ 295275 w 409575"/>
                <a:gd name="connsiteY27" fmla="*/ 412983 h 420126"/>
                <a:gd name="connsiteX28" fmla="*/ 278606 w 409575"/>
                <a:gd name="connsiteY28" fmla="*/ 403458 h 420126"/>
                <a:gd name="connsiteX29" fmla="*/ 266700 w 409575"/>
                <a:gd name="connsiteY29" fmla="*/ 401076 h 420126"/>
                <a:gd name="connsiteX30" fmla="*/ 257175 w 409575"/>
                <a:gd name="connsiteY30" fmla="*/ 398695 h 420126"/>
                <a:gd name="connsiteX31" fmla="*/ 242888 w 409575"/>
                <a:gd name="connsiteY31" fmla="*/ 391551 h 420126"/>
                <a:gd name="connsiteX32" fmla="*/ 228600 w 409575"/>
                <a:gd name="connsiteY32" fmla="*/ 384408 h 420126"/>
                <a:gd name="connsiteX33" fmla="*/ 221456 w 409575"/>
                <a:gd name="connsiteY33" fmla="*/ 379645 h 420126"/>
                <a:gd name="connsiteX34" fmla="*/ 207169 w 409575"/>
                <a:gd name="connsiteY34" fmla="*/ 374883 h 420126"/>
                <a:gd name="connsiteX35" fmla="*/ 190500 w 409575"/>
                <a:gd name="connsiteY35" fmla="*/ 365358 h 420126"/>
                <a:gd name="connsiteX36" fmla="*/ 183356 w 409575"/>
                <a:gd name="connsiteY36" fmla="*/ 362976 h 420126"/>
                <a:gd name="connsiteX37" fmla="*/ 161925 w 409575"/>
                <a:gd name="connsiteY37" fmla="*/ 346308 h 420126"/>
                <a:gd name="connsiteX38" fmla="*/ 140494 w 409575"/>
                <a:gd name="connsiteY38" fmla="*/ 327258 h 420126"/>
                <a:gd name="connsiteX39" fmla="*/ 119063 w 409575"/>
                <a:gd name="connsiteY39" fmla="*/ 305826 h 420126"/>
                <a:gd name="connsiteX40" fmla="*/ 102394 w 409575"/>
                <a:gd name="connsiteY40" fmla="*/ 291539 h 420126"/>
                <a:gd name="connsiteX41" fmla="*/ 95250 w 409575"/>
                <a:gd name="connsiteY41" fmla="*/ 279633 h 420126"/>
                <a:gd name="connsiteX42" fmla="*/ 80963 w 409575"/>
                <a:gd name="connsiteY42" fmla="*/ 251058 h 420126"/>
                <a:gd name="connsiteX43" fmla="*/ 76200 w 409575"/>
                <a:gd name="connsiteY43" fmla="*/ 241533 h 420126"/>
                <a:gd name="connsiteX44" fmla="*/ 66675 w 409575"/>
                <a:gd name="connsiteY44" fmla="*/ 222483 h 420126"/>
                <a:gd name="connsiteX45" fmla="*/ 59531 w 409575"/>
                <a:gd name="connsiteY45" fmla="*/ 203433 h 420126"/>
                <a:gd name="connsiteX46" fmla="*/ 50006 w 409575"/>
                <a:gd name="connsiteY46" fmla="*/ 184383 h 420126"/>
                <a:gd name="connsiteX47" fmla="*/ 47625 w 409575"/>
                <a:gd name="connsiteY47" fmla="*/ 174858 h 420126"/>
                <a:gd name="connsiteX48" fmla="*/ 42863 w 409575"/>
                <a:gd name="connsiteY48" fmla="*/ 165333 h 420126"/>
                <a:gd name="connsiteX49" fmla="*/ 30956 w 409575"/>
                <a:gd name="connsiteY49" fmla="*/ 136758 h 420126"/>
                <a:gd name="connsiteX50" fmla="*/ 28575 w 409575"/>
                <a:gd name="connsiteY50" fmla="*/ 127233 h 420126"/>
                <a:gd name="connsiteX51" fmla="*/ 23813 w 409575"/>
                <a:gd name="connsiteY51" fmla="*/ 120089 h 420126"/>
                <a:gd name="connsiteX52" fmla="*/ 21431 w 409575"/>
                <a:gd name="connsiteY52" fmla="*/ 103420 h 420126"/>
                <a:gd name="connsiteX53" fmla="*/ 16669 w 409575"/>
                <a:gd name="connsiteY53" fmla="*/ 67701 h 420126"/>
                <a:gd name="connsiteX54" fmla="*/ 14288 w 409575"/>
                <a:gd name="connsiteY54" fmla="*/ 58176 h 420126"/>
                <a:gd name="connsiteX55" fmla="*/ 11906 w 409575"/>
                <a:gd name="connsiteY55" fmla="*/ 1026 h 420126"/>
                <a:gd name="connsiteX56" fmla="*/ 7144 w 409575"/>
                <a:gd name="connsiteY56" fmla="*/ 15314 h 420126"/>
                <a:gd name="connsiteX57" fmla="*/ 4763 w 409575"/>
                <a:gd name="connsiteY57" fmla="*/ 39126 h 420126"/>
                <a:gd name="connsiteX58" fmla="*/ 0 w 409575"/>
                <a:gd name="connsiteY58" fmla="*/ 141520 h 420126"/>
                <a:gd name="connsiteX59" fmla="*/ 4763 w 409575"/>
                <a:gd name="connsiteY59" fmla="*/ 186764 h 420126"/>
                <a:gd name="connsiteX60" fmla="*/ 21431 w 409575"/>
                <a:gd name="connsiteY60" fmla="*/ 224864 h 420126"/>
                <a:gd name="connsiteX61" fmla="*/ 35719 w 409575"/>
                <a:gd name="connsiteY61" fmla="*/ 246295 h 420126"/>
                <a:gd name="connsiteX62" fmla="*/ 47625 w 409575"/>
                <a:gd name="connsiteY62" fmla="*/ 260583 h 420126"/>
                <a:gd name="connsiteX63" fmla="*/ 54769 w 409575"/>
                <a:gd name="connsiteY63" fmla="*/ 267726 h 420126"/>
                <a:gd name="connsiteX64" fmla="*/ 59531 w 409575"/>
                <a:gd name="connsiteY64" fmla="*/ 274870 h 420126"/>
                <a:gd name="connsiteX65" fmla="*/ 69056 w 409575"/>
                <a:gd name="connsiteY65" fmla="*/ 286776 h 420126"/>
                <a:gd name="connsiteX66" fmla="*/ 88106 w 409575"/>
                <a:gd name="connsiteY66" fmla="*/ 315351 h 420126"/>
                <a:gd name="connsiteX67" fmla="*/ 95250 w 409575"/>
                <a:gd name="connsiteY67" fmla="*/ 324876 h 420126"/>
                <a:gd name="connsiteX68" fmla="*/ 104775 w 409575"/>
                <a:gd name="connsiteY68" fmla="*/ 332020 h 420126"/>
                <a:gd name="connsiteX69" fmla="*/ 121444 w 409575"/>
                <a:gd name="connsiteY69" fmla="*/ 341545 h 420126"/>
                <a:gd name="connsiteX70" fmla="*/ 142875 w 409575"/>
                <a:gd name="connsiteY70" fmla="*/ 360595 h 420126"/>
                <a:gd name="connsiteX71" fmla="*/ 150019 w 409575"/>
                <a:gd name="connsiteY71" fmla="*/ 362976 h 420126"/>
                <a:gd name="connsiteX72" fmla="*/ 171450 w 409575"/>
                <a:gd name="connsiteY72" fmla="*/ 377264 h 420126"/>
                <a:gd name="connsiteX73" fmla="*/ 185738 w 409575"/>
                <a:gd name="connsiteY73" fmla="*/ 386789 h 420126"/>
                <a:gd name="connsiteX74" fmla="*/ 204788 w 409575"/>
                <a:gd name="connsiteY74" fmla="*/ 398695 h 420126"/>
                <a:gd name="connsiteX75" fmla="*/ 211931 w 409575"/>
                <a:gd name="connsiteY75" fmla="*/ 401076 h 420126"/>
                <a:gd name="connsiteX76" fmla="*/ 223838 w 409575"/>
                <a:gd name="connsiteY76" fmla="*/ 405839 h 420126"/>
                <a:gd name="connsiteX77" fmla="*/ 242888 w 409575"/>
                <a:gd name="connsiteY77" fmla="*/ 410601 h 420126"/>
                <a:gd name="connsiteX78" fmla="*/ 254794 w 409575"/>
                <a:gd name="connsiteY78" fmla="*/ 415364 h 420126"/>
                <a:gd name="connsiteX79" fmla="*/ 304800 w 409575"/>
                <a:gd name="connsiteY79" fmla="*/ 420126 h 420126"/>
                <a:gd name="connsiteX80" fmla="*/ 383381 w 409575"/>
                <a:gd name="connsiteY80" fmla="*/ 417745 h 420126"/>
                <a:gd name="connsiteX81" fmla="*/ 392906 w 409575"/>
                <a:gd name="connsiteY81" fmla="*/ 415364 h 420126"/>
                <a:gd name="connsiteX82" fmla="*/ 409575 w 409575"/>
                <a:gd name="connsiteY82" fmla="*/ 415364 h 4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09575" h="420126">
                  <a:moveTo>
                    <a:pt x="2381" y="15314"/>
                  </a:moveTo>
                  <a:cubicBezTo>
                    <a:pt x="3175" y="48651"/>
                    <a:pt x="1994" y="82094"/>
                    <a:pt x="4763" y="115326"/>
                  </a:cubicBezTo>
                  <a:cubicBezTo>
                    <a:pt x="5205" y="120632"/>
                    <a:pt x="9929" y="124670"/>
                    <a:pt x="11906" y="129614"/>
                  </a:cubicBezTo>
                  <a:cubicBezTo>
                    <a:pt x="28312" y="170629"/>
                    <a:pt x="-13860" y="82843"/>
                    <a:pt x="23813" y="158189"/>
                  </a:cubicBezTo>
                  <a:cubicBezTo>
                    <a:pt x="33574" y="197238"/>
                    <a:pt x="17126" y="138381"/>
                    <a:pt x="33338" y="174858"/>
                  </a:cubicBezTo>
                  <a:cubicBezTo>
                    <a:pt x="35299" y="179270"/>
                    <a:pt x="34772" y="184411"/>
                    <a:pt x="35719" y="189145"/>
                  </a:cubicBezTo>
                  <a:cubicBezTo>
                    <a:pt x="36361" y="192354"/>
                    <a:pt x="36771" y="195679"/>
                    <a:pt x="38100" y="198670"/>
                  </a:cubicBezTo>
                  <a:cubicBezTo>
                    <a:pt x="39980" y="202899"/>
                    <a:pt x="43078" y="206486"/>
                    <a:pt x="45244" y="210576"/>
                  </a:cubicBezTo>
                  <a:cubicBezTo>
                    <a:pt x="50227" y="219988"/>
                    <a:pt x="53341" y="230486"/>
                    <a:pt x="59531" y="239151"/>
                  </a:cubicBezTo>
                  <a:cubicBezTo>
                    <a:pt x="63500" y="244707"/>
                    <a:pt x="67925" y="249965"/>
                    <a:pt x="71438" y="255820"/>
                  </a:cubicBezTo>
                  <a:cubicBezTo>
                    <a:pt x="75091" y="261908"/>
                    <a:pt x="77124" y="268898"/>
                    <a:pt x="80963" y="274870"/>
                  </a:cubicBezTo>
                  <a:cubicBezTo>
                    <a:pt x="84315" y="280085"/>
                    <a:pt x="89149" y="284198"/>
                    <a:pt x="92869" y="289158"/>
                  </a:cubicBezTo>
                  <a:cubicBezTo>
                    <a:pt x="96303" y="293737"/>
                    <a:pt x="99027" y="298816"/>
                    <a:pt x="102394" y="303445"/>
                  </a:cubicBezTo>
                  <a:cubicBezTo>
                    <a:pt x="124250" y="333496"/>
                    <a:pt x="101549" y="301476"/>
                    <a:pt x="119063" y="322495"/>
                  </a:cubicBezTo>
                  <a:cubicBezTo>
                    <a:pt x="120895" y="324694"/>
                    <a:pt x="121963" y="327466"/>
                    <a:pt x="123825" y="329639"/>
                  </a:cubicBezTo>
                  <a:cubicBezTo>
                    <a:pt x="146075" y="355599"/>
                    <a:pt x="120991" y="324424"/>
                    <a:pt x="142875" y="346308"/>
                  </a:cubicBezTo>
                  <a:cubicBezTo>
                    <a:pt x="165095" y="368528"/>
                    <a:pt x="134150" y="343932"/>
                    <a:pt x="159544" y="362976"/>
                  </a:cubicBezTo>
                  <a:cubicBezTo>
                    <a:pt x="161131" y="365357"/>
                    <a:pt x="162152" y="368235"/>
                    <a:pt x="164306" y="370120"/>
                  </a:cubicBezTo>
                  <a:cubicBezTo>
                    <a:pt x="174383" y="378938"/>
                    <a:pt x="175926" y="378756"/>
                    <a:pt x="185738" y="382026"/>
                  </a:cubicBezTo>
                  <a:cubicBezTo>
                    <a:pt x="188119" y="384407"/>
                    <a:pt x="189869" y="387664"/>
                    <a:pt x="192881" y="389170"/>
                  </a:cubicBezTo>
                  <a:cubicBezTo>
                    <a:pt x="196501" y="390980"/>
                    <a:pt x="200861" y="390569"/>
                    <a:pt x="204788" y="391551"/>
                  </a:cubicBezTo>
                  <a:cubicBezTo>
                    <a:pt x="207223" y="392160"/>
                    <a:pt x="209652" y="392881"/>
                    <a:pt x="211931" y="393933"/>
                  </a:cubicBezTo>
                  <a:cubicBezTo>
                    <a:pt x="219989" y="397652"/>
                    <a:pt x="227042" y="404099"/>
                    <a:pt x="235744" y="405839"/>
                  </a:cubicBezTo>
                  <a:cubicBezTo>
                    <a:pt x="239713" y="406633"/>
                    <a:pt x="243724" y="407238"/>
                    <a:pt x="247650" y="408220"/>
                  </a:cubicBezTo>
                  <a:cubicBezTo>
                    <a:pt x="253256" y="409622"/>
                    <a:pt x="258664" y="411793"/>
                    <a:pt x="264319" y="412983"/>
                  </a:cubicBezTo>
                  <a:cubicBezTo>
                    <a:pt x="273768" y="414972"/>
                    <a:pt x="283369" y="416158"/>
                    <a:pt x="292894" y="417745"/>
                  </a:cubicBezTo>
                  <a:cubicBezTo>
                    <a:pt x="296069" y="416951"/>
                    <a:pt x="300955" y="418291"/>
                    <a:pt x="302419" y="415364"/>
                  </a:cubicBezTo>
                  <a:cubicBezTo>
                    <a:pt x="303542" y="413119"/>
                    <a:pt x="297520" y="414106"/>
                    <a:pt x="295275" y="412983"/>
                  </a:cubicBezTo>
                  <a:cubicBezTo>
                    <a:pt x="284817" y="407754"/>
                    <a:pt x="291138" y="407635"/>
                    <a:pt x="278606" y="403458"/>
                  </a:cubicBezTo>
                  <a:cubicBezTo>
                    <a:pt x="274766" y="402178"/>
                    <a:pt x="270651" y="401954"/>
                    <a:pt x="266700" y="401076"/>
                  </a:cubicBezTo>
                  <a:cubicBezTo>
                    <a:pt x="263505" y="400366"/>
                    <a:pt x="260350" y="399489"/>
                    <a:pt x="257175" y="398695"/>
                  </a:cubicBezTo>
                  <a:cubicBezTo>
                    <a:pt x="236701" y="385047"/>
                    <a:pt x="262605" y="401410"/>
                    <a:pt x="242888" y="391551"/>
                  </a:cubicBezTo>
                  <a:cubicBezTo>
                    <a:pt x="224434" y="382324"/>
                    <a:pt x="246547" y="390389"/>
                    <a:pt x="228600" y="384408"/>
                  </a:cubicBezTo>
                  <a:cubicBezTo>
                    <a:pt x="226219" y="382820"/>
                    <a:pt x="224071" y="380807"/>
                    <a:pt x="221456" y="379645"/>
                  </a:cubicBezTo>
                  <a:cubicBezTo>
                    <a:pt x="216869" y="377606"/>
                    <a:pt x="207169" y="374883"/>
                    <a:pt x="207169" y="374883"/>
                  </a:cubicBezTo>
                  <a:cubicBezTo>
                    <a:pt x="199992" y="370098"/>
                    <a:pt x="198963" y="368985"/>
                    <a:pt x="190500" y="365358"/>
                  </a:cubicBezTo>
                  <a:cubicBezTo>
                    <a:pt x="188193" y="364369"/>
                    <a:pt x="185737" y="363770"/>
                    <a:pt x="183356" y="362976"/>
                  </a:cubicBezTo>
                  <a:cubicBezTo>
                    <a:pt x="176212" y="357420"/>
                    <a:pt x="168324" y="352707"/>
                    <a:pt x="161925" y="346308"/>
                  </a:cubicBezTo>
                  <a:cubicBezTo>
                    <a:pt x="145614" y="329996"/>
                    <a:pt x="153242" y="335756"/>
                    <a:pt x="140494" y="327258"/>
                  </a:cubicBezTo>
                  <a:cubicBezTo>
                    <a:pt x="130741" y="314255"/>
                    <a:pt x="134663" y="317960"/>
                    <a:pt x="119063" y="305826"/>
                  </a:cubicBezTo>
                  <a:cubicBezTo>
                    <a:pt x="109940" y="298731"/>
                    <a:pt x="111185" y="302841"/>
                    <a:pt x="102394" y="291539"/>
                  </a:cubicBezTo>
                  <a:cubicBezTo>
                    <a:pt x="99552" y="287886"/>
                    <a:pt x="97444" y="283708"/>
                    <a:pt x="95250" y="279633"/>
                  </a:cubicBezTo>
                  <a:cubicBezTo>
                    <a:pt x="95227" y="279590"/>
                    <a:pt x="83355" y="255843"/>
                    <a:pt x="80963" y="251058"/>
                  </a:cubicBezTo>
                  <a:lnTo>
                    <a:pt x="76200" y="241533"/>
                  </a:lnTo>
                  <a:cubicBezTo>
                    <a:pt x="68923" y="212421"/>
                    <a:pt x="80553" y="253710"/>
                    <a:pt x="66675" y="222483"/>
                  </a:cubicBezTo>
                  <a:cubicBezTo>
                    <a:pt x="52948" y="191595"/>
                    <a:pt x="74165" y="225380"/>
                    <a:pt x="59531" y="203433"/>
                  </a:cubicBezTo>
                  <a:cubicBezTo>
                    <a:pt x="52130" y="181227"/>
                    <a:pt x="64999" y="218118"/>
                    <a:pt x="50006" y="184383"/>
                  </a:cubicBezTo>
                  <a:cubicBezTo>
                    <a:pt x="48677" y="181392"/>
                    <a:pt x="48774" y="177922"/>
                    <a:pt x="47625" y="174858"/>
                  </a:cubicBezTo>
                  <a:cubicBezTo>
                    <a:pt x="46379" y="171534"/>
                    <a:pt x="44181" y="168629"/>
                    <a:pt x="42863" y="165333"/>
                  </a:cubicBezTo>
                  <a:cubicBezTo>
                    <a:pt x="29975" y="133113"/>
                    <a:pt x="47177" y="169197"/>
                    <a:pt x="30956" y="136758"/>
                  </a:cubicBezTo>
                  <a:cubicBezTo>
                    <a:pt x="30162" y="133583"/>
                    <a:pt x="29864" y="130241"/>
                    <a:pt x="28575" y="127233"/>
                  </a:cubicBezTo>
                  <a:cubicBezTo>
                    <a:pt x="27448" y="124602"/>
                    <a:pt x="24635" y="122830"/>
                    <a:pt x="23813" y="120089"/>
                  </a:cubicBezTo>
                  <a:cubicBezTo>
                    <a:pt x="22200" y="114713"/>
                    <a:pt x="22173" y="108984"/>
                    <a:pt x="21431" y="103420"/>
                  </a:cubicBezTo>
                  <a:cubicBezTo>
                    <a:pt x="20394" y="95642"/>
                    <a:pt x="18166" y="75934"/>
                    <a:pt x="16669" y="67701"/>
                  </a:cubicBezTo>
                  <a:cubicBezTo>
                    <a:pt x="16084" y="64481"/>
                    <a:pt x="15082" y="61351"/>
                    <a:pt x="14288" y="58176"/>
                  </a:cubicBezTo>
                  <a:cubicBezTo>
                    <a:pt x="13494" y="39126"/>
                    <a:pt x="15041" y="19833"/>
                    <a:pt x="11906" y="1026"/>
                  </a:cubicBezTo>
                  <a:cubicBezTo>
                    <a:pt x="11081" y="-3926"/>
                    <a:pt x="8069" y="10380"/>
                    <a:pt x="7144" y="15314"/>
                  </a:cubicBezTo>
                  <a:cubicBezTo>
                    <a:pt x="5674" y="23154"/>
                    <a:pt x="5312" y="31168"/>
                    <a:pt x="4763" y="39126"/>
                  </a:cubicBezTo>
                  <a:cubicBezTo>
                    <a:pt x="2980" y="64984"/>
                    <a:pt x="988" y="117794"/>
                    <a:pt x="0" y="141520"/>
                  </a:cubicBezTo>
                  <a:cubicBezTo>
                    <a:pt x="1049" y="156208"/>
                    <a:pt x="784" y="172175"/>
                    <a:pt x="4763" y="186764"/>
                  </a:cubicBezTo>
                  <a:cubicBezTo>
                    <a:pt x="8156" y="199204"/>
                    <a:pt x="14661" y="214710"/>
                    <a:pt x="21431" y="224864"/>
                  </a:cubicBezTo>
                  <a:cubicBezTo>
                    <a:pt x="26194" y="232008"/>
                    <a:pt x="30223" y="239699"/>
                    <a:pt x="35719" y="246295"/>
                  </a:cubicBezTo>
                  <a:cubicBezTo>
                    <a:pt x="39688" y="251058"/>
                    <a:pt x="43506" y="255949"/>
                    <a:pt x="47625" y="260583"/>
                  </a:cubicBezTo>
                  <a:cubicBezTo>
                    <a:pt x="49862" y="263100"/>
                    <a:pt x="52613" y="265139"/>
                    <a:pt x="54769" y="267726"/>
                  </a:cubicBezTo>
                  <a:cubicBezTo>
                    <a:pt x="56601" y="269925"/>
                    <a:pt x="57814" y="272580"/>
                    <a:pt x="59531" y="274870"/>
                  </a:cubicBezTo>
                  <a:cubicBezTo>
                    <a:pt x="62580" y="278936"/>
                    <a:pt x="66067" y="282666"/>
                    <a:pt x="69056" y="286776"/>
                  </a:cubicBezTo>
                  <a:cubicBezTo>
                    <a:pt x="69084" y="286815"/>
                    <a:pt x="88077" y="315312"/>
                    <a:pt x="88106" y="315351"/>
                  </a:cubicBezTo>
                  <a:cubicBezTo>
                    <a:pt x="90487" y="318526"/>
                    <a:pt x="92444" y="322070"/>
                    <a:pt x="95250" y="324876"/>
                  </a:cubicBezTo>
                  <a:cubicBezTo>
                    <a:pt x="98056" y="327682"/>
                    <a:pt x="101410" y="329916"/>
                    <a:pt x="104775" y="332020"/>
                  </a:cubicBezTo>
                  <a:cubicBezTo>
                    <a:pt x="113085" y="337214"/>
                    <a:pt x="114389" y="335498"/>
                    <a:pt x="121444" y="341545"/>
                  </a:cubicBezTo>
                  <a:cubicBezTo>
                    <a:pt x="132372" y="350911"/>
                    <a:pt x="129943" y="352513"/>
                    <a:pt x="142875" y="360595"/>
                  </a:cubicBezTo>
                  <a:cubicBezTo>
                    <a:pt x="145004" y="361925"/>
                    <a:pt x="147638" y="362182"/>
                    <a:pt x="150019" y="362976"/>
                  </a:cubicBezTo>
                  <a:cubicBezTo>
                    <a:pt x="167969" y="380926"/>
                    <a:pt x="150232" y="365690"/>
                    <a:pt x="171450" y="377264"/>
                  </a:cubicBezTo>
                  <a:cubicBezTo>
                    <a:pt x="176475" y="380005"/>
                    <a:pt x="180975" y="383614"/>
                    <a:pt x="185738" y="386789"/>
                  </a:cubicBezTo>
                  <a:cubicBezTo>
                    <a:pt x="191407" y="390568"/>
                    <a:pt x="199041" y="395822"/>
                    <a:pt x="204788" y="398695"/>
                  </a:cubicBezTo>
                  <a:cubicBezTo>
                    <a:pt x="207033" y="399817"/>
                    <a:pt x="209581" y="400195"/>
                    <a:pt x="211931" y="401076"/>
                  </a:cubicBezTo>
                  <a:cubicBezTo>
                    <a:pt x="215934" y="402577"/>
                    <a:pt x="219752" y="404582"/>
                    <a:pt x="223838" y="405839"/>
                  </a:cubicBezTo>
                  <a:cubicBezTo>
                    <a:pt x="230094" y="407764"/>
                    <a:pt x="236811" y="408170"/>
                    <a:pt x="242888" y="410601"/>
                  </a:cubicBezTo>
                  <a:cubicBezTo>
                    <a:pt x="246857" y="412189"/>
                    <a:pt x="250700" y="414136"/>
                    <a:pt x="254794" y="415364"/>
                  </a:cubicBezTo>
                  <a:cubicBezTo>
                    <a:pt x="268908" y="419599"/>
                    <a:pt x="294948" y="419510"/>
                    <a:pt x="304800" y="420126"/>
                  </a:cubicBezTo>
                  <a:cubicBezTo>
                    <a:pt x="330994" y="419332"/>
                    <a:pt x="357214" y="419159"/>
                    <a:pt x="383381" y="417745"/>
                  </a:cubicBezTo>
                  <a:cubicBezTo>
                    <a:pt x="386649" y="417568"/>
                    <a:pt x="389647" y="415660"/>
                    <a:pt x="392906" y="415364"/>
                  </a:cubicBezTo>
                  <a:cubicBezTo>
                    <a:pt x="398440" y="414861"/>
                    <a:pt x="404019" y="415364"/>
                    <a:pt x="409575" y="415364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924F2B2-81D8-453F-8AE4-516B20C7B6FE}"/>
                </a:ext>
              </a:extLst>
            </p:cNvPr>
            <p:cNvSpPr/>
            <p:nvPr/>
          </p:nvSpPr>
          <p:spPr>
            <a:xfrm>
              <a:off x="1669256" y="2376488"/>
              <a:ext cx="97632" cy="92868"/>
            </a:xfrm>
            <a:custGeom>
              <a:avLst/>
              <a:gdLst>
                <a:gd name="connsiteX0" fmla="*/ 0 w 97632"/>
                <a:gd name="connsiteY0" fmla="*/ 0 h 92868"/>
                <a:gd name="connsiteX1" fmla="*/ 4763 w 97632"/>
                <a:gd name="connsiteY1" fmla="*/ 11906 h 92868"/>
                <a:gd name="connsiteX2" fmla="*/ 19050 w 97632"/>
                <a:gd name="connsiteY2" fmla="*/ 23812 h 92868"/>
                <a:gd name="connsiteX3" fmla="*/ 26194 w 97632"/>
                <a:gd name="connsiteY3" fmla="*/ 26193 h 92868"/>
                <a:gd name="connsiteX4" fmla="*/ 33338 w 97632"/>
                <a:gd name="connsiteY4" fmla="*/ 33337 h 92868"/>
                <a:gd name="connsiteX5" fmla="*/ 47625 w 97632"/>
                <a:gd name="connsiteY5" fmla="*/ 50006 h 92868"/>
                <a:gd name="connsiteX6" fmla="*/ 69057 w 97632"/>
                <a:gd name="connsiteY6" fmla="*/ 64293 h 92868"/>
                <a:gd name="connsiteX7" fmla="*/ 76200 w 97632"/>
                <a:gd name="connsiteY7" fmla="*/ 69056 h 92868"/>
                <a:gd name="connsiteX8" fmla="*/ 92869 w 97632"/>
                <a:gd name="connsiteY8" fmla="*/ 85725 h 92868"/>
                <a:gd name="connsiteX9" fmla="*/ 97632 w 97632"/>
                <a:gd name="connsiteY9" fmla="*/ 92868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32" h="92868">
                  <a:moveTo>
                    <a:pt x="0" y="0"/>
                  </a:moveTo>
                  <a:cubicBezTo>
                    <a:pt x="1588" y="3969"/>
                    <a:pt x="2497" y="8281"/>
                    <a:pt x="4763" y="11906"/>
                  </a:cubicBezTo>
                  <a:cubicBezTo>
                    <a:pt x="7157" y="15736"/>
                    <a:pt x="14861" y="21717"/>
                    <a:pt x="19050" y="23812"/>
                  </a:cubicBezTo>
                  <a:cubicBezTo>
                    <a:pt x="21295" y="24934"/>
                    <a:pt x="23813" y="25399"/>
                    <a:pt x="26194" y="26193"/>
                  </a:cubicBezTo>
                  <a:cubicBezTo>
                    <a:pt x="28575" y="28574"/>
                    <a:pt x="31182" y="30750"/>
                    <a:pt x="33338" y="33337"/>
                  </a:cubicBezTo>
                  <a:cubicBezTo>
                    <a:pt x="42351" y="44154"/>
                    <a:pt x="33314" y="38557"/>
                    <a:pt x="47625" y="50006"/>
                  </a:cubicBezTo>
                  <a:cubicBezTo>
                    <a:pt x="47640" y="50018"/>
                    <a:pt x="65477" y="61906"/>
                    <a:pt x="69057" y="64293"/>
                  </a:cubicBezTo>
                  <a:cubicBezTo>
                    <a:pt x="71438" y="65880"/>
                    <a:pt x="74483" y="66767"/>
                    <a:pt x="76200" y="69056"/>
                  </a:cubicBezTo>
                  <a:cubicBezTo>
                    <a:pt x="95246" y="94450"/>
                    <a:pt x="70648" y="63506"/>
                    <a:pt x="92869" y="85725"/>
                  </a:cubicBezTo>
                  <a:cubicBezTo>
                    <a:pt x="94893" y="87749"/>
                    <a:pt x="97632" y="92868"/>
                    <a:pt x="97632" y="92868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6CE511-D969-4386-A9E3-9BE770E7ADBB}"/>
                </a:ext>
              </a:extLst>
            </p:cNvPr>
            <p:cNvSpPr/>
            <p:nvPr/>
          </p:nvSpPr>
          <p:spPr>
            <a:xfrm>
              <a:off x="1659731" y="2478881"/>
              <a:ext cx="97651" cy="61913"/>
            </a:xfrm>
            <a:custGeom>
              <a:avLst/>
              <a:gdLst>
                <a:gd name="connsiteX0" fmla="*/ 0 w 97651"/>
                <a:gd name="connsiteY0" fmla="*/ 61913 h 61913"/>
                <a:gd name="connsiteX1" fmla="*/ 28575 w 97651"/>
                <a:gd name="connsiteY1" fmla="*/ 40482 h 61913"/>
                <a:gd name="connsiteX2" fmla="*/ 35719 w 97651"/>
                <a:gd name="connsiteY2" fmla="*/ 38100 h 61913"/>
                <a:gd name="connsiteX3" fmla="*/ 42863 w 97651"/>
                <a:gd name="connsiteY3" fmla="*/ 33338 h 61913"/>
                <a:gd name="connsiteX4" fmla="*/ 52388 w 97651"/>
                <a:gd name="connsiteY4" fmla="*/ 26194 h 61913"/>
                <a:gd name="connsiteX5" fmla="*/ 61913 w 97651"/>
                <a:gd name="connsiteY5" fmla="*/ 23813 h 61913"/>
                <a:gd name="connsiteX6" fmla="*/ 76200 w 97651"/>
                <a:gd name="connsiteY6" fmla="*/ 14288 h 61913"/>
                <a:gd name="connsiteX7" fmla="*/ 90488 w 97651"/>
                <a:gd name="connsiteY7" fmla="*/ 4763 h 61913"/>
                <a:gd name="connsiteX8" fmla="*/ 97632 w 97651"/>
                <a:gd name="connsiteY8" fmla="*/ 0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51" h="61913">
                  <a:moveTo>
                    <a:pt x="0" y="61913"/>
                  </a:moveTo>
                  <a:cubicBezTo>
                    <a:pt x="4643" y="58044"/>
                    <a:pt x="22094" y="42643"/>
                    <a:pt x="28575" y="40482"/>
                  </a:cubicBezTo>
                  <a:cubicBezTo>
                    <a:pt x="30956" y="39688"/>
                    <a:pt x="33474" y="39223"/>
                    <a:pt x="35719" y="38100"/>
                  </a:cubicBezTo>
                  <a:cubicBezTo>
                    <a:pt x="38279" y="36820"/>
                    <a:pt x="40534" y="35001"/>
                    <a:pt x="42863" y="33338"/>
                  </a:cubicBezTo>
                  <a:cubicBezTo>
                    <a:pt x="46093" y="31031"/>
                    <a:pt x="48838" y="27969"/>
                    <a:pt x="52388" y="26194"/>
                  </a:cubicBezTo>
                  <a:cubicBezTo>
                    <a:pt x="55315" y="24730"/>
                    <a:pt x="58738" y="24607"/>
                    <a:pt x="61913" y="23813"/>
                  </a:cubicBezTo>
                  <a:cubicBezTo>
                    <a:pt x="77767" y="7959"/>
                    <a:pt x="60693" y="22903"/>
                    <a:pt x="76200" y="14288"/>
                  </a:cubicBezTo>
                  <a:cubicBezTo>
                    <a:pt x="81204" y="11508"/>
                    <a:pt x="85058" y="6573"/>
                    <a:pt x="90488" y="4763"/>
                  </a:cubicBezTo>
                  <a:cubicBezTo>
                    <a:pt x="98385" y="2131"/>
                    <a:pt x="97632" y="4892"/>
                    <a:pt x="97632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70D85A1-E3B0-4B42-88F8-8B4ED4B9D904}"/>
                </a:ext>
              </a:extLst>
            </p:cNvPr>
            <p:cNvSpPr/>
            <p:nvPr/>
          </p:nvSpPr>
          <p:spPr>
            <a:xfrm>
              <a:off x="1650206" y="2371725"/>
              <a:ext cx="100013" cy="90488"/>
            </a:xfrm>
            <a:custGeom>
              <a:avLst/>
              <a:gdLst>
                <a:gd name="connsiteX0" fmla="*/ 100013 w 100013"/>
                <a:gd name="connsiteY0" fmla="*/ 90488 h 90488"/>
                <a:gd name="connsiteX1" fmla="*/ 92869 w 100013"/>
                <a:gd name="connsiteY1" fmla="*/ 76200 h 90488"/>
                <a:gd name="connsiteX2" fmla="*/ 69057 w 100013"/>
                <a:gd name="connsiteY2" fmla="*/ 57150 h 90488"/>
                <a:gd name="connsiteX3" fmla="*/ 54769 w 100013"/>
                <a:gd name="connsiteY3" fmla="*/ 47625 h 90488"/>
                <a:gd name="connsiteX4" fmla="*/ 33338 w 100013"/>
                <a:gd name="connsiteY4" fmla="*/ 33338 h 90488"/>
                <a:gd name="connsiteX5" fmla="*/ 26194 w 100013"/>
                <a:gd name="connsiteY5" fmla="*/ 28575 h 90488"/>
                <a:gd name="connsiteX6" fmla="*/ 14288 w 100013"/>
                <a:gd name="connsiteY6" fmla="*/ 14288 h 90488"/>
                <a:gd name="connsiteX7" fmla="*/ 7144 w 100013"/>
                <a:gd name="connsiteY7" fmla="*/ 4763 h 90488"/>
                <a:gd name="connsiteX8" fmla="*/ 0 w 100013"/>
                <a:gd name="connsiteY8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3" h="90488">
                  <a:moveTo>
                    <a:pt x="100013" y="90488"/>
                  </a:moveTo>
                  <a:cubicBezTo>
                    <a:pt x="97632" y="85725"/>
                    <a:pt x="96064" y="80460"/>
                    <a:pt x="92869" y="76200"/>
                  </a:cubicBezTo>
                  <a:cubicBezTo>
                    <a:pt x="79686" y="58623"/>
                    <a:pt x="82701" y="65336"/>
                    <a:pt x="69057" y="57150"/>
                  </a:cubicBezTo>
                  <a:cubicBezTo>
                    <a:pt x="64149" y="54205"/>
                    <a:pt x="59532" y="50800"/>
                    <a:pt x="54769" y="47625"/>
                  </a:cubicBezTo>
                  <a:lnTo>
                    <a:pt x="33338" y="33338"/>
                  </a:lnTo>
                  <a:lnTo>
                    <a:pt x="26194" y="28575"/>
                  </a:lnTo>
                  <a:cubicBezTo>
                    <a:pt x="15671" y="12788"/>
                    <a:pt x="28037" y="30327"/>
                    <a:pt x="14288" y="14288"/>
                  </a:cubicBezTo>
                  <a:cubicBezTo>
                    <a:pt x="11705" y="11275"/>
                    <a:pt x="9950" y="7569"/>
                    <a:pt x="7144" y="4763"/>
                  </a:cubicBezTo>
                  <a:cubicBezTo>
                    <a:pt x="5120" y="2739"/>
                    <a:pt x="0" y="0"/>
                    <a:pt x="0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D2D04D-B0F8-4B72-A1CB-C0D0BEEB8461}"/>
                </a:ext>
              </a:extLst>
            </p:cNvPr>
            <p:cNvSpPr/>
            <p:nvPr/>
          </p:nvSpPr>
          <p:spPr>
            <a:xfrm>
              <a:off x="1635919" y="2453659"/>
              <a:ext cx="145256" cy="84754"/>
            </a:xfrm>
            <a:custGeom>
              <a:avLst/>
              <a:gdLst>
                <a:gd name="connsiteX0" fmla="*/ 0 w 145256"/>
                <a:gd name="connsiteY0" fmla="*/ 84754 h 84754"/>
                <a:gd name="connsiteX1" fmla="*/ 7144 w 145256"/>
                <a:gd name="connsiteY1" fmla="*/ 72847 h 84754"/>
                <a:gd name="connsiteX2" fmla="*/ 14287 w 145256"/>
                <a:gd name="connsiteY2" fmla="*/ 70466 h 84754"/>
                <a:gd name="connsiteX3" fmla="*/ 33337 w 145256"/>
                <a:gd name="connsiteY3" fmla="*/ 63322 h 84754"/>
                <a:gd name="connsiteX4" fmla="*/ 40481 w 145256"/>
                <a:gd name="connsiteY4" fmla="*/ 58560 h 84754"/>
                <a:gd name="connsiteX5" fmla="*/ 52387 w 145256"/>
                <a:gd name="connsiteY5" fmla="*/ 56179 h 84754"/>
                <a:gd name="connsiteX6" fmla="*/ 80962 w 145256"/>
                <a:gd name="connsiteY6" fmla="*/ 51416 h 84754"/>
                <a:gd name="connsiteX7" fmla="*/ 102394 w 145256"/>
                <a:gd name="connsiteY7" fmla="*/ 44272 h 84754"/>
                <a:gd name="connsiteX8" fmla="*/ 109537 w 145256"/>
                <a:gd name="connsiteY8" fmla="*/ 41891 h 84754"/>
                <a:gd name="connsiteX9" fmla="*/ 116681 w 145256"/>
                <a:gd name="connsiteY9" fmla="*/ 34747 h 84754"/>
                <a:gd name="connsiteX10" fmla="*/ 123825 w 145256"/>
                <a:gd name="connsiteY10" fmla="*/ 32366 h 84754"/>
                <a:gd name="connsiteX11" fmla="*/ 130969 w 145256"/>
                <a:gd name="connsiteY11" fmla="*/ 27604 h 84754"/>
                <a:gd name="connsiteX12" fmla="*/ 145256 w 145256"/>
                <a:gd name="connsiteY12" fmla="*/ 20460 h 84754"/>
                <a:gd name="connsiteX13" fmla="*/ 138112 w 145256"/>
                <a:gd name="connsiteY13" fmla="*/ 15697 h 84754"/>
                <a:gd name="connsiteX14" fmla="*/ 123825 w 145256"/>
                <a:gd name="connsiteY14" fmla="*/ 10935 h 84754"/>
                <a:gd name="connsiteX15" fmla="*/ 109537 w 145256"/>
                <a:gd name="connsiteY15" fmla="*/ 1410 h 84754"/>
                <a:gd name="connsiteX16" fmla="*/ 111919 w 145256"/>
                <a:gd name="connsiteY16" fmla="*/ 8554 h 8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56" h="84754">
                  <a:moveTo>
                    <a:pt x="0" y="84754"/>
                  </a:moveTo>
                  <a:cubicBezTo>
                    <a:pt x="2381" y="80785"/>
                    <a:pt x="3871" y="76120"/>
                    <a:pt x="7144" y="72847"/>
                  </a:cubicBezTo>
                  <a:cubicBezTo>
                    <a:pt x="8919" y="71072"/>
                    <a:pt x="11980" y="71455"/>
                    <a:pt x="14287" y="70466"/>
                  </a:cubicBezTo>
                  <a:cubicBezTo>
                    <a:pt x="31721" y="62995"/>
                    <a:pt x="15775" y="67714"/>
                    <a:pt x="33337" y="63322"/>
                  </a:cubicBezTo>
                  <a:cubicBezTo>
                    <a:pt x="35718" y="61735"/>
                    <a:pt x="37801" y="59565"/>
                    <a:pt x="40481" y="58560"/>
                  </a:cubicBezTo>
                  <a:cubicBezTo>
                    <a:pt x="44271" y="57139"/>
                    <a:pt x="48401" y="56882"/>
                    <a:pt x="52387" y="56179"/>
                  </a:cubicBezTo>
                  <a:cubicBezTo>
                    <a:pt x="61896" y="54501"/>
                    <a:pt x="71536" y="53511"/>
                    <a:pt x="80962" y="51416"/>
                  </a:cubicBezTo>
                  <a:cubicBezTo>
                    <a:pt x="80986" y="51411"/>
                    <a:pt x="98811" y="45467"/>
                    <a:pt x="102394" y="44272"/>
                  </a:cubicBezTo>
                  <a:lnTo>
                    <a:pt x="109537" y="41891"/>
                  </a:lnTo>
                  <a:cubicBezTo>
                    <a:pt x="111918" y="39510"/>
                    <a:pt x="113879" y="36615"/>
                    <a:pt x="116681" y="34747"/>
                  </a:cubicBezTo>
                  <a:cubicBezTo>
                    <a:pt x="118770" y="33355"/>
                    <a:pt x="121580" y="33488"/>
                    <a:pt x="123825" y="32366"/>
                  </a:cubicBezTo>
                  <a:cubicBezTo>
                    <a:pt x="126385" y="31086"/>
                    <a:pt x="128409" y="28884"/>
                    <a:pt x="130969" y="27604"/>
                  </a:cubicBezTo>
                  <a:cubicBezTo>
                    <a:pt x="150686" y="17745"/>
                    <a:pt x="124782" y="34108"/>
                    <a:pt x="145256" y="20460"/>
                  </a:cubicBezTo>
                  <a:cubicBezTo>
                    <a:pt x="142875" y="18872"/>
                    <a:pt x="140727" y="16859"/>
                    <a:pt x="138112" y="15697"/>
                  </a:cubicBezTo>
                  <a:cubicBezTo>
                    <a:pt x="133525" y="13658"/>
                    <a:pt x="123825" y="10935"/>
                    <a:pt x="123825" y="10935"/>
                  </a:cubicBezTo>
                  <a:cubicBezTo>
                    <a:pt x="119062" y="7760"/>
                    <a:pt x="107726" y="-4020"/>
                    <a:pt x="109537" y="1410"/>
                  </a:cubicBezTo>
                  <a:lnTo>
                    <a:pt x="111919" y="8554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53543170-F66C-4DBC-86BD-FB96AC3838AB}"/>
              </a:ext>
            </a:extLst>
          </p:cNvPr>
          <p:cNvSpPr txBox="1">
            <a:spLocks/>
          </p:cNvSpPr>
          <p:nvPr/>
        </p:nvSpPr>
        <p:spPr>
          <a:xfrm>
            <a:off x="5944691" y="1908736"/>
            <a:ext cx="2881913" cy="441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Впомогательная технология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DFD673-F7C8-4433-B9BF-8C928B60C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5252" y="3856675"/>
            <a:ext cx="2247900" cy="22479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3C585560-3E6F-4170-AF9E-78A3B6F47A37}"/>
              </a:ext>
            </a:extLst>
          </p:cNvPr>
          <p:cNvSpPr/>
          <p:nvPr/>
        </p:nvSpPr>
        <p:spPr>
          <a:xfrm>
            <a:off x="4212132" y="424573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7A8DFB3-8D5F-466B-865B-EE739A07A5C0}"/>
              </a:ext>
            </a:extLst>
          </p:cNvPr>
          <p:cNvSpPr/>
          <p:nvPr/>
        </p:nvSpPr>
        <p:spPr>
          <a:xfrm>
            <a:off x="4850356" y="4313875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9109ED-4B37-47BA-A091-1B6ED1A5568E}"/>
              </a:ext>
            </a:extLst>
          </p:cNvPr>
          <p:cNvSpPr/>
          <p:nvPr/>
        </p:nvSpPr>
        <p:spPr>
          <a:xfrm flipH="1">
            <a:off x="4322335" y="429101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BE8E48-3BBE-4141-9A3E-F37A0081C067}"/>
              </a:ext>
            </a:extLst>
          </p:cNvPr>
          <p:cNvSpPr/>
          <p:nvPr/>
        </p:nvSpPr>
        <p:spPr>
          <a:xfrm flipH="1">
            <a:off x="4951649" y="43553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A10D80-1B06-4A54-9929-BFE2219F5D4F}"/>
              </a:ext>
            </a:extLst>
          </p:cNvPr>
          <p:cNvSpPr/>
          <p:nvPr/>
        </p:nvSpPr>
        <p:spPr>
          <a:xfrm>
            <a:off x="4218224" y="4302444"/>
            <a:ext cx="89911" cy="84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D12EAB-DC02-46FC-A617-680478CD5224}"/>
              </a:ext>
            </a:extLst>
          </p:cNvPr>
          <p:cNvSpPr/>
          <p:nvPr/>
        </p:nvSpPr>
        <p:spPr>
          <a:xfrm>
            <a:off x="4860031" y="4373961"/>
            <a:ext cx="89911" cy="84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93400D65-E137-4DCA-B6B7-BCFB819B83B8}"/>
              </a:ext>
            </a:extLst>
          </p:cNvPr>
          <p:cNvSpPr/>
          <p:nvPr/>
        </p:nvSpPr>
        <p:spPr>
          <a:xfrm rot="5899360">
            <a:off x="4581867" y="4600084"/>
            <a:ext cx="278409" cy="326019"/>
          </a:xfrm>
          <a:prstGeom prst="arc">
            <a:avLst>
              <a:gd name="adj1" fmla="val 16200000"/>
              <a:gd name="adj2" fmla="val 133247"/>
            </a:avLst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3138E01-FACB-4E7A-A25E-8856C7A3FBAB}"/>
              </a:ext>
            </a:extLst>
          </p:cNvPr>
          <p:cNvSpPr/>
          <p:nvPr/>
        </p:nvSpPr>
        <p:spPr>
          <a:xfrm>
            <a:off x="4051747" y="4378365"/>
            <a:ext cx="193988" cy="198995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2197E4-666C-490C-98F8-879EB6802A1D}"/>
              </a:ext>
            </a:extLst>
          </p:cNvPr>
          <p:cNvSpPr/>
          <p:nvPr/>
        </p:nvSpPr>
        <p:spPr>
          <a:xfrm>
            <a:off x="4922431" y="4502263"/>
            <a:ext cx="193988" cy="198995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5EE7BF44-583F-4503-84E7-C2A8C3261500}"/>
              </a:ext>
            </a:extLst>
          </p:cNvPr>
          <p:cNvSpPr/>
          <p:nvPr/>
        </p:nvSpPr>
        <p:spPr>
          <a:xfrm rot="6080796">
            <a:off x="5304821" y="4934143"/>
            <a:ext cx="629852" cy="588265"/>
          </a:xfrm>
          <a:prstGeom prst="wedgeEllipseCallou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0524089-829E-4D37-AB8C-7E55B4058E1C}"/>
              </a:ext>
            </a:extLst>
          </p:cNvPr>
          <p:cNvSpPr txBox="1">
            <a:spLocks/>
          </p:cNvSpPr>
          <p:nvPr/>
        </p:nvSpPr>
        <p:spPr>
          <a:xfrm>
            <a:off x="2183371" y="3023977"/>
            <a:ext cx="5372070" cy="441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Названия элементов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5B594FC-BDC2-470F-9D33-4347036BFF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059">
            <a:off x="6256525" y="2794910"/>
            <a:ext cx="906995" cy="6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0228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Доступ с клавиатуры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DBD009-C76C-4322-9476-2C4FC42EC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904" y="3095034"/>
            <a:ext cx="2036083" cy="11686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6CC589-F76F-446F-AF30-0A5F8E24A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09" y="3679381"/>
            <a:ext cx="1384631" cy="31786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A303CD6-8B35-4F9D-906B-8D5455079E99}"/>
              </a:ext>
            </a:extLst>
          </p:cNvPr>
          <p:cNvSpPr txBox="1">
            <a:spLocks/>
          </p:cNvSpPr>
          <p:nvPr/>
        </p:nvSpPr>
        <p:spPr>
          <a:xfrm>
            <a:off x="789992" y="3388651"/>
            <a:ext cx="3175599" cy="441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Фокус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933FF51-C16A-4D8A-B572-DBF7A3181F0A}"/>
              </a:ext>
            </a:extLst>
          </p:cNvPr>
          <p:cNvSpPr txBox="1">
            <a:spLocks/>
          </p:cNvSpPr>
          <p:nvPr/>
        </p:nvSpPr>
        <p:spPr>
          <a:xfrm>
            <a:off x="789992" y="4524430"/>
            <a:ext cx="5095520" cy="55288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Логическая последовательность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0029F83-0643-458C-9A91-A6D8BE72182E}"/>
              </a:ext>
            </a:extLst>
          </p:cNvPr>
          <p:cNvSpPr txBox="1">
            <a:spLocks/>
          </p:cNvSpPr>
          <p:nvPr/>
        </p:nvSpPr>
        <p:spPr>
          <a:xfrm>
            <a:off x="789992" y="2438401"/>
            <a:ext cx="3175599" cy="55288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Весь контент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4311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Доступ с клавиатуры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1CF494-9F41-4DE9-9157-93EBB1622728}"/>
              </a:ext>
            </a:extLst>
          </p:cNvPr>
          <p:cNvSpPr txBox="1">
            <a:spLocks/>
          </p:cNvSpPr>
          <p:nvPr/>
        </p:nvSpPr>
        <p:spPr>
          <a:xfrm>
            <a:off x="789992" y="3388651"/>
            <a:ext cx="3175599" cy="441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Фокус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98E11D-EFB5-450D-8133-69DC690ADAEB}"/>
              </a:ext>
            </a:extLst>
          </p:cNvPr>
          <p:cNvSpPr txBox="1">
            <a:spLocks/>
          </p:cNvSpPr>
          <p:nvPr/>
        </p:nvSpPr>
        <p:spPr>
          <a:xfrm>
            <a:off x="789992" y="4524430"/>
            <a:ext cx="5095520" cy="55288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Логическая последовательность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D9742C1-4152-46AE-9579-AF2B9E9AB381}"/>
              </a:ext>
            </a:extLst>
          </p:cNvPr>
          <p:cNvSpPr txBox="1">
            <a:spLocks/>
          </p:cNvSpPr>
          <p:nvPr/>
        </p:nvSpPr>
        <p:spPr>
          <a:xfrm>
            <a:off x="789992" y="2438401"/>
            <a:ext cx="3175599" cy="55288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Весь контент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A20D6-02BA-402B-A26E-BFACE13F6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20" y="2360064"/>
            <a:ext cx="1104786" cy="735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077ABB-5E1B-488F-9168-477A1C198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059">
            <a:off x="2549154" y="3252565"/>
            <a:ext cx="906995" cy="634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5E0C96-4DA5-43ED-BDC3-D165193DE4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28" y="4409271"/>
            <a:ext cx="1175700" cy="783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642658-F6DE-42B4-BA93-A12C9A312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904" y="3095034"/>
            <a:ext cx="2036083" cy="1168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7E30AF-A1FA-4704-9DB8-44A16C6A9E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09" y="3679381"/>
            <a:ext cx="1384631" cy="31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2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Цвет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BFD1CF-71BC-46CB-B75C-D1D668901CE3}"/>
              </a:ext>
            </a:extLst>
          </p:cNvPr>
          <p:cNvSpPr/>
          <p:nvPr/>
        </p:nvSpPr>
        <p:spPr>
          <a:xfrm>
            <a:off x="614203" y="1973020"/>
            <a:ext cx="4261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A7EBB"/>
                </a:solidFill>
                <a:latin typeface="Century Gothic" panose="020B0502020202020204" pitchFamily="34" charset="0"/>
              </a:rPr>
              <a:t>1 </a:t>
            </a:r>
            <a:r>
              <a:rPr lang="ru-RU" sz="2800" b="1" dirty="0">
                <a:solidFill>
                  <a:srgbClr val="4A7EBB"/>
                </a:solidFill>
                <a:latin typeface="Century Gothic" panose="020B0502020202020204" pitchFamily="34" charset="0"/>
              </a:rPr>
              <a:t>из 12 мужчин</a:t>
            </a:r>
          </a:p>
          <a:p>
            <a:r>
              <a:rPr lang="ru-RU" sz="2800" b="1" dirty="0">
                <a:solidFill>
                  <a:srgbClr val="4A7EBB"/>
                </a:solidFill>
                <a:latin typeface="Century Gothic" panose="020B0502020202020204" pitchFamily="34" charset="0"/>
              </a:rPr>
              <a:t>1 из 200 женщин</a:t>
            </a:r>
            <a:endParaRPr lang="en-US" sz="2800" b="1" dirty="0">
              <a:solidFill>
                <a:srgbClr val="4A7EBB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0E8E5-15D8-4B6F-A608-F3FDB9572514}"/>
              </a:ext>
            </a:extLst>
          </p:cNvPr>
          <p:cNvSpPr/>
          <p:nvPr/>
        </p:nvSpPr>
        <p:spPr>
          <a:xfrm>
            <a:off x="4312308" y="2075277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старадают нарушенным цветовосприятием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8C2F4-6EC8-49F3-9223-9C056650C2A1}"/>
              </a:ext>
            </a:extLst>
          </p:cNvPr>
          <p:cNvSpPr/>
          <p:nvPr/>
        </p:nvSpPr>
        <p:spPr>
          <a:xfrm>
            <a:off x="6405522" y="2927127"/>
            <a:ext cx="2465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*</a:t>
            </a:r>
            <a:r>
              <a:rPr lang="ru-RU" sz="1200" i="1" dirty="0"/>
              <a:t>по данным </a:t>
            </a:r>
            <a:r>
              <a:rPr lang="en-US" sz="1200" i="1" dirty="0" err="1"/>
              <a:t>Colour</a:t>
            </a:r>
            <a:r>
              <a:rPr lang="en-US" sz="1200" i="1" dirty="0"/>
              <a:t> blind awareness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85F6C8-13B4-4F11-AA1A-C7435E87743A}"/>
              </a:ext>
            </a:extLst>
          </p:cNvPr>
          <p:cNvCxnSpPr/>
          <p:nvPr/>
        </p:nvCxnSpPr>
        <p:spPr>
          <a:xfrm>
            <a:off x="4038600" y="2120112"/>
            <a:ext cx="0" cy="723900"/>
          </a:xfrm>
          <a:prstGeom prst="line">
            <a:avLst/>
          </a:prstGeom>
          <a:ln w="38100"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4DE6DC4D-71FA-4540-9933-E47107157E61}"/>
              </a:ext>
            </a:extLst>
          </p:cNvPr>
          <p:cNvSpPr txBox="1">
            <a:spLocks/>
          </p:cNvSpPr>
          <p:nvPr/>
        </p:nvSpPr>
        <p:spPr>
          <a:xfrm>
            <a:off x="623728" y="4307828"/>
            <a:ext cx="6596222" cy="441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Нельзя полагаться только на цвет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C73C5E8-C903-438E-914B-F3CBD2B90750}"/>
              </a:ext>
            </a:extLst>
          </p:cNvPr>
          <p:cNvSpPr txBox="1">
            <a:spLocks/>
          </p:cNvSpPr>
          <p:nvPr/>
        </p:nvSpPr>
        <p:spPr>
          <a:xfrm>
            <a:off x="633253" y="5085860"/>
            <a:ext cx="6139021" cy="4903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Контрастные соотношения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558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Цвет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744DD-413F-4E20-BADC-04E3F7BED765}"/>
              </a:ext>
            </a:extLst>
          </p:cNvPr>
          <p:cNvSpPr/>
          <p:nvPr/>
        </p:nvSpPr>
        <p:spPr>
          <a:xfrm>
            <a:off x="614203" y="1973020"/>
            <a:ext cx="4261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A7EBB"/>
                </a:solidFill>
                <a:latin typeface="Century Gothic" panose="020B0502020202020204" pitchFamily="34" charset="0"/>
              </a:rPr>
              <a:t>1 </a:t>
            </a:r>
            <a:r>
              <a:rPr lang="ru-RU" sz="2800" b="1" dirty="0">
                <a:solidFill>
                  <a:srgbClr val="4A7EBB"/>
                </a:solidFill>
                <a:latin typeface="Century Gothic" panose="020B0502020202020204" pitchFamily="34" charset="0"/>
              </a:rPr>
              <a:t>из 12 мужчин</a:t>
            </a:r>
          </a:p>
          <a:p>
            <a:r>
              <a:rPr lang="ru-RU" sz="2800" b="1" dirty="0">
                <a:solidFill>
                  <a:srgbClr val="4A7EBB"/>
                </a:solidFill>
                <a:latin typeface="Century Gothic" panose="020B0502020202020204" pitchFamily="34" charset="0"/>
              </a:rPr>
              <a:t>1 из 200 женщин</a:t>
            </a:r>
            <a:endParaRPr lang="en-US" sz="2800" b="1" dirty="0">
              <a:solidFill>
                <a:srgbClr val="4A7EBB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6D56A-7BC3-43B1-A383-4DA280DA0518}"/>
              </a:ext>
            </a:extLst>
          </p:cNvPr>
          <p:cNvSpPr/>
          <p:nvPr/>
        </p:nvSpPr>
        <p:spPr>
          <a:xfrm>
            <a:off x="4312308" y="2075277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старадают нарушенным цветовосприятием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111173-E53D-4EB2-BD46-356DFF6B23FD}"/>
              </a:ext>
            </a:extLst>
          </p:cNvPr>
          <p:cNvSpPr/>
          <p:nvPr/>
        </p:nvSpPr>
        <p:spPr>
          <a:xfrm>
            <a:off x="6405522" y="2927127"/>
            <a:ext cx="2465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*</a:t>
            </a:r>
            <a:r>
              <a:rPr lang="ru-RU" sz="1200" i="1" dirty="0"/>
              <a:t>по данным </a:t>
            </a:r>
            <a:r>
              <a:rPr lang="en-US" sz="1200" i="1" dirty="0" err="1"/>
              <a:t>Colour</a:t>
            </a:r>
            <a:r>
              <a:rPr lang="en-US" sz="1200" i="1" dirty="0"/>
              <a:t> blind awareness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34680B-6148-40A3-B9F5-84E65F7051EA}"/>
              </a:ext>
            </a:extLst>
          </p:cNvPr>
          <p:cNvCxnSpPr/>
          <p:nvPr/>
        </p:nvCxnSpPr>
        <p:spPr>
          <a:xfrm>
            <a:off x="4038600" y="2120112"/>
            <a:ext cx="0" cy="723900"/>
          </a:xfrm>
          <a:prstGeom prst="line">
            <a:avLst/>
          </a:prstGeom>
          <a:ln w="38100"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20EFE9-DFA3-4E21-B9A4-D4B1FAD2BC79}"/>
              </a:ext>
            </a:extLst>
          </p:cNvPr>
          <p:cNvSpPr txBox="1">
            <a:spLocks/>
          </p:cNvSpPr>
          <p:nvPr/>
        </p:nvSpPr>
        <p:spPr>
          <a:xfrm>
            <a:off x="623728" y="4307828"/>
            <a:ext cx="6596222" cy="441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Нельзя полагаться только на цвет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A67C0E7-596D-4346-90EE-4557D064865C}"/>
              </a:ext>
            </a:extLst>
          </p:cNvPr>
          <p:cNvSpPr txBox="1">
            <a:spLocks/>
          </p:cNvSpPr>
          <p:nvPr/>
        </p:nvSpPr>
        <p:spPr>
          <a:xfrm>
            <a:off x="633253" y="5085860"/>
            <a:ext cx="6139021" cy="4903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Контрастные соотношения</a:t>
            </a:r>
            <a:endParaRPr lang="en-US" sz="29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05845A-5883-41CF-92CB-E15589925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63" y="4963042"/>
            <a:ext cx="1104786" cy="735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128D80-0A1C-4CF7-BA1E-71A94149E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059">
            <a:off x="7254503" y="4062305"/>
            <a:ext cx="906995" cy="6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5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Результат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758AB5-928C-45DA-AE7F-E0751620523E}"/>
              </a:ext>
            </a:extLst>
          </p:cNvPr>
          <p:cNvSpPr txBox="1">
            <a:spLocks/>
          </p:cNvSpPr>
          <p:nvPr/>
        </p:nvSpPr>
        <p:spPr>
          <a:xfrm>
            <a:off x="1084350" y="2667000"/>
            <a:ext cx="8278781" cy="53700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Accessibility testing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9BA9B2-58B4-49CC-A204-4E93FE0321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09" y="2209566"/>
            <a:ext cx="1830559" cy="1219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9B6CA5-908B-4EF3-BFA0-189A024CA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8050" y="3810000"/>
            <a:ext cx="2247900" cy="22479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5E8B456-7AD5-4FD4-B74E-9F4EFF1A6CBC}"/>
              </a:ext>
            </a:extLst>
          </p:cNvPr>
          <p:cNvGrpSpPr/>
          <p:nvPr/>
        </p:nvGrpSpPr>
        <p:grpSpPr>
          <a:xfrm rot="5124188">
            <a:off x="4436550" y="4197303"/>
            <a:ext cx="152400" cy="152400"/>
            <a:chOff x="4530180" y="4004952"/>
            <a:chExt cx="152400" cy="152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E761D0-3F1C-4D99-BA79-E19FB1862E96}"/>
                </a:ext>
              </a:extLst>
            </p:cNvPr>
            <p:cNvSpPr/>
            <p:nvPr/>
          </p:nvSpPr>
          <p:spPr>
            <a:xfrm>
              <a:off x="4530180" y="4004952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40A5C9-D2C4-4109-94E1-CEAE2396BD88}"/>
                </a:ext>
              </a:extLst>
            </p:cNvPr>
            <p:cNvSpPr/>
            <p:nvPr/>
          </p:nvSpPr>
          <p:spPr>
            <a:xfrm flipH="1">
              <a:off x="4629381" y="4052872"/>
              <a:ext cx="45719" cy="4571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3475E26-9A6B-4FF3-84D6-B9A9B3E12F78}"/>
                </a:ext>
              </a:extLst>
            </p:cNvPr>
            <p:cNvSpPr/>
            <p:nvPr/>
          </p:nvSpPr>
          <p:spPr>
            <a:xfrm>
              <a:off x="4536272" y="4061663"/>
              <a:ext cx="89911" cy="842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443879-38E3-4C5E-AED3-1DCCD6F9045D}"/>
              </a:ext>
            </a:extLst>
          </p:cNvPr>
          <p:cNvGrpSpPr/>
          <p:nvPr/>
        </p:nvGrpSpPr>
        <p:grpSpPr>
          <a:xfrm rot="5400000">
            <a:off x="5073154" y="4267200"/>
            <a:ext cx="152400" cy="152400"/>
            <a:chOff x="5168404" y="4073094"/>
            <a:chExt cx="152400" cy="152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A78EE8-187A-40BA-9FE8-A36AADD0B40E}"/>
                </a:ext>
              </a:extLst>
            </p:cNvPr>
            <p:cNvSpPr/>
            <p:nvPr/>
          </p:nvSpPr>
          <p:spPr>
            <a:xfrm>
              <a:off x="5168404" y="4073094"/>
              <a:ext cx="152400" cy="1524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BB2FF3-FF00-4F32-8329-DA0398D26AEA}"/>
                </a:ext>
              </a:extLst>
            </p:cNvPr>
            <p:cNvSpPr/>
            <p:nvPr/>
          </p:nvSpPr>
          <p:spPr>
            <a:xfrm flipH="1">
              <a:off x="5269697" y="4114569"/>
              <a:ext cx="45719" cy="4571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7D3F16B-1891-47CE-82EA-D98DDA8320A9}"/>
                </a:ext>
              </a:extLst>
            </p:cNvPr>
            <p:cNvSpPr/>
            <p:nvPr/>
          </p:nvSpPr>
          <p:spPr>
            <a:xfrm>
              <a:off x="5178079" y="4133180"/>
              <a:ext cx="89911" cy="842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D5FBA3D2-94F7-49D2-A639-C01A83180F95}"/>
              </a:ext>
            </a:extLst>
          </p:cNvPr>
          <p:cNvSpPr/>
          <p:nvPr/>
        </p:nvSpPr>
        <p:spPr>
          <a:xfrm rot="17226522">
            <a:off x="4906270" y="4759069"/>
            <a:ext cx="278409" cy="326019"/>
          </a:xfrm>
          <a:prstGeom prst="arc">
            <a:avLst>
              <a:gd name="adj1" fmla="val 16200000"/>
              <a:gd name="adj2" fmla="val 133247"/>
            </a:avLst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1BA22308-DC3F-4272-97C0-8722A3BC9DE5}"/>
              </a:ext>
            </a:extLst>
          </p:cNvPr>
          <p:cNvSpPr/>
          <p:nvPr/>
        </p:nvSpPr>
        <p:spPr>
          <a:xfrm rot="19153802">
            <a:off x="4383238" y="4435715"/>
            <a:ext cx="106624" cy="109720"/>
          </a:xfrm>
          <a:prstGeom prst="teardrop">
            <a:avLst>
              <a:gd name="adj" fmla="val 1305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34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Стратегия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758AB5-928C-45DA-AE7F-E0751620523E}"/>
              </a:ext>
            </a:extLst>
          </p:cNvPr>
          <p:cNvSpPr txBox="1">
            <a:spLocks/>
          </p:cNvSpPr>
          <p:nvPr/>
        </p:nvSpPr>
        <p:spPr>
          <a:xfrm>
            <a:off x="455421" y="1526647"/>
            <a:ext cx="8278781" cy="53700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Библиотека элементов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5002EE-DF49-44EA-ACE0-EDE98C37A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84" y="2306366"/>
            <a:ext cx="2864883" cy="432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14077-C243-46DB-8D41-E9E769AAD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629" y="2659860"/>
            <a:ext cx="3543816" cy="1081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136CE-F106-41D9-8AF4-4BEFD4166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556" y="4847047"/>
            <a:ext cx="3385965" cy="100148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644E77-8927-4DB1-B8B0-3286A151485B}"/>
              </a:ext>
            </a:extLst>
          </p:cNvPr>
          <p:cNvSpPr/>
          <p:nvPr/>
        </p:nvSpPr>
        <p:spPr>
          <a:xfrm rot="5400000">
            <a:off x="6339537" y="4175114"/>
            <a:ext cx="762001" cy="238125"/>
          </a:xfrm>
          <a:custGeom>
            <a:avLst/>
            <a:gdLst>
              <a:gd name="connsiteX0" fmla="*/ 219075 w 1021904"/>
              <a:gd name="connsiteY0" fmla="*/ 95325 h 228675"/>
              <a:gd name="connsiteX1" fmla="*/ 298450 w 1021904"/>
              <a:gd name="connsiteY1" fmla="*/ 101675 h 228675"/>
              <a:gd name="connsiteX2" fmla="*/ 768350 w 1021904"/>
              <a:gd name="connsiteY2" fmla="*/ 104850 h 228675"/>
              <a:gd name="connsiteX3" fmla="*/ 692150 w 1021904"/>
              <a:gd name="connsiteY3" fmla="*/ 111200 h 228675"/>
              <a:gd name="connsiteX4" fmla="*/ 669925 w 1021904"/>
              <a:gd name="connsiteY4" fmla="*/ 114375 h 228675"/>
              <a:gd name="connsiteX5" fmla="*/ 739775 w 1021904"/>
              <a:gd name="connsiteY5" fmla="*/ 117550 h 228675"/>
              <a:gd name="connsiteX6" fmla="*/ 771525 w 1021904"/>
              <a:gd name="connsiteY6" fmla="*/ 120725 h 228675"/>
              <a:gd name="connsiteX7" fmla="*/ 838200 w 1021904"/>
              <a:gd name="connsiteY7" fmla="*/ 123900 h 228675"/>
              <a:gd name="connsiteX8" fmla="*/ 866775 w 1021904"/>
              <a:gd name="connsiteY8" fmla="*/ 130250 h 228675"/>
              <a:gd name="connsiteX9" fmla="*/ 889000 w 1021904"/>
              <a:gd name="connsiteY9" fmla="*/ 136600 h 228675"/>
              <a:gd name="connsiteX10" fmla="*/ 962025 w 1021904"/>
              <a:gd name="connsiteY10" fmla="*/ 139775 h 228675"/>
              <a:gd name="connsiteX11" fmla="*/ 1019175 w 1021904"/>
              <a:gd name="connsiteY11" fmla="*/ 133425 h 228675"/>
              <a:gd name="connsiteX12" fmla="*/ 1006475 w 1021904"/>
              <a:gd name="connsiteY12" fmla="*/ 123900 h 228675"/>
              <a:gd name="connsiteX13" fmla="*/ 1000125 w 1021904"/>
              <a:gd name="connsiteY13" fmla="*/ 114375 h 228675"/>
              <a:gd name="connsiteX14" fmla="*/ 965200 w 1021904"/>
              <a:gd name="connsiteY14" fmla="*/ 98500 h 228675"/>
              <a:gd name="connsiteX15" fmla="*/ 946150 w 1021904"/>
              <a:gd name="connsiteY15" fmla="*/ 88975 h 228675"/>
              <a:gd name="connsiteX16" fmla="*/ 920750 w 1021904"/>
              <a:gd name="connsiteY16" fmla="*/ 82625 h 228675"/>
              <a:gd name="connsiteX17" fmla="*/ 898525 w 1021904"/>
              <a:gd name="connsiteY17" fmla="*/ 69925 h 228675"/>
              <a:gd name="connsiteX18" fmla="*/ 879475 w 1021904"/>
              <a:gd name="connsiteY18" fmla="*/ 66750 h 228675"/>
              <a:gd name="connsiteX19" fmla="*/ 869950 w 1021904"/>
              <a:gd name="connsiteY19" fmla="*/ 63575 h 228675"/>
              <a:gd name="connsiteX20" fmla="*/ 857250 w 1021904"/>
              <a:gd name="connsiteY20" fmla="*/ 60400 h 228675"/>
              <a:gd name="connsiteX21" fmla="*/ 838200 w 1021904"/>
              <a:gd name="connsiteY21" fmla="*/ 54050 h 228675"/>
              <a:gd name="connsiteX22" fmla="*/ 815975 w 1021904"/>
              <a:gd name="connsiteY22" fmla="*/ 50875 h 228675"/>
              <a:gd name="connsiteX23" fmla="*/ 800100 w 1021904"/>
              <a:gd name="connsiteY23" fmla="*/ 47700 h 228675"/>
              <a:gd name="connsiteX24" fmla="*/ 774700 w 1021904"/>
              <a:gd name="connsiteY24" fmla="*/ 44525 h 228675"/>
              <a:gd name="connsiteX25" fmla="*/ 762000 w 1021904"/>
              <a:gd name="connsiteY25" fmla="*/ 38175 h 228675"/>
              <a:gd name="connsiteX26" fmla="*/ 682625 w 1021904"/>
              <a:gd name="connsiteY26" fmla="*/ 31825 h 228675"/>
              <a:gd name="connsiteX27" fmla="*/ 717550 w 1021904"/>
              <a:gd name="connsiteY27" fmla="*/ 38175 h 228675"/>
              <a:gd name="connsiteX28" fmla="*/ 739775 w 1021904"/>
              <a:gd name="connsiteY28" fmla="*/ 41350 h 228675"/>
              <a:gd name="connsiteX29" fmla="*/ 755650 w 1021904"/>
              <a:gd name="connsiteY29" fmla="*/ 50875 h 228675"/>
              <a:gd name="connsiteX30" fmla="*/ 784225 w 1021904"/>
              <a:gd name="connsiteY30" fmla="*/ 54050 h 228675"/>
              <a:gd name="connsiteX31" fmla="*/ 803275 w 1021904"/>
              <a:gd name="connsiteY31" fmla="*/ 57225 h 228675"/>
              <a:gd name="connsiteX32" fmla="*/ 831850 w 1021904"/>
              <a:gd name="connsiteY32" fmla="*/ 60400 h 228675"/>
              <a:gd name="connsiteX33" fmla="*/ 841375 w 1021904"/>
              <a:gd name="connsiteY33" fmla="*/ 66750 h 228675"/>
              <a:gd name="connsiteX34" fmla="*/ 873125 w 1021904"/>
              <a:gd name="connsiteY34" fmla="*/ 76275 h 228675"/>
              <a:gd name="connsiteX35" fmla="*/ 895350 w 1021904"/>
              <a:gd name="connsiteY35" fmla="*/ 85800 h 228675"/>
              <a:gd name="connsiteX36" fmla="*/ 908050 w 1021904"/>
              <a:gd name="connsiteY36" fmla="*/ 88975 h 228675"/>
              <a:gd name="connsiteX37" fmla="*/ 927100 w 1021904"/>
              <a:gd name="connsiteY37" fmla="*/ 95325 h 228675"/>
              <a:gd name="connsiteX38" fmla="*/ 936625 w 1021904"/>
              <a:gd name="connsiteY38" fmla="*/ 98500 h 228675"/>
              <a:gd name="connsiteX39" fmla="*/ 949325 w 1021904"/>
              <a:gd name="connsiteY39" fmla="*/ 104850 h 228675"/>
              <a:gd name="connsiteX40" fmla="*/ 971550 w 1021904"/>
              <a:gd name="connsiteY40" fmla="*/ 111200 h 228675"/>
              <a:gd name="connsiteX41" fmla="*/ 981075 w 1021904"/>
              <a:gd name="connsiteY41" fmla="*/ 117550 h 228675"/>
              <a:gd name="connsiteX42" fmla="*/ 958850 w 1021904"/>
              <a:gd name="connsiteY42" fmla="*/ 123900 h 228675"/>
              <a:gd name="connsiteX43" fmla="*/ 930275 w 1021904"/>
              <a:gd name="connsiteY43" fmla="*/ 133425 h 228675"/>
              <a:gd name="connsiteX44" fmla="*/ 898525 w 1021904"/>
              <a:gd name="connsiteY44" fmla="*/ 136600 h 228675"/>
              <a:gd name="connsiteX45" fmla="*/ 879475 w 1021904"/>
              <a:gd name="connsiteY45" fmla="*/ 139775 h 228675"/>
              <a:gd name="connsiteX46" fmla="*/ 835025 w 1021904"/>
              <a:gd name="connsiteY46" fmla="*/ 146125 h 228675"/>
              <a:gd name="connsiteX47" fmla="*/ 793750 w 1021904"/>
              <a:gd name="connsiteY47" fmla="*/ 162000 h 228675"/>
              <a:gd name="connsiteX48" fmla="*/ 777875 w 1021904"/>
              <a:gd name="connsiteY48" fmla="*/ 168350 h 228675"/>
              <a:gd name="connsiteX49" fmla="*/ 758825 w 1021904"/>
              <a:gd name="connsiteY49" fmla="*/ 177875 h 228675"/>
              <a:gd name="connsiteX50" fmla="*/ 736600 w 1021904"/>
              <a:gd name="connsiteY50" fmla="*/ 184225 h 228675"/>
              <a:gd name="connsiteX51" fmla="*/ 714375 w 1021904"/>
              <a:gd name="connsiteY51" fmla="*/ 193750 h 228675"/>
              <a:gd name="connsiteX52" fmla="*/ 657225 w 1021904"/>
              <a:gd name="connsiteY52" fmla="*/ 209625 h 228675"/>
              <a:gd name="connsiteX53" fmla="*/ 641350 w 1021904"/>
              <a:gd name="connsiteY53" fmla="*/ 215975 h 228675"/>
              <a:gd name="connsiteX54" fmla="*/ 628650 w 1021904"/>
              <a:gd name="connsiteY54" fmla="*/ 222325 h 228675"/>
              <a:gd name="connsiteX55" fmla="*/ 615950 w 1021904"/>
              <a:gd name="connsiteY55" fmla="*/ 225500 h 228675"/>
              <a:gd name="connsiteX56" fmla="*/ 606425 w 1021904"/>
              <a:gd name="connsiteY56" fmla="*/ 228675 h 228675"/>
              <a:gd name="connsiteX57" fmla="*/ 663575 w 1021904"/>
              <a:gd name="connsiteY57" fmla="*/ 225500 h 228675"/>
              <a:gd name="connsiteX58" fmla="*/ 676275 w 1021904"/>
              <a:gd name="connsiteY58" fmla="*/ 219150 h 228675"/>
              <a:gd name="connsiteX59" fmla="*/ 711200 w 1021904"/>
              <a:gd name="connsiteY59" fmla="*/ 209625 h 228675"/>
              <a:gd name="connsiteX60" fmla="*/ 727075 w 1021904"/>
              <a:gd name="connsiteY60" fmla="*/ 203275 h 228675"/>
              <a:gd name="connsiteX61" fmla="*/ 758825 w 1021904"/>
              <a:gd name="connsiteY61" fmla="*/ 193750 h 228675"/>
              <a:gd name="connsiteX62" fmla="*/ 781050 w 1021904"/>
              <a:gd name="connsiteY62" fmla="*/ 187400 h 228675"/>
              <a:gd name="connsiteX63" fmla="*/ 809625 w 1021904"/>
              <a:gd name="connsiteY63" fmla="*/ 184225 h 228675"/>
              <a:gd name="connsiteX64" fmla="*/ 828675 w 1021904"/>
              <a:gd name="connsiteY64" fmla="*/ 174700 h 228675"/>
              <a:gd name="connsiteX65" fmla="*/ 841375 w 1021904"/>
              <a:gd name="connsiteY65" fmla="*/ 171525 h 228675"/>
              <a:gd name="connsiteX66" fmla="*/ 850900 w 1021904"/>
              <a:gd name="connsiteY66" fmla="*/ 168350 h 228675"/>
              <a:gd name="connsiteX67" fmla="*/ 879475 w 1021904"/>
              <a:gd name="connsiteY67" fmla="*/ 162000 h 228675"/>
              <a:gd name="connsiteX68" fmla="*/ 904875 w 1021904"/>
              <a:gd name="connsiteY68" fmla="*/ 158825 h 228675"/>
              <a:gd name="connsiteX69" fmla="*/ 942975 w 1021904"/>
              <a:gd name="connsiteY69" fmla="*/ 152475 h 228675"/>
              <a:gd name="connsiteX70" fmla="*/ 952500 w 1021904"/>
              <a:gd name="connsiteY70" fmla="*/ 149300 h 228675"/>
              <a:gd name="connsiteX71" fmla="*/ 974725 w 1021904"/>
              <a:gd name="connsiteY71" fmla="*/ 146125 h 228675"/>
              <a:gd name="connsiteX72" fmla="*/ 990600 w 1021904"/>
              <a:gd name="connsiteY72" fmla="*/ 133425 h 228675"/>
              <a:gd name="connsiteX73" fmla="*/ 987425 w 1021904"/>
              <a:gd name="connsiteY73" fmla="*/ 114375 h 228675"/>
              <a:gd name="connsiteX74" fmla="*/ 965200 w 1021904"/>
              <a:gd name="connsiteY74" fmla="*/ 101675 h 228675"/>
              <a:gd name="connsiteX75" fmla="*/ 952500 w 1021904"/>
              <a:gd name="connsiteY75" fmla="*/ 95325 h 228675"/>
              <a:gd name="connsiteX76" fmla="*/ 933450 w 1021904"/>
              <a:gd name="connsiteY76" fmla="*/ 82625 h 228675"/>
              <a:gd name="connsiteX77" fmla="*/ 895350 w 1021904"/>
              <a:gd name="connsiteY77" fmla="*/ 69925 h 228675"/>
              <a:gd name="connsiteX78" fmla="*/ 854075 w 1021904"/>
              <a:gd name="connsiteY78" fmla="*/ 50875 h 228675"/>
              <a:gd name="connsiteX79" fmla="*/ 841375 w 1021904"/>
              <a:gd name="connsiteY79" fmla="*/ 44525 h 228675"/>
              <a:gd name="connsiteX80" fmla="*/ 831850 w 1021904"/>
              <a:gd name="connsiteY80" fmla="*/ 38175 h 228675"/>
              <a:gd name="connsiteX81" fmla="*/ 800100 w 1021904"/>
              <a:gd name="connsiteY81" fmla="*/ 31825 h 228675"/>
              <a:gd name="connsiteX82" fmla="*/ 758825 w 1021904"/>
              <a:gd name="connsiteY82" fmla="*/ 22300 h 228675"/>
              <a:gd name="connsiteX83" fmla="*/ 723900 w 1021904"/>
              <a:gd name="connsiteY83" fmla="*/ 9600 h 228675"/>
              <a:gd name="connsiteX84" fmla="*/ 714375 w 1021904"/>
              <a:gd name="connsiteY84" fmla="*/ 6425 h 228675"/>
              <a:gd name="connsiteX85" fmla="*/ 704850 w 1021904"/>
              <a:gd name="connsiteY85" fmla="*/ 75 h 228675"/>
              <a:gd name="connsiteX86" fmla="*/ 730250 w 1021904"/>
              <a:gd name="connsiteY86" fmla="*/ 9600 h 228675"/>
              <a:gd name="connsiteX87" fmla="*/ 739775 w 1021904"/>
              <a:gd name="connsiteY87" fmla="*/ 12775 h 228675"/>
              <a:gd name="connsiteX88" fmla="*/ 758825 w 1021904"/>
              <a:gd name="connsiteY88" fmla="*/ 25475 h 228675"/>
              <a:gd name="connsiteX89" fmla="*/ 787400 w 1021904"/>
              <a:gd name="connsiteY89" fmla="*/ 35000 h 228675"/>
              <a:gd name="connsiteX90" fmla="*/ 828675 w 1021904"/>
              <a:gd name="connsiteY90" fmla="*/ 54050 h 228675"/>
              <a:gd name="connsiteX91" fmla="*/ 841375 w 1021904"/>
              <a:gd name="connsiteY91" fmla="*/ 57225 h 228675"/>
              <a:gd name="connsiteX92" fmla="*/ 857250 w 1021904"/>
              <a:gd name="connsiteY92" fmla="*/ 66750 h 228675"/>
              <a:gd name="connsiteX93" fmla="*/ 889000 w 1021904"/>
              <a:gd name="connsiteY93" fmla="*/ 85800 h 228675"/>
              <a:gd name="connsiteX94" fmla="*/ 898525 w 1021904"/>
              <a:gd name="connsiteY94" fmla="*/ 88975 h 228675"/>
              <a:gd name="connsiteX95" fmla="*/ 923925 w 1021904"/>
              <a:gd name="connsiteY95" fmla="*/ 104850 h 228675"/>
              <a:gd name="connsiteX96" fmla="*/ 949325 w 1021904"/>
              <a:gd name="connsiteY96" fmla="*/ 117550 h 228675"/>
              <a:gd name="connsiteX97" fmla="*/ 958850 w 1021904"/>
              <a:gd name="connsiteY97" fmla="*/ 127075 h 228675"/>
              <a:gd name="connsiteX98" fmla="*/ 911225 w 1021904"/>
              <a:gd name="connsiteY98" fmla="*/ 152475 h 228675"/>
              <a:gd name="connsiteX99" fmla="*/ 898525 w 1021904"/>
              <a:gd name="connsiteY99" fmla="*/ 155650 h 228675"/>
              <a:gd name="connsiteX100" fmla="*/ 879475 w 1021904"/>
              <a:gd name="connsiteY100" fmla="*/ 162000 h 228675"/>
              <a:gd name="connsiteX101" fmla="*/ 866775 w 1021904"/>
              <a:gd name="connsiteY101" fmla="*/ 165175 h 228675"/>
              <a:gd name="connsiteX102" fmla="*/ 841375 w 1021904"/>
              <a:gd name="connsiteY102" fmla="*/ 174700 h 228675"/>
              <a:gd name="connsiteX103" fmla="*/ 828675 w 1021904"/>
              <a:gd name="connsiteY103" fmla="*/ 177875 h 228675"/>
              <a:gd name="connsiteX104" fmla="*/ 781050 w 1021904"/>
              <a:gd name="connsiteY104" fmla="*/ 187400 h 228675"/>
              <a:gd name="connsiteX105" fmla="*/ 755650 w 1021904"/>
              <a:gd name="connsiteY105" fmla="*/ 193750 h 228675"/>
              <a:gd name="connsiteX106" fmla="*/ 730250 w 1021904"/>
              <a:gd name="connsiteY106" fmla="*/ 203275 h 228675"/>
              <a:gd name="connsiteX107" fmla="*/ 720725 w 1021904"/>
              <a:gd name="connsiteY107" fmla="*/ 209625 h 228675"/>
              <a:gd name="connsiteX108" fmla="*/ 711200 w 1021904"/>
              <a:gd name="connsiteY108" fmla="*/ 212800 h 228675"/>
              <a:gd name="connsiteX109" fmla="*/ 695325 w 1021904"/>
              <a:gd name="connsiteY109" fmla="*/ 215975 h 228675"/>
              <a:gd name="connsiteX110" fmla="*/ 784225 w 1021904"/>
              <a:gd name="connsiteY110" fmla="*/ 209625 h 228675"/>
              <a:gd name="connsiteX111" fmla="*/ 828675 w 1021904"/>
              <a:gd name="connsiteY111" fmla="*/ 203275 h 228675"/>
              <a:gd name="connsiteX112" fmla="*/ 854075 w 1021904"/>
              <a:gd name="connsiteY112" fmla="*/ 200100 h 228675"/>
              <a:gd name="connsiteX113" fmla="*/ 876300 w 1021904"/>
              <a:gd name="connsiteY113" fmla="*/ 193750 h 228675"/>
              <a:gd name="connsiteX114" fmla="*/ 895350 w 1021904"/>
              <a:gd name="connsiteY114" fmla="*/ 187400 h 228675"/>
              <a:gd name="connsiteX115" fmla="*/ 920750 w 1021904"/>
              <a:gd name="connsiteY115" fmla="*/ 181050 h 228675"/>
              <a:gd name="connsiteX116" fmla="*/ 930275 w 1021904"/>
              <a:gd name="connsiteY116" fmla="*/ 177875 h 228675"/>
              <a:gd name="connsiteX117" fmla="*/ 949325 w 1021904"/>
              <a:gd name="connsiteY117" fmla="*/ 165175 h 228675"/>
              <a:gd name="connsiteX118" fmla="*/ 971550 w 1021904"/>
              <a:gd name="connsiteY118" fmla="*/ 155650 h 228675"/>
              <a:gd name="connsiteX119" fmla="*/ 974725 w 1021904"/>
              <a:gd name="connsiteY119" fmla="*/ 136600 h 228675"/>
              <a:gd name="connsiteX120" fmla="*/ 981075 w 1021904"/>
              <a:gd name="connsiteY120" fmla="*/ 127075 h 228675"/>
              <a:gd name="connsiteX121" fmla="*/ 946150 w 1021904"/>
              <a:gd name="connsiteY121" fmla="*/ 123900 h 228675"/>
              <a:gd name="connsiteX122" fmla="*/ 923925 w 1021904"/>
              <a:gd name="connsiteY122" fmla="*/ 120725 h 228675"/>
              <a:gd name="connsiteX123" fmla="*/ 873125 w 1021904"/>
              <a:gd name="connsiteY123" fmla="*/ 111200 h 228675"/>
              <a:gd name="connsiteX124" fmla="*/ 815975 w 1021904"/>
              <a:gd name="connsiteY124" fmla="*/ 104850 h 228675"/>
              <a:gd name="connsiteX125" fmla="*/ 787400 w 1021904"/>
              <a:gd name="connsiteY125" fmla="*/ 101675 h 228675"/>
              <a:gd name="connsiteX126" fmla="*/ 53975 w 1021904"/>
              <a:gd name="connsiteY126" fmla="*/ 98500 h 228675"/>
              <a:gd name="connsiteX127" fmla="*/ 69850 w 1021904"/>
              <a:gd name="connsiteY127" fmla="*/ 95325 h 228675"/>
              <a:gd name="connsiteX128" fmla="*/ 66675 w 1021904"/>
              <a:gd name="connsiteY128" fmla="*/ 95325 h 228675"/>
              <a:gd name="connsiteX129" fmla="*/ 0 w 1021904"/>
              <a:gd name="connsiteY129" fmla="*/ 98500 h 228675"/>
              <a:gd name="connsiteX130" fmla="*/ 336550 w 1021904"/>
              <a:gd name="connsiteY130" fmla="*/ 101675 h 2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021904" h="228675">
                <a:moveTo>
                  <a:pt x="219075" y="95325"/>
                </a:moveTo>
                <a:cubicBezTo>
                  <a:pt x="251757" y="99994"/>
                  <a:pt x="255321" y="101155"/>
                  <a:pt x="298450" y="101675"/>
                </a:cubicBezTo>
                <a:lnTo>
                  <a:pt x="768350" y="104850"/>
                </a:lnTo>
                <a:cubicBezTo>
                  <a:pt x="724430" y="112170"/>
                  <a:pt x="773660" y="104679"/>
                  <a:pt x="692150" y="111200"/>
                </a:cubicBezTo>
                <a:cubicBezTo>
                  <a:pt x="684690" y="111797"/>
                  <a:pt x="677333" y="113317"/>
                  <a:pt x="669925" y="114375"/>
                </a:cubicBezTo>
                <a:lnTo>
                  <a:pt x="739775" y="117550"/>
                </a:lnTo>
                <a:cubicBezTo>
                  <a:pt x="750390" y="118213"/>
                  <a:pt x="760911" y="120040"/>
                  <a:pt x="771525" y="120725"/>
                </a:cubicBezTo>
                <a:cubicBezTo>
                  <a:pt x="793729" y="122158"/>
                  <a:pt x="815975" y="122842"/>
                  <a:pt x="838200" y="123900"/>
                </a:cubicBezTo>
                <a:cubicBezTo>
                  <a:pt x="847725" y="126017"/>
                  <a:pt x="857309" y="127883"/>
                  <a:pt x="866775" y="130250"/>
                </a:cubicBezTo>
                <a:cubicBezTo>
                  <a:pt x="874250" y="132119"/>
                  <a:pt x="881333" y="135833"/>
                  <a:pt x="889000" y="136600"/>
                </a:cubicBezTo>
                <a:cubicBezTo>
                  <a:pt x="913244" y="139024"/>
                  <a:pt x="937683" y="138717"/>
                  <a:pt x="962025" y="139775"/>
                </a:cubicBezTo>
                <a:cubicBezTo>
                  <a:pt x="981075" y="137658"/>
                  <a:pt x="1034509" y="144925"/>
                  <a:pt x="1019175" y="133425"/>
                </a:cubicBezTo>
                <a:cubicBezTo>
                  <a:pt x="1014942" y="130250"/>
                  <a:pt x="1010217" y="127642"/>
                  <a:pt x="1006475" y="123900"/>
                </a:cubicBezTo>
                <a:cubicBezTo>
                  <a:pt x="1003777" y="121202"/>
                  <a:pt x="1003251" y="116563"/>
                  <a:pt x="1000125" y="114375"/>
                </a:cubicBezTo>
                <a:cubicBezTo>
                  <a:pt x="971196" y="94124"/>
                  <a:pt x="983895" y="106809"/>
                  <a:pt x="965200" y="98500"/>
                </a:cubicBezTo>
                <a:cubicBezTo>
                  <a:pt x="958712" y="95617"/>
                  <a:pt x="952638" y="91858"/>
                  <a:pt x="946150" y="88975"/>
                </a:cubicBezTo>
                <a:cubicBezTo>
                  <a:pt x="938162" y="85425"/>
                  <a:pt x="929173" y="84310"/>
                  <a:pt x="920750" y="82625"/>
                </a:cubicBezTo>
                <a:cubicBezTo>
                  <a:pt x="914373" y="78374"/>
                  <a:pt x="905849" y="72122"/>
                  <a:pt x="898525" y="69925"/>
                </a:cubicBezTo>
                <a:cubicBezTo>
                  <a:pt x="892359" y="68075"/>
                  <a:pt x="885759" y="68147"/>
                  <a:pt x="879475" y="66750"/>
                </a:cubicBezTo>
                <a:cubicBezTo>
                  <a:pt x="876208" y="66024"/>
                  <a:pt x="873168" y="64494"/>
                  <a:pt x="869950" y="63575"/>
                </a:cubicBezTo>
                <a:cubicBezTo>
                  <a:pt x="865754" y="62376"/>
                  <a:pt x="861430" y="61654"/>
                  <a:pt x="857250" y="60400"/>
                </a:cubicBezTo>
                <a:cubicBezTo>
                  <a:pt x="850839" y="58477"/>
                  <a:pt x="844826" y="54997"/>
                  <a:pt x="838200" y="54050"/>
                </a:cubicBezTo>
                <a:cubicBezTo>
                  <a:pt x="830792" y="52992"/>
                  <a:pt x="823357" y="52105"/>
                  <a:pt x="815975" y="50875"/>
                </a:cubicBezTo>
                <a:cubicBezTo>
                  <a:pt x="810652" y="49988"/>
                  <a:pt x="805434" y="48521"/>
                  <a:pt x="800100" y="47700"/>
                </a:cubicBezTo>
                <a:cubicBezTo>
                  <a:pt x="791667" y="46403"/>
                  <a:pt x="783167" y="45583"/>
                  <a:pt x="774700" y="44525"/>
                </a:cubicBezTo>
                <a:cubicBezTo>
                  <a:pt x="770467" y="42408"/>
                  <a:pt x="766689" y="38822"/>
                  <a:pt x="762000" y="38175"/>
                </a:cubicBezTo>
                <a:cubicBezTo>
                  <a:pt x="735706" y="34548"/>
                  <a:pt x="682625" y="31825"/>
                  <a:pt x="682625" y="31825"/>
                </a:cubicBezTo>
                <a:cubicBezTo>
                  <a:pt x="700714" y="37855"/>
                  <a:pt x="687632" y="34186"/>
                  <a:pt x="717550" y="38175"/>
                </a:cubicBezTo>
                <a:lnTo>
                  <a:pt x="739775" y="41350"/>
                </a:lnTo>
                <a:cubicBezTo>
                  <a:pt x="745067" y="44525"/>
                  <a:pt x="749716" y="49180"/>
                  <a:pt x="755650" y="50875"/>
                </a:cubicBezTo>
                <a:cubicBezTo>
                  <a:pt x="764865" y="53508"/>
                  <a:pt x="774725" y="52783"/>
                  <a:pt x="784225" y="54050"/>
                </a:cubicBezTo>
                <a:cubicBezTo>
                  <a:pt x="790606" y="54901"/>
                  <a:pt x="796894" y="56374"/>
                  <a:pt x="803275" y="57225"/>
                </a:cubicBezTo>
                <a:cubicBezTo>
                  <a:pt x="812775" y="58492"/>
                  <a:pt x="822325" y="59342"/>
                  <a:pt x="831850" y="60400"/>
                </a:cubicBezTo>
                <a:cubicBezTo>
                  <a:pt x="835025" y="62517"/>
                  <a:pt x="837888" y="65200"/>
                  <a:pt x="841375" y="66750"/>
                </a:cubicBezTo>
                <a:cubicBezTo>
                  <a:pt x="854956" y="72786"/>
                  <a:pt x="860195" y="72581"/>
                  <a:pt x="873125" y="76275"/>
                </a:cubicBezTo>
                <a:cubicBezTo>
                  <a:pt x="895201" y="82582"/>
                  <a:pt x="868257" y="75640"/>
                  <a:pt x="895350" y="85800"/>
                </a:cubicBezTo>
                <a:cubicBezTo>
                  <a:pt x="899436" y="87332"/>
                  <a:pt x="903870" y="87721"/>
                  <a:pt x="908050" y="88975"/>
                </a:cubicBezTo>
                <a:cubicBezTo>
                  <a:pt x="914461" y="90898"/>
                  <a:pt x="920750" y="93208"/>
                  <a:pt x="927100" y="95325"/>
                </a:cubicBezTo>
                <a:cubicBezTo>
                  <a:pt x="930275" y="96383"/>
                  <a:pt x="933632" y="97003"/>
                  <a:pt x="936625" y="98500"/>
                </a:cubicBezTo>
                <a:cubicBezTo>
                  <a:pt x="940858" y="100617"/>
                  <a:pt x="944893" y="103188"/>
                  <a:pt x="949325" y="104850"/>
                </a:cubicBezTo>
                <a:cubicBezTo>
                  <a:pt x="957463" y="107902"/>
                  <a:pt x="963874" y="107362"/>
                  <a:pt x="971550" y="111200"/>
                </a:cubicBezTo>
                <a:cubicBezTo>
                  <a:pt x="974963" y="112907"/>
                  <a:pt x="977900" y="115433"/>
                  <a:pt x="981075" y="117550"/>
                </a:cubicBezTo>
                <a:cubicBezTo>
                  <a:pt x="973667" y="119667"/>
                  <a:pt x="966204" y="121602"/>
                  <a:pt x="958850" y="123900"/>
                </a:cubicBezTo>
                <a:cubicBezTo>
                  <a:pt x="949267" y="126895"/>
                  <a:pt x="940100" y="131357"/>
                  <a:pt x="930275" y="133425"/>
                </a:cubicBezTo>
                <a:cubicBezTo>
                  <a:pt x="919867" y="135616"/>
                  <a:pt x="909079" y="135281"/>
                  <a:pt x="898525" y="136600"/>
                </a:cubicBezTo>
                <a:cubicBezTo>
                  <a:pt x="892137" y="137398"/>
                  <a:pt x="885841" y="138820"/>
                  <a:pt x="879475" y="139775"/>
                </a:cubicBezTo>
                <a:lnTo>
                  <a:pt x="835025" y="146125"/>
                </a:lnTo>
                <a:cubicBezTo>
                  <a:pt x="814686" y="152905"/>
                  <a:pt x="828607" y="148057"/>
                  <a:pt x="793750" y="162000"/>
                </a:cubicBezTo>
                <a:cubicBezTo>
                  <a:pt x="788458" y="164117"/>
                  <a:pt x="782973" y="165801"/>
                  <a:pt x="777875" y="168350"/>
                </a:cubicBezTo>
                <a:cubicBezTo>
                  <a:pt x="771525" y="171525"/>
                  <a:pt x="765451" y="175326"/>
                  <a:pt x="758825" y="177875"/>
                </a:cubicBezTo>
                <a:cubicBezTo>
                  <a:pt x="751634" y="180641"/>
                  <a:pt x="743856" y="181634"/>
                  <a:pt x="736600" y="184225"/>
                </a:cubicBezTo>
                <a:cubicBezTo>
                  <a:pt x="729010" y="186936"/>
                  <a:pt x="721938" y="190964"/>
                  <a:pt x="714375" y="193750"/>
                </a:cubicBezTo>
                <a:cubicBezTo>
                  <a:pt x="677856" y="207204"/>
                  <a:pt x="685783" y="204865"/>
                  <a:pt x="657225" y="209625"/>
                </a:cubicBezTo>
                <a:cubicBezTo>
                  <a:pt x="651933" y="211742"/>
                  <a:pt x="646558" y="213660"/>
                  <a:pt x="641350" y="215975"/>
                </a:cubicBezTo>
                <a:cubicBezTo>
                  <a:pt x="637025" y="217897"/>
                  <a:pt x="633082" y="220663"/>
                  <a:pt x="628650" y="222325"/>
                </a:cubicBezTo>
                <a:cubicBezTo>
                  <a:pt x="624564" y="223857"/>
                  <a:pt x="620146" y="224301"/>
                  <a:pt x="615950" y="225500"/>
                </a:cubicBezTo>
                <a:cubicBezTo>
                  <a:pt x="612732" y="226419"/>
                  <a:pt x="603078" y="228675"/>
                  <a:pt x="606425" y="228675"/>
                </a:cubicBezTo>
                <a:cubicBezTo>
                  <a:pt x="625504" y="228675"/>
                  <a:pt x="644525" y="226558"/>
                  <a:pt x="663575" y="225500"/>
                </a:cubicBezTo>
                <a:cubicBezTo>
                  <a:pt x="667808" y="223383"/>
                  <a:pt x="671827" y="220767"/>
                  <a:pt x="676275" y="219150"/>
                </a:cubicBezTo>
                <a:cubicBezTo>
                  <a:pt x="732718" y="198625"/>
                  <a:pt x="674022" y="222018"/>
                  <a:pt x="711200" y="209625"/>
                </a:cubicBezTo>
                <a:cubicBezTo>
                  <a:pt x="716607" y="207823"/>
                  <a:pt x="721719" y="205223"/>
                  <a:pt x="727075" y="203275"/>
                </a:cubicBezTo>
                <a:cubicBezTo>
                  <a:pt x="749895" y="194977"/>
                  <a:pt x="739872" y="198919"/>
                  <a:pt x="758825" y="193750"/>
                </a:cubicBezTo>
                <a:cubicBezTo>
                  <a:pt x="766258" y="191723"/>
                  <a:pt x="773477" y="188820"/>
                  <a:pt x="781050" y="187400"/>
                </a:cubicBezTo>
                <a:cubicBezTo>
                  <a:pt x="790469" y="185634"/>
                  <a:pt x="800100" y="185283"/>
                  <a:pt x="809625" y="184225"/>
                </a:cubicBezTo>
                <a:cubicBezTo>
                  <a:pt x="815975" y="181050"/>
                  <a:pt x="822083" y="177337"/>
                  <a:pt x="828675" y="174700"/>
                </a:cubicBezTo>
                <a:cubicBezTo>
                  <a:pt x="832727" y="173079"/>
                  <a:pt x="837179" y="172724"/>
                  <a:pt x="841375" y="171525"/>
                </a:cubicBezTo>
                <a:cubicBezTo>
                  <a:pt x="844593" y="170606"/>
                  <a:pt x="847682" y="169269"/>
                  <a:pt x="850900" y="168350"/>
                </a:cubicBezTo>
                <a:cubicBezTo>
                  <a:pt x="858274" y="166243"/>
                  <a:pt x="872382" y="163091"/>
                  <a:pt x="879475" y="162000"/>
                </a:cubicBezTo>
                <a:cubicBezTo>
                  <a:pt x="887908" y="160703"/>
                  <a:pt x="896437" y="160091"/>
                  <a:pt x="904875" y="158825"/>
                </a:cubicBezTo>
                <a:cubicBezTo>
                  <a:pt x="917608" y="156915"/>
                  <a:pt x="930350" y="155000"/>
                  <a:pt x="942975" y="152475"/>
                </a:cubicBezTo>
                <a:cubicBezTo>
                  <a:pt x="946257" y="151819"/>
                  <a:pt x="949218" y="149956"/>
                  <a:pt x="952500" y="149300"/>
                </a:cubicBezTo>
                <a:cubicBezTo>
                  <a:pt x="959838" y="147832"/>
                  <a:pt x="967317" y="147183"/>
                  <a:pt x="974725" y="146125"/>
                </a:cubicBezTo>
                <a:cubicBezTo>
                  <a:pt x="980017" y="141892"/>
                  <a:pt x="988083" y="139717"/>
                  <a:pt x="990600" y="133425"/>
                </a:cubicBezTo>
                <a:cubicBezTo>
                  <a:pt x="992991" y="127448"/>
                  <a:pt x="990551" y="120002"/>
                  <a:pt x="987425" y="114375"/>
                </a:cubicBezTo>
                <a:cubicBezTo>
                  <a:pt x="982224" y="105013"/>
                  <a:pt x="973309" y="105150"/>
                  <a:pt x="965200" y="101675"/>
                </a:cubicBezTo>
                <a:cubicBezTo>
                  <a:pt x="960850" y="99811"/>
                  <a:pt x="956559" y="97760"/>
                  <a:pt x="952500" y="95325"/>
                </a:cubicBezTo>
                <a:cubicBezTo>
                  <a:pt x="945956" y="91398"/>
                  <a:pt x="940424" y="85725"/>
                  <a:pt x="933450" y="82625"/>
                </a:cubicBezTo>
                <a:cubicBezTo>
                  <a:pt x="921217" y="77188"/>
                  <a:pt x="907324" y="75912"/>
                  <a:pt x="895350" y="69925"/>
                </a:cubicBezTo>
                <a:cubicBezTo>
                  <a:pt x="854620" y="49560"/>
                  <a:pt x="899254" y="71411"/>
                  <a:pt x="854075" y="50875"/>
                </a:cubicBezTo>
                <a:cubicBezTo>
                  <a:pt x="849766" y="48916"/>
                  <a:pt x="845484" y="46873"/>
                  <a:pt x="841375" y="44525"/>
                </a:cubicBezTo>
                <a:cubicBezTo>
                  <a:pt x="838062" y="42632"/>
                  <a:pt x="835497" y="39297"/>
                  <a:pt x="831850" y="38175"/>
                </a:cubicBezTo>
                <a:cubicBezTo>
                  <a:pt x="821534" y="35001"/>
                  <a:pt x="810339" y="35238"/>
                  <a:pt x="800100" y="31825"/>
                </a:cubicBezTo>
                <a:cubicBezTo>
                  <a:pt x="773950" y="23108"/>
                  <a:pt x="787676" y="26422"/>
                  <a:pt x="758825" y="22300"/>
                </a:cubicBezTo>
                <a:cubicBezTo>
                  <a:pt x="736735" y="13464"/>
                  <a:pt x="748357" y="17752"/>
                  <a:pt x="723900" y="9600"/>
                </a:cubicBezTo>
                <a:cubicBezTo>
                  <a:pt x="720725" y="8542"/>
                  <a:pt x="717160" y="8281"/>
                  <a:pt x="714375" y="6425"/>
                </a:cubicBezTo>
                <a:cubicBezTo>
                  <a:pt x="711200" y="4308"/>
                  <a:pt x="701108" y="-673"/>
                  <a:pt x="704850" y="75"/>
                </a:cubicBezTo>
                <a:cubicBezTo>
                  <a:pt x="713717" y="1848"/>
                  <a:pt x="721752" y="6510"/>
                  <a:pt x="730250" y="9600"/>
                </a:cubicBezTo>
                <a:cubicBezTo>
                  <a:pt x="733395" y="10744"/>
                  <a:pt x="736849" y="11150"/>
                  <a:pt x="739775" y="12775"/>
                </a:cubicBezTo>
                <a:cubicBezTo>
                  <a:pt x="746446" y="16481"/>
                  <a:pt x="751909" y="22248"/>
                  <a:pt x="758825" y="25475"/>
                </a:cubicBezTo>
                <a:cubicBezTo>
                  <a:pt x="767923" y="29721"/>
                  <a:pt x="778420" y="30510"/>
                  <a:pt x="787400" y="35000"/>
                </a:cubicBezTo>
                <a:cubicBezTo>
                  <a:pt x="805840" y="44220"/>
                  <a:pt x="812536" y="49439"/>
                  <a:pt x="828675" y="54050"/>
                </a:cubicBezTo>
                <a:cubicBezTo>
                  <a:pt x="832871" y="55249"/>
                  <a:pt x="837142" y="56167"/>
                  <a:pt x="841375" y="57225"/>
                </a:cubicBezTo>
                <a:cubicBezTo>
                  <a:pt x="846667" y="60400"/>
                  <a:pt x="852044" y="63437"/>
                  <a:pt x="857250" y="66750"/>
                </a:cubicBezTo>
                <a:cubicBezTo>
                  <a:pt x="872768" y="76625"/>
                  <a:pt x="874107" y="79417"/>
                  <a:pt x="889000" y="85800"/>
                </a:cubicBezTo>
                <a:cubicBezTo>
                  <a:pt x="892076" y="87118"/>
                  <a:pt x="895350" y="87917"/>
                  <a:pt x="898525" y="88975"/>
                </a:cubicBezTo>
                <a:cubicBezTo>
                  <a:pt x="920580" y="105516"/>
                  <a:pt x="901511" y="92398"/>
                  <a:pt x="923925" y="104850"/>
                </a:cubicBezTo>
                <a:cubicBezTo>
                  <a:pt x="946419" y="117347"/>
                  <a:pt x="931912" y="111746"/>
                  <a:pt x="949325" y="117550"/>
                </a:cubicBezTo>
                <a:cubicBezTo>
                  <a:pt x="952500" y="120725"/>
                  <a:pt x="961031" y="123150"/>
                  <a:pt x="958850" y="127075"/>
                </a:cubicBezTo>
                <a:cubicBezTo>
                  <a:pt x="949365" y="144148"/>
                  <a:pt x="927553" y="148022"/>
                  <a:pt x="911225" y="152475"/>
                </a:cubicBezTo>
                <a:cubicBezTo>
                  <a:pt x="907015" y="153623"/>
                  <a:pt x="902705" y="154396"/>
                  <a:pt x="898525" y="155650"/>
                </a:cubicBezTo>
                <a:cubicBezTo>
                  <a:pt x="892114" y="157573"/>
                  <a:pt x="885886" y="160077"/>
                  <a:pt x="879475" y="162000"/>
                </a:cubicBezTo>
                <a:cubicBezTo>
                  <a:pt x="875295" y="163254"/>
                  <a:pt x="870915" y="163795"/>
                  <a:pt x="866775" y="165175"/>
                </a:cubicBezTo>
                <a:cubicBezTo>
                  <a:pt x="858197" y="168034"/>
                  <a:pt x="849953" y="171841"/>
                  <a:pt x="841375" y="174700"/>
                </a:cubicBezTo>
                <a:cubicBezTo>
                  <a:pt x="837235" y="176080"/>
                  <a:pt x="832945" y="176976"/>
                  <a:pt x="828675" y="177875"/>
                </a:cubicBezTo>
                <a:cubicBezTo>
                  <a:pt x="812833" y="181210"/>
                  <a:pt x="796409" y="182280"/>
                  <a:pt x="781050" y="187400"/>
                </a:cubicBezTo>
                <a:cubicBezTo>
                  <a:pt x="766405" y="192282"/>
                  <a:pt x="774807" y="189919"/>
                  <a:pt x="755650" y="193750"/>
                </a:cubicBezTo>
                <a:cubicBezTo>
                  <a:pt x="733312" y="208642"/>
                  <a:pt x="761637" y="191505"/>
                  <a:pt x="730250" y="203275"/>
                </a:cubicBezTo>
                <a:cubicBezTo>
                  <a:pt x="726677" y="204615"/>
                  <a:pt x="724138" y="207918"/>
                  <a:pt x="720725" y="209625"/>
                </a:cubicBezTo>
                <a:cubicBezTo>
                  <a:pt x="717732" y="211122"/>
                  <a:pt x="714447" y="211988"/>
                  <a:pt x="711200" y="212800"/>
                </a:cubicBezTo>
                <a:cubicBezTo>
                  <a:pt x="705965" y="214109"/>
                  <a:pt x="689934" y="216209"/>
                  <a:pt x="695325" y="215975"/>
                </a:cubicBezTo>
                <a:cubicBezTo>
                  <a:pt x="725006" y="214685"/>
                  <a:pt x="754650" y="212442"/>
                  <a:pt x="784225" y="209625"/>
                </a:cubicBezTo>
                <a:cubicBezTo>
                  <a:pt x="799125" y="208206"/>
                  <a:pt x="813823" y="205131"/>
                  <a:pt x="828675" y="203275"/>
                </a:cubicBezTo>
                <a:lnTo>
                  <a:pt x="854075" y="200100"/>
                </a:lnTo>
                <a:cubicBezTo>
                  <a:pt x="861483" y="197983"/>
                  <a:pt x="868936" y="196016"/>
                  <a:pt x="876300" y="193750"/>
                </a:cubicBezTo>
                <a:cubicBezTo>
                  <a:pt x="882697" y="191782"/>
                  <a:pt x="888914" y="189239"/>
                  <a:pt x="895350" y="187400"/>
                </a:cubicBezTo>
                <a:cubicBezTo>
                  <a:pt x="903741" y="185002"/>
                  <a:pt x="912471" y="183810"/>
                  <a:pt x="920750" y="181050"/>
                </a:cubicBezTo>
                <a:cubicBezTo>
                  <a:pt x="923925" y="179992"/>
                  <a:pt x="927349" y="179500"/>
                  <a:pt x="930275" y="177875"/>
                </a:cubicBezTo>
                <a:cubicBezTo>
                  <a:pt x="936946" y="174169"/>
                  <a:pt x="942499" y="168588"/>
                  <a:pt x="949325" y="165175"/>
                </a:cubicBezTo>
                <a:cubicBezTo>
                  <a:pt x="965018" y="157328"/>
                  <a:pt x="957535" y="160322"/>
                  <a:pt x="971550" y="155650"/>
                </a:cubicBezTo>
                <a:cubicBezTo>
                  <a:pt x="972608" y="149300"/>
                  <a:pt x="972689" y="142707"/>
                  <a:pt x="974725" y="136600"/>
                </a:cubicBezTo>
                <a:cubicBezTo>
                  <a:pt x="975932" y="132980"/>
                  <a:pt x="984562" y="128625"/>
                  <a:pt x="981075" y="127075"/>
                </a:cubicBezTo>
                <a:cubicBezTo>
                  <a:pt x="970393" y="122327"/>
                  <a:pt x="957768" y="125191"/>
                  <a:pt x="946150" y="123900"/>
                </a:cubicBezTo>
                <a:cubicBezTo>
                  <a:pt x="938712" y="123074"/>
                  <a:pt x="931343" y="121714"/>
                  <a:pt x="923925" y="120725"/>
                </a:cubicBezTo>
                <a:cubicBezTo>
                  <a:pt x="721685" y="93760"/>
                  <a:pt x="1078820" y="142845"/>
                  <a:pt x="873125" y="111200"/>
                </a:cubicBezTo>
                <a:cubicBezTo>
                  <a:pt x="854181" y="108285"/>
                  <a:pt x="835025" y="106967"/>
                  <a:pt x="815975" y="104850"/>
                </a:cubicBezTo>
                <a:cubicBezTo>
                  <a:pt x="806450" y="103792"/>
                  <a:pt x="796984" y="101716"/>
                  <a:pt x="787400" y="101675"/>
                </a:cubicBezTo>
                <a:lnTo>
                  <a:pt x="53975" y="98500"/>
                </a:lnTo>
                <a:cubicBezTo>
                  <a:pt x="59267" y="97442"/>
                  <a:pt x="64615" y="96634"/>
                  <a:pt x="69850" y="95325"/>
                </a:cubicBezTo>
                <a:cubicBezTo>
                  <a:pt x="70877" y="95068"/>
                  <a:pt x="67732" y="95275"/>
                  <a:pt x="66675" y="95325"/>
                </a:cubicBezTo>
                <a:lnTo>
                  <a:pt x="0" y="98500"/>
                </a:lnTo>
                <a:cubicBezTo>
                  <a:pt x="112939" y="136146"/>
                  <a:pt x="6178" y="101675"/>
                  <a:pt x="336550" y="101675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C2BE02-7AFF-4F00-8D24-DFB0D4DA86C0}"/>
              </a:ext>
            </a:extLst>
          </p:cNvPr>
          <p:cNvCxnSpPr>
            <a:cxnSpLocks/>
          </p:cNvCxnSpPr>
          <p:nvPr/>
        </p:nvCxnSpPr>
        <p:spPr>
          <a:xfrm>
            <a:off x="4558717" y="2362200"/>
            <a:ext cx="0" cy="3962400"/>
          </a:xfrm>
          <a:prstGeom prst="line">
            <a:avLst/>
          </a:prstGeom>
          <a:ln w="1905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3258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Стратегия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191D05-682E-4C3F-8420-EECD0D079CD6}"/>
              </a:ext>
            </a:extLst>
          </p:cNvPr>
          <p:cNvSpPr txBox="1">
            <a:spLocks/>
          </p:cNvSpPr>
          <p:nvPr/>
        </p:nvSpPr>
        <p:spPr>
          <a:xfrm>
            <a:off x="455421" y="1526647"/>
            <a:ext cx="8278781" cy="53700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Мобильное приложение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4C0B9-5427-4BBE-9F54-23158F1A5B3B}"/>
              </a:ext>
            </a:extLst>
          </p:cNvPr>
          <p:cNvSpPr/>
          <p:nvPr/>
        </p:nvSpPr>
        <p:spPr>
          <a:xfrm>
            <a:off x="4711963" y="3044232"/>
            <a:ext cx="4220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A7EBB"/>
                </a:solidFill>
              </a:rPr>
              <a:t>90.9% 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Респондентов с нарушениями зрения используют мобильные скрин ридеры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425D12-2F43-4EA6-9DD6-CFD84FE557FF}"/>
              </a:ext>
            </a:extLst>
          </p:cNvPr>
          <p:cNvGrpSpPr/>
          <p:nvPr/>
        </p:nvGrpSpPr>
        <p:grpSpPr>
          <a:xfrm>
            <a:off x="360748" y="2593447"/>
            <a:ext cx="4220080" cy="4264553"/>
            <a:chOff x="325051" y="2669647"/>
            <a:chExt cx="4188353" cy="4188353"/>
          </a:xfrm>
        </p:grpSpPr>
        <p:pic>
          <p:nvPicPr>
            <p:cNvPr id="13" name="Picture 12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CAF98298-C5F2-4420-B817-10A439E9F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51" y="2669647"/>
              <a:ext cx="4188353" cy="41883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554095-62D7-4718-9A0C-BC51E3E535C7}"/>
                </a:ext>
              </a:extLst>
            </p:cNvPr>
            <p:cNvSpPr/>
            <p:nvPr/>
          </p:nvSpPr>
          <p:spPr>
            <a:xfrm>
              <a:off x="1857033" y="3428999"/>
              <a:ext cx="1066800" cy="1902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F24C78-97F8-4E18-98BA-DACC8CFB1586}"/>
                </a:ext>
              </a:extLst>
            </p:cNvPr>
            <p:cNvSpPr/>
            <p:nvPr/>
          </p:nvSpPr>
          <p:spPr>
            <a:xfrm>
              <a:off x="2506879" y="3803617"/>
              <a:ext cx="517583" cy="167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5A703D-3DFF-4087-A56D-53D4E9DD17C5}"/>
                </a:ext>
              </a:extLst>
            </p:cNvPr>
            <p:cNvSpPr/>
            <p:nvPr/>
          </p:nvSpPr>
          <p:spPr>
            <a:xfrm>
              <a:off x="1759308" y="3754054"/>
              <a:ext cx="528316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941242A2-C7F3-4E99-B8F2-28284F8D600C}"/>
                </a:ext>
              </a:extLst>
            </p:cNvPr>
            <p:cNvSpPr/>
            <p:nvPr/>
          </p:nvSpPr>
          <p:spPr>
            <a:xfrm rot="2423829">
              <a:off x="3414658" y="3540260"/>
              <a:ext cx="629852" cy="588265"/>
            </a:xfrm>
            <a:prstGeom prst="wedgeEllipseCallou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D9856F9-A35F-4E38-8C3F-21E009CE5F9E}"/>
                </a:ext>
              </a:extLst>
            </p:cNvPr>
            <p:cNvGrpSpPr/>
            <p:nvPr/>
          </p:nvGrpSpPr>
          <p:grpSpPr>
            <a:xfrm flipH="1">
              <a:off x="1891136" y="3656882"/>
              <a:ext cx="1056182" cy="455525"/>
              <a:chOff x="1536244" y="4248234"/>
              <a:chExt cx="1064672" cy="45552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E267A4C-561E-4307-8977-E06B95438030}"/>
                  </a:ext>
                </a:extLst>
              </p:cNvPr>
              <p:cNvSpPr/>
              <p:nvPr/>
            </p:nvSpPr>
            <p:spPr>
              <a:xfrm>
                <a:off x="1696629" y="4248234"/>
                <a:ext cx="152400" cy="1524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A7D86C1-03A1-41D4-87C2-CC4188505F8E}"/>
                  </a:ext>
                </a:extLst>
              </p:cNvPr>
              <p:cNvSpPr/>
              <p:nvPr/>
            </p:nvSpPr>
            <p:spPr>
              <a:xfrm>
                <a:off x="2334853" y="4316376"/>
                <a:ext cx="152400" cy="1524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8FA025D-FA83-4252-A33E-C78B743F5272}"/>
                  </a:ext>
                </a:extLst>
              </p:cNvPr>
              <p:cNvSpPr/>
              <p:nvPr/>
            </p:nvSpPr>
            <p:spPr>
              <a:xfrm flipH="1">
                <a:off x="1806832" y="429351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22ABBBF-7EBF-4F8F-87D2-EC6CD4806DD0}"/>
                  </a:ext>
                </a:extLst>
              </p:cNvPr>
              <p:cNvSpPr/>
              <p:nvPr/>
            </p:nvSpPr>
            <p:spPr>
              <a:xfrm flipH="1">
                <a:off x="2436146" y="435785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8940AFF-568D-4C19-A2B4-5CFF92798022}"/>
                  </a:ext>
                </a:extLst>
              </p:cNvPr>
              <p:cNvSpPr/>
              <p:nvPr/>
            </p:nvSpPr>
            <p:spPr>
              <a:xfrm>
                <a:off x="1702721" y="4304945"/>
                <a:ext cx="89911" cy="842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70FB48A-90E0-45A6-A34A-F2AB2B01A63E}"/>
                  </a:ext>
                </a:extLst>
              </p:cNvPr>
              <p:cNvSpPr/>
              <p:nvPr/>
            </p:nvSpPr>
            <p:spPr>
              <a:xfrm>
                <a:off x="2344528" y="4376462"/>
                <a:ext cx="89911" cy="842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10CA40C-B574-4489-BA74-D0DED42AB5C9}"/>
                  </a:ext>
                </a:extLst>
              </p:cNvPr>
              <p:cNvSpPr/>
              <p:nvPr/>
            </p:nvSpPr>
            <p:spPr>
              <a:xfrm>
                <a:off x="1536244" y="4380866"/>
                <a:ext cx="193988" cy="198995"/>
              </a:xfrm>
              <a:prstGeom prst="ellipse">
                <a:avLst/>
              </a:prstGeom>
              <a:solidFill>
                <a:srgbClr val="FF0000">
                  <a:alpha val="24000"/>
                </a:srgb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1CF0C3-341D-4EC6-B838-58A4425DB6DA}"/>
                  </a:ext>
                </a:extLst>
              </p:cNvPr>
              <p:cNvSpPr/>
              <p:nvPr/>
            </p:nvSpPr>
            <p:spPr>
              <a:xfrm>
                <a:off x="2406928" y="4504764"/>
                <a:ext cx="193988" cy="198995"/>
              </a:xfrm>
              <a:prstGeom prst="ellipse">
                <a:avLst/>
              </a:prstGeom>
              <a:solidFill>
                <a:srgbClr val="FF0000">
                  <a:alpha val="24000"/>
                </a:srgb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F5D65965-0B8F-4F4F-8AAB-F0FDC7AAD422}"/>
                </a:ext>
              </a:extLst>
            </p:cNvPr>
            <p:cNvSpPr/>
            <p:nvPr/>
          </p:nvSpPr>
          <p:spPr>
            <a:xfrm rot="5899360">
              <a:off x="2472352" y="3986833"/>
              <a:ext cx="278409" cy="326019"/>
            </a:xfrm>
            <a:prstGeom prst="arc">
              <a:avLst>
                <a:gd name="adj1" fmla="val 16200000"/>
                <a:gd name="adj2" fmla="val 133247"/>
              </a:avLst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D38B9A9-CE91-4D66-8C0F-FBDD6C2D7E55}"/>
              </a:ext>
            </a:extLst>
          </p:cNvPr>
          <p:cNvSpPr/>
          <p:nvPr/>
        </p:nvSpPr>
        <p:spPr>
          <a:xfrm>
            <a:off x="6464563" y="4397956"/>
            <a:ext cx="360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chemeClr val="tx2">
                    <a:lumMod val="50000"/>
                  </a:schemeClr>
                </a:solidFill>
              </a:rPr>
              <a:t>WebAIM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: Screen Reader </a:t>
            </a:r>
          </a:p>
          <a:p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User Survey #7 Results</a:t>
            </a:r>
          </a:p>
        </p:txBody>
      </p:sp>
    </p:spTree>
    <p:extLst>
      <p:ext uri="{BB962C8B-B14F-4D97-AF65-F5344CB8AC3E}">
        <p14:creationId xmlns:p14="http://schemas.microsoft.com/office/powerpoint/2010/main" val="98924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 себе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AF8806-FE3F-4964-AD8E-B74294B9F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D801F13-73DC-4B3C-B83D-1919A4899D83}"/>
              </a:ext>
            </a:extLst>
          </p:cNvPr>
          <p:cNvSpPr txBox="1">
            <a:spLocks/>
          </p:cNvSpPr>
          <p:nvPr/>
        </p:nvSpPr>
        <p:spPr>
          <a:xfrm>
            <a:off x="4940468" y="3643251"/>
            <a:ext cx="6522441" cy="52591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UX/UI Designer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C9939F-FD12-4346-A77B-34AA34588879}"/>
              </a:ext>
            </a:extLst>
          </p:cNvPr>
          <p:cNvSpPr/>
          <p:nvPr/>
        </p:nvSpPr>
        <p:spPr>
          <a:xfrm>
            <a:off x="4663902" y="3928508"/>
            <a:ext cx="110897" cy="10715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8E42398-8DA8-43D0-8030-2C14F2C8E65F}"/>
              </a:ext>
            </a:extLst>
          </p:cNvPr>
          <p:cNvSpPr txBox="1">
            <a:spLocks/>
          </p:cNvSpPr>
          <p:nvPr/>
        </p:nvSpPr>
        <p:spPr>
          <a:xfrm>
            <a:off x="3948877" y="3765215"/>
            <a:ext cx="659574" cy="36417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2016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A65E1B3-45D3-4E3F-A559-ABEE334A9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2165797" cy="19386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D303206-99AB-4CDB-81AB-7C71435FCEF3}"/>
              </a:ext>
            </a:extLst>
          </p:cNvPr>
          <p:cNvSpPr/>
          <p:nvPr/>
        </p:nvSpPr>
        <p:spPr>
          <a:xfrm>
            <a:off x="716184" y="4334471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Ковтун Анна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Arcadia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anna.kovtun@arcadia.spb.ru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E04698-9AAE-4551-B3EE-B40C5B84E236}"/>
              </a:ext>
            </a:extLst>
          </p:cNvPr>
          <p:cNvCxnSpPr>
            <a:cxnSpLocks/>
          </p:cNvCxnSpPr>
          <p:nvPr/>
        </p:nvCxnSpPr>
        <p:spPr>
          <a:xfrm>
            <a:off x="4721501" y="1850298"/>
            <a:ext cx="0" cy="4013073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97E2A756-0A30-4A67-A5EE-9EEF7E1EC78F}"/>
              </a:ext>
            </a:extLst>
          </p:cNvPr>
          <p:cNvSpPr txBox="1">
            <a:spLocks/>
          </p:cNvSpPr>
          <p:nvPr/>
        </p:nvSpPr>
        <p:spPr>
          <a:xfrm>
            <a:off x="4882131" y="2286000"/>
            <a:ext cx="6522441" cy="52591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Quality engineer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232FE5A-4B2A-4A62-8278-C1E14865E739}"/>
              </a:ext>
            </a:extLst>
          </p:cNvPr>
          <p:cNvSpPr txBox="1">
            <a:spLocks/>
          </p:cNvSpPr>
          <p:nvPr/>
        </p:nvSpPr>
        <p:spPr>
          <a:xfrm>
            <a:off x="3956215" y="2444279"/>
            <a:ext cx="660109" cy="3641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2015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1AF845B-4650-44C3-8B61-46B1FA1F2819}"/>
              </a:ext>
            </a:extLst>
          </p:cNvPr>
          <p:cNvSpPr/>
          <p:nvPr/>
        </p:nvSpPr>
        <p:spPr>
          <a:xfrm>
            <a:off x="4666056" y="2582288"/>
            <a:ext cx="110897" cy="10715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66F34C2-E4A4-4E26-9472-9C6330AAE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11" y="3324515"/>
            <a:ext cx="1032912" cy="10329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7FA983-C04D-4B53-899B-E6ACA44124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61" y="3596473"/>
            <a:ext cx="714708" cy="7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3889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361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Заключение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81398D-36EF-47E3-BE27-8FC852FCC78D}"/>
              </a:ext>
            </a:extLst>
          </p:cNvPr>
          <p:cNvSpPr txBox="1">
            <a:spLocks/>
          </p:cNvSpPr>
          <p:nvPr/>
        </p:nvSpPr>
        <p:spPr>
          <a:xfrm>
            <a:off x="762000" y="2651879"/>
            <a:ext cx="7924800" cy="5259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Изначально тщательно исследовать ЦА, не забывая о группе людей с ограничениями 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C74243-512B-48C5-A181-81E19AC955FB}"/>
              </a:ext>
            </a:extLst>
          </p:cNvPr>
          <p:cNvSpPr txBox="1">
            <a:spLocks/>
          </p:cNvSpPr>
          <p:nvPr/>
        </p:nvSpPr>
        <p:spPr>
          <a:xfrm>
            <a:off x="762000" y="4461445"/>
            <a:ext cx="8077200" cy="99286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Минимальная доступность лучше, чем её отсутствие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2A70B6-FFF4-4A37-B89D-FD27E818AB28}"/>
              </a:ext>
            </a:extLst>
          </p:cNvPr>
          <p:cNvSpPr txBox="1">
            <a:spLocks/>
          </p:cNvSpPr>
          <p:nvPr/>
        </p:nvSpPr>
        <p:spPr>
          <a:xfrm>
            <a:off x="762000" y="3556662"/>
            <a:ext cx="7924800" cy="5259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Чем раньше, тем проще/дешевле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8811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Спасибо за внимание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038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Ковтун Анна</a:t>
            </a:r>
          </a:p>
          <a:p>
            <a:r>
              <a:rPr lang="en-US" sz="3600" dirty="0"/>
              <a:t>Arcadia</a:t>
            </a:r>
          </a:p>
          <a:p>
            <a:r>
              <a:rPr lang="en-US" sz="3600" dirty="0">
                <a:solidFill>
                  <a:srgbClr val="4A7EBB"/>
                </a:solidFill>
                <a:hlinkClick r:id="rId3"/>
              </a:rPr>
              <a:t>anna.kovtun@arcadia.spb.ru</a:t>
            </a:r>
            <a:endParaRPr lang="en-US" sz="3600" dirty="0">
              <a:solidFill>
                <a:srgbClr val="4A7EBB"/>
              </a:solidFill>
            </a:endParaRPr>
          </a:p>
          <a:p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8191A0-42F4-42C0-B467-B653BC6C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References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8191A0-42F4-42C0-B467-B653BC6CF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F8A7E4-650A-4C42-AAE7-10ECD9565453}"/>
              </a:ext>
            </a:extLst>
          </p:cNvPr>
          <p:cNvSpPr/>
          <p:nvPr/>
        </p:nvSpPr>
        <p:spPr>
          <a:xfrm>
            <a:off x="457200" y="1742856"/>
            <a:ext cx="8161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ector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created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Rawpixel.com - Freepik.com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3DDE0F-B7AD-45E0-BB4E-BF9F960D5709}"/>
              </a:ext>
            </a:extLst>
          </p:cNvPr>
          <p:cNvSpPr/>
          <p:nvPr/>
        </p:nvSpPr>
        <p:spPr>
          <a:xfrm>
            <a:off x="457200" y="141763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slide (docs picture)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B1EA0-AA31-4702-97F4-33A71ECEA2B5}"/>
              </a:ext>
            </a:extLst>
          </p:cNvPr>
          <p:cNvSpPr/>
          <p:nvPr/>
        </p:nvSpPr>
        <p:spPr>
          <a:xfrm>
            <a:off x="457200" y="2745304"/>
            <a:ext cx="4836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Icons Designed by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hlinkClick r:id="rId4"/>
              </a:rPr>
              <a:t>Freepik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4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from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5"/>
              </a:rPr>
              <a:t>www.flaticon.com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AE644A7D-B58D-4A47-B859-5AE9C22FBB71}"/>
              </a:ext>
            </a:extLst>
          </p:cNvPr>
          <p:cNvSpPr/>
          <p:nvPr/>
        </p:nvSpPr>
        <p:spPr>
          <a:xfrm>
            <a:off x="457200" y="2443139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slide (icons)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D750C45C-6883-4589-A616-03CE2BE7D2F6}"/>
              </a:ext>
            </a:extLst>
          </p:cNvPr>
          <p:cNvSpPr/>
          <p:nvPr/>
        </p:nvSpPr>
        <p:spPr>
          <a:xfrm>
            <a:off x="488637" y="3754218"/>
            <a:ext cx="8161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ector created by </a:t>
            </a:r>
            <a:r>
              <a:rPr lang="en-US" dirty="0" err="1"/>
              <a:t>Johndory</a:t>
            </a:r>
            <a:r>
              <a:rPr lang="en-US" dirty="0"/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Freepik.com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0891182-BCE4-432B-9C8E-0F2E2B8500C0}"/>
              </a:ext>
            </a:extLst>
          </p:cNvPr>
          <p:cNvSpPr/>
          <p:nvPr/>
        </p:nvSpPr>
        <p:spPr>
          <a:xfrm>
            <a:off x="488637" y="3429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slide (phone picture)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3076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Проект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F146735-A1FC-4093-AF29-FA96AB65E414}"/>
              </a:ext>
            </a:extLst>
          </p:cNvPr>
          <p:cNvGrpSpPr/>
          <p:nvPr/>
        </p:nvGrpSpPr>
        <p:grpSpPr>
          <a:xfrm>
            <a:off x="796902" y="2244393"/>
            <a:ext cx="4841340" cy="2918923"/>
            <a:chOff x="262435" y="1944850"/>
            <a:chExt cx="5111869" cy="3018129"/>
          </a:xfrm>
        </p:grpSpPr>
        <p:pic>
          <p:nvPicPr>
            <p:cNvPr id="6" name="Bilde 2">
              <a:extLst>
                <a:ext uri="{FF2B5EF4-FFF2-40B4-BE49-F238E27FC236}">
                  <a16:creationId xmlns:a16="http://schemas.microsoft.com/office/drawing/2014/main" id="{0F8528D7-A079-4F74-B6D1-5A3B0CB1D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435" y="1944850"/>
              <a:ext cx="5111869" cy="30181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20413E-8179-4129-B77B-87B7789FA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" r="669" b="1056"/>
            <a:stretch/>
          </p:blipFill>
          <p:spPr>
            <a:xfrm>
              <a:off x="948469" y="2104051"/>
              <a:ext cx="3756881" cy="23917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853713-6870-41B8-B3FD-43728FAD3E0E}"/>
              </a:ext>
            </a:extLst>
          </p:cNvPr>
          <p:cNvGrpSpPr/>
          <p:nvPr/>
        </p:nvGrpSpPr>
        <p:grpSpPr>
          <a:xfrm>
            <a:off x="4625284" y="3006393"/>
            <a:ext cx="1243351" cy="2118822"/>
            <a:chOff x="3841643" y="2721609"/>
            <a:chExt cx="1532661" cy="2639582"/>
          </a:xfrm>
        </p:grpSpPr>
        <p:pic>
          <p:nvPicPr>
            <p:cNvPr id="11" name="Bildobjekt 34">
              <a:extLst>
                <a:ext uri="{FF2B5EF4-FFF2-40B4-BE49-F238E27FC236}">
                  <a16:creationId xmlns:a16="http://schemas.microsoft.com/office/drawing/2014/main" id="{447D437D-150B-4C23-A208-1606C6DE7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1643" y="2721609"/>
              <a:ext cx="1532661" cy="26395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589E90-A9F5-4FE8-A404-BCA56921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7267" y="3184961"/>
              <a:ext cx="967652" cy="17226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94F082-A32E-4F2C-8D5B-D1DD41D37DC7}"/>
              </a:ext>
            </a:extLst>
          </p:cNvPr>
          <p:cNvGrpSpPr/>
          <p:nvPr/>
        </p:nvGrpSpPr>
        <p:grpSpPr>
          <a:xfrm>
            <a:off x="6150538" y="1905000"/>
            <a:ext cx="2976323" cy="4945406"/>
            <a:chOff x="6082733" y="1049764"/>
            <a:chExt cx="3061270" cy="49509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7ACB11-4EDE-4A85-940B-10FAFB76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446" r="15861" b="3742"/>
            <a:stretch/>
          </p:blipFill>
          <p:spPr>
            <a:xfrm>
              <a:off x="6082733" y="1049764"/>
              <a:ext cx="3061269" cy="495098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89EA36-F99E-41AD-B639-DE9E0C46DE82}"/>
                </a:ext>
              </a:extLst>
            </p:cNvPr>
            <p:cNvSpPr txBox="1"/>
            <p:nvPr/>
          </p:nvSpPr>
          <p:spPr>
            <a:xfrm>
              <a:off x="6307685" y="3671944"/>
              <a:ext cx="972950" cy="300421"/>
            </a:xfrm>
            <a:prstGeom prst="rect">
              <a:avLst/>
            </a:prstGeom>
            <a:solidFill>
              <a:srgbClr val="73C096"/>
            </a:solidFill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chemeClr val="tx2">
                      <a:lumMod val="50000"/>
                    </a:schemeClr>
                  </a:solidFill>
                  <a:latin typeface="FavoritC" panose="02000503030000020004" pitchFamily="2" charset="-52"/>
                </a:rPr>
                <a:t>Норвегия</a:t>
              </a:r>
              <a:endParaRPr lang="en-US" sz="1350" dirty="0">
                <a:solidFill>
                  <a:schemeClr val="tx2">
                    <a:lumMod val="50000"/>
                  </a:schemeClr>
                </a:solidFill>
                <a:latin typeface="FavoritC" panose="02000503030000020004" pitchFamily="2" charset="-5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A00FF3-C109-4706-8C8F-CE79AE529513}"/>
                </a:ext>
              </a:extLst>
            </p:cNvPr>
            <p:cNvSpPr txBox="1"/>
            <p:nvPr/>
          </p:nvSpPr>
          <p:spPr>
            <a:xfrm>
              <a:off x="7349504" y="2550229"/>
              <a:ext cx="871628" cy="300421"/>
            </a:xfrm>
            <a:prstGeom prst="rect">
              <a:avLst/>
            </a:prstGeom>
            <a:solidFill>
              <a:srgbClr val="73C096"/>
            </a:solidFill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chemeClr val="tx2">
                      <a:lumMod val="50000"/>
                    </a:schemeClr>
                  </a:solidFill>
                  <a:latin typeface="FavoritC" panose="02000503030000020004" pitchFamily="2" charset="-52"/>
                </a:rPr>
                <a:t>Швеция</a:t>
              </a:r>
              <a:endParaRPr lang="en-US" sz="1350" dirty="0">
                <a:solidFill>
                  <a:schemeClr val="tx2">
                    <a:lumMod val="50000"/>
                  </a:schemeClr>
                </a:solidFill>
                <a:latin typeface="FavoritC" panose="02000503030000020004" pitchFamily="2" charset="-52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095721-50C1-4BF8-96A7-076EB87BD8DC}"/>
                </a:ext>
              </a:extLst>
            </p:cNvPr>
            <p:cNvSpPr txBox="1"/>
            <p:nvPr/>
          </p:nvSpPr>
          <p:spPr>
            <a:xfrm>
              <a:off x="8048965" y="3260467"/>
              <a:ext cx="1095038" cy="300421"/>
            </a:xfrm>
            <a:prstGeom prst="rect">
              <a:avLst/>
            </a:prstGeom>
            <a:solidFill>
              <a:srgbClr val="73C096"/>
            </a:solidFill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chemeClr val="tx2">
                      <a:lumMod val="50000"/>
                    </a:schemeClr>
                  </a:solidFill>
                  <a:latin typeface="FavoritC" panose="02000503030000020004" pitchFamily="2" charset="-52"/>
                </a:rPr>
                <a:t>Финляндия</a:t>
              </a:r>
              <a:endParaRPr lang="en-US" sz="1350" dirty="0">
                <a:solidFill>
                  <a:schemeClr val="tx2">
                    <a:lumMod val="50000"/>
                  </a:schemeClr>
                </a:solidFill>
                <a:latin typeface="FavoritC" panose="02000503030000020004" pitchFamily="2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E19E9B-3D1C-43D0-9EFA-5C2337C10A84}"/>
                </a:ext>
              </a:extLst>
            </p:cNvPr>
            <p:cNvSpPr txBox="1"/>
            <p:nvPr/>
          </p:nvSpPr>
          <p:spPr>
            <a:xfrm>
              <a:off x="6414660" y="4766870"/>
              <a:ext cx="709225" cy="300421"/>
            </a:xfrm>
            <a:prstGeom prst="rect">
              <a:avLst/>
            </a:prstGeom>
            <a:solidFill>
              <a:srgbClr val="73C096"/>
            </a:solidFill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chemeClr val="tx2">
                      <a:lumMod val="50000"/>
                    </a:schemeClr>
                  </a:solidFill>
                  <a:latin typeface="FavoritC" panose="02000503030000020004" pitchFamily="2" charset="-52"/>
                </a:rPr>
                <a:t>Дания</a:t>
              </a:r>
              <a:endParaRPr lang="en-US" sz="1350" dirty="0">
                <a:solidFill>
                  <a:schemeClr val="tx2">
                    <a:lumMod val="50000"/>
                  </a:schemeClr>
                </a:solidFill>
                <a:latin typeface="FavoritC" panose="02000503030000020004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98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>
            <a:extLst>
              <a:ext uri="{FF2B5EF4-FFF2-40B4-BE49-F238E27FC236}">
                <a16:creationId xmlns:a16="http://schemas.microsoft.com/office/drawing/2014/main" id="{EF6BBFAE-B242-43DD-A5A3-C4A53F00AD86}"/>
              </a:ext>
            </a:extLst>
          </p:cNvPr>
          <p:cNvSpPr/>
          <p:nvPr/>
        </p:nvSpPr>
        <p:spPr>
          <a:xfrm>
            <a:off x="5167616" y="2032263"/>
            <a:ext cx="3518437" cy="35886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CA9776B-5B61-4D60-A63E-9E524BB7F857}"/>
              </a:ext>
            </a:extLst>
          </p:cNvPr>
          <p:cNvSpPr/>
          <p:nvPr/>
        </p:nvSpPr>
        <p:spPr>
          <a:xfrm>
            <a:off x="457949" y="1986768"/>
            <a:ext cx="3518436" cy="36973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76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Запрос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B54323D5-4FDA-4673-8D31-820DD4FE8733}"/>
              </a:ext>
            </a:extLst>
          </p:cNvPr>
          <p:cNvSpPr/>
          <p:nvPr/>
        </p:nvSpPr>
        <p:spPr>
          <a:xfrm rot="16200000">
            <a:off x="4496345" y="3557022"/>
            <a:ext cx="266700" cy="420189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D969AEA8-9B67-46E0-BF8D-FAD43E192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00" y="3129366"/>
            <a:ext cx="1341725" cy="134172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0510854A-3861-49EA-A565-D2DBB710ECA4}"/>
              </a:ext>
            </a:extLst>
          </p:cNvPr>
          <p:cNvSpPr txBox="1">
            <a:spLocks/>
          </p:cNvSpPr>
          <p:nvPr/>
        </p:nvSpPr>
        <p:spPr>
          <a:xfrm>
            <a:off x="8208393" y="4911625"/>
            <a:ext cx="635594" cy="5259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Мы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7630F8B-746B-4553-9977-1FFDF5E31B58}"/>
              </a:ext>
            </a:extLst>
          </p:cNvPr>
          <p:cNvSpPr txBox="1">
            <a:spLocks/>
          </p:cNvSpPr>
          <p:nvPr/>
        </p:nvSpPr>
        <p:spPr>
          <a:xfrm>
            <a:off x="567645" y="1450455"/>
            <a:ext cx="7924800" cy="5259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Заказчик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8" name="Picture 47" descr="A close up of a logo&#10;&#10;Description generated with high confidence">
            <a:extLst>
              <a:ext uri="{FF2B5EF4-FFF2-40B4-BE49-F238E27FC236}">
                <a16:creationId xmlns:a16="http://schemas.microsoft.com/office/drawing/2014/main" id="{A97870D5-3FE0-4B16-9830-46EAD729B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10" y="2438223"/>
            <a:ext cx="1093236" cy="1093236"/>
          </a:xfrm>
          <a:prstGeom prst="rect">
            <a:avLst/>
          </a:prstGeom>
        </p:spPr>
      </p:pic>
      <p:pic>
        <p:nvPicPr>
          <p:cNvPr id="49" name="Picture 48" descr="A close up of a logo&#10;&#10;Description generated with high confidence">
            <a:extLst>
              <a:ext uri="{FF2B5EF4-FFF2-40B4-BE49-F238E27FC236}">
                <a16:creationId xmlns:a16="http://schemas.microsoft.com/office/drawing/2014/main" id="{87EFAD44-A832-4079-8BFF-319267929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55" y="4047586"/>
            <a:ext cx="893200" cy="893200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D98D87CB-4B64-47F2-B357-F987082E60CB}"/>
              </a:ext>
            </a:extLst>
          </p:cNvPr>
          <p:cNvSpPr txBox="1">
            <a:spLocks/>
          </p:cNvSpPr>
          <p:nvPr/>
        </p:nvSpPr>
        <p:spPr>
          <a:xfrm>
            <a:off x="1518801" y="3546397"/>
            <a:ext cx="294103" cy="5259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?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1CDDAC1-E211-4B1A-938D-60E7B9415FAA}"/>
              </a:ext>
            </a:extLst>
          </p:cNvPr>
          <p:cNvSpPr txBox="1">
            <a:spLocks/>
          </p:cNvSpPr>
          <p:nvPr/>
        </p:nvSpPr>
        <p:spPr>
          <a:xfrm>
            <a:off x="615324" y="5615862"/>
            <a:ext cx="7924800" cy="5259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Клиенты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5" name="Picture 54" descr="A close up of a logo&#10;&#10;Description generated with high confidence">
            <a:extLst>
              <a:ext uri="{FF2B5EF4-FFF2-40B4-BE49-F238E27FC236}">
                <a16:creationId xmlns:a16="http://schemas.microsoft.com/office/drawing/2014/main" id="{40E006EF-5328-49F9-9986-27AC52125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56" y="3211462"/>
            <a:ext cx="1093236" cy="1093236"/>
          </a:xfrm>
          <a:prstGeom prst="rect">
            <a:avLst/>
          </a:prstGeom>
        </p:spPr>
      </p:pic>
      <p:pic>
        <p:nvPicPr>
          <p:cNvPr id="59" name="Picture 58" descr="A close up of a logo&#10;&#10;Description generated with high confidence">
            <a:extLst>
              <a:ext uri="{FF2B5EF4-FFF2-40B4-BE49-F238E27FC236}">
                <a16:creationId xmlns:a16="http://schemas.microsoft.com/office/drawing/2014/main" id="{416DC539-F710-42DC-B5A6-48C5FEF824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04" y="3968805"/>
            <a:ext cx="979693" cy="979693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250F1D9C-1DE2-4754-AB1E-D5AA75D5F16C}"/>
              </a:ext>
            </a:extLst>
          </p:cNvPr>
          <p:cNvGrpSpPr/>
          <p:nvPr/>
        </p:nvGrpSpPr>
        <p:grpSpPr>
          <a:xfrm>
            <a:off x="1404111" y="2029947"/>
            <a:ext cx="509510" cy="498948"/>
            <a:chOff x="1371600" y="2058755"/>
            <a:chExt cx="409575" cy="482039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B3441F7-A494-48BB-AC22-C5B5D5A9F4F4}"/>
                </a:ext>
              </a:extLst>
            </p:cNvPr>
            <p:cNvSpPr/>
            <p:nvPr/>
          </p:nvSpPr>
          <p:spPr>
            <a:xfrm>
              <a:off x="1371600" y="2058755"/>
              <a:ext cx="409575" cy="420126"/>
            </a:xfrm>
            <a:custGeom>
              <a:avLst/>
              <a:gdLst>
                <a:gd name="connsiteX0" fmla="*/ 2381 w 409575"/>
                <a:gd name="connsiteY0" fmla="*/ 15314 h 420126"/>
                <a:gd name="connsiteX1" fmla="*/ 4763 w 409575"/>
                <a:gd name="connsiteY1" fmla="*/ 115326 h 420126"/>
                <a:gd name="connsiteX2" fmla="*/ 11906 w 409575"/>
                <a:gd name="connsiteY2" fmla="*/ 129614 h 420126"/>
                <a:gd name="connsiteX3" fmla="*/ 23813 w 409575"/>
                <a:gd name="connsiteY3" fmla="*/ 158189 h 420126"/>
                <a:gd name="connsiteX4" fmla="*/ 33338 w 409575"/>
                <a:gd name="connsiteY4" fmla="*/ 174858 h 420126"/>
                <a:gd name="connsiteX5" fmla="*/ 35719 w 409575"/>
                <a:gd name="connsiteY5" fmla="*/ 189145 h 420126"/>
                <a:gd name="connsiteX6" fmla="*/ 38100 w 409575"/>
                <a:gd name="connsiteY6" fmla="*/ 198670 h 420126"/>
                <a:gd name="connsiteX7" fmla="*/ 45244 w 409575"/>
                <a:gd name="connsiteY7" fmla="*/ 210576 h 420126"/>
                <a:gd name="connsiteX8" fmla="*/ 59531 w 409575"/>
                <a:gd name="connsiteY8" fmla="*/ 239151 h 420126"/>
                <a:gd name="connsiteX9" fmla="*/ 71438 w 409575"/>
                <a:gd name="connsiteY9" fmla="*/ 255820 h 420126"/>
                <a:gd name="connsiteX10" fmla="*/ 80963 w 409575"/>
                <a:gd name="connsiteY10" fmla="*/ 274870 h 420126"/>
                <a:gd name="connsiteX11" fmla="*/ 92869 w 409575"/>
                <a:gd name="connsiteY11" fmla="*/ 289158 h 420126"/>
                <a:gd name="connsiteX12" fmla="*/ 102394 w 409575"/>
                <a:gd name="connsiteY12" fmla="*/ 303445 h 420126"/>
                <a:gd name="connsiteX13" fmla="*/ 119063 w 409575"/>
                <a:gd name="connsiteY13" fmla="*/ 322495 h 420126"/>
                <a:gd name="connsiteX14" fmla="*/ 123825 w 409575"/>
                <a:gd name="connsiteY14" fmla="*/ 329639 h 420126"/>
                <a:gd name="connsiteX15" fmla="*/ 142875 w 409575"/>
                <a:gd name="connsiteY15" fmla="*/ 346308 h 420126"/>
                <a:gd name="connsiteX16" fmla="*/ 159544 w 409575"/>
                <a:gd name="connsiteY16" fmla="*/ 362976 h 420126"/>
                <a:gd name="connsiteX17" fmla="*/ 164306 w 409575"/>
                <a:gd name="connsiteY17" fmla="*/ 370120 h 420126"/>
                <a:gd name="connsiteX18" fmla="*/ 185738 w 409575"/>
                <a:gd name="connsiteY18" fmla="*/ 382026 h 420126"/>
                <a:gd name="connsiteX19" fmla="*/ 192881 w 409575"/>
                <a:gd name="connsiteY19" fmla="*/ 389170 h 420126"/>
                <a:gd name="connsiteX20" fmla="*/ 204788 w 409575"/>
                <a:gd name="connsiteY20" fmla="*/ 391551 h 420126"/>
                <a:gd name="connsiteX21" fmla="*/ 211931 w 409575"/>
                <a:gd name="connsiteY21" fmla="*/ 393933 h 420126"/>
                <a:gd name="connsiteX22" fmla="*/ 235744 w 409575"/>
                <a:gd name="connsiteY22" fmla="*/ 405839 h 420126"/>
                <a:gd name="connsiteX23" fmla="*/ 247650 w 409575"/>
                <a:gd name="connsiteY23" fmla="*/ 408220 h 420126"/>
                <a:gd name="connsiteX24" fmla="*/ 264319 w 409575"/>
                <a:gd name="connsiteY24" fmla="*/ 412983 h 420126"/>
                <a:gd name="connsiteX25" fmla="*/ 292894 w 409575"/>
                <a:gd name="connsiteY25" fmla="*/ 417745 h 420126"/>
                <a:gd name="connsiteX26" fmla="*/ 302419 w 409575"/>
                <a:gd name="connsiteY26" fmla="*/ 415364 h 420126"/>
                <a:gd name="connsiteX27" fmla="*/ 295275 w 409575"/>
                <a:gd name="connsiteY27" fmla="*/ 412983 h 420126"/>
                <a:gd name="connsiteX28" fmla="*/ 278606 w 409575"/>
                <a:gd name="connsiteY28" fmla="*/ 403458 h 420126"/>
                <a:gd name="connsiteX29" fmla="*/ 266700 w 409575"/>
                <a:gd name="connsiteY29" fmla="*/ 401076 h 420126"/>
                <a:gd name="connsiteX30" fmla="*/ 257175 w 409575"/>
                <a:gd name="connsiteY30" fmla="*/ 398695 h 420126"/>
                <a:gd name="connsiteX31" fmla="*/ 242888 w 409575"/>
                <a:gd name="connsiteY31" fmla="*/ 391551 h 420126"/>
                <a:gd name="connsiteX32" fmla="*/ 228600 w 409575"/>
                <a:gd name="connsiteY32" fmla="*/ 384408 h 420126"/>
                <a:gd name="connsiteX33" fmla="*/ 221456 w 409575"/>
                <a:gd name="connsiteY33" fmla="*/ 379645 h 420126"/>
                <a:gd name="connsiteX34" fmla="*/ 207169 w 409575"/>
                <a:gd name="connsiteY34" fmla="*/ 374883 h 420126"/>
                <a:gd name="connsiteX35" fmla="*/ 190500 w 409575"/>
                <a:gd name="connsiteY35" fmla="*/ 365358 h 420126"/>
                <a:gd name="connsiteX36" fmla="*/ 183356 w 409575"/>
                <a:gd name="connsiteY36" fmla="*/ 362976 h 420126"/>
                <a:gd name="connsiteX37" fmla="*/ 161925 w 409575"/>
                <a:gd name="connsiteY37" fmla="*/ 346308 h 420126"/>
                <a:gd name="connsiteX38" fmla="*/ 140494 w 409575"/>
                <a:gd name="connsiteY38" fmla="*/ 327258 h 420126"/>
                <a:gd name="connsiteX39" fmla="*/ 119063 w 409575"/>
                <a:gd name="connsiteY39" fmla="*/ 305826 h 420126"/>
                <a:gd name="connsiteX40" fmla="*/ 102394 w 409575"/>
                <a:gd name="connsiteY40" fmla="*/ 291539 h 420126"/>
                <a:gd name="connsiteX41" fmla="*/ 95250 w 409575"/>
                <a:gd name="connsiteY41" fmla="*/ 279633 h 420126"/>
                <a:gd name="connsiteX42" fmla="*/ 80963 w 409575"/>
                <a:gd name="connsiteY42" fmla="*/ 251058 h 420126"/>
                <a:gd name="connsiteX43" fmla="*/ 76200 w 409575"/>
                <a:gd name="connsiteY43" fmla="*/ 241533 h 420126"/>
                <a:gd name="connsiteX44" fmla="*/ 66675 w 409575"/>
                <a:gd name="connsiteY44" fmla="*/ 222483 h 420126"/>
                <a:gd name="connsiteX45" fmla="*/ 59531 w 409575"/>
                <a:gd name="connsiteY45" fmla="*/ 203433 h 420126"/>
                <a:gd name="connsiteX46" fmla="*/ 50006 w 409575"/>
                <a:gd name="connsiteY46" fmla="*/ 184383 h 420126"/>
                <a:gd name="connsiteX47" fmla="*/ 47625 w 409575"/>
                <a:gd name="connsiteY47" fmla="*/ 174858 h 420126"/>
                <a:gd name="connsiteX48" fmla="*/ 42863 w 409575"/>
                <a:gd name="connsiteY48" fmla="*/ 165333 h 420126"/>
                <a:gd name="connsiteX49" fmla="*/ 30956 w 409575"/>
                <a:gd name="connsiteY49" fmla="*/ 136758 h 420126"/>
                <a:gd name="connsiteX50" fmla="*/ 28575 w 409575"/>
                <a:gd name="connsiteY50" fmla="*/ 127233 h 420126"/>
                <a:gd name="connsiteX51" fmla="*/ 23813 w 409575"/>
                <a:gd name="connsiteY51" fmla="*/ 120089 h 420126"/>
                <a:gd name="connsiteX52" fmla="*/ 21431 w 409575"/>
                <a:gd name="connsiteY52" fmla="*/ 103420 h 420126"/>
                <a:gd name="connsiteX53" fmla="*/ 16669 w 409575"/>
                <a:gd name="connsiteY53" fmla="*/ 67701 h 420126"/>
                <a:gd name="connsiteX54" fmla="*/ 14288 w 409575"/>
                <a:gd name="connsiteY54" fmla="*/ 58176 h 420126"/>
                <a:gd name="connsiteX55" fmla="*/ 11906 w 409575"/>
                <a:gd name="connsiteY55" fmla="*/ 1026 h 420126"/>
                <a:gd name="connsiteX56" fmla="*/ 7144 w 409575"/>
                <a:gd name="connsiteY56" fmla="*/ 15314 h 420126"/>
                <a:gd name="connsiteX57" fmla="*/ 4763 w 409575"/>
                <a:gd name="connsiteY57" fmla="*/ 39126 h 420126"/>
                <a:gd name="connsiteX58" fmla="*/ 0 w 409575"/>
                <a:gd name="connsiteY58" fmla="*/ 141520 h 420126"/>
                <a:gd name="connsiteX59" fmla="*/ 4763 w 409575"/>
                <a:gd name="connsiteY59" fmla="*/ 186764 h 420126"/>
                <a:gd name="connsiteX60" fmla="*/ 21431 w 409575"/>
                <a:gd name="connsiteY60" fmla="*/ 224864 h 420126"/>
                <a:gd name="connsiteX61" fmla="*/ 35719 w 409575"/>
                <a:gd name="connsiteY61" fmla="*/ 246295 h 420126"/>
                <a:gd name="connsiteX62" fmla="*/ 47625 w 409575"/>
                <a:gd name="connsiteY62" fmla="*/ 260583 h 420126"/>
                <a:gd name="connsiteX63" fmla="*/ 54769 w 409575"/>
                <a:gd name="connsiteY63" fmla="*/ 267726 h 420126"/>
                <a:gd name="connsiteX64" fmla="*/ 59531 w 409575"/>
                <a:gd name="connsiteY64" fmla="*/ 274870 h 420126"/>
                <a:gd name="connsiteX65" fmla="*/ 69056 w 409575"/>
                <a:gd name="connsiteY65" fmla="*/ 286776 h 420126"/>
                <a:gd name="connsiteX66" fmla="*/ 88106 w 409575"/>
                <a:gd name="connsiteY66" fmla="*/ 315351 h 420126"/>
                <a:gd name="connsiteX67" fmla="*/ 95250 w 409575"/>
                <a:gd name="connsiteY67" fmla="*/ 324876 h 420126"/>
                <a:gd name="connsiteX68" fmla="*/ 104775 w 409575"/>
                <a:gd name="connsiteY68" fmla="*/ 332020 h 420126"/>
                <a:gd name="connsiteX69" fmla="*/ 121444 w 409575"/>
                <a:gd name="connsiteY69" fmla="*/ 341545 h 420126"/>
                <a:gd name="connsiteX70" fmla="*/ 142875 w 409575"/>
                <a:gd name="connsiteY70" fmla="*/ 360595 h 420126"/>
                <a:gd name="connsiteX71" fmla="*/ 150019 w 409575"/>
                <a:gd name="connsiteY71" fmla="*/ 362976 h 420126"/>
                <a:gd name="connsiteX72" fmla="*/ 171450 w 409575"/>
                <a:gd name="connsiteY72" fmla="*/ 377264 h 420126"/>
                <a:gd name="connsiteX73" fmla="*/ 185738 w 409575"/>
                <a:gd name="connsiteY73" fmla="*/ 386789 h 420126"/>
                <a:gd name="connsiteX74" fmla="*/ 204788 w 409575"/>
                <a:gd name="connsiteY74" fmla="*/ 398695 h 420126"/>
                <a:gd name="connsiteX75" fmla="*/ 211931 w 409575"/>
                <a:gd name="connsiteY75" fmla="*/ 401076 h 420126"/>
                <a:gd name="connsiteX76" fmla="*/ 223838 w 409575"/>
                <a:gd name="connsiteY76" fmla="*/ 405839 h 420126"/>
                <a:gd name="connsiteX77" fmla="*/ 242888 w 409575"/>
                <a:gd name="connsiteY77" fmla="*/ 410601 h 420126"/>
                <a:gd name="connsiteX78" fmla="*/ 254794 w 409575"/>
                <a:gd name="connsiteY78" fmla="*/ 415364 h 420126"/>
                <a:gd name="connsiteX79" fmla="*/ 304800 w 409575"/>
                <a:gd name="connsiteY79" fmla="*/ 420126 h 420126"/>
                <a:gd name="connsiteX80" fmla="*/ 383381 w 409575"/>
                <a:gd name="connsiteY80" fmla="*/ 417745 h 420126"/>
                <a:gd name="connsiteX81" fmla="*/ 392906 w 409575"/>
                <a:gd name="connsiteY81" fmla="*/ 415364 h 420126"/>
                <a:gd name="connsiteX82" fmla="*/ 409575 w 409575"/>
                <a:gd name="connsiteY82" fmla="*/ 415364 h 4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09575" h="420126">
                  <a:moveTo>
                    <a:pt x="2381" y="15314"/>
                  </a:moveTo>
                  <a:cubicBezTo>
                    <a:pt x="3175" y="48651"/>
                    <a:pt x="1994" y="82094"/>
                    <a:pt x="4763" y="115326"/>
                  </a:cubicBezTo>
                  <a:cubicBezTo>
                    <a:pt x="5205" y="120632"/>
                    <a:pt x="9929" y="124670"/>
                    <a:pt x="11906" y="129614"/>
                  </a:cubicBezTo>
                  <a:cubicBezTo>
                    <a:pt x="28312" y="170629"/>
                    <a:pt x="-13860" y="82843"/>
                    <a:pt x="23813" y="158189"/>
                  </a:cubicBezTo>
                  <a:cubicBezTo>
                    <a:pt x="33574" y="197238"/>
                    <a:pt x="17126" y="138381"/>
                    <a:pt x="33338" y="174858"/>
                  </a:cubicBezTo>
                  <a:cubicBezTo>
                    <a:pt x="35299" y="179270"/>
                    <a:pt x="34772" y="184411"/>
                    <a:pt x="35719" y="189145"/>
                  </a:cubicBezTo>
                  <a:cubicBezTo>
                    <a:pt x="36361" y="192354"/>
                    <a:pt x="36771" y="195679"/>
                    <a:pt x="38100" y="198670"/>
                  </a:cubicBezTo>
                  <a:cubicBezTo>
                    <a:pt x="39980" y="202899"/>
                    <a:pt x="43078" y="206486"/>
                    <a:pt x="45244" y="210576"/>
                  </a:cubicBezTo>
                  <a:cubicBezTo>
                    <a:pt x="50227" y="219988"/>
                    <a:pt x="53341" y="230486"/>
                    <a:pt x="59531" y="239151"/>
                  </a:cubicBezTo>
                  <a:cubicBezTo>
                    <a:pt x="63500" y="244707"/>
                    <a:pt x="67925" y="249965"/>
                    <a:pt x="71438" y="255820"/>
                  </a:cubicBezTo>
                  <a:cubicBezTo>
                    <a:pt x="75091" y="261908"/>
                    <a:pt x="77124" y="268898"/>
                    <a:pt x="80963" y="274870"/>
                  </a:cubicBezTo>
                  <a:cubicBezTo>
                    <a:pt x="84315" y="280085"/>
                    <a:pt x="89149" y="284198"/>
                    <a:pt x="92869" y="289158"/>
                  </a:cubicBezTo>
                  <a:cubicBezTo>
                    <a:pt x="96303" y="293737"/>
                    <a:pt x="99027" y="298816"/>
                    <a:pt x="102394" y="303445"/>
                  </a:cubicBezTo>
                  <a:cubicBezTo>
                    <a:pt x="124250" y="333496"/>
                    <a:pt x="101549" y="301476"/>
                    <a:pt x="119063" y="322495"/>
                  </a:cubicBezTo>
                  <a:cubicBezTo>
                    <a:pt x="120895" y="324694"/>
                    <a:pt x="121963" y="327466"/>
                    <a:pt x="123825" y="329639"/>
                  </a:cubicBezTo>
                  <a:cubicBezTo>
                    <a:pt x="146075" y="355599"/>
                    <a:pt x="120991" y="324424"/>
                    <a:pt x="142875" y="346308"/>
                  </a:cubicBezTo>
                  <a:cubicBezTo>
                    <a:pt x="165095" y="368528"/>
                    <a:pt x="134150" y="343932"/>
                    <a:pt x="159544" y="362976"/>
                  </a:cubicBezTo>
                  <a:cubicBezTo>
                    <a:pt x="161131" y="365357"/>
                    <a:pt x="162152" y="368235"/>
                    <a:pt x="164306" y="370120"/>
                  </a:cubicBezTo>
                  <a:cubicBezTo>
                    <a:pt x="174383" y="378938"/>
                    <a:pt x="175926" y="378756"/>
                    <a:pt x="185738" y="382026"/>
                  </a:cubicBezTo>
                  <a:cubicBezTo>
                    <a:pt x="188119" y="384407"/>
                    <a:pt x="189869" y="387664"/>
                    <a:pt x="192881" y="389170"/>
                  </a:cubicBezTo>
                  <a:cubicBezTo>
                    <a:pt x="196501" y="390980"/>
                    <a:pt x="200861" y="390569"/>
                    <a:pt x="204788" y="391551"/>
                  </a:cubicBezTo>
                  <a:cubicBezTo>
                    <a:pt x="207223" y="392160"/>
                    <a:pt x="209652" y="392881"/>
                    <a:pt x="211931" y="393933"/>
                  </a:cubicBezTo>
                  <a:cubicBezTo>
                    <a:pt x="219989" y="397652"/>
                    <a:pt x="227042" y="404099"/>
                    <a:pt x="235744" y="405839"/>
                  </a:cubicBezTo>
                  <a:cubicBezTo>
                    <a:pt x="239713" y="406633"/>
                    <a:pt x="243724" y="407238"/>
                    <a:pt x="247650" y="408220"/>
                  </a:cubicBezTo>
                  <a:cubicBezTo>
                    <a:pt x="253256" y="409622"/>
                    <a:pt x="258664" y="411793"/>
                    <a:pt x="264319" y="412983"/>
                  </a:cubicBezTo>
                  <a:cubicBezTo>
                    <a:pt x="273768" y="414972"/>
                    <a:pt x="283369" y="416158"/>
                    <a:pt x="292894" y="417745"/>
                  </a:cubicBezTo>
                  <a:cubicBezTo>
                    <a:pt x="296069" y="416951"/>
                    <a:pt x="300955" y="418291"/>
                    <a:pt x="302419" y="415364"/>
                  </a:cubicBezTo>
                  <a:cubicBezTo>
                    <a:pt x="303542" y="413119"/>
                    <a:pt x="297520" y="414106"/>
                    <a:pt x="295275" y="412983"/>
                  </a:cubicBezTo>
                  <a:cubicBezTo>
                    <a:pt x="284817" y="407754"/>
                    <a:pt x="291138" y="407635"/>
                    <a:pt x="278606" y="403458"/>
                  </a:cubicBezTo>
                  <a:cubicBezTo>
                    <a:pt x="274766" y="402178"/>
                    <a:pt x="270651" y="401954"/>
                    <a:pt x="266700" y="401076"/>
                  </a:cubicBezTo>
                  <a:cubicBezTo>
                    <a:pt x="263505" y="400366"/>
                    <a:pt x="260350" y="399489"/>
                    <a:pt x="257175" y="398695"/>
                  </a:cubicBezTo>
                  <a:cubicBezTo>
                    <a:pt x="236701" y="385047"/>
                    <a:pt x="262605" y="401410"/>
                    <a:pt x="242888" y="391551"/>
                  </a:cubicBezTo>
                  <a:cubicBezTo>
                    <a:pt x="224434" y="382324"/>
                    <a:pt x="246547" y="390389"/>
                    <a:pt x="228600" y="384408"/>
                  </a:cubicBezTo>
                  <a:cubicBezTo>
                    <a:pt x="226219" y="382820"/>
                    <a:pt x="224071" y="380807"/>
                    <a:pt x="221456" y="379645"/>
                  </a:cubicBezTo>
                  <a:cubicBezTo>
                    <a:pt x="216869" y="377606"/>
                    <a:pt x="207169" y="374883"/>
                    <a:pt x="207169" y="374883"/>
                  </a:cubicBezTo>
                  <a:cubicBezTo>
                    <a:pt x="199992" y="370098"/>
                    <a:pt x="198963" y="368985"/>
                    <a:pt x="190500" y="365358"/>
                  </a:cubicBezTo>
                  <a:cubicBezTo>
                    <a:pt x="188193" y="364369"/>
                    <a:pt x="185737" y="363770"/>
                    <a:pt x="183356" y="362976"/>
                  </a:cubicBezTo>
                  <a:cubicBezTo>
                    <a:pt x="176212" y="357420"/>
                    <a:pt x="168324" y="352707"/>
                    <a:pt x="161925" y="346308"/>
                  </a:cubicBezTo>
                  <a:cubicBezTo>
                    <a:pt x="145614" y="329996"/>
                    <a:pt x="153242" y="335756"/>
                    <a:pt x="140494" y="327258"/>
                  </a:cubicBezTo>
                  <a:cubicBezTo>
                    <a:pt x="130741" y="314255"/>
                    <a:pt x="134663" y="317960"/>
                    <a:pt x="119063" y="305826"/>
                  </a:cubicBezTo>
                  <a:cubicBezTo>
                    <a:pt x="109940" y="298731"/>
                    <a:pt x="111185" y="302841"/>
                    <a:pt x="102394" y="291539"/>
                  </a:cubicBezTo>
                  <a:cubicBezTo>
                    <a:pt x="99552" y="287886"/>
                    <a:pt x="97444" y="283708"/>
                    <a:pt x="95250" y="279633"/>
                  </a:cubicBezTo>
                  <a:cubicBezTo>
                    <a:pt x="95227" y="279590"/>
                    <a:pt x="83355" y="255843"/>
                    <a:pt x="80963" y="251058"/>
                  </a:cubicBezTo>
                  <a:lnTo>
                    <a:pt x="76200" y="241533"/>
                  </a:lnTo>
                  <a:cubicBezTo>
                    <a:pt x="68923" y="212421"/>
                    <a:pt x="80553" y="253710"/>
                    <a:pt x="66675" y="222483"/>
                  </a:cubicBezTo>
                  <a:cubicBezTo>
                    <a:pt x="52948" y="191595"/>
                    <a:pt x="74165" y="225380"/>
                    <a:pt x="59531" y="203433"/>
                  </a:cubicBezTo>
                  <a:cubicBezTo>
                    <a:pt x="52130" y="181227"/>
                    <a:pt x="64999" y="218118"/>
                    <a:pt x="50006" y="184383"/>
                  </a:cubicBezTo>
                  <a:cubicBezTo>
                    <a:pt x="48677" y="181392"/>
                    <a:pt x="48774" y="177922"/>
                    <a:pt x="47625" y="174858"/>
                  </a:cubicBezTo>
                  <a:cubicBezTo>
                    <a:pt x="46379" y="171534"/>
                    <a:pt x="44181" y="168629"/>
                    <a:pt x="42863" y="165333"/>
                  </a:cubicBezTo>
                  <a:cubicBezTo>
                    <a:pt x="29975" y="133113"/>
                    <a:pt x="47177" y="169197"/>
                    <a:pt x="30956" y="136758"/>
                  </a:cubicBezTo>
                  <a:cubicBezTo>
                    <a:pt x="30162" y="133583"/>
                    <a:pt x="29864" y="130241"/>
                    <a:pt x="28575" y="127233"/>
                  </a:cubicBezTo>
                  <a:cubicBezTo>
                    <a:pt x="27448" y="124602"/>
                    <a:pt x="24635" y="122830"/>
                    <a:pt x="23813" y="120089"/>
                  </a:cubicBezTo>
                  <a:cubicBezTo>
                    <a:pt x="22200" y="114713"/>
                    <a:pt x="22173" y="108984"/>
                    <a:pt x="21431" y="103420"/>
                  </a:cubicBezTo>
                  <a:cubicBezTo>
                    <a:pt x="20394" y="95642"/>
                    <a:pt x="18166" y="75934"/>
                    <a:pt x="16669" y="67701"/>
                  </a:cubicBezTo>
                  <a:cubicBezTo>
                    <a:pt x="16084" y="64481"/>
                    <a:pt x="15082" y="61351"/>
                    <a:pt x="14288" y="58176"/>
                  </a:cubicBezTo>
                  <a:cubicBezTo>
                    <a:pt x="13494" y="39126"/>
                    <a:pt x="15041" y="19833"/>
                    <a:pt x="11906" y="1026"/>
                  </a:cubicBezTo>
                  <a:cubicBezTo>
                    <a:pt x="11081" y="-3926"/>
                    <a:pt x="8069" y="10380"/>
                    <a:pt x="7144" y="15314"/>
                  </a:cubicBezTo>
                  <a:cubicBezTo>
                    <a:pt x="5674" y="23154"/>
                    <a:pt x="5312" y="31168"/>
                    <a:pt x="4763" y="39126"/>
                  </a:cubicBezTo>
                  <a:cubicBezTo>
                    <a:pt x="2980" y="64984"/>
                    <a:pt x="988" y="117794"/>
                    <a:pt x="0" y="141520"/>
                  </a:cubicBezTo>
                  <a:cubicBezTo>
                    <a:pt x="1049" y="156208"/>
                    <a:pt x="784" y="172175"/>
                    <a:pt x="4763" y="186764"/>
                  </a:cubicBezTo>
                  <a:cubicBezTo>
                    <a:pt x="8156" y="199204"/>
                    <a:pt x="14661" y="214710"/>
                    <a:pt x="21431" y="224864"/>
                  </a:cubicBezTo>
                  <a:cubicBezTo>
                    <a:pt x="26194" y="232008"/>
                    <a:pt x="30223" y="239699"/>
                    <a:pt x="35719" y="246295"/>
                  </a:cubicBezTo>
                  <a:cubicBezTo>
                    <a:pt x="39688" y="251058"/>
                    <a:pt x="43506" y="255949"/>
                    <a:pt x="47625" y="260583"/>
                  </a:cubicBezTo>
                  <a:cubicBezTo>
                    <a:pt x="49862" y="263100"/>
                    <a:pt x="52613" y="265139"/>
                    <a:pt x="54769" y="267726"/>
                  </a:cubicBezTo>
                  <a:cubicBezTo>
                    <a:pt x="56601" y="269925"/>
                    <a:pt x="57814" y="272580"/>
                    <a:pt x="59531" y="274870"/>
                  </a:cubicBezTo>
                  <a:cubicBezTo>
                    <a:pt x="62580" y="278936"/>
                    <a:pt x="66067" y="282666"/>
                    <a:pt x="69056" y="286776"/>
                  </a:cubicBezTo>
                  <a:cubicBezTo>
                    <a:pt x="69084" y="286815"/>
                    <a:pt x="88077" y="315312"/>
                    <a:pt x="88106" y="315351"/>
                  </a:cubicBezTo>
                  <a:cubicBezTo>
                    <a:pt x="90487" y="318526"/>
                    <a:pt x="92444" y="322070"/>
                    <a:pt x="95250" y="324876"/>
                  </a:cubicBezTo>
                  <a:cubicBezTo>
                    <a:pt x="98056" y="327682"/>
                    <a:pt x="101410" y="329916"/>
                    <a:pt x="104775" y="332020"/>
                  </a:cubicBezTo>
                  <a:cubicBezTo>
                    <a:pt x="113085" y="337214"/>
                    <a:pt x="114389" y="335498"/>
                    <a:pt x="121444" y="341545"/>
                  </a:cubicBezTo>
                  <a:cubicBezTo>
                    <a:pt x="132372" y="350911"/>
                    <a:pt x="129943" y="352513"/>
                    <a:pt x="142875" y="360595"/>
                  </a:cubicBezTo>
                  <a:cubicBezTo>
                    <a:pt x="145004" y="361925"/>
                    <a:pt x="147638" y="362182"/>
                    <a:pt x="150019" y="362976"/>
                  </a:cubicBezTo>
                  <a:cubicBezTo>
                    <a:pt x="167969" y="380926"/>
                    <a:pt x="150232" y="365690"/>
                    <a:pt x="171450" y="377264"/>
                  </a:cubicBezTo>
                  <a:cubicBezTo>
                    <a:pt x="176475" y="380005"/>
                    <a:pt x="180975" y="383614"/>
                    <a:pt x="185738" y="386789"/>
                  </a:cubicBezTo>
                  <a:cubicBezTo>
                    <a:pt x="191407" y="390568"/>
                    <a:pt x="199041" y="395822"/>
                    <a:pt x="204788" y="398695"/>
                  </a:cubicBezTo>
                  <a:cubicBezTo>
                    <a:pt x="207033" y="399817"/>
                    <a:pt x="209581" y="400195"/>
                    <a:pt x="211931" y="401076"/>
                  </a:cubicBezTo>
                  <a:cubicBezTo>
                    <a:pt x="215934" y="402577"/>
                    <a:pt x="219752" y="404582"/>
                    <a:pt x="223838" y="405839"/>
                  </a:cubicBezTo>
                  <a:cubicBezTo>
                    <a:pt x="230094" y="407764"/>
                    <a:pt x="236811" y="408170"/>
                    <a:pt x="242888" y="410601"/>
                  </a:cubicBezTo>
                  <a:cubicBezTo>
                    <a:pt x="246857" y="412189"/>
                    <a:pt x="250700" y="414136"/>
                    <a:pt x="254794" y="415364"/>
                  </a:cubicBezTo>
                  <a:cubicBezTo>
                    <a:pt x="268908" y="419599"/>
                    <a:pt x="294948" y="419510"/>
                    <a:pt x="304800" y="420126"/>
                  </a:cubicBezTo>
                  <a:cubicBezTo>
                    <a:pt x="330994" y="419332"/>
                    <a:pt x="357214" y="419159"/>
                    <a:pt x="383381" y="417745"/>
                  </a:cubicBezTo>
                  <a:cubicBezTo>
                    <a:pt x="386649" y="417568"/>
                    <a:pt x="389647" y="415660"/>
                    <a:pt x="392906" y="415364"/>
                  </a:cubicBezTo>
                  <a:cubicBezTo>
                    <a:pt x="398440" y="414861"/>
                    <a:pt x="404019" y="415364"/>
                    <a:pt x="409575" y="415364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5ED2C2-B8C5-4AE2-981E-4DBB5CAE3775}"/>
                </a:ext>
              </a:extLst>
            </p:cNvPr>
            <p:cNvSpPr/>
            <p:nvPr/>
          </p:nvSpPr>
          <p:spPr>
            <a:xfrm>
              <a:off x="1669256" y="2376488"/>
              <a:ext cx="97632" cy="92868"/>
            </a:xfrm>
            <a:custGeom>
              <a:avLst/>
              <a:gdLst>
                <a:gd name="connsiteX0" fmla="*/ 0 w 97632"/>
                <a:gd name="connsiteY0" fmla="*/ 0 h 92868"/>
                <a:gd name="connsiteX1" fmla="*/ 4763 w 97632"/>
                <a:gd name="connsiteY1" fmla="*/ 11906 h 92868"/>
                <a:gd name="connsiteX2" fmla="*/ 19050 w 97632"/>
                <a:gd name="connsiteY2" fmla="*/ 23812 h 92868"/>
                <a:gd name="connsiteX3" fmla="*/ 26194 w 97632"/>
                <a:gd name="connsiteY3" fmla="*/ 26193 h 92868"/>
                <a:gd name="connsiteX4" fmla="*/ 33338 w 97632"/>
                <a:gd name="connsiteY4" fmla="*/ 33337 h 92868"/>
                <a:gd name="connsiteX5" fmla="*/ 47625 w 97632"/>
                <a:gd name="connsiteY5" fmla="*/ 50006 h 92868"/>
                <a:gd name="connsiteX6" fmla="*/ 69057 w 97632"/>
                <a:gd name="connsiteY6" fmla="*/ 64293 h 92868"/>
                <a:gd name="connsiteX7" fmla="*/ 76200 w 97632"/>
                <a:gd name="connsiteY7" fmla="*/ 69056 h 92868"/>
                <a:gd name="connsiteX8" fmla="*/ 92869 w 97632"/>
                <a:gd name="connsiteY8" fmla="*/ 85725 h 92868"/>
                <a:gd name="connsiteX9" fmla="*/ 97632 w 97632"/>
                <a:gd name="connsiteY9" fmla="*/ 92868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32" h="92868">
                  <a:moveTo>
                    <a:pt x="0" y="0"/>
                  </a:moveTo>
                  <a:cubicBezTo>
                    <a:pt x="1588" y="3969"/>
                    <a:pt x="2497" y="8281"/>
                    <a:pt x="4763" y="11906"/>
                  </a:cubicBezTo>
                  <a:cubicBezTo>
                    <a:pt x="7157" y="15736"/>
                    <a:pt x="14861" y="21717"/>
                    <a:pt x="19050" y="23812"/>
                  </a:cubicBezTo>
                  <a:cubicBezTo>
                    <a:pt x="21295" y="24934"/>
                    <a:pt x="23813" y="25399"/>
                    <a:pt x="26194" y="26193"/>
                  </a:cubicBezTo>
                  <a:cubicBezTo>
                    <a:pt x="28575" y="28574"/>
                    <a:pt x="31182" y="30750"/>
                    <a:pt x="33338" y="33337"/>
                  </a:cubicBezTo>
                  <a:cubicBezTo>
                    <a:pt x="42351" y="44154"/>
                    <a:pt x="33314" y="38557"/>
                    <a:pt x="47625" y="50006"/>
                  </a:cubicBezTo>
                  <a:cubicBezTo>
                    <a:pt x="47640" y="50018"/>
                    <a:pt x="65477" y="61906"/>
                    <a:pt x="69057" y="64293"/>
                  </a:cubicBezTo>
                  <a:cubicBezTo>
                    <a:pt x="71438" y="65880"/>
                    <a:pt x="74483" y="66767"/>
                    <a:pt x="76200" y="69056"/>
                  </a:cubicBezTo>
                  <a:cubicBezTo>
                    <a:pt x="95246" y="94450"/>
                    <a:pt x="70648" y="63506"/>
                    <a:pt x="92869" y="85725"/>
                  </a:cubicBezTo>
                  <a:cubicBezTo>
                    <a:pt x="94893" y="87749"/>
                    <a:pt x="97632" y="92868"/>
                    <a:pt x="97632" y="92868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C4DC95D-A048-46C1-9573-14E591051E5A}"/>
                </a:ext>
              </a:extLst>
            </p:cNvPr>
            <p:cNvSpPr/>
            <p:nvPr/>
          </p:nvSpPr>
          <p:spPr>
            <a:xfrm>
              <a:off x="1659731" y="2478881"/>
              <a:ext cx="97651" cy="61913"/>
            </a:xfrm>
            <a:custGeom>
              <a:avLst/>
              <a:gdLst>
                <a:gd name="connsiteX0" fmla="*/ 0 w 97651"/>
                <a:gd name="connsiteY0" fmla="*/ 61913 h 61913"/>
                <a:gd name="connsiteX1" fmla="*/ 28575 w 97651"/>
                <a:gd name="connsiteY1" fmla="*/ 40482 h 61913"/>
                <a:gd name="connsiteX2" fmla="*/ 35719 w 97651"/>
                <a:gd name="connsiteY2" fmla="*/ 38100 h 61913"/>
                <a:gd name="connsiteX3" fmla="*/ 42863 w 97651"/>
                <a:gd name="connsiteY3" fmla="*/ 33338 h 61913"/>
                <a:gd name="connsiteX4" fmla="*/ 52388 w 97651"/>
                <a:gd name="connsiteY4" fmla="*/ 26194 h 61913"/>
                <a:gd name="connsiteX5" fmla="*/ 61913 w 97651"/>
                <a:gd name="connsiteY5" fmla="*/ 23813 h 61913"/>
                <a:gd name="connsiteX6" fmla="*/ 76200 w 97651"/>
                <a:gd name="connsiteY6" fmla="*/ 14288 h 61913"/>
                <a:gd name="connsiteX7" fmla="*/ 90488 w 97651"/>
                <a:gd name="connsiteY7" fmla="*/ 4763 h 61913"/>
                <a:gd name="connsiteX8" fmla="*/ 97632 w 97651"/>
                <a:gd name="connsiteY8" fmla="*/ 0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51" h="61913">
                  <a:moveTo>
                    <a:pt x="0" y="61913"/>
                  </a:moveTo>
                  <a:cubicBezTo>
                    <a:pt x="4643" y="58044"/>
                    <a:pt x="22094" y="42643"/>
                    <a:pt x="28575" y="40482"/>
                  </a:cubicBezTo>
                  <a:cubicBezTo>
                    <a:pt x="30956" y="39688"/>
                    <a:pt x="33474" y="39223"/>
                    <a:pt x="35719" y="38100"/>
                  </a:cubicBezTo>
                  <a:cubicBezTo>
                    <a:pt x="38279" y="36820"/>
                    <a:pt x="40534" y="35001"/>
                    <a:pt x="42863" y="33338"/>
                  </a:cubicBezTo>
                  <a:cubicBezTo>
                    <a:pt x="46093" y="31031"/>
                    <a:pt x="48838" y="27969"/>
                    <a:pt x="52388" y="26194"/>
                  </a:cubicBezTo>
                  <a:cubicBezTo>
                    <a:pt x="55315" y="24730"/>
                    <a:pt x="58738" y="24607"/>
                    <a:pt x="61913" y="23813"/>
                  </a:cubicBezTo>
                  <a:cubicBezTo>
                    <a:pt x="77767" y="7959"/>
                    <a:pt x="60693" y="22903"/>
                    <a:pt x="76200" y="14288"/>
                  </a:cubicBezTo>
                  <a:cubicBezTo>
                    <a:pt x="81204" y="11508"/>
                    <a:pt x="85058" y="6573"/>
                    <a:pt x="90488" y="4763"/>
                  </a:cubicBezTo>
                  <a:cubicBezTo>
                    <a:pt x="98385" y="2131"/>
                    <a:pt x="97632" y="4892"/>
                    <a:pt x="97632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425D479-8EB3-4B97-B69F-36FDFF135163}"/>
                </a:ext>
              </a:extLst>
            </p:cNvPr>
            <p:cNvSpPr/>
            <p:nvPr/>
          </p:nvSpPr>
          <p:spPr>
            <a:xfrm>
              <a:off x="1650206" y="2371725"/>
              <a:ext cx="100013" cy="90488"/>
            </a:xfrm>
            <a:custGeom>
              <a:avLst/>
              <a:gdLst>
                <a:gd name="connsiteX0" fmla="*/ 100013 w 100013"/>
                <a:gd name="connsiteY0" fmla="*/ 90488 h 90488"/>
                <a:gd name="connsiteX1" fmla="*/ 92869 w 100013"/>
                <a:gd name="connsiteY1" fmla="*/ 76200 h 90488"/>
                <a:gd name="connsiteX2" fmla="*/ 69057 w 100013"/>
                <a:gd name="connsiteY2" fmla="*/ 57150 h 90488"/>
                <a:gd name="connsiteX3" fmla="*/ 54769 w 100013"/>
                <a:gd name="connsiteY3" fmla="*/ 47625 h 90488"/>
                <a:gd name="connsiteX4" fmla="*/ 33338 w 100013"/>
                <a:gd name="connsiteY4" fmla="*/ 33338 h 90488"/>
                <a:gd name="connsiteX5" fmla="*/ 26194 w 100013"/>
                <a:gd name="connsiteY5" fmla="*/ 28575 h 90488"/>
                <a:gd name="connsiteX6" fmla="*/ 14288 w 100013"/>
                <a:gd name="connsiteY6" fmla="*/ 14288 h 90488"/>
                <a:gd name="connsiteX7" fmla="*/ 7144 w 100013"/>
                <a:gd name="connsiteY7" fmla="*/ 4763 h 90488"/>
                <a:gd name="connsiteX8" fmla="*/ 0 w 100013"/>
                <a:gd name="connsiteY8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3" h="90488">
                  <a:moveTo>
                    <a:pt x="100013" y="90488"/>
                  </a:moveTo>
                  <a:cubicBezTo>
                    <a:pt x="97632" y="85725"/>
                    <a:pt x="96064" y="80460"/>
                    <a:pt x="92869" y="76200"/>
                  </a:cubicBezTo>
                  <a:cubicBezTo>
                    <a:pt x="79686" y="58623"/>
                    <a:pt x="82701" y="65336"/>
                    <a:pt x="69057" y="57150"/>
                  </a:cubicBezTo>
                  <a:cubicBezTo>
                    <a:pt x="64149" y="54205"/>
                    <a:pt x="59532" y="50800"/>
                    <a:pt x="54769" y="47625"/>
                  </a:cubicBezTo>
                  <a:lnTo>
                    <a:pt x="33338" y="33338"/>
                  </a:lnTo>
                  <a:lnTo>
                    <a:pt x="26194" y="28575"/>
                  </a:lnTo>
                  <a:cubicBezTo>
                    <a:pt x="15671" y="12788"/>
                    <a:pt x="28037" y="30327"/>
                    <a:pt x="14288" y="14288"/>
                  </a:cubicBezTo>
                  <a:cubicBezTo>
                    <a:pt x="11705" y="11275"/>
                    <a:pt x="9950" y="7569"/>
                    <a:pt x="7144" y="4763"/>
                  </a:cubicBezTo>
                  <a:cubicBezTo>
                    <a:pt x="5120" y="2739"/>
                    <a:pt x="0" y="0"/>
                    <a:pt x="0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810645-9212-4EB1-88A0-FE5F863B8158}"/>
                </a:ext>
              </a:extLst>
            </p:cNvPr>
            <p:cNvSpPr/>
            <p:nvPr/>
          </p:nvSpPr>
          <p:spPr>
            <a:xfrm>
              <a:off x="1635919" y="2453659"/>
              <a:ext cx="145256" cy="84754"/>
            </a:xfrm>
            <a:custGeom>
              <a:avLst/>
              <a:gdLst>
                <a:gd name="connsiteX0" fmla="*/ 0 w 145256"/>
                <a:gd name="connsiteY0" fmla="*/ 84754 h 84754"/>
                <a:gd name="connsiteX1" fmla="*/ 7144 w 145256"/>
                <a:gd name="connsiteY1" fmla="*/ 72847 h 84754"/>
                <a:gd name="connsiteX2" fmla="*/ 14287 w 145256"/>
                <a:gd name="connsiteY2" fmla="*/ 70466 h 84754"/>
                <a:gd name="connsiteX3" fmla="*/ 33337 w 145256"/>
                <a:gd name="connsiteY3" fmla="*/ 63322 h 84754"/>
                <a:gd name="connsiteX4" fmla="*/ 40481 w 145256"/>
                <a:gd name="connsiteY4" fmla="*/ 58560 h 84754"/>
                <a:gd name="connsiteX5" fmla="*/ 52387 w 145256"/>
                <a:gd name="connsiteY5" fmla="*/ 56179 h 84754"/>
                <a:gd name="connsiteX6" fmla="*/ 80962 w 145256"/>
                <a:gd name="connsiteY6" fmla="*/ 51416 h 84754"/>
                <a:gd name="connsiteX7" fmla="*/ 102394 w 145256"/>
                <a:gd name="connsiteY7" fmla="*/ 44272 h 84754"/>
                <a:gd name="connsiteX8" fmla="*/ 109537 w 145256"/>
                <a:gd name="connsiteY8" fmla="*/ 41891 h 84754"/>
                <a:gd name="connsiteX9" fmla="*/ 116681 w 145256"/>
                <a:gd name="connsiteY9" fmla="*/ 34747 h 84754"/>
                <a:gd name="connsiteX10" fmla="*/ 123825 w 145256"/>
                <a:gd name="connsiteY10" fmla="*/ 32366 h 84754"/>
                <a:gd name="connsiteX11" fmla="*/ 130969 w 145256"/>
                <a:gd name="connsiteY11" fmla="*/ 27604 h 84754"/>
                <a:gd name="connsiteX12" fmla="*/ 145256 w 145256"/>
                <a:gd name="connsiteY12" fmla="*/ 20460 h 84754"/>
                <a:gd name="connsiteX13" fmla="*/ 138112 w 145256"/>
                <a:gd name="connsiteY13" fmla="*/ 15697 h 84754"/>
                <a:gd name="connsiteX14" fmla="*/ 123825 w 145256"/>
                <a:gd name="connsiteY14" fmla="*/ 10935 h 84754"/>
                <a:gd name="connsiteX15" fmla="*/ 109537 w 145256"/>
                <a:gd name="connsiteY15" fmla="*/ 1410 h 84754"/>
                <a:gd name="connsiteX16" fmla="*/ 111919 w 145256"/>
                <a:gd name="connsiteY16" fmla="*/ 8554 h 8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56" h="84754">
                  <a:moveTo>
                    <a:pt x="0" y="84754"/>
                  </a:moveTo>
                  <a:cubicBezTo>
                    <a:pt x="2381" y="80785"/>
                    <a:pt x="3871" y="76120"/>
                    <a:pt x="7144" y="72847"/>
                  </a:cubicBezTo>
                  <a:cubicBezTo>
                    <a:pt x="8919" y="71072"/>
                    <a:pt x="11980" y="71455"/>
                    <a:pt x="14287" y="70466"/>
                  </a:cubicBezTo>
                  <a:cubicBezTo>
                    <a:pt x="31721" y="62995"/>
                    <a:pt x="15775" y="67714"/>
                    <a:pt x="33337" y="63322"/>
                  </a:cubicBezTo>
                  <a:cubicBezTo>
                    <a:pt x="35718" y="61735"/>
                    <a:pt x="37801" y="59565"/>
                    <a:pt x="40481" y="58560"/>
                  </a:cubicBezTo>
                  <a:cubicBezTo>
                    <a:pt x="44271" y="57139"/>
                    <a:pt x="48401" y="56882"/>
                    <a:pt x="52387" y="56179"/>
                  </a:cubicBezTo>
                  <a:cubicBezTo>
                    <a:pt x="61896" y="54501"/>
                    <a:pt x="71536" y="53511"/>
                    <a:pt x="80962" y="51416"/>
                  </a:cubicBezTo>
                  <a:cubicBezTo>
                    <a:pt x="80986" y="51411"/>
                    <a:pt x="98811" y="45467"/>
                    <a:pt x="102394" y="44272"/>
                  </a:cubicBezTo>
                  <a:lnTo>
                    <a:pt x="109537" y="41891"/>
                  </a:lnTo>
                  <a:cubicBezTo>
                    <a:pt x="111918" y="39510"/>
                    <a:pt x="113879" y="36615"/>
                    <a:pt x="116681" y="34747"/>
                  </a:cubicBezTo>
                  <a:cubicBezTo>
                    <a:pt x="118770" y="33355"/>
                    <a:pt x="121580" y="33488"/>
                    <a:pt x="123825" y="32366"/>
                  </a:cubicBezTo>
                  <a:cubicBezTo>
                    <a:pt x="126385" y="31086"/>
                    <a:pt x="128409" y="28884"/>
                    <a:pt x="130969" y="27604"/>
                  </a:cubicBezTo>
                  <a:cubicBezTo>
                    <a:pt x="150686" y="17745"/>
                    <a:pt x="124782" y="34108"/>
                    <a:pt x="145256" y="20460"/>
                  </a:cubicBezTo>
                  <a:cubicBezTo>
                    <a:pt x="142875" y="18872"/>
                    <a:pt x="140727" y="16859"/>
                    <a:pt x="138112" y="15697"/>
                  </a:cubicBezTo>
                  <a:cubicBezTo>
                    <a:pt x="133525" y="13658"/>
                    <a:pt x="123825" y="10935"/>
                    <a:pt x="123825" y="10935"/>
                  </a:cubicBezTo>
                  <a:cubicBezTo>
                    <a:pt x="119062" y="7760"/>
                    <a:pt x="107726" y="-4020"/>
                    <a:pt x="109537" y="1410"/>
                  </a:cubicBezTo>
                  <a:lnTo>
                    <a:pt x="111919" y="8554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DDE6309-BFBF-40A0-9CC9-48E26788ED4C}"/>
              </a:ext>
            </a:extLst>
          </p:cNvPr>
          <p:cNvGrpSpPr/>
          <p:nvPr/>
        </p:nvGrpSpPr>
        <p:grpSpPr>
          <a:xfrm rot="19161587" flipV="1">
            <a:off x="890085" y="5081613"/>
            <a:ext cx="502447" cy="581674"/>
            <a:chOff x="1371600" y="2058755"/>
            <a:chExt cx="409575" cy="48203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D483E9-7521-42CF-BEBC-E6FAC2775BC9}"/>
                </a:ext>
              </a:extLst>
            </p:cNvPr>
            <p:cNvSpPr/>
            <p:nvPr/>
          </p:nvSpPr>
          <p:spPr>
            <a:xfrm>
              <a:off x="1371600" y="2058755"/>
              <a:ext cx="409575" cy="420126"/>
            </a:xfrm>
            <a:custGeom>
              <a:avLst/>
              <a:gdLst>
                <a:gd name="connsiteX0" fmla="*/ 2381 w 409575"/>
                <a:gd name="connsiteY0" fmla="*/ 15314 h 420126"/>
                <a:gd name="connsiteX1" fmla="*/ 4763 w 409575"/>
                <a:gd name="connsiteY1" fmla="*/ 115326 h 420126"/>
                <a:gd name="connsiteX2" fmla="*/ 11906 w 409575"/>
                <a:gd name="connsiteY2" fmla="*/ 129614 h 420126"/>
                <a:gd name="connsiteX3" fmla="*/ 23813 w 409575"/>
                <a:gd name="connsiteY3" fmla="*/ 158189 h 420126"/>
                <a:gd name="connsiteX4" fmla="*/ 33338 w 409575"/>
                <a:gd name="connsiteY4" fmla="*/ 174858 h 420126"/>
                <a:gd name="connsiteX5" fmla="*/ 35719 w 409575"/>
                <a:gd name="connsiteY5" fmla="*/ 189145 h 420126"/>
                <a:gd name="connsiteX6" fmla="*/ 38100 w 409575"/>
                <a:gd name="connsiteY6" fmla="*/ 198670 h 420126"/>
                <a:gd name="connsiteX7" fmla="*/ 45244 w 409575"/>
                <a:gd name="connsiteY7" fmla="*/ 210576 h 420126"/>
                <a:gd name="connsiteX8" fmla="*/ 59531 w 409575"/>
                <a:gd name="connsiteY8" fmla="*/ 239151 h 420126"/>
                <a:gd name="connsiteX9" fmla="*/ 71438 w 409575"/>
                <a:gd name="connsiteY9" fmla="*/ 255820 h 420126"/>
                <a:gd name="connsiteX10" fmla="*/ 80963 w 409575"/>
                <a:gd name="connsiteY10" fmla="*/ 274870 h 420126"/>
                <a:gd name="connsiteX11" fmla="*/ 92869 w 409575"/>
                <a:gd name="connsiteY11" fmla="*/ 289158 h 420126"/>
                <a:gd name="connsiteX12" fmla="*/ 102394 w 409575"/>
                <a:gd name="connsiteY12" fmla="*/ 303445 h 420126"/>
                <a:gd name="connsiteX13" fmla="*/ 119063 w 409575"/>
                <a:gd name="connsiteY13" fmla="*/ 322495 h 420126"/>
                <a:gd name="connsiteX14" fmla="*/ 123825 w 409575"/>
                <a:gd name="connsiteY14" fmla="*/ 329639 h 420126"/>
                <a:gd name="connsiteX15" fmla="*/ 142875 w 409575"/>
                <a:gd name="connsiteY15" fmla="*/ 346308 h 420126"/>
                <a:gd name="connsiteX16" fmla="*/ 159544 w 409575"/>
                <a:gd name="connsiteY16" fmla="*/ 362976 h 420126"/>
                <a:gd name="connsiteX17" fmla="*/ 164306 w 409575"/>
                <a:gd name="connsiteY17" fmla="*/ 370120 h 420126"/>
                <a:gd name="connsiteX18" fmla="*/ 185738 w 409575"/>
                <a:gd name="connsiteY18" fmla="*/ 382026 h 420126"/>
                <a:gd name="connsiteX19" fmla="*/ 192881 w 409575"/>
                <a:gd name="connsiteY19" fmla="*/ 389170 h 420126"/>
                <a:gd name="connsiteX20" fmla="*/ 204788 w 409575"/>
                <a:gd name="connsiteY20" fmla="*/ 391551 h 420126"/>
                <a:gd name="connsiteX21" fmla="*/ 211931 w 409575"/>
                <a:gd name="connsiteY21" fmla="*/ 393933 h 420126"/>
                <a:gd name="connsiteX22" fmla="*/ 235744 w 409575"/>
                <a:gd name="connsiteY22" fmla="*/ 405839 h 420126"/>
                <a:gd name="connsiteX23" fmla="*/ 247650 w 409575"/>
                <a:gd name="connsiteY23" fmla="*/ 408220 h 420126"/>
                <a:gd name="connsiteX24" fmla="*/ 264319 w 409575"/>
                <a:gd name="connsiteY24" fmla="*/ 412983 h 420126"/>
                <a:gd name="connsiteX25" fmla="*/ 292894 w 409575"/>
                <a:gd name="connsiteY25" fmla="*/ 417745 h 420126"/>
                <a:gd name="connsiteX26" fmla="*/ 302419 w 409575"/>
                <a:gd name="connsiteY26" fmla="*/ 415364 h 420126"/>
                <a:gd name="connsiteX27" fmla="*/ 295275 w 409575"/>
                <a:gd name="connsiteY27" fmla="*/ 412983 h 420126"/>
                <a:gd name="connsiteX28" fmla="*/ 278606 w 409575"/>
                <a:gd name="connsiteY28" fmla="*/ 403458 h 420126"/>
                <a:gd name="connsiteX29" fmla="*/ 266700 w 409575"/>
                <a:gd name="connsiteY29" fmla="*/ 401076 h 420126"/>
                <a:gd name="connsiteX30" fmla="*/ 257175 w 409575"/>
                <a:gd name="connsiteY30" fmla="*/ 398695 h 420126"/>
                <a:gd name="connsiteX31" fmla="*/ 242888 w 409575"/>
                <a:gd name="connsiteY31" fmla="*/ 391551 h 420126"/>
                <a:gd name="connsiteX32" fmla="*/ 228600 w 409575"/>
                <a:gd name="connsiteY32" fmla="*/ 384408 h 420126"/>
                <a:gd name="connsiteX33" fmla="*/ 221456 w 409575"/>
                <a:gd name="connsiteY33" fmla="*/ 379645 h 420126"/>
                <a:gd name="connsiteX34" fmla="*/ 207169 w 409575"/>
                <a:gd name="connsiteY34" fmla="*/ 374883 h 420126"/>
                <a:gd name="connsiteX35" fmla="*/ 190500 w 409575"/>
                <a:gd name="connsiteY35" fmla="*/ 365358 h 420126"/>
                <a:gd name="connsiteX36" fmla="*/ 183356 w 409575"/>
                <a:gd name="connsiteY36" fmla="*/ 362976 h 420126"/>
                <a:gd name="connsiteX37" fmla="*/ 161925 w 409575"/>
                <a:gd name="connsiteY37" fmla="*/ 346308 h 420126"/>
                <a:gd name="connsiteX38" fmla="*/ 140494 w 409575"/>
                <a:gd name="connsiteY38" fmla="*/ 327258 h 420126"/>
                <a:gd name="connsiteX39" fmla="*/ 119063 w 409575"/>
                <a:gd name="connsiteY39" fmla="*/ 305826 h 420126"/>
                <a:gd name="connsiteX40" fmla="*/ 102394 w 409575"/>
                <a:gd name="connsiteY40" fmla="*/ 291539 h 420126"/>
                <a:gd name="connsiteX41" fmla="*/ 95250 w 409575"/>
                <a:gd name="connsiteY41" fmla="*/ 279633 h 420126"/>
                <a:gd name="connsiteX42" fmla="*/ 80963 w 409575"/>
                <a:gd name="connsiteY42" fmla="*/ 251058 h 420126"/>
                <a:gd name="connsiteX43" fmla="*/ 76200 w 409575"/>
                <a:gd name="connsiteY43" fmla="*/ 241533 h 420126"/>
                <a:gd name="connsiteX44" fmla="*/ 66675 w 409575"/>
                <a:gd name="connsiteY44" fmla="*/ 222483 h 420126"/>
                <a:gd name="connsiteX45" fmla="*/ 59531 w 409575"/>
                <a:gd name="connsiteY45" fmla="*/ 203433 h 420126"/>
                <a:gd name="connsiteX46" fmla="*/ 50006 w 409575"/>
                <a:gd name="connsiteY46" fmla="*/ 184383 h 420126"/>
                <a:gd name="connsiteX47" fmla="*/ 47625 w 409575"/>
                <a:gd name="connsiteY47" fmla="*/ 174858 h 420126"/>
                <a:gd name="connsiteX48" fmla="*/ 42863 w 409575"/>
                <a:gd name="connsiteY48" fmla="*/ 165333 h 420126"/>
                <a:gd name="connsiteX49" fmla="*/ 30956 w 409575"/>
                <a:gd name="connsiteY49" fmla="*/ 136758 h 420126"/>
                <a:gd name="connsiteX50" fmla="*/ 28575 w 409575"/>
                <a:gd name="connsiteY50" fmla="*/ 127233 h 420126"/>
                <a:gd name="connsiteX51" fmla="*/ 23813 w 409575"/>
                <a:gd name="connsiteY51" fmla="*/ 120089 h 420126"/>
                <a:gd name="connsiteX52" fmla="*/ 21431 w 409575"/>
                <a:gd name="connsiteY52" fmla="*/ 103420 h 420126"/>
                <a:gd name="connsiteX53" fmla="*/ 16669 w 409575"/>
                <a:gd name="connsiteY53" fmla="*/ 67701 h 420126"/>
                <a:gd name="connsiteX54" fmla="*/ 14288 w 409575"/>
                <a:gd name="connsiteY54" fmla="*/ 58176 h 420126"/>
                <a:gd name="connsiteX55" fmla="*/ 11906 w 409575"/>
                <a:gd name="connsiteY55" fmla="*/ 1026 h 420126"/>
                <a:gd name="connsiteX56" fmla="*/ 7144 w 409575"/>
                <a:gd name="connsiteY56" fmla="*/ 15314 h 420126"/>
                <a:gd name="connsiteX57" fmla="*/ 4763 w 409575"/>
                <a:gd name="connsiteY57" fmla="*/ 39126 h 420126"/>
                <a:gd name="connsiteX58" fmla="*/ 0 w 409575"/>
                <a:gd name="connsiteY58" fmla="*/ 141520 h 420126"/>
                <a:gd name="connsiteX59" fmla="*/ 4763 w 409575"/>
                <a:gd name="connsiteY59" fmla="*/ 186764 h 420126"/>
                <a:gd name="connsiteX60" fmla="*/ 21431 w 409575"/>
                <a:gd name="connsiteY60" fmla="*/ 224864 h 420126"/>
                <a:gd name="connsiteX61" fmla="*/ 35719 w 409575"/>
                <a:gd name="connsiteY61" fmla="*/ 246295 h 420126"/>
                <a:gd name="connsiteX62" fmla="*/ 47625 w 409575"/>
                <a:gd name="connsiteY62" fmla="*/ 260583 h 420126"/>
                <a:gd name="connsiteX63" fmla="*/ 54769 w 409575"/>
                <a:gd name="connsiteY63" fmla="*/ 267726 h 420126"/>
                <a:gd name="connsiteX64" fmla="*/ 59531 w 409575"/>
                <a:gd name="connsiteY64" fmla="*/ 274870 h 420126"/>
                <a:gd name="connsiteX65" fmla="*/ 69056 w 409575"/>
                <a:gd name="connsiteY65" fmla="*/ 286776 h 420126"/>
                <a:gd name="connsiteX66" fmla="*/ 88106 w 409575"/>
                <a:gd name="connsiteY66" fmla="*/ 315351 h 420126"/>
                <a:gd name="connsiteX67" fmla="*/ 95250 w 409575"/>
                <a:gd name="connsiteY67" fmla="*/ 324876 h 420126"/>
                <a:gd name="connsiteX68" fmla="*/ 104775 w 409575"/>
                <a:gd name="connsiteY68" fmla="*/ 332020 h 420126"/>
                <a:gd name="connsiteX69" fmla="*/ 121444 w 409575"/>
                <a:gd name="connsiteY69" fmla="*/ 341545 h 420126"/>
                <a:gd name="connsiteX70" fmla="*/ 142875 w 409575"/>
                <a:gd name="connsiteY70" fmla="*/ 360595 h 420126"/>
                <a:gd name="connsiteX71" fmla="*/ 150019 w 409575"/>
                <a:gd name="connsiteY71" fmla="*/ 362976 h 420126"/>
                <a:gd name="connsiteX72" fmla="*/ 171450 w 409575"/>
                <a:gd name="connsiteY72" fmla="*/ 377264 h 420126"/>
                <a:gd name="connsiteX73" fmla="*/ 185738 w 409575"/>
                <a:gd name="connsiteY73" fmla="*/ 386789 h 420126"/>
                <a:gd name="connsiteX74" fmla="*/ 204788 w 409575"/>
                <a:gd name="connsiteY74" fmla="*/ 398695 h 420126"/>
                <a:gd name="connsiteX75" fmla="*/ 211931 w 409575"/>
                <a:gd name="connsiteY75" fmla="*/ 401076 h 420126"/>
                <a:gd name="connsiteX76" fmla="*/ 223838 w 409575"/>
                <a:gd name="connsiteY76" fmla="*/ 405839 h 420126"/>
                <a:gd name="connsiteX77" fmla="*/ 242888 w 409575"/>
                <a:gd name="connsiteY77" fmla="*/ 410601 h 420126"/>
                <a:gd name="connsiteX78" fmla="*/ 254794 w 409575"/>
                <a:gd name="connsiteY78" fmla="*/ 415364 h 420126"/>
                <a:gd name="connsiteX79" fmla="*/ 304800 w 409575"/>
                <a:gd name="connsiteY79" fmla="*/ 420126 h 420126"/>
                <a:gd name="connsiteX80" fmla="*/ 383381 w 409575"/>
                <a:gd name="connsiteY80" fmla="*/ 417745 h 420126"/>
                <a:gd name="connsiteX81" fmla="*/ 392906 w 409575"/>
                <a:gd name="connsiteY81" fmla="*/ 415364 h 420126"/>
                <a:gd name="connsiteX82" fmla="*/ 409575 w 409575"/>
                <a:gd name="connsiteY82" fmla="*/ 415364 h 4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09575" h="420126">
                  <a:moveTo>
                    <a:pt x="2381" y="15314"/>
                  </a:moveTo>
                  <a:cubicBezTo>
                    <a:pt x="3175" y="48651"/>
                    <a:pt x="1994" y="82094"/>
                    <a:pt x="4763" y="115326"/>
                  </a:cubicBezTo>
                  <a:cubicBezTo>
                    <a:pt x="5205" y="120632"/>
                    <a:pt x="9929" y="124670"/>
                    <a:pt x="11906" y="129614"/>
                  </a:cubicBezTo>
                  <a:cubicBezTo>
                    <a:pt x="28312" y="170629"/>
                    <a:pt x="-13860" y="82843"/>
                    <a:pt x="23813" y="158189"/>
                  </a:cubicBezTo>
                  <a:cubicBezTo>
                    <a:pt x="33574" y="197238"/>
                    <a:pt x="17126" y="138381"/>
                    <a:pt x="33338" y="174858"/>
                  </a:cubicBezTo>
                  <a:cubicBezTo>
                    <a:pt x="35299" y="179270"/>
                    <a:pt x="34772" y="184411"/>
                    <a:pt x="35719" y="189145"/>
                  </a:cubicBezTo>
                  <a:cubicBezTo>
                    <a:pt x="36361" y="192354"/>
                    <a:pt x="36771" y="195679"/>
                    <a:pt x="38100" y="198670"/>
                  </a:cubicBezTo>
                  <a:cubicBezTo>
                    <a:pt x="39980" y="202899"/>
                    <a:pt x="43078" y="206486"/>
                    <a:pt x="45244" y="210576"/>
                  </a:cubicBezTo>
                  <a:cubicBezTo>
                    <a:pt x="50227" y="219988"/>
                    <a:pt x="53341" y="230486"/>
                    <a:pt x="59531" y="239151"/>
                  </a:cubicBezTo>
                  <a:cubicBezTo>
                    <a:pt x="63500" y="244707"/>
                    <a:pt x="67925" y="249965"/>
                    <a:pt x="71438" y="255820"/>
                  </a:cubicBezTo>
                  <a:cubicBezTo>
                    <a:pt x="75091" y="261908"/>
                    <a:pt x="77124" y="268898"/>
                    <a:pt x="80963" y="274870"/>
                  </a:cubicBezTo>
                  <a:cubicBezTo>
                    <a:pt x="84315" y="280085"/>
                    <a:pt x="89149" y="284198"/>
                    <a:pt x="92869" y="289158"/>
                  </a:cubicBezTo>
                  <a:cubicBezTo>
                    <a:pt x="96303" y="293737"/>
                    <a:pt x="99027" y="298816"/>
                    <a:pt x="102394" y="303445"/>
                  </a:cubicBezTo>
                  <a:cubicBezTo>
                    <a:pt x="124250" y="333496"/>
                    <a:pt x="101549" y="301476"/>
                    <a:pt x="119063" y="322495"/>
                  </a:cubicBezTo>
                  <a:cubicBezTo>
                    <a:pt x="120895" y="324694"/>
                    <a:pt x="121963" y="327466"/>
                    <a:pt x="123825" y="329639"/>
                  </a:cubicBezTo>
                  <a:cubicBezTo>
                    <a:pt x="146075" y="355599"/>
                    <a:pt x="120991" y="324424"/>
                    <a:pt x="142875" y="346308"/>
                  </a:cubicBezTo>
                  <a:cubicBezTo>
                    <a:pt x="165095" y="368528"/>
                    <a:pt x="134150" y="343932"/>
                    <a:pt x="159544" y="362976"/>
                  </a:cubicBezTo>
                  <a:cubicBezTo>
                    <a:pt x="161131" y="365357"/>
                    <a:pt x="162152" y="368235"/>
                    <a:pt x="164306" y="370120"/>
                  </a:cubicBezTo>
                  <a:cubicBezTo>
                    <a:pt x="174383" y="378938"/>
                    <a:pt x="175926" y="378756"/>
                    <a:pt x="185738" y="382026"/>
                  </a:cubicBezTo>
                  <a:cubicBezTo>
                    <a:pt x="188119" y="384407"/>
                    <a:pt x="189869" y="387664"/>
                    <a:pt x="192881" y="389170"/>
                  </a:cubicBezTo>
                  <a:cubicBezTo>
                    <a:pt x="196501" y="390980"/>
                    <a:pt x="200861" y="390569"/>
                    <a:pt x="204788" y="391551"/>
                  </a:cubicBezTo>
                  <a:cubicBezTo>
                    <a:pt x="207223" y="392160"/>
                    <a:pt x="209652" y="392881"/>
                    <a:pt x="211931" y="393933"/>
                  </a:cubicBezTo>
                  <a:cubicBezTo>
                    <a:pt x="219989" y="397652"/>
                    <a:pt x="227042" y="404099"/>
                    <a:pt x="235744" y="405839"/>
                  </a:cubicBezTo>
                  <a:cubicBezTo>
                    <a:pt x="239713" y="406633"/>
                    <a:pt x="243724" y="407238"/>
                    <a:pt x="247650" y="408220"/>
                  </a:cubicBezTo>
                  <a:cubicBezTo>
                    <a:pt x="253256" y="409622"/>
                    <a:pt x="258664" y="411793"/>
                    <a:pt x="264319" y="412983"/>
                  </a:cubicBezTo>
                  <a:cubicBezTo>
                    <a:pt x="273768" y="414972"/>
                    <a:pt x="283369" y="416158"/>
                    <a:pt x="292894" y="417745"/>
                  </a:cubicBezTo>
                  <a:cubicBezTo>
                    <a:pt x="296069" y="416951"/>
                    <a:pt x="300955" y="418291"/>
                    <a:pt x="302419" y="415364"/>
                  </a:cubicBezTo>
                  <a:cubicBezTo>
                    <a:pt x="303542" y="413119"/>
                    <a:pt x="297520" y="414106"/>
                    <a:pt x="295275" y="412983"/>
                  </a:cubicBezTo>
                  <a:cubicBezTo>
                    <a:pt x="284817" y="407754"/>
                    <a:pt x="291138" y="407635"/>
                    <a:pt x="278606" y="403458"/>
                  </a:cubicBezTo>
                  <a:cubicBezTo>
                    <a:pt x="274766" y="402178"/>
                    <a:pt x="270651" y="401954"/>
                    <a:pt x="266700" y="401076"/>
                  </a:cubicBezTo>
                  <a:cubicBezTo>
                    <a:pt x="263505" y="400366"/>
                    <a:pt x="260350" y="399489"/>
                    <a:pt x="257175" y="398695"/>
                  </a:cubicBezTo>
                  <a:cubicBezTo>
                    <a:pt x="236701" y="385047"/>
                    <a:pt x="262605" y="401410"/>
                    <a:pt x="242888" y="391551"/>
                  </a:cubicBezTo>
                  <a:cubicBezTo>
                    <a:pt x="224434" y="382324"/>
                    <a:pt x="246547" y="390389"/>
                    <a:pt x="228600" y="384408"/>
                  </a:cubicBezTo>
                  <a:cubicBezTo>
                    <a:pt x="226219" y="382820"/>
                    <a:pt x="224071" y="380807"/>
                    <a:pt x="221456" y="379645"/>
                  </a:cubicBezTo>
                  <a:cubicBezTo>
                    <a:pt x="216869" y="377606"/>
                    <a:pt x="207169" y="374883"/>
                    <a:pt x="207169" y="374883"/>
                  </a:cubicBezTo>
                  <a:cubicBezTo>
                    <a:pt x="199992" y="370098"/>
                    <a:pt x="198963" y="368985"/>
                    <a:pt x="190500" y="365358"/>
                  </a:cubicBezTo>
                  <a:cubicBezTo>
                    <a:pt x="188193" y="364369"/>
                    <a:pt x="185737" y="363770"/>
                    <a:pt x="183356" y="362976"/>
                  </a:cubicBezTo>
                  <a:cubicBezTo>
                    <a:pt x="176212" y="357420"/>
                    <a:pt x="168324" y="352707"/>
                    <a:pt x="161925" y="346308"/>
                  </a:cubicBezTo>
                  <a:cubicBezTo>
                    <a:pt x="145614" y="329996"/>
                    <a:pt x="153242" y="335756"/>
                    <a:pt x="140494" y="327258"/>
                  </a:cubicBezTo>
                  <a:cubicBezTo>
                    <a:pt x="130741" y="314255"/>
                    <a:pt x="134663" y="317960"/>
                    <a:pt x="119063" y="305826"/>
                  </a:cubicBezTo>
                  <a:cubicBezTo>
                    <a:pt x="109940" y="298731"/>
                    <a:pt x="111185" y="302841"/>
                    <a:pt x="102394" y="291539"/>
                  </a:cubicBezTo>
                  <a:cubicBezTo>
                    <a:pt x="99552" y="287886"/>
                    <a:pt x="97444" y="283708"/>
                    <a:pt x="95250" y="279633"/>
                  </a:cubicBezTo>
                  <a:cubicBezTo>
                    <a:pt x="95227" y="279590"/>
                    <a:pt x="83355" y="255843"/>
                    <a:pt x="80963" y="251058"/>
                  </a:cubicBezTo>
                  <a:lnTo>
                    <a:pt x="76200" y="241533"/>
                  </a:lnTo>
                  <a:cubicBezTo>
                    <a:pt x="68923" y="212421"/>
                    <a:pt x="80553" y="253710"/>
                    <a:pt x="66675" y="222483"/>
                  </a:cubicBezTo>
                  <a:cubicBezTo>
                    <a:pt x="52948" y="191595"/>
                    <a:pt x="74165" y="225380"/>
                    <a:pt x="59531" y="203433"/>
                  </a:cubicBezTo>
                  <a:cubicBezTo>
                    <a:pt x="52130" y="181227"/>
                    <a:pt x="64999" y="218118"/>
                    <a:pt x="50006" y="184383"/>
                  </a:cubicBezTo>
                  <a:cubicBezTo>
                    <a:pt x="48677" y="181392"/>
                    <a:pt x="48774" y="177922"/>
                    <a:pt x="47625" y="174858"/>
                  </a:cubicBezTo>
                  <a:cubicBezTo>
                    <a:pt x="46379" y="171534"/>
                    <a:pt x="44181" y="168629"/>
                    <a:pt x="42863" y="165333"/>
                  </a:cubicBezTo>
                  <a:cubicBezTo>
                    <a:pt x="29975" y="133113"/>
                    <a:pt x="47177" y="169197"/>
                    <a:pt x="30956" y="136758"/>
                  </a:cubicBezTo>
                  <a:cubicBezTo>
                    <a:pt x="30162" y="133583"/>
                    <a:pt x="29864" y="130241"/>
                    <a:pt x="28575" y="127233"/>
                  </a:cubicBezTo>
                  <a:cubicBezTo>
                    <a:pt x="27448" y="124602"/>
                    <a:pt x="24635" y="122830"/>
                    <a:pt x="23813" y="120089"/>
                  </a:cubicBezTo>
                  <a:cubicBezTo>
                    <a:pt x="22200" y="114713"/>
                    <a:pt x="22173" y="108984"/>
                    <a:pt x="21431" y="103420"/>
                  </a:cubicBezTo>
                  <a:cubicBezTo>
                    <a:pt x="20394" y="95642"/>
                    <a:pt x="18166" y="75934"/>
                    <a:pt x="16669" y="67701"/>
                  </a:cubicBezTo>
                  <a:cubicBezTo>
                    <a:pt x="16084" y="64481"/>
                    <a:pt x="15082" y="61351"/>
                    <a:pt x="14288" y="58176"/>
                  </a:cubicBezTo>
                  <a:cubicBezTo>
                    <a:pt x="13494" y="39126"/>
                    <a:pt x="15041" y="19833"/>
                    <a:pt x="11906" y="1026"/>
                  </a:cubicBezTo>
                  <a:cubicBezTo>
                    <a:pt x="11081" y="-3926"/>
                    <a:pt x="8069" y="10380"/>
                    <a:pt x="7144" y="15314"/>
                  </a:cubicBezTo>
                  <a:cubicBezTo>
                    <a:pt x="5674" y="23154"/>
                    <a:pt x="5312" y="31168"/>
                    <a:pt x="4763" y="39126"/>
                  </a:cubicBezTo>
                  <a:cubicBezTo>
                    <a:pt x="2980" y="64984"/>
                    <a:pt x="988" y="117794"/>
                    <a:pt x="0" y="141520"/>
                  </a:cubicBezTo>
                  <a:cubicBezTo>
                    <a:pt x="1049" y="156208"/>
                    <a:pt x="784" y="172175"/>
                    <a:pt x="4763" y="186764"/>
                  </a:cubicBezTo>
                  <a:cubicBezTo>
                    <a:pt x="8156" y="199204"/>
                    <a:pt x="14661" y="214710"/>
                    <a:pt x="21431" y="224864"/>
                  </a:cubicBezTo>
                  <a:cubicBezTo>
                    <a:pt x="26194" y="232008"/>
                    <a:pt x="30223" y="239699"/>
                    <a:pt x="35719" y="246295"/>
                  </a:cubicBezTo>
                  <a:cubicBezTo>
                    <a:pt x="39688" y="251058"/>
                    <a:pt x="43506" y="255949"/>
                    <a:pt x="47625" y="260583"/>
                  </a:cubicBezTo>
                  <a:cubicBezTo>
                    <a:pt x="49862" y="263100"/>
                    <a:pt x="52613" y="265139"/>
                    <a:pt x="54769" y="267726"/>
                  </a:cubicBezTo>
                  <a:cubicBezTo>
                    <a:pt x="56601" y="269925"/>
                    <a:pt x="57814" y="272580"/>
                    <a:pt x="59531" y="274870"/>
                  </a:cubicBezTo>
                  <a:cubicBezTo>
                    <a:pt x="62580" y="278936"/>
                    <a:pt x="66067" y="282666"/>
                    <a:pt x="69056" y="286776"/>
                  </a:cubicBezTo>
                  <a:cubicBezTo>
                    <a:pt x="69084" y="286815"/>
                    <a:pt x="88077" y="315312"/>
                    <a:pt x="88106" y="315351"/>
                  </a:cubicBezTo>
                  <a:cubicBezTo>
                    <a:pt x="90487" y="318526"/>
                    <a:pt x="92444" y="322070"/>
                    <a:pt x="95250" y="324876"/>
                  </a:cubicBezTo>
                  <a:cubicBezTo>
                    <a:pt x="98056" y="327682"/>
                    <a:pt x="101410" y="329916"/>
                    <a:pt x="104775" y="332020"/>
                  </a:cubicBezTo>
                  <a:cubicBezTo>
                    <a:pt x="113085" y="337214"/>
                    <a:pt x="114389" y="335498"/>
                    <a:pt x="121444" y="341545"/>
                  </a:cubicBezTo>
                  <a:cubicBezTo>
                    <a:pt x="132372" y="350911"/>
                    <a:pt x="129943" y="352513"/>
                    <a:pt x="142875" y="360595"/>
                  </a:cubicBezTo>
                  <a:cubicBezTo>
                    <a:pt x="145004" y="361925"/>
                    <a:pt x="147638" y="362182"/>
                    <a:pt x="150019" y="362976"/>
                  </a:cubicBezTo>
                  <a:cubicBezTo>
                    <a:pt x="167969" y="380926"/>
                    <a:pt x="150232" y="365690"/>
                    <a:pt x="171450" y="377264"/>
                  </a:cubicBezTo>
                  <a:cubicBezTo>
                    <a:pt x="176475" y="380005"/>
                    <a:pt x="180975" y="383614"/>
                    <a:pt x="185738" y="386789"/>
                  </a:cubicBezTo>
                  <a:cubicBezTo>
                    <a:pt x="191407" y="390568"/>
                    <a:pt x="199041" y="395822"/>
                    <a:pt x="204788" y="398695"/>
                  </a:cubicBezTo>
                  <a:cubicBezTo>
                    <a:pt x="207033" y="399817"/>
                    <a:pt x="209581" y="400195"/>
                    <a:pt x="211931" y="401076"/>
                  </a:cubicBezTo>
                  <a:cubicBezTo>
                    <a:pt x="215934" y="402577"/>
                    <a:pt x="219752" y="404582"/>
                    <a:pt x="223838" y="405839"/>
                  </a:cubicBezTo>
                  <a:cubicBezTo>
                    <a:pt x="230094" y="407764"/>
                    <a:pt x="236811" y="408170"/>
                    <a:pt x="242888" y="410601"/>
                  </a:cubicBezTo>
                  <a:cubicBezTo>
                    <a:pt x="246857" y="412189"/>
                    <a:pt x="250700" y="414136"/>
                    <a:pt x="254794" y="415364"/>
                  </a:cubicBezTo>
                  <a:cubicBezTo>
                    <a:pt x="268908" y="419599"/>
                    <a:pt x="294948" y="419510"/>
                    <a:pt x="304800" y="420126"/>
                  </a:cubicBezTo>
                  <a:cubicBezTo>
                    <a:pt x="330994" y="419332"/>
                    <a:pt x="357214" y="419159"/>
                    <a:pt x="383381" y="417745"/>
                  </a:cubicBezTo>
                  <a:cubicBezTo>
                    <a:pt x="386649" y="417568"/>
                    <a:pt x="389647" y="415660"/>
                    <a:pt x="392906" y="415364"/>
                  </a:cubicBezTo>
                  <a:cubicBezTo>
                    <a:pt x="398440" y="414861"/>
                    <a:pt x="404019" y="415364"/>
                    <a:pt x="409575" y="415364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FC391E7-ED7C-4BD8-97DC-F420E5421611}"/>
                </a:ext>
              </a:extLst>
            </p:cNvPr>
            <p:cNvSpPr/>
            <p:nvPr/>
          </p:nvSpPr>
          <p:spPr>
            <a:xfrm>
              <a:off x="1669256" y="2376488"/>
              <a:ext cx="97632" cy="92868"/>
            </a:xfrm>
            <a:custGeom>
              <a:avLst/>
              <a:gdLst>
                <a:gd name="connsiteX0" fmla="*/ 0 w 97632"/>
                <a:gd name="connsiteY0" fmla="*/ 0 h 92868"/>
                <a:gd name="connsiteX1" fmla="*/ 4763 w 97632"/>
                <a:gd name="connsiteY1" fmla="*/ 11906 h 92868"/>
                <a:gd name="connsiteX2" fmla="*/ 19050 w 97632"/>
                <a:gd name="connsiteY2" fmla="*/ 23812 h 92868"/>
                <a:gd name="connsiteX3" fmla="*/ 26194 w 97632"/>
                <a:gd name="connsiteY3" fmla="*/ 26193 h 92868"/>
                <a:gd name="connsiteX4" fmla="*/ 33338 w 97632"/>
                <a:gd name="connsiteY4" fmla="*/ 33337 h 92868"/>
                <a:gd name="connsiteX5" fmla="*/ 47625 w 97632"/>
                <a:gd name="connsiteY5" fmla="*/ 50006 h 92868"/>
                <a:gd name="connsiteX6" fmla="*/ 69057 w 97632"/>
                <a:gd name="connsiteY6" fmla="*/ 64293 h 92868"/>
                <a:gd name="connsiteX7" fmla="*/ 76200 w 97632"/>
                <a:gd name="connsiteY7" fmla="*/ 69056 h 92868"/>
                <a:gd name="connsiteX8" fmla="*/ 92869 w 97632"/>
                <a:gd name="connsiteY8" fmla="*/ 85725 h 92868"/>
                <a:gd name="connsiteX9" fmla="*/ 97632 w 97632"/>
                <a:gd name="connsiteY9" fmla="*/ 92868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32" h="92868">
                  <a:moveTo>
                    <a:pt x="0" y="0"/>
                  </a:moveTo>
                  <a:cubicBezTo>
                    <a:pt x="1588" y="3969"/>
                    <a:pt x="2497" y="8281"/>
                    <a:pt x="4763" y="11906"/>
                  </a:cubicBezTo>
                  <a:cubicBezTo>
                    <a:pt x="7157" y="15736"/>
                    <a:pt x="14861" y="21717"/>
                    <a:pt x="19050" y="23812"/>
                  </a:cubicBezTo>
                  <a:cubicBezTo>
                    <a:pt x="21295" y="24934"/>
                    <a:pt x="23813" y="25399"/>
                    <a:pt x="26194" y="26193"/>
                  </a:cubicBezTo>
                  <a:cubicBezTo>
                    <a:pt x="28575" y="28574"/>
                    <a:pt x="31182" y="30750"/>
                    <a:pt x="33338" y="33337"/>
                  </a:cubicBezTo>
                  <a:cubicBezTo>
                    <a:pt x="42351" y="44154"/>
                    <a:pt x="33314" y="38557"/>
                    <a:pt x="47625" y="50006"/>
                  </a:cubicBezTo>
                  <a:cubicBezTo>
                    <a:pt x="47640" y="50018"/>
                    <a:pt x="65477" y="61906"/>
                    <a:pt x="69057" y="64293"/>
                  </a:cubicBezTo>
                  <a:cubicBezTo>
                    <a:pt x="71438" y="65880"/>
                    <a:pt x="74483" y="66767"/>
                    <a:pt x="76200" y="69056"/>
                  </a:cubicBezTo>
                  <a:cubicBezTo>
                    <a:pt x="95246" y="94450"/>
                    <a:pt x="70648" y="63506"/>
                    <a:pt x="92869" y="85725"/>
                  </a:cubicBezTo>
                  <a:cubicBezTo>
                    <a:pt x="94893" y="87749"/>
                    <a:pt x="97632" y="92868"/>
                    <a:pt x="97632" y="92868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C9E0713-FA97-4ED9-8FE8-9C8E33F5280F}"/>
                </a:ext>
              </a:extLst>
            </p:cNvPr>
            <p:cNvSpPr/>
            <p:nvPr/>
          </p:nvSpPr>
          <p:spPr>
            <a:xfrm>
              <a:off x="1659731" y="2478881"/>
              <a:ext cx="97651" cy="61913"/>
            </a:xfrm>
            <a:custGeom>
              <a:avLst/>
              <a:gdLst>
                <a:gd name="connsiteX0" fmla="*/ 0 w 97651"/>
                <a:gd name="connsiteY0" fmla="*/ 61913 h 61913"/>
                <a:gd name="connsiteX1" fmla="*/ 28575 w 97651"/>
                <a:gd name="connsiteY1" fmla="*/ 40482 h 61913"/>
                <a:gd name="connsiteX2" fmla="*/ 35719 w 97651"/>
                <a:gd name="connsiteY2" fmla="*/ 38100 h 61913"/>
                <a:gd name="connsiteX3" fmla="*/ 42863 w 97651"/>
                <a:gd name="connsiteY3" fmla="*/ 33338 h 61913"/>
                <a:gd name="connsiteX4" fmla="*/ 52388 w 97651"/>
                <a:gd name="connsiteY4" fmla="*/ 26194 h 61913"/>
                <a:gd name="connsiteX5" fmla="*/ 61913 w 97651"/>
                <a:gd name="connsiteY5" fmla="*/ 23813 h 61913"/>
                <a:gd name="connsiteX6" fmla="*/ 76200 w 97651"/>
                <a:gd name="connsiteY6" fmla="*/ 14288 h 61913"/>
                <a:gd name="connsiteX7" fmla="*/ 90488 w 97651"/>
                <a:gd name="connsiteY7" fmla="*/ 4763 h 61913"/>
                <a:gd name="connsiteX8" fmla="*/ 97632 w 97651"/>
                <a:gd name="connsiteY8" fmla="*/ 0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51" h="61913">
                  <a:moveTo>
                    <a:pt x="0" y="61913"/>
                  </a:moveTo>
                  <a:cubicBezTo>
                    <a:pt x="4643" y="58044"/>
                    <a:pt x="22094" y="42643"/>
                    <a:pt x="28575" y="40482"/>
                  </a:cubicBezTo>
                  <a:cubicBezTo>
                    <a:pt x="30956" y="39688"/>
                    <a:pt x="33474" y="39223"/>
                    <a:pt x="35719" y="38100"/>
                  </a:cubicBezTo>
                  <a:cubicBezTo>
                    <a:pt x="38279" y="36820"/>
                    <a:pt x="40534" y="35001"/>
                    <a:pt x="42863" y="33338"/>
                  </a:cubicBezTo>
                  <a:cubicBezTo>
                    <a:pt x="46093" y="31031"/>
                    <a:pt x="48838" y="27969"/>
                    <a:pt x="52388" y="26194"/>
                  </a:cubicBezTo>
                  <a:cubicBezTo>
                    <a:pt x="55315" y="24730"/>
                    <a:pt x="58738" y="24607"/>
                    <a:pt x="61913" y="23813"/>
                  </a:cubicBezTo>
                  <a:cubicBezTo>
                    <a:pt x="77767" y="7959"/>
                    <a:pt x="60693" y="22903"/>
                    <a:pt x="76200" y="14288"/>
                  </a:cubicBezTo>
                  <a:cubicBezTo>
                    <a:pt x="81204" y="11508"/>
                    <a:pt x="85058" y="6573"/>
                    <a:pt x="90488" y="4763"/>
                  </a:cubicBezTo>
                  <a:cubicBezTo>
                    <a:pt x="98385" y="2131"/>
                    <a:pt x="97632" y="4892"/>
                    <a:pt x="97632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9ACCACC-C117-4850-9121-F12CD66A778E}"/>
                </a:ext>
              </a:extLst>
            </p:cNvPr>
            <p:cNvSpPr/>
            <p:nvPr/>
          </p:nvSpPr>
          <p:spPr>
            <a:xfrm>
              <a:off x="1650206" y="2371725"/>
              <a:ext cx="100013" cy="90488"/>
            </a:xfrm>
            <a:custGeom>
              <a:avLst/>
              <a:gdLst>
                <a:gd name="connsiteX0" fmla="*/ 100013 w 100013"/>
                <a:gd name="connsiteY0" fmla="*/ 90488 h 90488"/>
                <a:gd name="connsiteX1" fmla="*/ 92869 w 100013"/>
                <a:gd name="connsiteY1" fmla="*/ 76200 h 90488"/>
                <a:gd name="connsiteX2" fmla="*/ 69057 w 100013"/>
                <a:gd name="connsiteY2" fmla="*/ 57150 h 90488"/>
                <a:gd name="connsiteX3" fmla="*/ 54769 w 100013"/>
                <a:gd name="connsiteY3" fmla="*/ 47625 h 90488"/>
                <a:gd name="connsiteX4" fmla="*/ 33338 w 100013"/>
                <a:gd name="connsiteY4" fmla="*/ 33338 h 90488"/>
                <a:gd name="connsiteX5" fmla="*/ 26194 w 100013"/>
                <a:gd name="connsiteY5" fmla="*/ 28575 h 90488"/>
                <a:gd name="connsiteX6" fmla="*/ 14288 w 100013"/>
                <a:gd name="connsiteY6" fmla="*/ 14288 h 90488"/>
                <a:gd name="connsiteX7" fmla="*/ 7144 w 100013"/>
                <a:gd name="connsiteY7" fmla="*/ 4763 h 90488"/>
                <a:gd name="connsiteX8" fmla="*/ 0 w 100013"/>
                <a:gd name="connsiteY8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3" h="90488">
                  <a:moveTo>
                    <a:pt x="100013" y="90488"/>
                  </a:moveTo>
                  <a:cubicBezTo>
                    <a:pt x="97632" y="85725"/>
                    <a:pt x="96064" y="80460"/>
                    <a:pt x="92869" y="76200"/>
                  </a:cubicBezTo>
                  <a:cubicBezTo>
                    <a:pt x="79686" y="58623"/>
                    <a:pt x="82701" y="65336"/>
                    <a:pt x="69057" y="57150"/>
                  </a:cubicBezTo>
                  <a:cubicBezTo>
                    <a:pt x="64149" y="54205"/>
                    <a:pt x="59532" y="50800"/>
                    <a:pt x="54769" y="47625"/>
                  </a:cubicBezTo>
                  <a:lnTo>
                    <a:pt x="33338" y="33338"/>
                  </a:lnTo>
                  <a:lnTo>
                    <a:pt x="26194" y="28575"/>
                  </a:lnTo>
                  <a:cubicBezTo>
                    <a:pt x="15671" y="12788"/>
                    <a:pt x="28037" y="30327"/>
                    <a:pt x="14288" y="14288"/>
                  </a:cubicBezTo>
                  <a:cubicBezTo>
                    <a:pt x="11705" y="11275"/>
                    <a:pt x="9950" y="7569"/>
                    <a:pt x="7144" y="4763"/>
                  </a:cubicBezTo>
                  <a:cubicBezTo>
                    <a:pt x="5120" y="2739"/>
                    <a:pt x="0" y="0"/>
                    <a:pt x="0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D268CFF-258E-4259-9987-FE94E8C0C627}"/>
                </a:ext>
              </a:extLst>
            </p:cNvPr>
            <p:cNvSpPr/>
            <p:nvPr/>
          </p:nvSpPr>
          <p:spPr>
            <a:xfrm>
              <a:off x="1635919" y="2453659"/>
              <a:ext cx="145256" cy="84754"/>
            </a:xfrm>
            <a:custGeom>
              <a:avLst/>
              <a:gdLst>
                <a:gd name="connsiteX0" fmla="*/ 0 w 145256"/>
                <a:gd name="connsiteY0" fmla="*/ 84754 h 84754"/>
                <a:gd name="connsiteX1" fmla="*/ 7144 w 145256"/>
                <a:gd name="connsiteY1" fmla="*/ 72847 h 84754"/>
                <a:gd name="connsiteX2" fmla="*/ 14287 w 145256"/>
                <a:gd name="connsiteY2" fmla="*/ 70466 h 84754"/>
                <a:gd name="connsiteX3" fmla="*/ 33337 w 145256"/>
                <a:gd name="connsiteY3" fmla="*/ 63322 h 84754"/>
                <a:gd name="connsiteX4" fmla="*/ 40481 w 145256"/>
                <a:gd name="connsiteY4" fmla="*/ 58560 h 84754"/>
                <a:gd name="connsiteX5" fmla="*/ 52387 w 145256"/>
                <a:gd name="connsiteY5" fmla="*/ 56179 h 84754"/>
                <a:gd name="connsiteX6" fmla="*/ 80962 w 145256"/>
                <a:gd name="connsiteY6" fmla="*/ 51416 h 84754"/>
                <a:gd name="connsiteX7" fmla="*/ 102394 w 145256"/>
                <a:gd name="connsiteY7" fmla="*/ 44272 h 84754"/>
                <a:gd name="connsiteX8" fmla="*/ 109537 w 145256"/>
                <a:gd name="connsiteY8" fmla="*/ 41891 h 84754"/>
                <a:gd name="connsiteX9" fmla="*/ 116681 w 145256"/>
                <a:gd name="connsiteY9" fmla="*/ 34747 h 84754"/>
                <a:gd name="connsiteX10" fmla="*/ 123825 w 145256"/>
                <a:gd name="connsiteY10" fmla="*/ 32366 h 84754"/>
                <a:gd name="connsiteX11" fmla="*/ 130969 w 145256"/>
                <a:gd name="connsiteY11" fmla="*/ 27604 h 84754"/>
                <a:gd name="connsiteX12" fmla="*/ 145256 w 145256"/>
                <a:gd name="connsiteY12" fmla="*/ 20460 h 84754"/>
                <a:gd name="connsiteX13" fmla="*/ 138112 w 145256"/>
                <a:gd name="connsiteY13" fmla="*/ 15697 h 84754"/>
                <a:gd name="connsiteX14" fmla="*/ 123825 w 145256"/>
                <a:gd name="connsiteY14" fmla="*/ 10935 h 84754"/>
                <a:gd name="connsiteX15" fmla="*/ 109537 w 145256"/>
                <a:gd name="connsiteY15" fmla="*/ 1410 h 84754"/>
                <a:gd name="connsiteX16" fmla="*/ 111919 w 145256"/>
                <a:gd name="connsiteY16" fmla="*/ 8554 h 8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56" h="84754">
                  <a:moveTo>
                    <a:pt x="0" y="84754"/>
                  </a:moveTo>
                  <a:cubicBezTo>
                    <a:pt x="2381" y="80785"/>
                    <a:pt x="3871" y="76120"/>
                    <a:pt x="7144" y="72847"/>
                  </a:cubicBezTo>
                  <a:cubicBezTo>
                    <a:pt x="8919" y="71072"/>
                    <a:pt x="11980" y="71455"/>
                    <a:pt x="14287" y="70466"/>
                  </a:cubicBezTo>
                  <a:cubicBezTo>
                    <a:pt x="31721" y="62995"/>
                    <a:pt x="15775" y="67714"/>
                    <a:pt x="33337" y="63322"/>
                  </a:cubicBezTo>
                  <a:cubicBezTo>
                    <a:pt x="35718" y="61735"/>
                    <a:pt x="37801" y="59565"/>
                    <a:pt x="40481" y="58560"/>
                  </a:cubicBezTo>
                  <a:cubicBezTo>
                    <a:pt x="44271" y="57139"/>
                    <a:pt x="48401" y="56882"/>
                    <a:pt x="52387" y="56179"/>
                  </a:cubicBezTo>
                  <a:cubicBezTo>
                    <a:pt x="61896" y="54501"/>
                    <a:pt x="71536" y="53511"/>
                    <a:pt x="80962" y="51416"/>
                  </a:cubicBezTo>
                  <a:cubicBezTo>
                    <a:pt x="80986" y="51411"/>
                    <a:pt x="98811" y="45467"/>
                    <a:pt x="102394" y="44272"/>
                  </a:cubicBezTo>
                  <a:lnTo>
                    <a:pt x="109537" y="41891"/>
                  </a:lnTo>
                  <a:cubicBezTo>
                    <a:pt x="111918" y="39510"/>
                    <a:pt x="113879" y="36615"/>
                    <a:pt x="116681" y="34747"/>
                  </a:cubicBezTo>
                  <a:cubicBezTo>
                    <a:pt x="118770" y="33355"/>
                    <a:pt x="121580" y="33488"/>
                    <a:pt x="123825" y="32366"/>
                  </a:cubicBezTo>
                  <a:cubicBezTo>
                    <a:pt x="126385" y="31086"/>
                    <a:pt x="128409" y="28884"/>
                    <a:pt x="130969" y="27604"/>
                  </a:cubicBezTo>
                  <a:cubicBezTo>
                    <a:pt x="150686" y="17745"/>
                    <a:pt x="124782" y="34108"/>
                    <a:pt x="145256" y="20460"/>
                  </a:cubicBezTo>
                  <a:cubicBezTo>
                    <a:pt x="142875" y="18872"/>
                    <a:pt x="140727" y="16859"/>
                    <a:pt x="138112" y="15697"/>
                  </a:cubicBezTo>
                  <a:cubicBezTo>
                    <a:pt x="133525" y="13658"/>
                    <a:pt x="123825" y="10935"/>
                    <a:pt x="123825" y="10935"/>
                  </a:cubicBezTo>
                  <a:cubicBezTo>
                    <a:pt x="119062" y="7760"/>
                    <a:pt x="107726" y="-4020"/>
                    <a:pt x="109537" y="1410"/>
                  </a:cubicBezTo>
                  <a:lnTo>
                    <a:pt x="111919" y="8554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peech Bubble: Oval 88">
            <a:extLst>
              <a:ext uri="{FF2B5EF4-FFF2-40B4-BE49-F238E27FC236}">
                <a16:creationId xmlns:a16="http://schemas.microsoft.com/office/drawing/2014/main" id="{78E8C932-FC7F-419F-A94F-787C9EA0D980}"/>
              </a:ext>
            </a:extLst>
          </p:cNvPr>
          <p:cNvSpPr/>
          <p:nvPr/>
        </p:nvSpPr>
        <p:spPr>
          <a:xfrm>
            <a:off x="5808939" y="1417661"/>
            <a:ext cx="2567315" cy="1279562"/>
          </a:xfrm>
          <a:prstGeom prst="wedgeEllipseCallout">
            <a:avLst>
              <a:gd name="adj1" fmla="val -30231"/>
              <a:gd name="adj2" fmla="val 60389"/>
            </a:avLst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E296E830-2EA6-4C01-8A64-F1605ED2ED77}"/>
              </a:ext>
            </a:extLst>
          </p:cNvPr>
          <p:cNvSpPr txBox="1">
            <a:spLocks/>
          </p:cNvSpPr>
          <p:nvPr/>
        </p:nvSpPr>
        <p:spPr>
          <a:xfrm>
            <a:off x="5879848" y="1825610"/>
            <a:ext cx="2468616" cy="5259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что у нас с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accessibility?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A2B102F-C575-4140-8DA7-FF486274470E}"/>
              </a:ext>
            </a:extLst>
          </p:cNvPr>
          <p:cNvGrpSpPr/>
          <p:nvPr/>
        </p:nvGrpSpPr>
        <p:grpSpPr>
          <a:xfrm rot="12124569">
            <a:off x="8143403" y="4460795"/>
            <a:ext cx="509510" cy="498948"/>
            <a:chOff x="1371600" y="2058755"/>
            <a:chExt cx="409575" cy="482039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C1A0BAB-751B-44C2-951F-E1A9FA84AB1F}"/>
                </a:ext>
              </a:extLst>
            </p:cNvPr>
            <p:cNvSpPr/>
            <p:nvPr/>
          </p:nvSpPr>
          <p:spPr>
            <a:xfrm>
              <a:off x="1371600" y="2058755"/>
              <a:ext cx="409575" cy="420126"/>
            </a:xfrm>
            <a:custGeom>
              <a:avLst/>
              <a:gdLst>
                <a:gd name="connsiteX0" fmla="*/ 2381 w 409575"/>
                <a:gd name="connsiteY0" fmla="*/ 15314 h 420126"/>
                <a:gd name="connsiteX1" fmla="*/ 4763 w 409575"/>
                <a:gd name="connsiteY1" fmla="*/ 115326 h 420126"/>
                <a:gd name="connsiteX2" fmla="*/ 11906 w 409575"/>
                <a:gd name="connsiteY2" fmla="*/ 129614 h 420126"/>
                <a:gd name="connsiteX3" fmla="*/ 23813 w 409575"/>
                <a:gd name="connsiteY3" fmla="*/ 158189 h 420126"/>
                <a:gd name="connsiteX4" fmla="*/ 33338 w 409575"/>
                <a:gd name="connsiteY4" fmla="*/ 174858 h 420126"/>
                <a:gd name="connsiteX5" fmla="*/ 35719 w 409575"/>
                <a:gd name="connsiteY5" fmla="*/ 189145 h 420126"/>
                <a:gd name="connsiteX6" fmla="*/ 38100 w 409575"/>
                <a:gd name="connsiteY6" fmla="*/ 198670 h 420126"/>
                <a:gd name="connsiteX7" fmla="*/ 45244 w 409575"/>
                <a:gd name="connsiteY7" fmla="*/ 210576 h 420126"/>
                <a:gd name="connsiteX8" fmla="*/ 59531 w 409575"/>
                <a:gd name="connsiteY8" fmla="*/ 239151 h 420126"/>
                <a:gd name="connsiteX9" fmla="*/ 71438 w 409575"/>
                <a:gd name="connsiteY9" fmla="*/ 255820 h 420126"/>
                <a:gd name="connsiteX10" fmla="*/ 80963 w 409575"/>
                <a:gd name="connsiteY10" fmla="*/ 274870 h 420126"/>
                <a:gd name="connsiteX11" fmla="*/ 92869 w 409575"/>
                <a:gd name="connsiteY11" fmla="*/ 289158 h 420126"/>
                <a:gd name="connsiteX12" fmla="*/ 102394 w 409575"/>
                <a:gd name="connsiteY12" fmla="*/ 303445 h 420126"/>
                <a:gd name="connsiteX13" fmla="*/ 119063 w 409575"/>
                <a:gd name="connsiteY13" fmla="*/ 322495 h 420126"/>
                <a:gd name="connsiteX14" fmla="*/ 123825 w 409575"/>
                <a:gd name="connsiteY14" fmla="*/ 329639 h 420126"/>
                <a:gd name="connsiteX15" fmla="*/ 142875 w 409575"/>
                <a:gd name="connsiteY15" fmla="*/ 346308 h 420126"/>
                <a:gd name="connsiteX16" fmla="*/ 159544 w 409575"/>
                <a:gd name="connsiteY16" fmla="*/ 362976 h 420126"/>
                <a:gd name="connsiteX17" fmla="*/ 164306 w 409575"/>
                <a:gd name="connsiteY17" fmla="*/ 370120 h 420126"/>
                <a:gd name="connsiteX18" fmla="*/ 185738 w 409575"/>
                <a:gd name="connsiteY18" fmla="*/ 382026 h 420126"/>
                <a:gd name="connsiteX19" fmla="*/ 192881 w 409575"/>
                <a:gd name="connsiteY19" fmla="*/ 389170 h 420126"/>
                <a:gd name="connsiteX20" fmla="*/ 204788 w 409575"/>
                <a:gd name="connsiteY20" fmla="*/ 391551 h 420126"/>
                <a:gd name="connsiteX21" fmla="*/ 211931 w 409575"/>
                <a:gd name="connsiteY21" fmla="*/ 393933 h 420126"/>
                <a:gd name="connsiteX22" fmla="*/ 235744 w 409575"/>
                <a:gd name="connsiteY22" fmla="*/ 405839 h 420126"/>
                <a:gd name="connsiteX23" fmla="*/ 247650 w 409575"/>
                <a:gd name="connsiteY23" fmla="*/ 408220 h 420126"/>
                <a:gd name="connsiteX24" fmla="*/ 264319 w 409575"/>
                <a:gd name="connsiteY24" fmla="*/ 412983 h 420126"/>
                <a:gd name="connsiteX25" fmla="*/ 292894 w 409575"/>
                <a:gd name="connsiteY25" fmla="*/ 417745 h 420126"/>
                <a:gd name="connsiteX26" fmla="*/ 302419 w 409575"/>
                <a:gd name="connsiteY26" fmla="*/ 415364 h 420126"/>
                <a:gd name="connsiteX27" fmla="*/ 295275 w 409575"/>
                <a:gd name="connsiteY27" fmla="*/ 412983 h 420126"/>
                <a:gd name="connsiteX28" fmla="*/ 278606 w 409575"/>
                <a:gd name="connsiteY28" fmla="*/ 403458 h 420126"/>
                <a:gd name="connsiteX29" fmla="*/ 266700 w 409575"/>
                <a:gd name="connsiteY29" fmla="*/ 401076 h 420126"/>
                <a:gd name="connsiteX30" fmla="*/ 257175 w 409575"/>
                <a:gd name="connsiteY30" fmla="*/ 398695 h 420126"/>
                <a:gd name="connsiteX31" fmla="*/ 242888 w 409575"/>
                <a:gd name="connsiteY31" fmla="*/ 391551 h 420126"/>
                <a:gd name="connsiteX32" fmla="*/ 228600 w 409575"/>
                <a:gd name="connsiteY32" fmla="*/ 384408 h 420126"/>
                <a:gd name="connsiteX33" fmla="*/ 221456 w 409575"/>
                <a:gd name="connsiteY33" fmla="*/ 379645 h 420126"/>
                <a:gd name="connsiteX34" fmla="*/ 207169 w 409575"/>
                <a:gd name="connsiteY34" fmla="*/ 374883 h 420126"/>
                <a:gd name="connsiteX35" fmla="*/ 190500 w 409575"/>
                <a:gd name="connsiteY35" fmla="*/ 365358 h 420126"/>
                <a:gd name="connsiteX36" fmla="*/ 183356 w 409575"/>
                <a:gd name="connsiteY36" fmla="*/ 362976 h 420126"/>
                <a:gd name="connsiteX37" fmla="*/ 161925 w 409575"/>
                <a:gd name="connsiteY37" fmla="*/ 346308 h 420126"/>
                <a:gd name="connsiteX38" fmla="*/ 140494 w 409575"/>
                <a:gd name="connsiteY38" fmla="*/ 327258 h 420126"/>
                <a:gd name="connsiteX39" fmla="*/ 119063 w 409575"/>
                <a:gd name="connsiteY39" fmla="*/ 305826 h 420126"/>
                <a:gd name="connsiteX40" fmla="*/ 102394 w 409575"/>
                <a:gd name="connsiteY40" fmla="*/ 291539 h 420126"/>
                <a:gd name="connsiteX41" fmla="*/ 95250 w 409575"/>
                <a:gd name="connsiteY41" fmla="*/ 279633 h 420126"/>
                <a:gd name="connsiteX42" fmla="*/ 80963 w 409575"/>
                <a:gd name="connsiteY42" fmla="*/ 251058 h 420126"/>
                <a:gd name="connsiteX43" fmla="*/ 76200 w 409575"/>
                <a:gd name="connsiteY43" fmla="*/ 241533 h 420126"/>
                <a:gd name="connsiteX44" fmla="*/ 66675 w 409575"/>
                <a:gd name="connsiteY44" fmla="*/ 222483 h 420126"/>
                <a:gd name="connsiteX45" fmla="*/ 59531 w 409575"/>
                <a:gd name="connsiteY45" fmla="*/ 203433 h 420126"/>
                <a:gd name="connsiteX46" fmla="*/ 50006 w 409575"/>
                <a:gd name="connsiteY46" fmla="*/ 184383 h 420126"/>
                <a:gd name="connsiteX47" fmla="*/ 47625 w 409575"/>
                <a:gd name="connsiteY47" fmla="*/ 174858 h 420126"/>
                <a:gd name="connsiteX48" fmla="*/ 42863 w 409575"/>
                <a:gd name="connsiteY48" fmla="*/ 165333 h 420126"/>
                <a:gd name="connsiteX49" fmla="*/ 30956 w 409575"/>
                <a:gd name="connsiteY49" fmla="*/ 136758 h 420126"/>
                <a:gd name="connsiteX50" fmla="*/ 28575 w 409575"/>
                <a:gd name="connsiteY50" fmla="*/ 127233 h 420126"/>
                <a:gd name="connsiteX51" fmla="*/ 23813 w 409575"/>
                <a:gd name="connsiteY51" fmla="*/ 120089 h 420126"/>
                <a:gd name="connsiteX52" fmla="*/ 21431 w 409575"/>
                <a:gd name="connsiteY52" fmla="*/ 103420 h 420126"/>
                <a:gd name="connsiteX53" fmla="*/ 16669 w 409575"/>
                <a:gd name="connsiteY53" fmla="*/ 67701 h 420126"/>
                <a:gd name="connsiteX54" fmla="*/ 14288 w 409575"/>
                <a:gd name="connsiteY54" fmla="*/ 58176 h 420126"/>
                <a:gd name="connsiteX55" fmla="*/ 11906 w 409575"/>
                <a:gd name="connsiteY55" fmla="*/ 1026 h 420126"/>
                <a:gd name="connsiteX56" fmla="*/ 7144 w 409575"/>
                <a:gd name="connsiteY56" fmla="*/ 15314 h 420126"/>
                <a:gd name="connsiteX57" fmla="*/ 4763 w 409575"/>
                <a:gd name="connsiteY57" fmla="*/ 39126 h 420126"/>
                <a:gd name="connsiteX58" fmla="*/ 0 w 409575"/>
                <a:gd name="connsiteY58" fmla="*/ 141520 h 420126"/>
                <a:gd name="connsiteX59" fmla="*/ 4763 w 409575"/>
                <a:gd name="connsiteY59" fmla="*/ 186764 h 420126"/>
                <a:gd name="connsiteX60" fmla="*/ 21431 w 409575"/>
                <a:gd name="connsiteY60" fmla="*/ 224864 h 420126"/>
                <a:gd name="connsiteX61" fmla="*/ 35719 w 409575"/>
                <a:gd name="connsiteY61" fmla="*/ 246295 h 420126"/>
                <a:gd name="connsiteX62" fmla="*/ 47625 w 409575"/>
                <a:gd name="connsiteY62" fmla="*/ 260583 h 420126"/>
                <a:gd name="connsiteX63" fmla="*/ 54769 w 409575"/>
                <a:gd name="connsiteY63" fmla="*/ 267726 h 420126"/>
                <a:gd name="connsiteX64" fmla="*/ 59531 w 409575"/>
                <a:gd name="connsiteY64" fmla="*/ 274870 h 420126"/>
                <a:gd name="connsiteX65" fmla="*/ 69056 w 409575"/>
                <a:gd name="connsiteY65" fmla="*/ 286776 h 420126"/>
                <a:gd name="connsiteX66" fmla="*/ 88106 w 409575"/>
                <a:gd name="connsiteY66" fmla="*/ 315351 h 420126"/>
                <a:gd name="connsiteX67" fmla="*/ 95250 w 409575"/>
                <a:gd name="connsiteY67" fmla="*/ 324876 h 420126"/>
                <a:gd name="connsiteX68" fmla="*/ 104775 w 409575"/>
                <a:gd name="connsiteY68" fmla="*/ 332020 h 420126"/>
                <a:gd name="connsiteX69" fmla="*/ 121444 w 409575"/>
                <a:gd name="connsiteY69" fmla="*/ 341545 h 420126"/>
                <a:gd name="connsiteX70" fmla="*/ 142875 w 409575"/>
                <a:gd name="connsiteY70" fmla="*/ 360595 h 420126"/>
                <a:gd name="connsiteX71" fmla="*/ 150019 w 409575"/>
                <a:gd name="connsiteY71" fmla="*/ 362976 h 420126"/>
                <a:gd name="connsiteX72" fmla="*/ 171450 w 409575"/>
                <a:gd name="connsiteY72" fmla="*/ 377264 h 420126"/>
                <a:gd name="connsiteX73" fmla="*/ 185738 w 409575"/>
                <a:gd name="connsiteY73" fmla="*/ 386789 h 420126"/>
                <a:gd name="connsiteX74" fmla="*/ 204788 w 409575"/>
                <a:gd name="connsiteY74" fmla="*/ 398695 h 420126"/>
                <a:gd name="connsiteX75" fmla="*/ 211931 w 409575"/>
                <a:gd name="connsiteY75" fmla="*/ 401076 h 420126"/>
                <a:gd name="connsiteX76" fmla="*/ 223838 w 409575"/>
                <a:gd name="connsiteY76" fmla="*/ 405839 h 420126"/>
                <a:gd name="connsiteX77" fmla="*/ 242888 w 409575"/>
                <a:gd name="connsiteY77" fmla="*/ 410601 h 420126"/>
                <a:gd name="connsiteX78" fmla="*/ 254794 w 409575"/>
                <a:gd name="connsiteY78" fmla="*/ 415364 h 420126"/>
                <a:gd name="connsiteX79" fmla="*/ 304800 w 409575"/>
                <a:gd name="connsiteY79" fmla="*/ 420126 h 420126"/>
                <a:gd name="connsiteX80" fmla="*/ 383381 w 409575"/>
                <a:gd name="connsiteY80" fmla="*/ 417745 h 420126"/>
                <a:gd name="connsiteX81" fmla="*/ 392906 w 409575"/>
                <a:gd name="connsiteY81" fmla="*/ 415364 h 420126"/>
                <a:gd name="connsiteX82" fmla="*/ 409575 w 409575"/>
                <a:gd name="connsiteY82" fmla="*/ 415364 h 4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09575" h="420126">
                  <a:moveTo>
                    <a:pt x="2381" y="15314"/>
                  </a:moveTo>
                  <a:cubicBezTo>
                    <a:pt x="3175" y="48651"/>
                    <a:pt x="1994" y="82094"/>
                    <a:pt x="4763" y="115326"/>
                  </a:cubicBezTo>
                  <a:cubicBezTo>
                    <a:pt x="5205" y="120632"/>
                    <a:pt x="9929" y="124670"/>
                    <a:pt x="11906" y="129614"/>
                  </a:cubicBezTo>
                  <a:cubicBezTo>
                    <a:pt x="28312" y="170629"/>
                    <a:pt x="-13860" y="82843"/>
                    <a:pt x="23813" y="158189"/>
                  </a:cubicBezTo>
                  <a:cubicBezTo>
                    <a:pt x="33574" y="197238"/>
                    <a:pt x="17126" y="138381"/>
                    <a:pt x="33338" y="174858"/>
                  </a:cubicBezTo>
                  <a:cubicBezTo>
                    <a:pt x="35299" y="179270"/>
                    <a:pt x="34772" y="184411"/>
                    <a:pt x="35719" y="189145"/>
                  </a:cubicBezTo>
                  <a:cubicBezTo>
                    <a:pt x="36361" y="192354"/>
                    <a:pt x="36771" y="195679"/>
                    <a:pt x="38100" y="198670"/>
                  </a:cubicBezTo>
                  <a:cubicBezTo>
                    <a:pt x="39980" y="202899"/>
                    <a:pt x="43078" y="206486"/>
                    <a:pt x="45244" y="210576"/>
                  </a:cubicBezTo>
                  <a:cubicBezTo>
                    <a:pt x="50227" y="219988"/>
                    <a:pt x="53341" y="230486"/>
                    <a:pt x="59531" y="239151"/>
                  </a:cubicBezTo>
                  <a:cubicBezTo>
                    <a:pt x="63500" y="244707"/>
                    <a:pt x="67925" y="249965"/>
                    <a:pt x="71438" y="255820"/>
                  </a:cubicBezTo>
                  <a:cubicBezTo>
                    <a:pt x="75091" y="261908"/>
                    <a:pt x="77124" y="268898"/>
                    <a:pt x="80963" y="274870"/>
                  </a:cubicBezTo>
                  <a:cubicBezTo>
                    <a:pt x="84315" y="280085"/>
                    <a:pt x="89149" y="284198"/>
                    <a:pt x="92869" y="289158"/>
                  </a:cubicBezTo>
                  <a:cubicBezTo>
                    <a:pt x="96303" y="293737"/>
                    <a:pt x="99027" y="298816"/>
                    <a:pt x="102394" y="303445"/>
                  </a:cubicBezTo>
                  <a:cubicBezTo>
                    <a:pt x="124250" y="333496"/>
                    <a:pt x="101549" y="301476"/>
                    <a:pt x="119063" y="322495"/>
                  </a:cubicBezTo>
                  <a:cubicBezTo>
                    <a:pt x="120895" y="324694"/>
                    <a:pt x="121963" y="327466"/>
                    <a:pt x="123825" y="329639"/>
                  </a:cubicBezTo>
                  <a:cubicBezTo>
                    <a:pt x="146075" y="355599"/>
                    <a:pt x="120991" y="324424"/>
                    <a:pt x="142875" y="346308"/>
                  </a:cubicBezTo>
                  <a:cubicBezTo>
                    <a:pt x="165095" y="368528"/>
                    <a:pt x="134150" y="343932"/>
                    <a:pt x="159544" y="362976"/>
                  </a:cubicBezTo>
                  <a:cubicBezTo>
                    <a:pt x="161131" y="365357"/>
                    <a:pt x="162152" y="368235"/>
                    <a:pt x="164306" y="370120"/>
                  </a:cubicBezTo>
                  <a:cubicBezTo>
                    <a:pt x="174383" y="378938"/>
                    <a:pt x="175926" y="378756"/>
                    <a:pt x="185738" y="382026"/>
                  </a:cubicBezTo>
                  <a:cubicBezTo>
                    <a:pt x="188119" y="384407"/>
                    <a:pt x="189869" y="387664"/>
                    <a:pt x="192881" y="389170"/>
                  </a:cubicBezTo>
                  <a:cubicBezTo>
                    <a:pt x="196501" y="390980"/>
                    <a:pt x="200861" y="390569"/>
                    <a:pt x="204788" y="391551"/>
                  </a:cubicBezTo>
                  <a:cubicBezTo>
                    <a:pt x="207223" y="392160"/>
                    <a:pt x="209652" y="392881"/>
                    <a:pt x="211931" y="393933"/>
                  </a:cubicBezTo>
                  <a:cubicBezTo>
                    <a:pt x="219989" y="397652"/>
                    <a:pt x="227042" y="404099"/>
                    <a:pt x="235744" y="405839"/>
                  </a:cubicBezTo>
                  <a:cubicBezTo>
                    <a:pt x="239713" y="406633"/>
                    <a:pt x="243724" y="407238"/>
                    <a:pt x="247650" y="408220"/>
                  </a:cubicBezTo>
                  <a:cubicBezTo>
                    <a:pt x="253256" y="409622"/>
                    <a:pt x="258664" y="411793"/>
                    <a:pt x="264319" y="412983"/>
                  </a:cubicBezTo>
                  <a:cubicBezTo>
                    <a:pt x="273768" y="414972"/>
                    <a:pt x="283369" y="416158"/>
                    <a:pt x="292894" y="417745"/>
                  </a:cubicBezTo>
                  <a:cubicBezTo>
                    <a:pt x="296069" y="416951"/>
                    <a:pt x="300955" y="418291"/>
                    <a:pt x="302419" y="415364"/>
                  </a:cubicBezTo>
                  <a:cubicBezTo>
                    <a:pt x="303542" y="413119"/>
                    <a:pt x="297520" y="414106"/>
                    <a:pt x="295275" y="412983"/>
                  </a:cubicBezTo>
                  <a:cubicBezTo>
                    <a:pt x="284817" y="407754"/>
                    <a:pt x="291138" y="407635"/>
                    <a:pt x="278606" y="403458"/>
                  </a:cubicBezTo>
                  <a:cubicBezTo>
                    <a:pt x="274766" y="402178"/>
                    <a:pt x="270651" y="401954"/>
                    <a:pt x="266700" y="401076"/>
                  </a:cubicBezTo>
                  <a:cubicBezTo>
                    <a:pt x="263505" y="400366"/>
                    <a:pt x="260350" y="399489"/>
                    <a:pt x="257175" y="398695"/>
                  </a:cubicBezTo>
                  <a:cubicBezTo>
                    <a:pt x="236701" y="385047"/>
                    <a:pt x="262605" y="401410"/>
                    <a:pt x="242888" y="391551"/>
                  </a:cubicBezTo>
                  <a:cubicBezTo>
                    <a:pt x="224434" y="382324"/>
                    <a:pt x="246547" y="390389"/>
                    <a:pt x="228600" y="384408"/>
                  </a:cubicBezTo>
                  <a:cubicBezTo>
                    <a:pt x="226219" y="382820"/>
                    <a:pt x="224071" y="380807"/>
                    <a:pt x="221456" y="379645"/>
                  </a:cubicBezTo>
                  <a:cubicBezTo>
                    <a:pt x="216869" y="377606"/>
                    <a:pt x="207169" y="374883"/>
                    <a:pt x="207169" y="374883"/>
                  </a:cubicBezTo>
                  <a:cubicBezTo>
                    <a:pt x="199992" y="370098"/>
                    <a:pt x="198963" y="368985"/>
                    <a:pt x="190500" y="365358"/>
                  </a:cubicBezTo>
                  <a:cubicBezTo>
                    <a:pt x="188193" y="364369"/>
                    <a:pt x="185737" y="363770"/>
                    <a:pt x="183356" y="362976"/>
                  </a:cubicBezTo>
                  <a:cubicBezTo>
                    <a:pt x="176212" y="357420"/>
                    <a:pt x="168324" y="352707"/>
                    <a:pt x="161925" y="346308"/>
                  </a:cubicBezTo>
                  <a:cubicBezTo>
                    <a:pt x="145614" y="329996"/>
                    <a:pt x="153242" y="335756"/>
                    <a:pt x="140494" y="327258"/>
                  </a:cubicBezTo>
                  <a:cubicBezTo>
                    <a:pt x="130741" y="314255"/>
                    <a:pt x="134663" y="317960"/>
                    <a:pt x="119063" y="305826"/>
                  </a:cubicBezTo>
                  <a:cubicBezTo>
                    <a:pt x="109940" y="298731"/>
                    <a:pt x="111185" y="302841"/>
                    <a:pt x="102394" y="291539"/>
                  </a:cubicBezTo>
                  <a:cubicBezTo>
                    <a:pt x="99552" y="287886"/>
                    <a:pt x="97444" y="283708"/>
                    <a:pt x="95250" y="279633"/>
                  </a:cubicBezTo>
                  <a:cubicBezTo>
                    <a:pt x="95227" y="279590"/>
                    <a:pt x="83355" y="255843"/>
                    <a:pt x="80963" y="251058"/>
                  </a:cubicBezTo>
                  <a:lnTo>
                    <a:pt x="76200" y="241533"/>
                  </a:lnTo>
                  <a:cubicBezTo>
                    <a:pt x="68923" y="212421"/>
                    <a:pt x="80553" y="253710"/>
                    <a:pt x="66675" y="222483"/>
                  </a:cubicBezTo>
                  <a:cubicBezTo>
                    <a:pt x="52948" y="191595"/>
                    <a:pt x="74165" y="225380"/>
                    <a:pt x="59531" y="203433"/>
                  </a:cubicBezTo>
                  <a:cubicBezTo>
                    <a:pt x="52130" y="181227"/>
                    <a:pt x="64999" y="218118"/>
                    <a:pt x="50006" y="184383"/>
                  </a:cubicBezTo>
                  <a:cubicBezTo>
                    <a:pt x="48677" y="181392"/>
                    <a:pt x="48774" y="177922"/>
                    <a:pt x="47625" y="174858"/>
                  </a:cubicBezTo>
                  <a:cubicBezTo>
                    <a:pt x="46379" y="171534"/>
                    <a:pt x="44181" y="168629"/>
                    <a:pt x="42863" y="165333"/>
                  </a:cubicBezTo>
                  <a:cubicBezTo>
                    <a:pt x="29975" y="133113"/>
                    <a:pt x="47177" y="169197"/>
                    <a:pt x="30956" y="136758"/>
                  </a:cubicBezTo>
                  <a:cubicBezTo>
                    <a:pt x="30162" y="133583"/>
                    <a:pt x="29864" y="130241"/>
                    <a:pt x="28575" y="127233"/>
                  </a:cubicBezTo>
                  <a:cubicBezTo>
                    <a:pt x="27448" y="124602"/>
                    <a:pt x="24635" y="122830"/>
                    <a:pt x="23813" y="120089"/>
                  </a:cubicBezTo>
                  <a:cubicBezTo>
                    <a:pt x="22200" y="114713"/>
                    <a:pt x="22173" y="108984"/>
                    <a:pt x="21431" y="103420"/>
                  </a:cubicBezTo>
                  <a:cubicBezTo>
                    <a:pt x="20394" y="95642"/>
                    <a:pt x="18166" y="75934"/>
                    <a:pt x="16669" y="67701"/>
                  </a:cubicBezTo>
                  <a:cubicBezTo>
                    <a:pt x="16084" y="64481"/>
                    <a:pt x="15082" y="61351"/>
                    <a:pt x="14288" y="58176"/>
                  </a:cubicBezTo>
                  <a:cubicBezTo>
                    <a:pt x="13494" y="39126"/>
                    <a:pt x="15041" y="19833"/>
                    <a:pt x="11906" y="1026"/>
                  </a:cubicBezTo>
                  <a:cubicBezTo>
                    <a:pt x="11081" y="-3926"/>
                    <a:pt x="8069" y="10380"/>
                    <a:pt x="7144" y="15314"/>
                  </a:cubicBezTo>
                  <a:cubicBezTo>
                    <a:pt x="5674" y="23154"/>
                    <a:pt x="5312" y="31168"/>
                    <a:pt x="4763" y="39126"/>
                  </a:cubicBezTo>
                  <a:cubicBezTo>
                    <a:pt x="2980" y="64984"/>
                    <a:pt x="988" y="117794"/>
                    <a:pt x="0" y="141520"/>
                  </a:cubicBezTo>
                  <a:cubicBezTo>
                    <a:pt x="1049" y="156208"/>
                    <a:pt x="784" y="172175"/>
                    <a:pt x="4763" y="186764"/>
                  </a:cubicBezTo>
                  <a:cubicBezTo>
                    <a:pt x="8156" y="199204"/>
                    <a:pt x="14661" y="214710"/>
                    <a:pt x="21431" y="224864"/>
                  </a:cubicBezTo>
                  <a:cubicBezTo>
                    <a:pt x="26194" y="232008"/>
                    <a:pt x="30223" y="239699"/>
                    <a:pt x="35719" y="246295"/>
                  </a:cubicBezTo>
                  <a:cubicBezTo>
                    <a:pt x="39688" y="251058"/>
                    <a:pt x="43506" y="255949"/>
                    <a:pt x="47625" y="260583"/>
                  </a:cubicBezTo>
                  <a:cubicBezTo>
                    <a:pt x="49862" y="263100"/>
                    <a:pt x="52613" y="265139"/>
                    <a:pt x="54769" y="267726"/>
                  </a:cubicBezTo>
                  <a:cubicBezTo>
                    <a:pt x="56601" y="269925"/>
                    <a:pt x="57814" y="272580"/>
                    <a:pt x="59531" y="274870"/>
                  </a:cubicBezTo>
                  <a:cubicBezTo>
                    <a:pt x="62580" y="278936"/>
                    <a:pt x="66067" y="282666"/>
                    <a:pt x="69056" y="286776"/>
                  </a:cubicBezTo>
                  <a:cubicBezTo>
                    <a:pt x="69084" y="286815"/>
                    <a:pt x="88077" y="315312"/>
                    <a:pt x="88106" y="315351"/>
                  </a:cubicBezTo>
                  <a:cubicBezTo>
                    <a:pt x="90487" y="318526"/>
                    <a:pt x="92444" y="322070"/>
                    <a:pt x="95250" y="324876"/>
                  </a:cubicBezTo>
                  <a:cubicBezTo>
                    <a:pt x="98056" y="327682"/>
                    <a:pt x="101410" y="329916"/>
                    <a:pt x="104775" y="332020"/>
                  </a:cubicBezTo>
                  <a:cubicBezTo>
                    <a:pt x="113085" y="337214"/>
                    <a:pt x="114389" y="335498"/>
                    <a:pt x="121444" y="341545"/>
                  </a:cubicBezTo>
                  <a:cubicBezTo>
                    <a:pt x="132372" y="350911"/>
                    <a:pt x="129943" y="352513"/>
                    <a:pt x="142875" y="360595"/>
                  </a:cubicBezTo>
                  <a:cubicBezTo>
                    <a:pt x="145004" y="361925"/>
                    <a:pt x="147638" y="362182"/>
                    <a:pt x="150019" y="362976"/>
                  </a:cubicBezTo>
                  <a:cubicBezTo>
                    <a:pt x="167969" y="380926"/>
                    <a:pt x="150232" y="365690"/>
                    <a:pt x="171450" y="377264"/>
                  </a:cubicBezTo>
                  <a:cubicBezTo>
                    <a:pt x="176475" y="380005"/>
                    <a:pt x="180975" y="383614"/>
                    <a:pt x="185738" y="386789"/>
                  </a:cubicBezTo>
                  <a:cubicBezTo>
                    <a:pt x="191407" y="390568"/>
                    <a:pt x="199041" y="395822"/>
                    <a:pt x="204788" y="398695"/>
                  </a:cubicBezTo>
                  <a:cubicBezTo>
                    <a:pt x="207033" y="399817"/>
                    <a:pt x="209581" y="400195"/>
                    <a:pt x="211931" y="401076"/>
                  </a:cubicBezTo>
                  <a:cubicBezTo>
                    <a:pt x="215934" y="402577"/>
                    <a:pt x="219752" y="404582"/>
                    <a:pt x="223838" y="405839"/>
                  </a:cubicBezTo>
                  <a:cubicBezTo>
                    <a:pt x="230094" y="407764"/>
                    <a:pt x="236811" y="408170"/>
                    <a:pt x="242888" y="410601"/>
                  </a:cubicBezTo>
                  <a:cubicBezTo>
                    <a:pt x="246857" y="412189"/>
                    <a:pt x="250700" y="414136"/>
                    <a:pt x="254794" y="415364"/>
                  </a:cubicBezTo>
                  <a:cubicBezTo>
                    <a:pt x="268908" y="419599"/>
                    <a:pt x="294948" y="419510"/>
                    <a:pt x="304800" y="420126"/>
                  </a:cubicBezTo>
                  <a:cubicBezTo>
                    <a:pt x="330994" y="419332"/>
                    <a:pt x="357214" y="419159"/>
                    <a:pt x="383381" y="417745"/>
                  </a:cubicBezTo>
                  <a:cubicBezTo>
                    <a:pt x="386649" y="417568"/>
                    <a:pt x="389647" y="415660"/>
                    <a:pt x="392906" y="415364"/>
                  </a:cubicBezTo>
                  <a:cubicBezTo>
                    <a:pt x="398440" y="414861"/>
                    <a:pt x="404019" y="415364"/>
                    <a:pt x="409575" y="415364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0CDD8D7-A05E-4AD4-9427-5E0F1CE9E54B}"/>
                </a:ext>
              </a:extLst>
            </p:cNvPr>
            <p:cNvSpPr/>
            <p:nvPr/>
          </p:nvSpPr>
          <p:spPr>
            <a:xfrm>
              <a:off x="1669256" y="2376488"/>
              <a:ext cx="97632" cy="92868"/>
            </a:xfrm>
            <a:custGeom>
              <a:avLst/>
              <a:gdLst>
                <a:gd name="connsiteX0" fmla="*/ 0 w 97632"/>
                <a:gd name="connsiteY0" fmla="*/ 0 h 92868"/>
                <a:gd name="connsiteX1" fmla="*/ 4763 w 97632"/>
                <a:gd name="connsiteY1" fmla="*/ 11906 h 92868"/>
                <a:gd name="connsiteX2" fmla="*/ 19050 w 97632"/>
                <a:gd name="connsiteY2" fmla="*/ 23812 h 92868"/>
                <a:gd name="connsiteX3" fmla="*/ 26194 w 97632"/>
                <a:gd name="connsiteY3" fmla="*/ 26193 h 92868"/>
                <a:gd name="connsiteX4" fmla="*/ 33338 w 97632"/>
                <a:gd name="connsiteY4" fmla="*/ 33337 h 92868"/>
                <a:gd name="connsiteX5" fmla="*/ 47625 w 97632"/>
                <a:gd name="connsiteY5" fmla="*/ 50006 h 92868"/>
                <a:gd name="connsiteX6" fmla="*/ 69057 w 97632"/>
                <a:gd name="connsiteY6" fmla="*/ 64293 h 92868"/>
                <a:gd name="connsiteX7" fmla="*/ 76200 w 97632"/>
                <a:gd name="connsiteY7" fmla="*/ 69056 h 92868"/>
                <a:gd name="connsiteX8" fmla="*/ 92869 w 97632"/>
                <a:gd name="connsiteY8" fmla="*/ 85725 h 92868"/>
                <a:gd name="connsiteX9" fmla="*/ 97632 w 97632"/>
                <a:gd name="connsiteY9" fmla="*/ 92868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32" h="92868">
                  <a:moveTo>
                    <a:pt x="0" y="0"/>
                  </a:moveTo>
                  <a:cubicBezTo>
                    <a:pt x="1588" y="3969"/>
                    <a:pt x="2497" y="8281"/>
                    <a:pt x="4763" y="11906"/>
                  </a:cubicBezTo>
                  <a:cubicBezTo>
                    <a:pt x="7157" y="15736"/>
                    <a:pt x="14861" y="21717"/>
                    <a:pt x="19050" y="23812"/>
                  </a:cubicBezTo>
                  <a:cubicBezTo>
                    <a:pt x="21295" y="24934"/>
                    <a:pt x="23813" y="25399"/>
                    <a:pt x="26194" y="26193"/>
                  </a:cubicBezTo>
                  <a:cubicBezTo>
                    <a:pt x="28575" y="28574"/>
                    <a:pt x="31182" y="30750"/>
                    <a:pt x="33338" y="33337"/>
                  </a:cubicBezTo>
                  <a:cubicBezTo>
                    <a:pt x="42351" y="44154"/>
                    <a:pt x="33314" y="38557"/>
                    <a:pt x="47625" y="50006"/>
                  </a:cubicBezTo>
                  <a:cubicBezTo>
                    <a:pt x="47640" y="50018"/>
                    <a:pt x="65477" y="61906"/>
                    <a:pt x="69057" y="64293"/>
                  </a:cubicBezTo>
                  <a:cubicBezTo>
                    <a:pt x="71438" y="65880"/>
                    <a:pt x="74483" y="66767"/>
                    <a:pt x="76200" y="69056"/>
                  </a:cubicBezTo>
                  <a:cubicBezTo>
                    <a:pt x="95246" y="94450"/>
                    <a:pt x="70648" y="63506"/>
                    <a:pt x="92869" y="85725"/>
                  </a:cubicBezTo>
                  <a:cubicBezTo>
                    <a:pt x="94893" y="87749"/>
                    <a:pt x="97632" y="92868"/>
                    <a:pt x="97632" y="92868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0D93371-2528-4FF3-A073-F66A344D0A43}"/>
                </a:ext>
              </a:extLst>
            </p:cNvPr>
            <p:cNvSpPr/>
            <p:nvPr/>
          </p:nvSpPr>
          <p:spPr>
            <a:xfrm>
              <a:off x="1659731" y="2478881"/>
              <a:ext cx="97651" cy="61913"/>
            </a:xfrm>
            <a:custGeom>
              <a:avLst/>
              <a:gdLst>
                <a:gd name="connsiteX0" fmla="*/ 0 w 97651"/>
                <a:gd name="connsiteY0" fmla="*/ 61913 h 61913"/>
                <a:gd name="connsiteX1" fmla="*/ 28575 w 97651"/>
                <a:gd name="connsiteY1" fmla="*/ 40482 h 61913"/>
                <a:gd name="connsiteX2" fmla="*/ 35719 w 97651"/>
                <a:gd name="connsiteY2" fmla="*/ 38100 h 61913"/>
                <a:gd name="connsiteX3" fmla="*/ 42863 w 97651"/>
                <a:gd name="connsiteY3" fmla="*/ 33338 h 61913"/>
                <a:gd name="connsiteX4" fmla="*/ 52388 w 97651"/>
                <a:gd name="connsiteY4" fmla="*/ 26194 h 61913"/>
                <a:gd name="connsiteX5" fmla="*/ 61913 w 97651"/>
                <a:gd name="connsiteY5" fmla="*/ 23813 h 61913"/>
                <a:gd name="connsiteX6" fmla="*/ 76200 w 97651"/>
                <a:gd name="connsiteY6" fmla="*/ 14288 h 61913"/>
                <a:gd name="connsiteX7" fmla="*/ 90488 w 97651"/>
                <a:gd name="connsiteY7" fmla="*/ 4763 h 61913"/>
                <a:gd name="connsiteX8" fmla="*/ 97632 w 97651"/>
                <a:gd name="connsiteY8" fmla="*/ 0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51" h="61913">
                  <a:moveTo>
                    <a:pt x="0" y="61913"/>
                  </a:moveTo>
                  <a:cubicBezTo>
                    <a:pt x="4643" y="58044"/>
                    <a:pt x="22094" y="42643"/>
                    <a:pt x="28575" y="40482"/>
                  </a:cubicBezTo>
                  <a:cubicBezTo>
                    <a:pt x="30956" y="39688"/>
                    <a:pt x="33474" y="39223"/>
                    <a:pt x="35719" y="38100"/>
                  </a:cubicBezTo>
                  <a:cubicBezTo>
                    <a:pt x="38279" y="36820"/>
                    <a:pt x="40534" y="35001"/>
                    <a:pt x="42863" y="33338"/>
                  </a:cubicBezTo>
                  <a:cubicBezTo>
                    <a:pt x="46093" y="31031"/>
                    <a:pt x="48838" y="27969"/>
                    <a:pt x="52388" y="26194"/>
                  </a:cubicBezTo>
                  <a:cubicBezTo>
                    <a:pt x="55315" y="24730"/>
                    <a:pt x="58738" y="24607"/>
                    <a:pt x="61913" y="23813"/>
                  </a:cubicBezTo>
                  <a:cubicBezTo>
                    <a:pt x="77767" y="7959"/>
                    <a:pt x="60693" y="22903"/>
                    <a:pt x="76200" y="14288"/>
                  </a:cubicBezTo>
                  <a:cubicBezTo>
                    <a:pt x="81204" y="11508"/>
                    <a:pt x="85058" y="6573"/>
                    <a:pt x="90488" y="4763"/>
                  </a:cubicBezTo>
                  <a:cubicBezTo>
                    <a:pt x="98385" y="2131"/>
                    <a:pt x="97632" y="4892"/>
                    <a:pt x="97632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F944765-00EE-4CFD-9526-2D6BE9A1B0BE}"/>
                </a:ext>
              </a:extLst>
            </p:cNvPr>
            <p:cNvSpPr/>
            <p:nvPr/>
          </p:nvSpPr>
          <p:spPr>
            <a:xfrm>
              <a:off x="1650206" y="2371725"/>
              <a:ext cx="100013" cy="90488"/>
            </a:xfrm>
            <a:custGeom>
              <a:avLst/>
              <a:gdLst>
                <a:gd name="connsiteX0" fmla="*/ 100013 w 100013"/>
                <a:gd name="connsiteY0" fmla="*/ 90488 h 90488"/>
                <a:gd name="connsiteX1" fmla="*/ 92869 w 100013"/>
                <a:gd name="connsiteY1" fmla="*/ 76200 h 90488"/>
                <a:gd name="connsiteX2" fmla="*/ 69057 w 100013"/>
                <a:gd name="connsiteY2" fmla="*/ 57150 h 90488"/>
                <a:gd name="connsiteX3" fmla="*/ 54769 w 100013"/>
                <a:gd name="connsiteY3" fmla="*/ 47625 h 90488"/>
                <a:gd name="connsiteX4" fmla="*/ 33338 w 100013"/>
                <a:gd name="connsiteY4" fmla="*/ 33338 h 90488"/>
                <a:gd name="connsiteX5" fmla="*/ 26194 w 100013"/>
                <a:gd name="connsiteY5" fmla="*/ 28575 h 90488"/>
                <a:gd name="connsiteX6" fmla="*/ 14288 w 100013"/>
                <a:gd name="connsiteY6" fmla="*/ 14288 h 90488"/>
                <a:gd name="connsiteX7" fmla="*/ 7144 w 100013"/>
                <a:gd name="connsiteY7" fmla="*/ 4763 h 90488"/>
                <a:gd name="connsiteX8" fmla="*/ 0 w 100013"/>
                <a:gd name="connsiteY8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3" h="90488">
                  <a:moveTo>
                    <a:pt x="100013" y="90488"/>
                  </a:moveTo>
                  <a:cubicBezTo>
                    <a:pt x="97632" y="85725"/>
                    <a:pt x="96064" y="80460"/>
                    <a:pt x="92869" y="76200"/>
                  </a:cubicBezTo>
                  <a:cubicBezTo>
                    <a:pt x="79686" y="58623"/>
                    <a:pt x="82701" y="65336"/>
                    <a:pt x="69057" y="57150"/>
                  </a:cubicBezTo>
                  <a:cubicBezTo>
                    <a:pt x="64149" y="54205"/>
                    <a:pt x="59532" y="50800"/>
                    <a:pt x="54769" y="47625"/>
                  </a:cubicBezTo>
                  <a:lnTo>
                    <a:pt x="33338" y="33338"/>
                  </a:lnTo>
                  <a:lnTo>
                    <a:pt x="26194" y="28575"/>
                  </a:lnTo>
                  <a:cubicBezTo>
                    <a:pt x="15671" y="12788"/>
                    <a:pt x="28037" y="30327"/>
                    <a:pt x="14288" y="14288"/>
                  </a:cubicBezTo>
                  <a:cubicBezTo>
                    <a:pt x="11705" y="11275"/>
                    <a:pt x="9950" y="7569"/>
                    <a:pt x="7144" y="4763"/>
                  </a:cubicBezTo>
                  <a:cubicBezTo>
                    <a:pt x="5120" y="2739"/>
                    <a:pt x="0" y="0"/>
                    <a:pt x="0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8543F84-9ADA-42E8-977C-597AEB9C4C93}"/>
                </a:ext>
              </a:extLst>
            </p:cNvPr>
            <p:cNvSpPr/>
            <p:nvPr/>
          </p:nvSpPr>
          <p:spPr>
            <a:xfrm>
              <a:off x="1635919" y="2453659"/>
              <a:ext cx="145256" cy="84754"/>
            </a:xfrm>
            <a:custGeom>
              <a:avLst/>
              <a:gdLst>
                <a:gd name="connsiteX0" fmla="*/ 0 w 145256"/>
                <a:gd name="connsiteY0" fmla="*/ 84754 h 84754"/>
                <a:gd name="connsiteX1" fmla="*/ 7144 w 145256"/>
                <a:gd name="connsiteY1" fmla="*/ 72847 h 84754"/>
                <a:gd name="connsiteX2" fmla="*/ 14287 w 145256"/>
                <a:gd name="connsiteY2" fmla="*/ 70466 h 84754"/>
                <a:gd name="connsiteX3" fmla="*/ 33337 w 145256"/>
                <a:gd name="connsiteY3" fmla="*/ 63322 h 84754"/>
                <a:gd name="connsiteX4" fmla="*/ 40481 w 145256"/>
                <a:gd name="connsiteY4" fmla="*/ 58560 h 84754"/>
                <a:gd name="connsiteX5" fmla="*/ 52387 w 145256"/>
                <a:gd name="connsiteY5" fmla="*/ 56179 h 84754"/>
                <a:gd name="connsiteX6" fmla="*/ 80962 w 145256"/>
                <a:gd name="connsiteY6" fmla="*/ 51416 h 84754"/>
                <a:gd name="connsiteX7" fmla="*/ 102394 w 145256"/>
                <a:gd name="connsiteY7" fmla="*/ 44272 h 84754"/>
                <a:gd name="connsiteX8" fmla="*/ 109537 w 145256"/>
                <a:gd name="connsiteY8" fmla="*/ 41891 h 84754"/>
                <a:gd name="connsiteX9" fmla="*/ 116681 w 145256"/>
                <a:gd name="connsiteY9" fmla="*/ 34747 h 84754"/>
                <a:gd name="connsiteX10" fmla="*/ 123825 w 145256"/>
                <a:gd name="connsiteY10" fmla="*/ 32366 h 84754"/>
                <a:gd name="connsiteX11" fmla="*/ 130969 w 145256"/>
                <a:gd name="connsiteY11" fmla="*/ 27604 h 84754"/>
                <a:gd name="connsiteX12" fmla="*/ 145256 w 145256"/>
                <a:gd name="connsiteY12" fmla="*/ 20460 h 84754"/>
                <a:gd name="connsiteX13" fmla="*/ 138112 w 145256"/>
                <a:gd name="connsiteY13" fmla="*/ 15697 h 84754"/>
                <a:gd name="connsiteX14" fmla="*/ 123825 w 145256"/>
                <a:gd name="connsiteY14" fmla="*/ 10935 h 84754"/>
                <a:gd name="connsiteX15" fmla="*/ 109537 w 145256"/>
                <a:gd name="connsiteY15" fmla="*/ 1410 h 84754"/>
                <a:gd name="connsiteX16" fmla="*/ 111919 w 145256"/>
                <a:gd name="connsiteY16" fmla="*/ 8554 h 8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56" h="84754">
                  <a:moveTo>
                    <a:pt x="0" y="84754"/>
                  </a:moveTo>
                  <a:cubicBezTo>
                    <a:pt x="2381" y="80785"/>
                    <a:pt x="3871" y="76120"/>
                    <a:pt x="7144" y="72847"/>
                  </a:cubicBezTo>
                  <a:cubicBezTo>
                    <a:pt x="8919" y="71072"/>
                    <a:pt x="11980" y="71455"/>
                    <a:pt x="14287" y="70466"/>
                  </a:cubicBezTo>
                  <a:cubicBezTo>
                    <a:pt x="31721" y="62995"/>
                    <a:pt x="15775" y="67714"/>
                    <a:pt x="33337" y="63322"/>
                  </a:cubicBezTo>
                  <a:cubicBezTo>
                    <a:pt x="35718" y="61735"/>
                    <a:pt x="37801" y="59565"/>
                    <a:pt x="40481" y="58560"/>
                  </a:cubicBezTo>
                  <a:cubicBezTo>
                    <a:pt x="44271" y="57139"/>
                    <a:pt x="48401" y="56882"/>
                    <a:pt x="52387" y="56179"/>
                  </a:cubicBezTo>
                  <a:cubicBezTo>
                    <a:pt x="61896" y="54501"/>
                    <a:pt x="71536" y="53511"/>
                    <a:pt x="80962" y="51416"/>
                  </a:cubicBezTo>
                  <a:cubicBezTo>
                    <a:pt x="80986" y="51411"/>
                    <a:pt x="98811" y="45467"/>
                    <a:pt x="102394" y="44272"/>
                  </a:cubicBezTo>
                  <a:lnTo>
                    <a:pt x="109537" y="41891"/>
                  </a:lnTo>
                  <a:cubicBezTo>
                    <a:pt x="111918" y="39510"/>
                    <a:pt x="113879" y="36615"/>
                    <a:pt x="116681" y="34747"/>
                  </a:cubicBezTo>
                  <a:cubicBezTo>
                    <a:pt x="118770" y="33355"/>
                    <a:pt x="121580" y="33488"/>
                    <a:pt x="123825" y="32366"/>
                  </a:cubicBezTo>
                  <a:cubicBezTo>
                    <a:pt x="126385" y="31086"/>
                    <a:pt x="128409" y="28884"/>
                    <a:pt x="130969" y="27604"/>
                  </a:cubicBezTo>
                  <a:cubicBezTo>
                    <a:pt x="150686" y="17745"/>
                    <a:pt x="124782" y="34108"/>
                    <a:pt x="145256" y="20460"/>
                  </a:cubicBezTo>
                  <a:cubicBezTo>
                    <a:pt x="142875" y="18872"/>
                    <a:pt x="140727" y="16859"/>
                    <a:pt x="138112" y="15697"/>
                  </a:cubicBezTo>
                  <a:cubicBezTo>
                    <a:pt x="133525" y="13658"/>
                    <a:pt x="123825" y="10935"/>
                    <a:pt x="123825" y="10935"/>
                  </a:cubicBezTo>
                  <a:cubicBezTo>
                    <a:pt x="119062" y="7760"/>
                    <a:pt x="107726" y="-4020"/>
                    <a:pt x="109537" y="1410"/>
                  </a:cubicBezTo>
                  <a:lnTo>
                    <a:pt x="111919" y="8554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431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3076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Что такое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accessibility?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2D403AD-D7C3-4964-8F1D-1DC9F3C64E47}"/>
              </a:ext>
            </a:extLst>
          </p:cNvPr>
          <p:cNvSpPr/>
          <p:nvPr/>
        </p:nvSpPr>
        <p:spPr>
          <a:xfrm>
            <a:off x="3367165" y="1746611"/>
            <a:ext cx="2384269" cy="2403875"/>
          </a:xfrm>
          <a:prstGeom prst="ellipse">
            <a:avLst/>
          </a:prstGeom>
          <a:solidFill>
            <a:srgbClr val="45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11D77D-866B-4913-8604-998795EE8BE0}"/>
              </a:ext>
            </a:extLst>
          </p:cNvPr>
          <p:cNvSpPr/>
          <p:nvPr/>
        </p:nvSpPr>
        <p:spPr>
          <a:xfrm>
            <a:off x="3929623" y="2314148"/>
            <a:ext cx="1284753" cy="12688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>
                  <a:lumMod val="50000"/>
                </a:schemeClr>
              </a:solidFill>
              <a:latin typeface="FavoritC" panose="02000503030000020004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76540-B5F5-4637-BC57-5A75C96A5A9C}"/>
              </a:ext>
            </a:extLst>
          </p:cNvPr>
          <p:cNvSpPr txBox="1"/>
          <p:nvPr/>
        </p:nvSpPr>
        <p:spPr>
          <a:xfrm>
            <a:off x="4104192" y="1932440"/>
            <a:ext cx="1089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Usability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D8210-C671-4E1F-BF54-B53383CEED37}"/>
              </a:ext>
            </a:extLst>
          </p:cNvPr>
          <p:cNvSpPr txBox="1"/>
          <p:nvPr/>
        </p:nvSpPr>
        <p:spPr>
          <a:xfrm>
            <a:off x="3929622" y="2786964"/>
            <a:ext cx="1438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Accessibility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450D64B-8B8E-4D28-9186-6850FE20C617}"/>
              </a:ext>
            </a:extLst>
          </p:cNvPr>
          <p:cNvSpPr/>
          <p:nvPr/>
        </p:nvSpPr>
        <p:spPr>
          <a:xfrm>
            <a:off x="678297" y="4623302"/>
            <a:ext cx="800850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15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%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пользователей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есть ограничения, влияющие на и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x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способ взаимодействия с интернетом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B12200C0-DFB9-4E00-B497-B45DCA73D493}"/>
              </a:ext>
            </a:extLst>
          </p:cNvPr>
          <p:cNvSpPr/>
          <p:nvPr/>
        </p:nvSpPr>
        <p:spPr>
          <a:xfrm>
            <a:off x="6720748" y="5869797"/>
            <a:ext cx="470911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Источник</a:t>
            </a:r>
            <a:r>
              <a:rPr lang="en-US" sz="135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ru-RU" sz="135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ООН</a:t>
            </a:r>
          </a:p>
        </p:txBody>
      </p:sp>
    </p:spTree>
    <p:extLst>
      <p:ext uri="{BB962C8B-B14F-4D97-AF65-F5344CB8AC3E}">
        <p14:creationId xmlns:p14="http://schemas.microsoft.com/office/powerpoint/2010/main" val="15256927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3076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Классификация ограничений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A30FDA-E537-4D6A-9DC9-9978AD6819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50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066" y="1998847"/>
            <a:ext cx="541013" cy="541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F5EA5F-3CBE-4C21-8D83-A030FB19F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176" y="2019673"/>
            <a:ext cx="623145" cy="621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8C1CCF-27F8-42CA-BA83-1938411FB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922" y="2024921"/>
            <a:ext cx="623144" cy="5209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2FD192-5181-485A-A415-E87DFF50D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66" y="1885255"/>
            <a:ext cx="773448" cy="75587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A4D4C37-507D-438E-847F-7D3CB58E8137}"/>
              </a:ext>
            </a:extLst>
          </p:cNvPr>
          <p:cNvSpPr txBox="1">
            <a:spLocks/>
          </p:cNvSpPr>
          <p:nvPr/>
        </p:nvSpPr>
        <p:spPr>
          <a:xfrm>
            <a:off x="935358" y="2752316"/>
            <a:ext cx="773447" cy="29665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Слух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E12F8F6-0A31-4A70-A644-F9D2C2955C36}"/>
              </a:ext>
            </a:extLst>
          </p:cNvPr>
          <p:cNvSpPr txBox="1">
            <a:spLocks/>
          </p:cNvSpPr>
          <p:nvPr/>
        </p:nvSpPr>
        <p:spPr>
          <a:xfrm>
            <a:off x="2780213" y="2746791"/>
            <a:ext cx="1795481" cy="29665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Зрение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700E983-12EF-4B5E-A9D0-FA040AD07C7F}"/>
              </a:ext>
            </a:extLst>
          </p:cNvPr>
          <p:cNvSpPr txBox="1">
            <a:spLocks/>
          </p:cNvSpPr>
          <p:nvPr/>
        </p:nvSpPr>
        <p:spPr>
          <a:xfrm>
            <a:off x="6754220" y="2746110"/>
            <a:ext cx="1996866" cy="5304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Ментальное развитие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23EFCF-453B-4F53-9A81-3657D78553FC}"/>
              </a:ext>
            </a:extLst>
          </p:cNvPr>
          <p:cNvSpPr txBox="1">
            <a:spLocks/>
          </p:cNvSpPr>
          <p:nvPr/>
        </p:nvSpPr>
        <p:spPr>
          <a:xfrm>
            <a:off x="4343400" y="2746110"/>
            <a:ext cx="2253663" cy="80170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Опорно-двигательный аппарат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5E21136-7CE5-4DBE-BF42-318A6A4A8D7C}"/>
              </a:ext>
            </a:extLst>
          </p:cNvPr>
          <p:cNvSpPr txBox="1">
            <a:spLocks/>
          </p:cNvSpPr>
          <p:nvPr/>
        </p:nvSpPr>
        <p:spPr>
          <a:xfrm>
            <a:off x="1901555" y="5602004"/>
            <a:ext cx="2042782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Постоянные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98C3DC6-5602-411F-BD37-AE34F5C97A33}"/>
              </a:ext>
            </a:extLst>
          </p:cNvPr>
          <p:cNvSpPr txBox="1">
            <a:spLocks/>
          </p:cNvSpPr>
          <p:nvPr/>
        </p:nvSpPr>
        <p:spPr>
          <a:xfrm>
            <a:off x="3944337" y="5605862"/>
            <a:ext cx="2154228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Временные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A569F9A-50F2-4836-A599-492844E2FA37}"/>
              </a:ext>
            </a:extLst>
          </p:cNvPr>
          <p:cNvSpPr txBox="1">
            <a:spLocks/>
          </p:cNvSpPr>
          <p:nvPr/>
        </p:nvSpPr>
        <p:spPr>
          <a:xfrm>
            <a:off x="5918717" y="5602004"/>
            <a:ext cx="2574080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Ситуационные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8F77476-123E-440E-AE2A-2AEAB5CB89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357" y="4268896"/>
            <a:ext cx="820457" cy="11332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AAC33C-D976-4E3F-83BB-BEDB89C836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2682" y="4268896"/>
            <a:ext cx="903075" cy="12853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01E0C4-A01B-453B-82A3-61D9FC0BB3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6233" y="4288524"/>
            <a:ext cx="856365" cy="1200918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0416CEA-2785-435B-8250-0BC28978DD07}"/>
              </a:ext>
            </a:extLst>
          </p:cNvPr>
          <p:cNvCxnSpPr>
            <a:cxnSpLocks/>
          </p:cNvCxnSpPr>
          <p:nvPr/>
        </p:nvCxnSpPr>
        <p:spPr>
          <a:xfrm>
            <a:off x="838982" y="3886200"/>
            <a:ext cx="767524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637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5793C-E04A-4AFD-B0EE-81F6C1C88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0" b="12033"/>
          <a:stretch/>
        </p:blipFill>
        <p:spPr>
          <a:xfrm>
            <a:off x="6294839" y="3774527"/>
            <a:ext cx="2849161" cy="294937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Стандарт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WCAG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D6C295-A678-4AAA-A8CB-2A981292A66F}"/>
              </a:ext>
            </a:extLst>
          </p:cNvPr>
          <p:cNvSpPr txBox="1">
            <a:spLocks/>
          </p:cNvSpPr>
          <p:nvPr/>
        </p:nvSpPr>
        <p:spPr>
          <a:xfrm>
            <a:off x="1220320" y="2720106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Воспринимаемость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9916DE-8780-4E4C-9609-2C27AB1AC881}"/>
              </a:ext>
            </a:extLst>
          </p:cNvPr>
          <p:cNvSpPr txBox="1">
            <a:spLocks/>
          </p:cNvSpPr>
          <p:nvPr/>
        </p:nvSpPr>
        <p:spPr>
          <a:xfrm>
            <a:off x="1232273" y="3409758"/>
            <a:ext cx="2697498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Управляемость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2C3FCC7-7BE3-46B7-B515-6EE049659977}"/>
              </a:ext>
            </a:extLst>
          </p:cNvPr>
          <p:cNvSpPr txBox="1">
            <a:spLocks/>
          </p:cNvSpPr>
          <p:nvPr/>
        </p:nvSpPr>
        <p:spPr>
          <a:xfrm>
            <a:off x="1232273" y="4082802"/>
            <a:ext cx="2697498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Понятность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9282B3E-60A1-4F24-AD67-A7A36889FF91}"/>
              </a:ext>
            </a:extLst>
          </p:cNvPr>
          <p:cNvSpPr txBox="1">
            <a:spLocks/>
          </p:cNvSpPr>
          <p:nvPr/>
        </p:nvSpPr>
        <p:spPr>
          <a:xfrm>
            <a:off x="1220320" y="4769727"/>
            <a:ext cx="2697498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Надёжность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90683CF-E1B8-4570-BFB7-747D78230236}"/>
              </a:ext>
            </a:extLst>
          </p:cNvPr>
          <p:cNvSpPr txBox="1">
            <a:spLocks/>
          </p:cNvSpPr>
          <p:nvPr/>
        </p:nvSpPr>
        <p:spPr>
          <a:xfrm>
            <a:off x="5191924" y="2760789"/>
            <a:ext cx="381056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7F20BFF-31BE-49E6-905B-D8C84CEE2F02}"/>
              </a:ext>
            </a:extLst>
          </p:cNvPr>
          <p:cNvSpPr txBox="1">
            <a:spLocks/>
          </p:cNvSpPr>
          <p:nvPr/>
        </p:nvSpPr>
        <p:spPr>
          <a:xfrm>
            <a:off x="5191924" y="3315259"/>
            <a:ext cx="586700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AA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19BA5206-589E-4E47-AB9D-8DAD1BF558E6}"/>
              </a:ext>
            </a:extLst>
          </p:cNvPr>
          <p:cNvSpPr txBox="1">
            <a:spLocks/>
          </p:cNvSpPr>
          <p:nvPr/>
        </p:nvSpPr>
        <p:spPr>
          <a:xfrm>
            <a:off x="5191924" y="3900417"/>
            <a:ext cx="775091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AAA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10ACA5-4BFE-44E6-A5EE-B2FE919345B5}"/>
              </a:ext>
            </a:extLst>
          </p:cNvPr>
          <p:cNvCxnSpPr>
            <a:cxnSpLocks/>
          </p:cNvCxnSpPr>
          <p:nvPr/>
        </p:nvCxnSpPr>
        <p:spPr>
          <a:xfrm flipH="1">
            <a:off x="882173" y="2907705"/>
            <a:ext cx="121119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1">
            <a:extLst>
              <a:ext uri="{FF2B5EF4-FFF2-40B4-BE49-F238E27FC236}">
                <a16:creationId xmlns:a16="http://schemas.microsoft.com/office/drawing/2014/main" id="{59DFF60C-8160-4C5C-84A0-51A1591EBE1E}"/>
              </a:ext>
            </a:extLst>
          </p:cNvPr>
          <p:cNvCxnSpPr>
            <a:cxnSpLocks/>
          </p:cNvCxnSpPr>
          <p:nvPr/>
        </p:nvCxnSpPr>
        <p:spPr>
          <a:xfrm flipH="1">
            <a:off x="878678" y="3593837"/>
            <a:ext cx="121119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1">
            <a:extLst>
              <a:ext uri="{FF2B5EF4-FFF2-40B4-BE49-F238E27FC236}">
                <a16:creationId xmlns:a16="http://schemas.microsoft.com/office/drawing/2014/main" id="{CEFB8DCD-9955-4DA0-8E60-312894F07765}"/>
              </a:ext>
            </a:extLst>
          </p:cNvPr>
          <p:cNvCxnSpPr>
            <a:cxnSpLocks/>
          </p:cNvCxnSpPr>
          <p:nvPr/>
        </p:nvCxnSpPr>
        <p:spPr>
          <a:xfrm flipH="1">
            <a:off x="882173" y="4267739"/>
            <a:ext cx="121119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1">
            <a:extLst>
              <a:ext uri="{FF2B5EF4-FFF2-40B4-BE49-F238E27FC236}">
                <a16:creationId xmlns:a16="http://schemas.microsoft.com/office/drawing/2014/main" id="{1BB951F6-938A-48D5-9A78-BAB392172507}"/>
              </a:ext>
            </a:extLst>
          </p:cNvPr>
          <p:cNvCxnSpPr>
            <a:cxnSpLocks/>
          </p:cNvCxnSpPr>
          <p:nvPr/>
        </p:nvCxnSpPr>
        <p:spPr>
          <a:xfrm flipH="1">
            <a:off x="882173" y="4952110"/>
            <a:ext cx="121119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C9ECA4F4-4060-4A3E-B233-21F2A14615F4}"/>
              </a:ext>
            </a:extLst>
          </p:cNvPr>
          <p:cNvSpPr txBox="1">
            <a:spLocks/>
          </p:cNvSpPr>
          <p:nvPr/>
        </p:nvSpPr>
        <p:spPr>
          <a:xfrm>
            <a:off x="5509723" y="2759431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Min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F2D4D39-57E5-4F94-AA6D-892A9D3A08E4}"/>
              </a:ext>
            </a:extLst>
          </p:cNvPr>
          <p:cNvSpPr txBox="1">
            <a:spLocks/>
          </p:cNvSpPr>
          <p:nvPr/>
        </p:nvSpPr>
        <p:spPr>
          <a:xfrm>
            <a:off x="5967015" y="3850798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Max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F0402AFE-AEA4-48FD-894F-C168FDF669DC}"/>
              </a:ext>
            </a:extLst>
          </p:cNvPr>
          <p:cNvSpPr txBox="1">
            <a:spLocks/>
          </p:cNvSpPr>
          <p:nvPr/>
        </p:nvSpPr>
        <p:spPr>
          <a:xfrm>
            <a:off x="825727" y="2103615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4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принципа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47D0B93-A549-4AAD-8F74-C650D2593633}"/>
              </a:ext>
            </a:extLst>
          </p:cNvPr>
          <p:cNvSpPr txBox="1">
            <a:spLocks/>
          </p:cNvSpPr>
          <p:nvPr/>
        </p:nvSpPr>
        <p:spPr>
          <a:xfrm>
            <a:off x="4724400" y="2103615"/>
            <a:ext cx="4013257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3 уровня соответсвия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6E24D2-D626-44E6-A0BA-365B871B52A6}"/>
              </a:ext>
            </a:extLst>
          </p:cNvPr>
          <p:cNvCxnSpPr>
            <a:cxnSpLocks/>
          </p:cNvCxnSpPr>
          <p:nvPr/>
        </p:nvCxnSpPr>
        <p:spPr>
          <a:xfrm flipH="1">
            <a:off x="4800600" y="2911473"/>
            <a:ext cx="121119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ED0EBF-75BD-4251-A5C3-0567878D5719}"/>
              </a:ext>
            </a:extLst>
          </p:cNvPr>
          <p:cNvCxnSpPr>
            <a:cxnSpLocks/>
          </p:cNvCxnSpPr>
          <p:nvPr/>
        </p:nvCxnSpPr>
        <p:spPr>
          <a:xfrm flipH="1">
            <a:off x="4800600" y="3484377"/>
            <a:ext cx="121119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EE33D8-DA43-4E1B-AAE9-633379DB9733}"/>
              </a:ext>
            </a:extLst>
          </p:cNvPr>
          <p:cNvCxnSpPr>
            <a:cxnSpLocks/>
          </p:cNvCxnSpPr>
          <p:nvPr/>
        </p:nvCxnSpPr>
        <p:spPr>
          <a:xfrm flipH="1">
            <a:off x="4808945" y="4071866"/>
            <a:ext cx="121119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931B48B3-3DFB-465C-B3A9-FA7E83D65AC4}"/>
              </a:ext>
            </a:extLst>
          </p:cNvPr>
          <p:cNvSpPr txBox="1">
            <a:spLocks/>
          </p:cNvSpPr>
          <p:nvPr/>
        </p:nvSpPr>
        <p:spPr>
          <a:xfrm>
            <a:off x="5778624" y="3282858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Recommended</a:t>
            </a:r>
          </a:p>
        </p:txBody>
      </p:sp>
    </p:spTree>
    <p:extLst>
      <p:ext uri="{BB962C8B-B14F-4D97-AF65-F5344CB8AC3E}">
        <p14:creationId xmlns:p14="http://schemas.microsoft.com/office/powerpoint/2010/main" val="39817724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Приоритизация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07597F-CCE5-430C-B983-B6B07435E6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50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0986" y="4998884"/>
            <a:ext cx="541013" cy="541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BE2FF3-2FCD-4088-9F91-E931C0B32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640" y="4998884"/>
            <a:ext cx="623145" cy="6214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288075-B9D1-4DAB-8B63-C2903B2A3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648" y="5018987"/>
            <a:ext cx="623144" cy="5209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BCE13-FC91-46BA-BAB6-46B43BF60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961" y="4888934"/>
            <a:ext cx="773448" cy="755870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FE100CB5-BCFB-44D9-9798-C130A1A5D6AA}"/>
              </a:ext>
            </a:extLst>
          </p:cNvPr>
          <p:cNvSpPr txBox="1">
            <a:spLocks/>
          </p:cNvSpPr>
          <p:nvPr/>
        </p:nvSpPr>
        <p:spPr>
          <a:xfrm>
            <a:off x="762000" y="1746642"/>
            <a:ext cx="3539533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Уровень соответствия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145251A5-E6CC-43A9-83C5-A9240CB731BD}"/>
              </a:ext>
            </a:extLst>
          </p:cNvPr>
          <p:cNvSpPr txBox="1">
            <a:spLocks/>
          </p:cNvSpPr>
          <p:nvPr/>
        </p:nvSpPr>
        <p:spPr>
          <a:xfrm>
            <a:off x="761999" y="4309030"/>
            <a:ext cx="3539533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Типы нарушений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57DFC6-044E-402A-B6F1-689475394DF9}"/>
              </a:ext>
            </a:extLst>
          </p:cNvPr>
          <p:cNvSpPr txBox="1">
            <a:spLocks/>
          </p:cNvSpPr>
          <p:nvPr/>
        </p:nvSpPr>
        <p:spPr>
          <a:xfrm>
            <a:off x="1136878" y="2296978"/>
            <a:ext cx="381056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80C79D0-7D9D-4B0B-BC01-6B2CC8593E07}"/>
              </a:ext>
            </a:extLst>
          </p:cNvPr>
          <p:cNvSpPr txBox="1">
            <a:spLocks/>
          </p:cNvSpPr>
          <p:nvPr/>
        </p:nvSpPr>
        <p:spPr>
          <a:xfrm>
            <a:off x="1089700" y="2793317"/>
            <a:ext cx="586700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AA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C8CE3E-2D1B-484D-A84B-9C51ADC94983}"/>
              </a:ext>
            </a:extLst>
          </p:cNvPr>
          <p:cNvSpPr txBox="1">
            <a:spLocks/>
          </p:cNvSpPr>
          <p:nvPr/>
        </p:nvSpPr>
        <p:spPr>
          <a:xfrm>
            <a:off x="1066800" y="3302741"/>
            <a:ext cx="775091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AAA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A92ABF-31E9-410B-867D-AF0E846633B4}"/>
              </a:ext>
            </a:extLst>
          </p:cNvPr>
          <p:cNvSpPr txBox="1">
            <a:spLocks/>
          </p:cNvSpPr>
          <p:nvPr/>
        </p:nvSpPr>
        <p:spPr>
          <a:xfrm>
            <a:off x="1485626" y="2284215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Min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285C7CD-512E-45AE-A368-258044FE6AAA}"/>
              </a:ext>
            </a:extLst>
          </p:cNvPr>
          <p:cNvSpPr txBox="1">
            <a:spLocks/>
          </p:cNvSpPr>
          <p:nvPr/>
        </p:nvSpPr>
        <p:spPr>
          <a:xfrm>
            <a:off x="1819031" y="3269921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Max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034EBF3-C830-48FF-BFCC-F6EC07B4B01E}"/>
              </a:ext>
            </a:extLst>
          </p:cNvPr>
          <p:cNvSpPr txBox="1">
            <a:spLocks/>
          </p:cNvSpPr>
          <p:nvPr/>
        </p:nvSpPr>
        <p:spPr>
          <a:xfrm>
            <a:off x="1676400" y="2752931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Recommended</a:t>
            </a:r>
          </a:p>
        </p:txBody>
      </p:sp>
    </p:spTree>
    <p:extLst>
      <p:ext uri="{BB962C8B-B14F-4D97-AF65-F5344CB8AC3E}">
        <p14:creationId xmlns:p14="http://schemas.microsoft.com/office/powerpoint/2010/main" val="37380673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60748" y="383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Приоритизация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B497AB3-61AD-4FA4-8BA8-71040EB5B241}"/>
              </a:ext>
            </a:extLst>
          </p:cNvPr>
          <p:cNvSpPr txBox="1">
            <a:spLocks/>
          </p:cNvSpPr>
          <p:nvPr/>
        </p:nvSpPr>
        <p:spPr>
          <a:xfrm>
            <a:off x="5970090" y="523932"/>
            <a:ext cx="2183310" cy="6394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07597F-CCE5-430C-B983-B6B07435E6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50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0986" y="4998884"/>
            <a:ext cx="541013" cy="541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BE2FF3-2FCD-4088-9F91-E931C0B32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640" y="4998884"/>
            <a:ext cx="623145" cy="6214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288075-B9D1-4DAB-8B63-C2903B2A3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648" y="5018987"/>
            <a:ext cx="623144" cy="5209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BCE13-FC91-46BA-BAB6-46B43BF60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961" y="4888934"/>
            <a:ext cx="773448" cy="755870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FE100CB5-BCFB-44D9-9798-C130A1A5D6AA}"/>
              </a:ext>
            </a:extLst>
          </p:cNvPr>
          <p:cNvSpPr txBox="1">
            <a:spLocks/>
          </p:cNvSpPr>
          <p:nvPr/>
        </p:nvSpPr>
        <p:spPr>
          <a:xfrm>
            <a:off x="762000" y="1746642"/>
            <a:ext cx="3539533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Уровень соответствия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145251A5-E6CC-43A9-83C5-A9240CB731BD}"/>
              </a:ext>
            </a:extLst>
          </p:cNvPr>
          <p:cNvSpPr txBox="1">
            <a:spLocks/>
          </p:cNvSpPr>
          <p:nvPr/>
        </p:nvSpPr>
        <p:spPr>
          <a:xfrm>
            <a:off x="761999" y="4309030"/>
            <a:ext cx="3539533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Типы нарушений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57DFC6-044E-402A-B6F1-689475394DF9}"/>
              </a:ext>
            </a:extLst>
          </p:cNvPr>
          <p:cNvSpPr txBox="1">
            <a:spLocks/>
          </p:cNvSpPr>
          <p:nvPr/>
        </p:nvSpPr>
        <p:spPr>
          <a:xfrm>
            <a:off x="1136878" y="2296978"/>
            <a:ext cx="381056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80C79D0-7D9D-4B0B-BC01-6B2CC8593E07}"/>
              </a:ext>
            </a:extLst>
          </p:cNvPr>
          <p:cNvSpPr txBox="1">
            <a:spLocks/>
          </p:cNvSpPr>
          <p:nvPr/>
        </p:nvSpPr>
        <p:spPr>
          <a:xfrm>
            <a:off x="1089700" y="2793317"/>
            <a:ext cx="586700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AA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C8CE3E-2D1B-484D-A84B-9C51ADC94983}"/>
              </a:ext>
            </a:extLst>
          </p:cNvPr>
          <p:cNvSpPr txBox="1">
            <a:spLocks/>
          </p:cNvSpPr>
          <p:nvPr/>
        </p:nvSpPr>
        <p:spPr>
          <a:xfrm>
            <a:off x="1066800" y="3302741"/>
            <a:ext cx="775091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AAA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A92ABF-31E9-410B-867D-AF0E846633B4}"/>
              </a:ext>
            </a:extLst>
          </p:cNvPr>
          <p:cNvSpPr txBox="1">
            <a:spLocks/>
          </p:cNvSpPr>
          <p:nvPr/>
        </p:nvSpPr>
        <p:spPr>
          <a:xfrm>
            <a:off x="1485626" y="2286000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Min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285C7CD-512E-45AE-A368-258044FE6AAA}"/>
              </a:ext>
            </a:extLst>
          </p:cNvPr>
          <p:cNvSpPr txBox="1">
            <a:spLocks/>
          </p:cNvSpPr>
          <p:nvPr/>
        </p:nvSpPr>
        <p:spPr>
          <a:xfrm>
            <a:off x="1819031" y="3269921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Max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034EBF3-C830-48FF-BFCC-F6EC07B4B01E}"/>
              </a:ext>
            </a:extLst>
          </p:cNvPr>
          <p:cNvSpPr txBox="1">
            <a:spLocks/>
          </p:cNvSpPr>
          <p:nvPr/>
        </p:nvSpPr>
        <p:spPr>
          <a:xfrm>
            <a:off x="1676400" y="2752931"/>
            <a:ext cx="3104044" cy="3647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Recommended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D2B636-D828-46EC-A166-4E3723EE3859}"/>
              </a:ext>
            </a:extLst>
          </p:cNvPr>
          <p:cNvCxnSpPr>
            <a:cxnSpLocks/>
          </p:cNvCxnSpPr>
          <p:nvPr/>
        </p:nvCxnSpPr>
        <p:spPr>
          <a:xfrm>
            <a:off x="609600" y="2438400"/>
            <a:ext cx="381000" cy="0"/>
          </a:xfrm>
          <a:prstGeom prst="straightConnector1">
            <a:avLst/>
          </a:prstGeom>
          <a:ln w="76200">
            <a:solidFill>
              <a:srgbClr val="73C0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14048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FA69AB36-F199-4ED2-AF6A-ED32E291CF5E}" vid="{EDE085A7-08A3-4520-9C0A-DDCA55ED4F1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ookv4xpx38073</Template>
  <TotalTime>1348</TotalTime>
  <Words>363</Words>
  <Application>Microsoft Office PowerPoint</Application>
  <PresentationFormat>Экран (4:3)</PresentationFormat>
  <Paragraphs>152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FavoritC</vt:lpstr>
      <vt:lpstr>presentation-template</vt:lpstr>
      <vt:lpstr>Accessibility: Пользователи с НЕограниченными возможностями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Kovtun, Anna</dc:creator>
  <cp:lastModifiedBy>Kovtun, Anna</cp:lastModifiedBy>
  <cp:revision>65</cp:revision>
  <dcterms:created xsi:type="dcterms:W3CDTF">2018-11-21T17:57:39Z</dcterms:created>
  <dcterms:modified xsi:type="dcterms:W3CDTF">2018-11-29T19:41:14Z</dcterms:modified>
</cp:coreProperties>
</file>