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notesMasterIdLst>
    <p:notesMasterId r:id="rId44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ype="http://schemas.openxmlformats.org/officeDocument/2006/relationships/presProps" Target="presProps.xml"/>  <Relationship Id="rId41" Type="http://schemas.openxmlformats.org/officeDocument/2006/relationships/viewProps" Target="viewProps.xml"/>  <Relationship Id="rId42" Type="http://schemas.openxmlformats.org/officeDocument/2006/relationships/theme" Target="theme/theme1.xml"/>  <Relationship Id="rId43" Type="http://schemas.openxmlformats.org/officeDocument/2006/relationships/tableStyles" Target="tableStyles.xml"/>  <Relationship Id="rId4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Долгострой (в данном случае) - проекта, который не удавалось запустить, несмотря на множество попыток в течение нескольких лет.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Показательны тут 2 кейса, произошедших у нас:
1) Одна из попыток реализации была приостановлена, потому что один из участников проектной команды предложил сделать "Личный счет", вместо обычных сертификатов. Разработка была приостановлена.
2) Во время реализации проекта с моим участием один из Product-менеджеров усомнился в выбранном решении, предложив альтернативу. Предложенное им решение, к счастью, было оценено заранее, реализовать его было невозможно, поэтому нам удалось продолжить проект.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Достаточно сложно нам было согласовать реализацию данного проекта с нашей бухгалтерией, так как процессы бухгалтерии значительно менялись, у них появлялось много дополнительной работы, были различные нюансы по налогам и расчетам с внешними курьерскими службами.
Обсудив с разработкой и продакт менеджерами различные варианты, удалось придумать решение, минимизирующее проблемы бухгалтерии
Некоторая функциональность продукта была урезана, и это позволило нам продолжить реализацию проекта.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Как я сказала ранее, у Lamoda есть собственная служба доставки. Однако она работает не во всех населенных пунктах, поэтому мы пользуемся услугами внешних сервисов доставки. Мне скинули переписку с одной из наших внешних курьерских служб о возможности доработки на их стороне, чтобы те научились работать с нашими сертификатами.
Но:
1)	Разработку они планировали завершить в октябре (а тогда был февраль)
2)	Таких внешних курьерских служб у нас сильно больше одной, с каждой своя кастомная интеграция
Необходимо было сделать так, чтобы курьерские службы ничего не знали про наши сертификаты.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Lamoda - это:
- интернет-магазин
- служба доставки
- склад с высокой степенью автоматизации
- Call Center
- фотостудия
Данные сервисы активно предлагаются другим компаниям в рамках b2b-схемы.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У нас это было так: техлид проекта придумал классное архитектурное решение, которое, помимо реализации требований проекта, еще бы помогло нам улучшить процессинг оплат заказов. Разработка оценилась в 6 месяцев. Руководство IT сказало, что столько ресурсов у нас нет, и проект будет делаться, если скоуп удастся в 2 раза сократить.
Так как из 6 месяцев 3 были отведены на разработку систему хранения транзакций оплат и возвратов (выделена зеленым), требуемую для того, чтобы мы могли корректно осуществлять возвраты средств за заказы, оплаченные сертификатами, на сертификаты, мы были вынуждены отказаться от возвратов на сертификаты.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Так скоуп проекта сократился до верхнеуровневой оценки в 3 месяца (в итоге получилось больше, но это стандартно)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Например, нам необходимо было, чтобы мы могли обеспечить дополнительные каналы продаж - через агрегаторов, массово компаниям, в наших ПВЗ, а также чтобы сама покупка пользователями на сайте была бы более удобной.
Продажу через агрегаторов и массовую продажу партнерам даже удалось реализовать, причём довольно быстро.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Возможно, кому-то, кто планирует ресурсы, может показаться, что после готовности ТЗ работа аналитика завершена. Однако все, что сделал аналитик, не будет иметь смысл, пока функциональность не будет готова, зарелижена и ею не начнут пользоваться.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Чтобы быть уверенными, что вся наша большая работа не была напрасной, необходимо всеми силами способствовать разработке, оперативно реагировать на все изменения.
Пока велась разработка, я:
1) либо сама ставила все задачи, либо ревьювила описания всех поставленных задач
2) следила за чатиками и переписками
3) продолжала задавать самые глупые вопросы
4) ревьювила тест кейсы, сама писала тест кейсы при необходимости
5) разумеется, старалась отвечать на вопросы в любое время дня и ночи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Что происходит, если не уследить?
Как-то вечером, занимаясь своими делами, я увидела сообщения в чатике от тестировщика, что в одном из кейсов, когда клиент отказывается от заказа, оплаченного сертификатом, мы не возвращаем ему деньги. Конечно, я сразу подняла панику, попросила тестировщика еще раз проверить, помчалась в офис сама вызывать соответствующие api-методы и проверять. Выяснилось, что, действительно, у нас есть такой баг.
Оказалось, что несколько месяцев назад разработчики двух разных микросервисов обсуждали этот кейс и ДОГОВОРИЛИСЬ, как его разрешать. Конечно же, один понял по-своему, другой - по-своему, и в итоге получился такой немного противозаконный баг. Это ни в коем случае не вина разработчиков. Возможно, мне стоило проявлять еще больше занудства и, например, посещать стендапы разработки.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В итоге проект был успешно запущен и передан в поддержку, хотя данный этап с учетом различных нюансов занял достаточно много времени. В октябре мы раскатили функционал на офис, однако полноценный релиз на всех пользователей состоялся только в феврале.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И, разумеется, я ни в коем случае не считаю свои действия основным фактором, который помог запуску.
Крайне важно, что наши заказчики, в том числе топ-менеджмент, были заинтересованы в запуске проекта, а еще у нас была классная и мотивированная в появлении классного продукта команда, каждый член которой делал, что мог.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Статистика по количеству продаж сертификатов по месяцам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5pFvMe5W74A7-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6p_PdezYOgSsx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6ugBbYjSVB0dy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71wvw3SpGlFxV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73T6KHeDvJ7TY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76PH3IGxOGvlG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770mRrif40Cay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791xjDx9Q9xb5H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7BKuPnfm9EVfN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7Ex3FJW_R0U7p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7xAIM6cY5CkL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5pFvMe5W74A7-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CWg5u5TinhEoy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ECyJvY89m5MT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FMgu4_vHehXU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HjjAGfqLgb1T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IBt6KyEts1gBU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Mj51rnkijxT7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NDqvHlsN3wIV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OhV6Wr4x3Z2A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RwUQB5RI2Qe9-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UvEozAYWKZO5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5qzWv2AJl8z-Z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wdeK8GkNToGfF3b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xaCGexILjN8bNeC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xMvWIs06IdZKQjE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x2U_osPUF2Q4FkK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wsjk7QdfZLIEyx-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wYdRTdSN1h_MrGS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V_hMpWBvDyjG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Y9e9qoN9pIa00EHf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8hZsf_JQOpMVP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6bMuMsHJ6EKEn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6ewCniLsia3Xb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6gLwJSZz_AYip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uVPAfnldE3XDOJo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J7v5yhihSytS9KPP6-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2Xh76o_aqy1uxCtdP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2020-10-09T20:21:41.191Z</dcterms:created>
  <dcterms:modified xsi:type="dcterms:W3CDTF">2020-10-09T20:21:41.191Z</dcterms:modified>
</cp:coreProperties>
</file>