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6" r:id="rId5"/>
    <p:sldMasterId id="2147483663" r:id="rId6"/>
  </p:sldMasterIdLst>
  <p:notesMasterIdLst>
    <p:notesMasterId r:id="rId24"/>
  </p:notesMasterIdLst>
  <p:handoutMasterIdLst>
    <p:handoutMasterId r:id="rId25"/>
  </p:handoutMasterIdLst>
  <p:sldIdLst>
    <p:sldId id="256" r:id="rId7"/>
    <p:sldId id="306" r:id="rId8"/>
    <p:sldId id="863" r:id="rId9"/>
    <p:sldId id="307" r:id="rId10"/>
    <p:sldId id="278" r:id="rId11"/>
    <p:sldId id="3100" r:id="rId12"/>
    <p:sldId id="334" r:id="rId13"/>
    <p:sldId id="302" r:id="rId14"/>
    <p:sldId id="313" r:id="rId15"/>
    <p:sldId id="311" r:id="rId16"/>
    <p:sldId id="870" r:id="rId17"/>
    <p:sldId id="330" r:id="rId18"/>
    <p:sldId id="312" r:id="rId19"/>
    <p:sldId id="873" r:id="rId20"/>
    <p:sldId id="865" r:id="rId21"/>
    <p:sldId id="3103" r:id="rId22"/>
    <p:sldId id="872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EA86D2C-016F-42A1-B780-1C48A32430C7}">
          <p14:sldIdLst>
            <p14:sldId id="256"/>
          </p14:sldIdLst>
        </p14:section>
        <p14:section name="Problem complexity" id="{8A170A20-861D-4239-A4BD-2E196817B9FB}">
          <p14:sldIdLst>
            <p14:sldId id="306"/>
            <p14:sldId id="863"/>
            <p14:sldId id="307"/>
          </p14:sldIdLst>
        </p14:section>
        <p14:section name="Key points" id="{13A61197-810B-451D-954C-9F60223383B1}">
          <p14:sldIdLst>
            <p14:sldId id="278"/>
            <p14:sldId id="3100"/>
            <p14:sldId id="334"/>
            <p14:sldId id="302"/>
            <p14:sldId id="313"/>
            <p14:sldId id="311"/>
            <p14:sldId id="870"/>
            <p14:sldId id="330"/>
            <p14:sldId id="312"/>
            <p14:sldId id="873"/>
            <p14:sldId id="865"/>
          </p14:sldIdLst>
        </p14:section>
        <p14:section name="Summary" id="{24E5920C-13F9-4322-9122-7F769D05145D}">
          <p14:sldIdLst>
            <p14:sldId id="3103"/>
            <p14:sldId id="8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EFE"/>
    <a:srgbClr val="FFC000"/>
    <a:srgbClr val="133C4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B42B4-1F58-465D-88BC-CA6B11ABFC50}" v="605" dt="2020-10-09T07:06:44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3792" autoAdjust="0"/>
  </p:normalViewPr>
  <p:slideViewPr>
    <p:cSldViewPr snapToGrid="0">
      <p:cViewPr>
        <p:scale>
          <a:sx n="90" d="100"/>
          <a:sy n="90" d="100"/>
        </p:scale>
        <p:origin x="624" y="-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" userId="7d42dd87-e63a-4ed9-bbc1-c55bad3721ff" providerId="ADAL" clId="{3BEB42B4-1F58-465D-88BC-CA6B11ABFC50}"/>
    <pc:docChg chg="undo custSel addSld delSld modSld sldOrd addSection delSection modSection">
      <pc:chgData name="Natalia" userId="7d42dd87-e63a-4ed9-bbc1-c55bad3721ff" providerId="ADAL" clId="{3BEB42B4-1F58-465D-88BC-CA6B11ABFC50}" dt="2020-10-08T08:18:12.530" v="17796"/>
      <pc:docMkLst>
        <pc:docMk/>
      </pc:docMkLst>
      <pc:sldChg chg="modSp mod modNotesTx">
        <pc:chgData name="Natalia" userId="7d42dd87-e63a-4ed9-bbc1-c55bad3721ff" providerId="ADAL" clId="{3BEB42B4-1F58-465D-88BC-CA6B11ABFC50}" dt="2020-10-07T13:40:49.814" v="16621" actId="20577"/>
        <pc:sldMkLst>
          <pc:docMk/>
          <pc:sldMk cId="1733196742" sldId="256"/>
        </pc:sldMkLst>
        <pc:spChg chg="mod">
          <ac:chgData name="Natalia" userId="7d42dd87-e63a-4ed9-bbc1-c55bad3721ff" providerId="ADAL" clId="{3BEB42B4-1F58-465D-88BC-CA6B11ABFC50}" dt="2020-10-06T20:17:13.296" v="1095" actId="1076"/>
          <ac:spMkLst>
            <pc:docMk/>
            <pc:sldMk cId="1733196742" sldId="256"/>
            <ac:spMk id="4" creationId="{00000000-0000-0000-0000-000000000000}"/>
          </ac:spMkLst>
        </pc:spChg>
        <pc:spChg chg="mod">
          <ac:chgData name="Natalia" userId="7d42dd87-e63a-4ed9-bbc1-c55bad3721ff" providerId="ADAL" clId="{3BEB42B4-1F58-465D-88BC-CA6B11ABFC50}" dt="2020-10-06T20:17:13.296" v="1095" actId="1076"/>
          <ac:spMkLst>
            <pc:docMk/>
            <pc:sldMk cId="1733196742" sldId="256"/>
            <ac:spMk id="5" creationId="{00000000-0000-0000-0000-000000000000}"/>
          </ac:spMkLst>
        </pc:spChg>
      </pc:sldChg>
      <pc:sldChg chg="addSp delSp mod modNotesTx">
        <pc:chgData name="Natalia" userId="7d42dd87-e63a-4ed9-bbc1-c55bad3721ff" providerId="ADAL" clId="{3BEB42B4-1F58-465D-88BC-CA6B11ABFC50}" dt="2020-10-07T12:59:27.997" v="13255" actId="20577"/>
        <pc:sldMkLst>
          <pc:docMk/>
          <pc:sldMk cId="3307591839" sldId="278"/>
        </pc:sldMkLst>
        <pc:spChg chg="add del">
          <ac:chgData name="Natalia" userId="7d42dd87-e63a-4ed9-bbc1-c55bad3721ff" providerId="ADAL" clId="{3BEB42B4-1F58-465D-88BC-CA6B11ABFC50}" dt="2020-10-07T07:20:56.439" v="10509" actId="22"/>
          <ac:spMkLst>
            <pc:docMk/>
            <pc:sldMk cId="3307591839" sldId="278"/>
            <ac:spMk id="16" creationId="{F6FB7357-4A98-4652-89D2-E1C74F1D0CF4}"/>
          </ac:spMkLst>
        </pc:spChg>
        <pc:spChg chg="add del">
          <ac:chgData name="Natalia" userId="7d42dd87-e63a-4ed9-bbc1-c55bad3721ff" providerId="ADAL" clId="{3BEB42B4-1F58-465D-88BC-CA6B11ABFC50}" dt="2020-10-07T07:20:58.927" v="10511" actId="22"/>
          <ac:spMkLst>
            <pc:docMk/>
            <pc:sldMk cId="3307591839" sldId="278"/>
            <ac:spMk id="18" creationId="{4B81B919-AB26-49EB-AC5B-0AAC31ECA820}"/>
          </ac:spMkLst>
        </pc:spChg>
      </pc:sldChg>
      <pc:sldChg chg="del">
        <pc:chgData name="Natalia" userId="7d42dd87-e63a-4ed9-bbc1-c55bad3721ff" providerId="ADAL" clId="{3BEB42B4-1F58-465D-88BC-CA6B11ABFC50}" dt="2020-10-06T20:27:43.887" v="1652" actId="47"/>
        <pc:sldMkLst>
          <pc:docMk/>
          <pc:sldMk cId="3527154352" sldId="295"/>
        </pc:sldMkLst>
      </pc:sldChg>
      <pc:sldChg chg="del">
        <pc:chgData name="Natalia" userId="7d42dd87-e63a-4ed9-bbc1-c55bad3721ff" providerId="ADAL" clId="{3BEB42B4-1F58-465D-88BC-CA6B11ABFC50}" dt="2020-10-07T07:27:33.973" v="10640" actId="47"/>
        <pc:sldMkLst>
          <pc:docMk/>
          <pc:sldMk cId="2929053673" sldId="296"/>
        </pc:sldMkLst>
      </pc:sldChg>
      <pc:sldChg chg="modNotesTx">
        <pc:chgData name="Natalia" userId="7d42dd87-e63a-4ed9-bbc1-c55bad3721ff" providerId="ADAL" clId="{3BEB42B4-1F58-465D-88BC-CA6B11ABFC50}" dt="2020-10-07T13:52:03.178" v="17459" actId="20577"/>
        <pc:sldMkLst>
          <pc:docMk/>
          <pc:sldMk cId="188211328" sldId="302"/>
        </pc:sldMkLst>
      </pc:sldChg>
      <pc:sldChg chg="modSp mod modNotesTx">
        <pc:chgData name="Natalia" userId="7d42dd87-e63a-4ed9-bbc1-c55bad3721ff" providerId="ADAL" clId="{3BEB42B4-1F58-465D-88BC-CA6B11ABFC50}" dt="2020-10-07T13:41:22.246" v="16650" actId="20577"/>
        <pc:sldMkLst>
          <pc:docMk/>
          <pc:sldMk cId="1382607569" sldId="306"/>
        </pc:sldMkLst>
        <pc:spChg chg="mod">
          <ac:chgData name="Natalia" userId="7d42dd87-e63a-4ed9-bbc1-c55bad3721ff" providerId="ADAL" clId="{3BEB42B4-1F58-465D-88BC-CA6B11ABFC50}" dt="2020-10-06T21:01:40.962" v="3133" actId="20577"/>
          <ac:spMkLst>
            <pc:docMk/>
            <pc:sldMk cId="1382607569" sldId="306"/>
            <ac:spMk id="2" creationId="{1AB49DDE-8586-4F7F-B56D-6A186CFFAB01}"/>
          </ac:spMkLst>
        </pc:spChg>
        <pc:spChg chg="mod">
          <ac:chgData name="Natalia" userId="7d42dd87-e63a-4ed9-bbc1-c55bad3721ff" providerId="ADAL" clId="{3BEB42B4-1F58-465D-88BC-CA6B11ABFC50}" dt="2020-10-06T21:02:24.669" v="3205" actId="20577"/>
          <ac:spMkLst>
            <pc:docMk/>
            <pc:sldMk cId="1382607569" sldId="306"/>
            <ac:spMk id="5" creationId="{6C1FBC9D-CB1E-4706-8FCB-D9D747D1F317}"/>
          </ac:spMkLst>
        </pc:spChg>
        <pc:spChg chg="mod">
          <ac:chgData name="Natalia" userId="7d42dd87-e63a-4ed9-bbc1-c55bad3721ff" providerId="ADAL" clId="{3BEB42B4-1F58-465D-88BC-CA6B11ABFC50}" dt="2020-10-06T21:02:30.616" v="3225" actId="20577"/>
          <ac:spMkLst>
            <pc:docMk/>
            <pc:sldMk cId="1382607569" sldId="306"/>
            <ac:spMk id="11" creationId="{65BC6BA3-17C2-4F5F-8AC0-D491B4AF2A43}"/>
          </ac:spMkLst>
        </pc:spChg>
        <pc:spChg chg="mod">
          <ac:chgData name="Natalia" userId="7d42dd87-e63a-4ed9-bbc1-c55bad3721ff" providerId="ADAL" clId="{3BEB42B4-1F58-465D-88BC-CA6B11ABFC50}" dt="2020-10-06T21:02:20.831" v="3195" actId="20577"/>
          <ac:spMkLst>
            <pc:docMk/>
            <pc:sldMk cId="1382607569" sldId="306"/>
            <ac:spMk id="12" creationId="{40E45F10-D9AF-477C-81A8-B22B2EBD4237}"/>
          </ac:spMkLst>
        </pc:spChg>
        <pc:spChg chg="mod">
          <ac:chgData name="Natalia" userId="7d42dd87-e63a-4ed9-bbc1-c55bad3721ff" providerId="ADAL" clId="{3BEB42B4-1F58-465D-88BC-CA6B11ABFC50}" dt="2020-10-06T21:02:54.468" v="3231" actId="20577"/>
          <ac:spMkLst>
            <pc:docMk/>
            <pc:sldMk cId="1382607569" sldId="306"/>
            <ac:spMk id="13" creationId="{9D5E6121-AEBB-4072-AB29-6592399B307B}"/>
          </ac:spMkLst>
        </pc:spChg>
        <pc:spChg chg="mod">
          <ac:chgData name="Natalia" userId="7d42dd87-e63a-4ed9-bbc1-c55bad3721ff" providerId="ADAL" clId="{3BEB42B4-1F58-465D-88BC-CA6B11ABFC50}" dt="2020-10-06T21:02:50.532" v="3229" actId="21"/>
          <ac:spMkLst>
            <pc:docMk/>
            <pc:sldMk cId="1382607569" sldId="306"/>
            <ac:spMk id="23" creationId="{3E824E6B-5450-49AD-B0E0-156862877078}"/>
          </ac:spMkLst>
        </pc:spChg>
      </pc:sldChg>
      <pc:sldChg chg="addSp delSp modSp mod modAnim modNotesTx">
        <pc:chgData name="Natalia" userId="7d42dd87-e63a-4ed9-bbc1-c55bad3721ff" providerId="ADAL" clId="{3BEB42B4-1F58-465D-88BC-CA6B11ABFC50}" dt="2020-10-08T08:06:55.240" v="17686" actId="22"/>
        <pc:sldMkLst>
          <pc:docMk/>
          <pc:sldMk cId="2215212772" sldId="307"/>
        </pc:sldMkLst>
        <pc:spChg chg="add del">
          <ac:chgData name="Natalia" userId="7d42dd87-e63a-4ed9-bbc1-c55bad3721ff" providerId="ADAL" clId="{3BEB42B4-1F58-465D-88BC-CA6B11ABFC50}" dt="2020-10-06T18:51:40.352" v="17" actId="11529"/>
          <ac:spMkLst>
            <pc:docMk/>
            <pc:sldMk cId="2215212772" sldId="307"/>
            <ac:spMk id="3" creationId="{0C27DCB1-B32A-4B6B-A520-22AAF3AF55FB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4" creationId="{DBBCD7E9-4EFC-4903-9014-3EDF5B76B219}"/>
          </ac:spMkLst>
        </pc:spChg>
        <pc:spChg chg="add mod">
          <ac:chgData name="Natalia" userId="7d42dd87-e63a-4ed9-bbc1-c55bad3721ff" providerId="ADAL" clId="{3BEB42B4-1F58-465D-88BC-CA6B11ABFC50}" dt="2020-10-06T21:57:58.378" v="4995" actId="20577"/>
          <ac:spMkLst>
            <pc:docMk/>
            <pc:sldMk cId="2215212772" sldId="307"/>
            <ac:spMk id="5" creationId="{D808A519-67B2-4B19-A0B0-0D1F43A891CB}"/>
          </ac:spMkLst>
        </pc:spChg>
        <pc:spChg chg="mod">
          <ac:chgData name="Natalia" userId="7d42dd87-e63a-4ed9-bbc1-c55bad3721ff" providerId="ADAL" clId="{3BEB42B4-1F58-465D-88BC-CA6B11ABFC50}" dt="2020-10-06T21:46:23.797" v="4713" actId="121"/>
          <ac:spMkLst>
            <pc:docMk/>
            <pc:sldMk cId="2215212772" sldId="307"/>
            <ac:spMk id="7" creationId="{C2BE9DF1-6F37-4FE3-9686-EEFF0601DFCC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9" creationId="{03DD8B06-C4F3-41B6-BB97-9E46BAB7B0F0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10" creationId="{AE5BE04C-7AF7-4499-81C1-0480A60D00CE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11" creationId="{E090D5D1-66B8-462A-8334-6BA5DE7A17D2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12" creationId="{D12DA4C0-7416-4BC7-BECC-A97AEF2E52B4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13" creationId="{B6483048-9362-44EF-B957-2812F0EC9944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14" creationId="{06BA8C4B-9997-49EB-ADBA-FA24C91AEAC9}"/>
          </ac:spMkLst>
        </pc:spChg>
        <pc:spChg chg="add mod">
          <ac:chgData name="Natalia" userId="7d42dd87-e63a-4ed9-bbc1-c55bad3721ff" providerId="ADAL" clId="{3BEB42B4-1F58-465D-88BC-CA6B11ABFC50}" dt="2020-10-06T18:54:36.343" v="140" actId="571"/>
          <ac:spMkLst>
            <pc:docMk/>
            <pc:sldMk cId="2215212772" sldId="307"/>
            <ac:spMk id="15" creationId="{3262090A-3B9C-4272-9651-CE69ADB8F34F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16" creationId="{F3A41644-CC6D-4ECF-80B3-0A7CE1DD60ED}"/>
          </ac:spMkLst>
        </pc:spChg>
        <pc:spChg chg="add del mod">
          <ac:chgData name="Natalia" userId="7d42dd87-e63a-4ed9-bbc1-c55bad3721ff" providerId="ADAL" clId="{3BEB42B4-1F58-465D-88BC-CA6B11ABFC50}" dt="2020-10-06T18:55:10.116" v="150" actId="478"/>
          <ac:spMkLst>
            <pc:docMk/>
            <pc:sldMk cId="2215212772" sldId="307"/>
            <ac:spMk id="17" creationId="{523B9BA6-E71D-4598-A884-87D901ADFBF2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18" creationId="{77DD985C-95E6-4A6A-B8D6-8645ECA5DC1B}"/>
          </ac:spMkLst>
        </pc:spChg>
        <pc:spChg chg="add mod">
          <ac:chgData name="Natalia" userId="7d42dd87-e63a-4ed9-bbc1-c55bad3721ff" providerId="ADAL" clId="{3BEB42B4-1F58-465D-88BC-CA6B11ABFC50}" dt="2020-10-06T22:27:25.862" v="7215" actId="14100"/>
          <ac:spMkLst>
            <pc:docMk/>
            <pc:sldMk cId="2215212772" sldId="307"/>
            <ac:spMk id="19" creationId="{492ABF3E-46D8-4699-AC19-8E5010D11B28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20" creationId="{900ADCAC-BEA9-4D71-82F0-B084CF469ADE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21" creationId="{1AB3A054-82D6-4081-88C6-854142FB18E2}"/>
          </ac:spMkLst>
        </pc:spChg>
        <pc:spChg chg="add mod">
          <ac:chgData name="Natalia" userId="7d42dd87-e63a-4ed9-bbc1-c55bad3721ff" providerId="ADAL" clId="{3BEB42B4-1F58-465D-88BC-CA6B11ABFC50}" dt="2020-10-06T21:54:55.709" v="4929" actId="1076"/>
          <ac:spMkLst>
            <pc:docMk/>
            <pc:sldMk cId="2215212772" sldId="307"/>
            <ac:spMk id="22" creationId="{26A6C4C1-EAF1-497E-9D83-F49544FECC6F}"/>
          </ac:spMkLst>
        </pc:spChg>
        <pc:spChg chg="add mod">
          <ac:chgData name="Natalia" userId="7d42dd87-e63a-4ed9-bbc1-c55bad3721ff" providerId="ADAL" clId="{3BEB42B4-1F58-465D-88BC-CA6B11ABFC50}" dt="2020-10-06T21:54:48.127" v="4928" actId="207"/>
          <ac:spMkLst>
            <pc:docMk/>
            <pc:sldMk cId="2215212772" sldId="307"/>
            <ac:spMk id="24" creationId="{3E097AC1-5839-46B6-9BCF-81D999A27C71}"/>
          </ac:spMkLst>
        </pc:spChg>
        <pc:spChg chg="add mod">
          <ac:chgData name="Natalia" userId="7d42dd87-e63a-4ed9-bbc1-c55bad3721ff" providerId="ADAL" clId="{3BEB42B4-1F58-465D-88BC-CA6B11ABFC50}" dt="2020-10-06T22:26:50.243" v="7196" actId="207"/>
          <ac:spMkLst>
            <pc:docMk/>
            <pc:sldMk cId="2215212772" sldId="307"/>
            <ac:spMk id="26" creationId="{9AC5DCFB-BC53-46EE-9FF9-8F1B5D15E00B}"/>
          </ac:spMkLst>
        </pc:spChg>
        <pc:spChg chg="add mod">
          <ac:chgData name="Natalia" userId="7d42dd87-e63a-4ed9-bbc1-c55bad3721ff" providerId="ADAL" clId="{3BEB42B4-1F58-465D-88BC-CA6B11ABFC50}" dt="2020-10-06T21:47:23.186" v="4738" actId="1076"/>
          <ac:spMkLst>
            <pc:docMk/>
            <pc:sldMk cId="2215212772" sldId="307"/>
            <ac:spMk id="27" creationId="{E4C721AC-27FE-4997-894B-C41970E42605}"/>
          </ac:spMkLst>
        </pc:spChg>
        <pc:spChg chg="add del mod">
          <ac:chgData name="Natalia" userId="7d42dd87-e63a-4ed9-bbc1-c55bad3721ff" providerId="ADAL" clId="{3BEB42B4-1F58-465D-88BC-CA6B11ABFC50}" dt="2020-10-06T21:56:28.382" v="4963" actId="478"/>
          <ac:spMkLst>
            <pc:docMk/>
            <pc:sldMk cId="2215212772" sldId="307"/>
            <ac:spMk id="28" creationId="{21705356-A8FB-44A9-843B-F950C215F2E4}"/>
          </ac:spMkLst>
        </pc:spChg>
        <pc:spChg chg="mod">
          <ac:chgData name="Natalia" userId="7d42dd87-e63a-4ed9-bbc1-c55bad3721ff" providerId="ADAL" clId="{3BEB42B4-1F58-465D-88BC-CA6B11ABFC50}" dt="2020-10-06T19:07:30.464" v="322" actId="20577"/>
          <ac:spMkLst>
            <pc:docMk/>
            <pc:sldMk cId="2215212772" sldId="307"/>
            <ac:spMk id="30" creationId="{AF044B00-5E32-43D0-B8AE-4903A3861D1B}"/>
          </ac:spMkLst>
        </pc:spChg>
        <pc:spChg chg="add mod">
          <ac:chgData name="Natalia" userId="7d42dd87-e63a-4ed9-bbc1-c55bad3721ff" providerId="ADAL" clId="{3BEB42B4-1F58-465D-88BC-CA6B11ABFC50}" dt="2020-10-06T21:55:09.239" v="4934" actId="1035"/>
          <ac:spMkLst>
            <pc:docMk/>
            <pc:sldMk cId="2215212772" sldId="307"/>
            <ac:spMk id="31" creationId="{88EED235-1285-43BF-A1DB-1B70146BAF0F}"/>
          </ac:spMkLst>
        </pc:spChg>
        <pc:spChg chg="add mod ord topLvl">
          <ac:chgData name="Natalia" userId="7d42dd87-e63a-4ed9-bbc1-c55bad3721ff" providerId="ADAL" clId="{3BEB42B4-1F58-465D-88BC-CA6B11ABFC50}" dt="2020-10-06T23:01:56.925" v="9310" actId="164"/>
          <ac:spMkLst>
            <pc:docMk/>
            <pc:sldMk cId="2215212772" sldId="307"/>
            <ac:spMk id="43" creationId="{2B2ABFA4-7353-436C-AB9E-A015DC4D4CB8}"/>
          </ac:spMkLst>
        </pc:spChg>
        <pc:spChg chg="add mod">
          <ac:chgData name="Natalia" userId="7d42dd87-e63a-4ed9-bbc1-c55bad3721ff" providerId="ADAL" clId="{3BEB42B4-1F58-465D-88BC-CA6B11ABFC50}" dt="2020-10-06T23:01:56.925" v="9310" actId="164"/>
          <ac:spMkLst>
            <pc:docMk/>
            <pc:sldMk cId="2215212772" sldId="307"/>
            <ac:spMk id="46" creationId="{6D5D38E7-161C-45B7-B859-53B26C8D39A5}"/>
          </ac:spMkLst>
        </pc:spChg>
        <pc:spChg chg="add del">
          <ac:chgData name="Natalia" userId="7d42dd87-e63a-4ed9-bbc1-c55bad3721ff" providerId="ADAL" clId="{3BEB42B4-1F58-465D-88BC-CA6B11ABFC50}" dt="2020-10-08T08:06:55.240" v="17686" actId="22"/>
          <ac:spMkLst>
            <pc:docMk/>
            <pc:sldMk cId="2215212772" sldId="307"/>
            <ac:spMk id="49" creationId="{8F041419-F34E-460F-A84A-B93271E03363}"/>
          </ac:spMkLst>
        </pc:spChg>
        <pc:grpChg chg="add del mod">
          <ac:chgData name="Natalia" userId="7d42dd87-e63a-4ed9-bbc1-c55bad3721ff" providerId="ADAL" clId="{3BEB42B4-1F58-465D-88BC-CA6B11ABFC50}" dt="2020-10-06T23:01:08.135" v="9298" actId="165"/>
          <ac:grpSpMkLst>
            <pc:docMk/>
            <pc:sldMk cId="2215212772" sldId="307"/>
            <ac:grpSpMk id="44" creationId="{8D2FC724-5DEA-497E-8303-4FCC4EE7DA30}"/>
          </ac:grpSpMkLst>
        </pc:grpChg>
        <pc:grpChg chg="add mod">
          <ac:chgData name="Natalia" userId="7d42dd87-e63a-4ed9-bbc1-c55bad3721ff" providerId="ADAL" clId="{3BEB42B4-1F58-465D-88BC-CA6B11ABFC50}" dt="2020-10-07T07:27:58.874" v="10642" actId="1076"/>
          <ac:grpSpMkLst>
            <pc:docMk/>
            <pc:sldMk cId="2215212772" sldId="307"/>
            <ac:grpSpMk id="47" creationId="{390FBBA1-3A0C-4959-85E9-D3E9A3D00216}"/>
          </ac:grpSpMkLst>
        </pc:grpChg>
        <pc:graphicFrameChg chg="mod ord">
          <ac:chgData name="Natalia" userId="7d42dd87-e63a-4ed9-bbc1-c55bad3721ff" providerId="ADAL" clId="{3BEB42B4-1F58-465D-88BC-CA6B11ABFC50}" dt="2020-10-06T22:56:13.847" v="9267" actId="167"/>
          <ac:graphicFrameMkLst>
            <pc:docMk/>
            <pc:sldMk cId="2215212772" sldId="307"/>
            <ac:graphicFrameMk id="6" creationId="{3AAB1E10-B43A-464A-B5B1-72D2D30997F9}"/>
          </ac:graphicFrameMkLst>
        </pc:graphicFrameChg>
        <pc:graphicFrameChg chg="mod ord modGraphic">
          <ac:chgData name="Natalia" userId="7d42dd87-e63a-4ed9-bbc1-c55bad3721ff" providerId="ADAL" clId="{3BEB42B4-1F58-465D-88BC-CA6B11ABFC50}" dt="2020-10-06T22:56:13.847" v="9267" actId="167"/>
          <ac:graphicFrameMkLst>
            <pc:docMk/>
            <pc:sldMk cId="2215212772" sldId="307"/>
            <ac:graphicFrameMk id="29" creationId="{C23FB81E-36D3-43A6-9D46-C58153F1C6E9}"/>
          </ac:graphicFrameMkLst>
        </pc:graphicFrameChg>
        <pc:picChg chg="add mo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25" creationId="{617D34B8-629B-4AA9-9E03-ED9046DF191B}"/>
          </ac:picMkLst>
        </pc:picChg>
        <pc:picChg chg="add mod or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34" creationId="{7F30B1C7-57FE-4941-9804-F17D2E596EA7}"/>
          </ac:picMkLst>
        </pc:picChg>
        <pc:picChg chg="add mo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36" creationId="{274B1D16-FB96-4C97-B122-3CA2616DEF83}"/>
          </ac:picMkLst>
        </pc:picChg>
        <pc:picChg chg="add mod or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38" creationId="{09D78FBB-AC03-4C01-929A-A207FF364796}"/>
          </ac:picMkLst>
        </pc:picChg>
        <pc:picChg chg="add mod or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40" creationId="{ED739CC0-85DE-45C5-918A-136E5921C693}"/>
          </ac:picMkLst>
        </pc:picChg>
        <pc:picChg chg="add mod ord topLvl">
          <ac:chgData name="Natalia" userId="7d42dd87-e63a-4ed9-bbc1-c55bad3721ff" providerId="ADAL" clId="{3BEB42B4-1F58-465D-88BC-CA6B11ABFC50}" dt="2020-10-06T23:01:56.925" v="9310" actId="164"/>
          <ac:picMkLst>
            <pc:docMk/>
            <pc:sldMk cId="2215212772" sldId="307"/>
            <ac:picMk id="42" creationId="{EEE62A3F-EEBB-4328-996B-84F9E2E3FB27}"/>
          </ac:picMkLst>
        </pc:picChg>
        <pc:cxnChg chg="add del">
          <ac:chgData name="Natalia" userId="7d42dd87-e63a-4ed9-bbc1-c55bad3721ff" providerId="ADAL" clId="{3BEB42B4-1F58-465D-88BC-CA6B11ABFC50}" dt="2020-10-06T21:31:52.630" v="4519" actId="11529"/>
          <ac:cxnSpMkLst>
            <pc:docMk/>
            <pc:sldMk cId="2215212772" sldId="307"/>
            <ac:cxnSpMk id="23" creationId="{28780638-746E-4963-A669-97664594A8A3}"/>
          </ac:cxnSpMkLst>
        </pc:cxnChg>
      </pc:sldChg>
      <pc:sldChg chg="addSp delSp modSp del mod">
        <pc:chgData name="Natalia" userId="7d42dd87-e63a-4ed9-bbc1-c55bad3721ff" providerId="ADAL" clId="{3BEB42B4-1F58-465D-88BC-CA6B11ABFC50}" dt="2020-10-06T19:36:28.543" v="814" actId="47"/>
        <pc:sldMkLst>
          <pc:docMk/>
          <pc:sldMk cId="3294590243" sldId="308"/>
        </pc:sldMkLst>
        <pc:spChg chg="mod">
          <ac:chgData name="Natalia" userId="7d42dd87-e63a-4ed9-bbc1-c55bad3721ff" providerId="ADAL" clId="{3BEB42B4-1F58-465D-88BC-CA6B11ABFC50}" dt="2020-10-06T19:22:26.225" v="531" actId="207"/>
          <ac:spMkLst>
            <pc:docMk/>
            <pc:sldMk cId="3294590243" sldId="308"/>
            <ac:spMk id="15" creationId="{A2AF8926-8E9B-4513-8AE6-38BFC544DA17}"/>
          </ac:spMkLst>
        </pc:spChg>
        <pc:picChg chg="add del mod">
          <ac:chgData name="Natalia" userId="7d42dd87-e63a-4ed9-bbc1-c55bad3721ff" providerId="ADAL" clId="{3BEB42B4-1F58-465D-88BC-CA6B11ABFC50}" dt="2020-10-06T19:14:24.220" v="493" actId="21"/>
          <ac:picMkLst>
            <pc:docMk/>
            <pc:sldMk cId="3294590243" sldId="308"/>
            <ac:picMk id="5" creationId="{4C348313-9BCD-4C9B-8EAD-63FD9E0DC1F3}"/>
          </ac:picMkLst>
        </pc:picChg>
        <pc:picChg chg="add del mod">
          <ac:chgData name="Natalia" userId="7d42dd87-e63a-4ed9-bbc1-c55bad3721ff" providerId="ADAL" clId="{3BEB42B4-1F58-465D-88BC-CA6B11ABFC50}" dt="2020-10-06T19:14:24.220" v="493" actId="21"/>
          <ac:picMkLst>
            <pc:docMk/>
            <pc:sldMk cId="3294590243" sldId="308"/>
            <ac:picMk id="7" creationId="{4B861B85-CF27-43AD-9E31-81FC85FD71C9}"/>
          </ac:picMkLst>
        </pc:picChg>
      </pc:sldChg>
      <pc:sldChg chg="modNotesTx">
        <pc:chgData name="Natalia" userId="7d42dd87-e63a-4ed9-bbc1-c55bad3721ff" providerId="ADAL" clId="{3BEB42B4-1F58-465D-88BC-CA6B11ABFC50}" dt="2020-10-07T13:55:25.272" v="17556" actId="20577"/>
        <pc:sldMkLst>
          <pc:docMk/>
          <pc:sldMk cId="992693414" sldId="313"/>
        </pc:sldMkLst>
      </pc:sldChg>
      <pc:sldChg chg="delSp modSp mod modNotesTx">
        <pc:chgData name="Natalia" userId="7d42dd87-e63a-4ed9-bbc1-c55bad3721ff" providerId="ADAL" clId="{3BEB42B4-1F58-465D-88BC-CA6B11ABFC50}" dt="2020-10-07T15:00:44.297" v="17558"/>
        <pc:sldMkLst>
          <pc:docMk/>
          <pc:sldMk cId="3716452251" sldId="334"/>
        </pc:sldMkLst>
        <pc:spChg chg="del">
          <ac:chgData name="Natalia" userId="7d42dd87-e63a-4ed9-bbc1-c55bad3721ff" providerId="ADAL" clId="{3BEB42B4-1F58-465D-88BC-CA6B11ABFC50}" dt="2020-10-07T14:57:59.394" v="17557" actId="478"/>
          <ac:spMkLst>
            <pc:docMk/>
            <pc:sldMk cId="3716452251" sldId="334"/>
            <ac:spMk id="162" creationId="{305CE99E-EDB0-4DB1-919F-34F50B99D997}"/>
          </ac:spMkLst>
        </pc:spChg>
        <pc:graphicFrameChg chg="mod modGraphic">
          <ac:chgData name="Natalia" userId="7d42dd87-e63a-4ed9-bbc1-c55bad3721ff" providerId="ADAL" clId="{3BEB42B4-1F58-465D-88BC-CA6B11ABFC50}" dt="2020-10-07T15:00:44.297" v="17558"/>
          <ac:graphicFrameMkLst>
            <pc:docMk/>
            <pc:sldMk cId="3716452251" sldId="334"/>
            <ac:graphicFrameMk id="3" creationId="{70ED155D-B5F9-4779-9195-AA15383CCD3A}"/>
          </ac:graphicFrameMkLst>
        </pc:graphicFrameChg>
      </pc:sldChg>
      <pc:sldChg chg="del">
        <pc:chgData name="Natalia" userId="7d42dd87-e63a-4ed9-bbc1-c55bad3721ff" providerId="ADAL" clId="{3BEB42B4-1F58-465D-88BC-CA6B11ABFC50}" dt="2020-10-06T18:42:51.415" v="2" actId="47"/>
        <pc:sldMkLst>
          <pc:docMk/>
          <pc:sldMk cId="3468206728" sldId="861"/>
        </pc:sldMkLst>
      </pc:sldChg>
      <pc:sldChg chg="del">
        <pc:chgData name="Natalia" userId="7d42dd87-e63a-4ed9-bbc1-c55bad3721ff" providerId="ADAL" clId="{3BEB42B4-1F58-465D-88BC-CA6B11ABFC50}" dt="2020-10-06T18:42:52.843" v="3" actId="47"/>
        <pc:sldMkLst>
          <pc:docMk/>
          <pc:sldMk cId="3500295434" sldId="862"/>
        </pc:sldMkLst>
      </pc:sldChg>
      <pc:sldChg chg="modSp add del mod">
        <pc:chgData name="Natalia" userId="7d42dd87-e63a-4ed9-bbc1-c55bad3721ff" providerId="ADAL" clId="{3BEB42B4-1F58-465D-88BC-CA6B11ABFC50}" dt="2020-10-08T08:07:45.311" v="17689" actId="20577"/>
        <pc:sldMkLst>
          <pc:docMk/>
          <pc:sldMk cId="1604777515" sldId="863"/>
        </pc:sldMkLst>
        <pc:spChg chg="mod">
          <ac:chgData name="Natalia" userId="7d42dd87-e63a-4ed9-bbc1-c55bad3721ff" providerId="ADAL" clId="{3BEB42B4-1F58-465D-88BC-CA6B11ABFC50}" dt="2020-10-08T08:07:45.311" v="17689" actId="20577"/>
          <ac:spMkLst>
            <pc:docMk/>
            <pc:sldMk cId="1604777515" sldId="863"/>
            <ac:spMk id="2" creationId="{2C0E5B43-53E7-4165-8778-A3860BEA9D11}"/>
          </ac:spMkLst>
        </pc:spChg>
      </pc:sldChg>
      <pc:sldChg chg="del">
        <pc:chgData name="Natalia" userId="7d42dd87-e63a-4ed9-bbc1-c55bad3721ff" providerId="ADAL" clId="{3BEB42B4-1F58-465D-88BC-CA6B11ABFC50}" dt="2020-10-06T18:42:54.216" v="4" actId="47"/>
        <pc:sldMkLst>
          <pc:docMk/>
          <pc:sldMk cId="3478896074" sldId="864"/>
        </pc:sldMkLst>
      </pc:sldChg>
      <pc:sldChg chg="del">
        <pc:chgData name="Natalia" userId="7d42dd87-e63a-4ed9-bbc1-c55bad3721ff" providerId="ADAL" clId="{3BEB42B4-1F58-465D-88BC-CA6B11ABFC50}" dt="2020-10-06T18:42:37.745" v="0" actId="47"/>
        <pc:sldMkLst>
          <pc:docMk/>
          <pc:sldMk cId="340799906" sldId="866"/>
        </pc:sldMkLst>
      </pc:sldChg>
      <pc:sldChg chg="del">
        <pc:chgData name="Natalia" userId="7d42dd87-e63a-4ed9-bbc1-c55bad3721ff" providerId="ADAL" clId="{3BEB42B4-1F58-465D-88BC-CA6B11ABFC50}" dt="2020-10-06T18:42:47.627" v="1" actId="47"/>
        <pc:sldMkLst>
          <pc:docMk/>
          <pc:sldMk cId="1265840919" sldId="869"/>
        </pc:sldMkLst>
      </pc:sldChg>
      <pc:sldChg chg="modSp mod">
        <pc:chgData name="Natalia" userId="7d42dd87-e63a-4ed9-bbc1-c55bad3721ff" providerId="ADAL" clId="{3BEB42B4-1F58-465D-88BC-CA6B11ABFC50}" dt="2020-10-07T15:12:00.852" v="17572" actId="20577"/>
        <pc:sldMkLst>
          <pc:docMk/>
          <pc:sldMk cId="242213110" sldId="873"/>
        </pc:sldMkLst>
        <pc:graphicFrameChg chg="modGraphic">
          <ac:chgData name="Natalia" userId="7d42dd87-e63a-4ed9-bbc1-c55bad3721ff" providerId="ADAL" clId="{3BEB42B4-1F58-465D-88BC-CA6B11ABFC50}" dt="2020-10-07T15:12:00.852" v="17572" actId="20577"/>
          <ac:graphicFrameMkLst>
            <pc:docMk/>
            <pc:sldMk cId="242213110" sldId="873"/>
            <ac:graphicFrameMk id="5" creationId="{A24CBCE4-8D45-430D-AF20-E84D3FF058C6}"/>
          </ac:graphicFrameMkLst>
        </pc:graphicFrameChg>
      </pc:sldChg>
      <pc:sldChg chg="del mod ord modShow modNotesTx">
        <pc:chgData name="Natalia" userId="7d42dd87-e63a-4ed9-bbc1-c55bad3721ff" providerId="ADAL" clId="{3BEB42B4-1F58-465D-88BC-CA6B11ABFC50}" dt="2020-10-07T13:41:50.073" v="16655" actId="47"/>
        <pc:sldMkLst>
          <pc:docMk/>
          <pc:sldMk cId="2000726798" sldId="874"/>
        </pc:sldMkLst>
      </pc:sldChg>
      <pc:sldChg chg="addSp delSp modSp new del mod modNotesTx">
        <pc:chgData name="Natalia" userId="7d42dd87-e63a-4ed9-bbc1-c55bad3721ff" providerId="ADAL" clId="{3BEB42B4-1F58-465D-88BC-CA6B11ABFC50}" dt="2020-10-06T23:03:03.500" v="9392" actId="47"/>
        <pc:sldMkLst>
          <pc:docMk/>
          <pc:sldMk cId="12423598" sldId="875"/>
        </pc:sldMkLst>
        <pc:spChg chg="mod">
          <ac:chgData name="Natalia" userId="7d42dd87-e63a-4ed9-bbc1-c55bad3721ff" providerId="ADAL" clId="{3BEB42B4-1F58-465D-88BC-CA6B11ABFC50}" dt="2020-10-06T19:49:34.009" v="1022" actId="20577"/>
          <ac:spMkLst>
            <pc:docMk/>
            <pc:sldMk cId="12423598" sldId="875"/>
            <ac:spMk id="2" creationId="{29D9B76D-AA78-418E-8015-FA7DE403CF46}"/>
          </ac:spMkLst>
        </pc:spChg>
        <pc:spChg chg="add mod">
          <ac:chgData name="Natalia" userId="7d42dd87-e63a-4ed9-bbc1-c55bad3721ff" providerId="ADAL" clId="{3BEB42B4-1F58-465D-88BC-CA6B11ABFC50}" dt="2020-10-06T19:49:56.070" v="1024" actId="1076"/>
          <ac:spMkLst>
            <pc:docMk/>
            <pc:sldMk cId="12423598" sldId="875"/>
            <ac:spMk id="17" creationId="{FC476F82-19C9-49F1-A2C0-4E8E683E4EE0}"/>
          </ac:spMkLst>
        </pc:spChg>
        <pc:spChg chg="add del mod">
          <ac:chgData name="Natalia" userId="7d42dd87-e63a-4ed9-bbc1-c55bad3721ff" providerId="ADAL" clId="{3BEB42B4-1F58-465D-88BC-CA6B11ABFC50}" dt="2020-10-06T19:44:10.805" v="926" actId="478"/>
          <ac:spMkLst>
            <pc:docMk/>
            <pc:sldMk cId="12423598" sldId="875"/>
            <ac:spMk id="19" creationId="{D429C076-E965-4BFB-8FEC-C5C674419F43}"/>
          </ac:spMkLst>
        </pc:spChg>
        <pc:spChg chg="add mod">
          <ac:chgData name="Natalia" userId="7d42dd87-e63a-4ed9-bbc1-c55bad3721ff" providerId="ADAL" clId="{3BEB42B4-1F58-465D-88BC-CA6B11ABFC50}" dt="2020-10-06T19:49:56.070" v="1024" actId="1076"/>
          <ac:spMkLst>
            <pc:docMk/>
            <pc:sldMk cId="12423598" sldId="875"/>
            <ac:spMk id="21" creationId="{F3539BDD-F556-405D-A58E-529D0E101B5B}"/>
          </ac:spMkLst>
        </pc:spChg>
        <pc:spChg chg="add mod">
          <ac:chgData name="Natalia" userId="7d42dd87-e63a-4ed9-bbc1-c55bad3721ff" providerId="ADAL" clId="{3BEB42B4-1F58-465D-88BC-CA6B11ABFC50}" dt="2020-10-06T19:49:56.070" v="1024" actId="1076"/>
          <ac:spMkLst>
            <pc:docMk/>
            <pc:sldMk cId="12423598" sldId="875"/>
            <ac:spMk id="23" creationId="{FEB8BCED-5941-4F5A-914D-D8D26C3E775F}"/>
          </ac:spMkLst>
        </pc:spChg>
        <pc:spChg chg="add del mod">
          <ac:chgData name="Natalia" userId="7d42dd87-e63a-4ed9-bbc1-c55bad3721ff" providerId="ADAL" clId="{3BEB42B4-1F58-465D-88BC-CA6B11ABFC50}" dt="2020-10-06T19:43:44.785" v="919" actId="478"/>
          <ac:spMkLst>
            <pc:docMk/>
            <pc:sldMk cId="12423598" sldId="875"/>
            <ac:spMk id="27" creationId="{CD1B01E4-5BAC-4DA8-B87E-B164E0891227}"/>
          </ac:spMkLst>
        </pc:spChg>
        <pc:spChg chg="add del mod">
          <ac:chgData name="Natalia" userId="7d42dd87-e63a-4ed9-bbc1-c55bad3721ff" providerId="ADAL" clId="{3BEB42B4-1F58-465D-88BC-CA6B11ABFC50}" dt="2020-10-06T19:35:50.859" v="810" actId="478"/>
          <ac:spMkLst>
            <pc:docMk/>
            <pc:sldMk cId="12423598" sldId="875"/>
            <ac:spMk id="29" creationId="{F693E36A-F4ED-4B61-98CC-A65FAE0C44AC}"/>
          </ac:spMkLst>
        </pc:spChg>
        <pc:spChg chg="add mod">
          <ac:chgData name="Natalia" userId="7d42dd87-e63a-4ed9-bbc1-c55bad3721ff" providerId="ADAL" clId="{3BEB42B4-1F58-465D-88BC-CA6B11ABFC50}" dt="2020-10-06T19:49:56.070" v="1024" actId="1076"/>
          <ac:spMkLst>
            <pc:docMk/>
            <pc:sldMk cId="12423598" sldId="875"/>
            <ac:spMk id="30" creationId="{B4C23D61-34A1-4127-8FCD-6458B25A7A17}"/>
          </ac:spMkLst>
        </pc:spChg>
        <pc:spChg chg="add mod">
          <ac:chgData name="Natalia" userId="7d42dd87-e63a-4ed9-bbc1-c55bad3721ff" providerId="ADAL" clId="{3BEB42B4-1F58-465D-88BC-CA6B11ABFC50}" dt="2020-10-06T20:50:23.890" v="2853" actId="1076"/>
          <ac:spMkLst>
            <pc:docMk/>
            <pc:sldMk cId="12423598" sldId="875"/>
            <ac:spMk id="32" creationId="{BE4AA577-126E-4B97-BA9D-D2DC011E51C4}"/>
          </ac:spMkLst>
        </pc:spChg>
        <pc:spChg chg="add mod">
          <ac:chgData name="Natalia" userId="7d42dd87-e63a-4ed9-bbc1-c55bad3721ff" providerId="ADAL" clId="{3BEB42B4-1F58-465D-88BC-CA6B11ABFC50}" dt="2020-10-06T20:50:23.890" v="2853" actId="1076"/>
          <ac:spMkLst>
            <pc:docMk/>
            <pc:sldMk cId="12423598" sldId="875"/>
            <ac:spMk id="33" creationId="{9237D18E-0FC6-4160-8C3D-86AB42EE5CD9}"/>
          </ac:spMkLst>
        </pc:spChg>
        <pc:spChg chg="add mod">
          <ac:chgData name="Natalia" userId="7d42dd87-e63a-4ed9-bbc1-c55bad3721ff" providerId="ADAL" clId="{3BEB42B4-1F58-465D-88BC-CA6B11ABFC50}" dt="2020-10-06T19:50:04.640" v="1025" actId="1076"/>
          <ac:spMkLst>
            <pc:docMk/>
            <pc:sldMk cId="12423598" sldId="875"/>
            <ac:spMk id="34" creationId="{390FC8DC-A9C6-4AA1-986A-7458DDC7BE87}"/>
          </ac:spMkLst>
        </pc:spChg>
        <pc:spChg chg="add mod">
          <ac:chgData name="Natalia" userId="7d42dd87-e63a-4ed9-bbc1-c55bad3721ff" providerId="ADAL" clId="{3BEB42B4-1F58-465D-88BC-CA6B11ABFC50}" dt="2020-10-06T19:50:04.640" v="1025" actId="1076"/>
          <ac:spMkLst>
            <pc:docMk/>
            <pc:sldMk cId="12423598" sldId="875"/>
            <ac:spMk id="35" creationId="{9C2815A4-3F04-4338-A166-DA1FE3D18DA8}"/>
          </ac:spMkLst>
        </pc:spChg>
        <pc:spChg chg="add mod">
          <ac:chgData name="Natalia" userId="7d42dd87-e63a-4ed9-bbc1-c55bad3721ff" providerId="ADAL" clId="{3BEB42B4-1F58-465D-88BC-CA6B11ABFC50}" dt="2020-10-06T19:50:04.640" v="1025" actId="1076"/>
          <ac:spMkLst>
            <pc:docMk/>
            <pc:sldMk cId="12423598" sldId="875"/>
            <ac:spMk id="36" creationId="{A06A0EFF-1238-4E0B-9483-9454C68C3002}"/>
          </ac:spMkLst>
        </pc:spChg>
        <pc:spChg chg="add mod">
          <ac:chgData name="Natalia" userId="7d42dd87-e63a-4ed9-bbc1-c55bad3721ff" providerId="ADAL" clId="{3BEB42B4-1F58-465D-88BC-CA6B11ABFC50}" dt="2020-10-06T19:49:56.070" v="1024" actId="1076"/>
          <ac:spMkLst>
            <pc:docMk/>
            <pc:sldMk cId="12423598" sldId="875"/>
            <ac:spMk id="38" creationId="{589AFA14-B4A0-4FCA-8548-9E5A63EC0250}"/>
          </ac:spMkLst>
        </pc:spChg>
        <pc:spChg chg="add mod ord">
          <ac:chgData name="Natalia" userId="7d42dd87-e63a-4ed9-bbc1-c55bad3721ff" providerId="ADAL" clId="{3BEB42B4-1F58-465D-88BC-CA6B11ABFC50}" dt="2020-10-06T20:50:30.649" v="2855" actId="1076"/>
          <ac:spMkLst>
            <pc:docMk/>
            <pc:sldMk cId="12423598" sldId="875"/>
            <ac:spMk id="39" creationId="{3E205267-1ABD-437C-BA4B-F35E4BF5F1D7}"/>
          </ac:spMkLst>
        </pc:spChg>
        <pc:picChg chg="add mod">
          <ac:chgData name="Natalia" userId="7d42dd87-e63a-4ed9-bbc1-c55bad3721ff" providerId="ADAL" clId="{3BEB42B4-1F58-465D-88BC-CA6B11ABFC50}" dt="2020-10-06T19:49:56.070" v="1024" actId="1076"/>
          <ac:picMkLst>
            <pc:docMk/>
            <pc:sldMk cId="12423598" sldId="875"/>
            <ac:picMk id="5" creationId="{520556D8-7ABA-40B4-9D52-3F616A418118}"/>
          </ac:picMkLst>
        </pc:picChg>
        <pc:picChg chg="add mod">
          <ac:chgData name="Natalia" userId="7d42dd87-e63a-4ed9-bbc1-c55bad3721ff" providerId="ADAL" clId="{3BEB42B4-1F58-465D-88BC-CA6B11ABFC50}" dt="2020-10-06T22:51:27.248" v="9188" actId="14826"/>
          <ac:picMkLst>
            <pc:docMk/>
            <pc:sldMk cId="12423598" sldId="875"/>
            <ac:picMk id="7" creationId="{55EDCB48-D64C-485B-9F3E-7AF727685ECB}"/>
          </ac:picMkLst>
        </pc:picChg>
        <pc:picChg chg="add mod">
          <ac:chgData name="Natalia" userId="7d42dd87-e63a-4ed9-bbc1-c55bad3721ff" providerId="ADAL" clId="{3BEB42B4-1F58-465D-88BC-CA6B11ABFC50}" dt="2020-10-06T19:49:56.070" v="1024" actId="1076"/>
          <ac:picMkLst>
            <pc:docMk/>
            <pc:sldMk cId="12423598" sldId="875"/>
            <ac:picMk id="9" creationId="{84C281D3-B560-492B-8AB5-0962FE1A9258}"/>
          </ac:picMkLst>
        </pc:picChg>
        <pc:picChg chg="add mod">
          <ac:chgData name="Natalia" userId="7d42dd87-e63a-4ed9-bbc1-c55bad3721ff" providerId="ADAL" clId="{3BEB42B4-1F58-465D-88BC-CA6B11ABFC50}" dt="2020-10-06T19:49:56.070" v="1024" actId="1076"/>
          <ac:picMkLst>
            <pc:docMk/>
            <pc:sldMk cId="12423598" sldId="875"/>
            <ac:picMk id="11" creationId="{0F43F5BB-5AC7-42AA-917E-1F403FB037C2}"/>
          </ac:picMkLst>
        </pc:picChg>
        <pc:picChg chg="add mod">
          <ac:chgData name="Natalia" userId="7d42dd87-e63a-4ed9-bbc1-c55bad3721ff" providerId="ADAL" clId="{3BEB42B4-1F58-465D-88BC-CA6B11ABFC50}" dt="2020-10-06T19:49:56.070" v="1024" actId="1076"/>
          <ac:picMkLst>
            <pc:docMk/>
            <pc:sldMk cId="12423598" sldId="875"/>
            <ac:picMk id="13" creationId="{A640A21F-213E-448E-8134-C34C8A07E3A2}"/>
          </ac:picMkLst>
        </pc:picChg>
        <pc:picChg chg="add del mod">
          <ac:chgData name="Natalia" userId="7d42dd87-e63a-4ed9-bbc1-c55bad3721ff" providerId="ADAL" clId="{3BEB42B4-1F58-465D-88BC-CA6B11ABFC50}" dt="2020-10-06T19:44:10.805" v="926" actId="478"/>
          <ac:picMkLst>
            <pc:docMk/>
            <pc:sldMk cId="12423598" sldId="875"/>
            <ac:picMk id="15" creationId="{B2A9F6EC-06AF-4A40-B7B4-E0DC9595944A}"/>
          </ac:picMkLst>
        </pc:picChg>
        <pc:picChg chg="add del mod">
          <ac:chgData name="Natalia" userId="7d42dd87-e63a-4ed9-bbc1-c55bad3721ff" providerId="ADAL" clId="{3BEB42B4-1F58-465D-88BC-CA6B11ABFC50}" dt="2020-10-06T19:43:47.219" v="920" actId="478"/>
          <ac:picMkLst>
            <pc:docMk/>
            <pc:sldMk cId="12423598" sldId="875"/>
            <ac:picMk id="25" creationId="{B5ADDB72-98BB-465E-BB3D-5B06ADDCCF5B}"/>
          </ac:picMkLst>
        </pc:picChg>
        <pc:picChg chg="add mod">
          <ac:chgData name="Natalia" userId="7d42dd87-e63a-4ed9-bbc1-c55bad3721ff" providerId="ADAL" clId="{3BEB42B4-1F58-465D-88BC-CA6B11ABFC50}" dt="2020-10-06T19:49:56.070" v="1024" actId="1076"/>
          <ac:picMkLst>
            <pc:docMk/>
            <pc:sldMk cId="12423598" sldId="875"/>
            <ac:picMk id="37" creationId="{E7594FCC-9815-4011-B800-AB879D2F40FB}"/>
          </ac:picMkLst>
        </pc:picChg>
      </pc:sldChg>
      <pc:sldChg chg="new del">
        <pc:chgData name="Natalia" userId="7d42dd87-e63a-4ed9-bbc1-c55bad3721ff" providerId="ADAL" clId="{3BEB42B4-1F58-465D-88BC-CA6B11ABFC50}" dt="2020-10-06T19:11:55.919" v="485" actId="47"/>
        <pc:sldMkLst>
          <pc:docMk/>
          <pc:sldMk cId="1786326836" sldId="875"/>
        </pc:sldMkLst>
      </pc:sldChg>
      <pc:sldChg chg="modSp add mod modNotesTx">
        <pc:chgData name="Natalia" userId="7d42dd87-e63a-4ed9-bbc1-c55bad3721ff" providerId="ADAL" clId="{3BEB42B4-1F58-465D-88BC-CA6B11ABFC50}" dt="2020-10-07T13:52:58.009" v="17469" actId="20577"/>
        <pc:sldMkLst>
          <pc:docMk/>
          <pc:sldMk cId="824759470" sldId="3100"/>
        </pc:sldMkLst>
        <pc:spChg chg="mod">
          <ac:chgData name="Natalia" userId="7d42dd87-e63a-4ed9-bbc1-c55bad3721ff" providerId="ADAL" clId="{3BEB42B4-1F58-465D-88BC-CA6B11ABFC50}" dt="2020-10-07T07:22:00.420" v="10565" actId="20577"/>
          <ac:spMkLst>
            <pc:docMk/>
            <pc:sldMk cId="824759470" sldId="3100"/>
            <ac:spMk id="2" creationId="{2D38058C-2FDF-4F42-A868-904FA46F09C1}"/>
          </ac:spMkLst>
        </pc:spChg>
        <pc:spChg chg="mod">
          <ac:chgData name="Natalia" userId="7d42dd87-e63a-4ed9-bbc1-c55bad3721ff" providerId="ADAL" clId="{3BEB42B4-1F58-465D-88BC-CA6B11ABFC50}" dt="2020-10-07T07:22:46.973" v="10603" actId="20577"/>
          <ac:spMkLst>
            <pc:docMk/>
            <pc:sldMk cId="824759470" sldId="3100"/>
            <ac:spMk id="305" creationId="{41F660F1-A734-4184-99A6-1178F90463AD}"/>
          </ac:spMkLst>
        </pc:spChg>
        <pc:spChg chg="mod">
          <ac:chgData name="Natalia" userId="7d42dd87-e63a-4ed9-bbc1-c55bad3721ff" providerId="ADAL" clId="{3BEB42B4-1F58-465D-88BC-CA6B11ABFC50}" dt="2020-10-07T07:23:14.371" v="10638" actId="6549"/>
          <ac:spMkLst>
            <pc:docMk/>
            <pc:sldMk cId="824759470" sldId="3100"/>
            <ac:spMk id="306" creationId="{E2D49E89-CA89-42AE-A14F-0D2491AF4760}"/>
          </ac:spMkLst>
        </pc:spChg>
        <pc:spChg chg="mod">
          <ac:chgData name="Natalia" userId="7d42dd87-e63a-4ed9-bbc1-c55bad3721ff" providerId="ADAL" clId="{3BEB42B4-1F58-465D-88BC-CA6B11ABFC50}" dt="2020-10-07T07:22:35.319" v="10595" actId="20577"/>
          <ac:spMkLst>
            <pc:docMk/>
            <pc:sldMk cId="824759470" sldId="3100"/>
            <ac:spMk id="307" creationId="{4DB1897B-4BD8-43A5-8FDB-852392BF35B4}"/>
          </ac:spMkLst>
        </pc:spChg>
        <pc:graphicFrameChg chg="mod">
          <ac:chgData name="Natalia" userId="7d42dd87-e63a-4ed9-bbc1-c55bad3721ff" providerId="ADAL" clId="{3BEB42B4-1F58-465D-88BC-CA6B11ABFC50}" dt="2020-10-07T07:22:29.258" v="10587" actId="2711"/>
          <ac:graphicFrameMkLst>
            <pc:docMk/>
            <pc:sldMk cId="824759470" sldId="3100"/>
            <ac:graphicFrameMk id="219" creationId="{40C88B19-D30B-44A1-9BE1-8CB9432DAA64}"/>
          </ac:graphicFrameMkLst>
        </pc:graphicFrameChg>
      </pc:sldChg>
      <pc:sldChg chg="addSp delSp modSp new mod">
        <pc:chgData name="Natalia" userId="7d42dd87-e63a-4ed9-bbc1-c55bad3721ff" providerId="ADAL" clId="{3BEB42B4-1F58-465D-88BC-CA6B11ABFC50}" dt="2020-10-07T22:35:45.987" v="17684" actId="20577"/>
        <pc:sldMkLst>
          <pc:docMk/>
          <pc:sldMk cId="220561951" sldId="3101"/>
        </pc:sldMkLst>
        <pc:spChg chg="mod">
          <ac:chgData name="Natalia" userId="7d42dd87-e63a-4ed9-bbc1-c55bad3721ff" providerId="ADAL" clId="{3BEB42B4-1F58-465D-88BC-CA6B11ABFC50}" dt="2020-10-07T22:34:41.600" v="17667" actId="20577"/>
          <ac:spMkLst>
            <pc:docMk/>
            <pc:sldMk cId="220561951" sldId="3101"/>
            <ac:spMk id="2" creationId="{8A1E0E9E-120D-45F9-B4F5-2F010F06BD59}"/>
          </ac:spMkLst>
        </pc:spChg>
        <pc:spChg chg="del mod">
          <ac:chgData name="Natalia" userId="7d42dd87-e63a-4ed9-bbc1-c55bad3721ff" providerId="ADAL" clId="{3BEB42B4-1F58-465D-88BC-CA6B11ABFC50}" dt="2020-10-07T22:33:38.349" v="17578" actId="3680"/>
          <ac:spMkLst>
            <pc:docMk/>
            <pc:sldMk cId="220561951" sldId="3101"/>
            <ac:spMk id="3" creationId="{B5F2ED66-CA9E-4900-BE06-E8FF7CC80575}"/>
          </ac:spMkLst>
        </pc:spChg>
        <pc:graphicFrameChg chg="add mod ord modGraphic">
          <ac:chgData name="Natalia" userId="7d42dd87-e63a-4ed9-bbc1-c55bad3721ff" providerId="ADAL" clId="{3BEB42B4-1F58-465D-88BC-CA6B11ABFC50}" dt="2020-10-07T22:35:45.987" v="17684" actId="20577"/>
          <ac:graphicFrameMkLst>
            <pc:docMk/>
            <pc:sldMk cId="220561951" sldId="3101"/>
            <ac:graphicFrameMk id="5" creationId="{72F341E6-B9D6-40CF-BF3F-8AA005FA0BE2}"/>
          </ac:graphicFrameMkLst>
        </pc:graphicFrameChg>
      </pc:sldChg>
      <pc:sldChg chg="modSp new mod">
        <pc:chgData name="Natalia" userId="7d42dd87-e63a-4ed9-bbc1-c55bad3721ff" providerId="ADAL" clId="{3BEB42B4-1F58-465D-88BC-CA6B11ABFC50}" dt="2020-10-08T08:18:12.530" v="17796"/>
        <pc:sldMkLst>
          <pc:docMk/>
          <pc:sldMk cId="2814638798" sldId="3102"/>
        </pc:sldMkLst>
        <pc:spChg chg="mod">
          <ac:chgData name="Natalia" userId="7d42dd87-e63a-4ed9-bbc1-c55bad3721ff" providerId="ADAL" clId="{3BEB42B4-1F58-465D-88BC-CA6B11ABFC50}" dt="2020-10-08T08:09:21.655" v="17697" actId="20577"/>
          <ac:spMkLst>
            <pc:docMk/>
            <pc:sldMk cId="2814638798" sldId="3102"/>
            <ac:spMk id="2" creationId="{6EBDB91B-2972-4555-B209-803F02F9A135}"/>
          </ac:spMkLst>
        </pc:spChg>
        <pc:spChg chg="mod">
          <ac:chgData name="Natalia" userId="7d42dd87-e63a-4ed9-bbc1-c55bad3721ff" providerId="ADAL" clId="{3BEB42B4-1F58-465D-88BC-CA6B11ABFC50}" dt="2020-10-08T08:18:12.530" v="17796"/>
          <ac:spMkLst>
            <pc:docMk/>
            <pc:sldMk cId="2814638798" sldId="3102"/>
            <ac:spMk id="3" creationId="{D510DDB4-FB39-4929-AA36-C893F9AADDBF}"/>
          </ac:spMkLst>
        </pc:spChg>
      </pc:sldChg>
    </pc:docChg>
  </pc:docChgLst>
  <pc:docChgLst>
    <pc:chgData name="Natalia Semenova" userId="7d42dd87-e63a-4ed9-bbc1-c55bad3721ff" providerId="ADAL" clId="{3BEB42B4-1F58-465D-88BC-CA6B11ABFC50}"/>
    <pc:docChg chg="undo redo custSel addSld delSld modSld sldOrd addSection delSection modSection">
      <pc:chgData name="Natalia Semenova" userId="7d42dd87-e63a-4ed9-bbc1-c55bad3721ff" providerId="ADAL" clId="{3BEB42B4-1F58-465D-88BC-CA6B11ABFC50}" dt="2020-10-09T07:06:44.796" v="12131"/>
      <pc:docMkLst>
        <pc:docMk/>
      </pc:docMkLst>
      <pc:sldChg chg="modNotesTx">
        <pc:chgData name="Natalia Semenova" userId="7d42dd87-e63a-4ed9-bbc1-c55bad3721ff" providerId="ADAL" clId="{3BEB42B4-1F58-465D-88BC-CA6B11ABFC50}" dt="2020-10-08T20:36:15.658" v="9656" actId="20577"/>
        <pc:sldMkLst>
          <pc:docMk/>
          <pc:sldMk cId="1733196742" sldId="256"/>
        </pc:sldMkLst>
      </pc:sldChg>
      <pc:sldChg chg="addSp modSp modNotesTx">
        <pc:chgData name="Natalia Semenova" userId="7d42dd87-e63a-4ed9-bbc1-c55bad3721ff" providerId="ADAL" clId="{3BEB42B4-1F58-465D-88BC-CA6B11ABFC50}" dt="2020-10-09T05:43:06.794" v="10531" actId="20577"/>
        <pc:sldMkLst>
          <pc:docMk/>
          <pc:sldMk cId="3307591839" sldId="278"/>
        </pc:sldMkLst>
        <pc:spChg chg="mod">
          <ac:chgData name="Natalia Semenova" userId="7d42dd87-e63a-4ed9-bbc1-c55bad3721ff" providerId="ADAL" clId="{3BEB42B4-1F58-465D-88BC-CA6B11ABFC50}" dt="2020-10-08T14:36:56.109" v="5535" actId="20577"/>
          <ac:spMkLst>
            <pc:docMk/>
            <pc:sldMk cId="3307591839" sldId="278"/>
            <ac:spMk id="3" creationId="{DFF62333-55FF-4FBA-AA9C-EFB6CD8C5DB2}"/>
          </ac:spMkLst>
        </pc:spChg>
        <pc:spChg chg="add mod">
          <ac:chgData name="Natalia Semenova" userId="7d42dd87-e63a-4ed9-bbc1-c55bad3721ff" providerId="ADAL" clId="{3BEB42B4-1F58-465D-88BC-CA6B11ABFC50}" dt="2020-10-08T12:25:16.123" v="0"/>
          <ac:spMkLst>
            <pc:docMk/>
            <pc:sldMk cId="3307591839" sldId="278"/>
            <ac:spMk id="15" creationId="{79C0DBA0-9B31-46FB-A649-D791A08E3E45}"/>
          </ac:spMkLst>
        </pc:spChg>
        <pc:spChg chg="mod">
          <ac:chgData name="Natalia Semenova" userId="7d42dd87-e63a-4ed9-bbc1-c55bad3721ff" providerId="ADAL" clId="{3BEB42B4-1F58-465D-88BC-CA6B11ABFC50}" dt="2020-10-08T14:36:19.429" v="5524" actId="20577"/>
          <ac:spMkLst>
            <pc:docMk/>
            <pc:sldMk cId="3307591839" sldId="278"/>
            <ac:spMk id="70" creationId="{F4D2D3DF-D5B8-4445-9E1C-3BB7175CA041}"/>
          </ac:spMkLst>
        </pc:spChg>
      </pc:sldChg>
      <pc:sldChg chg="addSp modSp del">
        <pc:chgData name="Natalia Semenova" userId="7d42dd87-e63a-4ed9-bbc1-c55bad3721ff" providerId="ADAL" clId="{3BEB42B4-1F58-465D-88BC-CA6B11ABFC50}" dt="2020-10-08T16:05:51.795" v="8642" actId="47"/>
        <pc:sldMkLst>
          <pc:docMk/>
          <pc:sldMk cId="3921077894" sldId="282"/>
        </pc:sldMkLst>
        <pc:spChg chg="add mod">
          <ac:chgData name="Natalia Semenova" userId="7d42dd87-e63a-4ed9-bbc1-c55bad3721ff" providerId="ADAL" clId="{3BEB42B4-1F58-465D-88BC-CA6B11ABFC50}" dt="2020-10-08T12:26:40.220" v="12"/>
          <ac:spMkLst>
            <pc:docMk/>
            <pc:sldMk cId="3921077894" sldId="282"/>
            <ac:spMk id="80" creationId="{CD431B62-C267-42BD-BC70-4C9B999C96C1}"/>
          </ac:spMkLst>
        </pc:spChg>
      </pc:sldChg>
      <pc:sldChg chg="addSp modSp del">
        <pc:chgData name="Natalia Semenova" userId="7d42dd87-e63a-4ed9-bbc1-c55bad3721ff" providerId="ADAL" clId="{3BEB42B4-1F58-465D-88BC-CA6B11ABFC50}" dt="2020-10-08T16:08:02.523" v="8647" actId="47"/>
        <pc:sldMkLst>
          <pc:docMk/>
          <pc:sldMk cId="1600089956" sldId="286"/>
        </pc:sldMkLst>
        <pc:spChg chg="add mod">
          <ac:chgData name="Natalia Semenova" userId="7d42dd87-e63a-4ed9-bbc1-c55bad3721ff" providerId="ADAL" clId="{3BEB42B4-1F58-465D-88BC-CA6B11ABFC50}" dt="2020-10-08T12:26:42.917" v="13"/>
          <ac:spMkLst>
            <pc:docMk/>
            <pc:sldMk cId="1600089956" sldId="286"/>
            <ac:spMk id="31" creationId="{14FC1602-FB4E-4BA5-9277-4833D721C127}"/>
          </ac:spMkLst>
        </pc:spChg>
      </pc:sldChg>
      <pc:sldChg chg="addSp delSp modSp del mod">
        <pc:chgData name="Natalia Semenova" userId="7d42dd87-e63a-4ed9-bbc1-c55bad3721ff" providerId="ADAL" clId="{3BEB42B4-1F58-465D-88BC-CA6B11ABFC50}" dt="2020-10-08T16:08:11.984" v="8650" actId="47"/>
        <pc:sldMkLst>
          <pc:docMk/>
          <pc:sldMk cId="2112220364" sldId="300"/>
        </pc:sldMkLst>
        <pc:spChg chg="add del mod">
          <ac:chgData name="Natalia Semenova" userId="7d42dd87-e63a-4ed9-bbc1-c55bad3721ff" providerId="ADAL" clId="{3BEB42B4-1F58-465D-88BC-CA6B11ABFC50}" dt="2020-10-08T12:26:30.573" v="11"/>
          <ac:spMkLst>
            <pc:docMk/>
            <pc:sldMk cId="2112220364" sldId="300"/>
            <ac:spMk id="3" creationId="{8C216364-2D2F-44B5-AA96-98FFF332FD8D}"/>
          </ac:spMkLst>
        </pc:spChg>
        <pc:spChg chg="add mod">
          <ac:chgData name="Natalia Semenova" userId="7d42dd87-e63a-4ed9-bbc1-c55bad3721ff" providerId="ADAL" clId="{3BEB42B4-1F58-465D-88BC-CA6B11ABFC50}" dt="2020-10-08T12:26:59.802" v="19" actId="121"/>
          <ac:spMkLst>
            <pc:docMk/>
            <pc:sldMk cId="2112220364" sldId="300"/>
            <ac:spMk id="4" creationId="{949784F3-CE67-4036-877B-E48349A8DE19}"/>
          </ac:spMkLst>
        </pc:spChg>
      </pc:sldChg>
      <pc:sldChg chg="addSp modSp mod modAnim modNotesTx">
        <pc:chgData name="Natalia Semenova" userId="7d42dd87-e63a-4ed9-bbc1-c55bad3721ff" providerId="ADAL" clId="{3BEB42B4-1F58-465D-88BC-CA6B11ABFC50}" dt="2020-10-09T07:05:44.112" v="12128" actId="164"/>
        <pc:sldMkLst>
          <pc:docMk/>
          <pc:sldMk cId="188211328" sldId="302"/>
        </pc:sldMkLst>
        <pc:spChg chg="add mod">
          <ac:chgData name="Natalia Semenova" userId="7d42dd87-e63a-4ed9-bbc1-c55bad3721ff" providerId="ADAL" clId="{3BEB42B4-1F58-465D-88BC-CA6B11ABFC50}" dt="2020-10-09T07:02:43.920" v="12106" actId="1036"/>
          <ac:spMkLst>
            <pc:docMk/>
            <pc:sldMk cId="188211328" sldId="302"/>
            <ac:spMk id="15" creationId="{38A5FFB4-001A-432E-B7B1-B3DE1F049B8C}"/>
          </ac:spMkLst>
        </pc:spChg>
        <pc:spChg chg="mod">
          <ac:chgData name="Natalia Semenova" userId="7d42dd87-e63a-4ed9-bbc1-c55bad3721ff" providerId="ADAL" clId="{3BEB42B4-1F58-465D-88BC-CA6B11ABFC50}" dt="2020-10-09T07:05:44.112" v="12128" actId="164"/>
          <ac:spMkLst>
            <pc:docMk/>
            <pc:sldMk cId="188211328" sldId="302"/>
            <ac:spMk id="17" creationId="{F8C099C6-4AA8-4B86-BA55-3FD0336AB275}"/>
          </ac:spMkLst>
        </pc:spChg>
        <pc:spChg chg="mod">
          <ac:chgData name="Natalia Semenova" userId="7d42dd87-e63a-4ed9-bbc1-c55bad3721ff" providerId="ADAL" clId="{3BEB42B4-1F58-465D-88BC-CA6B11ABFC50}" dt="2020-10-09T07:05:41.746" v="12127" actId="164"/>
          <ac:spMkLst>
            <pc:docMk/>
            <pc:sldMk cId="188211328" sldId="302"/>
            <ac:spMk id="18" creationId="{A2398C6A-258D-4133-A2ED-445E92B48863}"/>
          </ac:spMkLst>
        </pc:spChg>
        <pc:spChg chg="add mod">
          <ac:chgData name="Natalia Semenova" userId="7d42dd87-e63a-4ed9-bbc1-c55bad3721ff" providerId="ADAL" clId="{3BEB42B4-1F58-465D-88BC-CA6B11ABFC50}" dt="2020-10-09T07:02:58.020" v="12112" actId="1036"/>
          <ac:spMkLst>
            <pc:docMk/>
            <pc:sldMk cId="188211328" sldId="302"/>
            <ac:spMk id="19" creationId="{1136C7DD-65B9-4343-8BDC-08900263610A}"/>
          </ac:spMkLst>
        </pc:spChg>
        <pc:spChg chg="mod">
          <ac:chgData name="Natalia Semenova" userId="7d42dd87-e63a-4ed9-bbc1-c55bad3721ff" providerId="ADAL" clId="{3BEB42B4-1F58-465D-88BC-CA6B11ABFC50}" dt="2020-10-09T07:05:38.314" v="12126" actId="164"/>
          <ac:spMkLst>
            <pc:docMk/>
            <pc:sldMk cId="188211328" sldId="302"/>
            <ac:spMk id="21" creationId="{76B29A8A-C914-45D5-999E-902E7701F73A}"/>
          </ac:spMkLst>
        </pc:spChg>
        <pc:spChg chg="mod">
          <ac:chgData name="Natalia Semenova" userId="7d42dd87-e63a-4ed9-bbc1-c55bad3721ff" providerId="ADAL" clId="{3BEB42B4-1F58-465D-88BC-CA6B11ABFC50}" dt="2020-10-09T07:05:33.641" v="12124" actId="164"/>
          <ac:spMkLst>
            <pc:docMk/>
            <pc:sldMk cId="188211328" sldId="302"/>
            <ac:spMk id="22" creationId="{02968769-8AE4-4A40-8D99-D3A5BB698EC0}"/>
          </ac:spMkLst>
        </pc:spChg>
        <pc:spChg chg="mod">
          <ac:chgData name="Natalia Semenova" userId="7d42dd87-e63a-4ed9-bbc1-c55bad3721ff" providerId="ADAL" clId="{3BEB42B4-1F58-465D-88BC-CA6B11ABFC50}" dt="2020-10-09T07:05:36.114" v="12125" actId="164"/>
          <ac:spMkLst>
            <pc:docMk/>
            <pc:sldMk cId="188211328" sldId="302"/>
            <ac:spMk id="23" creationId="{28922033-53D1-43CB-A17A-12906B3A795E}"/>
          </ac:spMkLst>
        </pc:spChg>
        <pc:spChg chg="add mod">
          <ac:chgData name="Natalia Semenova" userId="7d42dd87-e63a-4ed9-bbc1-c55bad3721ff" providerId="ADAL" clId="{3BEB42B4-1F58-465D-88BC-CA6B11ABFC50}" dt="2020-10-09T07:03:13.625" v="12123" actId="1036"/>
          <ac:spMkLst>
            <pc:docMk/>
            <pc:sldMk cId="188211328" sldId="302"/>
            <ac:spMk id="24" creationId="{9CAB3927-E218-485D-92DB-76EFC255CB62}"/>
          </ac:spMkLst>
        </pc:spChg>
        <pc:grpChg chg="add mod">
          <ac:chgData name="Natalia Semenova" userId="7d42dd87-e63a-4ed9-bbc1-c55bad3721ff" providerId="ADAL" clId="{3BEB42B4-1F58-465D-88BC-CA6B11ABFC50}" dt="2020-10-09T07:05:33.641" v="12124" actId="164"/>
          <ac:grpSpMkLst>
            <pc:docMk/>
            <pc:sldMk cId="188211328" sldId="302"/>
            <ac:grpSpMk id="3" creationId="{F6529DE6-ABB1-4E75-8CAA-DA2E881B78DD}"/>
          </ac:grpSpMkLst>
        </pc:grpChg>
        <pc:grpChg chg="add mod">
          <ac:chgData name="Natalia Semenova" userId="7d42dd87-e63a-4ed9-bbc1-c55bad3721ff" providerId="ADAL" clId="{3BEB42B4-1F58-465D-88BC-CA6B11ABFC50}" dt="2020-10-09T07:05:36.114" v="12125" actId="164"/>
          <ac:grpSpMkLst>
            <pc:docMk/>
            <pc:sldMk cId="188211328" sldId="302"/>
            <ac:grpSpMk id="5" creationId="{C75E9E73-E25D-4425-809E-9D60A3CF9F45}"/>
          </ac:grpSpMkLst>
        </pc:grpChg>
        <pc:grpChg chg="add mod">
          <ac:chgData name="Natalia Semenova" userId="7d42dd87-e63a-4ed9-bbc1-c55bad3721ff" providerId="ADAL" clId="{3BEB42B4-1F58-465D-88BC-CA6B11ABFC50}" dt="2020-10-09T07:05:38.314" v="12126" actId="164"/>
          <ac:grpSpMkLst>
            <pc:docMk/>
            <pc:sldMk cId="188211328" sldId="302"/>
            <ac:grpSpMk id="6" creationId="{56894934-C8CB-46FB-A02B-94ED2232ECA5}"/>
          </ac:grpSpMkLst>
        </pc:grpChg>
        <pc:grpChg chg="add mod">
          <ac:chgData name="Natalia Semenova" userId="7d42dd87-e63a-4ed9-bbc1-c55bad3721ff" providerId="ADAL" clId="{3BEB42B4-1F58-465D-88BC-CA6B11ABFC50}" dt="2020-10-09T07:05:41.746" v="12127" actId="164"/>
          <ac:grpSpMkLst>
            <pc:docMk/>
            <pc:sldMk cId="188211328" sldId="302"/>
            <ac:grpSpMk id="7" creationId="{42A07399-5F95-44C2-81DB-5D51372CBD2D}"/>
          </ac:grpSpMkLst>
        </pc:grpChg>
        <pc:grpChg chg="add mod">
          <ac:chgData name="Natalia Semenova" userId="7d42dd87-e63a-4ed9-bbc1-c55bad3721ff" providerId="ADAL" clId="{3BEB42B4-1F58-465D-88BC-CA6B11ABFC50}" dt="2020-10-09T07:05:44.112" v="12128" actId="164"/>
          <ac:grpSpMkLst>
            <pc:docMk/>
            <pc:sldMk cId="188211328" sldId="302"/>
            <ac:grpSpMk id="9" creationId="{40A0469B-9704-44C9-8FC4-85D0020BBB5F}"/>
          </ac:grpSpMkLst>
        </pc:grpChg>
        <pc:picChg chg="mod">
          <ac:chgData name="Natalia Semenova" userId="7d42dd87-e63a-4ed9-bbc1-c55bad3721ff" providerId="ADAL" clId="{3BEB42B4-1F58-465D-88BC-CA6B11ABFC50}" dt="2020-10-09T07:05:33.641" v="12124" actId="164"/>
          <ac:picMkLst>
            <pc:docMk/>
            <pc:sldMk cId="188211328" sldId="302"/>
            <ac:picMk id="10" creationId="{7D3163F2-002E-4E0C-9FE0-9D2B92DFB144}"/>
          </ac:picMkLst>
        </pc:picChg>
        <pc:picChg chg="mod">
          <ac:chgData name="Natalia Semenova" userId="7d42dd87-e63a-4ed9-bbc1-c55bad3721ff" providerId="ADAL" clId="{3BEB42B4-1F58-465D-88BC-CA6B11ABFC50}" dt="2020-10-09T07:05:36.114" v="12125" actId="164"/>
          <ac:picMkLst>
            <pc:docMk/>
            <pc:sldMk cId="188211328" sldId="302"/>
            <ac:picMk id="12" creationId="{B6C30DBC-4A98-4B69-9BA4-0AF1E9163CB0}"/>
          </ac:picMkLst>
        </pc:picChg>
        <pc:picChg chg="mod">
          <ac:chgData name="Natalia Semenova" userId="7d42dd87-e63a-4ed9-bbc1-c55bad3721ff" providerId="ADAL" clId="{3BEB42B4-1F58-465D-88BC-CA6B11ABFC50}" dt="2020-10-09T07:05:44.112" v="12128" actId="164"/>
          <ac:picMkLst>
            <pc:docMk/>
            <pc:sldMk cId="188211328" sldId="302"/>
            <ac:picMk id="14" creationId="{81F305D8-ED9A-4B6D-9286-3572966E28E1}"/>
          </ac:picMkLst>
        </pc:picChg>
        <pc:picChg chg="mod">
          <ac:chgData name="Natalia Semenova" userId="7d42dd87-e63a-4ed9-bbc1-c55bad3721ff" providerId="ADAL" clId="{3BEB42B4-1F58-465D-88BC-CA6B11ABFC50}" dt="2020-10-09T07:05:38.314" v="12126" actId="164"/>
          <ac:picMkLst>
            <pc:docMk/>
            <pc:sldMk cId="188211328" sldId="302"/>
            <ac:picMk id="16" creationId="{2724EA0C-C4B8-4C70-BC10-40F752DDF10D}"/>
          </ac:picMkLst>
        </pc:picChg>
        <pc:picChg chg="mod">
          <ac:chgData name="Natalia Semenova" userId="7d42dd87-e63a-4ed9-bbc1-c55bad3721ff" providerId="ADAL" clId="{3BEB42B4-1F58-465D-88BC-CA6B11ABFC50}" dt="2020-10-09T07:05:41.746" v="12127" actId="164"/>
          <ac:picMkLst>
            <pc:docMk/>
            <pc:sldMk cId="188211328" sldId="302"/>
            <ac:picMk id="20" creationId="{FEAAD526-A9EF-4FF4-A54E-3F7E4E78D0E9}"/>
          </ac:picMkLst>
        </pc:picChg>
      </pc:sldChg>
      <pc:sldChg chg="modNotesTx">
        <pc:chgData name="Natalia Semenova" userId="7d42dd87-e63a-4ed9-bbc1-c55bad3721ff" providerId="ADAL" clId="{3BEB42B4-1F58-465D-88BC-CA6B11ABFC50}" dt="2020-10-08T20:37:58.151" v="9707" actId="114"/>
        <pc:sldMkLst>
          <pc:docMk/>
          <pc:sldMk cId="1382607569" sldId="306"/>
        </pc:sldMkLst>
      </pc:sldChg>
      <pc:sldChg chg="addSp modSp mod modAnim modNotesTx">
        <pc:chgData name="Natalia Semenova" userId="7d42dd87-e63a-4ed9-bbc1-c55bad3721ff" providerId="ADAL" clId="{3BEB42B4-1F58-465D-88BC-CA6B11ABFC50}" dt="2020-10-09T05:40:27.209" v="10294" actId="20577"/>
        <pc:sldMkLst>
          <pc:docMk/>
          <pc:sldMk cId="2215212772" sldId="307"/>
        </pc:sldMkLst>
        <pc:spChg chg="add mod">
          <ac:chgData name="Natalia Semenova" userId="7d42dd87-e63a-4ed9-bbc1-c55bad3721ff" providerId="ADAL" clId="{3BEB42B4-1F58-465D-88BC-CA6B11ABFC50}" dt="2020-10-08T14:33:32.758" v="5462" actId="164"/>
          <ac:spMkLst>
            <pc:docMk/>
            <pc:sldMk cId="2215212772" sldId="307"/>
            <ac:spMk id="3" creationId="{2F4D95C1-4492-465F-BED4-BA29EB442DD3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4" creationId="{DBBCD7E9-4EFC-4903-9014-3EDF5B76B219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9" creationId="{03DD8B06-C4F3-41B6-BB97-9E46BAB7B0F0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10" creationId="{AE5BE04C-7AF7-4499-81C1-0480A60D00CE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11" creationId="{E090D5D1-66B8-462A-8334-6BA5DE7A17D2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12" creationId="{D12DA4C0-7416-4BC7-BECC-A97AEF2E52B4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21" creationId="{1AB3A054-82D6-4081-88C6-854142FB18E2}"/>
          </ac:spMkLst>
        </pc:spChg>
        <pc:spChg chg="mod">
          <ac:chgData name="Natalia Semenova" userId="7d42dd87-e63a-4ed9-bbc1-c55bad3721ff" providerId="ADAL" clId="{3BEB42B4-1F58-465D-88BC-CA6B11ABFC50}" dt="2020-10-08T14:32:57.196" v="5458" actId="164"/>
          <ac:spMkLst>
            <pc:docMk/>
            <pc:sldMk cId="2215212772" sldId="307"/>
            <ac:spMk id="26" creationId="{9AC5DCFB-BC53-46EE-9FF9-8F1B5D15E00B}"/>
          </ac:spMkLst>
        </pc:spChg>
        <pc:spChg chg="mod">
          <ac:chgData name="Natalia Semenova" userId="7d42dd87-e63a-4ed9-bbc1-c55bad3721ff" providerId="ADAL" clId="{3BEB42B4-1F58-465D-88BC-CA6B11ABFC50}" dt="2020-10-08T14:33:32.758" v="5462" actId="164"/>
          <ac:spMkLst>
            <pc:docMk/>
            <pc:sldMk cId="2215212772" sldId="307"/>
            <ac:spMk id="27" creationId="{E4C721AC-27FE-4997-894B-C41970E42605}"/>
          </ac:spMkLst>
        </pc:spChg>
        <pc:grpChg chg="add mod">
          <ac:chgData name="Natalia Semenova" userId="7d42dd87-e63a-4ed9-bbc1-c55bad3721ff" providerId="ADAL" clId="{3BEB42B4-1F58-465D-88BC-CA6B11ABFC50}" dt="2020-10-08T14:32:57.196" v="5458" actId="164"/>
          <ac:grpSpMkLst>
            <pc:docMk/>
            <pc:sldMk cId="2215212772" sldId="307"/>
            <ac:grpSpMk id="8" creationId="{93F30BA0-D0B2-4356-8239-31D0CFBE121A}"/>
          </ac:grpSpMkLst>
        </pc:grpChg>
        <pc:grpChg chg="add mod">
          <ac:chgData name="Natalia Semenova" userId="7d42dd87-e63a-4ed9-bbc1-c55bad3721ff" providerId="ADAL" clId="{3BEB42B4-1F58-465D-88BC-CA6B11ABFC50}" dt="2020-10-08T14:33:32.758" v="5462" actId="164"/>
          <ac:grpSpMkLst>
            <pc:docMk/>
            <pc:sldMk cId="2215212772" sldId="307"/>
            <ac:grpSpMk id="15" creationId="{19DD51C1-3013-403D-819C-2E18DDF233E7}"/>
          </ac:grpSpMkLst>
        </pc:grpChg>
      </pc:sldChg>
      <pc:sldChg chg="modAnim modNotesTx">
        <pc:chgData name="Natalia Semenova" userId="7d42dd87-e63a-4ed9-bbc1-c55bad3721ff" providerId="ADAL" clId="{3BEB42B4-1F58-465D-88BC-CA6B11ABFC50}" dt="2020-10-09T07:06:44.796" v="12131"/>
        <pc:sldMkLst>
          <pc:docMk/>
          <pc:sldMk cId="1914358389" sldId="311"/>
        </pc:sldMkLst>
      </pc:sldChg>
      <pc:sldChg chg="modNotesTx">
        <pc:chgData name="Natalia Semenova" userId="7d42dd87-e63a-4ed9-bbc1-c55bad3721ff" providerId="ADAL" clId="{3BEB42B4-1F58-465D-88BC-CA6B11ABFC50}" dt="2020-10-09T05:56:53.879" v="11639" actId="20577"/>
        <pc:sldMkLst>
          <pc:docMk/>
          <pc:sldMk cId="1259065419" sldId="312"/>
        </pc:sldMkLst>
      </pc:sldChg>
      <pc:sldChg chg="addSp delSp modSp mod">
        <pc:chgData name="Natalia Semenova" userId="7d42dd87-e63a-4ed9-bbc1-c55bad3721ff" providerId="ADAL" clId="{3BEB42B4-1F58-465D-88BC-CA6B11ABFC50}" dt="2020-10-08T12:26:21.727" v="9" actId="242"/>
        <pc:sldMkLst>
          <pc:docMk/>
          <pc:sldMk cId="2694795490" sldId="330"/>
        </pc:sldMkLst>
        <pc:spChg chg="add del mod">
          <ac:chgData name="Natalia Semenova" userId="7d42dd87-e63a-4ed9-bbc1-c55bad3721ff" providerId="ADAL" clId="{3BEB42B4-1F58-465D-88BC-CA6B11ABFC50}" dt="2020-10-08T12:25:31.490" v="3"/>
          <ac:spMkLst>
            <pc:docMk/>
            <pc:sldMk cId="2694795490" sldId="330"/>
            <ac:spMk id="13" creationId="{413A6A5E-D2BB-444B-93C6-CC8318B0F360}"/>
          </ac:spMkLst>
        </pc:spChg>
        <pc:spChg chg="add mod">
          <ac:chgData name="Natalia Semenova" userId="7d42dd87-e63a-4ed9-bbc1-c55bad3721ff" providerId="ADAL" clId="{3BEB42B4-1F58-465D-88BC-CA6B11ABFC50}" dt="2020-10-08T12:26:21.727" v="9" actId="242"/>
          <ac:spMkLst>
            <pc:docMk/>
            <pc:sldMk cId="2694795490" sldId="330"/>
            <ac:spMk id="15" creationId="{C49391E3-4912-44E8-95A8-9B8B2774D670}"/>
          </ac:spMkLst>
        </pc:spChg>
      </pc:sldChg>
      <pc:sldChg chg="addSp delSp modSp mod modAnim modNotesTx">
        <pc:chgData name="Natalia Semenova" userId="7d42dd87-e63a-4ed9-bbc1-c55bad3721ff" providerId="ADAL" clId="{3BEB42B4-1F58-465D-88BC-CA6B11ABFC50}" dt="2020-10-09T05:50:59.271" v="11359" actId="12"/>
        <pc:sldMkLst>
          <pc:docMk/>
          <pc:sldMk cId="3716452251" sldId="334"/>
        </pc:sldMkLst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5" creationId="{C45EAE5E-DAAD-478E-9C77-1840F52DAB6D}"/>
          </ac:spMkLst>
        </pc:spChg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9" creationId="{D6763AAC-0E0D-461F-8CA5-3B7DA97D80F0}"/>
          </ac:spMkLst>
        </pc:spChg>
        <pc:spChg chg="add mod">
          <ac:chgData name="Natalia Semenova" userId="7d42dd87-e63a-4ed9-bbc1-c55bad3721ff" providerId="ADAL" clId="{3BEB42B4-1F58-465D-88BC-CA6B11ABFC50}" dt="2020-10-08T12:25:20.617" v="1"/>
          <ac:spMkLst>
            <pc:docMk/>
            <pc:sldMk cId="3716452251" sldId="334"/>
            <ac:spMk id="12" creationId="{878C1142-4B49-4D79-B61D-DC055A3683ED}"/>
          </ac:spMkLst>
        </pc:spChg>
        <pc:spChg chg="add mod">
          <ac:chgData name="Natalia Semenova" userId="7d42dd87-e63a-4ed9-bbc1-c55bad3721ff" providerId="ADAL" clId="{3BEB42B4-1F58-465D-88BC-CA6B11ABFC50}" dt="2020-10-08T14:55:17.720" v="5865" actId="1036"/>
          <ac:spMkLst>
            <pc:docMk/>
            <pc:sldMk cId="3716452251" sldId="334"/>
            <ac:spMk id="13" creationId="{A64BB1A1-1B63-4DBD-AB57-8CD378CD0B8E}"/>
          </ac:spMkLst>
        </pc:spChg>
        <pc:spChg chg="add del">
          <ac:chgData name="Natalia Semenova" userId="7d42dd87-e63a-4ed9-bbc1-c55bad3721ff" providerId="ADAL" clId="{3BEB42B4-1F58-465D-88BC-CA6B11ABFC50}" dt="2020-10-08T15:01:32.864" v="5871" actId="11529"/>
          <ac:spMkLst>
            <pc:docMk/>
            <pc:sldMk cId="3716452251" sldId="334"/>
            <ac:spMk id="14" creationId="{4BB6FB2C-03D9-417D-88D4-50DBDE70303D}"/>
          </ac:spMkLst>
        </pc:spChg>
        <pc:spChg chg="add mod">
          <ac:chgData name="Natalia Semenova" userId="7d42dd87-e63a-4ed9-bbc1-c55bad3721ff" providerId="ADAL" clId="{3BEB42B4-1F58-465D-88BC-CA6B11ABFC50}" dt="2020-10-08T15:08:06.815" v="5898" actId="1037"/>
          <ac:spMkLst>
            <pc:docMk/>
            <pc:sldMk cId="3716452251" sldId="334"/>
            <ac:spMk id="19" creationId="{CB64D348-42A8-42DB-A7D3-6CB205B5BB5E}"/>
          </ac:spMkLst>
        </pc:spChg>
        <pc:spChg chg="add mod ord">
          <ac:chgData name="Natalia Semenova" userId="7d42dd87-e63a-4ed9-bbc1-c55bad3721ff" providerId="ADAL" clId="{3BEB42B4-1F58-465D-88BC-CA6B11ABFC50}" dt="2020-10-08T15:13:23.802" v="5906" actId="167"/>
          <ac:spMkLst>
            <pc:docMk/>
            <pc:sldMk cId="3716452251" sldId="334"/>
            <ac:spMk id="20" creationId="{87BED03D-62B0-4015-8B1D-54266D8092F0}"/>
          </ac:spMkLst>
        </pc:spChg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155" creationId="{2E91B655-EAF2-42D2-BECF-32240C9520EA}"/>
          </ac:spMkLst>
        </pc:spChg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156" creationId="{10A1930A-D533-4A9C-9120-6649DAC12B41}"/>
          </ac:spMkLst>
        </pc:spChg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157" creationId="{26685AC2-BE47-4B5A-914F-C4B40C67585D}"/>
          </ac:spMkLst>
        </pc:spChg>
        <pc:spChg chg="mod topLvl">
          <ac:chgData name="Natalia Semenova" userId="7d42dd87-e63a-4ed9-bbc1-c55bad3721ff" providerId="ADAL" clId="{3BEB42B4-1F58-465D-88BC-CA6B11ABFC50}" dt="2020-10-08T15:02:28.386" v="5881" actId="255"/>
          <ac:spMkLst>
            <pc:docMk/>
            <pc:sldMk cId="3716452251" sldId="334"/>
            <ac:spMk id="158" creationId="{30BF896B-95AE-4776-A6FD-65B0750022E9}"/>
          </ac:spMkLst>
        </pc:spChg>
        <pc:grpChg chg="add mod">
          <ac:chgData name="Natalia Semenova" userId="7d42dd87-e63a-4ed9-bbc1-c55bad3721ff" providerId="ADAL" clId="{3BEB42B4-1F58-465D-88BC-CA6B11ABFC50}" dt="2020-10-08T14:53:31.148" v="5847" actId="164"/>
          <ac:grpSpMkLst>
            <pc:docMk/>
            <pc:sldMk cId="3716452251" sldId="334"/>
            <ac:grpSpMk id="6" creationId="{C97D6B9E-020F-465A-8ED2-D80B3AC6B4C8}"/>
          </ac:grpSpMkLst>
        </pc:grpChg>
        <pc:grpChg chg="add mod">
          <ac:chgData name="Natalia Semenova" userId="7d42dd87-e63a-4ed9-bbc1-c55bad3721ff" providerId="ADAL" clId="{3BEB42B4-1F58-465D-88BC-CA6B11ABFC50}" dt="2020-10-08T14:53:31.148" v="5847" actId="164"/>
          <ac:grpSpMkLst>
            <pc:docMk/>
            <pc:sldMk cId="3716452251" sldId="334"/>
            <ac:grpSpMk id="7" creationId="{E8B2902D-9D1D-4A48-A961-A2562F5337EE}"/>
          </ac:grpSpMkLst>
        </pc:grpChg>
        <pc:grpChg chg="add mod">
          <ac:chgData name="Natalia Semenova" userId="7d42dd87-e63a-4ed9-bbc1-c55bad3721ff" providerId="ADAL" clId="{3BEB42B4-1F58-465D-88BC-CA6B11ABFC50}" dt="2020-10-08T14:53:31.148" v="5847" actId="164"/>
          <ac:grpSpMkLst>
            <pc:docMk/>
            <pc:sldMk cId="3716452251" sldId="334"/>
            <ac:grpSpMk id="8" creationId="{172786E4-9402-4FFA-90DB-C049860004A0}"/>
          </ac:grpSpMkLst>
        </pc:grpChg>
        <pc:grpChg chg="del">
          <ac:chgData name="Natalia Semenova" userId="7d42dd87-e63a-4ed9-bbc1-c55bad3721ff" providerId="ADAL" clId="{3BEB42B4-1F58-465D-88BC-CA6B11ABFC50}" dt="2020-10-08T14:52:42.512" v="5836" actId="165"/>
          <ac:grpSpMkLst>
            <pc:docMk/>
            <pc:sldMk cId="3716452251" sldId="334"/>
            <ac:grpSpMk id="10" creationId="{6C8CBBFE-6480-4A94-BC90-D158588DECAC}"/>
          </ac:grpSpMkLst>
        </pc:grpChg>
        <pc:grpChg chg="add mod">
          <ac:chgData name="Natalia Semenova" userId="7d42dd87-e63a-4ed9-bbc1-c55bad3721ff" providerId="ADAL" clId="{3BEB42B4-1F58-465D-88BC-CA6B11ABFC50}" dt="2020-10-08T15:02:35.435" v="5882" actId="1076"/>
          <ac:grpSpMkLst>
            <pc:docMk/>
            <pc:sldMk cId="3716452251" sldId="334"/>
            <ac:grpSpMk id="11" creationId="{CF47702E-A095-44A4-8EF8-F3800B98AAE5}"/>
          </ac:grpSpMkLst>
        </pc:grpChg>
        <pc:graphicFrameChg chg="mod ord modGraphic">
          <ac:chgData name="Natalia Semenova" userId="7d42dd87-e63a-4ed9-bbc1-c55bad3721ff" providerId="ADAL" clId="{3BEB42B4-1F58-465D-88BC-CA6B11ABFC50}" dt="2020-10-08T15:13:29.059" v="5907" actId="167"/>
          <ac:graphicFrameMkLst>
            <pc:docMk/>
            <pc:sldMk cId="3716452251" sldId="334"/>
            <ac:graphicFrameMk id="3" creationId="{70ED155D-B5F9-4779-9195-AA15383CCD3A}"/>
          </ac:graphicFrameMkLst>
        </pc:graphicFrameChg>
        <pc:picChg chg="mod">
          <ac:chgData name="Natalia Semenova" userId="7d42dd87-e63a-4ed9-bbc1-c55bad3721ff" providerId="ADAL" clId="{3BEB42B4-1F58-465D-88BC-CA6B11ABFC50}" dt="2020-10-08T14:54:24.536" v="5855" actId="14100"/>
          <ac:picMkLst>
            <pc:docMk/>
            <pc:sldMk cId="3716452251" sldId="334"/>
            <ac:picMk id="4" creationId="{8A13EB44-37CF-47AC-A205-17B2DCC0126C}"/>
          </ac:picMkLst>
        </pc:picChg>
      </pc:sldChg>
      <pc:sldChg chg="addSp delSp modSp mod modAnim modNotesTx">
        <pc:chgData name="Natalia Semenova" userId="7d42dd87-e63a-4ed9-bbc1-c55bad3721ff" providerId="ADAL" clId="{3BEB42B4-1F58-465D-88BC-CA6B11ABFC50}" dt="2020-10-08T20:50:44.608" v="9968" actId="20577"/>
        <pc:sldMkLst>
          <pc:docMk/>
          <pc:sldMk cId="1604777515" sldId="863"/>
        </pc:sldMkLst>
        <pc:spChg chg="mod">
          <ac:chgData name="Natalia Semenova" userId="7d42dd87-e63a-4ed9-bbc1-c55bad3721ff" providerId="ADAL" clId="{3BEB42B4-1F58-465D-88BC-CA6B11ABFC50}" dt="2020-10-08T13:29:55.143" v="610" actId="20577"/>
          <ac:spMkLst>
            <pc:docMk/>
            <pc:sldMk cId="1604777515" sldId="863"/>
            <ac:spMk id="2" creationId="{2C0E5B43-53E7-4165-8778-A3860BEA9D11}"/>
          </ac:spMkLst>
        </pc:spChg>
        <pc:spChg chg="mod">
          <ac:chgData name="Natalia Semenova" userId="7d42dd87-e63a-4ed9-bbc1-c55bad3721ff" providerId="ADAL" clId="{3BEB42B4-1F58-465D-88BC-CA6B11ABFC50}" dt="2020-10-08T13:28:50.396" v="604" actId="1076"/>
          <ac:spMkLst>
            <pc:docMk/>
            <pc:sldMk cId="1604777515" sldId="863"/>
            <ac:spMk id="14" creationId="{3C17CC9C-E8EE-4BAB-AF5E-A11105AEDF18}"/>
          </ac:spMkLst>
        </pc:spChg>
        <pc:spChg chg="mod">
          <ac:chgData name="Natalia Semenova" userId="7d42dd87-e63a-4ed9-bbc1-c55bad3721ff" providerId="ADAL" clId="{3BEB42B4-1F58-465D-88BC-CA6B11ABFC50}" dt="2020-10-08T13:29:17.497" v="609" actId="113"/>
          <ac:spMkLst>
            <pc:docMk/>
            <pc:sldMk cId="1604777515" sldId="863"/>
            <ac:spMk id="16" creationId="{40FDB615-0F37-4B16-940D-39A26FF2B4A1}"/>
          </ac:spMkLst>
        </pc:spChg>
        <pc:spChg chg="add del mod">
          <ac:chgData name="Natalia Semenova" userId="7d42dd87-e63a-4ed9-bbc1-c55bad3721ff" providerId="ADAL" clId="{3BEB42B4-1F58-465D-88BC-CA6B11ABFC50}" dt="2020-10-08T13:06:14.051" v="163"/>
          <ac:spMkLst>
            <pc:docMk/>
            <pc:sldMk cId="1604777515" sldId="863"/>
            <ac:spMk id="20" creationId="{01BDC460-DA7A-4E1F-B040-7E19FE24AAC4}"/>
          </ac:spMkLst>
        </pc:spChg>
        <pc:spChg chg="mod">
          <ac:chgData name="Natalia Semenova" userId="7d42dd87-e63a-4ed9-bbc1-c55bad3721ff" providerId="ADAL" clId="{3BEB42B4-1F58-465D-88BC-CA6B11ABFC50}" dt="2020-10-08T13:42:33.132" v="1466" actId="113"/>
          <ac:spMkLst>
            <pc:docMk/>
            <pc:sldMk cId="1604777515" sldId="863"/>
            <ac:spMk id="23" creationId="{6AE1CBF4-A747-4D24-A168-FE610C6F133F}"/>
          </ac:spMkLst>
        </pc:spChg>
      </pc:sldChg>
      <pc:sldChg chg="addSp delSp modSp mod ord delAnim modAnim modNotesTx">
        <pc:chgData name="Natalia Semenova" userId="7d42dd87-e63a-4ed9-bbc1-c55bad3721ff" providerId="ADAL" clId="{3BEB42B4-1F58-465D-88BC-CA6B11ABFC50}" dt="2020-10-09T06:47:33.178" v="12049" actId="12"/>
        <pc:sldMkLst>
          <pc:docMk/>
          <pc:sldMk cId="1679391551" sldId="865"/>
        </pc:sldMkLst>
        <pc:spChg chg="add del">
          <ac:chgData name="Natalia Semenova" userId="7d42dd87-e63a-4ed9-bbc1-c55bad3721ff" providerId="ADAL" clId="{3BEB42B4-1F58-465D-88BC-CA6B11ABFC50}" dt="2020-10-08T17:35:14.979" v="8953" actId="478"/>
          <ac:spMkLst>
            <pc:docMk/>
            <pc:sldMk cId="1679391551" sldId="865"/>
            <ac:spMk id="8" creationId="{217983E2-52D8-4801-AD41-98CD2A7C17F2}"/>
          </ac:spMkLst>
        </pc:spChg>
        <pc:spChg chg="add del mod">
          <ac:chgData name="Natalia Semenova" userId="7d42dd87-e63a-4ed9-bbc1-c55bad3721ff" providerId="ADAL" clId="{3BEB42B4-1F58-465D-88BC-CA6B11ABFC50}" dt="2020-10-08T17:35:15.461" v="8954" actId="478"/>
          <ac:spMkLst>
            <pc:docMk/>
            <pc:sldMk cId="1679391551" sldId="865"/>
            <ac:spMk id="9" creationId="{0C7C89E3-4BD5-436E-9797-F8C7DB502F08}"/>
          </ac:spMkLst>
        </pc:spChg>
        <pc:spChg chg="mod">
          <ac:chgData name="Natalia Semenova" userId="7d42dd87-e63a-4ed9-bbc1-c55bad3721ff" providerId="ADAL" clId="{3BEB42B4-1F58-465D-88BC-CA6B11ABFC50}" dt="2020-10-08T17:17:39.562" v="8871" actId="164"/>
          <ac:spMkLst>
            <pc:docMk/>
            <pc:sldMk cId="1679391551" sldId="865"/>
            <ac:spMk id="12" creationId="{E8FC5D89-D5FF-4FB0-B71F-EAAC5736BDF4}"/>
          </ac:spMkLst>
        </pc:spChg>
        <pc:spChg chg="mod">
          <ac:chgData name="Natalia Semenova" userId="7d42dd87-e63a-4ed9-bbc1-c55bad3721ff" providerId="ADAL" clId="{3BEB42B4-1F58-465D-88BC-CA6B11ABFC50}" dt="2020-10-08T17:18:11.131" v="8893" actId="20577"/>
          <ac:spMkLst>
            <pc:docMk/>
            <pc:sldMk cId="1679391551" sldId="865"/>
            <ac:spMk id="13" creationId="{91689159-8223-47BD-BEE5-3FDD1966BDDB}"/>
          </ac:spMkLst>
        </pc:spChg>
        <pc:spChg chg="mod">
          <ac:chgData name="Natalia Semenova" userId="7d42dd87-e63a-4ed9-bbc1-c55bad3721ff" providerId="ADAL" clId="{3BEB42B4-1F58-465D-88BC-CA6B11ABFC50}" dt="2020-10-08T17:16:59.567" v="8867" actId="1076"/>
          <ac:spMkLst>
            <pc:docMk/>
            <pc:sldMk cId="1679391551" sldId="865"/>
            <ac:spMk id="14" creationId="{DB013F1B-6E4F-4072-AFC9-4B97E10A33A4}"/>
          </ac:spMkLst>
        </pc:spChg>
        <pc:spChg chg="add del mod">
          <ac:chgData name="Natalia Semenova" userId="7d42dd87-e63a-4ed9-bbc1-c55bad3721ff" providerId="ADAL" clId="{3BEB42B4-1F58-465D-88BC-CA6B11ABFC50}" dt="2020-10-08T17:42:36.178" v="9021" actId="478"/>
          <ac:spMkLst>
            <pc:docMk/>
            <pc:sldMk cId="1679391551" sldId="865"/>
            <ac:spMk id="18" creationId="{F864D1A0-31BB-4344-8C9F-8EED232F646B}"/>
          </ac:spMkLst>
        </pc:spChg>
        <pc:spChg chg="mod topLvl">
          <ac:chgData name="Natalia Semenova" userId="7d42dd87-e63a-4ed9-bbc1-c55bad3721ff" providerId="ADAL" clId="{3BEB42B4-1F58-465D-88BC-CA6B11ABFC50}" dt="2020-10-08T17:43:03.605" v="9025" actId="165"/>
          <ac:spMkLst>
            <pc:docMk/>
            <pc:sldMk cId="1679391551" sldId="865"/>
            <ac:spMk id="22" creationId="{663D4C49-3438-4BA1-8292-47F0F09E9B15}"/>
          </ac:spMkLst>
        </pc:spChg>
        <pc:spChg chg="mod topLvl">
          <ac:chgData name="Natalia Semenova" userId="7d42dd87-e63a-4ed9-bbc1-c55bad3721ff" providerId="ADAL" clId="{3BEB42B4-1F58-465D-88BC-CA6B11ABFC50}" dt="2020-10-08T17:47:53.778" v="9048" actId="164"/>
          <ac:spMkLst>
            <pc:docMk/>
            <pc:sldMk cId="1679391551" sldId="865"/>
            <ac:spMk id="23" creationId="{4B2283AD-1CB3-48E8-861D-B6E60FFFF07E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24" creationId="{B5D4F1DA-3CB1-4DA5-993B-FB5EB491CA98}"/>
          </ac:spMkLst>
        </pc:spChg>
        <pc:spChg chg="mod">
          <ac:chgData name="Natalia Semenova" userId="7d42dd87-e63a-4ed9-bbc1-c55bad3721ff" providerId="ADAL" clId="{3BEB42B4-1F58-465D-88BC-CA6B11ABFC50}" dt="2020-10-08T19:13:09.572" v="9080" actId="164"/>
          <ac:spMkLst>
            <pc:docMk/>
            <pc:sldMk cId="1679391551" sldId="865"/>
            <ac:spMk id="30" creationId="{7FE40FD5-14A3-42D5-8D8C-2552DA2554D6}"/>
          </ac:spMkLst>
        </pc:spChg>
        <pc:spChg chg="mod">
          <ac:chgData name="Natalia Semenova" userId="7d42dd87-e63a-4ed9-bbc1-c55bad3721ff" providerId="ADAL" clId="{3BEB42B4-1F58-465D-88BC-CA6B11ABFC50}" dt="2020-10-08T19:13:09.572" v="9080" actId="164"/>
          <ac:spMkLst>
            <pc:docMk/>
            <pc:sldMk cId="1679391551" sldId="865"/>
            <ac:spMk id="34" creationId="{BB91A218-1351-467B-8DD2-02C9FF20A7AE}"/>
          </ac:spMkLst>
        </pc:spChg>
        <pc:spChg chg="mod">
          <ac:chgData name="Natalia Semenova" userId="7d42dd87-e63a-4ed9-bbc1-c55bad3721ff" providerId="ADAL" clId="{3BEB42B4-1F58-465D-88BC-CA6B11ABFC50}" dt="2020-10-08T19:13:09.572" v="9080" actId="164"/>
          <ac:spMkLst>
            <pc:docMk/>
            <pc:sldMk cId="1679391551" sldId="865"/>
            <ac:spMk id="38" creationId="{FE7BE300-C7DE-4A02-9AA7-456F58B444DE}"/>
          </ac:spMkLst>
        </pc:spChg>
        <pc:spChg chg="mod">
          <ac:chgData name="Natalia Semenova" userId="7d42dd87-e63a-4ed9-bbc1-c55bad3721ff" providerId="ADAL" clId="{3BEB42B4-1F58-465D-88BC-CA6B11ABFC50}" dt="2020-10-08T17:17:39.562" v="8871" actId="164"/>
          <ac:spMkLst>
            <pc:docMk/>
            <pc:sldMk cId="1679391551" sldId="865"/>
            <ac:spMk id="42" creationId="{05C17E92-B7B3-4539-97C6-4029813BB540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46" creationId="{638FFCDA-015B-4372-B997-2301D9CC5318}"/>
          </ac:spMkLst>
        </pc:spChg>
        <pc:spChg chg="del mod topLvl">
          <ac:chgData name="Natalia Semenova" userId="7d42dd87-e63a-4ed9-bbc1-c55bad3721ff" providerId="ADAL" clId="{3BEB42B4-1F58-465D-88BC-CA6B11ABFC50}" dt="2020-10-08T17:43:06.238" v="9026" actId="478"/>
          <ac:spMkLst>
            <pc:docMk/>
            <pc:sldMk cId="1679391551" sldId="865"/>
            <ac:spMk id="47" creationId="{A9F9ADDC-4C35-407B-A7A6-C1349B26DBDF}"/>
          </ac:spMkLst>
        </pc:spChg>
        <pc:spChg chg="del mod topLvl">
          <ac:chgData name="Natalia Semenova" userId="7d42dd87-e63a-4ed9-bbc1-c55bad3721ff" providerId="ADAL" clId="{3BEB42B4-1F58-465D-88BC-CA6B11ABFC50}" dt="2020-10-08T17:43:07.329" v="9027" actId="478"/>
          <ac:spMkLst>
            <pc:docMk/>
            <pc:sldMk cId="1679391551" sldId="865"/>
            <ac:spMk id="48" creationId="{705EED90-19BF-445A-BF83-47D792D2BA56}"/>
          </ac:spMkLst>
        </pc:spChg>
        <pc:spChg chg="del mod topLvl">
          <ac:chgData name="Natalia Semenova" userId="7d42dd87-e63a-4ed9-bbc1-c55bad3721ff" providerId="ADAL" clId="{3BEB42B4-1F58-465D-88BC-CA6B11ABFC50}" dt="2020-10-08T17:43:10.841" v="9028" actId="478"/>
          <ac:spMkLst>
            <pc:docMk/>
            <pc:sldMk cId="1679391551" sldId="865"/>
            <ac:spMk id="49" creationId="{6F99B2C7-1731-40F6-99F8-971283C36CA4}"/>
          </ac:spMkLst>
        </pc:spChg>
        <pc:spChg chg="mod">
          <ac:chgData name="Natalia Semenova" userId="7d42dd87-e63a-4ed9-bbc1-c55bad3721ff" providerId="ADAL" clId="{3BEB42B4-1F58-465D-88BC-CA6B11ABFC50}" dt="2020-10-08T17:17:39.562" v="8871" actId="164"/>
          <ac:spMkLst>
            <pc:docMk/>
            <pc:sldMk cId="1679391551" sldId="865"/>
            <ac:spMk id="50" creationId="{6915BCAD-1875-45CE-B5AB-F505BB0AB843}"/>
          </ac:spMkLst>
        </pc:spChg>
        <pc:spChg chg="del mod topLvl">
          <ac:chgData name="Natalia Semenova" userId="7d42dd87-e63a-4ed9-bbc1-c55bad3721ff" providerId="ADAL" clId="{3BEB42B4-1F58-465D-88BC-CA6B11ABFC50}" dt="2020-10-08T17:43:18.752" v="9029" actId="478"/>
          <ac:spMkLst>
            <pc:docMk/>
            <pc:sldMk cId="1679391551" sldId="865"/>
            <ac:spMk id="55" creationId="{406D8A4A-8158-491A-85C0-1A272DC4A9FE}"/>
          </ac:spMkLst>
        </pc:spChg>
        <pc:spChg chg="mod topLvl">
          <ac:chgData name="Natalia Semenova" userId="7d42dd87-e63a-4ed9-bbc1-c55bad3721ff" providerId="ADAL" clId="{3BEB42B4-1F58-465D-88BC-CA6B11ABFC50}" dt="2020-10-08T17:43:03.605" v="9025" actId="165"/>
          <ac:spMkLst>
            <pc:docMk/>
            <pc:sldMk cId="1679391551" sldId="865"/>
            <ac:spMk id="56" creationId="{3D89EBDE-5EDC-4ED7-AAC7-E38F889FC424}"/>
          </ac:spMkLst>
        </pc:spChg>
        <pc:spChg chg="mod topLvl">
          <ac:chgData name="Natalia Semenova" userId="7d42dd87-e63a-4ed9-bbc1-c55bad3721ff" providerId="ADAL" clId="{3BEB42B4-1F58-465D-88BC-CA6B11ABFC50}" dt="2020-10-08T17:47:53.778" v="9048" actId="164"/>
          <ac:spMkLst>
            <pc:docMk/>
            <pc:sldMk cId="1679391551" sldId="865"/>
            <ac:spMk id="57" creationId="{2B082B7D-2696-4A5C-B865-F7D6518D53C5}"/>
          </ac:spMkLst>
        </pc:spChg>
        <pc:spChg chg="mod">
          <ac:chgData name="Natalia Semenova" userId="7d42dd87-e63a-4ed9-bbc1-c55bad3721ff" providerId="ADAL" clId="{3BEB42B4-1F58-465D-88BC-CA6B11ABFC50}" dt="2020-10-09T06:46:33.244" v="12044" actId="164"/>
          <ac:spMkLst>
            <pc:docMk/>
            <pc:sldMk cId="1679391551" sldId="865"/>
            <ac:spMk id="65" creationId="{8523E5CB-EB39-40CF-8021-67861C2B7084}"/>
          </ac:spMkLst>
        </pc:spChg>
        <pc:spChg chg="mod">
          <ac:chgData name="Natalia Semenova" userId="7d42dd87-e63a-4ed9-bbc1-c55bad3721ff" providerId="ADAL" clId="{3BEB42B4-1F58-465D-88BC-CA6B11ABFC50}" dt="2020-10-09T06:46:33.244" v="12044" actId="164"/>
          <ac:spMkLst>
            <pc:docMk/>
            <pc:sldMk cId="1679391551" sldId="865"/>
            <ac:spMk id="66" creationId="{B557D9D4-86E3-4728-B457-E1C426E66173}"/>
          </ac:spMkLst>
        </pc:spChg>
        <pc:spChg chg="mod">
          <ac:chgData name="Natalia Semenova" userId="7d42dd87-e63a-4ed9-bbc1-c55bad3721ff" providerId="ADAL" clId="{3BEB42B4-1F58-465D-88BC-CA6B11ABFC50}" dt="2020-10-09T06:46:33.244" v="12044" actId="164"/>
          <ac:spMkLst>
            <pc:docMk/>
            <pc:sldMk cId="1679391551" sldId="865"/>
            <ac:spMk id="67" creationId="{8B5C62DE-3E08-4313-81DD-8FE743FA281C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68" creationId="{9CD6199B-936F-46B2-AB2A-65B238FAFA41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70" creationId="{F7BC2CE7-99D9-45DB-A350-DBD8CA50BA90}"/>
          </ac:spMkLst>
        </pc:spChg>
        <pc:spChg chg="mod topLvl">
          <ac:chgData name="Natalia Semenova" userId="7d42dd87-e63a-4ed9-bbc1-c55bad3721ff" providerId="ADAL" clId="{3BEB42B4-1F58-465D-88BC-CA6B11ABFC50}" dt="2020-10-08T17:44:45.435" v="9035" actId="164"/>
          <ac:spMkLst>
            <pc:docMk/>
            <pc:sldMk cId="1679391551" sldId="865"/>
            <ac:spMk id="71" creationId="{794E364D-5EA6-45AD-84E5-8473DAC958AE}"/>
          </ac:spMkLst>
        </pc:spChg>
        <pc:spChg chg="del mod topLvl">
          <ac:chgData name="Natalia Semenova" userId="7d42dd87-e63a-4ed9-bbc1-c55bad3721ff" providerId="ADAL" clId="{3BEB42B4-1F58-465D-88BC-CA6B11ABFC50}" dt="2020-10-08T17:43:35.898" v="9030" actId="478"/>
          <ac:spMkLst>
            <pc:docMk/>
            <pc:sldMk cId="1679391551" sldId="865"/>
            <ac:spMk id="72" creationId="{E0D66686-9DD1-49B7-B6A9-5B58C6F9C986}"/>
          </ac:spMkLst>
        </pc:spChg>
        <pc:spChg chg="mod topLvl">
          <ac:chgData name="Natalia Semenova" userId="7d42dd87-e63a-4ed9-bbc1-c55bad3721ff" providerId="ADAL" clId="{3BEB42B4-1F58-465D-88BC-CA6B11ABFC50}" dt="2020-10-08T17:44:45.435" v="9035" actId="164"/>
          <ac:spMkLst>
            <pc:docMk/>
            <pc:sldMk cId="1679391551" sldId="865"/>
            <ac:spMk id="73" creationId="{5AF3182F-3025-446E-AB7D-467C9953A641}"/>
          </ac:spMkLst>
        </pc:spChg>
        <pc:spChg chg="mod topLvl">
          <ac:chgData name="Natalia Semenova" userId="7d42dd87-e63a-4ed9-bbc1-c55bad3721ff" providerId="ADAL" clId="{3BEB42B4-1F58-465D-88BC-CA6B11ABFC50}" dt="2020-10-08T17:44:45.435" v="9035" actId="164"/>
          <ac:spMkLst>
            <pc:docMk/>
            <pc:sldMk cId="1679391551" sldId="865"/>
            <ac:spMk id="74" creationId="{4DD8C97E-FF45-4419-A5C3-EA89381B5304}"/>
          </ac:spMkLst>
        </pc:spChg>
        <pc:spChg chg="mod topLvl">
          <ac:chgData name="Natalia Semenova" userId="7d42dd87-e63a-4ed9-bbc1-c55bad3721ff" providerId="ADAL" clId="{3BEB42B4-1F58-465D-88BC-CA6B11ABFC50}" dt="2020-10-08T17:44:52.724" v="9037" actId="164"/>
          <ac:spMkLst>
            <pc:docMk/>
            <pc:sldMk cId="1679391551" sldId="865"/>
            <ac:spMk id="75" creationId="{5F99D7C7-283A-4592-BF8C-8BB96CEFA627}"/>
          </ac:spMkLst>
        </pc:spChg>
        <pc:spChg chg="mod topLvl">
          <ac:chgData name="Natalia Semenova" userId="7d42dd87-e63a-4ed9-bbc1-c55bad3721ff" providerId="ADAL" clId="{3BEB42B4-1F58-465D-88BC-CA6B11ABFC50}" dt="2020-10-08T17:47:53.778" v="9048" actId="164"/>
          <ac:spMkLst>
            <pc:docMk/>
            <pc:sldMk cId="1679391551" sldId="865"/>
            <ac:spMk id="76" creationId="{1504AEAC-2B0A-4E7F-B82A-ED3981EE6BAE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77" creationId="{BC704FE0-33AB-4A56-B951-D1B4CA2F8D57}"/>
          </ac:spMkLst>
        </pc:spChg>
        <pc:spChg chg="add mod">
          <ac:chgData name="Natalia Semenova" userId="7d42dd87-e63a-4ed9-bbc1-c55bad3721ff" providerId="ADAL" clId="{3BEB42B4-1F58-465D-88BC-CA6B11ABFC50}" dt="2020-10-08T17:32:20.742" v="8914" actId="571"/>
          <ac:spMkLst>
            <pc:docMk/>
            <pc:sldMk cId="1679391551" sldId="865"/>
            <ac:spMk id="78" creationId="{9A328A82-CC2A-46D8-AADE-D45A48403E7E}"/>
          </ac:spMkLst>
        </pc:spChg>
        <pc:spChg chg="mod topLvl">
          <ac:chgData name="Natalia Semenova" userId="7d42dd87-e63a-4ed9-bbc1-c55bad3721ff" providerId="ADAL" clId="{3BEB42B4-1F58-465D-88BC-CA6B11ABFC50}" dt="2020-10-08T17:47:46.097" v="9047" actId="165"/>
          <ac:spMkLst>
            <pc:docMk/>
            <pc:sldMk cId="1679391551" sldId="865"/>
            <ac:spMk id="79" creationId="{6BFF869E-E183-4C7A-AA75-2DB30652A295}"/>
          </ac:spMkLst>
        </pc:spChg>
        <pc:spChg chg="mod">
          <ac:chgData name="Natalia Semenova" userId="7d42dd87-e63a-4ed9-bbc1-c55bad3721ff" providerId="ADAL" clId="{3BEB42B4-1F58-465D-88BC-CA6B11ABFC50}" dt="2020-10-08T19:13:09.572" v="9080" actId="164"/>
          <ac:spMkLst>
            <pc:docMk/>
            <pc:sldMk cId="1679391551" sldId="865"/>
            <ac:spMk id="80" creationId="{98DB2C1C-850D-4FB3-A373-F66512463E11}"/>
          </ac:spMkLst>
        </pc:spChg>
        <pc:spChg chg="add mod">
          <ac:chgData name="Natalia Semenova" userId="7d42dd87-e63a-4ed9-bbc1-c55bad3721ff" providerId="ADAL" clId="{3BEB42B4-1F58-465D-88BC-CA6B11ABFC50}" dt="2020-10-08T17:35:14.835" v="8952" actId="571"/>
          <ac:spMkLst>
            <pc:docMk/>
            <pc:sldMk cId="1679391551" sldId="865"/>
            <ac:spMk id="84" creationId="{27B09938-7AA1-4A94-AD3D-7012970AD992}"/>
          </ac:spMkLst>
        </pc:spChg>
        <pc:spChg chg="add mod">
          <ac:chgData name="Natalia Semenova" userId="7d42dd87-e63a-4ed9-bbc1-c55bad3721ff" providerId="ADAL" clId="{3BEB42B4-1F58-465D-88BC-CA6B11ABFC50}" dt="2020-10-08T17:35:29.738" v="8969" actId="20577"/>
          <ac:spMkLst>
            <pc:docMk/>
            <pc:sldMk cId="1679391551" sldId="865"/>
            <ac:spMk id="85" creationId="{677DC10E-6EC3-4B11-A765-20D0925A8B80}"/>
          </ac:spMkLst>
        </pc:spChg>
        <pc:spChg chg="add del mod">
          <ac:chgData name="Natalia Semenova" userId="7d42dd87-e63a-4ed9-bbc1-c55bad3721ff" providerId="ADAL" clId="{3BEB42B4-1F58-465D-88BC-CA6B11ABFC50}" dt="2020-10-08T17:42:33.839" v="9020" actId="478"/>
          <ac:spMkLst>
            <pc:docMk/>
            <pc:sldMk cId="1679391551" sldId="865"/>
            <ac:spMk id="86" creationId="{F1F2C2B3-7834-4189-995A-31737CF88089}"/>
          </ac:spMkLst>
        </pc:spChg>
        <pc:spChg chg="mod">
          <ac:chgData name="Natalia Semenova" userId="7d42dd87-e63a-4ed9-bbc1-c55bad3721ff" providerId="ADAL" clId="{3BEB42B4-1F58-465D-88BC-CA6B11ABFC50}" dt="2020-10-08T19:13:09.572" v="9080" actId="164"/>
          <ac:spMkLst>
            <pc:docMk/>
            <pc:sldMk cId="1679391551" sldId="865"/>
            <ac:spMk id="89" creationId="{84F243F7-A575-49DE-AC44-28E55CE814EC}"/>
          </ac:spMkLst>
        </pc:spChg>
        <pc:spChg chg="mod">
          <ac:chgData name="Natalia Semenova" userId="7d42dd87-e63a-4ed9-bbc1-c55bad3721ff" providerId="ADAL" clId="{3BEB42B4-1F58-465D-88BC-CA6B11ABFC50}" dt="2020-10-08T19:13:29.555" v="9083" actId="164"/>
          <ac:spMkLst>
            <pc:docMk/>
            <pc:sldMk cId="1679391551" sldId="865"/>
            <ac:spMk id="90" creationId="{6F4EFE6C-7879-4226-A89B-1E6DDE6AA95F}"/>
          </ac:spMkLst>
        </pc:spChg>
        <pc:spChg chg="mod">
          <ac:chgData name="Natalia Semenova" userId="7d42dd87-e63a-4ed9-bbc1-c55bad3721ff" providerId="ADAL" clId="{3BEB42B4-1F58-465D-88BC-CA6B11ABFC50}" dt="2020-10-08T19:13:56.036" v="9088" actId="164"/>
          <ac:spMkLst>
            <pc:docMk/>
            <pc:sldMk cId="1679391551" sldId="865"/>
            <ac:spMk id="91" creationId="{BEE9BB4D-5508-4BB7-A8A8-DDED8064E939}"/>
          </ac:spMkLst>
        </pc:spChg>
        <pc:spChg chg="mod">
          <ac:chgData name="Natalia Semenova" userId="7d42dd87-e63a-4ed9-bbc1-c55bad3721ff" providerId="ADAL" clId="{3BEB42B4-1F58-465D-88BC-CA6B11ABFC50}" dt="2020-10-08T17:17:39.562" v="8871" actId="164"/>
          <ac:spMkLst>
            <pc:docMk/>
            <pc:sldMk cId="1679391551" sldId="865"/>
            <ac:spMk id="92" creationId="{3797A9CC-8374-4B57-9C06-0E05A151D5EE}"/>
          </ac:spMkLst>
        </pc:spChg>
        <pc:spChg chg="del">
          <ac:chgData name="Natalia Semenova" userId="7d42dd87-e63a-4ed9-bbc1-c55bad3721ff" providerId="ADAL" clId="{3BEB42B4-1F58-465D-88BC-CA6B11ABFC50}" dt="2020-10-08T17:42:40.864" v="9023" actId="478"/>
          <ac:spMkLst>
            <pc:docMk/>
            <pc:sldMk cId="1679391551" sldId="865"/>
            <ac:spMk id="98" creationId="{FD58AAD5-DD57-4950-9DA2-83729E39FC08}"/>
          </ac:spMkLst>
        </pc:spChg>
        <pc:spChg chg="del mod">
          <ac:chgData name="Natalia Semenova" userId="7d42dd87-e63a-4ed9-bbc1-c55bad3721ff" providerId="ADAL" clId="{3BEB42B4-1F58-465D-88BC-CA6B11ABFC50}" dt="2020-10-08T17:42:39.766" v="9022" actId="478"/>
          <ac:spMkLst>
            <pc:docMk/>
            <pc:sldMk cId="1679391551" sldId="865"/>
            <ac:spMk id="99" creationId="{50D67BAF-E0A1-4D76-A9E9-B09047FF1A8B}"/>
          </ac:spMkLst>
        </pc:spChg>
        <pc:spChg chg="mod topLvl">
          <ac:chgData name="Natalia Semenova" userId="7d42dd87-e63a-4ed9-bbc1-c55bad3721ff" providerId="ADAL" clId="{3BEB42B4-1F58-465D-88BC-CA6B11ABFC50}" dt="2020-10-09T06:47:33.178" v="12049" actId="12"/>
          <ac:spMkLst>
            <pc:docMk/>
            <pc:sldMk cId="1679391551" sldId="865"/>
            <ac:spMk id="101" creationId="{953943C3-73E1-472F-8EE7-DC7E12CAB195}"/>
          </ac:spMkLst>
        </pc:spChg>
        <pc:spChg chg="mod topLvl">
          <ac:chgData name="Natalia Semenova" userId="7d42dd87-e63a-4ed9-bbc1-c55bad3721ff" providerId="ADAL" clId="{3BEB42B4-1F58-465D-88BC-CA6B11ABFC50}" dt="2020-10-09T06:47:33.178" v="12049" actId="12"/>
          <ac:spMkLst>
            <pc:docMk/>
            <pc:sldMk cId="1679391551" sldId="865"/>
            <ac:spMk id="102" creationId="{DE9055D5-BBE9-4D27-843F-779862582D3B}"/>
          </ac:spMkLst>
        </pc:spChg>
        <pc:spChg chg="mod topLvl">
          <ac:chgData name="Natalia Semenova" userId="7d42dd87-e63a-4ed9-bbc1-c55bad3721ff" providerId="ADAL" clId="{3BEB42B4-1F58-465D-88BC-CA6B11ABFC50}" dt="2020-10-09T06:47:33.178" v="12049" actId="12"/>
          <ac:spMkLst>
            <pc:docMk/>
            <pc:sldMk cId="1679391551" sldId="865"/>
            <ac:spMk id="103" creationId="{DCBD89CF-0B65-4362-8481-6A25B58828CE}"/>
          </ac:spMkLst>
        </pc:spChg>
        <pc:spChg chg="mod topLvl">
          <ac:chgData name="Natalia Semenova" userId="7d42dd87-e63a-4ed9-bbc1-c55bad3721ff" providerId="ADAL" clId="{3BEB42B4-1F58-465D-88BC-CA6B11ABFC50}" dt="2020-10-09T06:47:33.178" v="12049" actId="12"/>
          <ac:spMkLst>
            <pc:docMk/>
            <pc:sldMk cId="1679391551" sldId="865"/>
            <ac:spMk id="112" creationId="{25E145E8-8A93-4ECC-BCBB-8C1224750BE4}"/>
          </ac:spMkLst>
        </pc:spChg>
        <pc:grpChg chg="add del mod">
          <ac:chgData name="Natalia Semenova" userId="7d42dd87-e63a-4ed9-bbc1-c55bad3721ff" providerId="ADAL" clId="{3BEB42B4-1F58-465D-88BC-CA6B11ABFC50}" dt="2020-10-08T19:10:02.713" v="9071" actId="165"/>
          <ac:grpSpMkLst>
            <pc:docMk/>
            <pc:sldMk cId="1679391551" sldId="865"/>
            <ac:grpSpMk id="3" creationId="{9F179EE2-6305-4E45-A437-3C24F09BBC20}"/>
          </ac:grpSpMkLst>
        </pc:grpChg>
        <pc:grpChg chg="add mod">
          <ac:chgData name="Natalia Semenova" userId="7d42dd87-e63a-4ed9-bbc1-c55bad3721ff" providerId="ADAL" clId="{3BEB42B4-1F58-465D-88BC-CA6B11ABFC50}" dt="2020-10-08T19:10:01.947" v="9070" actId="164"/>
          <ac:grpSpMkLst>
            <pc:docMk/>
            <pc:sldMk cId="1679391551" sldId="865"/>
            <ac:grpSpMk id="5" creationId="{D7BD554B-312A-40B2-B23B-2B4177D4AD62}"/>
          </ac:grpSpMkLst>
        </pc:grpChg>
        <pc:grpChg chg="add mod">
          <ac:chgData name="Natalia Semenova" userId="7d42dd87-e63a-4ed9-bbc1-c55bad3721ff" providerId="ADAL" clId="{3BEB42B4-1F58-465D-88BC-CA6B11ABFC50}" dt="2020-10-08T19:13:09.572" v="9080" actId="164"/>
          <ac:grpSpMkLst>
            <pc:docMk/>
            <pc:sldMk cId="1679391551" sldId="865"/>
            <ac:grpSpMk id="6" creationId="{7C8BB5BA-FC14-4FE3-8AFC-0DB6C1C82576}"/>
          </ac:grpSpMkLst>
        </pc:grpChg>
        <pc:grpChg chg="add del mod">
          <ac:chgData name="Natalia Semenova" userId="7d42dd87-e63a-4ed9-bbc1-c55bad3721ff" providerId="ADAL" clId="{3BEB42B4-1F58-465D-88BC-CA6B11ABFC50}" dt="2020-10-08T17:19:13.910" v="8900" actId="165"/>
          <ac:grpSpMkLst>
            <pc:docMk/>
            <pc:sldMk cId="1679391551" sldId="865"/>
            <ac:grpSpMk id="6" creationId="{9D82D4FA-6397-4A94-A7C7-75654D7C770E}"/>
          </ac:grpSpMkLst>
        </pc:grpChg>
        <pc:grpChg chg="add del mod">
          <ac:chgData name="Natalia Semenova" userId="7d42dd87-e63a-4ed9-bbc1-c55bad3721ff" providerId="ADAL" clId="{3BEB42B4-1F58-465D-88BC-CA6B11ABFC50}" dt="2020-10-08T19:08:35.845" v="9061" actId="165"/>
          <ac:grpSpMkLst>
            <pc:docMk/>
            <pc:sldMk cId="1679391551" sldId="865"/>
            <ac:grpSpMk id="7" creationId="{25C05513-7B2A-4675-B546-E0724266253C}"/>
          </ac:grpSpMkLst>
        </pc:grpChg>
        <pc:grpChg chg="add mod">
          <ac:chgData name="Natalia Semenova" userId="7d42dd87-e63a-4ed9-bbc1-c55bad3721ff" providerId="ADAL" clId="{3BEB42B4-1F58-465D-88BC-CA6B11ABFC50}" dt="2020-10-08T19:13:56.036" v="9088" actId="164"/>
          <ac:grpSpMkLst>
            <pc:docMk/>
            <pc:sldMk cId="1679391551" sldId="865"/>
            <ac:grpSpMk id="10" creationId="{0913AEAD-C06E-42D5-8F15-95DDE900D0DF}"/>
          </ac:grpSpMkLst>
        </pc:grpChg>
        <pc:grpChg chg="add mod">
          <ac:chgData name="Natalia Semenova" userId="7d42dd87-e63a-4ed9-bbc1-c55bad3721ff" providerId="ADAL" clId="{3BEB42B4-1F58-465D-88BC-CA6B11ABFC50}" dt="2020-10-08T19:13:29.555" v="9083" actId="164"/>
          <ac:grpSpMkLst>
            <pc:docMk/>
            <pc:sldMk cId="1679391551" sldId="865"/>
            <ac:grpSpMk id="11" creationId="{30F8FAE1-66FB-430C-8651-E2E153754959}"/>
          </ac:grpSpMkLst>
        </pc:grpChg>
        <pc:grpChg chg="add mod">
          <ac:chgData name="Natalia Semenova" userId="7d42dd87-e63a-4ed9-bbc1-c55bad3721ff" providerId="ADAL" clId="{3BEB42B4-1F58-465D-88BC-CA6B11ABFC50}" dt="2020-10-08T19:13:46.739" v="9087" actId="1076"/>
          <ac:grpSpMkLst>
            <pc:docMk/>
            <pc:sldMk cId="1679391551" sldId="865"/>
            <ac:grpSpMk id="15" creationId="{D263C0FC-F10A-463E-B4FA-44ACDC297D26}"/>
          </ac:grpSpMkLst>
        </pc:grpChg>
        <pc:grpChg chg="add mod">
          <ac:chgData name="Natalia Semenova" userId="7d42dd87-e63a-4ed9-bbc1-c55bad3721ff" providerId="ADAL" clId="{3BEB42B4-1F58-465D-88BC-CA6B11ABFC50}" dt="2020-10-08T19:13:29.555" v="9083" actId="164"/>
          <ac:grpSpMkLst>
            <pc:docMk/>
            <pc:sldMk cId="1679391551" sldId="865"/>
            <ac:grpSpMk id="18" creationId="{0DF787E0-4899-4853-BD90-68501B4E5CB4}"/>
          </ac:grpSpMkLst>
        </pc:grpChg>
        <pc:grpChg chg="add mod">
          <ac:chgData name="Natalia Semenova" userId="7d42dd87-e63a-4ed9-bbc1-c55bad3721ff" providerId="ADAL" clId="{3BEB42B4-1F58-465D-88BC-CA6B11ABFC50}" dt="2020-10-08T19:13:56.036" v="9088" actId="164"/>
          <ac:grpSpMkLst>
            <pc:docMk/>
            <pc:sldMk cId="1679391551" sldId="865"/>
            <ac:grpSpMk id="21" creationId="{4A6D134A-B712-4640-964D-3A086EB55FD4}"/>
          </ac:grpSpMkLst>
        </pc:grpChg>
        <pc:grpChg chg="del mod">
          <ac:chgData name="Natalia Semenova" userId="7d42dd87-e63a-4ed9-bbc1-c55bad3721ff" providerId="ADAL" clId="{3BEB42B4-1F58-465D-88BC-CA6B11ABFC50}" dt="2020-10-08T17:43:03.605" v="9025" actId="165"/>
          <ac:grpSpMkLst>
            <pc:docMk/>
            <pc:sldMk cId="1679391551" sldId="865"/>
            <ac:grpSpMk id="21" creationId="{5BD9A4CE-C621-45F6-A393-12181FB70373}"/>
          </ac:grpSpMkLst>
        </pc:grpChg>
        <pc:grpChg chg="mod">
          <ac:chgData name="Natalia Semenova" userId="7d42dd87-e63a-4ed9-bbc1-c55bad3721ff" providerId="ADAL" clId="{3BEB42B4-1F58-465D-88BC-CA6B11ABFC50}" dt="2020-10-08T17:16:48.750" v="8863" actId="164"/>
          <ac:grpSpMkLst>
            <pc:docMk/>
            <pc:sldMk cId="1679391551" sldId="865"/>
            <ac:grpSpMk id="25" creationId="{A40EE6C6-8E2F-4A43-A6B2-0044BC86E3C4}"/>
          </ac:grpSpMkLst>
        </pc:grpChg>
        <pc:grpChg chg="mod">
          <ac:chgData name="Natalia Semenova" userId="7d42dd87-e63a-4ed9-bbc1-c55bad3721ff" providerId="ADAL" clId="{3BEB42B4-1F58-465D-88BC-CA6B11ABFC50}" dt="2020-10-08T17:17:39.562" v="8871" actId="164"/>
          <ac:grpSpMkLst>
            <pc:docMk/>
            <pc:sldMk cId="1679391551" sldId="865"/>
            <ac:grpSpMk id="26" creationId="{141039DC-8F14-4A40-A0D8-AD3DA6BF32FD}"/>
          </ac:grpSpMkLst>
        </pc:grpChg>
        <pc:grpChg chg="mod">
          <ac:chgData name="Natalia Semenova" userId="7d42dd87-e63a-4ed9-bbc1-c55bad3721ff" providerId="ADAL" clId="{3BEB42B4-1F58-465D-88BC-CA6B11ABFC50}" dt="2020-10-08T17:16:44.766" v="8862" actId="164"/>
          <ac:grpSpMkLst>
            <pc:docMk/>
            <pc:sldMk cId="1679391551" sldId="865"/>
            <ac:grpSpMk id="27" creationId="{0DD84FC9-E228-44D6-9E88-032D578007AD}"/>
          </ac:grpSpMkLst>
        </pc:grpChg>
        <pc:grpChg chg="mod">
          <ac:chgData name="Natalia Semenova" userId="7d42dd87-e63a-4ed9-bbc1-c55bad3721ff" providerId="ADAL" clId="{3BEB42B4-1F58-465D-88BC-CA6B11ABFC50}" dt="2020-10-08T19:13:09.572" v="9080" actId="164"/>
          <ac:grpSpMkLst>
            <pc:docMk/>
            <pc:sldMk cId="1679391551" sldId="865"/>
            <ac:grpSpMk id="31" creationId="{2F07C77F-E898-4B28-B5DC-D7197BC225A7}"/>
          </ac:grpSpMkLst>
        </pc:grpChg>
        <pc:grpChg chg="mod">
          <ac:chgData name="Natalia Semenova" userId="7d42dd87-e63a-4ed9-bbc1-c55bad3721ff" providerId="ADAL" clId="{3BEB42B4-1F58-465D-88BC-CA6B11ABFC50}" dt="2020-10-08T19:13:09.572" v="9080" actId="164"/>
          <ac:grpSpMkLst>
            <pc:docMk/>
            <pc:sldMk cId="1679391551" sldId="865"/>
            <ac:grpSpMk id="35" creationId="{F3C9ED0C-03CB-4F45-8FDE-5C1960FC185C}"/>
          </ac:grpSpMkLst>
        </pc:grpChg>
        <pc:grpChg chg="mod">
          <ac:chgData name="Natalia Semenova" userId="7d42dd87-e63a-4ed9-bbc1-c55bad3721ff" providerId="ADAL" clId="{3BEB42B4-1F58-465D-88BC-CA6B11ABFC50}" dt="2020-10-08T19:13:09.572" v="9080" actId="164"/>
          <ac:grpSpMkLst>
            <pc:docMk/>
            <pc:sldMk cId="1679391551" sldId="865"/>
            <ac:grpSpMk id="39" creationId="{B368C080-EF70-4145-BAC8-7FB231E69F48}"/>
          </ac:grpSpMkLst>
        </pc:grpChg>
        <pc:grpChg chg="mod">
          <ac:chgData name="Natalia Semenova" userId="7d42dd87-e63a-4ed9-bbc1-c55bad3721ff" providerId="ADAL" clId="{3BEB42B4-1F58-465D-88BC-CA6B11ABFC50}" dt="2020-10-08T17:17:39.562" v="8871" actId="164"/>
          <ac:grpSpMkLst>
            <pc:docMk/>
            <pc:sldMk cId="1679391551" sldId="865"/>
            <ac:grpSpMk id="43" creationId="{A687DF3D-204A-4F74-BCA9-27F910A29C58}"/>
          </ac:grpSpMkLst>
        </pc:grpChg>
        <pc:grpChg chg="add mod">
          <ac:chgData name="Natalia Semenova" userId="7d42dd87-e63a-4ed9-bbc1-c55bad3721ff" providerId="ADAL" clId="{3BEB42B4-1F58-465D-88BC-CA6B11ABFC50}" dt="2020-10-09T06:46:35.946" v="12045" actId="164"/>
          <ac:grpSpMkLst>
            <pc:docMk/>
            <pc:sldMk cId="1679391551" sldId="865"/>
            <ac:grpSpMk id="47" creationId="{FA3CDF9E-CA64-4E35-B692-217B7E8FE546}"/>
          </ac:grpSpMkLst>
        </pc:grpChg>
        <pc:grpChg chg="add mod">
          <ac:chgData name="Natalia Semenova" userId="7d42dd87-e63a-4ed9-bbc1-c55bad3721ff" providerId="ADAL" clId="{3BEB42B4-1F58-465D-88BC-CA6B11ABFC50}" dt="2020-10-09T06:46:35.946" v="12045" actId="164"/>
          <ac:grpSpMkLst>
            <pc:docMk/>
            <pc:sldMk cId="1679391551" sldId="865"/>
            <ac:grpSpMk id="48" creationId="{E7EA9BDD-6C99-4ABF-B1CA-B0D1BA4D6EC5}"/>
          </ac:grpSpMkLst>
        </pc:grpChg>
        <pc:grpChg chg="mod">
          <ac:chgData name="Natalia Semenova" userId="7d42dd87-e63a-4ed9-bbc1-c55bad3721ff" providerId="ADAL" clId="{3BEB42B4-1F58-465D-88BC-CA6B11ABFC50}" dt="2020-10-08T17:17:39.562" v="8871" actId="164"/>
          <ac:grpSpMkLst>
            <pc:docMk/>
            <pc:sldMk cId="1679391551" sldId="865"/>
            <ac:grpSpMk id="51" creationId="{88418059-046A-466B-B2A3-35E1FFA3C0FA}"/>
          </ac:grpSpMkLst>
        </pc:grpChg>
        <pc:grpChg chg="mod">
          <ac:chgData name="Natalia Semenova" userId="7d42dd87-e63a-4ed9-bbc1-c55bad3721ff" providerId="ADAL" clId="{3BEB42B4-1F58-465D-88BC-CA6B11ABFC50}" dt="2020-10-08T19:13:09.572" v="9080" actId="164"/>
          <ac:grpSpMkLst>
            <pc:docMk/>
            <pc:sldMk cId="1679391551" sldId="865"/>
            <ac:grpSpMk id="81" creationId="{DC75BF4D-4249-4024-8910-4378138B9900}"/>
          </ac:grpSpMkLst>
        </pc:grpChg>
        <pc:grpChg chg="add del mod">
          <ac:chgData name="Natalia Semenova" userId="7d42dd87-e63a-4ed9-bbc1-c55bad3721ff" providerId="ADAL" clId="{3BEB42B4-1F58-465D-88BC-CA6B11ABFC50}" dt="2020-10-08T17:44:19.661" v="9034" actId="165"/>
          <ac:grpSpMkLst>
            <pc:docMk/>
            <pc:sldMk cId="1679391551" sldId="865"/>
            <ac:grpSpMk id="87" creationId="{43552BD2-8ED1-4E38-B2A3-45A1BA21BEDA}"/>
          </ac:grpSpMkLst>
        </pc:grpChg>
        <pc:grpChg chg="add mod">
          <ac:chgData name="Natalia Semenova" userId="7d42dd87-e63a-4ed9-bbc1-c55bad3721ff" providerId="ADAL" clId="{3BEB42B4-1F58-465D-88BC-CA6B11ABFC50}" dt="2020-10-08T17:44:45.435" v="9035" actId="164"/>
          <ac:grpSpMkLst>
            <pc:docMk/>
            <pc:sldMk cId="1679391551" sldId="865"/>
            <ac:grpSpMk id="88" creationId="{A2FF5FB7-E74A-4BA8-96C1-D53717B55B2B}"/>
          </ac:grpSpMkLst>
        </pc:grpChg>
        <pc:grpChg chg="mod">
          <ac:chgData name="Natalia Semenova" userId="7d42dd87-e63a-4ed9-bbc1-c55bad3721ff" providerId="ADAL" clId="{3BEB42B4-1F58-465D-88BC-CA6B11ABFC50}" dt="2020-10-08T17:17:39.562" v="8871" actId="164"/>
          <ac:grpSpMkLst>
            <pc:docMk/>
            <pc:sldMk cId="1679391551" sldId="865"/>
            <ac:grpSpMk id="93" creationId="{E6119BDB-0FB1-4985-B0FB-A6CC15E8E115}"/>
          </ac:grpSpMkLst>
        </pc:grpChg>
        <pc:grpChg chg="mod">
          <ac:chgData name="Natalia Semenova" userId="7d42dd87-e63a-4ed9-bbc1-c55bad3721ff" providerId="ADAL" clId="{3BEB42B4-1F58-465D-88BC-CA6B11ABFC50}" dt="2020-10-08T17:17:39.562" v="8871" actId="164"/>
          <ac:grpSpMkLst>
            <pc:docMk/>
            <pc:sldMk cId="1679391551" sldId="865"/>
            <ac:grpSpMk id="94" creationId="{6D1C1619-AFAE-40FF-81A3-324F86409FF0}"/>
          </ac:grpSpMkLst>
        </pc:grpChg>
        <pc:grpChg chg="add mod">
          <ac:chgData name="Natalia Semenova" userId="7d42dd87-e63a-4ed9-bbc1-c55bad3721ff" providerId="ADAL" clId="{3BEB42B4-1F58-465D-88BC-CA6B11ABFC50}" dt="2020-10-08T17:44:52.724" v="9037" actId="164"/>
          <ac:grpSpMkLst>
            <pc:docMk/>
            <pc:sldMk cId="1679391551" sldId="865"/>
            <ac:grpSpMk id="95" creationId="{5FE042F9-BC86-44B3-9E83-ED88B0AB6B3E}"/>
          </ac:grpSpMkLst>
        </pc:grpChg>
        <pc:grpChg chg="add del mod">
          <ac:chgData name="Natalia Semenova" userId="7d42dd87-e63a-4ed9-bbc1-c55bad3721ff" providerId="ADAL" clId="{3BEB42B4-1F58-465D-88BC-CA6B11ABFC50}" dt="2020-10-08T17:47:46.097" v="9047" actId="165"/>
          <ac:grpSpMkLst>
            <pc:docMk/>
            <pc:sldMk cId="1679391551" sldId="865"/>
            <ac:grpSpMk id="96" creationId="{0C78FF8D-912B-4002-8148-807227E0E73F}"/>
          </ac:grpSpMkLst>
        </pc:grpChg>
        <pc:grpChg chg="add del mod">
          <ac:chgData name="Natalia Semenova" userId="7d42dd87-e63a-4ed9-bbc1-c55bad3721ff" providerId="ADAL" clId="{3BEB42B4-1F58-465D-88BC-CA6B11ABFC50}" dt="2020-10-08T17:47:46.097" v="9047" actId="165"/>
          <ac:grpSpMkLst>
            <pc:docMk/>
            <pc:sldMk cId="1679391551" sldId="865"/>
            <ac:grpSpMk id="97" creationId="{DEEC27F1-E532-48F4-85DB-204769041703}"/>
          </ac:grpSpMkLst>
        </pc:grpChg>
        <pc:grpChg chg="add del mod">
          <ac:chgData name="Natalia Semenova" userId="7d42dd87-e63a-4ed9-bbc1-c55bad3721ff" providerId="ADAL" clId="{3BEB42B4-1F58-465D-88BC-CA6B11ABFC50}" dt="2020-10-08T17:47:46.097" v="9047" actId="165"/>
          <ac:grpSpMkLst>
            <pc:docMk/>
            <pc:sldMk cId="1679391551" sldId="865"/>
            <ac:grpSpMk id="100" creationId="{BAD0F87F-ED16-4D95-85CF-E546628F5262}"/>
          </ac:grpSpMkLst>
        </pc:grpChg>
        <pc:grpChg chg="add mod">
          <ac:chgData name="Natalia Semenova" userId="7d42dd87-e63a-4ed9-bbc1-c55bad3721ff" providerId="ADAL" clId="{3BEB42B4-1F58-465D-88BC-CA6B11ABFC50}" dt="2020-10-08T17:47:53.778" v="9048" actId="164"/>
          <ac:grpSpMkLst>
            <pc:docMk/>
            <pc:sldMk cId="1679391551" sldId="865"/>
            <ac:grpSpMk id="104" creationId="{56A38A58-EF1D-4787-B349-BB00BF3E49AE}"/>
          </ac:grpSpMkLst>
        </pc:grpChg>
        <pc:graphicFrameChg chg="del mod">
          <ac:chgData name="Natalia Semenova" userId="7d42dd87-e63a-4ed9-bbc1-c55bad3721ff" providerId="ADAL" clId="{3BEB42B4-1F58-465D-88BC-CA6B11ABFC50}" dt="2020-10-08T17:42:55.415" v="9024" actId="18245"/>
          <ac:graphicFrameMkLst>
            <pc:docMk/>
            <pc:sldMk cId="1679391551" sldId="865"/>
            <ac:graphicFrameMk id="5" creationId="{7AF9C15B-26AC-4146-932B-CB69F1E7B153}"/>
          </ac:graphicFrameMkLst>
        </pc:graphicFrameChg>
        <pc:picChg chg="mod topLvl">
          <ac:chgData name="Natalia Semenova" userId="7d42dd87-e63a-4ed9-bbc1-c55bad3721ff" providerId="ADAL" clId="{3BEB42B4-1F58-465D-88BC-CA6B11ABFC50}" dt="2020-10-08T19:10:02.713" v="9071" actId="165"/>
          <ac:picMkLst>
            <pc:docMk/>
            <pc:sldMk cId="1679391551" sldId="865"/>
            <ac:picMk id="105" creationId="{822E5926-F1C3-4E75-9333-FD53A04C0BC7}"/>
          </ac:picMkLst>
        </pc:picChg>
        <pc:picChg chg="mod topLvl">
          <ac:chgData name="Natalia Semenova" userId="7d42dd87-e63a-4ed9-bbc1-c55bad3721ff" providerId="ADAL" clId="{3BEB42B4-1F58-465D-88BC-CA6B11ABFC50}" dt="2020-10-08T19:10:02.713" v="9071" actId="165"/>
          <ac:picMkLst>
            <pc:docMk/>
            <pc:sldMk cId="1679391551" sldId="865"/>
            <ac:picMk id="106" creationId="{19AEC2D6-543E-412E-8270-64774BB831E9}"/>
          </ac:picMkLst>
        </pc:picChg>
        <pc:picChg chg="mod topLvl">
          <ac:chgData name="Natalia Semenova" userId="7d42dd87-e63a-4ed9-bbc1-c55bad3721ff" providerId="ADAL" clId="{3BEB42B4-1F58-465D-88BC-CA6B11ABFC50}" dt="2020-10-08T19:10:02.713" v="9071" actId="165"/>
          <ac:picMkLst>
            <pc:docMk/>
            <pc:sldMk cId="1679391551" sldId="865"/>
            <ac:picMk id="107" creationId="{2B924065-43F5-4CA5-942F-08759F745A08}"/>
          </ac:picMkLst>
        </pc:picChg>
        <pc:picChg chg="mod topLvl">
          <ac:chgData name="Natalia Semenova" userId="7d42dd87-e63a-4ed9-bbc1-c55bad3721ff" providerId="ADAL" clId="{3BEB42B4-1F58-465D-88BC-CA6B11ABFC50}" dt="2020-10-08T19:10:02.713" v="9071" actId="165"/>
          <ac:picMkLst>
            <pc:docMk/>
            <pc:sldMk cId="1679391551" sldId="865"/>
            <ac:picMk id="108" creationId="{B76F13BA-C62C-4B91-AF9C-BF7C3FDDBC84}"/>
          </ac:picMkLst>
        </pc:picChg>
        <pc:picChg chg="mod topLvl">
          <ac:chgData name="Natalia Semenova" userId="7d42dd87-e63a-4ed9-bbc1-c55bad3721ff" providerId="ADAL" clId="{3BEB42B4-1F58-465D-88BC-CA6B11ABFC50}" dt="2020-10-08T19:10:02.713" v="9071" actId="165"/>
          <ac:picMkLst>
            <pc:docMk/>
            <pc:sldMk cId="1679391551" sldId="865"/>
            <ac:picMk id="109" creationId="{37C4BFB1-5F4B-4A4E-A53C-3B0A836CCA3F}"/>
          </ac:picMkLst>
        </pc:picChg>
        <pc:cxnChg chg="mod">
          <ac:chgData name="Natalia Semenova" userId="7d42dd87-e63a-4ed9-bbc1-c55bad3721ff" providerId="ADAL" clId="{3BEB42B4-1F58-465D-88BC-CA6B11ABFC50}" dt="2020-10-09T06:46:35.946" v="12045" actId="164"/>
          <ac:cxnSpMkLst>
            <pc:docMk/>
            <pc:sldMk cId="1679391551" sldId="865"/>
            <ac:cxnSpMk id="69" creationId="{35CE4C0F-7C06-4E33-8F35-5FB66413CF21}"/>
          </ac:cxnSpMkLst>
        </pc:cxnChg>
      </pc:sldChg>
      <pc:sldChg chg="ord modNotesTx">
        <pc:chgData name="Natalia Semenova" userId="7d42dd87-e63a-4ed9-bbc1-c55bad3721ff" providerId="ADAL" clId="{3BEB42B4-1F58-465D-88BC-CA6B11ABFC50}" dt="2020-10-08T20:23:22.077" v="9524" actId="20577"/>
        <pc:sldMkLst>
          <pc:docMk/>
          <pc:sldMk cId="3235626115" sldId="872"/>
        </pc:sldMkLst>
      </pc:sldChg>
      <pc:sldChg chg="addSp delSp modSp mod modAnim modNotesTx">
        <pc:chgData name="Natalia Semenova" userId="7d42dd87-e63a-4ed9-bbc1-c55bad3721ff" providerId="ADAL" clId="{3BEB42B4-1F58-465D-88BC-CA6B11ABFC50}" dt="2020-10-09T06:46:04.771" v="12043"/>
        <pc:sldMkLst>
          <pc:docMk/>
          <pc:sldMk cId="242213110" sldId="873"/>
        </pc:sldMkLst>
        <pc:spChg chg="add mod">
          <ac:chgData name="Natalia Semenova" userId="7d42dd87-e63a-4ed9-bbc1-c55bad3721ff" providerId="ADAL" clId="{3BEB42B4-1F58-465D-88BC-CA6B11ABFC50}" dt="2020-10-08T19:56:49.693" v="9483" actId="207"/>
          <ac:spMkLst>
            <pc:docMk/>
            <pc:sldMk cId="242213110" sldId="873"/>
            <ac:spMk id="3" creationId="{6AAA885A-A8E5-4B9C-A865-0D81C5FDD837}"/>
          </ac:spMkLst>
        </pc:spChg>
        <pc:spChg chg="add mod">
          <ac:chgData name="Natalia Semenova" userId="7d42dd87-e63a-4ed9-bbc1-c55bad3721ff" providerId="ADAL" clId="{3BEB42B4-1F58-465D-88BC-CA6B11ABFC50}" dt="2020-10-08T19:33:40.302" v="9343" actId="207"/>
          <ac:spMkLst>
            <pc:docMk/>
            <pc:sldMk cId="242213110" sldId="873"/>
            <ac:spMk id="6" creationId="{F059F690-025B-4A1B-81D6-FDF7815A42CC}"/>
          </ac:spMkLst>
        </pc:spChg>
        <pc:spChg chg="add del mod">
          <ac:chgData name="Natalia Semenova" userId="7d42dd87-e63a-4ed9-bbc1-c55bad3721ff" providerId="ADAL" clId="{3BEB42B4-1F58-465D-88BC-CA6B11ABFC50}" dt="2020-10-08T19:34:21.621" v="9400" actId="478"/>
          <ac:spMkLst>
            <pc:docMk/>
            <pc:sldMk cId="242213110" sldId="873"/>
            <ac:spMk id="10" creationId="{A9F09A08-5A89-49A1-9DE7-BA90576CCC0C}"/>
          </ac:spMkLst>
        </pc:spChg>
        <pc:spChg chg="mod">
          <ac:chgData name="Natalia Semenova" userId="7d42dd87-e63a-4ed9-bbc1-c55bad3721ff" providerId="ADAL" clId="{3BEB42B4-1F58-465D-88BC-CA6B11ABFC50}" dt="2020-10-08T19:46:55.242" v="9437" actId="1076"/>
          <ac:spMkLst>
            <pc:docMk/>
            <pc:sldMk cId="242213110" sldId="873"/>
            <ac:spMk id="12" creationId="{BD8409B7-249A-4F78-A0E9-B85B40DB7438}"/>
          </ac:spMkLst>
        </pc:spChg>
        <pc:spChg chg="del">
          <ac:chgData name="Natalia Semenova" userId="7d42dd87-e63a-4ed9-bbc1-c55bad3721ff" providerId="ADAL" clId="{3BEB42B4-1F58-465D-88BC-CA6B11ABFC50}" dt="2020-10-09T05:59:40.254" v="11651" actId="478"/>
          <ac:spMkLst>
            <pc:docMk/>
            <pc:sldMk cId="242213110" sldId="873"/>
            <ac:spMk id="13" creationId="{4906EDE3-148D-4275-AAEF-58512F1449C6}"/>
          </ac:spMkLst>
        </pc:spChg>
        <pc:spChg chg="del">
          <ac:chgData name="Natalia Semenova" userId="7d42dd87-e63a-4ed9-bbc1-c55bad3721ff" providerId="ADAL" clId="{3BEB42B4-1F58-465D-88BC-CA6B11ABFC50}" dt="2020-10-09T05:59:42.307" v="11652" actId="478"/>
          <ac:spMkLst>
            <pc:docMk/>
            <pc:sldMk cId="242213110" sldId="873"/>
            <ac:spMk id="14" creationId="{BD1A5BE4-053D-47E1-9ABF-6CFEE90F63DE}"/>
          </ac:spMkLst>
        </pc:spChg>
        <pc:spChg chg="mod">
          <ac:chgData name="Natalia Semenova" userId="7d42dd87-e63a-4ed9-bbc1-c55bad3721ff" providerId="ADAL" clId="{3BEB42B4-1F58-465D-88BC-CA6B11ABFC50}" dt="2020-10-08T19:47:03.824" v="9438" actId="1076"/>
          <ac:spMkLst>
            <pc:docMk/>
            <pc:sldMk cId="242213110" sldId="873"/>
            <ac:spMk id="15" creationId="{8652A9C7-9FF2-4A2D-8550-DA20F6BEF7BF}"/>
          </ac:spMkLst>
        </pc:spChg>
        <pc:spChg chg="add mod">
          <ac:chgData name="Natalia Semenova" userId="7d42dd87-e63a-4ed9-bbc1-c55bad3721ff" providerId="ADAL" clId="{3BEB42B4-1F58-465D-88BC-CA6B11ABFC50}" dt="2020-10-08T19:56:49.693" v="9483" actId="207"/>
          <ac:spMkLst>
            <pc:docMk/>
            <pc:sldMk cId="242213110" sldId="873"/>
            <ac:spMk id="22" creationId="{24323541-285B-400C-BF50-7B95E0A3EB5A}"/>
          </ac:spMkLst>
        </pc:spChg>
        <pc:spChg chg="add mod">
          <ac:chgData name="Natalia Semenova" userId="7d42dd87-e63a-4ed9-bbc1-c55bad3721ff" providerId="ADAL" clId="{3BEB42B4-1F58-465D-88BC-CA6B11ABFC50}" dt="2020-10-08T20:20:35.776" v="9496" actId="207"/>
          <ac:spMkLst>
            <pc:docMk/>
            <pc:sldMk cId="242213110" sldId="873"/>
            <ac:spMk id="23" creationId="{60C3465C-D578-477A-8A15-73A8262F5FE5}"/>
          </ac:spMkLst>
        </pc:spChg>
        <pc:spChg chg="del">
          <ac:chgData name="Natalia Semenova" userId="7d42dd87-e63a-4ed9-bbc1-c55bad3721ff" providerId="ADAL" clId="{3BEB42B4-1F58-465D-88BC-CA6B11ABFC50}" dt="2020-10-08T19:34:40.843" v="9401" actId="478"/>
          <ac:spMkLst>
            <pc:docMk/>
            <pc:sldMk cId="242213110" sldId="873"/>
            <ac:spMk id="27" creationId="{B6C2FFEF-1C2F-43ED-939B-3B198FAA722E}"/>
          </ac:spMkLst>
        </pc:spChg>
        <pc:spChg chg="add mod">
          <ac:chgData name="Natalia Semenova" userId="7d42dd87-e63a-4ed9-bbc1-c55bad3721ff" providerId="ADAL" clId="{3BEB42B4-1F58-465D-88BC-CA6B11ABFC50}" dt="2020-10-09T06:18:54.867" v="12024" actId="20577"/>
          <ac:spMkLst>
            <pc:docMk/>
            <pc:sldMk cId="242213110" sldId="873"/>
            <ac:spMk id="28" creationId="{EBF6993A-0750-413A-8772-7403831E4CF9}"/>
          </ac:spMkLst>
        </pc:spChg>
        <pc:spChg chg="add mod">
          <ac:chgData name="Natalia Semenova" userId="7d42dd87-e63a-4ed9-bbc1-c55bad3721ff" providerId="ADAL" clId="{3BEB42B4-1F58-465D-88BC-CA6B11ABFC50}" dt="2020-10-08T20:21:54.295" v="9514" actId="207"/>
          <ac:spMkLst>
            <pc:docMk/>
            <pc:sldMk cId="242213110" sldId="873"/>
            <ac:spMk id="29" creationId="{BCD868D1-786D-4ADE-9B46-B4235DFC08FF}"/>
          </ac:spMkLst>
        </pc:spChg>
        <pc:spChg chg="add mod">
          <ac:chgData name="Natalia Semenova" userId="7d42dd87-e63a-4ed9-bbc1-c55bad3721ff" providerId="ADAL" clId="{3BEB42B4-1F58-465D-88BC-CA6B11ABFC50}" dt="2020-10-08T20:21:54.295" v="9514" actId="207"/>
          <ac:spMkLst>
            <pc:docMk/>
            <pc:sldMk cId="242213110" sldId="873"/>
            <ac:spMk id="30" creationId="{E5653012-31C4-4E95-87A7-393F8BEC2AF7}"/>
          </ac:spMkLst>
        </pc:spChg>
        <pc:spChg chg="add mod">
          <ac:chgData name="Natalia Semenova" userId="7d42dd87-e63a-4ed9-bbc1-c55bad3721ff" providerId="ADAL" clId="{3BEB42B4-1F58-465D-88BC-CA6B11ABFC50}" dt="2020-10-08T20:21:54.295" v="9514" actId="207"/>
          <ac:spMkLst>
            <pc:docMk/>
            <pc:sldMk cId="242213110" sldId="873"/>
            <ac:spMk id="31" creationId="{22813492-4F6E-47B5-90AB-3BB557DB778B}"/>
          </ac:spMkLst>
        </pc:spChg>
        <pc:spChg chg="add mod">
          <ac:chgData name="Natalia Semenova" userId="7d42dd87-e63a-4ed9-bbc1-c55bad3721ff" providerId="ADAL" clId="{3BEB42B4-1F58-465D-88BC-CA6B11ABFC50}" dt="2020-10-08T20:22:02.157" v="9515" actId="207"/>
          <ac:spMkLst>
            <pc:docMk/>
            <pc:sldMk cId="242213110" sldId="873"/>
            <ac:spMk id="32" creationId="{B9874173-79A5-47A1-816A-1FF6250B35D1}"/>
          </ac:spMkLst>
        </pc:spChg>
        <pc:spChg chg="add mod">
          <ac:chgData name="Natalia Semenova" userId="7d42dd87-e63a-4ed9-bbc1-c55bad3721ff" providerId="ADAL" clId="{3BEB42B4-1F58-465D-88BC-CA6B11ABFC50}" dt="2020-10-08T20:22:02.157" v="9515" actId="207"/>
          <ac:spMkLst>
            <pc:docMk/>
            <pc:sldMk cId="242213110" sldId="873"/>
            <ac:spMk id="33" creationId="{93F950D9-15D2-4215-B808-B3528F88520A}"/>
          </ac:spMkLst>
        </pc:spChg>
        <pc:spChg chg="add mod">
          <ac:chgData name="Natalia Semenova" userId="7d42dd87-e63a-4ed9-bbc1-c55bad3721ff" providerId="ADAL" clId="{3BEB42B4-1F58-465D-88BC-CA6B11ABFC50}" dt="2020-10-08T20:22:02.157" v="9515" actId="207"/>
          <ac:spMkLst>
            <pc:docMk/>
            <pc:sldMk cId="242213110" sldId="873"/>
            <ac:spMk id="34" creationId="{86E05745-DE83-40D7-AD14-7BF7922CCD9D}"/>
          </ac:spMkLst>
        </pc:spChg>
        <pc:spChg chg="add mod">
          <ac:chgData name="Natalia Semenova" userId="7d42dd87-e63a-4ed9-bbc1-c55bad3721ff" providerId="ADAL" clId="{3BEB42B4-1F58-465D-88BC-CA6B11ABFC50}" dt="2020-10-08T20:22:05.661" v="9516" actId="207"/>
          <ac:spMkLst>
            <pc:docMk/>
            <pc:sldMk cId="242213110" sldId="873"/>
            <ac:spMk id="35" creationId="{D535E593-F436-4E10-AF00-470F908AFBAB}"/>
          </ac:spMkLst>
        </pc:spChg>
        <pc:spChg chg="add mod">
          <ac:chgData name="Natalia Semenova" userId="7d42dd87-e63a-4ed9-bbc1-c55bad3721ff" providerId="ADAL" clId="{3BEB42B4-1F58-465D-88BC-CA6B11ABFC50}" dt="2020-10-08T20:22:05.661" v="9516" actId="207"/>
          <ac:spMkLst>
            <pc:docMk/>
            <pc:sldMk cId="242213110" sldId="873"/>
            <ac:spMk id="36" creationId="{ED599C90-E312-4687-A5A5-B88AEC45EC92}"/>
          </ac:spMkLst>
        </pc:spChg>
        <pc:spChg chg="add mod">
          <ac:chgData name="Natalia Semenova" userId="7d42dd87-e63a-4ed9-bbc1-c55bad3721ff" providerId="ADAL" clId="{3BEB42B4-1F58-465D-88BC-CA6B11ABFC50}" dt="2020-10-08T19:58:13.224" v="9495" actId="207"/>
          <ac:spMkLst>
            <pc:docMk/>
            <pc:sldMk cId="242213110" sldId="873"/>
            <ac:spMk id="37" creationId="{58666F77-9E27-44C6-89CD-6B5BEA68007B}"/>
          </ac:spMkLst>
        </pc:spChg>
        <pc:spChg chg="add mod">
          <ac:chgData name="Natalia Semenova" userId="7d42dd87-e63a-4ed9-bbc1-c55bad3721ff" providerId="ADAL" clId="{3BEB42B4-1F58-465D-88BC-CA6B11ABFC50}" dt="2020-10-08T19:54:39.869" v="9441" actId="122"/>
          <ac:spMkLst>
            <pc:docMk/>
            <pc:sldMk cId="242213110" sldId="873"/>
            <ac:spMk id="38" creationId="{7ABA7166-B64A-4C37-9595-C9903201AAE0}"/>
          </ac:spMkLst>
        </pc:spChg>
        <pc:spChg chg="add mod">
          <ac:chgData name="Natalia Semenova" userId="7d42dd87-e63a-4ed9-bbc1-c55bad3721ff" providerId="ADAL" clId="{3BEB42B4-1F58-465D-88BC-CA6B11ABFC50}" dt="2020-10-08T19:54:39.869" v="9441" actId="122"/>
          <ac:spMkLst>
            <pc:docMk/>
            <pc:sldMk cId="242213110" sldId="873"/>
            <ac:spMk id="39" creationId="{9A691C86-008B-4413-9768-4600BE7CABA1}"/>
          </ac:spMkLst>
        </pc:spChg>
        <pc:spChg chg="add mod">
          <ac:chgData name="Natalia Semenova" userId="7d42dd87-e63a-4ed9-bbc1-c55bad3721ff" providerId="ADAL" clId="{3BEB42B4-1F58-465D-88BC-CA6B11ABFC50}" dt="2020-10-08T19:58:12.617" v="9494" actId="207"/>
          <ac:spMkLst>
            <pc:docMk/>
            <pc:sldMk cId="242213110" sldId="873"/>
            <ac:spMk id="40" creationId="{134333E4-D2FB-4F24-B9A7-5FCA92F4F70A}"/>
          </ac:spMkLst>
        </pc:spChg>
        <pc:spChg chg="add mod">
          <ac:chgData name="Natalia Semenova" userId="7d42dd87-e63a-4ed9-bbc1-c55bad3721ff" providerId="ADAL" clId="{3BEB42B4-1F58-465D-88BC-CA6B11ABFC50}" dt="2020-10-08T19:58:12.041" v="9493" actId="207"/>
          <ac:spMkLst>
            <pc:docMk/>
            <pc:sldMk cId="242213110" sldId="873"/>
            <ac:spMk id="41" creationId="{AA3A8F16-BA7B-4465-B3D9-47BF0E59BF72}"/>
          </ac:spMkLst>
        </pc:spChg>
        <pc:spChg chg="add mod">
          <ac:chgData name="Natalia Semenova" userId="7d42dd87-e63a-4ed9-bbc1-c55bad3721ff" providerId="ADAL" clId="{3BEB42B4-1F58-465D-88BC-CA6B11ABFC50}" dt="2020-10-08T19:34:01.508" v="9375" actId="20577"/>
          <ac:spMkLst>
            <pc:docMk/>
            <pc:sldMk cId="242213110" sldId="873"/>
            <ac:spMk id="42" creationId="{6752FB7C-7CD5-4459-8B70-C4399EBEB063}"/>
          </ac:spMkLst>
        </pc:spChg>
        <pc:spChg chg="add mod">
          <ac:chgData name="Natalia Semenova" userId="7d42dd87-e63a-4ed9-bbc1-c55bad3721ff" providerId="ADAL" clId="{3BEB42B4-1F58-465D-88BC-CA6B11ABFC50}" dt="2020-10-08T19:34:12.441" v="9398" actId="20577"/>
          <ac:spMkLst>
            <pc:docMk/>
            <pc:sldMk cId="242213110" sldId="873"/>
            <ac:spMk id="43" creationId="{608DF76D-D1C5-4505-A499-68BC5506581B}"/>
          </ac:spMkLst>
        </pc:spChg>
        <pc:spChg chg="add mod">
          <ac:chgData name="Natalia Semenova" userId="7d42dd87-e63a-4ed9-bbc1-c55bad3721ff" providerId="ADAL" clId="{3BEB42B4-1F58-465D-88BC-CA6B11ABFC50}" dt="2020-10-09T06:45:55.531" v="12042" actId="1036"/>
          <ac:spMkLst>
            <pc:docMk/>
            <pc:sldMk cId="242213110" sldId="873"/>
            <ac:spMk id="44" creationId="{48FEBDE8-839A-45F8-BD71-FC3340563043}"/>
          </ac:spMkLst>
        </pc:spChg>
        <pc:graphicFrameChg chg="del mod modGraphic">
          <ac:chgData name="Natalia Semenova" userId="7d42dd87-e63a-4ed9-bbc1-c55bad3721ff" providerId="ADAL" clId="{3BEB42B4-1F58-465D-88BC-CA6B11ABFC50}" dt="2020-10-08T19:34:18.722" v="9399" actId="478"/>
          <ac:graphicFrameMkLst>
            <pc:docMk/>
            <pc:sldMk cId="242213110" sldId="873"/>
            <ac:graphicFrameMk id="5" creationId="{A24CBCE4-8D45-430D-AF20-E84D3FF058C6}"/>
          </ac:graphicFrameMkLst>
        </pc:graphicFrameChg>
        <pc:picChg chg="del mod">
          <ac:chgData name="Natalia Semenova" userId="7d42dd87-e63a-4ed9-bbc1-c55bad3721ff" providerId="ADAL" clId="{3BEB42B4-1F58-465D-88BC-CA6B11ABFC50}" dt="2020-10-08T19:42:06.589" v="9413" actId="478"/>
          <ac:picMkLst>
            <pc:docMk/>
            <pc:sldMk cId="242213110" sldId="873"/>
            <ac:picMk id="17" creationId="{A9091AD1-09D7-4F65-BDB2-73A723168489}"/>
          </ac:picMkLst>
        </pc:picChg>
        <pc:picChg chg="add del mod">
          <ac:chgData name="Natalia Semenova" userId="7d42dd87-e63a-4ed9-bbc1-c55bad3721ff" providerId="ADAL" clId="{3BEB42B4-1F58-465D-88BC-CA6B11ABFC50}" dt="2020-10-09T06:00:34.083" v="11661" actId="478"/>
          <ac:picMkLst>
            <pc:docMk/>
            <pc:sldMk cId="242213110" sldId="873"/>
            <ac:picMk id="18" creationId="{BD8557FC-714E-4A93-B2B4-95C9BCD470BF}"/>
          </ac:picMkLst>
        </pc:picChg>
        <pc:picChg chg="del mod">
          <ac:chgData name="Natalia Semenova" userId="7d42dd87-e63a-4ed9-bbc1-c55bad3721ff" providerId="ADAL" clId="{3BEB42B4-1F58-465D-88BC-CA6B11ABFC50}" dt="2020-10-08T19:40:03.900" v="9407" actId="478"/>
          <ac:picMkLst>
            <pc:docMk/>
            <pc:sldMk cId="242213110" sldId="873"/>
            <ac:picMk id="20" creationId="{6085EB32-C338-4C12-B051-5720FCE24910}"/>
          </ac:picMkLst>
        </pc:picChg>
        <pc:picChg chg="del mod">
          <ac:chgData name="Natalia Semenova" userId="7d42dd87-e63a-4ed9-bbc1-c55bad3721ff" providerId="ADAL" clId="{3BEB42B4-1F58-465D-88BC-CA6B11ABFC50}" dt="2020-10-08T19:40:00.684" v="9405" actId="478"/>
          <ac:picMkLst>
            <pc:docMk/>
            <pc:sldMk cId="242213110" sldId="873"/>
            <ac:picMk id="21" creationId="{1969DD2B-EEF0-4903-B4A8-FB84D36FD258}"/>
          </ac:picMkLst>
        </pc:picChg>
        <pc:picChg chg="del">
          <ac:chgData name="Natalia Semenova" userId="7d42dd87-e63a-4ed9-bbc1-c55bad3721ff" providerId="ADAL" clId="{3BEB42B4-1F58-465D-88BC-CA6B11ABFC50}" dt="2020-10-08T15:55:24.539" v="8306" actId="478"/>
          <ac:picMkLst>
            <pc:docMk/>
            <pc:sldMk cId="242213110" sldId="873"/>
            <ac:picMk id="22" creationId="{F6AFBB31-AD39-4DCC-AA65-831913D58496}"/>
          </ac:picMkLst>
        </pc:picChg>
        <pc:picChg chg="del">
          <ac:chgData name="Natalia Semenova" userId="7d42dd87-e63a-4ed9-bbc1-c55bad3721ff" providerId="ADAL" clId="{3BEB42B4-1F58-465D-88BC-CA6B11ABFC50}" dt="2020-10-08T15:55:19.503" v="8305" actId="478"/>
          <ac:picMkLst>
            <pc:docMk/>
            <pc:sldMk cId="242213110" sldId="873"/>
            <ac:picMk id="23" creationId="{44CD4615-1FD8-430B-A048-60244A82666F}"/>
          </ac:picMkLst>
        </pc:picChg>
        <pc:picChg chg="del mod">
          <ac:chgData name="Natalia Semenova" userId="7d42dd87-e63a-4ed9-bbc1-c55bad3721ff" providerId="ADAL" clId="{3BEB42B4-1F58-465D-88BC-CA6B11ABFC50}" dt="2020-10-08T19:40:05.437" v="9408" actId="478"/>
          <ac:picMkLst>
            <pc:docMk/>
            <pc:sldMk cId="242213110" sldId="873"/>
            <ac:picMk id="24" creationId="{8B845D5C-B0F3-410F-88D2-F62A9DE2B619}"/>
          </ac:picMkLst>
        </pc:picChg>
        <pc:picChg chg="del mod">
          <ac:chgData name="Natalia Semenova" userId="7d42dd87-e63a-4ed9-bbc1-c55bad3721ff" providerId="ADAL" clId="{3BEB42B4-1F58-465D-88BC-CA6B11ABFC50}" dt="2020-10-08T19:40:02.459" v="9406" actId="478"/>
          <ac:picMkLst>
            <pc:docMk/>
            <pc:sldMk cId="242213110" sldId="873"/>
            <ac:picMk id="25" creationId="{8969E46D-CD30-44D2-956E-651CA4AB8343}"/>
          </ac:picMkLst>
        </pc:picChg>
        <pc:picChg chg="del mod">
          <ac:chgData name="Natalia Semenova" userId="7d42dd87-e63a-4ed9-bbc1-c55bad3721ff" providerId="ADAL" clId="{3BEB42B4-1F58-465D-88BC-CA6B11ABFC50}" dt="2020-10-08T19:39:59.481" v="9404" actId="478"/>
          <ac:picMkLst>
            <pc:docMk/>
            <pc:sldMk cId="242213110" sldId="873"/>
            <ac:picMk id="26" creationId="{02A04BC9-3DD0-4B6D-8656-94517009504F}"/>
          </ac:picMkLst>
        </pc:picChg>
      </pc:sldChg>
      <pc:sldChg chg="addSp modSp mod modAnim modNotesTx">
        <pc:chgData name="Natalia Semenova" userId="7d42dd87-e63a-4ed9-bbc1-c55bad3721ff" providerId="ADAL" clId="{3BEB42B4-1F58-465D-88BC-CA6B11ABFC50}" dt="2020-10-09T05:45:21.626" v="10698" actId="20577"/>
        <pc:sldMkLst>
          <pc:docMk/>
          <pc:sldMk cId="824759470" sldId="3100"/>
        </pc:sldMkLst>
        <pc:spChg chg="add mod">
          <ac:chgData name="Natalia Semenova" userId="7d42dd87-e63a-4ed9-bbc1-c55bad3721ff" providerId="ADAL" clId="{3BEB42B4-1F58-465D-88BC-CA6B11ABFC50}" dt="2020-10-08T14:41:48.529" v="5645" actId="1076"/>
          <ac:spMkLst>
            <pc:docMk/>
            <pc:sldMk cId="824759470" sldId="3100"/>
            <ac:spMk id="4" creationId="{4CF0D707-0527-4710-8062-02B1147D024F}"/>
          </ac:spMkLst>
        </pc:spChg>
        <pc:spChg chg="add mod">
          <ac:chgData name="Natalia Semenova" userId="7d42dd87-e63a-4ed9-bbc1-c55bad3721ff" providerId="ADAL" clId="{3BEB42B4-1F58-465D-88BC-CA6B11ABFC50}" dt="2020-10-08T14:41:08.271" v="5640" actId="14100"/>
          <ac:spMkLst>
            <pc:docMk/>
            <pc:sldMk cId="824759470" sldId="3100"/>
            <ac:spMk id="9" creationId="{804D7558-623C-4D72-B52B-2DD97610A2C7}"/>
          </ac:spMkLst>
        </pc:spChg>
        <pc:spChg chg="add mod">
          <ac:chgData name="Natalia Semenova" userId="7d42dd87-e63a-4ed9-bbc1-c55bad3721ff" providerId="ADAL" clId="{3BEB42B4-1F58-465D-88BC-CA6B11ABFC50}" dt="2020-10-08T14:41:59.585" v="5652" actId="1035"/>
          <ac:spMkLst>
            <pc:docMk/>
            <pc:sldMk cId="824759470" sldId="3100"/>
            <ac:spMk id="10" creationId="{A61B8423-5246-4DB4-9F89-A4F227F1B43E}"/>
          </ac:spMkLst>
        </pc:spChg>
        <pc:spChg chg="mod">
          <ac:chgData name="Natalia Semenova" userId="7d42dd87-e63a-4ed9-bbc1-c55bad3721ff" providerId="ADAL" clId="{3BEB42B4-1F58-465D-88BC-CA6B11ABFC50}" dt="2020-10-08T14:39:03.236" v="5578" actId="20577"/>
          <ac:spMkLst>
            <pc:docMk/>
            <pc:sldMk cId="824759470" sldId="3100"/>
            <ac:spMk id="305" creationId="{41F660F1-A734-4184-99A6-1178F90463AD}"/>
          </ac:spMkLst>
        </pc:spChg>
        <pc:spChg chg="mod">
          <ac:chgData name="Natalia Semenova" userId="7d42dd87-e63a-4ed9-bbc1-c55bad3721ff" providerId="ADAL" clId="{3BEB42B4-1F58-465D-88BC-CA6B11ABFC50}" dt="2020-10-08T14:40:26.415" v="5634" actId="20577"/>
          <ac:spMkLst>
            <pc:docMk/>
            <pc:sldMk cId="824759470" sldId="3100"/>
            <ac:spMk id="307" creationId="{4DB1897B-4BD8-43A5-8FDB-852392BF35B4}"/>
          </ac:spMkLst>
        </pc:spChg>
      </pc:sldChg>
      <pc:sldChg chg="del">
        <pc:chgData name="Natalia Semenova" userId="7d42dd87-e63a-4ed9-bbc1-c55bad3721ff" providerId="ADAL" clId="{3BEB42B4-1F58-465D-88BC-CA6B11ABFC50}" dt="2020-10-08T15:29:09.740" v="6542" actId="47"/>
        <pc:sldMkLst>
          <pc:docMk/>
          <pc:sldMk cId="220561951" sldId="3101"/>
        </pc:sldMkLst>
      </pc:sldChg>
      <pc:sldChg chg="del">
        <pc:chgData name="Natalia Semenova" userId="7d42dd87-e63a-4ed9-bbc1-c55bad3721ff" providerId="ADAL" clId="{3BEB42B4-1F58-465D-88BC-CA6B11ABFC50}" dt="2020-10-08T16:05:24.312" v="8641" actId="47"/>
        <pc:sldMkLst>
          <pc:docMk/>
          <pc:sldMk cId="2814638798" sldId="3102"/>
        </pc:sldMkLst>
      </pc:sldChg>
      <pc:sldChg chg="addSp delSp modSp new mod ord modNotesTx">
        <pc:chgData name="Natalia Semenova" userId="7d42dd87-e63a-4ed9-bbc1-c55bad3721ff" providerId="ADAL" clId="{3BEB42B4-1F58-465D-88BC-CA6B11ABFC50}" dt="2020-10-08T20:23:11.006" v="9521" actId="20577"/>
        <pc:sldMkLst>
          <pc:docMk/>
          <pc:sldMk cId="888370849" sldId="3103"/>
        </pc:sldMkLst>
        <pc:spChg chg="mod">
          <ac:chgData name="Natalia Semenova" userId="7d42dd87-e63a-4ed9-bbc1-c55bad3721ff" providerId="ADAL" clId="{3BEB42B4-1F58-465D-88BC-CA6B11ABFC50}" dt="2020-10-08T16:05:06.934" v="8640" actId="20577"/>
          <ac:spMkLst>
            <pc:docMk/>
            <pc:sldMk cId="888370849" sldId="3103"/>
            <ac:spMk id="2" creationId="{16AA319D-D91A-4CFC-B249-4CB9ADAF23D2}"/>
          </ac:spMkLst>
        </pc:spChg>
        <pc:spChg chg="add del">
          <ac:chgData name="Natalia Semenova" userId="7d42dd87-e63a-4ed9-bbc1-c55bad3721ff" providerId="ADAL" clId="{3BEB42B4-1F58-465D-88BC-CA6B11ABFC50}" dt="2020-10-08T17:06:56.139" v="8810" actId="931"/>
          <ac:spMkLst>
            <pc:docMk/>
            <pc:sldMk cId="888370849" sldId="3103"/>
            <ac:spMk id="3" creationId="{6D52CCE2-579D-4A30-938D-EA89CA7C9452}"/>
          </ac:spMkLst>
        </pc:spChg>
        <pc:spChg chg="mod">
          <ac:chgData name="Natalia Semenova" userId="7d42dd87-e63a-4ed9-bbc1-c55bad3721ff" providerId="ADAL" clId="{3BEB42B4-1F58-465D-88BC-CA6B11ABFC50}" dt="2020-10-08T15:59:20.123" v="8322" actId="20577"/>
          <ac:spMkLst>
            <pc:docMk/>
            <pc:sldMk cId="888370849" sldId="3103"/>
            <ac:spMk id="4" creationId="{C8DFB79E-9DB8-40B1-9849-D177375792BB}"/>
          </ac:spMkLst>
        </pc:spChg>
        <pc:spChg chg="mod">
          <ac:chgData name="Natalia Semenova" userId="7d42dd87-e63a-4ed9-bbc1-c55bad3721ff" providerId="ADAL" clId="{3BEB42B4-1F58-465D-88BC-CA6B11ABFC50}" dt="2020-10-08T17:01:16.574" v="8665" actId="21"/>
          <ac:spMkLst>
            <pc:docMk/>
            <pc:sldMk cId="888370849" sldId="3103"/>
            <ac:spMk id="5" creationId="{7D208583-B177-44AB-B1E9-768ECA8583B2}"/>
          </ac:spMkLst>
        </pc:spChg>
        <pc:spChg chg="del">
          <ac:chgData name="Natalia Semenova" userId="7d42dd87-e63a-4ed9-bbc1-c55bad3721ff" providerId="ADAL" clId="{3BEB42B4-1F58-465D-88BC-CA6B11ABFC50}" dt="2020-10-08T16:04:28.646" v="8630" actId="478"/>
          <ac:spMkLst>
            <pc:docMk/>
            <pc:sldMk cId="888370849" sldId="3103"/>
            <ac:spMk id="6" creationId="{7BD03DCF-AD91-4266-A91B-B9D9E9E5D3C9}"/>
          </ac:spMkLst>
        </pc:spChg>
        <pc:spChg chg="mod">
          <ac:chgData name="Natalia Semenova" userId="7d42dd87-e63a-4ed9-bbc1-c55bad3721ff" providerId="ADAL" clId="{3BEB42B4-1F58-465D-88BC-CA6B11ABFC50}" dt="2020-10-08T16:00:24.533" v="8397" actId="20577"/>
          <ac:spMkLst>
            <pc:docMk/>
            <pc:sldMk cId="888370849" sldId="3103"/>
            <ac:spMk id="7" creationId="{35F4FA5E-2997-4DB4-A7BD-9CAD49B5B8E9}"/>
          </ac:spMkLst>
        </pc:spChg>
        <pc:spChg chg="mod">
          <ac:chgData name="Natalia Semenova" userId="7d42dd87-e63a-4ed9-bbc1-c55bad3721ff" providerId="ADAL" clId="{3BEB42B4-1F58-465D-88BC-CA6B11ABFC50}" dt="2020-10-08T16:02:22.353" v="8542" actId="20577"/>
          <ac:spMkLst>
            <pc:docMk/>
            <pc:sldMk cId="888370849" sldId="3103"/>
            <ac:spMk id="8" creationId="{8AB5BA49-28CF-4E59-AB58-2801926C7FBD}"/>
          </ac:spMkLst>
        </pc:spChg>
        <pc:spChg chg="mod">
          <ac:chgData name="Natalia Semenova" userId="7d42dd87-e63a-4ed9-bbc1-c55bad3721ff" providerId="ADAL" clId="{3BEB42B4-1F58-465D-88BC-CA6B11ABFC50}" dt="2020-10-08T16:02:24.476" v="8543" actId="20577"/>
          <ac:spMkLst>
            <pc:docMk/>
            <pc:sldMk cId="888370849" sldId="3103"/>
            <ac:spMk id="9" creationId="{8A789A35-F624-4ECB-AFD9-49E5CB1B9679}"/>
          </ac:spMkLst>
        </pc:spChg>
        <pc:spChg chg="del">
          <ac:chgData name="Natalia Semenova" userId="7d42dd87-e63a-4ed9-bbc1-c55bad3721ff" providerId="ADAL" clId="{3BEB42B4-1F58-465D-88BC-CA6B11ABFC50}" dt="2020-10-08T16:04:28.646" v="8630" actId="478"/>
          <ac:spMkLst>
            <pc:docMk/>
            <pc:sldMk cId="888370849" sldId="3103"/>
            <ac:spMk id="10" creationId="{3AF5491C-1AB7-4B68-A666-ADA19CCB274C}"/>
          </ac:spMkLst>
        </pc:spChg>
        <pc:spChg chg="mod">
          <ac:chgData name="Natalia Semenova" userId="7d42dd87-e63a-4ed9-bbc1-c55bad3721ff" providerId="ADAL" clId="{3BEB42B4-1F58-465D-88BC-CA6B11ABFC50}" dt="2020-10-08T17:05:18.946" v="8805" actId="20577"/>
          <ac:spMkLst>
            <pc:docMk/>
            <pc:sldMk cId="888370849" sldId="3103"/>
            <ac:spMk id="11" creationId="{BA16DA56-9D31-4F85-8F7E-A74D212B52F1}"/>
          </ac:spMkLst>
        </pc:spChg>
        <pc:spChg chg="mod">
          <ac:chgData name="Natalia Semenova" userId="7d42dd87-e63a-4ed9-bbc1-c55bad3721ff" providerId="ADAL" clId="{3BEB42B4-1F58-465D-88BC-CA6B11ABFC50}" dt="2020-10-08T17:05:14.326" v="8790" actId="20577"/>
          <ac:spMkLst>
            <pc:docMk/>
            <pc:sldMk cId="888370849" sldId="3103"/>
            <ac:spMk id="12" creationId="{2FC1E4BD-3943-465D-B871-E1C575B9A652}"/>
          </ac:spMkLst>
        </pc:spChg>
        <pc:spChg chg="mod">
          <ac:chgData name="Natalia Semenova" userId="7d42dd87-e63a-4ed9-bbc1-c55bad3721ff" providerId="ADAL" clId="{3BEB42B4-1F58-465D-88BC-CA6B11ABFC50}" dt="2020-10-08T17:05:05.508" v="8787" actId="20577"/>
          <ac:spMkLst>
            <pc:docMk/>
            <pc:sldMk cId="888370849" sldId="3103"/>
            <ac:spMk id="13" creationId="{276DC96C-5FB2-4FD0-BA72-2380949CD6C5}"/>
          </ac:spMkLst>
        </pc:spChg>
        <pc:spChg chg="del mod">
          <ac:chgData name="Natalia Semenova" userId="7d42dd87-e63a-4ed9-bbc1-c55bad3721ff" providerId="ADAL" clId="{3BEB42B4-1F58-465D-88BC-CA6B11ABFC50}" dt="2020-10-08T16:04:28.646" v="8630" actId="478"/>
          <ac:spMkLst>
            <pc:docMk/>
            <pc:sldMk cId="888370849" sldId="3103"/>
            <ac:spMk id="14" creationId="{B5560B9B-29EA-41E6-B261-1187FA1C0A77}"/>
          </ac:spMkLst>
        </pc:spChg>
        <pc:spChg chg="del">
          <ac:chgData name="Natalia Semenova" userId="7d42dd87-e63a-4ed9-bbc1-c55bad3721ff" providerId="ADAL" clId="{3BEB42B4-1F58-465D-88BC-CA6B11ABFC50}" dt="2020-10-08T16:04:28.646" v="8630" actId="478"/>
          <ac:spMkLst>
            <pc:docMk/>
            <pc:sldMk cId="888370849" sldId="3103"/>
            <ac:spMk id="15" creationId="{9B692718-E738-44B2-8DD5-7BDD1F67EF12}"/>
          </ac:spMkLst>
        </pc:spChg>
        <pc:spChg chg="add del mod">
          <ac:chgData name="Natalia Semenova" userId="7d42dd87-e63a-4ed9-bbc1-c55bad3721ff" providerId="ADAL" clId="{3BEB42B4-1F58-465D-88BC-CA6B11ABFC50}" dt="2020-10-08T16:05:00.934" v="8631" actId="478"/>
          <ac:spMkLst>
            <pc:docMk/>
            <pc:sldMk cId="888370849" sldId="3103"/>
            <ac:spMk id="17" creationId="{719AAF5C-1B33-4120-8D2C-9B15DCDF1355}"/>
          </ac:spMkLst>
        </pc:spChg>
        <pc:spChg chg="add mod">
          <ac:chgData name="Natalia Semenova" userId="7d42dd87-e63a-4ed9-bbc1-c55bad3721ff" providerId="ADAL" clId="{3BEB42B4-1F58-465D-88BC-CA6B11ABFC50}" dt="2020-10-08T17:00:46.766" v="8662"/>
          <ac:spMkLst>
            <pc:docMk/>
            <pc:sldMk cId="888370849" sldId="3103"/>
            <ac:spMk id="18" creationId="{44224EFE-7199-41AB-A386-75170A07C68B}"/>
          </ac:spMkLst>
        </pc:spChg>
        <pc:spChg chg="add mod">
          <ac:chgData name="Natalia Semenova" userId="7d42dd87-e63a-4ed9-bbc1-c55bad3721ff" providerId="ADAL" clId="{3BEB42B4-1F58-465D-88BC-CA6B11ABFC50}" dt="2020-10-08T17:04:32.232" v="8784"/>
          <ac:spMkLst>
            <pc:docMk/>
            <pc:sldMk cId="888370849" sldId="3103"/>
            <ac:spMk id="19" creationId="{E6770F7B-11BF-46A2-A949-891DD668DE78}"/>
          </ac:spMkLst>
        </pc:spChg>
        <pc:picChg chg="add del mod">
          <ac:chgData name="Natalia Semenova" userId="7d42dd87-e63a-4ed9-bbc1-c55bad3721ff" providerId="ADAL" clId="{3BEB42B4-1F58-465D-88BC-CA6B11ABFC50}" dt="2020-10-08T17:06:11.784" v="8807" actId="931"/>
          <ac:picMkLst>
            <pc:docMk/>
            <pc:sldMk cId="888370849" sldId="3103"/>
            <ac:picMk id="21" creationId="{89C04A37-A283-4595-B674-EF8961D4E81C}"/>
          </ac:picMkLst>
        </pc:picChg>
        <pc:picChg chg="add del mod">
          <ac:chgData name="Natalia Semenova" userId="7d42dd87-e63a-4ed9-bbc1-c55bad3721ff" providerId="ADAL" clId="{3BEB42B4-1F58-465D-88BC-CA6B11ABFC50}" dt="2020-10-08T17:06:31.296" v="8809" actId="931"/>
          <ac:picMkLst>
            <pc:docMk/>
            <pc:sldMk cId="888370849" sldId="3103"/>
            <ac:picMk id="23" creationId="{8011217B-932F-4B52-82C6-504CB70F8797}"/>
          </ac:picMkLst>
        </pc:picChg>
        <pc:picChg chg="add mod">
          <ac:chgData name="Natalia Semenova" userId="7d42dd87-e63a-4ed9-bbc1-c55bad3721ff" providerId="ADAL" clId="{3BEB42B4-1F58-465D-88BC-CA6B11ABFC50}" dt="2020-10-08T17:06:56.139" v="8810" actId="931"/>
          <ac:picMkLst>
            <pc:docMk/>
            <pc:sldMk cId="888370849" sldId="3103"/>
            <ac:picMk id="25" creationId="{9F5AD3D2-3158-49A1-AB61-CCFE74E057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4FAA6-8CD2-46E5-992C-F4EFCF739AD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51AD692-89A6-40A1-973A-FAB12CC03CD9}">
      <dgm:prSet phldrT="[Text]" custT="1"/>
      <dgm:spPr/>
      <dgm:t>
        <a:bodyPr/>
        <a:lstStyle/>
        <a:p>
          <a:r>
            <a:rPr lang="en-US" sz="1350" b="1">
              <a:solidFill>
                <a:schemeClr val="bg1"/>
              </a:solidFill>
            </a:rPr>
            <a:t> </a:t>
          </a:r>
          <a:endParaRPr lang="en-US" sz="1350" b="1" dirty="0">
            <a:solidFill>
              <a:schemeClr val="bg1"/>
            </a:solidFill>
          </a:endParaRPr>
        </a:p>
      </dgm:t>
    </dgm:pt>
    <dgm:pt modelId="{B74CA2A3-893D-4AB8-88D9-9F571535F005}" type="parTrans" cxnId="{FC90BE10-8929-4891-8C16-BB1572F24FDE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4BEFF3DE-BF05-4189-9C05-3C9C1488DFF8}" type="sibTrans" cxnId="{FC90BE10-8929-4891-8C16-BB1572F24FDE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3F1A7E9C-F408-4CBF-B0A4-D125F10B896B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C505C2A0-9F10-42B5-B773-2FFAA1480AED}" type="parTrans" cxnId="{463D4DEC-7D8A-4BFD-AD82-0875E7001C58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762A4817-FB13-47B0-B0C9-9C0E9832EF04}" type="sibTrans" cxnId="{463D4DEC-7D8A-4BFD-AD82-0875E7001C58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0F00A118-047C-4F24-A2AA-1EDD51519FBC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3B5266A2-D147-4867-8BB0-FE5600390542}" type="parTrans" cxnId="{DB502DA6-6DF8-4EC8-87A2-6678BCD248DE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C68E52D7-D455-467C-808B-60FF388C8930}" type="sibTrans" cxnId="{DB502DA6-6DF8-4EC8-87A2-6678BCD248DE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48F1C762-116C-4405-ADE5-1EBF09D658BC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F6A44215-B84B-4142-BE2D-C81349AA99B8}" type="parTrans" cxnId="{8B3E26F3-6C70-449F-8C9B-1F098F28DAD9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4106B912-8F66-4F89-AC06-A4088F79F442}" type="sibTrans" cxnId="{8B3E26F3-6C70-449F-8C9B-1F098F28DAD9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E84C37F4-6529-4ADE-BD62-D48EF70FB40D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5908A474-882A-40A1-A917-D77679C924F3}" type="parTrans" cxnId="{8D596D7F-2543-4D24-91D6-C53652406AB2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EDC14B8B-BC8F-4A75-9A77-913ACBC91346}" type="sibTrans" cxnId="{8D596D7F-2543-4D24-91D6-C53652406AB2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0AF65E86-9B70-4FB7-A1DF-5F347C32170A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BCF83058-7D4C-4988-99C5-380E0FB5C265}" type="parTrans" cxnId="{7524E8A6-8794-451E-9CF4-025A641D0621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130D9A94-0FEF-4CA8-A210-9F81717C59AD}" type="sibTrans" cxnId="{7524E8A6-8794-451E-9CF4-025A641D0621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67015D19-8CE8-4616-9AE9-ADD4566B53D9}">
      <dgm:prSet phldrT="[Text]" custT="1"/>
      <dgm:spPr/>
      <dgm:t>
        <a:bodyPr/>
        <a:lstStyle/>
        <a:p>
          <a:r>
            <a:rPr lang="en-US" sz="1350" b="1" dirty="0">
              <a:solidFill>
                <a:schemeClr val="bg1"/>
              </a:solidFill>
            </a:rPr>
            <a:t> </a:t>
          </a:r>
        </a:p>
      </dgm:t>
    </dgm:pt>
    <dgm:pt modelId="{E91991AB-FC74-44B1-98F4-9F0438B6465C}" type="parTrans" cxnId="{375670B1-118E-4B9E-B1CC-211EDA097F70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AC77D42F-99E1-4465-807C-E2ADA2B5FC29}" type="sibTrans" cxnId="{375670B1-118E-4B9E-B1CC-211EDA097F70}">
      <dgm:prSet/>
      <dgm:spPr/>
      <dgm:t>
        <a:bodyPr/>
        <a:lstStyle/>
        <a:p>
          <a:endParaRPr lang="en-US" sz="1350" b="1">
            <a:solidFill>
              <a:schemeClr val="bg1"/>
            </a:solidFill>
          </a:endParaRPr>
        </a:p>
      </dgm:t>
    </dgm:pt>
    <dgm:pt modelId="{ECAF643C-DE1A-4AEE-A6D8-C61FB5EEFAF9}" type="pres">
      <dgm:prSet presAssocID="{3914FAA6-8CD2-46E5-992C-F4EFCF739AD6}" presName="Name0" presStyleCnt="0">
        <dgm:presLayoutVars>
          <dgm:dir/>
          <dgm:animLvl val="lvl"/>
          <dgm:resizeHandles val="exact"/>
        </dgm:presLayoutVars>
      </dgm:prSet>
      <dgm:spPr/>
    </dgm:pt>
    <dgm:pt modelId="{83B16169-2089-4BFB-8F54-C014FF522179}" type="pres">
      <dgm:prSet presAssocID="{C51AD692-89A6-40A1-973A-FAB12CC03CD9}" presName="Name8" presStyleCnt="0"/>
      <dgm:spPr/>
    </dgm:pt>
    <dgm:pt modelId="{75C12647-BD17-406C-B0B2-54D58A20994C}" type="pres">
      <dgm:prSet presAssocID="{C51AD692-89A6-40A1-973A-FAB12CC03CD9}" presName="level" presStyleLbl="node1" presStyleIdx="0" presStyleCnt="7">
        <dgm:presLayoutVars>
          <dgm:chMax val="1"/>
          <dgm:bulletEnabled val="1"/>
        </dgm:presLayoutVars>
      </dgm:prSet>
      <dgm:spPr/>
    </dgm:pt>
    <dgm:pt modelId="{2EFD56D7-68F7-4452-9C79-D2F6C66A5364}" type="pres">
      <dgm:prSet presAssocID="{C51AD692-89A6-40A1-973A-FAB12CC03C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1ACBC6-6C4B-480D-A814-BC529F365BDD}" type="pres">
      <dgm:prSet presAssocID="{3F1A7E9C-F408-4CBF-B0A4-D125F10B896B}" presName="Name8" presStyleCnt="0"/>
      <dgm:spPr/>
    </dgm:pt>
    <dgm:pt modelId="{C8879D32-2DEC-4345-9880-D465C796E02B}" type="pres">
      <dgm:prSet presAssocID="{3F1A7E9C-F408-4CBF-B0A4-D125F10B896B}" presName="level" presStyleLbl="node1" presStyleIdx="1" presStyleCnt="7">
        <dgm:presLayoutVars>
          <dgm:chMax val="1"/>
          <dgm:bulletEnabled val="1"/>
        </dgm:presLayoutVars>
      </dgm:prSet>
      <dgm:spPr/>
    </dgm:pt>
    <dgm:pt modelId="{79509CD9-2D27-4C07-9E28-63FB7AD6156B}" type="pres">
      <dgm:prSet presAssocID="{3F1A7E9C-F408-4CBF-B0A4-D125F10B89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9E3E6C-0568-4CAC-9055-E86A0AC61F30}" type="pres">
      <dgm:prSet presAssocID="{0F00A118-047C-4F24-A2AA-1EDD51519FBC}" presName="Name8" presStyleCnt="0"/>
      <dgm:spPr/>
    </dgm:pt>
    <dgm:pt modelId="{D7A2BF2C-B869-4AED-9692-1D0D4B776F6F}" type="pres">
      <dgm:prSet presAssocID="{0F00A118-047C-4F24-A2AA-1EDD51519FBC}" presName="level" presStyleLbl="node1" presStyleIdx="2" presStyleCnt="7">
        <dgm:presLayoutVars>
          <dgm:chMax val="1"/>
          <dgm:bulletEnabled val="1"/>
        </dgm:presLayoutVars>
      </dgm:prSet>
      <dgm:spPr/>
    </dgm:pt>
    <dgm:pt modelId="{0A677D88-A82C-4AF6-AC34-C126697D8F03}" type="pres">
      <dgm:prSet presAssocID="{0F00A118-047C-4F24-A2AA-1EDD51519F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128F85-2366-4F28-AD6F-2CB27BAA0779}" type="pres">
      <dgm:prSet presAssocID="{48F1C762-116C-4405-ADE5-1EBF09D658BC}" presName="Name8" presStyleCnt="0"/>
      <dgm:spPr/>
    </dgm:pt>
    <dgm:pt modelId="{2BB17DF9-67FF-43E5-B365-997F007B4174}" type="pres">
      <dgm:prSet presAssocID="{48F1C762-116C-4405-ADE5-1EBF09D658BC}" presName="level" presStyleLbl="node1" presStyleIdx="3" presStyleCnt="7">
        <dgm:presLayoutVars>
          <dgm:chMax val="1"/>
          <dgm:bulletEnabled val="1"/>
        </dgm:presLayoutVars>
      </dgm:prSet>
      <dgm:spPr/>
    </dgm:pt>
    <dgm:pt modelId="{46BF98D1-1549-4E8E-8DB4-A12045D0F6FE}" type="pres">
      <dgm:prSet presAssocID="{48F1C762-116C-4405-ADE5-1EBF09D658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6FF9AE-A018-4664-ADE8-EFA8B726FC5D}" type="pres">
      <dgm:prSet presAssocID="{E84C37F4-6529-4ADE-BD62-D48EF70FB40D}" presName="Name8" presStyleCnt="0"/>
      <dgm:spPr/>
    </dgm:pt>
    <dgm:pt modelId="{0A2B17B6-D5D8-4C8B-B4BA-614C11C45020}" type="pres">
      <dgm:prSet presAssocID="{E84C37F4-6529-4ADE-BD62-D48EF70FB40D}" presName="level" presStyleLbl="node1" presStyleIdx="4" presStyleCnt="7">
        <dgm:presLayoutVars>
          <dgm:chMax val="1"/>
          <dgm:bulletEnabled val="1"/>
        </dgm:presLayoutVars>
      </dgm:prSet>
      <dgm:spPr/>
    </dgm:pt>
    <dgm:pt modelId="{4E38ACD7-256B-4289-BD3A-595BB707CB94}" type="pres">
      <dgm:prSet presAssocID="{E84C37F4-6529-4ADE-BD62-D48EF70FB4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44B5AB-B9D5-4E63-907D-4736C27339AB}" type="pres">
      <dgm:prSet presAssocID="{0AF65E86-9B70-4FB7-A1DF-5F347C32170A}" presName="Name8" presStyleCnt="0"/>
      <dgm:spPr/>
    </dgm:pt>
    <dgm:pt modelId="{2E3D21FB-A102-439B-8D9A-E0C8E88628C0}" type="pres">
      <dgm:prSet presAssocID="{0AF65E86-9B70-4FB7-A1DF-5F347C32170A}" presName="level" presStyleLbl="node1" presStyleIdx="5" presStyleCnt="7">
        <dgm:presLayoutVars>
          <dgm:chMax val="1"/>
          <dgm:bulletEnabled val="1"/>
        </dgm:presLayoutVars>
      </dgm:prSet>
      <dgm:spPr/>
    </dgm:pt>
    <dgm:pt modelId="{BCA1C637-E42F-4128-A765-79238AA5611E}" type="pres">
      <dgm:prSet presAssocID="{0AF65E86-9B70-4FB7-A1DF-5F347C3217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379ADD-025D-449A-AE80-A8B77820C727}" type="pres">
      <dgm:prSet presAssocID="{67015D19-8CE8-4616-9AE9-ADD4566B53D9}" presName="Name8" presStyleCnt="0"/>
      <dgm:spPr/>
    </dgm:pt>
    <dgm:pt modelId="{8D326F03-F698-40D0-A2D5-A543C1AE5A9B}" type="pres">
      <dgm:prSet presAssocID="{67015D19-8CE8-4616-9AE9-ADD4566B53D9}" presName="level" presStyleLbl="node1" presStyleIdx="6" presStyleCnt="7">
        <dgm:presLayoutVars>
          <dgm:chMax val="1"/>
          <dgm:bulletEnabled val="1"/>
        </dgm:presLayoutVars>
      </dgm:prSet>
      <dgm:spPr/>
    </dgm:pt>
    <dgm:pt modelId="{7395D783-066E-442F-A40E-BC158B215BBB}" type="pres">
      <dgm:prSet presAssocID="{67015D19-8CE8-4616-9AE9-ADD4566B53D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C90BE10-8929-4891-8C16-BB1572F24FDE}" srcId="{3914FAA6-8CD2-46E5-992C-F4EFCF739AD6}" destId="{C51AD692-89A6-40A1-973A-FAB12CC03CD9}" srcOrd="0" destOrd="0" parTransId="{B74CA2A3-893D-4AB8-88D9-9F571535F005}" sibTransId="{4BEFF3DE-BF05-4189-9C05-3C9C1488DFF8}"/>
    <dgm:cxn modelId="{40E4DE17-98E5-49C9-B27D-FACFCFCEF892}" type="presOf" srcId="{C51AD692-89A6-40A1-973A-FAB12CC03CD9}" destId="{2EFD56D7-68F7-4452-9C79-D2F6C66A5364}" srcOrd="1" destOrd="0" presId="urn:microsoft.com/office/officeart/2005/8/layout/pyramid1"/>
    <dgm:cxn modelId="{49435819-C36A-4673-BECC-C65EBD6712E5}" type="presOf" srcId="{E84C37F4-6529-4ADE-BD62-D48EF70FB40D}" destId="{0A2B17B6-D5D8-4C8B-B4BA-614C11C45020}" srcOrd="0" destOrd="0" presId="urn:microsoft.com/office/officeart/2005/8/layout/pyramid1"/>
    <dgm:cxn modelId="{0D962620-1326-4C28-8A67-0E1B52A9AACF}" type="presOf" srcId="{3914FAA6-8CD2-46E5-992C-F4EFCF739AD6}" destId="{ECAF643C-DE1A-4AEE-A6D8-C61FB5EEFAF9}" srcOrd="0" destOrd="0" presId="urn:microsoft.com/office/officeart/2005/8/layout/pyramid1"/>
    <dgm:cxn modelId="{69021526-7E29-421B-88C9-18F1BE24D2E1}" type="presOf" srcId="{3F1A7E9C-F408-4CBF-B0A4-D125F10B896B}" destId="{C8879D32-2DEC-4345-9880-D465C796E02B}" srcOrd="0" destOrd="0" presId="urn:microsoft.com/office/officeart/2005/8/layout/pyramid1"/>
    <dgm:cxn modelId="{ACC33638-5279-4E8C-8C7C-7CAB5230E863}" type="presOf" srcId="{3F1A7E9C-F408-4CBF-B0A4-D125F10B896B}" destId="{79509CD9-2D27-4C07-9E28-63FB7AD6156B}" srcOrd="1" destOrd="0" presId="urn:microsoft.com/office/officeart/2005/8/layout/pyramid1"/>
    <dgm:cxn modelId="{BF060D49-FC2B-499B-A03C-B5791A7C0929}" type="presOf" srcId="{48F1C762-116C-4405-ADE5-1EBF09D658BC}" destId="{46BF98D1-1549-4E8E-8DB4-A12045D0F6FE}" srcOrd="1" destOrd="0" presId="urn:microsoft.com/office/officeart/2005/8/layout/pyramid1"/>
    <dgm:cxn modelId="{B268847D-D9A0-4512-83CF-60FF17EA3192}" type="presOf" srcId="{48F1C762-116C-4405-ADE5-1EBF09D658BC}" destId="{2BB17DF9-67FF-43E5-B365-997F007B4174}" srcOrd="0" destOrd="0" presId="urn:microsoft.com/office/officeart/2005/8/layout/pyramid1"/>
    <dgm:cxn modelId="{6D8DE57E-9E6A-47F8-B392-0C20599C5A44}" type="presOf" srcId="{0AF65E86-9B70-4FB7-A1DF-5F347C32170A}" destId="{2E3D21FB-A102-439B-8D9A-E0C8E88628C0}" srcOrd="0" destOrd="0" presId="urn:microsoft.com/office/officeart/2005/8/layout/pyramid1"/>
    <dgm:cxn modelId="{8D596D7F-2543-4D24-91D6-C53652406AB2}" srcId="{3914FAA6-8CD2-46E5-992C-F4EFCF739AD6}" destId="{E84C37F4-6529-4ADE-BD62-D48EF70FB40D}" srcOrd="4" destOrd="0" parTransId="{5908A474-882A-40A1-A917-D77679C924F3}" sibTransId="{EDC14B8B-BC8F-4A75-9A77-913ACBC91346}"/>
    <dgm:cxn modelId="{3C33C081-07F1-4C7F-A9F8-CFD85B0A759C}" type="presOf" srcId="{67015D19-8CE8-4616-9AE9-ADD4566B53D9}" destId="{8D326F03-F698-40D0-A2D5-A543C1AE5A9B}" srcOrd="0" destOrd="0" presId="urn:microsoft.com/office/officeart/2005/8/layout/pyramid1"/>
    <dgm:cxn modelId="{9E655782-1E13-45BC-90E3-547092CF6B98}" type="presOf" srcId="{E84C37F4-6529-4ADE-BD62-D48EF70FB40D}" destId="{4E38ACD7-256B-4289-BD3A-595BB707CB94}" srcOrd="1" destOrd="0" presId="urn:microsoft.com/office/officeart/2005/8/layout/pyramid1"/>
    <dgm:cxn modelId="{3080ADA2-5F1C-4B3A-A122-428C42CF481C}" type="presOf" srcId="{0F00A118-047C-4F24-A2AA-1EDD51519FBC}" destId="{0A677D88-A82C-4AF6-AC34-C126697D8F03}" srcOrd="1" destOrd="0" presId="urn:microsoft.com/office/officeart/2005/8/layout/pyramid1"/>
    <dgm:cxn modelId="{DB502DA6-6DF8-4EC8-87A2-6678BCD248DE}" srcId="{3914FAA6-8CD2-46E5-992C-F4EFCF739AD6}" destId="{0F00A118-047C-4F24-A2AA-1EDD51519FBC}" srcOrd="2" destOrd="0" parTransId="{3B5266A2-D147-4867-8BB0-FE5600390542}" sibTransId="{C68E52D7-D455-467C-808B-60FF388C8930}"/>
    <dgm:cxn modelId="{7524E8A6-8794-451E-9CF4-025A641D0621}" srcId="{3914FAA6-8CD2-46E5-992C-F4EFCF739AD6}" destId="{0AF65E86-9B70-4FB7-A1DF-5F347C32170A}" srcOrd="5" destOrd="0" parTransId="{BCF83058-7D4C-4988-99C5-380E0FB5C265}" sibTransId="{130D9A94-0FEF-4CA8-A210-9F81717C59AD}"/>
    <dgm:cxn modelId="{375670B1-118E-4B9E-B1CC-211EDA097F70}" srcId="{3914FAA6-8CD2-46E5-992C-F4EFCF739AD6}" destId="{67015D19-8CE8-4616-9AE9-ADD4566B53D9}" srcOrd="6" destOrd="0" parTransId="{E91991AB-FC74-44B1-98F4-9F0438B6465C}" sibTransId="{AC77D42F-99E1-4465-807C-E2ADA2B5FC29}"/>
    <dgm:cxn modelId="{CA2E66C7-D46E-45C7-BB04-C827F6F11BF5}" type="presOf" srcId="{0AF65E86-9B70-4FB7-A1DF-5F347C32170A}" destId="{BCA1C637-E42F-4128-A765-79238AA5611E}" srcOrd="1" destOrd="0" presId="urn:microsoft.com/office/officeart/2005/8/layout/pyramid1"/>
    <dgm:cxn modelId="{463D4DEC-7D8A-4BFD-AD82-0875E7001C58}" srcId="{3914FAA6-8CD2-46E5-992C-F4EFCF739AD6}" destId="{3F1A7E9C-F408-4CBF-B0A4-D125F10B896B}" srcOrd="1" destOrd="0" parTransId="{C505C2A0-9F10-42B5-B773-2FFAA1480AED}" sibTransId="{762A4817-FB13-47B0-B0C9-9C0E9832EF04}"/>
    <dgm:cxn modelId="{E47A10EF-AA85-48EC-9DBF-434832EAC551}" type="presOf" srcId="{C51AD692-89A6-40A1-973A-FAB12CC03CD9}" destId="{75C12647-BD17-406C-B0B2-54D58A20994C}" srcOrd="0" destOrd="0" presId="urn:microsoft.com/office/officeart/2005/8/layout/pyramid1"/>
    <dgm:cxn modelId="{8B3E26F3-6C70-449F-8C9B-1F098F28DAD9}" srcId="{3914FAA6-8CD2-46E5-992C-F4EFCF739AD6}" destId="{48F1C762-116C-4405-ADE5-1EBF09D658BC}" srcOrd="3" destOrd="0" parTransId="{F6A44215-B84B-4142-BE2D-C81349AA99B8}" sibTransId="{4106B912-8F66-4F89-AC06-A4088F79F442}"/>
    <dgm:cxn modelId="{92AE93FA-AAE0-4BDF-96C6-8AB4B7B7D76A}" type="presOf" srcId="{0F00A118-047C-4F24-A2AA-1EDD51519FBC}" destId="{D7A2BF2C-B869-4AED-9692-1D0D4B776F6F}" srcOrd="0" destOrd="0" presId="urn:microsoft.com/office/officeart/2005/8/layout/pyramid1"/>
    <dgm:cxn modelId="{93891BFE-C57E-4507-900B-E4E0895A806E}" type="presOf" srcId="{67015D19-8CE8-4616-9AE9-ADD4566B53D9}" destId="{7395D783-066E-442F-A40E-BC158B215BBB}" srcOrd="1" destOrd="0" presId="urn:microsoft.com/office/officeart/2005/8/layout/pyramid1"/>
    <dgm:cxn modelId="{7CEF2DF2-8D88-4E01-B6F9-52042F1318B0}" type="presParOf" srcId="{ECAF643C-DE1A-4AEE-A6D8-C61FB5EEFAF9}" destId="{83B16169-2089-4BFB-8F54-C014FF522179}" srcOrd="0" destOrd="0" presId="urn:microsoft.com/office/officeart/2005/8/layout/pyramid1"/>
    <dgm:cxn modelId="{6B4841A0-87DD-49A4-BF60-564F6E8B8F3C}" type="presParOf" srcId="{83B16169-2089-4BFB-8F54-C014FF522179}" destId="{75C12647-BD17-406C-B0B2-54D58A20994C}" srcOrd="0" destOrd="0" presId="urn:microsoft.com/office/officeart/2005/8/layout/pyramid1"/>
    <dgm:cxn modelId="{FE3D90D6-3013-4F57-9A63-10B59CE2FC18}" type="presParOf" srcId="{83B16169-2089-4BFB-8F54-C014FF522179}" destId="{2EFD56D7-68F7-4452-9C79-D2F6C66A5364}" srcOrd="1" destOrd="0" presId="urn:microsoft.com/office/officeart/2005/8/layout/pyramid1"/>
    <dgm:cxn modelId="{46E64C72-E00E-4E47-8EF2-AFA6BA102DEF}" type="presParOf" srcId="{ECAF643C-DE1A-4AEE-A6D8-C61FB5EEFAF9}" destId="{311ACBC6-6C4B-480D-A814-BC529F365BDD}" srcOrd="1" destOrd="0" presId="urn:microsoft.com/office/officeart/2005/8/layout/pyramid1"/>
    <dgm:cxn modelId="{AF029E3E-1A32-4BB9-B6D6-17C4A3CFC35E}" type="presParOf" srcId="{311ACBC6-6C4B-480D-A814-BC529F365BDD}" destId="{C8879D32-2DEC-4345-9880-D465C796E02B}" srcOrd="0" destOrd="0" presId="urn:microsoft.com/office/officeart/2005/8/layout/pyramid1"/>
    <dgm:cxn modelId="{702774A6-7DCA-47D7-AEAA-7805DF2A6983}" type="presParOf" srcId="{311ACBC6-6C4B-480D-A814-BC529F365BDD}" destId="{79509CD9-2D27-4C07-9E28-63FB7AD6156B}" srcOrd="1" destOrd="0" presId="urn:microsoft.com/office/officeart/2005/8/layout/pyramid1"/>
    <dgm:cxn modelId="{7D76E5D2-E6D5-4020-BCEC-E50FAA236DC6}" type="presParOf" srcId="{ECAF643C-DE1A-4AEE-A6D8-C61FB5EEFAF9}" destId="{4B9E3E6C-0568-4CAC-9055-E86A0AC61F30}" srcOrd="2" destOrd="0" presId="urn:microsoft.com/office/officeart/2005/8/layout/pyramid1"/>
    <dgm:cxn modelId="{014FCFF8-2AE4-4A8C-BB1C-36AB660DC4B9}" type="presParOf" srcId="{4B9E3E6C-0568-4CAC-9055-E86A0AC61F30}" destId="{D7A2BF2C-B869-4AED-9692-1D0D4B776F6F}" srcOrd="0" destOrd="0" presId="urn:microsoft.com/office/officeart/2005/8/layout/pyramid1"/>
    <dgm:cxn modelId="{CCE218A6-EEA6-411A-AED5-E287104366D0}" type="presParOf" srcId="{4B9E3E6C-0568-4CAC-9055-E86A0AC61F30}" destId="{0A677D88-A82C-4AF6-AC34-C126697D8F03}" srcOrd="1" destOrd="0" presId="urn:microsoft.com/office/officeart/2005/8/layout/pyramid1"/>
    <dgm:cxn modelId="{8507AFBD-7891-478D-BD4B-92FD79F4EF8C}" type="presParOf" srcId="{ECAF643C-DE1A-4AEE-A6D8-C61FB5EEFAF9}" destId="{99128F85-2366-4F28-AD6F-2CB27BAA0779}" srcOrd="3" destOrd="0" presId="urn:microsoft.com/office/officeart/2005/8/layout/pyramid1"/>
    <dgm:cxn modelId="{A19D5687-637A-49D7-B78C-2B76BC8BBEAA}" type="presParOf" srcId="{99128F85-2366-4F28-AD6F-2CB27BAA0779}" destId="{2BB17DF9-67FF-43E5-B365-997F007B4174}" srcOrd="0" destOrd="0" presId="urn:microsoft.com/office/officeart/2005/8/layout/pyramid1"/>
    <dgm:cxn modelId="{127FC905-37E4-49D2-A551-A9A282F5CEB5}" type="presParOf" srcId="{99128F85-2366-4F28-AD6F-2CB27BAA0779}" destId="{46BF98D1-1549-4E8E-8DB4-A12045D0F6FE}" srcOrd="1" destOrd="0" presId="urn:microsoft.com/office/officeart/2005/8/layout/pyramid1"/>
    <dgm:cxn modelId="{BE464116-48A5-4769-929B-39C8EC592273}" type="presParOf" srcId="{ECAF643C-DE1A-4AEE-A6D8-C61FB5EEFAF9}" destId="{126FF9AE-A018-4664-ADE8-EFA8B726FC5D}" srcOrd="4" destOrd="0" presId="urn:microsoft.com/office/officeart/2005/8/layout/pyramid1"/>
    <dgm:cxn modelId="{2A45E1E9-392E-4EAD-A888-0BE36DADD96D}" type="presParOf" srcId="{126FF9AE-A018-4664-ADE8-EFA8B726FC5D}" destId="{0A2B17B6-D5D8-4C8B-B4BA-614C11C45020}" srcOrd="0" destOrd="0" presId="urn:microsoft.com/office/officeart/2005/8/layout/pyramid1"/>
    <dgm:cxn modelId="{D158B146-6C62-43B4-9A3E-5033CD8CB1F3}" type="presParOf" srcId="{126FF9AE-A018-4664-ADE8-EFA8B726FC5D}" destId="{4E38ACD7-256B-4289-BD3A-595BB707CB94}" srcOrd="1" destOrd="0" presId="urn:microsoft.com/office/officeart/2005/8/layout/pyramid1"/>
    <dgm:cxn modelId="{E8594D91-C996-46E6-BF4A-7E4B7447E087}" type="presParOf" srcId="{ECAF643C-DE1A-4AEE-A6D8-C61FB5EEFAF9}" destId="{AA44B5AB-B9D5-4E63-907D-4736C27339AB}" srcOrd="5" destOrd="0" presId="urn:microsoft.com/office/officeart/2005/8/layout/pyramid1"/>
    <dgm:cxn modelId="{C1576E20-7B58-4150-9A7B-FD3ADED99CB5}" type="presParOf" srcId="{AA44B5AB-B9D5-4E63-907D-4736C27339AB}" destId="{2E3D21FB-A102-439B-8D9A-E0C8E88628C0}" srcOrd="0" destOrd="0" presId="urn:microsoft.com/office/officeart/2005/8/layout/pyramid1"/>
    <dgm:cxn modelId="{ECDFCEBF-A846-4E23-A1D0-8D46F393A733}" type="presParOf" srcId="{AA44B5AB-B9D5-4E63-907D-4736C27339AB}" destId="{BCA1C637-E42F-4128-A765-79238AA5611E}" srcOrd="1" destOrd="0" presId="urn:microsoft.com/office/officeart/2005/8/layout/pyramid1"/>
    <dgm:cxn modelId="{DC5F0A49-EF28-4B65-8976-ED2E9F5522D5}" type="presParOf" srcId="{ECAF643C-DE1A-4AEE-A6D8-C61FB5EEFAF9}" destId="{F4379ADD-025D-449A-AE80-A8B77820C727}" srcOrd="6" destOrd="0" presId="urn:microsoft.com/office/officeart/2005/8/layout/pyramid1"/>
    <dgm:cxn modelId="{E1E91D9A-B7FB-4F3E-8C44-C0A4869FC6C8}" type="presParOf" srcId="{F4379ADD-025D-449A-AE80-A8B77820C727}" destId="{8D326F03-F698-40D0-A2D5-A543C1AE5A9B}" srcOrd="0" destOrd="0" presId="urn:microsoft.com/office/officeart/2005/8/layout/pyramid1"/>
    <dgm:cxn modelId="{76C2E8C7-2384-48A0-883B-BD80AD95A714}" type="presParOf" srcId="{F4379ADD-025D-449A-AE80-A8B77820C727}" destId="{7395D783-066E-442F-A40E-BC158B215B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C2273-086A-4298-9E76-220F9EC87C7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EB2F786-6DE0-4D7B-B3CF-7B79DEE733DD}">
      <dgm:prSet phldrT="[Text]" phldr="0" custT="1"/>
      <dgm:spPr/>
      <dgm:t>
        <a:bodyPr/>
        <a:lstStyle/>
        <a:p>
          <a:r>
            <a:rPr lang="en-US" sz="1400" dirty="0">
              <a:latin typeface="+mn-lt"/>
            </a:rPr>
            <a:t>Middle</a:t>
          </a:r>
        </a:p>
      </dgm:t>
    </dgm:pt>
    <dgm:pt modelId="{CFCD8A99-C739-4CEF-A1FD-EB6781DBA2CD}" type="parTrans" cxnId="{15D4CE6C-DAB3-46F7-AF9D-68A7BD5CB14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1D4C4B34-2145-48DA-8B0F-463479629987}" type="sibTrans" cxnId="{15D4CE6C-DAB3-46F7-AF9D-68A7BD5CB14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59950DE-08B0-45FA-AC3B-E96C82E4C37B}">
      <dgm:prSet phldrT="[Text]" phldr="0" custT="1"/>
      <dgm:spPr/>
      <dgm:t>
        <a:bodyPr/>
        <a:lstStyle/>
        <a:p>
          <a:r>
            <a:rPr lang="en-US" sz="1400" dirty="0">
              <a:latin typeface="+mn-lt"/>
            </a:rPr>
            <a:t>Senior</a:t>
          </a:r>
        </a:p>
      </dgm:t>
    </dgm:pt>
    <dgm:pt modelId="{2967F26C-B7E6-48B8-B16E-F474A3037474}" type="parTrans" cxnId="{85412924-6830-4DF8-BCED-6C28A32B97A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BB55F84-CA01-4C9D-89C0-0A55D68F6997}" type="sibTrans" cxnId="{85412924-6830-4DF8-BCED-6C28A32B97A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BBCB3F4-23B9-4F4B-BB88-33617EFE6F0D}">
      <dgm:prSet phldrT="[Text]" phldr="0" custT="1"/>
      <dgm:spPr/>
      <dgm:t>
        <a:bodyPr/>
        <a:lstStyle/>
        <a:p>
          <a:r>
            <a:rPr lang="en-US" sz="1400" dirty="0">
              <a:latin typeface="+mn-lt"/>
            </a:rPr>
            <a:t>Lead</a:t>
          </a:r>
        </a:p>
      </dgm:t>
    </dgm:pt>
    <dgm:pt modelId="{A3E12AA5-0EF7-40CF-86C6-6FE0399A299F}" type="parTrans" cxnId="{CCCA4A0A-88A7-446D-A279-B97C781CCA2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BE8B1D2-DE99-4BE3-9920-B8DFA1A606A7}" type="sibTrans" cxnId="{CCCA4A0A-88A7-446D-A279-B97C781CCA2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048FEF29-B85D-42BC-BC9B-43C29AEC521B}" type="pres">
      <dgm:prSet presAssocID="{782C2273-086A-4298-9E76-220F9EC87C79}" presName="Name0" presStyleCnt="0">
        <dgm:presLayoutVars>
          <dgm:dir/>
          <dgm:animLvl val="lvl"/>
          <dgm:resizeHandles val="exact"/>
        </dgm:presLayoutVars>
      </dgm:prSet>
      <dgm:spPr/>
    </dgm:pt>
    <dgm:pt modelId="{49A1CA57-7854-4BA3-8779-9163BE7A77FE}" type="pres">
      <dgm:prSet presAssocID="{DEB2F786-6DE0-4D7B-B3CF-7B79DEE733D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35CDB85-5A83-4A9D-B703-B9AA275ADF3B}" type="pres">
      <dgm:prSet presAssocID="{1D4C4B34-2145-48DA-8B0F-463479629987}" presName="parTxOnlySpace" presStyleCnt="0"/>
      <dgm:spPr/>
    </dgm:pt>
    <dgm:pt modelId="{5AC8594C-56AF-4BD4-BFA4-489A8CA16851}" type="pres">
      <dgm:prSet presAssocID="{D59950DE-08B0-45FA-AC3B-E96C82E4C37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4F2FF3-EA63-4337-A06A-81D7FE0BD0C0}" type="pres">
      <dgm:prSet presAssocID="{DBB55F84-CA01-4C9D-89C0-0A55D68F6997}" presName="parTxOnlySpace" presStyleCnt="0"/>
      <dgm:spPr/>
    </dgm:pt>
    <dgm:pt modelId="{58992DAB-4FAE-4BA6-9176-99D9B3505A64}" type="pres">
      <dgm:prSet presAssocID="{EBBCB3F4-23B9-4F4B-BB88-33617EFE6F0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CCA4A0A-88A7-446D-A279-B97C781CCA22}" srcId="{782C2273-086A-4298-9E76-220F9EC87C79}" destId="{EBBCB3F4-23B9-4F4B-BB88-33617EFE6F0D}" srcOrd="2" destOrd="0" parTransId="{A3E12AA5-0EF7-40CF-86C6-6FE0399A299F}" sibTransId="{ABE8B1D2-DE99-4BE3-9920-B8DFA1A606A7}"/>
    <dgm:cxn modelId="{A5599E0E-8FC9-4B74-8EA4-A3506E11775D}" type="presOf" srcId="{EBBCB3F4-23B9-4F4B-BB88-33617EFE6F0D}" destId="{58992DAB-4FAE-4BA6-9176-99D9B3505A64}" srcOrd="0" destOrd="0" presId="urn:microsoft.com/office/officeart/2005/8/layout/chevron1"/>
    <dgm:cxn modelId="{85412924-6830-4DF8-BCED-6C28A32B97A7}" srcId="{782C2273-086A-4298-9E76-220F9EC87C79}" destId="{D59950DE-08B0-45FA-AC3B-E96C82E4C37B}" srcOrd="1" destOrd="0" parTransId="{2967F26C-B7E6-48B8-B16E-F474A3037474}" sibTransId="{DBB55F84-CA01-4C9D-89C0-0A55D68F6997}"/>
    <dgm:cxn modelId="{FC235035-CDC6-4366-971A-539157272E9B}" type="presOf" srcId="{D59950DE-08B0-45FA-AC3B-E96C82E4C37B}" destId="{5AC8594C-56AF-4BD4-BFA4-489A8CA16851}" srcOrd="0" destOrd="0" presId="urn:microsoft.com/office/officeart/2005/8/layout/chevron1"/>
    <dgm:cxn modelId="{15D4CE6C-DAB3-46F7-AF9D-68A7BD5CB147}" srcId="{782C2273-086A-4298-9E76-220F9EC87C79}" destId="{DEB2F786-6DE0-4D7B-B3CF-7B79DEE733DD}" srcOrd="0" destOrd="0" parTransId="{CFCD8A99-C739-4CEF-A1FD-EB6781DBA2CD}" sibTransId="{1D4C4B34-2145-48DA-8B0F-463479629987}"/>
    <dgm:cxn modelId="{F774A76D-A656-401D-A7D8-A65FD991A39D}" type="presOf" srcId="{782C2273-086A-4298-9E76-220F9EC87C79}" destId="{048FEF29-B85D-42BC-BC9B-43C29AEC521B}" srcOrd="0" destOrd="0" presId="urn:microsoft.com/office/officeart/2005/8/layout/chevron1"/>
    <dgm:cxn modelId="{69B1225A-0CE2-4E6D-9DEF-ED20C76BECE6}" type="presOf" srcId="{DEB2F786-6DE0-4D7B-B3CF-7B79DEE733DD}" destId="{49A1CA57-7854-4BA3-8779-9163BE7A77FE}" srcOrd="0" destOrd="0" presId="urn:microsoft.com/office/officeart/2005/8/layout/chevron1"/>
    <dgm:cxn modelId="{C824AE63-E8F8-466F-92F4-DA150AA9A628}" type="presParOf" srcId="{048FEF29-B85D-42BC-BC9B-43C29AEC521B}" destId="{49A1CA57-7854-4BA3-8779-9163BE7A77FE}" srcOrd="0" destOrd="0" presId="urn:microsoft.com/office/officeart/2005/8/layout/chevron1"/>
    <dgm:cxn modelId="{9F3B1C14-8306-4AC0-A7AB-D8FA135CC53B}" type="presParOf" srcId="{048FEF29-B85D-42BC-BC9B-43C29AEC521B}" destId="{335CDB85-5A83-4A9D-B703-B9AA275ADF3B}" srcOrd="1" destOrd="0" presId="urn:microsoft.com/office/officeart/2005/8/layout/chevron1"/>
    <dgm:cxn modelId="{1B0BF633-BD20-49EE-B765-EC5B73997F97}" type="presParOf" srcId="{048FEF29-B85D-42BC-BC9B-43C29AEC521B}" destId="{5AC8594C-56AF-4BD4-BFA4-489A8CA16851}" srcOrd="2" destOrd="0" presId="urn:microsoft.com/office/officeart/2005/8/layout/chevron1"/>
    <dgm:cxn modelId="{9DA61793-E287-4389-AC7F-B74667B563BE}" type="presParOf" srcId="{048FEF29-B85D-42BC-BC9B-43C29AEC521B}" destId="{E54F2FF3-EA63-4337-A06A-81D7FE0BD0C0}" srcOrd="3" destOrd="0" presId="urn:microsoft.com/office/officeart/2005/8/layout/chevron1"/>
    <dgm:cxn modelId="{78152C31-F603-44BB-87B2-BB9B9F97E9A8}" type="presParOf" srcId="{048FEF29-B85D-42BC-BC9B-43C29AEC521B}" destId="{58992DAB-4FAE-4BA6-9176-99D9B3505A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310A6-03DA-4169-8E6F-629F57A6FF5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698F6-0882-44FF-8EBB-D12685126EE3}">
      <dgm:prSet phldrT="[Text]" custT="1"/>
      <dgm:spPr>
        <a:noFill/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900" b="1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COMPLEXITY</a:t>
          </a:r>
        </a:p>
      </dgm:t>
    </dgm:pt>
    <dgm:pt modelId="{6503AC1A-7AF0-479C-96AA-005DDC8CF5F5}" type="parTrans" cxnId="{24D6E910-AE0B-443F-BF25-9D4011333E16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FE65567F-4F86-46B7-87BE-6181E9FCC481}" type="sibTrans" cxnId="{24D6E910-AE0B-443F-BF25-9D4011333E16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369AD039-0AE8-4A09-AE83-98F1A872F08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PEOPLE</a:t>
          </a:r>
        </a:p>
      </dgm:t>
    </dgm:pt>
    <dgm:pt modelId="{0154764D-209D-4FF8-AD49-59BFD37C0D40}" type="parTrans" cxnId="{77DE521E-7B36-410A-B36D-771B2104C00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3720A96C-73FC-4C30-BFB3-EC26DE874923}" type="sibTrans" cxnId="{77DE521E-7B36-410A-B36D-771B2104C002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894DDC1C-5C12-4317-B461-32CDD49ABE4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TOOLS</a:t>
          </a:r>
        </a:p>
      </dgm:t>
    </dgm:pt>
    <dgm:pt modelId="{976A474A-5DD2-41EE-899E-6C5E0C94F682}" type="parTrans" cxnId="{E544F980-2A9D-4F1D-9468-1F95CABB400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C9776F9F-8269-4BD4-B780-C3AC6CD1A205}" type="sibTrans" cxnId="{E544F980-2A9D-4F1D-9468-1F95CABB400C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7E343357-BE6E-4337-82A4-8164F1EC2DC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SCOPE</a:t>
          </a:r>
        </a:p>
      </dgm:t>
    </dgm:pt>
    <dgm:pt modelId="{47E8A857-35C9-4785-882E-46BB64F3386B}" type="parTrans" cxnId="{6C10DA71-84AD-4D91-B45C-890AA794B5A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BB8415FE-1E70-4BC6-AB77-19F9EFAEC540}" type="sibTrans" cxnId="{6C10DA71-84AD-4D91-B45C-890AA794B5A7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A6B3C0F8-C22A-4D6E-A699-37EB30D3BBB5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PROCESS</a:t>
          </a:r>
        </a:p>
      </dgm:t>
    </dgm:pt>
    <dgm:pt modelId="{D3EB3A1D-2E77-48F0-95E0-37162D74E938}" type="parTrans" cxnId="{06182D08-CAC2-43FA-B090-AF96A3F174E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B8FE052F-8599-4536-BC04-10622CE80146}" type="sibTrans" cxnId="{06182D08-CAC2-43FA-B090-AF96A3F174E3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CBC2DF09-B519-4216-8A31-5D2E428B530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TIME</a:t>
          </a:r>
        </a:p>
      </dgm:t>
    </dgm:pt>
    <dgm:pt modelId="{78194E40-44E4-4216-8FB0-C9F70B50AF6B}" type="parTrans" cxnId="{FD954018-3DD5-4F99-9835-9F52903FAC6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8027AD10-21A5-4AF9-90E7-3C5C5F37DB90}" type="sibTrans" cxnId="{FD954018-3DD5-4F99-9835-9F52903FAC63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E867C59B-11E9-447A-8141-49E8148BB945}">
      <dgm:prSet phldrT="[Text]" custT="1"/>
      <dgm:spPr>
        <a:noFill/>
        <a:ln>
          <a:noFill/>
        </a:ln>
      </dgm:spPr>
      <dgm:t>
        <a:bodyPr/>
        <a:lstStyle/>
        <a:p>
          <a:r>
            <a:rPr lang="en-US" sz="9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RESOURCES</a:t>
          </a:r>
        </a:p>
      </dgm:t>
    </dgm:pt>
    <dgm:pt modelId="{0A0F06EE-3AB3-4878-915C-6B0B6F94D2E9}" type="parTrans" cxnId="{0B45394D-CEE7-4DFD-ADDD-A319B9B2CB8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FF96A5CA-18D7-4DE8-AE30-81DE97AC16A8}" type="sibTrans" cxnId="{0B45394D-CEE7-4DFD-ADDD-A319B9B2CB8D}">
      <dgm:prSet/>
      <dgm:spPr/>
      <dgm:t>
        <a:bodyPr/>
        <a:lstStyle/>
        <a:p>
          <a:endParaRPr lang="en-US" sz="900" b="1">
            <a:latin typeface="Calibri" panose="020F0502020204030204" pitchFamily="34" charset="0"/>
            <a:ea typeface="Source Sans Pro" panose="020B0503030403020204" pitchFamily="34" charset="0"/>
            <a:cs typeface="Calibri" panose="020F0502020204030204" pitchFamily="34" charset="0"/>
          </a:endParaRPr>
        </a:p>
      </dgm:t>
    </dgm:pt>
    <dgm:pt modelId="{CAC48941-3B32-467D-BF65-EAD42AF51495}" type="pres">
      <dgm:prSet presAssocID="{20A310A6-03DA-4169-8E6F-629F57A6FF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797D48-CA46-4159-9B0F-2431441F495A}" type="pres">
      <dgm:prSet presAssocID="{1E8698F6-0882-44FF-8EBB-D12685126EE3}" presName="singleCycle" presStyleCnt="0"/>
      <dgm:spPr/>
    </dgm:pt>
    <dgm:pt modelId="{CC70092C-E56F-4A5B-87F8-794DF233BDF6}" type="pres">
      <dgm:prSet presAssocID="{1E8698F6-0882-44FF-8EBB-D12685126E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4257A770-FC31-48BA-B11A-03FFDF0AE9F8}" type="pres">
      <dgm:prSet presAssocID="{0154764D-209D-4FF8-AD49-59BFD37C0D40}" presName="Name56" presStyleLbl="parChTrans1D2" presStyleIdx="0" presStyleCnt="6"/>
      <dgm:spPr/>
    </dgm:pt>
    <dgm:pt modelId="{36A03402-650D-4F3C-8877-BADD014D6DDE}" type="pres">
      <dgm:prSet presAssocID="{369AD039-0AE8-4A09-AE83-98F1A872F086}" presName="text0" presStyleLbl="node1" presStyleIdx="1" presStyleCnt="7" custScaleX="120389">
        <dgm:presLayoutVars>
          <dgm:bulletEnabled val="1"/>
        </dgm:presLayoutVars>
      </dgm:prSet>
      <dgm:spPr/>
    </dgm:pt>
    <dgm:pt modelId="{21ED25AE-2CE6-496B-B7CB-9DA7EC9BB207}" type="pres">
      <dgm:prSet presAssocID="{D3EB3A1D-2E77-48F0-95E0-37162D74E938}" presName="Name56" presStyleLbl="parChTrans1D2" presStyleIdx="1" presStyleCnt="6"/>
      <dgm:spPr/>
    </dgm:pt>
    <dgm:pt modelId="{FAD98463-F794-4550-BF1C-79617844A868}" type="pres">
      <dgm:prSet presAssocID="{A6B3C0F8-C22A-4D6E-A699-37EB30D3BBB5}" presName="text0" presStyleLbl="node1" presStyleIdx="2" presStyleCnt="7" custScaleX="120389" custScaleY="50586">
        <dgm:presLayoutVars>
          <dgm:bulletEnabled val="1"/>
        </dgm:presLayoutVars>
      </dgm:prSet>
      <dgm:spPr/>
    </dgm:pt>
    <dgm:pt modelId="{C4C953B2-CD2B-4E66-A3CD-1D92981B8E96}" type="pres">
      <dgm:prSet presAssocID="{78194E40-44E4-4216-8FB0-C9F70B50AF6B}" presName="Name56" presStyleLbl="parChTrans1D2" presStyleIdx="2" presStyleCnt="6"/>
      <dgm:spPr/>
    </dgm:pt>
    <dgm:pt modelId="{732494EE-384A-41EF-A54E-AFE602619F07}" type="pres">
      <dgm:prSet presAssocID="{CBC2DF09-B519-4216-8A31-5D2E428B5303}" presName="text0" presStyleLbl="node1" presStyleIdx="3" presStyleCnt="7" custScaleX="135481">
        <dgm:presLayoutVars>
          <dgm:bulletEnabled val="1"/>
        </dgm:presLayoutVars>
      </dgm:prSet>
      <dgm:spPr/>
    </dgm:pt>
    <dgm:pt modelId="{225E0653-1A6F-4E81-88A7-CF5CD74DCC66}" type="pres">
      <dgm:prSet presAssocID="{0A0F06EE-3AB3-4878-915C-6B0B6F94D2E9}" presName="Name56" presStyleLbl="parChTrans1D2" presStyleIdx="3" presStyleCnt="6"/>
      <dgm:spPr/>
    </dgm:pt>
    <dgm:pt modelId="{D3F3F48C-2CEF-4D8D-98C8-CEC9B0CEBDA2}" type="pres">
      <dgm:prSet presAssocID="{E867C59B-11E9-447A-8141-49E8148BB945}" presName="text0" presStyleLbl="node1" presStyleIdx="4" presStyleCnt="7" custScaleX="156155">
        <dgm:presLayoutVars>
          <dgm:bulletEnabled val="1"/>
        </dgm:presLayoutVars>
      </dgm:prSet>
      <dgm:spPr/>
    </dgm:pt>
    <dgm:pt modelId="{EBF12620-74EE-484B-A04C-93B62E4A2BAA}" type="pres">
      <dgm:prSet presAssocID="{976A474A-5DD2-41EE-899E-6C5E0C94F682}" presName="Name56" presStyleLbl="parChTrans1D2" presStyleIdx="4" presStyleCnt="6"/>
      <dgm:spPr/>
    </dgm:pt>
    <dgm:pt modelId="{EF4C8C1D-EAB0-469F-94DB-760146AA8C49}" type="pres">
      <dgm:prSet presAssocID="{894DDC1C-5C12-4317-B461-32CDD49ABE46}" presName="text0" presStyleLbl="node1" presStyleIdx="5" presStyleCnt="7" custScaleX="120389">
        <dgm:presLayoutVars>
          <dgm:bulletEnabled val="1"/>
        </dgm:presLayoutVars>
      </dgm:prSet>
      <dgm:spPr/>
    </dgm:pt>
    <dgm:pt modelId="{78389E2C-B7AB-4B8B-AD93-48AC4D30D7DE}" type="pres">
      <dgm:prSet presAssocID="{47E8A857-35C9-4785-882E-46BB64F3386B}" presName="Name56" presStyleLbl="parChTrans1D2" presStyleIdx="5" presStyleCnt="6"/>
      <dgm:spPr/>
    </dgm:pt>
    <dgm:pt modelId="{94F89D57-88B4-4FE1-9366-F3121D3A8720}" type="pres">
      <dgm:prSet presAssocID="{7E343357-BE6E-4337-82A4-8164F1EC2DCF}" presName="text0" presStyleLbl="node1" presStyleIdx="6" presStyleCnt="7" custScaleX="107186">
        <dgm:presLayoutVars>
          <dgm:bulletEnabled val="1"/>
        </dgm:presLayoutVars>
      </dgm:prSet>
      <dgm:spPr/>
    </dgm:pt>
  </dgm:ptLst>
  <dgm:cxnLst>
    <dgm:cxn modelId="{94CBE200-B637-49A9-99EB-4ED953C9174A}" type="presOf" srcId="{A6B3C0F8-C22A-4D6E-A699-37EB30D3BBB5}" destId="{FAD98463-F794-4550-BF1C-79617844A868}" srcOrd="0" destOrd="0" presId="urn:microsoft.com/office/officeart/2008/layout/RadialCluster"/>
    <dgm:cxn modelId="{06182D08-CAC2-43FA-B090-AF96A3F174E3}" srcId="{1E8698F6-0882-44FF-8EBB-D12685126EE3}" destId="{A6B3C0F8-C22A-4D6E-A699-37EB30D3BBB5}" srcOrd="1" destOrd="0" parTransId="{D3EB3A1D-2E77-48F0-95E0-37162D74E938}" sibTransId="{B8FE052F-8599-4536-BC04-10622CE80146}"/>
    <dgm:cxn modelId="{24D6E910-AE0B-443F-BF25-9D4011333E16}" srcId="{20A310A6-03DA-4169-8E6F-629F57A6FF51}" destId="{1E8698F6-0882-44FF-8EBB-D12685126EE3}" srcOrd="0" destOrd="0" parTransId="{6503AC1A-7AF0-479C-96AA-005DDC8CF5F5}" sibTransId="{FE65567F-4F86-46B7-87BE-6181E9FCC481}"/>
    <dgm:cxn modelId="{FD954018-3DD5-4F99-9835-9F52903FAC63}" srcId="{1E8698F6-0882-44FF-8EBB-D12685126EE3}" destId="{CBC2DF09-B519-4216-8A31-5D2E428B5303}" srcOrd="2" destOrd="0" parTransId="{78194E40-44E4-4216-8FB0-C9F70B50AF6B}" sibTransId="{8027AD10-21A5-4AF9-90E7-3C5C5F37DB90}"/>
    <dgm:cxn modelId="{77DE521E-7B36-410A-B36D-771B2104C002}" srcId="{1E8698F6-0882-44FF-8EBB-D12685126EE3}" destId="{369AD039-0AE8-4A09-AE83-98F1A872F086}" srcOrd="0" destOrd="0" parTransId="{0154764D-209D-4FF8-AD49-59BFD37C0D40}" sibTransId="{3720A96C-73FC-4C30-BFB3-EC26DE874923}"/>
    <dgm:cxn modelId="{5A1AFD43-479C-4722-B47C-39FC795C4BD0}" type="presOf" srcId="{7E343357-BE6E-4337-82A4-8164F1EC2DCF}" destId="{94F89D57-88B4-4FE1-9366-F3121D3A8720}" srcOrd="0" destOrd="0" presId="urn:microsoft.com/office/officeart/2008/layout/RadialCluster"/>
    <dgm:cxn modelId="{B8BD9F4C-C916-46A4-99F6-F3016D6B44D1}" type="presOf" srcId="{369AD039-0AE8-4A09-AE83-98F1A872F086}" destId="{36A03402-650D-4F3C-8877-BADD014D6DDE}" srcOrd="0" destOrd="0" presId="urn:microsoft.com/office/officeart/2008/layout/RadialCluster"/>
    <dgm:cxn modelId="{0B45394D-CEE7-4DFD-ADDD-A319B9B2CB8D}" srcId="{1E8698F6-0882-44FF-8EBB-D12685126EE3}" destId="{E867C59B-11E9-447A-8141-49E8148BB945}" srcOrd="3" destOrd="0" parTransId="{0A0F06EE-3AB3-4878-915C-6B0B6F94D2E9}" sibTransId="{FF96A5CA-18D7-4DE8-AE30-81DE97AC16A8}"/>
    <dgm:cxn modelId="{B6993B51-FF60-4514-9089-D09577ED2604}" type="presOf" srcId="{976A474A-5DD2-41EE-899E-6C5E0C94F682}" destId="{EBF12620-74EE-484B-A04C-93B62E4A2BAA}" srcOrd="0" destOrd="0" presId="urn:microsoft.com/office/officeart/2008/layout/RadialCluster"/>
    <dgm:cxn modelId="{6C10DA71-84AD-4D91-B45C-890AA794B5A7}" srcId="{1E8698F6-0882-44FF-8EBB-D12685126EE3}" destId="{7E343357-BE6E-4337-82A4-8164F1EC2DCF}" srcOrd="5" destOrd="0" parTransId="{47E8A857-35C9-4785-882E-46BB64F3386B}" sibTransId="{BB8415FE-1E70-4BC6-AB77-19F9EFAEC540}"/>
    <dgm:cxn modelId="{699C2772-33AD-40D1-B65D-180E23FD6278}" type="presOf" srcId="{894DDC1C-5C12-4317-B461-32CDD49ABE46}" destId="{EF4C8C1D-EAB0-469F-94DB-760146AA8C49}" srcOrd="0" destOrd="0" presId="urn:microsoft.com/office/officeart/2008/layout/RadialCluster"/>
    <dgm:cxn modelId="{339FB97A-F228-44FB-AFAF-980EFF322B2D}" type="presOf" srcId="{CBC2DF09-B519-4216-8A31-5D2E428B5303}" destId="{732494EE-384A-41EF-A54E-AFE602619F07}" srcOrd="0" destOrd="0" presId="urn:microsoft.com/office/officeart/2008/layout/RadialCluster"/>
    <dgm:cxn modelId="{E544F980-2A9D-4F1D-9468-1F95CABB400C}" srcId="{1E8698F6-0882-44FF-8EBB-D12685126EE3}" destId="{894DDC1C-5C12-4317-B461-32CDD49ABE46}" srcOrd="4" destOrd="0" parTransId="{976A474A-5DD2-41EE-899E-6C5E0C94F682}" sibTransId="{C9776F9F-8269-4BD4-B780-C3AC6CD1A205}"/>
    <dgm:cxn modelId="{F89F5D83-8D5E-4624-B819-1FAB01E68E01}" type="presOf" srcId="{0A0F06EE-3AB3-4878-915C-6B0B6F94D2E9}" destId="{225E0653-1A6F-4E81-88A7-CF5CD74DCC66}" srcOrd="0" destOrd="0" presId="urn:microsoft.com/office/officeart/2008/layout/RadialCluster"/>
    <dgm:cxn modelId="{5A83308B-306C-4036-AB2A-98804C7A3350}" type="presOf" srcId="{0154764D-209D-4FF8-AD49-59BFD37C0D40}" destId="{4257A770-FC31-48BA-B11A-03FFDF0AE9F8}" srcOrd="0" destOrd="0" presId="urn:microsoft.com/office/officeart/2008/layout/RadialCluster"/>
    <dgm:cxn modelId="{F5786F8F-CC07-4C0A-A09A-DF06859081C9}" type="presOf" srcId="{E867C59B-11E9-447A-8141-49E8148BB945}" destId="{D3F3F48C-2CEF-4D8D-98C8-CEC9B0CEBDA2}" srcOrd="0" destOrd="0" presId="urn:microsoft.com/office/officeart/2008/layout/RadialCluster"/>
    <dgm:cxn modelId="{1C630091-187F-412E-8A4F-84FDAE72EC3F}" type="presOf" srcId="{D3EB3A1D-2E77-48F0-95E0-37162D74E938}" destId="{21ED25AE-2CE6-496B-B7CB-9DA7EC9BB207}" srcOrd="0" destOrd="0" presId="urn:microsoft.com/office/officeart/2008/layout/RadialCluster"/>
    <dgm:cxn modelId="{464AFDB5-30B9-475F-B42F-5EE8343DA1D1}" type="presOf" srcId="{78194E40-44E4-4216-8FB0-C9F70B50AF6B}" destId="{C4C953B2-CD2B-4E66-A3CD-1D92981B8E96}" srcOrd="0" destOrd="0" presId="urn:microsoft.com/office/officeart/2008/layout/RadialCluster"/>
    <dgm:cxn modelId="{1422DADC-E3AC-41D6-A815-3502E7444FBF}" type="presOf" srcId="{47E8A857-35C9-4785-882E-46BB64F3386B}" destId="{78389E2C-B7AB-4B8B-AD93-48AC4D30D7DE}" srcOrd="0" destOrd="0" presId="urn:microsoft.com/office/officeart/2008/layout/RadialCluster"/>
    <dgm:cxn modelId="{FB9F46E8-6755-4758-966E-8F600F15936B}" type="presOf" srcId="{1E8698F6-0882-44FF-8EBB-D12685126EE3}" destId="{CC70092C-E56F-4A5B-87F8-794DF233BDF6}" srcOrd="0" destOrd="0" presId="urn:microsoft.com/office/officeart/2008/layout/RadialCluster"/>
    <dgm:cxn modelId="{EE83F4E9-1954-47E1-8747-7691BCC7BDD9}" type="presOf" srcId="{20A310A6-03DA-4169-8E6F-629F57A6FF51}" destId="{CAC48941-3B32-467D-BF65-EAD42AF51495}" srcOrd="0" destOrd="0" presId="urn:microsoft.com/office/officeart/2008/layout/RadialCluster"/>
    <dgm:cxn modelId="{6AC2D9D4-D736-4BC5-9768-D6D30E261FD1}" type="presParOf" srcId="{CAC48941-3B32-467D-BF65-EAD42AF51495}" destId="{48797D48-CA46-4159-9B0F-2431441F495A}" srcOrd="0" destOrd="0" presId="urn:microsoft.com/office/officeart/2008/layout/RadialCluster"/>
    <dgm:cxn modelId="{117C9A3D-02C2-46D7-977B-874A53A23CDE}" type="presParOf" srcId="{48797D48-CA46-4159-9B0F-2431441F495A}" destId="{CC70092C-E56F-4A5B-87F8-794DF233BDF6}" srcOrd="0" destOrd="0" presId="urn:microsoft.com/office/officeart/2008/layout/RadialCluster"/>
    <dgm:cxn modelId="{9AE695CC-0A25-4514-AC6C-460C0140812B}" type="presParOf" srcId="{48797D48-CA46-4159-9B0F-2431441F495A}" destId="{4257A770-FC31-48BA-B11A-03FFDF0AE9F8}" srcOrd="1" destOrd="0" presId="urn:microsoft.com/office/officeart/2008/layout/RadialCluster"/>
    <dgm:cxn modelId="{2AAB0532-58AE-4826-BA83-EA7E4E0C087C}" type="presParOf" srcId="{48797D48-CA46-4159-9B0F-2431441F495A}" destId="{36A03402-650D-4F3C-8877-BADD014D6DDE}" srcOrd="2" destOrd="0" presId="urn:microsoft.com/office/officeart/2008/layout/RadialCluster"/>
    <dgm:cxn modelId="{254E70D2-DDD8-40C0-8992-A6635E1EC549}" type="presParOf" srcId="{48797D48-CA46-4159-9B0F-2431441F495A}" destId="{21ED25AE-2CE6-496B-B7CB-9DA7EC9BB207}" srcOrd="3" destOrd="0" presId="urn:microsoft.com/office/officeart/2008/layout/RadialCluster"/>
    <dgm:cxn modelId="{E0176272-372B-4480-9103-BE7C908D32A1}" type="presParOf" srcId="{48797D48-CA46-4159-9B0F-2431441F495A}" destId="{FAD98463-F794-4550-BF1C-79617844A868}" srcOrd="4" destOrd="0" presId="urn:microsoft.com/office/officeart/2008/layout/RadialCluster"/>
    <dgm:cxn modelId="{F3B0C9F0-1B1E-4953-8735-B0CE88B635B6}" type="presParOf" srcId="{48797D48-CA46-4159-9B0F-2431441F495A}" destId="{C4C953B2-CD2B-4E66-A3CD-1D92981B8E96}" srcOrd="5" destOrd="0" presId="urn:microsoft.com/office/officeart/2008/layout/RadialCluster"/>
    <dgm:cxn modelId="{DC36F6CF-F025-408F-A753-B17FD5A10F13}" type="presParOf" srcId="{48797D48-CA46-4159-9B0F-2431441F495A}" destId="{732494EE-384A-41EF-A54E-AFE602619F07}" srcOrd="6" destOrd="0" presId="urn:microsoft.com/office/officeart/2008/layout/RadialCluster"/>
    <dgm:cxn modelId="{C6491E10-A08F-462F-8323-D17D653FE2F3}" type="presParOf" srcId="{48797D48-CA46-4159-9B0F-2431441F495A}" destId="{225E0653-1A6F-4E81-88A7-CF5CD74DCC66}" srcOrd="7" destOrd="0" presId="urn:microsoft.com/office/officeart/2008/layout/RadialCluster"/>
    <dgm:cxn modelId="{938AF077-F94E-4340-9DDD-DF142E420D9A}" type="presParOf" srcId="{48797D48-CA46-4159-9B0F-2431441F495A}" destId="{D3F3F48C-2CEF-4D8D-98C8-CEC9B0CEBDA2}" srcOrd="8" destOrd="0" presId="urn:microsoft.com/office/officeart/2008/layout/RadialCluster"/>
    <dgm:cxn modelId="{9FD97A1F-CFCC-475D-9ED7-8152133E646D}" type="presParOf" srcId="{48797D48-CA46-4159-9B0F-2431441F495A}" destId="{EBF12620-74EE-484B-A04C-93B62E4A2BAA}" srcOrd="9" destOrd="0" presId="urn:microsoft.com/office/officeart/2008/layout/RadialCluster"/>
    <dgm:cxn modelId="{7694EAB6-8767-4497-AE6B-A2B275D0CA45}" type="presParOf" srcId="{48797D48-CA46-4159-9B0F-2431441F495A}" destId="{EF4C8C1D-EAB0-469F-94DB-760146AA8C49}" srcOrd="10" destOrd="0" presId="urn:microsoft.com/office/officeart/2008/layout/RadialCluster"/>
    <dgm:cxn modelId="{0300D060-146C-46DF-9F6F-0D5EBB152CA9}" type="presParOf" srcId="{48797D48-CA46-4159-9B0F-2431441F495A}" destId="{78389E2C-B7AB-4B8B-AD93-48AC4D30D7DE}" srcOrd="11" destOrd="0" presId="urn:microsoft.com/office/officeart/2008/layout/RadialCluster"/>
    <dgm:cxn modelId="{ED016993-E5D8-4D35-AE7A-AF2159FCA9B6}" type="presParOf" srcId="{48797D48-CA46-4159-9B0F-2431441F495A}" destId="{94F89D57-88B4-4FE1-9366-F3121D3A8720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12647-BD17-406C-B0B2-54D58A20994C}">
      <dsp:nvSpPr>
        <dsp:cNvPr id="0" name=""/>
        <dsp:cNvSpPr/>
      </dsp:nvSpPr>
      <dsp:spPr>
        <a:xfrm>
          <a:off x="2247162" y="0"/>
          <a:ext cx="749054" cy="511338"/>
        </a:xfrm>
        <a:prstGeom prst="trapezoid">
          <a:avLst>
            <a:gd name="adj" fmla="val 732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>
              <a:solidFill>
                <a:schemeClr val="bg1"/>
              </a:solidFill>
            </a:rPr>
            <a:t> </a:t>
          </a:r>
          <a:endParaRPr lang="en-US" sz="1350" b="1" kern="1200" dirty="0">
            <a:solidFill>
              <a:schemeClr val="bg1"/>
            </a:solidFill>
          </a:endParaRPr>
        </a:p>
      </dsp:txBody>
      <dsp:txXfrm>
        <a:off x="2247162" y="0"/>
        <a:ext cx="749054" cy="511338"/>
      </dsp:txXfrm>
    </dsp:sp>
    <dsp:sp modelId="{C8879D32-2DEC-4345-9880-D465C796E02B}">
      <dsp:nvSpPr>
        <dsp:cNvPr id="0" name=""/>
        <dsp:cNvSpPr/>
      </dsp:nvSpPr>
      <dsp:spPr>
        <a:xfrm>
          <a:off x="1872635" y="511338"/>
          <a:ext cx="1498108" cy="511338"/>
        </a:xfrm>
        <a:prstGeom prst="trapezoid">
          <a:avLst>
            <a:gd name="adj" fmla="val 73244"/>
          </a:avLst>
        </a:prstGeom>
        <a:solidFill>
          <a:schemeClr val="accent2">
            <a:hueOff val="132656"/>
            <a:satOff val="7386"/>
            <a:lumOff val="-4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2134804" y="511338"/>
        <a:ext cx="973770" cy="511338"/>
      </dsp:txXfrm>
    </dsp:sp>
    <dsp:sp modelId="{D7A2BF2C-B869-4AED-9692-1D0D4B776F6F}">
      <dsp:nvSpPr>
        <dsp:cNvPr id="0" name=""/>
        <dsp:cNvSpPr/>
      </dsp:nvSpPr>
      <dsp:spPr>
        <a:xfrm>
          <a:off x="1498108" y="1022676"/>
          <a:ext cx="2247162" cy="511338"/>
        </a:xfrm>
        <a:prstGeom prst="trapezoid">
          <a:avLst>
            <a:gd name="adj" fmla="val 73244"/>
          </a:avLst>
        </a:prstGeom>
        <a:solidFill>
          <a:schemeClr val="accent2">
            <a:hueOff val="265312"/>
            <a:satOff val="14772"/>
            <a:lumOff val="-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1891361" y="1022676"/>
        <a:ext cx="1460655" cy="511338"/>
      </dsp:txXfrm>
    </dsp:sp>
    <dsp:sp modelId="{2BB17DF9-67FF-43E5-B365-997F007B4174}">
      <dsp:nvSpPr>
        <dsp:cNvPr id="0" name=""/>
        <dsp:cNvSpPr/>
      </dsp:nvSpPr>
      <dsp:spPr>
        <a:xfrm>
          <a:off x="1123581" y="1534014"/>
          <a:ext cx="2996216" cy="511338"/>
        </a:xfrm>
        <a:prstGeom prst="trapezoid">
          <a:avLst>
            <a:gd name="adj" fmla="val 73244"/>
          </a:avLst>
        </a:prstGeom>
        <a:solidFill>
          <a:schemeClr val="accent2">
            <a:hueOff val="397968"/>
            <a:satOff val="22159"/>
            <a:lumOff val="-1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1647919" y="1534014"/>
        <a:ext cx="1947540" cy="511338"/>
      </dsp:txXfrm>
    </dsp:sp>
    <dsp:sp modelId="{0A2B17B6-D5D8-4C8B-B4BA-614C11C45020}">
      <dsp:nvSpPr>
        <dsp:cNvPr id="0" name=""/>
        <dsp:cNvSpPr/>
      </dsp:nvSpPr>
      <dsp:spPr>
        <a:xfrm>
          <a:off x="749054" y="2045353"/>
          <a:ext cx="3745270" cy="511338"/>
        </a:xfrm>
        <a:prstGeom prst="trapezoid">
          <a:avLst>
            <a:gd name="adj" fmla="val 73244"/>
          </a:avLst>
        </a:prstGeom>
        <a:solidFill>
          <a:schemeClr val="accent2">
            <a:hueOff val="530624"/>
            <a:satOff val="29545"/>
            <a:lumOff val="-16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1404476" y="2045353"/>
        <a:ext cx="2434425" cy="511338"/>
      </dsp:txXfrm>
    </dsp:sp>
    <dsp:sp modelId="{2E3D21FB-A102-439B-8D9A-E0C8E88628C0}">
      <dsp:nvSpPr>
        <dsp:cNvPr id="0" name=""/>
        <dsp:cNvSpPr/>
      </dsp:nvSpPr>
      <dsp:spPr>
        <a:xfrm>
          <a:off x="374527" y="2556691"/>
          <a:ext cx="4494324" cy="511338"/>
        </a:xfrm>
        <a:prstGeom prst="trapezoid">
          <a:avLst>
            <a:gd name="adj" fmla="val 73244"/>
          </a:avLst>
        </a:prstGeom>
        <a:solidFill>
          <a:schemeClr val="accent2">
            <a:hueOff val="663280"/>
            <a:satOff val="36931"/>
            <a:lumOff val="-20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1161033" y="2556691"/>
        <a:ext cx="2921311" cy="511338"/>
      </dsp:txXfrm>
    </dsp:sp>
    <dsp:sp modelId="{8D326F03-F698-40D0-A2D5-A543C1AE5A9B}">
      <dsp:nvSpPr>
        <dsp:cNvPr id="0" name=""/>
        <dsp:cNvSpPr/>
      </dsp:nvSpPr>
      <dsp:spPr>
        <a:xfrm>
          <a:off x="0" y="3068029"/>
          <a:ext cx="5243378" cy="511338"/>
        </a:xfrm>
        <a:prstGeom prst="trapezoid">
          <a:avLst>
            <a:gd name="adj" fmla="val 73244"/>
          </a:avLst>
        </a:prstGeom>
        <a:solidFill>
          <a:schemeClr val="accent2">
            <a:hueOff val="795936"/>
            <a:satOff val="44317"/>
            <a:lumOff val="-2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1"/>
              </a:solidFill>
            </a:rPr>
            <a:t> </a:t>
          </a:r>
        </a:p>
      </dsp:txBody>
      <dsp:txXfrm>
        <a:off x="917591" y="3068029"/>
        <a:ext cx="3408196" cy="51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1CA57-7854-4BA3-8779-9163BE7A77FE}">
      <dsp:nvSpPr>
        <dsp:cNvPr id="0" name=""/>
        <dsp:cNvSpPr/>
      </dsp:nvSpPr>
      <dsp:spPr>
        <a:xfrm>
          <a:off x="2584" y="0"/>
          <a:ext cx="3148854" cy="4236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Middle</a:t>
          </a:r>
        </a:p>
      </dsp:txBody>
      <dsp:txXfrm>
        <a:off x="214404" y="0"/>
        <a:ext cx="2725215" cy="423639"/>
      </dsp:txXfrm>
    </dsp:sp>
    <dsp:sp modelId="{5AC8594C-56AF-4BD4-BFA4-489A8CA16851}">
      <dsp:nvSpPr>
        <dsp:cNvPr id="0" name=""/>
        <dsp:cNvSpPr/>
      </dsp:nvSpPr>
      <dsp:spPr>
        <a:xfrm>
          <a:off x="2836554" y="0"/>
          <a:ext cx="3148854" cy="4236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Senior</a:t>
          </a:r>
        </a:p>
      </dsp:txBody>
      <dsp:txXfrm>
        <a:off x="3048374" y="0"/>
        <a:ext cx="2725215" cy="423639"/>
      </dsp:txXfrm>
    </dsp:sp>
    <dsp:sp modelId="{58992DAB-4FAE-4BA6-9176-99D9B3505A64}">
      <dsp:nvSpPr>
        <dsp:cNvPr id="0" name=""/>
        <dsp:cNvSpPr/>
      </dsp:nvSpPr>
      <dsp:spPr>
        <a:xfrm>
          <a:off x="5670523" y="0"/>
          <a:ext cx="3148854" cy="4236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Lead</a:t>
          </a:r>
        </a:p>
      </dsp:txBody>
      <dsp:txXfrm>
        <a:off x="5882343" y="0"/>
        <a:ext cx="2725215" cy="423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0092C-E56F-4A5B-87F8-794DF233BDF6}">
      <dsp:nvSpPr>
        <dsp:cNvPr id="0" name=""/>
        <dsp:cNvSpPr/>
      </dsp:nvSpPr>
      <dsp:spPr>
        <a:xfrm>
          <a:off x="1747522" y="1032437"/>
          <a:ext cx="884946" cy="88494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COMPLEXITY</a:t>
          </a:r>
        </a:p>
      </dsp:txBody>
      <dsp:txXfrm>
        <a:off x="1790722" y="1075637"/>
        <a:ext cx="798546" cy="798546"/>
      </dsp:txXfrm>
    </dsp:sp>
    <dsp:sp modelId="{4257A770-FC31-48BA-B11A-03FFDF0AE9F8}">
      <dsp:nvSpPr>
        <dsp:cNvPr id="0" name=""/>
        <dsp:cNvSpPr/>
      </dsp:nvSpPr>
      <dsp:spPr>
        <a:xfrm rot="16200000">
          <a:off x="1970360" y="812802"/>
          <a:ext cx="439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269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03402-650D-4F3C-8877-BADD014D6DDE}">
      <dsp:nvSpPr>
        <dsp:cNvPr id="0" name=""/>
        <dsp:cNvSpPr/>
      </dsp:nvSpPr>
      <dsp:spPr>
        <a:xfrm>
          <a:off x="1833093" y="253"/>
          <a:ext cx="713803" cy="59291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PEOPLE</a:t>
          </a:r>
        </a:p>
      </dsp:txBody>
      <dsp:txXfrm>
        <a:off x="1862037" y="29197"/>
        <a:ext cx="655915" cy="535026"/>
      </dsp:txXfrm>
    </dsp:sp>
    <dsp:sp modelId="{21ED25AE-2CE6-496B-B7CB-9DA7EC9BB207}">
      <dsp:nvSpPr>
        <dsp:cNvPr id="0" name=""/>
        <dsp:cNvSpPr/>
      </dsp:nvSpPr>
      <dsp:spPr>
        <a:xfrm rot="19800000">
          <a:off x="2607861" y="1127612"/>
          <a:ext cx="367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344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8463-F794-4550-BF1C-79617844A868}">
      <dsp:nvSpPr>
        <dsp:cNvPr id="0" name=""/>
        <dsp:cNvSpPr/>
      </dsp:nvSpPr>
      <dsp:spPr>
        <a:xfrm>
          <a:off x="2853444" y="735844"/>
          <a:ext cx="713803" cy="29993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PROCESS</a:t>
          </a:r>
        </a:p>
      </dsp:txBody>
      <dsp:txXfrm>
        <a:off x="2868085" y="750485"/>
        <a:ext cx="684521" cy="270649"/>
      </dsp:txXfrm>
    </dsp:sp>
    <dsp:sp modelId="{C4C953B2-CD2B-4E66-A3CD-1D92981B8E96}">
      <dsp:nvSpPr>
        <dsp:cNvPr id="0" name=""/>
        <dsp:cNvSpPr/>
      </dsp:nvSpPr>
      <dsp:spPr>
        <a:xfrm rot="1800000">
          <a:off x="2618836" y="1781247"/>
          <a:ext cx="2034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49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494EE-384A-41EF-A54E-AFE602619F07}">
      <dsp:nvSpPr>
        <dsp:cNvPr id="0" name=""/>
        <dsp:cNvSpPr/>
      </dsp:nvSpPr>
      <dsp:spPr>
        <a:xfrm>
          <a:off x="2808703" y="1767553"/>
          <a:ext cx="803285" cy="59291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TIME</a:t>
          </a:r>
        </a:p>
      </dsp:txBody>
      <dsp:txXfrm>
        <a:off x="2837647" y="1796497"/>
        <a:ext cx="745397" cy="535026"/>
      </dsp:txXfrm>
    </dsp:sp>
    <dsp:sp modelId="{225E0653-1A6F-4E81-88A7-CF5CD74DCC66}">
      <dsp:nvSpPr>
        <dsp:cNvPr id="0" name=""/>
        <dsp:cNvSpPr/>
      </dsp:nvSpPr>
      <dsp:spPr>
        <a:xfrm rot="5400000">
          <a:off x="1970360" y="2137018"/>
          <a:ext cx="439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269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3F48C-2CEF-4D8D-98C8-CEC9B0CEBDA2}">
      <dsp:nvSpPr>
        <dsp:cNvPr id="0" name=""/>
        <dsp:cNvSpPr/>
      </dsp:nvSpPr>
      <dsp:spPr>
        <a:xfrm>
          <a:off x="1727062" y="2356653"/>
          <a:ext cx="925864" cy="59291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RESOURCES</a:t>
          </a:r>
        </a:p>
      </dsp:txBody>
      <dsp:txXfrm>
        <a:off x="1756006" y="2385597"/>
        <a:ext cx="867976" cy="535026"/>
      </dsp:txXfrm>
    </dsp:sp>
    <dsp:sp modelId="{EBF12620-74EE-484B-A04C-93B62E4A2BAA}">
      <dsp:nvSpPr>
        <dsp:cNvPr id="0" name=""/>
        <dsp:cNvSpPr/>
      </dsp:nvSpPr>
      <dsp:spPr>
        <a:xfrm rot="9000000">
          <a:off x="1509453" y="1794162"/>
          <a:ext cx="2551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161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C8C1D-EAB0-469F-94DB-760146AA8C49}">
      <dsp:nvSpPr>
        <dsp:cNvPr id="0" name=""/>
        <dsp:cNvSpPr/>
      </dsp:nvSpPr>
      <dsp:spPr>
        <a:xfrm>
          <a:off x="812742" y="1767553"/>
          <a:ext cx="713803" cy="59291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TOOLS</a:t>
          </a:r>
        </a:p>
      </dsp:txBody>
      <dsp:txXfrm>
        <a:off x="841686" y="1796497"/>
        <a:ext cx="655915" cy="535026"/>
      </dsp:txXfrm>
    </dsp:sp>
    <dsp:sp modelId="{78389E2C-B7AB-4B8B-AD93-48AC4D30D7DE}">
      <dsp:nvSpPr>
        <dsp:cNvPr id="0" name=""/>
        <dsp:cNvSpPr/>
      </dsp:nvSpPr>
      <dsp:spPr>
        <a:xfrm rot="12600000">
          <a:off x="1467284" y="1144359"/>
          <a:ext cx="3003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357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89D57-88B4-4FE1-9366-F3121D3A8720}">
      <dsp:nvSpPr>
        <dsp:cNvPr id="0" name=""/>
        <dsp:cNvSpPr/>
      </dsp:nvSpPr>
      <dsp:spPr>
        <a:xfrm>
          <a:off x="851883" y="589353"/>
          <a:ext cx="635520" cy="59291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SCOPE</a:t>
          </a:r>
        </a:p>
      </dsp:txBody>
      <dsp:txXfrm>
        <a:off x="880827" y="618297"/>
        <a:ext cx="577632" cy="53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[</a:t>
            </a:r>
            <a:r>
              <a:rPr lang="ru-RU" sz="800" dirty="0"/>
              <a:t>1</a:t>
            </a:r>
            <a:r>
              <a:rPr lang="en-US" sz="800" dirty="0"/>
              <a:t> min]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1" dirty="0"/>
              <a:t>Приятно видеть</a:t>
            </a:r>
            <a:r>
              <a:rPr lang="ru-RU" sz="800" dirty="0"/>
              <a:t>, что </a:t>
            </a:r>
            <a:r>
              <a:rPr lang="ru-RU" sz="800" b="1" dirty="0"/>
              <a:t>вы разделяете интерес </a:t>
            </a:r>
            <a:r>
              <a:rPr lang="ru-RU" sz="800" dirty="0"/>
              <a:t>к теме </a:t>
            </a:r>
            <a:r>
              <a:rPr lang="en-US" sz="800" dirty="0"/>
              <a:t>...</a:t>
            </a:r>
            <a:r>
              <a:rPr lang="ru-RU" sz="800" dirty="0"/>
              <a:t>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не с получением знаний, </a:t>
            </a:r>
            <a:r>
              <a:rPr lang="en-US" sz="800" dirty="0"/>
              <a:t>… </a:t>
            </a:r>
            <a:r>
              <a:rPr lang="ru-RU" sz="800" b="1" dirty="0"/>
              <a:t>с умением применить их на практике</a:t>
            </a:r>
            <a:r>
              <a:rPr lang="ru-RU" sz="8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. </a:t>
            </a:r>
            <a:r>
              <a:rPr lang="ru-RU" sz="800" b="1" dirty="0"/>
              <a:t>с такой легкостью воспринятые рекомендации так тяжко внедряются в деле</a:t>
            </a:r>
            <a:r>
              <a:rPr lang="ru-RU" sz="800" dirty="0"/>
              <a:t>,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не </a:t>
            </a:r>
            <a:r>
              <a:rPr lang="ru-RU" sz="800" b="1" dirty="0"/>
              <a:t>абстрактными знаниями</a:t>
            </a:r>
            <a:r>
              <a:rPr lang="ru-RU" sz="800" dirty="0"/>
              <a:t>, а </a:t>
            </a:r>
            <a:r>
              <a:rPr lang="ru-RU" sz="800" b="1" dirty="0"/>
              <a:t>реальной экспертизой</a:t>
            </a:r>
            <a:r>
              <a:rPr lang="ru-RU" sz="800" dirty="0"/>
              <a:t>,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в поиске </a:t>
            </a:r>
            <a:r>
              <a:rPr lang="ru-RU" sz="800" b="1" dirty="0"/>
              <a:t>быстрого и эффективного профессионального роста</a:t>
            </a:r>
            <a:r>
              <a:rPr lang="ru-RU" sz="800" dirty="0"/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То оставайтесь на своих местах. Я очень постараюсь, чтоб следующие 60 минут были для вас не только </a:t>
            </a:r>
            <a:r>
              <a:rPr lang="ru-RU" sz="800" b="1" dirty="0"/>
              <a:t>интересными, но и полезными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Приятно видеть, что </a:t>
            </a:r>
            <a:r>
              <a:rPr lang="ru-RU" sz="800" b="1" dirty="0"/>
              <a:t>вы разделяете интерес </a:t>
            </a:r>
            <a:r>
              <a:rPr lang="ru-RU" sz="800" dirty="0"/>
              <a:t>к теме роста компетенций бизнес-аналитика.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Для меня лично этот вопрос в первую очередь связан не столько с получением знаний, сколько </a:t>
            </a:r>
            <a:r>
              <a:rPr lang="ru-RU" sz="800" b="1" dirty="0"/>
              <a:t>с умением применить их на практике</a:t>
            </a:r>
            <a:r>
              <a:rPr lang="ru-RU" sz="8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Если вам, как и мне, знакомо чувствого некой досады от того, что </a:t>
            </a:r>
            <a:r>
              <a:rPr lang="ru-RU" sz="800" b="1" dirty="0"/>
              <a:t>с такой легкостью воспринятые рекомендации так тяжко внедряются в деле</a:t>
            </a:r>
            <a:r>
              <a:rPr lang="ru-RU" sz="800" dirty="0"/>
              <a:t>,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Если вам важно осознавать, что вы владеете не некими абстрактными знаниями, а </a:t>
            </a:r>
            <a:r>
              <a:rPr lang="ru-RU" sz="800" b="1" dirty="0"/>
              <a:t>реальной экспертизой</a:t>
            </a:r>
            <a:r>
              <a:rPr lang="ru-RU" sz="800" dirty="0"/>
              <a:t>,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Если вы находитесь в поиске ресурсов и возможностей для более </a:t>
            </a:r>
            <a:r>
              <a:rPr lang="ru-RU" sz="800" b="1" dirty="0"/>
              <a:t>быстрого и эффективного профессионального роста</a:t>
            </a:r>
            <a:r>
              <a:rPr lang="ru-RU" sz="800" dirty="0"/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То оставайтесь на своих местах. Я очень постараюсь, чтоб следующие 60 минут были для вас не только </a:t>
            </a:r>
            <a:r>
              <a:rPr lang="ru-RU" sz="800" b="1" dirty="0"/>
              <a:t>интересными, но и полезными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6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[2 min]</a:t>
            </a:r>
            <a:endParaRPr lang="ru-RU" sz="800" b="0" i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dirty="0"/>
              <a:t>[Example] </a:t>
            </a:r>
            <a:r>
              <a:rPr lang="ru-RU" sz="800" b="1" dirty="0"/>
              <a:t>Люди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1" dirty="0"/>
              <a:t>Тулы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1" dirty="0"/>
              <a:t>Ресурсы</a:t>
            </a:r>
            <a:endParaRPr lang="en-US" sz="800" b="1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Какой формат документирования выбрать – зависит от </a:t>
            </a:r>
            <a:r>
              <a:rPr lang="en-US" sz="800" dirty="0" err="1"/>
              <a:t>sdlc</a:t>
            </a:r>
            <a:r>
              <a:rPr lang="en-US" sz="800" dirty="0"/>
              <a:t>, </a:t>
            </a:r>
            <a:r>
              <a:rPr lang="en-US" sz="800" dirty="0" err="1"/>
              <a:t>sh</a:t>
            </a:r>
            <a:r>
              <a:rPr lang="en-US" sz="800" dirty="0"/>
              <a:t>, tools, time</a:t>
            </a:r>
            <a:endParaRPr lang="ru-RU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Целостный консистентый подход к комплексити</a:t>
            </a:r>
            <a:r>
              <a:rPr lang="en-US" sz="800" dirty="0"/>
              <a:t> – </a:t>
            </a:r>
            <a:r>
              <a:rPr lang="ru-RU" sz="800" dirty="0"/>
              <a:t>отсылка на 10 </a:t>
            </a:r>
            <a:r>
              <a:rPr lang="en-US" sz="800" dirty="0"/>
              <a:t>AD</a:t>
            </a:r>
            <a:endParaRPr lang="ru-RU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[2 min]</a:t>
            </a: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1" dirty="0"/>
              <a:t>(Сложность)</a:t>
            </a:r>
            <a:r>
              <a:rPr lang="ru-RU" sz="800" dirty="0"/>
              <a:t> + С учетом текущего и таргетного </a:t>
            </a:r>
            <a:r>
              <a:rPr lang="ru-RU" sz="800" b="1" dirty="0"/>
              <a:t>уровня владения техникой </a:t>
            </a:r>
            <a:r>
              <a:rPr lang="ru-RU" sz="800" dirty="0"/>
              <a:t>(только что разобрали)</a:t>
            </a:r>
            <a:endParaRPr lang="en-US" sz="8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 реальными </a:t>
            </a:r>
            <a:r>
              <a:rPr lang="ru-RU" sz="800" b="1" dirty="0"/>
              <a:t>челленжами</a:t>
            </a:r>
            <a:r>
              <a:rPr lang="ru-RU" sz="800" dirty="0"/>
              <a:t>, ловушками и тупиками (решаемыми) – в зависимости от уровня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Чем нетривиальнее задача, тем нужнее </a:t>
            </a:r>
            <a:r>
              <a:rPr lang="ru-RU" sz="800" b="1" dirty="0"/>
              <a:t>ментор</a:t>
            </a:r>
            <a:r>
              <a:rPr lang="ru-RU" sz="800" dirty="0"/>
              <a:t> для челленжа предлагаемых решений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Но, кейсы должны быть решаемые, решение аргументированных и четко изложенным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i="1" dirty="0"/>
              <a:t>-</a:t>
            </a:r>
            <a:r>
              <a:rPr lang="en-US" sz="800" i="1" dirty="0"/>
              <a:t>&gt; </a:t>
            </a:r>
            <a:r>
              <a:rPr lang="ru-RU" sz="800" i="1" dirty="0"/>
              <a:t>гайды для менторов с отсылкой к стандартам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2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/>
              <a:t>[1 min]</a:t>
            </a:r>
            <a:endParaRPr lang="ru-RU" sz="900" b="0" i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/>
              <a:t>-</a:t>
            </a:r>
            <a:r>
              <a:rPr lang="en-US" sz="900" i="1" dirty="0"/>
              <a:t>&gt; </a:t>
            </a:r>
            <a:r>
              <a:rPr lang="ru-RU" sz="900" i="1" dirty="0"/>
              <a:t>гайды для менторов с отсылкой к стандартам</a:t>
            </a:r>
            <a:endParaRPr lang="en-US" sz="90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/>
              <a:t>-&gt;</a:t>
            </a:r>
            <a:r>
              <a:rPr lang="ru-RU" sz="900" i="1" dirty="0"/>
              <a:t> в итоге получаем: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CCF9B-5E6D-4FAE-8A58-FBE0D01EC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/>
              <a:t>[1 min]</a:t>
            </a:r>
            <a:endParaRPr lang="en-US" sz="800" i="1" dirty="0"/>
          </a:p>
          <a:p>
            <a:r>
              <a:rPr lang="ru-RU" sz="800" i="1" dirty="0"/>
              <a:t>-</a:t>
            </a:r>
            <a:r>
              <a:rPr lang="en-US" sz="800" i="1" dirty="0"/>
              <a:t>&gt;</a:t>
            </a:r>
            <a:r>
              <a:rPr lang="ru-RU" sz="800" i="1" dirty="0"/>
              <a:t> в итоге получаем</a:t>
            </a:r>
            <a:r>
              <a:rPr lang="en-US" sz="800" i="1" dirty="0"/>
              <a:t> :</a:t>
            </a:r>
            <a:endParaRPr lang="ru-RU" sz="8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b="1" dirty="0"/>
              <a:t>Пример один из неск. десятков</a:t>
            </a:r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/>
              <a:t>Кейс-стади</a:t>
            </a:r>
            <a:r>
              <a:rPr lang="en-US" sz="800" dirty="0"/>
              <a:t>:</a:t>
            </a:r>
            <a:r>
              <a:rPr lang="ru-RU" sz="800" dirty="0"/>
              <a:t> </a:t>
            </a:r>
            <a:r>
              <a:rPr lang="en-US" sz="800" dirty="0"/>
              <a:t>Current + target</a:t>
            </a:r>
            <a:r>
              <a:rPr lang="ru-RU" sz="800" dirty="0"/>
              <a:t> (</a:t>
            </a:r>
            <a:r>
              <a:rPr lang="en-US" sz="800" dirty="0"/>
              <a:t>level, domain, capability) + capacity + duration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1" dirty="0"/>
              <a:t>description + solution: </a:t>
            </a:r>
            <a:r>
              <a:rPr lang="en-US" sz="800" dirty="0"/>
              <a:t>Description: per levels. Solutions: with guidelines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Поиск по техниками и паттернам. </a:t>
            </a:r>
            <a:r>
              <a:rPr lang="en-US" sz="800" dirty="0"/>
              <a:t>Collaboration.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800" b="1" i="1" dirty="0"/>
              <a:t>-&gt;</a:t>
            </a:r>
            <a:r>
              <a:rPr lang="ru-RU" sz="800" b="1" i="1" dirty="0"/>
              <a:t> Вопрос от зала:</a:t>
            </a:r>
            <a:r>
              <a:rPr lang="en-US" sz="800" b="1" i="1" dirty="0"/>
              <a:t> </a:t>
            </a:r>
            <a:r>
              <a:rPr lang="ru-RU" sz="800" b="1" i="1" dirty="0"/>
              <a:t>и что нам с этим делать, если у нас нет кейсов?</a:t>
            </a:r>
            <a:endParaRPr lang="en-US" sz="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dirty="0"/>
              <a:t>[10 min]</a:t>
            </a:r>
            <a:endParaRPr lang="ru-RU" sz="800" b="0" i="0" dirty="0"/>
          </a:p>
          <a:p>
            <a:r>
              <a:rPr lang="en-US" sz="800" b="0" i="1" dirty="0"/>
              <a:t>-&gt; </a:t>
            </a:r>
            <a:r>
              <a:rPr lang="ru-RU" sz="800" b="0" i="1" dirty="0"/>
              <a:t>и что нам с этим делать, если у нас нет кейсов?</a:t>
            </a:r>
            <a:endParaRPr lang="en-US" sz="800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0" i="0" dirty="0"/>
              <a:t>Ключи к ответу на этот вопрос, возможно, прозвучали слишком «между строк». Давайте проговорим более явно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0" i="0" dirty="0"/>
              <a:t>Сетапы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0" i="0" dirty="0"/>
              <a:t>1+2 – никак без проекта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1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[8 min]</a:t>
            </a:r>
            <a:endParaRPr lang="ru-RU" sz="800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Крайне непростая задача. Итеративная. Не сразу все получается идеально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1" dirty="0"/>
              <a:t>Временное смещение фокуса по  </a:t>
            </a:r>
            <a:r>
              <a:rPr lang="en-US" sz="800" b="1" dirty="0"/>
              <a:t>value </a:t>
            </a:r>
            <a:r>
              <a:rPr lang="ru-RU" sz="800" b="1" dirty="0"/>
              <a:t>от таргетной аудитории к контрибьюторам</a:t>
            </a:r>
            <a:endParaRPr lang="en-US" sz="800" b="1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Это важно, т.к. В одиночку такое не затащить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MVP / solution:</a:t>
            </a:r>
            <a:r>
              <a:rPr lang="ru-RU" sz="800" dirty="0"/>
              <a:t> фокус на покрытие (техники, сложность, доменты, паттерны)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dirty="0"/>
              <a:t>MVP / development: </a:t>
            </a:r>
            <a:r>
              <a:rPr lang="ru-RU" sz="800" dirty="0"/>
              <a:t>фокус на трансформацию опыта в кейсы с учетом </a:t>
            </a:r>
            <a:r>
              <a:rPr lang="en-US" sz="800" dirty="0"/>
              <a:t>complexity</a:t>
            </a:r>
            <a:endParaRPr lang="ru-RU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Минусы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dirty="0"/>
              <a:t>Solution: </a:t>
            </a:r>
            <a:r>
              <a:rPr lang="ru-RU" sz="800" dirty="0"/>
              <a:t>время на решение. Ментор должен сам хорошо разобраться</a:t>
            </a:r>
            <a:endParaRPr lang="en-US" sz="8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dirty="0"/>
              <a:t>Dev: </a:t>
            </a:r>
            <a:r>
              <a:rPr lang="ru-RU" sz="800" dirty="0"/>
              <a:t>время. Изобретение нового подхода каждый раз. Долго и тяжело творить каждый кейс.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dirty="0"/>
              <a:t>Alpha / solution: </a:t>
            </a:r>
            <a:r>
              <a:rPr lang="ru-RU" sz="800" dirty="0"/>
              <a:t>деление на уровни, простора использование, оценка входного и выходного уровня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dirty="0"/>
              <a:t>Alpha / dev: </a:t>
            </a:r>
            <a:r>
              <a:rPr lang="ru-RU" sz="800" dirty="0"/>
              <a:t>время создание, масштабируемоесть каждого кейса, энг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Кто получает выгоды при разработке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Стримы по разработке платформы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2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/>
              <a:t>[1 min]</a:t>
            </a:r>
            <a:endParaRPr lang="ru-RU" sz="900" b="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3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dirty="0"/>
              <a:t>[2 min]</a:t>
            </a:r>
            <a:endParaRPr lang="ru-RU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1" dirty="0"/>
              <a:t>Хотя, если посмотреть на вопрос критически: </a:t>
            </a:r>
            <a:r>
              <a:rPr lang="ru-RU" sz="800" b="1" i="0" dirty="0"/>
              <a:t>такая ли уж это проблема – рост БА компетенций</a:t>
            </a:r>
            <a:r>
              <a:rPr lang="ru-RU" sz="800" b="0" i="0" dirty="0"/>
              <a:t>?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Количество курсов и</a:t>
            </a:r>
            <a:r>
              <a:rPr lang="ru-RU" sz="800" b="0" i="0" dirty="0"/>
              <a:t>.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Ресурсов для самообразования</a:t>
            </a: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Проекты</a:t>
            </a:r>
            <a:r>
              <a:rPr lang="ru-RU" sz="800" b="0" i="0" dirty="0"/>
              <a:t>,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Помощь </a:t>
            </a:r>
            <a:r>
              <a:rPr lang="ru-RU" sz="800" b="1" i="0" dirty="0"/>
              <a:t>БА-сообществ и более старших коллег.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вопрос мотивации</a:t>
            </a:r>
            <a:r>
              <a:rPr lang="ru-RU" sz="800" b="0" i="0" dirty="0"/>
              <a:t>, а не возможностей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 с этим мнением я тоже не поспорю. Вопрос в </a:t>
            </a:r>
            <a:r>
              <a:rPr lang="ru-RU" sz="800" b="1" i="0" dirty="0"/>
              <a:t>скорости и надежности преобразования</a:t>
            </a:r>
            <a:r>
              <a:rPr lang="ru-RU" sz="800" b="0" i="0" dirty="0"/>
              <a:t>.</a:t>
            </a:r>
            <a:endParaRPr lang="en-US" sz="800" b="0" i="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1" dirty="0"/>
              <a:t>Но, я все-таки предлагаю взклянуть на ситуацию чуть более пристально. </a:t>
            </a:r>
            <a:endParaRPr lang="en-US" sz="80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dirty="0"/>
              <a:t>[2 min]</a:t>
            </a:r>
            <a:r>
              <a:rPr lang="ru-RU" sz="800" dirty="0"/>
              <a:t>______________</a:t>
            </a:r>
            <a:endParaRPr lang="en-US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Хотя, если посмотреть на вопрос критически: </a:t>
            </a:r>
            <a:r>
              <a:rPr lang="ru-RU" sz="800" b="1" i="0" dirty="0"/>
              <a:t>такая ли уж это проблема – рост БА компетенций</a:t>
            </a:r>
            <a:r>
              <a:rPr lang="ru-RU" sz="800" b="0" i="0" dirty="0"/>
              <a:t>?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Количество курсов и тренингов </a:t>
            </a:r>
            <a:r>
              <a:rPr lang="ru-RU" sz="800" b="0" i="0" dirty="0"/>
              <a:t>по бизнес-анализу за последние годы увеличилось в разы.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Ресурсов для самообразования</a:t>
            </a:r>
            <a:r>
              <a:rPr lang="ru-RU" sz="800" b="0" i="0" dirty="0"/>
              <a:t>, я имею ввиду книг, статей, подкастов, материалов с конференций – тоже уже немало. И даже на </a:t>
            </a:r>
            <a:r>
              <a:rPr lang="ru-RU" sz="800" b="1" i="0" dirty="0"/>
              <a:t>русском языке</a:t>
            </a:r>
            <a:r>
              <a:rPr lang="ru-RU" sz="800" b="0" i="0" dirty="0"/>
              <a:t>, не говоря об источниках на английском и других языках.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Проекты</a:t>
            </a:r>
            <a:r>
              <a:rPr lang="ru-RU" sz="800" b="0" i="0" dirty="0"/>
              <a:t>, на которых мы с вам трудимся, обеспечивают нам практику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 для многих доступна помощь </a:t>
            </a:r>
            <a:r>
              <a:rPr lang="ru-RU" sz="800" b="1" i="0" dirty="0"/>
              <a:t>БА-сообществ и более старших коллег.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Казалось бы, ввиду всего перечисленого, проблема рост – это скорее </a:t>
            </a:r>
            <a:r>
              <a:rPr lang="ru-RU" sz="800" b="1" i="0" dirty="0"/>
              <a:t>вопрос мотивации</a:t>
            </a:r>
            <a:r>
              <a:rPr lang="ru-RU" sz="800" b="0" i="0" dirty="0"/>
              <a:t>, а не возможностей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 с этим мнением я тоже не поспорю. Вопрос-то в общем-то только в </a:t>
            </a:r>
            <a:r>
              <a:rPr lang="ru-RU" sz="800" b="1" i="0" dirty="0"/>
              <a:t>скорости и надежности преобразования </a:t>
            </a:r>
            <a:r>
              <a:rPr lang="ru-RU" sz="800" b="0" i="0" dirty="0"/>
              <a:t>полученных знаний в гарантированно успешный опыт.</a:t>
            </a:r>
            <a:endParaRPr lang="en-US" sz="800" b="0" i="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Но, я все-таки предлагаю взклянуть на ситуацию чуть более пристально. 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[3 min]</a:t>
            </a:r>
            <a:endParaRPr lang="ru-RU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/>
              <a:t>вошедшие в профессию</a:t>
            </a:r>
            <a:r>
              <a:rPr lang="ru-RU" sz="800" dirty="0"/>
              <a:t>, ... нехватку возможностей получить по </a:t>
            </a:r>
            <a:r>
              <a:rPr lang="ru-RU" sz="800" b="1" dirty="0"/>
              <a:t>запросу</a:t>
            </a:r>
            <a:endParaRPr lang="ru-RU" sz="8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/>
              <a:t>Курсы и тренинги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срочно разобраться как, чем работа БА на </a:t>
            </a:r>
            <a:r>
              <a:rPr lang="en-US" sz="800" dirty="0"/>
              <a:t>agile </a:t>
            </a:r>
            <a:r>
              <a:rPr lang="ru-RU" sz="800" dirty="0"/>
              <a:t>проекте отличается от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Среди более зрелых  - иной характер проблематики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О сеньорных, имеющих навыки, учить других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Вомз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/>
              <a:t>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Как мне кажется (и тут я основываюсь на своем опыте, и своем видении тех челленджей, с которыми сталкиваются коллеги): аналитики, уже </a:t>
            </a:r>
            <a:r>
              <a:rPr lang="ru-RU" sz="800" b="1" dirty="0"/>
              <a:t>вошедшие в профессию</a:t>
            </a:r>
            <a:r>
              <a:rPr lang="ru-RU" sz="800" dirty="0"/>
              <a:t>, все-таки испытывают некую нехватку возможностей получить </a:t>
            </a:r>
            <a:r>
              <a:rPr lang="ru-RU" sz="800" b="1" dirty="0"/>
              <a:t>по запросу </a:t>
            </a:r>
            <a:r>
              <a:rPr lang="ru-RU" sz="800" dirty="0"/>
              <a:t>качественное и </a:t>
            </a:r>
            <a:r>
              <a:rPr lang="ru-RU" sz="800" b="1" dirty="0"/>
              <a:t>практическое обучение </a:t>
            </a:r>
            <a:r>
              <a:rPr lang="ru-RU" sz="800" dirty="0"/>
              <a:t>по наиболее </a:t>
            </a:r>
            <a:r>
              <a:rPr lang="ru-RU" sz="800" b="1" dirty="0"/>
              <a:t>критичным</a:t>
            </a:r>
            <a:r>
              <a:rPr lang="ru-RU" sz="800" dirty="0"/>
              <a:t> в момент времени </a:t>
            </a:r>
            <a:r>
              <a:rPr lang="ru-RU" sz="800" b="1" dirty="0"/>
              <a:t>навыками</a:t>
            </a:r>
            <a:r>
              <a:rPr lang="ru-RU" sz="800" dirty="0"/>
              <a:t> и умениям.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/>
              <a:t>Общие курсы </a:t>
            </a:r>
            <a:r>
              <a:rPr lang="ru-RU" sz="800" dirty="0"/>
              <a:t>– да, есть, но в большинстве своем они все-таки ориентированы на начальный уровень. Специальные </a:t>
            </a:r>
            <a:r>
              <a:rPr lang="ru-RU" sz="800" b="1" dirty="0"/>
              <a:t>тренинги</a:t>
            </a:r>
            <a:r>
              <a:rPr lang="ru-RU" sz="800" dirty="0"/>
              <a:t> тоже есть, но их надо еще дождаться.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А этому парню, например, нужно срочно разобраться как, чем </a:t>
            </a:r>
            <a:r>
              <a:rPr lang="ru-RU" sz="800" b="1" dirty="0"/>
              <a:t>работа БА на </a:t>
            </a:r>
            <a:r>
              <a:rPr lang="en-US" sz="800" b="1" dirty="0"/>
              <a:t>agile </a:t>
            </a:r>
            <a:r>
              <a:rPr lang="ru-RU" sz="800" b="1" dirty="0"/>
              <a:t>проекте</a:t>
            </a:r>
            <a:r>
              <a:rPr lang="ru-RU" sz="800" dirty="0"/>
              <a:t>, куда ему предстоит через пару недель, </a:t>
            </a:r>
            <a:r>
              <a:rPr lang="ru-RU" sz="800" b="1" dirty="0"/>
              <a:t>отличается</a:t>
            </a:r>
            <a:r>
              <a:rPr lang="ru-RU" sz="800" dirty="0"/>
              <a:t> от привычной ему </a:t>
            </a:r>
            <a:r>
              <a:rPr lang="ru-RU" sz="800" b="1" dirty="0"/>
              <a:t>работы по </a:t>
            </a:r>
            <a:r>
              <a:rPr lang="en-US" sz="800" b="1" dirty="0"/>
              <a:t>WF.</a:t>
            </a:r>
            <a:r>
              <a:rPr lang="ru-RU" sz="800" dirty="0"/>
              <a:t>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Среди группы более зрелых аналитиков, с которыми мне посчастливилось общаться, я заметила несколько иной характер проблематики.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Я говорю о людях уже достаточно сеньорных, владеющих </a:t>
            </a:r>
            <a:r>
              <a:rPr lang="ru-RU" sz="800" b="1" dirty="0"/>
              <a:t>широким спектром БА-навыков, желающих делиться </a:t>
            </a:r>
            <a:r>
              <a:rPr lang="ru-RU" sz="800" dirty="0"/>
              <a:t>ими с младшими коллгами, но и все еще ищущих возможностей </a:t>
            </a:r>
            <a:r>
              <a:rPr lang="ru-RU" sz="800" b="1" dirty="0"/>
              <a:t>собственного</a:t>
            </a:r>
            <a:r>
              <a:rPr lang="ru-RU" sz="800" dirty="0"/>
              <a:t> дальнейшего роста.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Таким людям бывает важно иметь возможность </a:t>
            </a:r>
            <a:r>
              <a:rPr lang="ru-RU" sz="800" b="1" i="0" dirty="0"/>
              <a:t>самостоятельно оценить </a:t>
            </a:r>
            <a:r>
              <a:rPr lang="ru-RU" sz="800" dirty="0"/>
              <a:t>качество своих знаний, выявить и </a:t>
            </a:r>
            <a:r>
              <a:rPr lang="ru-RU" sz="800" b="1" dirty="0"/>
              <a:t>максимально быстро закрыть имеющиеся </a:t>
            </a:r>
            <a:r>
              <a:rPr lang="ru-RU" sz="800" dirty="0"/>
              <a:t>пробелы или просадки в знаниях и опыте. Они готовы расти через </a:t>
            </a:r>
            <a:r>
              <a:rPr lang="ru-RU" sz="800" b="1" dirty="0"/>
              <a:t>обучение других</a:t>
            </a:r>
            <a:r>
              <a:rPr lang="ru-RU" sz="800" dirty="0"/>
              <a:t>, и поэтому им важно </a:t>
            </a:r>
            <a:r>
              <a:rPr lang="ru-RU" sz="800" b="1" dirty="0"/>
              <a:t>структурировать свои знания</a:t>
            </a:r>
            <a:r>
              <a:rPr lang="ru-RU" sz="800" dirty="0"/>
              <a:t>, уложить их по полочкам и самим себе </a:t>
            </a:r>
            <a:r>
              <a:rPr lang="ru-RU" sz="800" b="1" dirty="0"/>
              <a:t>доказать собственную эффективность</a:t>
            </a:r>
            <a:r>
              <a:rPr lang="ru-RU" sz="800" dirty="0"/>
              <a:t>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Еще одна группа людей, к которой я тоже и себя отношу, это те </a:t>
            </a:r>
            <a:r>
              <a:rPr lang="ru-RU" sz="800" b="1" dirty="0"/>
              <a:t>мененджеры</a:t>
            </a:r>
            <a:r>
              <a:rPr lang="ru-RU" sz="800" dirty="0"/>
              <a:t>, которые отвечают за </a:t>
            </a:r>
            <a:r>
              <a:rPr lang="ru-RU" sz="800" b="1" dirty="0"/>
              <a:t>качество работы других БА</a:t>
            </a:r>
            <a:r>
              <a:rPr lang="ru-RU" sz="800" dirty="0"/>
              <a:t>, и для которых критически важно иметь возможность </a:t>
            </a:r>
            <a:r>
              <a:rPr lang="ru-RU" sz="800" b="1" dirty="0"/>
              <a:t>быстро, с гарантией качества и с минимальными усилиями </a:t>
            </a:r>
            <a:r>
              <a:rPr lang="ru-RU" sz="800" dirty="0"/>
              <a:t>со своей стороны ликвидировать недостаток знаний и опыта конкретного аналитика </a:t>
            </a:r>
            <a:r>
              <a:rPr lang="ru-RU" sz="800" b="1" dirty="0"/>
              <a:t>под конкретный проектный </a:t>
            </a:r>
            <a:r>
              <a:rPr lang="ru-RU" sz="800" dirty="0"/>
              <a:t>запрос.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dirty="0"/>
              <a:t>-</a:t>
            </a:r>
            <a:r>
              <a:rPr lang="en-US" sz="800" b="0" dirty="0"/>
              <a:t>[</a:t>
            </a:r>
            <a:r>
              <a:rPr lang="ru-RU" sz="800" b="0" dirty="0"/>
              <a:t>Рассказать насколько какие методы обучения БА эффективны</a:t>
            </a:r>
            <a:r>
              <a:rPr lang="en-US" sz="800" b="0" dirty="0"/>
              <a:t>]</a:t>
            </a:r>
            <a:r>
              <a:rPr lang="ru-RU" sz="800" b="0" dirty="0"/>
              <a:t>-</a:t>
            </a:r>
            <a:endParaRPr lang="en-US" sz="800" b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dirty="0"/>
              <a:t>[</a:t>
            </a:r>
            <a:r>
              <a:rPr lang="ru-RU" sz="800" dirty="0"/>
              <a:t>5</a:t>
            </a:r>
            <a:r>
              <a:rPr lang="en-US" sz="800" dirty="0"/>
              <a:t> min]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«быстро», «с гарантией качества»</a:t>
            </a:r>
            <a:r>
              <a:rPr lang="en-US" sz="800" dirty="0"/>
              <a:t>..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Модель. Эффективность.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Пассивные. </a:t>
            </a:r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Пример с </a:t>
            </a:r>
            <a:r>
              <a:rPr lang="en-US" sz="800" dirty="0"/>
              <a:t>BABOK</a:t>
            </a:r>
            <a:r>
              <a:rPr lang="ru-RU" sz="800" dirty="0"/>
              <a:t> </a:t>
            </a:r>
            <a:r>
              <a:rPr lang="en-US" sz="800" dirty="0"/>
              <a:t>Risk mgmt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Актутульаность активных. Дискуссии</a:t>
            </a:r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Практика. Пример с </a:t>
            </a:r>
            <a:r>
              <a:rPr lang="en-US" sz="800" dirty="0"/>
              <a:t>BABOK US</a:t>
            </a:r>
            <a:endParaRPr lang="ru-RU" sz="8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Ограничения активных</a:t>
            </a:r>
            <a:endParaRPr lang="en-US" sz="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dirty="0"/>
              <a:t>_____________________</a:t>
            </a:r>
            <a:endParaRPr lang="ru-RU" sz="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dirty="0"/>
              <a:t>Обратили внимание, я уже несколько раз повторила слова «быстро», «с гарантией качества», «по критичным в момент времени навыкам», «с учетом текущего и целевого уровня»? Это ведь неспроста.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/>
              <a:t>Предлагаю обратиться к модели </a:t>
            </a:r>
            <a:r>
              <a:rPr lang="ru-RU" sz="800" dirty="0"/>
              <a:t>Эдгара Дэйла от 1969, доработанную позже Национальной тренинговой лабораторией США, которая наглядно показывает влияние методов обучения на степень усвоения материала (условные проценты указаны справа).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В верхней части пирамиды представлены </a:t>
            </a:r>
            <a:r>
              <a:rPr lang="ru-RU" sz="800" b="1" dirty="0"/>
              <a:t>пассивные методы</a:t>
            </a:r>
            <a:r>
              <a:rPr lang="ru-RU" sz="800" dirty="0"/>
              <a:t>. Использовать их намного проще и приятнее, чем активные. Слушать лекции и подкасты, читать книжки и статьи, посещать конференции, смотреть видео-курсы, не требующие вашего активного вовлечения - </a:t>
            </a:r>
            <a:r>
              <a:rPr lang="ru-RU" sz="800" b="1" dirty="0"/>
              <a:t>не так сложно</a:t>
            </a:r>
            <a:r>
              <a:rPr lang="ru-RU" sz="800" dirty="0"/>
              <a:t>, как принимать участие в обсуждениях темы, выполнять практические задания и уж тем более учить других. 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Откройте </a:t>
            </a:r>
            <a:r>
              <a:rPr lang="en-US" sz="800" dirty="0"/>
              <a:t>BABOK. </a:t>
            </a:r>
            <a:r>
              <a:rPr lang="ru-RU" sz="800" dirty="0"/>
              <a:t>Прочитайте как делать, скажем, анализ рисков. </a:t>
            </a:r>
            <a:r>
              <a:rPr lang="ru-RU" sz="800" b="1" dirty="0"/>
              <a:t>Закройте. Через 2 недели сделайте анализ рисков на проекте</a:t>
            </a:r>
            <a:r>
              <a:rPr lang="ru-RU" sz="800" dirty="0"/>
              <a:t>. Как думаете, насколько хорошо у вас получится? Удастся ли хотя бы вспомнить, как это нужно делать и какие элементы входят в технику?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Воот. Вероятно поэтому, </a:t>
            </a:r>
            <a:r>
              <a:rPr lang="ru-RU" sz="800" b="1" dirty="0"/>
              <a:t>активные и интерактивные методы обучения</a:t>
            </a:r>
            <a:r>
              <a:rPr lang="ru-RU" sz="800" dirty="0"/>
              <a:t>, представленные в нижней части пирамиды, не перестанут пользоваться спросом. Даже банальное обсуждение изученного материала в разы увеличивают процент усвояемости. И в этом плане кружки по интересам, митапы, общение с менторами и более опытными товарищами оказывает нам бесценное подспорье.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/>
              <a:t>Практика</a:t>
            </a:r>
            <a:r>
              <a:rPr lang="ru-RU" sz="800" dirty="0"/>
              <a:t> – наиболее трудозатратный, но и еще более эффективный метод обучения. Прочитали про разные способы документирования </a:t>
            </a:r>
            <a:r>
              <a:rPr lang="en-US" sz="800" dirty="0"/>
              <a:t>User stories? </a:t>
            </a:r>
            <a:r>
              <a:rPr lang="ru-RU" sz="800" b="1" dirty="0"/>
              <a:t>Попробуйте задокументировать один и тот же сценарий разными способами</a:t>
            </a:r>
            <a:r>
              <a:rPr lang="ru-RU" sz="800" dirty="0"/>
              <a:t>. Можно с подглядкой в источники. И вероятнее всего, уже при первом таком упраженении вы заметите, что не все кейсы одинакого легко документируются тем или иным способом. И если у вас будет возможность поразмыслить о рамках применимости той или иной техники, то вероятнее всего, вы уже не забудете о них, даже если в следующий раз вернуться к ним придется через несколько недель.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Поэтому да, </a:t>
            </a:r>
            <a:r>
              <a:rPr lang="ru-RU" sz="800" b="1" dirty="0"/>
              <a:t>тренинги и курсы с практическими заданиями </a:t>
            </a:r>
            <a:r>
              <a:rPr lang="ru-RU" sz="800" dirty="0"/>
              <a:t>– можно отнести к одним из наиболее эффективных методов обучения. Проекты, хоть и стоят формально с ними в одном ряду, часто могут в несколько раз превосходить тренинги по эффективности. Хотя бы просто потому, что реальность, как правило, оказывается куда сложнее вымышленных учыбных кейсов</a:t>
            </a:r>
            <a:endParaRPr lang="en-US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Но, есть у этих методов и свои «</a:t>
            </a:r>
            <a:r>
              <a:rPr lang="ru-RU" sz="800" b="1" i="0" dirty="0"/>
              <a:t>минусы</a:t>
            </a:r>
            <a:r>
              <a:rPr lang="ru-RU" sz="800" b="0" i="0" dirty="0"/>
              <a:t>», по сравнению с методами из верхней части пирамиды. И в первую очередь это их </a:t>
            </a:r>
            <a:r>
              <a:rPr lang="ru-RU" sz="800" b="1" i="0" dirty="0"/>
              <a:t>доступность</a:t>
            </a:r>
            <a:r>
              <a:rPr lang="ru-RU" sz="800" b="0" i="0" dirty="0"/>
              <a:t>. Мало того, что они могут чего-то </a:t>
            </a:r>
            <a:r>
              <a:rPr lang="ru-RU" sz="800" b="1" i="0" dirty="0"/>
              <a:t>стоить</a:t>
            </a:r>
            <a:r>
              <a:rPr lang="ru-RU" sz="800" b="0" i="0" dirty="0"/>
              <a:t>, так еще и не всегда можно найти нужные курсы, тренинги или клубы в </a:t>
            </a:r>
            <a:r>
              <a:rPr lang="ru-RU" sz="800" b="1" i="0" dirty="0"/>
              <a:t>нужное время</a:t>
            </a:r>
            <a:r>
              <a:rPr lang="ru-RU" sz="800" b="0" i="0" dirty="0"/>
              <a:t>, приемлимой длительности с учетом вашего рабочего графика. Не всегда они будут соответствовать вашему </a:t>
            </a:r>
            <a:r>
              <a:rPr lang="ru-RU" sz="800" b="1" i="0" dirty="0"/>
              <a:t>текущему уровню владения навыкам</a:t>
            </a:r>
            <a:r>
              <a:rPr lang="ru-RU" sz="800" b="0" i="0" dirty="0"/>
              <a:t>. Не всегда могут быть настолько специальными, чтоб фокусироваться именно на интересующих вас конкретных </a:t>
            </a:r>
            <a:r>
              <a:rPr lang="ru-RU" sz="800" b="1" i="0" dirty="0"/>
              <a:t>аспектах работы</a:t>
            </a:r>
            <a:r>
              <a:rPr lang="ru-RU" sz="800" b="0" i="0" dirty="0"/>
              <a:t>, а не разбирать снова что же такое бизнес-анализ вообще. </a:t>
            </a:r>
            <a:endParaRPr lang="en-US" sz="800" b="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</a:t>
            </a:r>
            <a:r>
              <a:rPr lang="ru-RU" sz="800" b="0" i="0" dirty="0"/>
              <a:t>Показать, что понятие зрелости актуально несмотря на условность уровней</a:t>
            </a:r>
            <a:r>
              <a:rPr lang="en-US" sz="800" b="0" i="0" dirty="0"/>
              <a:t>]</a:t>
            </a:r>
            <a:endParaRPr lang="ru-RU" sz="800" b="0" i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[2 min]</a:t>
            </a: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что понятие степени зрелости играет свою роль при выстраивании траектории роста. Применимость ресурсов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Модели зерлости и опыта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Степень владения навыками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Тема для холиваров.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Договориться по уровням на время доклада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/>
              <a:t>_______________________</a:t>
            </a:r>
            <a:endParaRPr lang="en-US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 мы вплотную подбираемся к тому, что понятие степени зрелости играет свою роль при выстраивании траектории роста бизнес-аналитика. Согласитесь, не всегда </a:t>
            </a:r>
            <a:r>
              <a:rPr lang="ru-RU" sz="800" b="1" dirty="0"/>
              <a:t>один и тот же ресурс подойдет для начинающего аналитика и человека с опытом</a:t>
            </a:r>
            <a:r>
              <a:rPr lang="ru-RU" sz="800" dirty="0"/>
              <a:t>, хотя в обоих случаях может объективно существовать потребность дальнейшего роста и развития .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Я сходу, не долго думая, вспомнила </a:t>
            </a:r>
            <a:r>
              <a:rPr lang="ru-RU" sz="800" b="1" dirty="0"/>
              <a:t>2 модели</a:t>
            </a:r>
            <a:r>
              <a:rPr lang="ru-RU" sz="800" dirty="0"/>
              <a:t>, в той или иной парадигме оценивающие </a:t>
            </a:r>
            <a:r>
              <a:rPr lang="ru-RU" sz="800" b="1" dirty="0"/>
              <a:t>зрелось и опыт аналитика</a:t>
            </a:r>
            <a:r>
              <a:rPr lang="ru-RU" sz="800" dirty="0"/>
              <a:t>. Уверена, что их намного больше. Ну и если </a:t>
            </a:r>
            <a:r>
              <a:rPr lang="en-US" sz="800" dirty="0"/>
              <a:t>IIBA </a:t>
            </a:r>
            <a:r>
              <a:rPr lang="ru-RU" sz="800" dirty="0"/>
              <a:t>описыват свое понимание в модели компетенций, то деление на урони </a:t>
            </a:r>
            <a:r>
              <a:rPr lang="en-US" sz="800" dirty="0"/>
              <a:t>Junior – Lead, </a:t>
            </a:r>
            <a:r>
              <a:rPr lang="ru-RU" sz="800" dirty="0"/>
              <a:t>используемое на рынке, вряд ли имеет какое-то сторое определение. Каждая компания может трактовать их по-разному. И я, например, явно вижу это несоответсвие, собеседую БА в компанию.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И помимо уровней общей зрелости БА, можно оценивать и </a:t>
            </a:r>
            <a:r>
              <a:rPr lang="ru-RU" sz="800" b="1" dirty="0"/>
              <a:t>степень владения отдельными навыки</a:t>
            </a:r>
            <a:r>
              <a:rPr lang="ru-RU" sz="800" dirty="0"/>
              <a:t>, принимая во внимание те факторы, которые на нее влияют. В общем, вопросы деления БА на уровни, конечно, хорошая тема для холиваров, но с вашего позволения, сейчас мы не будем на ней подробно останавливаться, хотя нам все еще важно определить, кто же такой </a:t>
            </a:r>
            <a:r>
              <a:rPr lang="en-US" sz="800" dirty="0"/>
              <a:t>middle, senior &amp; lead BA </a:t>
            </a:r>
            <a:r>
              <a:rPr lang="ru-RU" sz="800" dirty="0"/>
              <a:t>в контексте нашей будущей беседы.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Поэтому, я на время этого доклада приглашают вас </a:t>
            </a:r>
            <a:r>
              <a:rPr lang="ru-RU" sz="800" b="1" dirty="0"/>
              <a:t>посмотреть на этот вопрос моими глазами, </a:t>
            </a:r>
            <a:r>
              <a:rPr lang="ru-RU" sz="800" dirty="0"/>
              <a:t>т.е. глазами ведущего аналитика компании ЕПАМ.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[2 min]</a:t>
            </a: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Уровни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Нет четкой границы и ГОСТ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Остановиться на полной проф. автономности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/>
              <a:t>_________________</a:t>
            </a:r>
            <a:endParaRPr lang="ru-RU" sz="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800" dirty="0"/>
              <a:t>С позволения коллег, я позаимствовала этот слайд с одной из наших внутренних презентаций. И по нашему мнению, старшим можно считать аналитика </a:t>
            </a:r>
            <a:r>
              <a:rPr lang="ru-RU" sz="800" b="1" dirty="0"/>
              <a:t>полной профессинальной автономности</a:t>
            </a:r>
            <a:r>
              <a:rPr lang="ru-RU" sz="800" dirty="0"/>
              <a:t>, который не требует супервижена, умеет эффективно выполнять свои задачи независимо от процесса разработки, инструментов и технологий. Аналитик, требующий супервижена и – миддл. А отвечающий за результаты работы других – это уже ближе к ведущему. </a:t>
            </a:r>
          </a:p>
          <a:p>
            <a:pPr marL="514350" lvl="1" indent="-171450" algn="l">
              <a:buFont typeface="Arial" panose="020B0604020202020204" pitchFamily="34" charset="0"/>
              <a:buChar char="•"/>
            </a:pPr>
            <a:r>
              <a:rPr lang="ru-RU" sz="800" dirty="0"/>
              <a:t>Но по-честному, </a:t>
            </a:r>
            <a:r>
              <a:rPr lang="ru-RU" sz="800" b="1" dirty="0"/>
              <a:t>провести четкую границу между уровнями вряд ли представляется возможным</a:t>
            </a:r>
            <a:r>
              <a:rPr lang="ru-RU" sz="800" dirty="0"/>
              <a:t>. Если бы мы учились бизнес-анализу последовательно в течение нескольких лет по ГОСТу, то, вероятно, можно было бы говорить о неких измеримых уровнях. Но мы-то </a:t>
            </a:r>
            <a:r>
              <a:rPr lang="ru-RU" sz="800" b="1" dirty="0"/>
              <a:t>получаем</a:t>
            </a:r>
            <a:r>
              <a:rPr lang="ru-RU" sz="800" dirty="0"/>
              <a:t> </a:t>
            </a:r>
            <a:r>
              <a:rPr lang="ru-RU" sz="800" b="1" dirty="0"/>
              <a:t>экспертизу исходя из нашего опыта </a:t>
            </a:r>
            <a:r>
              <a:rPr lang="ru-RU" sz="800" dirty="0"/>
              <a:t>(а он у всех такой разный). Поэтому вряд ли мы сможем выбрать какой-то строгий набор навыков, который четко определить уровень. 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ru-RU" sz="800" dirty="0"/>
              <a:t>Тем не менее, какие-то усредненные ожидания я обозначила. И ключ в определении старшего аналитика лежит в понимании «полной профессиональной автономности»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[5 min]</a:t>
            </a: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Проф. Автономный – владеет основными компетенциями на хотя бы среднем уровне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Модель. Компетенции. Техники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Единица изменения и измерения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Опер. Такт. Страт.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Применимость на примере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(L2) + 1SH + delivery + document req. + clarify =&gt; </a:t>
            </a:r>
            <a:r>
              <a:rPr lang="en-US" sz="800" b="1" dirty="0"/>
              <a:t>provide US to team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(L4) + 20+SH + discovery + gather </a:t>
            </a:r>
            <a:r>
              <a:rPr lang="en-US" sz="800" b="1" dirty="0"/>
              <a:t>HL req</a:t>
            </a:r>
            <a:r>
              <a:rPr lang="ru-RU" sz="800" b="1" dirty="0"/>
              <a:t> </a:t>
            </a:r>
            <a:r>
              <a:rPr lang="en-US" sz="800" b="1" dirty="0"/>
              <a:t>from key SH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Определить границу: какими техниками на каком уровне надо владеть?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Четкой границы нет. Ожидания по уровням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i="0" dirty="0"/>
              <a:t>L3 – </a:t>
            </a:r>
            <a:r>
              <a:rPr lang="ru-RU" sz="800" b="0" i="0" dirty="0"/>
              <a:t>автономность. </a:t>
            </a:r>
            <a:r>
              <a:rPr lang="en-US" sz="800" b="0" i="0" dirty="0"/>
              <a:t>Intermediate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1" dirty="0"/>
              <a:t>Понять </a:t>
            </a:r>
            <a:r>
              <a:rPr lang="en-US" sz="800" b="0" i="1" dirty="0" err="1"/>
              <a:t>nov</a:t>
            </a:r>
            <a:r>
              <a:rPr lang="en-US" sz="800" b="0" i="1" dirty="0"/>
              <a:t>, int, adv.</a:t>
            </a:r>
            <a:endParaRPr lang="ru-RU" sz="800" b="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b="0" i="0" dirty="0"/>
              <a:t>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0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Перед вами модель компетенций от </a:t>
            </a:r>
            <a:r>
              <a:rPr lang="en-US" sz="800" b="0" i="0" dirty="0"/>
              <a:t>IIBA</a:t>
            </a:r>
            <a:r>
              <a:rPr lang="ru-RU" sz="800" b="0" i="0" dirty="0"/>
              <a:t>, охватывающая как специальные, так и вне-дисциплинарные навыки (так называемые</a:t>
            </a:r>
            <a:r>
              <a:rPr lang="en-US" sz="800" b="0" i="0" dirty="0"/>
              <a:t> underlying competencies </a:t>
            </a:r>
            <a:r>
              <a:rPr lang="ru-RU" sz="800" b="0" i="0" dirty="0"/>
              <a:t>и </a:t>
            </a:r>
            <a:r>
              <a:rPr lang="en-US" sz="800" b="0" i="0" dirty="0"/>
              <a:t>soft-skills)</a:t>
            </a:r>
            <a:r>
              <a:rPr lang="ru-RU" sz="800" b="0" i="0" dirty="0"/>
              <a:t>. И обратите внимание, в центре это модели лежат </a:t>
            </a:r>
            <a:r>
              <a:rPr lang="ru-RU" sz="800" b="1" i="0" dirty="0"/>
              <a:t>техники</a:t>
            </a:r>
            <a:r>
              <a:rPr lang="ru-RU" sz="800" b="0" i="0" dirty="0"/>
              <a:t>.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И, пытаясь найти некую единицу, которой можно было бы измерять и изменять уровень компетенций, мы пришли к выводу, что степень владениям техниками может быть одной (хотя не единственной и не всеобъемлющей), но все же валидной системой.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dirty="0"/>
              <a:t>И хоть в </a:t>
            </a:r>
            <a:r>
              <a:rPr lang="en-US" sz="800" b="0" i="0" dirty="0"/>
              <a:t>BABOK </a:t>
            </a:r>
            <a:r>
              <a:rPr lang="ru-RU" sz="800" b="0" i="0" dirty="0"/>
              <a:t>не делается сильного акцента на это, но я все-таки хочу обратить ваше внимание на то, что для решения операционных, тактических и стратегических задач применимы разные техники. А некоторые техники применимы к решению задач разного уровня, но используются они, конечно, по-разному.</a:t>
            </a:r>
            <a:endParaRPr lang="ru-RU" sz="800" dirty="0"/>
          </a:p>
          <a:p>
            <a:pPr marL="514350" lvl="1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[</a:t>
            </a:r>
            <a:r>
              <a:rPr lang="en-US" sz="800" b="1" dirty="0"/>
              <a:t>Example</a:t>
            </a:r>
            <a:r>
              <a:rPr lang="en-US" sz="800" dirty="0"/>
              <a:t>]: requirement elicitation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(L2) + 1SH + delivery + document req. + clarify =&gt; </a:t>
            </a:r>
            <a:r>
              <a:rPr lang="en-US" sz="800" b="1" dirty="0"/>
              <a:t>provide US to team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en-US" sz="800" dirty="0"/>
              <a:t>(L4) + 20+SH + discovery + gather </a:t>
            </a:r>
            <a:r>
              <a:rPr lang="en-US" sz="800" b="1" dirty="0"/>
              <a:t>HL req</a:t>
            </a:r>
            <a:r>
              <a:rPr lang="ru-RU" sz="800" b="1" dirty="0"/>
              <a:t> </a:t>
            </a:r>
            <a:r>
              <a:rPr lang="en-US" sz="800" b="1" dirty="0"/>
              <a:t>from key SH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800" b="0" dirty="0"/>
              <a:t>Решив, что техниками можно в какой-то мере измерить и изменить уровень компетенций, мы сталкиваемся с потребностью опредленения неких границ: а какими же техниками и в какой степени должен владеть аналитик джун, миддл, сениор или лид аналитик? </a:t>
            </a:r>
          </a:p>
          <a:p>
            <a:pPr marL="514350" lvl="1" indent="-171450" algn="l">
              <a:buFont typeface="Arial" panose="020B0604020202020204" pitchFamily="34" charset="0"/>
              <a:buChar char="•"/>
            </a:pPr>
            <a:r>
              <a:rPr lang="ru-RU" sz="800" b="0" dirty="0"/>
              <a:t>Мне кажется, вы согласитесь со мной, что провести четкую границу здесь практически невозможно.</a:t>
            </a:r>
          </a:p>
          <a:p>
            <a:pPr marL="857250" lvl="2" indent="-171450" algn="l">
              <a:buFont typeface="Arial" panose="020B0604020202020204" pitchFamily="34" charset="0"/>
              <a:buChar char="•"/>
            </a:pPr>
            <a:r>
              <a:rPr lang="ru-RU" sz="800" b="0" dirty="0"/>
              <a:t> И наиболе честным будет определить, какого уровня задачи и проблемы решает БА на каждом уровне, и какой арсенал техник (в количественном и качественном измерениях) он должен иметь.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ru-RU" sz="800" b="0" dirty="0"/>
              <a:t>И если от джуна мы ожидаем... То от лида</a:t>
            </a:r>
          </a:p>
          <a:p>
            <a:pPr marL="514350" lvl="1" indent="-171450" algn="l">
              <a:buFont typeface="Arial" panose="020B0604020202020204" pitchFamily="34" charset="0"/>
              <a:buChar char="•"/>
            </a:pPr>
            <a:r>
              <a:rPr lang="ru-RU" sz="800" b="0" dirty="0"/>
              <a:t>Ну и в центре – старший аналитик, о которого ожидается, что что он владеем широким арсеналом техник всех уровней хотя бы на среднем уровне </a:t>
            </a:r>
            <a:r>
              <a:rPr lang="en-US" sz="800" b="0" dirty="0"/>
              <a:t>intermediate.</a:t>
            </a:r>
            <a:endParaRPr lang="ru-RU" sz="800" b="0" dirty="0"/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ru-RU" sz="800" b="0" i="1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[5 min]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ru-RU" sz="800" b="0" i="1" dirty="0"/>
              <a:t>-</a:t>
            </a:r>
            <a:r>
              <a:rPr lang="en-US" sz="800" b="0" i="1" dirty="0"/>
              <a:t>&gt; </a:t>
            </a:r>
            <a:r>
              <a:rPr lang="ru-RU" sz="800" b="0" i="1" dirty="0"/>
              <a:t>Пояснить о степени владения техниками</a:t>
            </a:r>
          </a:p>
          <a:p>
            <a:endParaRPr lang="en-US" sz="800" dirty="0"/>
          </a:p>
          <a:p>
            <a:r>
              <a:rPr lang="ru-RU" sz="800" dirty="0"/>
              <a:t>Что значит: владеть техникой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dirty="0"/>
              <a:t>[</a:t>
            </a:r>
            <a:r>
              <a:rPr lang="en-US" sz="800" b="1" dirty="0"/>
              <a:t>Example</a:t>
            </a:r>
            <a:r>
              <a:rPr lang="en-US" sz="800" dirty="0"/>
              <a:t>]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b="1" dirty="0"/>
              <a:t>Novice</a:t>
            </a:r>
            <a:r>
              <a:rPr lang="en-US" sz="800" dirty="0"/>
              <a:t>: </a:t>
            </a:r>
            <a:r>
              <a:rPr lang="ru-RU" sz="800" dirty="0"/>
              <a:t>Написать стори по шаблону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b="1" dirty="0"/>
              <a:t>Intermediate</a:t>
            </a:r>
            <a:r>
              <a:rPr lang="en-US" sz="800" dirty="0"/>
              <a:t>: </a:t>
            </a:r>
            <a:r>
              <a:rPr lang="ru-RU" sz="800" dirty="0"/>
              <a:t>Изменить шаблон так, чтоб команда начала читать стори</a:t>
            </a:r>
          </a:p>
          <a:p>
            <a:pPr marL="1200150" lvl="3" indent="-171450">
              <a:buFont typeface="Arial" panose="020B0604020202020204" pitchFamily="34" charset="0"/>
              <a:buChar char="•"/>
            </a:pPr>
            <a:r>
              <a:rPr lang="en-US" sz="800" b="1" dirty="0"/>
              <a:t>Advanced</a:t>
            </a:r>
            <a:r>
              <a:rPr lang="en-US" sz="800" dirty="0"/>
              <a:t>: </a:t>
            </a:r>
            <a:r>
              <a:rPr lang="ru-RU" sz="800" dirty="0"/>
              <a:t>Решить задачу документирования для конфигураторов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Novice – </a:t>
            </a:r>
            <a:r>
              <a:rPr lang="ru-RU" sz="800" dirty="0"/>
              <a:t>можно сделать </a:t>
            </a:r>
            <a:r>
              <a:rPr lang="ru-RU" sz="800" b="1" dirty="0"/>
              <a:t>самостоятельно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dirty="0"/>
              <a:t>Intermediate + Advanced – </a:t>
            </a:r>
            <a:r>
              <a:rPr lang="ru-RU" sz="800" dirty="0"/>
              <a:t>нужна </a:t>
            </a:r>
            <a:r>
              <a:rPr lang="ru-RU" sz="800" b="1" dirty="0"/>
              <a:t>реальная практика </a:t>
            </a:r>
            <a:r>
              <a:rPr lang="ru-RU" sz="800" dirty="0"/>
              <a:t>=</a:t>
            </a:r>
            <a:r>
              <a:rPr lang="en-US" sz="800" dirty="0"/>
              <a:t>&gt;</a:t>
            </a:r>
            <a:r>
              <a:rPr lang="ru-RU" sz="800" dirty="0"/>
              <a:t> </a:t>
            </a:r>
            <a:r>
              <a:rPr lang="ru-RU" sz="800" b="1" dirty="0"/>
              <a:t>РЕАЛЬНЫЕ КЕЙСЫ!!</a:t>
            </a:r>
            <a:endParaRPr lang="en-US" sz="800" b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800" i="0" dirty="0"/>
              <a:t>-&gt; </a:t>
            </a:r>
            <a:r>
              <a:rPr lang="ru-RU" sz="800" i="1" dirty="0"/>
              <a:t>С этого слайда, например, можно сделать выводы о том, что в одним из ключевых элементов </a:t>
            </a:r>
            <a:r>
              <a:rPr lang="ru-RU" sz="800" b="0" i="1" dirty="0"/>
              <a:t>модели</a:t>
            </a:r>
            <a:r>
              <a:rPr lang="ru-RU" sz="800" b="1" i="1" dirty="0"/>
              <a:t> реальные кейсы</a:t>
            </a:r>
            <a:r>
              <a:rPr lang="ru-RU" sz="800" i="1" dirty="0"/>
              <a:t>.</a:t>
            </a:r>
            <a:endParaRPr lang="en-US" sz="800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800" i="1" dirty="0"/>
              <a:t>Продолжаем или перерыв?</a:t>
            </a:r>
            <a:endParaRPr lang="en-US" sz="800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800" dirty="0"/>
              <a:t>[25 min]</a:t>
            </a:r>
            <a:endParaRPr lang="ru-RU" sz="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i="0" dirty="0"/>
              <a:t>[1 min]</a:t>
            </a:r>
            <a:endParaRPr lang="ru-RU" sz="800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 попробуем сформировать наши требования к некому подходу, позволяюему развивать компетенции БА независимо о его уровня</a:t>
            </a:r>
            <a:r>
              <a:rPr lang="en-US" sz="800" dirty="0"/>
              <a:t> (</a:t>
            </a:r>
            <a:r>
              <a:rPr lang="ru-RU" sz="800" dirty="0"/>
              <a:t>п.1-2 только!!!):</a:t>
            </a:r>
            <a:endParaRPr lang="en-US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Если мы говорим о среднем уровне владения, то </a:t>
            </a:r>
            <a:r>
              <a:rPr lang="en-US" sz="800" dirty="0"/>
              <a:t>case study </a:t>
            </a:r>
            <a:r>
              <a:rPr lang="ru-RU" sz="800" dirty="0"/>
              <a:t>(предыдущий слайд)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800" i="1" dirty="0"/>
              <a:t>-</a:t>
            </a:r>
            <a:r>
              <a:rPr lang="en-US" sz="800" i="1" dirty="0"/>
              <a:t>&gt; </a:t>
            </a:r>
            <a:r>
              <a:rPr lang="ru-RU" sz="800" i="1" dirty="0"/>
              <a:t>Рассмотреть матрицу</a:t>
            </a:r>
            <a:r>
              <a:rPr lang="en-US" sz="800" i="1" dirty="0"/>
              <a:t> </a:t>
            </a:r>
            <a:endParaRPr lang="ru-RU" sz="800" i="1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079500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257489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1AF72-7AD6-334A-BFA2-32789379DA3D}"/>
              </a:ext>
            </a:extLst>
          </p:cNvPr>
          <p:cNvSpPr txBox="1"/>
          <p:nvPr userDrawn="1"/>
        </p:nvSpPr>
        <p:spPr>
          <a:xfrm>
            <a:off x="42140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400" b="1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917779"/>
            <a:ext cx="8337502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ipsum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lorem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lorem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</a:p>
          <a:p>
            <a:pPr lvl="0"/>
            <a:r>
              <a:rPr lang="en-US" dirty="0">
                <a:solidFill>
                  <a:srgbClr val="444444"/>
                </a:solidFill>
              </a:rPr>
              <a:t>Lorem ipsum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lorem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lorem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2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38DE0-131E-E04E-BD2E-B00FD5B34CB6}"/>
              </a:ext>
            </a:extLst>
          </p:cNvPr>
          <p:cNvSpPr txBox="1"/>
          <p:nvPr userDrawn="1"/>
        </p:nvSpPr>
        <p:spPr>
          <a:xfrm>
            <a:off x="1307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698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2217A-8F11-8743-849F-F8E866BEB919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analystdays.ru/ru/talk/727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gilemanifesto.org/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g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10" Type="http://schemas.openxmlformats.org/officeDocument/2006/relationships/image" Target="../media/image16.svg"/><Relationship Id="rId4" Type="http://schemas.openxmlformats.org/officeDocument/2006/relationships/image" Target="../media/image53.svg"/><Relationship Id="rId9" Type="http://schemas.openxmlformats.org/officeDocument/2006/relationships/image" Target="../media/image15.png"/><Relationship Id="rId14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466" y="1699495"/>
            <a:ext cx="4315968" cy="1972532"/>
          </a:xfrm>
        </p:spPr>
        <p:txBody>
          <a:bodyPr/>
          <a:lstStyle/>
          <a:p>
            <a:r>
              <a:rPr lang="en-US" sz="4000" dirty="0"/>
              <a:t>How to improve business analyst’s competences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1466" y="3672027"/>
            <a:ext cx="4315968" cy="313932"/>
          </a:xfrm>
        </p:spPr>
        <p:txBody>
          <a:bodyPr/>
          <a:lstStyle/>
          <a:p>
            <a:r>
              <a:rPr lang="en-US" dirty="0"/>
              <a:t>Natalia Semenova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D212A-E369-CB46-BE9C-0744152A0BAF}"/>
              </a:ext>
            </a:extLst>
          </p:cNvPr>
          <p:cNvSpPr txBox="1"/>
          <p:nvPr/>
        </p:nvSpPr>
        <p:spPr>
          <a:xfrm>
            <a:off x="531466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2019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19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F083-812F-45A9-AE2F-61F12B322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7C7E1-7882-4694-B81C-A27FA69C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Complexity dimensions</a:t>
            </a:r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FD36F402-97FE-42B7-A04B-20E1394FEB3F}"/>
              </a:ext>
            </a:extLst>
          </p:cNvPr>
          <p:cNvGraphicFramePr/>
          <p:nvPr/>
        </p:nvGraphicFramePr>
        <p:xfrm>
          <a:off x="-300625" y="1137899"/>
          <a:ext cx="4424732" cy="29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5CAF64-22A3-4755-B280-2884D4406BC4}"/>
              </a:ext>
            </a:extLst>
          </p:cNvPr>
          <p:cNvSpPr/>
          <p:nvPr/>
        </p:nvSpPr>
        <p:spPr>
          <a:xfrm>
            <a:off x="3647824" y="1546135"/>
            <a:ext cx="1368905" cy="2379812"/>
          </a:xfrm>
          <a:custGeom>
            <a:avLst/>
            <a:gdLst>
              <a:gd name="connsiteX0" fmla="*/ 0 w 983414"/>
              <a:gd name="connsiteY0" fmla="*/ 136147 h 816864"/>
              <a:gd name="connsiteX1" fmla="*/ 136147 w 983414"/>
              <a:gd name="connsiteY1" fmla="*/ 0 h 816864"/>
              <a:gd name="connsiteX2" fmla="*/ 847267 w 983414"/>
              <a:gd name="connsiteY2" fmla="*/ 0 h 816864"/>
              <a:gd name="connsiteX3" fmla="*/ 983414 w 983414"/>
              <a:gd name="connsiteY3" fmla="*/ 136147 h 816864"/>
              <a:gd name="connsiteX4" fmla="*/ 983414 w 983414"/>
              <a:gd name="connsiteY4" fmla="*/ 680717 h 816864"/>
              <a:gd name="connsiteX5" fmla="*/ 847267 w 983414"/>
              <a:gd name="connsiteY5" fmla="*/ 816864 h 816864"/>
              <a:gd name="connsiteX6" fmla="*/ 136147 w 983414"/>
              <a:gd name="connsiteY6" fmla="*/ 816864 h 816864"/>
              <a:gd name="connsiteX7" fmla="*/ 0 w 983414"/>
              <a:gd name="connsiteY7" fmla="*/ 680717 h 816864"/>
              <a:gd name="connsiteX8" fmla="*/ 0 w 98341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41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847267" y="0"/>
                </a:lnTo>
                <a:cubicBezTo>
                  <a:pt x="922459" y="0"/>
                  <a:pt x="983414" y="60955"/>
                  <a:pt x="983414" y="136147"/>
                </a:cubicBezTo>
                <a:lnTo>
                  <a:pt x="983414" y="680717"/>
                </a:lnTo>
                <a:cubicBezTo>
                  <a:pt x="983414" y="755909"/>
                  <a:pt x="922459" y="816864"/>
                  <a:pt x="84726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36" tIns="75436" rIns="75436" bIns="7543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rgbClr val="39C2D7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QUANTITY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39C2D7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QUALITY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CEDB59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INTENTIONS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CEDB59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EXPECTAIONS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76CDD8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CUSTOMER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76CDD8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VENDOR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rgbClr val="76CDD8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PARTNER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85E96-1558-4AC5-900A-43DE6FD14D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5" r="799"/>
          <a:stretch/>
        </p:blipFill>
        <p:spPr>
          <a:xfrm>
            <a:off x="5365898" y="974276"/>
            <a:ext cx="3473301" cy="3113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49912-EC14-486F-8F07-4C9DB2167C25}"/>
              </a:ext>
            </a:extLst>
          </p:cNvPr>
          <p:cNvSpPr txBox="1"/>
          <p:nvPr/>
        </p:nvSpPr>
        <p:spPr>
          <a:xfrm>
            <a:off x="5365898" y="4400838"/>
            <a:ext cx="377810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hlinkClick r:id="rId9"/>
              </a:rPr>
              <a:t>https://analystdays.ru/ru/talk/72799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43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D29F-8C40-420F-BC9D-E5A40F15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competency. Key points</a:t>
            </a:r>
          </a:p>
        </p:txBody>
      </p:sp>
      <p:pic>
        <p:nvPicPr>
          <p:cNvPr id="26" name="Picture Placeholder 2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FA5CE1C-B288-4FBF-8086-C04F6D1FB5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r="236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D341F-BB6C-4FBD-9A38-61887EC0A6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13BA7-526C-42FF-B632-303CEE85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976A5-B675-483B-B837-D105612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6A341-DE48-4D4A-9184-7D1442374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16A3C-274D-4AA5-A792-09661B67A8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D2867A-C3F9-4F7E-9E0E-AAED0EAC0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5A1D62-54BB-4AA0-B362-DB99064A3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3D2425-AB05-4631-9516-C6AEF435B7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Complexity dimensions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9E3403-9E1A-4FC1-B99A-990BE9B951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Level of technique possession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5FB41B-FE2C-4519-9154-321EF1818E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Planned challenges &amp; Pitfalls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EA6DD1-A262-475C-BB8C-53067AF7FF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Mentorship &amp; collaboration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4A66F3-329E-448A-BF91-A8FA164AA9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Guidance and baselines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FC0778-5017-44E9-B750-24FB4790A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2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C09B9-FAD9-49E1-B762-097A5F923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27" y="927945"/>
            <a:ext cx="1834972" cy="2384532"/>
          </a:xfrm>
          <a:prstGeom prst="rect">
            <a:avLst/>
          </a:prstGeom>
        </p:spPr>
      </p:pic>
      <p:pic>
        <p:nvPicPr>
          <p:cNvPr id="34" name="Picture 33" descr="A picture containing electronics&#10;&#10;Description generated with very high confidence">
            <a:extLst>
              <a:ext uri="{FF2B5EF4-FFF2-40B4-BE49-F238E27FC236}">
                <a16:creationId xmlns:a16="http://schemas.microsoft.com/office/drawing/2014/main" id="{76F74092-7FA9-4C61-9D46-EA86B940C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" y="921592"/>
            <a:ext cx="1843710" cy="2384532"/>
          </a:xfrm>
          <a:prstGeom prst="rect">
            <a:avLst/>
          </a:prstGeom>
          <a:ln w="12700">
            <a:solidFill>
              <a:srgbClr val="666666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B9F30C-A8DF-4331-B59E-667D10259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40" y="934298"/>
            <a:ext cx="1643906" cy="2350786"/>
          </a:xfrm>
          <a:prstGeom prst="rect">
            <a:avLst/>
          </a:prstGeom>
          <a:ln w="12700">
            <a:solidFill>
              <a:srgbClr val="666666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DC75EE-B9D8-426D-87CF-91EC2056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75" y="906905"/>
            <a:ext cx="1850547" cy="23928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A9BEDC9-7F42-4D03-B0FE-F83F4AF13C77}"/>
              </a:ext>
            </a:extLst>
          </p:cNvPr>
          <p:cNvSpPr/>
          <p:nvPr/>
        </p:nvSpPr>
        <p:spPr>
          <a:xfrm>
            <a:off x="7986" y="3285865"/>
            <a:ext cx="9136014" cy="4571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61CCC1-D310-4F49-84DC-9246A82D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86" y="892218"/>
            <a:ext cx="1846199" cy="23928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8AD1CB5-38EB-4EC8-ABC6-65B0AF00C452}"/>
              </a:ext>
            </a:extLst>
          </p:cNvPr>
          <p:cNvSpPr/>
          <p:nvPr/>
        </p:nvSpPr>
        <p:spPr>
          <a:xfrm>
            <a:off x="0" y="741218"/>
            <a:ext cx="9167648" cy="18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598F67-FC7E-4F7F-B0B4-0BE5A176819B}"/>
              </a:ext>
            </a:extLst>
          </p:cNvPr>
          <p:cNvSpPr/>
          <p:nvPr/>
        </p:nvSpPr>
        <p:spPr>
          <a:xfrm>
            <a:off x="6234128" y="4566894"/>
            <a:ext cx="15358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64547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agilemanifesto.org</a:t>
            </a:r>
            <a:endParaRPr lang="en-US" dirty="0">
              <a:solidFill>
                <a:srgbClr val="4645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9EFB6-6624-4755-B95F-7A41E1DF87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23277" r="12779" b="24733"/>
          <a:stretch/>
        </p:blipFill>
        <p:spPr>
          <a:xfrm>
            <a:off x="3880149" y="3793468"/>
            <a:ext cx="1685676" cy="617461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36D234-A82A-4348-BA03-F1794A5388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" y="3716044"/>
            <a:ext cx="1445694" cy="59480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D5D0E63D-6DB5-4893-A7F8-441CBBAA3A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7" y="3716044"/>
            <a:ext cx="1143719" cy="766472"/>
          </a:xfrm>
          <a:prstGeom prst="rect">
            <a:avLst/>
          </a:prstGeom>
        </p:spPr>
      </p:pic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49391E3-4912-44E8-95A8-9B8B2774D670}"/>
              </a:ext>
            </a:extLst>
          </p:cNvPr>
          <p:cNvSpPr txBox="1">
            <a:spLocks/>
          </p:cNvSpPr>
          <p:nvPr/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07DD9-E92B-45E8-BE0A-E6B2EDF345EB}" type="slidenum">
              <a:rPr lang="en-US" sz="800" b="1" smtClean="0">
                <a:solidFill>
                  <a:schemeClr val="bg1"/>
                </a:solidFill>
              </a:rPr>
              <a:pPr algn="r"/>
              <a:t>12</a:t>
            </a:fld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9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120C-3F02-4847-9712-902AB26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B38A6-D52F-41E8-BE3E-52B76090242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" t="1506" r="1506"/>
          <a:stretch/>
        </p:blipFill>
        <p:spPr>
          <a:xfrm>
            <a:off x="357188" y="1350488"/>
            <a:ext cx="3986212" cy="2882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636F571-8F92-4CEE-86D6-97E86C2240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4"/>
          <a:srcRect t="1" b="1042"/>
          <a:stretch/>
        </p:blipFill>
        <p:spPr>
          <a:xfrm>
            <a:off x="4800600" y="1350488"/>
            <a:ext cx="3986213" cy="2882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2447-37F8-4980-923E-CA14389D8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9EE679-2481-4178-A7C9-79211CC47E91}"/>
              </a:ext>
            </a:extLst>
          </p:cNvPr>
          <p:cNvSpPr txBox="1">
            <a:spLocks/>
          </p:cNvSpPr>
          <p:nvPr/>
        </p:nvSpPr>
        <p:spPr>
          <a:xfrm>
            <a:off x="357189" y="1079500"/>
            <a:ext cx="3986212" cy="342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cap="all" spc="200" dirty="0">
                <a:solidFill>
                  <a:schemeClr val="accent2"/>
                </a:solidFill>
                <a:latin typeface="+mn-lt"/>
              </a:rPr>
              <a:t>For mentee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8C0DD2-8146-48C5-A878-F99D2167FD69}"/>
              </a:ext>
            </a:extLst>
          </p:cNvPr>
          <p:cNvSpPr txBox="1">
            <a:spLocks/>
          </p:cNvSpPr>
          <p:nvPr/>
        </p:nvSpPr>
        <p:spPr>
          <a:xfrm>
            <a:off x="4800597" y="1079500"/>
            <a:ext cx="3993359" cy="34290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cap="all" spc="200" dirty="0">
                <a:solidFill>
                  <a:schemeClr val="accent2"/>
                </a:solidFill>
              </a:rPr>
              <a:t>For mentor</a:t>
            </a:r>
          </a:p>
        </p:txBody>
      </p:sp>
    </p:spTree>
    <p:extLst>
      <p:ext uri="{BB962C8B-B14F-4D97-AF65-F5344CB8AC3E}">
        <p14:creationId xmlns:p14="http://schemas.microsoft.com/office/powerpoint/2010/main" val="125906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A24-500F-4A77-8D6F-26B351E8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case Implication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D5592-66D0-4196-9DFE-E7E24ADF7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2914DBC3-8578-4EF1-8D0A-D5E2E3EF1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846" y="739902"/>
            <a:ext cx="370104" cy="370104"/>
          </a:xfrm>
          <a:prstGeom prst="rect">
            <a:avLst/>
          </a:prstGeom>
        </p:spPr>
      </p:pic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8A39798B-7CEC-4E46-9E7F-B9DCD0763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7596" y="739902"/>
            <a:ext cx="370104" cy="370104"/>
          </a:xfrm>
          <a:prstGeom prst="rect">
            <a:avLst/>
          </a:prstGeom>
        </p:spPr>
      </p:pic>
      <p:pic>
        <p:nvPicPr>
          <p:cNvPr id="11" name="Graphic 10" descr="User">
            <a:extLst>
              <a:ext uri="{FF2B5EF4-FFF2-40B4-BE49-F238E27FC236}">
                <a16:creationId xmlns:a16="http://schemas.microsoft.com/office/drawing/2014/main" id="{8F936D2A-1D13-4B39-8262-C9F3F31414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546" y="739902"/>
            <a:ext cx="370104" cy="370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409B7-249A-4F78-A0E9-B85B40DB7438}"/>
              </a:ext>
            </a:extLst>
          </p:cNvPr>
          <p:cNvSpPr txBox="1"/>
          <p:nvPr/>
        </p:nvSpPr>
        <p:spPr>
          <a:xfrm>
            <a:off x="372959" y="4457218"/>
            <a:ext cx="2201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6"/>
                </a:solidFill>
              </a:rPr>
              <a:t>Project practice is the best source for cases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2A9C7-9FF2-4A2D-8550-DA20F6BEF7BF}"/>
              </a:ext>
            </a:extLst>
          </p:cNvPr>
          <p:cNvSpPr txBox="1"/>
          <p:nvPr/>
        </p:nvSpPr>
        <p:spPr>
          <a:xfrm>
            <a:off x="4505672" y="4457218"/>
            <a:ext cx="1141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6"/>
                </a:solidFill>
              </a:rPr>
              <a:t>Align with standards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A885A-A8E5-4B9C-A865-0D81C5FDD837}"/>
              </a:ext>
            </a:extLst>
          </p:cNvPr>
          <p:cNvSpPr/>
          <p:nvPr/>
        </p:nvSpPr>
        <p:spPr>
          <a:xfrm>
            <a:off x="4621743" y="1593437"/>
            <a:ext cx="2066544" cy="512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Engage colleagues to discuss proposals in group and design the best approach together</a:t>
            </a:r>
            <a:endParaRPr lang="en-US" sz="9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323541-285B-400C-BF50-7B95E0A3EB5A}"/>
              </a:ext>
            </a:extLst>
          </p:cNvPr>
          <p:cNvSpPr/>
          <p:nvPr/>
        </p:nvSpPr>
        <p:spPr>
          <a:xfrm>
            <a:off x="2497351" y="1593437"/>
            <a:ext cx="2066544" cy="512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Take challenges and try to solve 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C3465C-D578-477A-8A15-73A8262F5FE5}"/>
              </a:ext>
            </a:extLst>
          </p:cNvPr>
          <p:cNvSpPr/>
          <p:nvPr/>
        </p:nvSpPr>
        <p:spPr>
          <a:xfrm>
            <a:off x="4621743" y="2139899"/>
            <a:ext cx="2066544" cy="512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Review your experience it in BA group. Capture failures and improvement opportunities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F6993A-0750-413A-8772-7403831E4CF9}"/>
              </a:ext>
            </a:extLst>
          </p:cNvPr>
          <p:cNvSpPr/>
          <p:nvPr/>
        </p:nvSpPr>
        <p:spPr>
          <a:xfrm>
            <a:off x="2497351" y="2139899"/>
            <a:ext cx="2066544" cy="512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Review</a:t>
            </a:r>
            <a:r>
              <a:rPr lang="ru-RU" sz="900" b="0" dirty="0">
                <a:solidFill>
                  <a:schemeClr val="tx2"/>
                </a:solidFill>
              </a:rPr>
              <a:t> </a:t>
            </a:r>
            <a:r>
              <a:rPr lang="en-US" sz="900" b="0" dirty="0">
                <a:solidFill>
                  <a:schemeClr val="tx2"/>
                </a:solidFill>
              </a:rPr>
              <a:t>project feedback and </a:t>
            </a:r>
            <a:r>
              <a:rPr lang="en-US" sz="900" dirty="0">
                <a:solidFill>
                  <a:schemeClr val="tx2"/>
                </a:solidFill>
              </a:rPr>
              <a:t>DoD</a:t>
            </a:r>
            <a:r>
              <a:rPr lang="en-US" sz="900" b="0" dirty="0">
                <a:solidFill>
                  <a:schemeClr val="tx2"/>
                </a:solidFill>
              </a:rPr>
              <a:t> per different models. Strive for improvement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D868D1-786D-4ADE-9B46-B4235DFC08FF}"/>
              </a:ext>
            </a:extLst>
          </p:cNvPr>
          <p:cNvSpPr/>
          <p:nvPr/>
        </p:nvSpPr>
        <p:spPr>
          <a:xfrm>
            <a:off x="4621743" y="2686361"/>
            <a:ext cx="2066544" cy="512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Challenge DoD per scalability &amp; implication to different cases and personalities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653012-31C4-4E95-87A7-393F8BEC2AF7}"/>
              </a:ext>
            </a:extLst>
          </p:cNvPr>
          <p:cNvSpPr/>
          <p:nvPr/>
        </p:nvSpPr>
        <p:spPr>
          <a:xfrm>
            <a:off x="2497351" y="2686361"/>
            <a:ext cx="2066544" cy="512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Define DoD, quality criteria, indicators and metrics and plan your activities with respect to DoD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13492-4F6E-47B5-90AB-3BB557DB778B}"/>
              </a:ext>
            </a:extLst>
          </p:cNvPr>
          <p:cNvSpPr/>
          <p:nvPr/>
        </p:nvSpPr>
        <p:spPr>
          <a:xfrm>
            <a:off x="6746134" y="2686361"/>
            <a:ext cx="2066544" cy="512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Look for experienced BAs in particular topics and ask to challenge DoD</a:t>
            </a:r>
            <a:r>
              <a:rPr lang="ru-RU" sz="900" b="0" dirty="0">
                <a:solidFill>
                  <a:schemeClr val="tx2"/>
                </a:solidFill>
              </a:rPr>
              <a:t> </a:t>
            </a:r>
            <a:endParaRPr lang="en-US" sz="900" b="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874173-79A5-47A1-816A-1FF6250B35D1}"/>
              </a:ext>
            </a:extLst>
          </p:cNvPr>
          <p:cNvSpPr/>
          <p:nvPr/>
        </p:nvSpPr>
        <p:spPr>
          <a:xfrm>
            <a:off x="4621743" y="3232823"/>
            <a:ext cx="2066544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Review case-studies together. Solve each other’s cases and enrich complexity. Challenge solutions.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F950D9-15D2-4215-B808-B3528F88520A}"/>
              </a:ext>
            </a:extLst>
          </p:cNvPr>
          <p:cNvSpPr/>
          <p:nvPr/>
        </p:nvSpPr>
        <p:spPr>
          <a:xfrm>
            <a:off x="2497351" y="3232823"/>
            <a:ext cx="2066544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Write down cases from your experience as a tasks and solutions with rationale and explanations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E05745-DE83-40D7-AD14-7BF7922CCD9D}"/>
              </a:ext>
            </a:extLst>
          </p:cNvPr>
          <p:cNvSpPr/>
          <p:nvPr/>
        </p:nvSpPr>
        <p:spPr>
          <a:xfrm>
            <a:off x="6746134" y="3232823"/>
            <a:ext cx="2066544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Collect cases. Scale and diversify per maturity and domain. Assess BAs to get best fit. Establish mentorship.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35E593-F436-4E10-AF00-470F908AFBAB}"/>
              </a:ext>
            </a:extLst>
          </p:cNvPr>
          <p:cNvSpPr/>
          <p:nvPr/>
        </p:nvSpPr>
        <p:spPr>
          <a:xfrm>
            <a:off x="4621743" y="3779284"/>
            <a:ext cx="2066544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Present both successes and failures with outcomes as quick and often as possible (verbally, whiteboarding)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599C90-E312-4687-A5A5-B88AEC45EC92}"/>
              </a:ext>
            </a:extLst>
          </p:cNvPr>
          <p:cNvSpPr/>
          <p:nvPr/>
        </p:nvSpPr>
        <p:spPr>
          <a:xfrm>
            <a:off x="6746134" y="3779284"/>
            <a:ext cx="2066544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dirty="0">
                <a:solidFill>
                  <a:schemeClr val="tx2"/>
                </a:solidFill>
              </a:rPr>
              <a:t>Do presentation with case-studies in community. Include DoD, lessons learned, outcomes and “how-to”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666F77-9E27-44C6-89CD-6B5BEA68007B}"/>
              </a:ext>
            </a:extLst>
          </p:cNvPr>
          <p:cNvSpPr/>
          <p:nvPr/>
        </p:nvSpPr>
        <p:spPr>
          <a:xfrm>
            <a:off x="372959" y="1593437"/>
            <a:ext cx="2066544" cy="512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2"/>
                </a:solidFill>
              </a:rPr>
              <a:t>Treat problems as challenges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BA7166-B64A-4C37-9595-C9903201AAE0}"/>
              </a:ext>
            </a:extLst>
          </p:cNvPr>
          <p:cNvSpPr/>
          <p:nvPr/>
        </p:nvSpPr>
        <p:spPr>
          <a:xfrm>
            <a:off x="372959" y="2139899"/>
            <a:ext cx="2066544" cy="512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tx2"/>
                </a:solidFill>
              </a:rPr>
              <a:t>Do lessons learned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691C86-008B-4413-9768-4600BE7CABA1}"/>
              </a:ext>
            </a:extLst>
          </p:cNvPr>
          <p:cNvSpPr/>
          <p:nvPr/>
        </p:nvSpPr>
        <p:spPr>
          <a:xfrm>
            <a:off x="372959" y="2686361"/>
            <a:ext cx="2066544" cy="512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tx2"/>
                </a:solidFill>
              </a:rPr>
              <a:t>Go with DoD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4333E4-D2FB-4F24-B9A7-5FCA92F4F70A}"/>
              </a:ext>
            </a:extLst>
          </p:cNvPr>
          <p:cNvSpPr/>
          <p:nvPr/>
        </p:nvSpPr>
        <p:spPr>
          <a:xfrm>
            <a:off x="372959" y="3232823"/>
            <a:ext cx="2066544" cy="512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2"/>
                </a:solidFill>
              </a:rPr>
              <a:t>Create case-studies as learning materials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3A8F16-BA7B-4465-B3D9-47BF0E59BF72}"/>
              </a:ext>
            </a:extLst>
          </p:cNvPr>
          <p:cNvSpPr/>
          <p:nvPr/>
        </p:nvSpPr>
        <p:spPr>
          <a:xfrm>
            <a:off x="372959" y="3779284"/>
            <a:ext cx="2066544" cy="512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2"/>
                </a:solidFill>
              </a:rPr>
              <a:t>Share your experience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9F690-025B-4A1B-81D6-FDF7815A42CC}"/>
              </a:ext>
            </a:extLst>
          </p:cNvPr>
          <p:cNvSpPr txBox="1"/>
          <p:nvPr/>
        </p:nvSpPr>
        <p:spPr>
          <a:xfrm>
            <a:off x="3147042" y="1133016"/>
            <a:ext cx="78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Single BA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2FB7C-7CD5-4459-8B70-C4399EBEB063}"/>
              </a:ext>
            </a:extLst>
          </p:cNvPr>
          <p:cNvSpPr txBox="1"/>
          <p:nvPr/>
        </p:nvSpPr>
        <p:spPr>
          <a:xfrm>
            <a:off x="4792296" y="1133016"/>
            <a:ext cx="156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2-3 BAs Collaboration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8DF76D-D1C5-4505-A499-68BC5506581B}"/>
              </a:ext>
            </a:extLst>
          </p:cNvPr>
          <p:cNvSpPr txBox="1"/>
          <p:nvPr/>
        </p:nvSpPr>
        <p:spPr>
          <a:xfrm>
            <a:off x="6710120" y="1133016"/>
            <a:ext cx="1881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Company / BA Community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FEBDE8-839A-45F8-BD71-FC3340563043}"/>
              </a:ext>
            </a:extLst>
          </p:cNvPr>
          <p:cNvSpPr/>
          <p:nvPr/>
        </p:nvSpPr>
        <p:spPr>
          <a:xfrm>
            <a:off x="6746134" y="3235828"/>
            <a:ext cx="2066544" cy="51206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63C0FC-F10A-463E-B4FA-44ACDC297D26}"/>
              </a:ext>
            </a:extLst>
          </p:cNvPr>
          <p:cNvGrpSpPr/>
          <p:nvPr/>
        </p:nvGrpSpPr>
        <p:grpSpPr>
          <a:xfrm>
            <a:off x="7413441" y="3175467"/>
            <a:ext cx="1730559" cy="726638"/>
            <a:chOff x="7413441" y="3934735"/>
            <a:chExt cx="1730559" cy="72663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797A9CC-8374-4B57-9C06-0E05A151D5EE}"/>
                </a:ext>
              </a:extLst>
            </p:cNvPr>
            <p:cNvSpPr/>
            <p:nvPr/>
          </p:nvSpPr>
          <p:spPr>
            <a:xfrm>
              <a:off x="7413441" y="4008300"/>
              <a:ext cx="1730559" cy="6174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FC5D89-D5FF-4FB0-B71F-EAAC5736BDF4}"/>
                </a:ext>
              </a:extLst>
            </p:cNvPr>
            <p:cNvSpPr txBox="1"/>
            <p:nvPr/>
          </p:nvSpPr>
          <p:spPr>
            <a:xfrm>
              <a:off x="7783816" y="3934735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Lead BA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41039DC-8F14-4A40-A0D8-AD3DA6BF32FD}"/>
                </a:ext>
              </a:extLst>
            </p:cNvPr>
            <p:cNvGrpSpPr/>
            <p:nvPr/>
          </p:nvGrpSpPr>
          <p:grpSpPr>
            <a:xfrm>
              <a:off x="7574450" y="3939004"/>
              <a:ext cx="209365" cy="209365"/>
              <a:chOff x="8245953" y="3133209"/>
              <a:chExt cx="209365" cy="20936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0E3B5E-55AF-4CA1-AC92-5BADD1F0D4D1}"/>
                  </a:ext>
                </a:extLst>
              </p:cNvPr>
              <p:cNvSpPr/>
              <p:nvPr/>
            </p:nvSpPr>
            <p:spPr>
              <a:xfrm>
                <a:off x="8245953" y="3133209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Graphic 19" descr="User">
                <a:extLst>
                  <a:ext uri="{FF2B5EF4-FFF2-40B4-BE49-F238E27FC236}">
                    <a16:creationId xmlns:a16="http://schemas.microsoft.com/office/drawing/2014/main" id="{5FF9EF06-5677-4DAC-A539-523AA349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8266277" y="3153533"/>
                <a:ext cx="168717" cy="168717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C17E92-B7B3-4539-97C6-4029813BB540}"/>
                </a:ext>
              </a:extLst>
            </p:cNvPr>
            <p:cNvSpPr txBox="1"/>
            <p:nvPr/>
          </p:nvSpPr>
          <p:spPr>
            <a:xfrm>
              <a:off x="7776935" y="4156565"/>
              <a:ext cx="8082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SA / Dev lead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87DF3D-204A-4F74-BCA9-27F910A29C58}"/>
                </a:ext>
              </a:extLst>
            </p:cNvPr>
            <p:cNvGrpSpPr/>
            <p:nvPr/>
          </p:nvGrpSpPr>
          <p:grpSpPr>
            <a:xfrm>
              <a:off x="7572592" y="4195372"/>
              <a:ext cx="209365" cy="209365"/>
              <a:chOff x="8245953" y="3133209"/>
              <a:chExt cx="209365" cy="20936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A0DDA75-841A-415E-8835-B13F1373A481}"/>
                  </a:ext>
                </a:extLst>
              </p:cNvPr>
              <p:cNvSpPr/>
              <p:nvPr/>
            </p:nvSpPr>
            <p:spPr>
              <a:xfrm>
                <a:off x="8245953" y="3133209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Graphic 44" descr="User">
                <a:extLst>
                  <a:ext uri="{FF2B5EF4-FFF2-40B4-BE49-F238E27FC236}">
                    <a16:creationId xmlns:a16="http://schemas.microsoft.com/office/drawing/2014/main" id="{D3202965-7D45-4CB7-9C60-371C9E162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8266277" y="3153533"/>
                <a:ext cx="168717" cy="168717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15BCAD-1875-45CE-B5AB-F505BB0AB843}"/>
                </a:ext>
              </a:extLst>
            </p:cNvPr>
            <p:cNvSpPr txBox="1"/>
            <p:nvPr/>
          </p:nvSpPr>
          <p:spPr>
            <a:xfrm>
              <a:off x="7764235" y="4430541"/>
              <a:ext cx="7152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FE / BE Dev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8418059-046A-466B-B2A3-35E1FFA3C0FA}"/>
                </a:ext>
              </a:extLst>
            </p:cNvPr>
            <p:cNvGrpSpPr/>
            <p:nvPr/>
          </p:nvGrpSpPr>
          <p:grpSpPr>
            <a:xfrm>
              <a:off x="7567570" y="4441274"/>
              <a:ext cx="209365" cy="209365"/>
              <a:chOff x="8456462" y="3300337"/>
              <a:chExt cx="209365" cy="20936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499B86F-4BBD-44A3-8B31-B9251BA007FF}"/>
                  </a:ext>
                </a:extLst>
              </p:cNvPr>
              <p:cNvSpPr/>
              <p:nvPr/>
            </p:nvSpPr>
            <p:spPr>
              <a:xfrm>
                <a:off x="8456462" y="3300337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Graphic 52" descr="Users">
                <a:extLst>
                  <a:ext uri="{FF2B5EF4-FFF2-40B4-BE49-F238E27FC236}">
                    <a16:creationId xmlns:a16="http://schemas.microsoft.com/office/drawing/2014/main" id="{719776A7-D02A-4779-9C5D-F262E0E08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76786" y="3320661"/>
                <a:ext cx="168717" cy="168717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D1C1619-AFAE-40FF-81A3-324F86409FF0}"/>
                </a:ext>
              </a:extLst>
            </p:cNvPr>
            <p:cNvGrpSpPr/>
            <p:nvPr/>
          </p:nvGrpSpPr>
          <p:grpSpPr>
            <a:xfrm>
              <a:off x="8593701" y="4351956"/>
              <a:ext cx="509359" cy="230832"/>
              <a:chOff x="7602807" y="4607733"/>
              <a:chExt cx="509359" cy="2308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0D0548-559D-48B6-A768-2BC5D794A020}"/>
                  </a:ext>
                </a:extLst>
              </p:cNvPr>
              <p:cNvSpPr txBox="1"/>
              <p:nvPr/>
            </p:nvSpPr>
            <p:spPr>
              <a:xfrm>
                <a:off x="7794450" y="4607733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UX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3C90DC1-AD6A-4842-A6E5-78F8AAC6540E}"/>
                  </a:ext>
                </a:extLst>
              </p:cNvPr>
              <p:cNvGrpSpPr/>
              <p:nvPr/>
            </p:nvGrpSpPr>
            <p:grpSpPr>
              <a:xfrm>
                <a:off x="7602807" y="4609378"/>
                <a:ext cx="209365" cy="209365"/>
                <a:chOff x="8245953" y="3133209"/>
                <a:chExt cx="209365" cy="2093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7069B8F9-D65C-4817-B06D-FC57FEB6A536}"/>
                    </a:ext>
                  </a:extLst>
                </p:cNvPr>
                <p:cNvSpPr/>
                <p:nvPr/>
              </p:nvSpPr>
              <p:spPr>
                <a:xfrm>
                  <a:off x="8245953" y="3133209"/>
                  <a:ext cx="209365" cy="20936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 descr="User">
                  <a:extLst>
                    <a:ext uri="{FF2B5EF4-FFF2-40B4-BE49-F238E27FC236}">
                      <a16:creationId xmlns:a16="http://schemas.microsoft.com/office/drawing/2014/main" id="{381CD3D6-9023-449F-8643-BA1EC8E666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8266277" y="3153533"/>
                  <a:ext cx="168717" cy="1687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6119BDB-0FB1-4985-B0FB-A6CC15E8E115}"/>
                </a:ext>
              </a:extLst>
            </p:cNvPr>
            <p:cNvGrpSpPr/>
            <p:nvPr/>
          </p:nvGrpSpPr>
          <p:grpSpPr>
            <a:xfrm>
              <a:off x="8585170" y="4069501"/>
              <a:ext cx="535007" cy="230832"/>
              <a:chOff x="8624295" y="4029771"/>
              <a:chExt cx="535007" cy="23083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AEACCF3-192F-4BAB-A46D-CF94F8E49FFC}"/>
                  </a:ext>
                </a:extLst>
              </p:cNvPr>
              <p:cNvSpPr txBox="1"/>
              <p:nvPr/>
            </p:nvSpPr>
            <p:spPr>
              <a:xfrm>
                <a:off x="8815938" y="4029771"/>
                <a:ext cx="34336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PM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1765283-641B-475D-A04C-E4F3FD63754D}"/>
                  </a:ext>
                </a:extLst>
              </p:cNvPr>
              <p:cNvGrpSpPr/>
              <p:nvPr/>
            </p:nvGrpSpPr>
            <p:grpSpPr>
              <a:xfrm>
                <a:off x="8624295" y="4031416"/>
                <a:ext cx="209365" cy="209365"/>
                <a:chOff x="8245953" y="3133209"/>
                <a:chExt cx="209365" cy="209365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B823B55-DC70-48CE-AE0B-B332C0C3D308}"/>
                    </a:ext>
                  </a:extLst>
                </p:cNvPr>
                <p:cNvSpPr/>
                <p:nvPr/>
              </p:nvSpPr>
              <p:spPr>
                <a:xfrm>
                  <a:off x="8245953" y="3133209"/>
                  <a:ext cx="209365" cy="20936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 descr="User">
                  <a:extLst>
                    <a:ext uri="{FF2B5EF4-FFF2-40B4-BE49-F238E27FC236}">
                      <a16:creationId xmlns:a16="http://schemas.microsoft.com/office/drawing/2014/main" id="{26747BAE-A0FC-42A2-8633-A6B4BA496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8266277" y="3153533"/>
                  <a:ext cx="168717" cy="16871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3D4C49-3438-4BA1-8292-47F0F09E9B15}"/>
              </a:ext>
            </a:extLst>
          </p:cNvPr>
          <p:cNvSpPr/>
          <p:nvPr/>
        </p:nvSpPr>
        <p:spPr>
          <a:xfrm>
            <a:off x="2032926" y="924225"/>
            <a:ext cx="1699567" cy="679827"/>
          </a:xfrm>
          <a:custGeom>
            <a:avLst/>
            <a:gdLst>
              <a:gd name="connsiteX0" fmla="*/ 0 w 1699567"/>
              <a:gd name="connsiteY0" fmla="*/ 0 h 679827"/>
              <a:gd name="connsiteX1" fmla="*/ 1359654 w 1699567"/>
              <a:gd name="connsiteY1" fmla="*/ 0 h 679827"/>
              <a:gd name="connsiteX2" fmla="*/ 1699567 w 1699567"/>
              <a:gd name="connsiteY2" fmla="*/ 339914 h 679827"/>
              <a:gd name="connsiteX3" fmla="*/ 1359654 w 1699567"/>
              <a:gd name="connsiteY3" fmla="*/ 679827 h 679827"/>
              <a:gd name="connsiteX4" fmla="*/ 0 w 1699567"/>
              <a:gd name="connsiteY4" fmla="*/ 679827 h 679827"/>
              <a:gd name="connsiteX5" fmla="*/ 339914 w 1699567"/>
              <a:gd name="connsiteY5" fmla="*/ 339914 h 679827"/>
              <a:gd name="connsiteX6" fmla="*/ 0 w 1699567"/>
              <a:gd name="connsiteY6" fmla="*/ 0 h 6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567" h="679827">
                <a:moveTo>
                  <a:pt x="0" y="0"/>
                </a:moveTo>
                <a:lnTo>
                  <a:pt x="1359654" y="0"/>
                </a:lnTo>
                <a:lnTo>
                  <a:pt x="1699567" y="339914"/>
                </a:lnTo>
                <a:lnTo>
                  <a:pt x="1359654" y="679827"/>
                </a:lnTo>
                <a:lnTo>
                  <a:pt x="0" y="679827"/>
                </a:lnTo>
                <a:lnTo>
                  <a:pt x="339914" y="3399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614" tIns="6350" rIns="339913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CONTENT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D4F1DA-3CB1-4DA5-993B-FB5EB491CA98}"/>
              </a:ext>
            </a:extLst>
          </p:cNvPr>
          <p:cNvSpPr/>
          <p:nvPr/>
        </p:nvSpPr>
        <p:spPr>
          <a:xfrm>
            <a:off x="4724701" y="982010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TECHNIQUES BASED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38FFCDA-015B-4372-B997-2301D9CC5318}"/>
              </a:ext>
            </a:extLst>
          </p:cNvPr>
          <p:cNvSpPr/>
          <p:nvPr/>
        </p:nvSpPr>
        <p:spPr>
          <a:xfrm>
            <a:off x="5937852" y="982010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MATURITY BASED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D89EBDE-5EDC-4ED7-AAC7-E38F889FC424}"/>
              </a:ext>
            </a:extLst>
          </p:cNvPr>
          <p:cNvSpPr/>
          <p:nvPr/>
        </p:nvSpPr>
        <p:spPr>
          <a:xfrm>
            <a:off x="2032926" y="2474230"/>
            <a:ext cx="1699567" cy="679827"/>
          </a:xfrm>
          <a:custGeom>
            <a:avLst/>
            <a:gdLst>
              <a:gd name="connsiteX0" fmla="*/ 0 w 1699567"/>
              <a:gd name="connsiteY0" fmla="*/ 0 h 679827"/>
              <a:gd name="connsiteX1" fmla="*/ 1359654 w 1699567"/>
              <a:gd name="connsiteY1" fmla="*/ 0 h 679827"/>
              <a:gd name="connsiteX2" fmla="*/ 1699567 w 1699567"/>
              <a:gd name="connsiteY2" fmla="*/ 339914 h 679827"/>
              <a:gd name="connsiteX3" fmla="*/ 1359654 w 1699567"/>
              <a:gd name="connsiteY3" fmla="*/ 679827 h 679827"/>
              <a:gd name="connsiteX4" fmla="*/ 0 w 1699567"/>
              <a:gd name="connsiteY4" fmla="*/ 679827 h 679827"/>
              <a:gd name="connsiteX5" fmla="*/ 339914 w 1699567"/>
              <a:gd name="connsiteY5" fmla="*/ 339914 h 679827"/>
              <a:gd name="connsiteX6" fmla="*/ 0 w 1699567"/>
              <a:gd name="connsiteY6" fmla="*/ 0 h 6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567" h="679827">
                <a:moveTo>
                  <a:pt x="0" y="0"/>
                </a:moveTo>
                <a:lnTo>
                  <a:pt x="1359654" y="0"/>
                </a:lnTo>
                <a:lnTo>
                  <a:pt x="1699567" y="339914"/>
                </a:lnTo>
                <a:lnTo>
                  <a:pt x="1359654" y="679827"/>
                </a:lnTo>
                <a:lnTo>
                  <a:pt x="0" y="679827"/>
                </a:lnTo>
                <a:lnTo>
                  <a:pt x="339914" y="3399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614" tIns="6350" rIns="339913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CONTENT DEVELOPMENT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CD6199B-936F-46B2-AB2A-65B238FAFA41}"/>
              </a:ext>
            </a:extLst>
          </p:cNvPr>
          <p:cNvSpPr/>
          <p:nvPr/>
        </p:nvSpPr>
        <p:spPr>
          <a:xfrm>
            <a:off x="4724701" y="2532016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COMPLEXITY FOCUS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BC2CE7-99D9-45DB-A350-DBD8CA50BA90}"/>
              </a:ext>
            </a:extLst>
          </p:cNvPr>
          <p:cNvSpPr/>
          <p:nvPr/>
        </p:nvSpPr>
        <p:spPr>
          <a:xfrm>
            <a:off x="5937852" y="2532016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SPEED &amp; BREVITY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2FF5FB7-E74A-4BA8-96C1-D53717B55B2B}"/>
              </a:ext>
            </a:extLst>
          </p:cNvPr>
          <p:cNvGrpSpPr/>
          <p:nvPr/>
        </p:nvGrpSpPr>
        <p:grpSpPr>
          <a:xfrm>
            <a:off x="2032926" y="3249233"/>
            <a:ext cx="5315567" cy="679827"/>
            <a:chOff x="2032926" y="3249233"/>
            <a:chExt cx="5315567" cy="67982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94E364D-5EA6-45AD-84E5-8473DAC958AE}"/>
                </a:ext>
              </a:extLst>
            </p:cNvPr>
            <p:cNvSpPr/>
            <p:nvPr/>
          </p:nvSpPr>
          <p:spPr>
            <a:xfrm>
              <a:off x="2032926" y="3249233"/>
              <a:ext cx="1699567" cy="679827"/>
            </a:xfrm>
            <a:custGeom>
              <a:avLst/>
              <a:gdLst>
                <a:gd name="connsiteX0" fmla="*/ 0 w 1699567"/>
                <a:gd name="connsiteY0" fmla="*/ 0 h 679827"/>
                <a:gd name="connsiteX1" fmla="*/ 1359654 w 1699567"/>
                <a:gd name="connsiteY1" fmla="*/ 0 h 679827"/>
                <a:gd name="connsiteX2" fmla="*/ 1699567 w 1699567"/>
                <a:gd name="connsiteY2" fmla="*/ 339914 h 679827"/>
                <a:gd name="connsiteX3" fmla="*/ 1359654 w 1699567"/>
                <a:gd name="connsiteY3" fmla="*/ 679827 h 679827"/>
                <a:gd name="connsiteX4" fmla="*/ 0 w 1699567"/>
                <a:gd name="connsiteY4" fmla="*/ 679827 h 679827"/>
                <a:gd name="connsiteX5" fmla="*/ 339914 w 1699567"/>
                <a:gd name="connsiteY5" fmla="*/ 339914 h 679827"/>
                <a:gd name="connsiteX6" fmla="*/ 0 w 1699567"/>
                <a:gd name="connsiteY6" fmla="*/ 0 h 67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9567" h="679827">
                  <a:moveTo>
                    <a:pt x="0" y="0"/>
                  </a:moveTo>
                  <a:lnTo>
                    <a:pt x="1359654" y="0"/>
                  </a:lnTo>
                  <a:lnTo>
                    <a:pt x="1699567" y="339914"/>
                  </a:lnTo>
                  <a:lnTo>
                    <a:pt x="1359654" y="679827"/>
                  </a:lnTo>
                  <a:lnTo>
                    <a:pt x="0" y="679827"/>
                  </a:lnTo>
                  <a:lnTo>
                    <a:pt x="339914" y="33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614" tIns="6350" rIns="339913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PLATFORM</a:t>
              </a:r>
              <a:br>
                <a:rPr lang="en-US" sz="1000" b="1" kern="1200" dirty="0"/>
              </a:br>
              <a:r>
                <a:rPr lang="en-US" sz="1000" b="1" kern="1200" dirty="0"/>
                <a:t>DEVELOPMENT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F3182F-3025-446E-AB7D-467C9953A641}"/>
                </a:ext>
              </a:extLst>
            </p:cNvPr>
            <p:cNvSpPr/>
            <p:nvPr/>
          </p:nvSpPr>
          <p:spPr>
            <a:xfrm>
              <a:off x="4724701" y="3307019"/>
              <a:ext cx="1410641" cy="564256"/>
            </a:xfrm>
            <a:custGeom>
              <a:avLst/>
              <a:gdLst>
                <a:gd name="connsiteX0" fmla="*/ 0 w 1410641"/>
                <a:gd name="connsiteY0" fmla="*/ 0 h 564256"/>
                <a:gd name="connsiteX1" fmla="*/ 1128513 w 1410641"/>
                <a:gd name="connsiteY1" fmla="*/ 0 h 564256"/>
                <a:gd name="connsiteX2" fmla="*/ 1410641 w 1410641"/>
                <a:gd name="connsiteY2" fmla="*/ 282128 h 564256"/>
                <a:gd name="connsiteX3" fmla="*/ 1128513 w 1410641"/>
                <a:gd name="connsiteY3" fmla="*/ 564256 h 564256"/>
                <a:gd name="connsiteX4" fmla="*/ 0 w 1410641"/>
                <a:gd name="connsiteY4" fmla="*/ 564256 h 564256"/>
                <a:gd name="connsiteX5" fmla="*/ 282128 w 1410641"/>
                <a:gd name="connsiteY5" fmla="*/ 282128 h 564256"/>
                <a:gd name="connsiteX6" fmla="*/ 0 w 1410641"/>
                <a:gd name="connsiteY6" fmla="*/ 0 h 5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0641" h="564256">
                  <a:moveTo>
                    <a:pt x="0" y="0"/>
                  </a:moveTo>
                  <a:lnTo>
                    <a:pt x="1128513" y="0"/>
                  </a:lnTo>
                  <a:lnTo>
                    <a:pt x="1410641" y="282128"/>
                  </a:lnTo>
                  <a:lnTo>
                    <a:pt x="1128513" y="564256"/>
                  </a:lnTo>
                  <a:lnTo>
                    <a:pt x="0" y="564256"/>
                  </a:lnTo>
                  <a:lnTo>
                    <a:pt x="282128" y="28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828" tIns="6350" rIns="282128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POC</a:t>
              </a: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D8C97E-FF45-4419-A5C3-EA89381B5304}"/>
                </a:ext>
              </a:extLst>
            </p:cNvPr>
            <p:cNvSpPr/>
            <p:nvPr/>
          </p:nvSpPr>
          <p:spPr>
            <a:xfrm>
              <a:off x="5937852" y="3307019"/>
              <a:ext cx="1410641" cy="564256"/>
            </a:xfrm>
            <a:custGeom>
              <a:avLst/>
              <a:gdLst>
                <a:gd name="connsiteX0" fmla="*/ 0 w 1410641"/>
                <a:gd name="connsiteY0" fmla="*/ 0 h 564256"/>
                <a:gd name="connsiteX1" fmla="*/ 1128513 w 1410641"/>
                <a:gd name="connsiteY1" fmla="*/ 0 h 564256"/>
                <a:gd name="connsiteX2" fmla="*/ 1410641 w 1410641"/>
                <a:gd name="connsiteY2" fmla="*/ 282128 h 564256"/>
                <a:gd name="connsiteX3" fmla="*/ 1128513 w 1410641"/>
                <a:gd name="connsiteY3" fmla="*/ 564256 h 564256"/>
                <a:gd name="connsiteX4" fmla="*/ 0 w 1410641"/>
                <a:gd name="connsiteY4" fmla="*/ 564256 h 564256"/>
                <a:gd name="connsiteX5" fmla="*/ 282128 w 1410641"/>
                <a:gd name="connsiteY5" fmla="*/ 282128 h 564256"/>
                <a:gd name="connsiteX6" fmla="*/ 0 w 1410641"/>
                <a:gd name="connsiteY6" fmla="*/ 0 h 5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0641" h="564256">
                  <a:moveTo>
                    <a:pt x="0" y="0"/>
                  </a:moveTo>
                  <a:lnTo>
                    <a:pt x="1128513" y="0"/>
                  </a:lnTo>
                  <a:lnTo>
                    <a:pt x="1410641" y="282128"/>
                  </a:lnTo>
                  <a:lnTo>
                    <a:pt x="1128513" y="564256"/>
                  </a:lnTo>
                  <a:lnTo>
                    <a:pt x="0" y="564256"/>
                  </a:lnTo>
                  <a:lnTo>
                    <a:pt x="282128" y="28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828" tIns="6350" rIns="282128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TECHNOLOGY</a:t>
              </a: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F99D7C7-283A-4592-BF8C-8BB96CEFA627}"/>
              </a:ext>
            </a:extLst>
          </p:cNvPr>
          <p:cNvSpPr/>
          <p:nvPr/>
        </p:nvSpPr>
        <p:spPr>
          <a:xfrm>
            <a:off x="2032926" y="4024236"/>
            <a:ext cx="1699567" cy="679827"/>
          </a:xfrm>
          <a:custGeom>
            <a:avLst/>
            <a:gdLst>
              <a:gd name="connsiteX0" fmla="*/ 0 w 1699567"/>
              <a:gd name="connsiteY0" fmla="*/ 0 h 679827"/>
              <a:gd name="connsiteX1" fmla="*/ 1359654 w 1699567"/>
              <a:gd name="connsiteY1" fmla="*/ 0 h 679827"/>
              <a:gd name="connsiteX2" fmla="*/ 1699567 w 1699567"/>
              <a:gd name="connsiteY2" fmla="*/ 339914 h 679827"/>
              <a:gd name="connsiteX3" fmla="*/ 1359654 w 1699567"/>
              <a:gd name="connsiteY3" fmla="*/ 679827 h 679827"/>
              <a:gd name="connsiteX4" fmla="*/ 0 w 1699567"/>
              <a:gd name="connsiteY4" fmla="*/ 679827 h 679827"/>
              <a:gd name="connsiteX5" fmla="*/ 339914 w 1699567"/>
              <a:gd name="connsiteY5" fmla="*/ 339914 h 679827"/>
              <a:gd name="connsiteX6" fmla="*/ 0 w 1699567"/>
              <a:gd name="connsiteY6" fmla="*/ 0 h 6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567" h="679827">
                <a:moveTo>
                  <a:pt x="0" y="0"/>
                </a:moveTo>
                <a:lnTo>
                  <a:pt x="1359654" y="0"/>
                </a:lnTo>
                <a:lnTo>
                  <a:pt x="1699567" y="339914"/>
                </a:lnTo>
                <a:lnTo>
                  <a:pt x="1359654" y="679827"/>
                </a:lnTo>
                <a:lnTo>
                  <a:pt x="0" y="679827"/>
                </a:lnTo>
                <a:lnTo>
                  <a:pt x="339914" y="33991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614" tIns="6350" rIns="339913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ENGAGEMENT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6A38A58-EF1D-4787-B349-BB00BF3E49AE}"/>
              </a:ext>
            </a:extLst>
          </p:cNvPr>
          <p:cNvGrpSpPr/>
          <p:nvPr/>
        </p:nvGrpSpPr>
        <p:grpSpPr>
          <a:xfrm>
            <a:off x="3511549" y="982010"/>
            <a:ext cx="1410641" cy="3664267"/>
            <a:chOff x="3511549" y="982010"/>
            <a:chExt cx="1410641" cy="366426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2283AD-1CB3-48E8-861D-B6E60FFFF07E}"/>
                </a:ext>
              </a:extLst>
            </p:cNvPr>
            <p:cNvSpPr/>
            <p:nvPr/>
          </p:nvSpPr>
          <p:spPr>
            <a:xfrm>
              <a:off x="3511549" y="982010"/>
              <a:ext cx="1410641" cy="564256"/>
            </a:xfrm>
            <a:custGeom>
              <a:avLst/>
              <a:gdLst>
                <a:gd name="connsiteX0" fmla="*/ 0 w 1410641"/>
                <a:gd name="connsiteY0" fmla="*/ 0 h 564256"/>
                <a:gd name="connsiteX1" fmla="*/ 1128513 w 1410641"/>
                <a:gd name="connsiteY1" fmla="*/ 0 h 564256"/>
                <a:gd name="connsiteX2" fmla="*/ 1410641 w 1410641"/>
                <a:gd name="connsiteY2" fmla="*/ 282128 h 564256"/>
                <a:gd name="connsiteX3" fmla="*/ 1128513 w 1410641"/>
                <a:gd name="connsiteY3" fmla="*/ 564256 h 564256"/>
                <a:gd name="connsiteX4" fmla="*/ 0 w 1410641"/>
                <a:gd name="connsiteY4" fmla="*/ 564256 h 564256"/>
                <a:gd name="connsiteX5" fmla="*/ 282128 w 1410641"/>
                <a:gd name="connsiteY5" fmla="*/ 282128 h 564256"/>
                <a:gd name="connsiteX6" fmla="*/ 0 w 1410641"/>
                <a:gd name="connsiteY6" fmla="*/ 0 h 5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0641" h="564256">
                  <a:moveTo>
                    <a:pt x="0" y="0"/>
                  </a:moveTo>
                  <a:lnTo>
                    <a:pt x="1128513" y="0"/>
                  </a:lnTo>
                  <a:lnTo>
                    <a:pt x="1410641" y="282128"/>
                  </a:lnTo>
                  <a:lnTo>
                    <a:pt x="1128513" y="564256"/>
                  </a:lnTo>
                  <a:lnTo>
                    <a:pt x="0" y="564256"/>
                  </a:lnTo>
                  <a:lnTo>
                    <a:pt x="282128" y="28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828" tIns="6350" rIns="282128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HYPOTHESIS CHECK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082B7D-2696-4A5C-B865-F7D6518D53C5}"/>
                </a:ext>
              </a:extLst>
            </p:cNvPr>
            <p:cNvSpPr/>
            <p:nvPr/>
          </p:nvSpPr>
          <p:spPr>
            <a:xfrm>
              <a:off x="3511549" y="2532016"/>
              <a:ext cx="1410641" cy="564256"/>
            </a:xfrm>
            <a:custGeom>
              <a:avLst/>
              <a:gdLst>
                <a:gd name="connsiteX0" fmla="*/ 0 w 1410641"/>
                <a:gd name="connsiteY0" fmla="*/ 0 h 564256"/>
                <a:gd name="connsiteX1" fmla="*/ 1128513 w 1410641"/>
                <a:gd name="connsiteY1" fmla="*/ 0 h 564256"/>
                <a:gd name="connsiteX2" fmla="*/ 1410641 w 1410641"/>
                <a:gd name="connsiteY2" fmla="*/ 282128 h 564256"/>
                <a:gd name="connsiteX3" fmla="*/ 1128513 w 1410641"/>
                <a:gd name="connsiteY3" fmla="*/ 564256 h 564256"/>
                <a:gd name="connsiteX4" fmla="*/ 0 w 1410641"/>
                <a:gd name="connsiteY4" fmla="*/ 564256 h 564256"/>
                <a:gd name="connsiteX5" fmla="*/ 282128 w 1410641"/>
                <a:gd name="connsiteY5" fmla="*/ 282128 h 564256"/>
                <a:gd name="connsiteX6" fmla="*/ 0 w 1410641"/>
                <a:gd name="connsiteY6" fmla="*/ 0 h 5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0641" h="564256">
                  <a:moveTo>
                    <a:pt x="0" y="0"/>
                  </a:moveTo>
                  <a:lnTo>
                    <a:pt x="1128513" y="0"/>
                  </a:lnTo>
                  <a:lnTo>
                    <a:pt x="1410641" y="282128"/>
                  </a:lnTo>
                  <a:lnTo>
                    <a:pt x="1128513" y="564256"/>
                  </a:lnTo>
                  <a:lnTo>
                    <a:pt x="0" y="564256"/>
                  </a:lnTo>
                  <a:lnTo>
                    <a:pt x="282128" y="28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828" tIns="6350" rIns="282128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HYPOTHESIS CHECK</a:t>
              </a: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04AEAC-2B0A-4E7F-B82A-ED3981EE6BAE}"/>
                </a:ext>
              </a:extLst>
            </p:cNvPr>
            <p:cNvSpPr/>
            <p:nvPr/>
          </p:nvSpPr>
          <p:spPr>
            <a:xfrm>
              <a:off x="3511549" y="4082021"/>
              <a:ext cx="1410641" cy="564256"/>
            </a:xfrm>
            <a:custGeom>
              <a:avLst/>
              <a:gdLst>
                <a:gd name="connsiteX0" fmla="*/ 0 w 1410641"/>
                <a:gd name="connsiteY0" fmla="*/ 0 h 564256"/>
                <a:gd name="connsiteX1" fmla="*/ 1128513 w 1410641"/>
                <a:gd name="connsiteY1" fmla="*/ 0 h 564256"/>
                <a:gd name="connsiteX2" fmla="*/ 1410641 w 1410641"/>
                <a:gd name="connsiteY2" fmla="*/ 282128 h 564256"/>
                <a:gd name="connsiteX3" fmla="*/ 1128513 w 1410641"/>
                <a:gd name="connsiteY3" fmla="*/ 564256 h 564256"/>
                <a:gd name="connsiteX4" fmla="*/ 0 w 1410641"/>
                <a:gd name="connsiteY4" fmla="*/ 564256 h 564256"/>
                <a:gd name="connsiteX5" fmla="*/ 282128 w 1410641"/>
                <a:gd name="connsiteY5" fmla="*/ 282128 h 564256"/>
                <a:gd name="connsiteX6" fmla="*/ 0 w 1410641"/>
                <a:gd name="connsiteY6" fmla="*/ 0 h 5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0641" h="564256">
                  <a:moveTo>
                    <a:pt x="0" y="0"/>
                  </a:moveTo>
                  <a:lnTo>
                    <a:pt x="1128513" y="0"/>
                  </a:lnTo>
                  <a:lnTo>
                    <a:pt x="1410641" y="282128"/>
                  </a:lnTo>
                  <a:lnTo>
                    <a:pt x="1128513" y="564256"/>
                  </a:lnTo>
                  <a:lnTo>
                    <a:pt x="0" y="564256"/>
                  </a:lnTo>
                  <a:lnTo>
                    <a:pt x="282128" y="282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828" tIns="6350" rIns="282128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/>
                <a:t>HYPOTHESIS CHECK</a:t>
              </a: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C704FE0-33AB-4A56-B951-D1B4CA2F8D57}"/>
              </a:ext>
            </a:extLst>
          </p:cNvPr>
          <p:cNvSpPr/>
          <p:nvPr/>
        </p:nvSpPr>
        <p:spPr>
          <a:xfrm>
            <a:off x="4724701" y="4082021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SCALABILITY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BFF869E-E183-4C7A-AA75-2DB30652A295}"/>
              </a:ext>
            </a:extLst>
          </p:cNvPr>
          <p:cNvSpPr/>
          <p:nvPr/>
        </p:nvSpPr>
        <p:spPr>
          <a:xfrm>
            <a:off x="5937852" y="4082021"/>
            <a:ext cx="1410641" cy="564256"/>
          </a:xfrm>
          <a:custGeom>
            <a:avLst/>
            <a:gdLst>
              <a:gd name="connsiteX0" fmla="*/ 0 w 1410641"/>
              <a:gd name="connsiteY0" fmla="*/ 0 h 564256"/>
              <a:gd name="connsiteX1" fmla="*/ 1128513 w 1410641"/>
              <a:gd name="connsiteY1" fmla="*/ 0 h 564256"/>
              <a:gd name="connsiteX2" fmla="*/ 1410641 w 1410641"/>
              <a:gd name="connsiteY2" fmla="*/ 282128 h 564256"/>
              <a:gd name="connsiteX3" fmla="*/ 1128513 w 1410641"/>
              <a:gd name="connsiteY3" fmla="*/ 564256 h 564256"/>
              <a:gd name="connsiteX4" fmla="*/ 0 w 1410641"/>
              <a:gd name="connsiteY4" fmla="*/ 564256 h 564256"/>
              <a:gd name="connsiteX5" fmla="*/ 282128 w 1410641"/>
              <a:gd name="connsiteY5" fmla="*/ 282128 h 564256"/>
              <a:gd name="connsiteX6" fmla="*/ 0 w 1410641"/>
              <a:gd name="connsiteY6" fmla="*/ 0 h 5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641" h="564256">
                <a:moveTo>
                  <a:pt x="0" y="0"/>
                </a:moveTo>
                <a:lnTo>
                  <a:pt x="1128513" y="0"/>
                </a:lnTo>
                <a:lnTo>
                  <a:pt x="1410641" y="282128"/>
                </a:lnTo>
                <a:lnTo>
                  <a:pt x="1128513" y="564256"/>
                </a:lnTo>
                <a:lnTo>
                  <a:pt x="0" y="564256"/>
                </a:lnTo>
                <a:lnTo>
                  <a:pt x="282128" y="28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828" tIns="6350" rIns="282128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PERFORMANCE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75E1-D353-4644-90AC-D837B9E4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B163-7AC3-4E2D-80F9-B7A6566A0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983E2-52D8-4801-AD41-98CD2A7C17F2}"/>
              </a:ext>
            </a:extLst>
          </p:cNvPr>
          <p:cNvSpPr txBox="1"/>
          <p:nvPr/>
        </p:nvSpPr>
        <p:spPr>
          <a:xfrm>
            <a:off x="273275" y="88072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SOLUTION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C89E3-4BD5-436E-9797-F8C7DB502F08}"/>
              </a:ext>
            </a:extLst>
          </p:cNvPr>
          <p:cNvSpPr txBox="1"/>
          <p:nvPr/>
        </p:nvSpPr>
        <p:spPr>
          <a:xfrm>
            <a:off x="241633" y="2434809"/>
            <a:ext cx="1757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PRODUCT DEVELOPMENT </a:t>
            </a:r>
            <a:endParaRPr lang="en-US" sz="1100" dirty="0"/>
          </a:p>
          <a:p>
            <a:r>
              <a:rPr lang="en-US" sz="1100" b="1" dirty="0"/>
              <a:t>ENGAGEMENT OUTCOMES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F787E0-4899-4853-BD90-68501B4E5CB4}"/>
              </a:ext>
            </a:extLst>
          </p:cNvPr>
          <p:cNvGrpSpPr/>
          <p:nvPr/>
        </p:nvGrpSpPr>
        <p:grpSpPr>
          <a:xfrm>
            <a:off x="7413441" y="2496327"/>
            <a:ext cx="1730559" cy="617454"/>
            <a:chOff x="7413441" y="2496327"/>
            <a:chExt cx="1730559" cy="61745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F4EFE6C-7879-4226-A89B-1E6DDE6AA95F}"/>
                </a:ext>
              </a:extLst>
            </p:cNvPr>
            <p:cNvSpPr/>
            <p:nvPr/>
          </p:nvSpPr>
          <p:spPr>
            <a:xfrm>
              <a:off x="7413441" y="2496327"/>
              <a:ext cx="1730559" cy="6174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8FAE1-66FB-430C-8651-E2E153754959}"/>
                </a:ext>
              </a:extLst>
            </p:cNvPr>
            <p:cNvGrpSpPr/>
            <p:nvPr/>
          </p:nvGrpSpPr>
          <p:grpSpPr>
            <a:xfrm>
              <a:off x="7576490" y="2666627"/>
              <a:ext cx="1198862" cy="230832"/>
              <a:chOff x="7604666" y="3412317"/>
              <a:chExt cx="1198862" cy="2308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013F1B-6E4F-4072-AFC9-4B97E10A33A4}"/>
                  </a:ext>
                </a:extLst>
              </p:cNvPr>
              <p:cNvSpPr txBox="1"/>
              <p:nvPr/>
            </p:nvSpPr>
            <p:spPr>
              <a:xfrm>
                <a:off x="7801331" y="3412317"/>
                <a:ext cx="100219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Lead / Senior BAs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40EE6C6-8E2F-4A43-A6B2-0044BC86E3C4}"/>
                  </a:ext>
                </a:extLst>
              </p:cNvPr>
              <p:cNvGrpSpPr/>
              <p:nvPr/>
            </p:nvGrpSpPr>
            <p:grpSpPr>
              <a:xfrm>
                <a:off x="7604666" y="3423050"/>
                <a:ext cx="209365" cy="209365"/>
                <a:chOff x="8456462" y="3300337"/>
                <a:chExt cx="209365" cy="20936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8D703B7-F9B0-4323-B4B9-130F6EEB98D7}"/>
                    </a:ext>
                  </a:extLst>
                </p:cNvPr>
                <p:cNvSpPr/>
                <p:nvPr/>
              </p:nvSpPr>
              <p:spPr>
                <a:xfrm>
                  <a:off x="8456462" y="3300337"/>
                  <a:ext cx="209365" cy="20936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Graphic 16" descr="Users">
                  <a:extLst>
                    <a:ext uri="{FF2B5EF4-FFF2-40B4-BE49-F238E27FC236}">
                      <a16:creationId xmlns:a16="http://schemas.microsoft.com/office/drawing/2014/main" id="{6D8C94A2-5B0A-440C-9CFB-468218242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76786" y="3320661"/>
                  <a:ext cx="168717" cy="16871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6D134A-B712-4640-964D-3A086EB55FD4}"/>
              </a:ext>
            </a:extLst>
          </p:cNvPr>
          <p:cNvGrpSpPr/>
          <p:nvPr/>
        </p:nvGrpSpPr>
        <p:grpSpPr>
          <a:xfrm>
            <a:off x="7413441" y="4060391"/>
            <a:ext cx="1730559" cy="617454"/>
            <a:chOff x="7413441" y="4060391"/>
            <a:chExt cx="1730559" cy="61745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E9BB4D-5508-4BB7-A8A8-DDED8064E939}"/>
                </a:ext>
              </a:extLst>
            </p:cNvPr>
            <p:cNvSpPr/>
            <p:nvPr/>
          </p:nvSpPr>
          <p:spPr>
            <a:xfrm>
              <a:off x="7413441" y="4060391"/>
              <a:ext cx="1730559" cy="61745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13AEAD-C06E-42D5-8F15-95DDE900D0DF}"/>
                </a:ext>
              </a:extLst>
            </p:cNvPr>
            <p:cNvGrpSpPr/>
            <p:nvPr/>
          </p:nvGrpSpPr>
          <p:grpSpPr>
            <a:xfrm>
              <a:off x="7574024" y="4178249"/>
              <a:ext cx="1100742" cy="248172"/>
              <a:chOff x="7580841" y="2674368"/>
              <a:chExt cx="1100742" cy="24817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689159-8223-47BD-BEE5-3FDD1966BDDB}"/>
                  </a:ext>
                </a:extLst>
              </p:cNvPr>
              <p:cNvSpPr txBox="1"/>
              <p:nvPr/>
            </p:nvSpPr>
            <p:spPr>
              <a:xfrm>
                <a:off x="7785184" y="2674368"/>
                <a:ext cx="8963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Product Owner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DD84FC9-E228-44D6-9E88-032D578007AD}"/>
                  </a:ext>
                </a:extLst>
              </p:cNvPr>
              <p:cNvGrpSpPr/>
              <p:nvPr/>
            </p:nvGrpSpPr>
            <p:grpSpPr>
              <a:xfrm>
                <a:off x="7580841" y="2713175"/>
                <a:ext cx="209365" cy="209365"/>
                <a:chOff x="8245953" y="3133209"/>
                <a:chExt cx="209365" cy="209365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0E6618E-AA60-4C94-A4E4-95527215C8C1}"/>
                    </a:ext>
                  </a:extLst>
                </p:cNvPr>
                <p:cNvSpPr/>
                <p:nvPr/>
              </p:nvSpPr>
              <p:spPr>
                <a:xfrm>
                  <a:off x="8245953" y="3133209"/>
                  <a:ext cx="209365" cy="20936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Graphic 28" descr="User">
                  <a:extLst>
                    <a:ext uri="{FF2B5EF4-FFF2-40B4-BE49-F238E27FC236}">
                      <a16:creationId xmlns:a16="http://schemas.microsoft.com/office/drawing/2014/main" id="{056A9F95-7A81-4FC9-B739-AC963E311A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8266277" y="3153533"/>
                  <a:ext cx="168717" cy="16871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EA9BDD-6C99-4ABF-B1CA-B0D1BA4D6EC5}"/>
              </a:ext>
            </a:extLst>
          </p:cNvPr>
          <p:cNvGrpSpPr/>
          <p:nvPr/>
        </p:nvGrpSpPr>
        <p:grpSpPr>
          <a:xfrm>
            <a:off x="3325037" y="703318"/>
            <a:ext cx="3854450" cy="230832"/>
            <a:chOff x="3325037" y="703318"/>
            <a:chExt cx="3854450" cy="23083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5CE4C0F-7C06-4E33-8F35-5FB66413CF21}"/>
                </a:ext>
              </a:extLst>
            </p:cNvPr>
            <p:cNvCxnSpPr>
              <a:cxnSpLocks/>
            </p:cNvCxnSpPr>
            <p:nvPr/>
          </p:nvCxnSpPr>
          <p:spPr>
            <a:xfrm>
              <a:off x="3325037" y="818734"/>
              <a:ext cx="3854450" cy="0"/>
            </a:xfrm>
            <a:prstGeom prst="line">
              <a:avLst/>
            </a:prstGeom>
            <a:ln w="19050">
              <a:solidFill>
                <a:schemeClr val="bg2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3CDF9E-CA64-4E35-B692-217B7E8FE546}"/>
                </a:ext>
              </a:extLst>
            </p:cNvPr>
            <p:cNvGrpSpPr/>
            <p:nvPr/>
          </p:nvGrpSpPr>
          <p:grpSpPr>
            <a:xfrm>
              <a:off x="3665403" y="703318"/>
              <a:ext cx="2794662" cy="230832"/>
              <a:chOff x="3665403" y="703318"/>
              <a:chExt cx="2794662" cy="23083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523E5CB-EB39-40CF-8021-67861C2B7084}"/>
                  </a:ext>
                </a:extLst>
              </p:cNvPr>
              <p:cNvSpPr txBox="1"/>
              <p:nvPr/>
            </p:nvSpPr>
            <p:spPr>
              <a:xfrm>
                <a:off x="6044567" y="703318"/>
                <a:ext cx="41549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2020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57D9D4-86E3-4728-B457-E1C426E66173}"/>
                  </a:ext>
                </a:extLst>
              </p:cNvPr>
              <p:cNvSpPr txBox="1"/>
              <p:nvPr/>
            </p:nvSpPr>
            <p:spPr>
              <a:xfrm>
                <a:off x="4836764" y="703318"/>
                <a:ext cx="41549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2019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B5C62DE-3E08-4313-81DD-8FE743FA281C}"/>
                  </a:ext>
                </a:extLst>
              </p:cNvPr>
              <p:cNvSpPr txBox="1"/>
              <p:nvPr/>
            </p:nvSpPr>
            <p:spPr>
              <a:xfrm>
                <a:off x="3665403" y="703318"/>
                <a:ext cx="41549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2018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BB5BA-FC14-4FE3-8AFC-0DB6C1C82576}"/>
              </a:ext>
            </a:extLst>
          </p:cNvPr>
          <p:cNvGrpSpPr/>
          <p:nvPr/>
        </p:nvGrpSpPr>
        <p:grpSpPr>
          <a:xfrm>
            <a:off x="7413441" y="934150"/>
            <a:ext cx="1730559" cy="1362388"/>
            <a:chOff x="7413441" y="934150"/>
            <a:chExt cx="1730559" cy="136238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4F243F7-A575-49DE-AC44-28E55CE814EC}"/>
                </a:ext>
              </a:extLst>
            </p:cNvPr>
            <p:cNvSpPr/>
            <p:nvPr/>
          </p:nvSpPr>
          <p:spPr>
            <a:xfrm>
              <a:off x="7413441" y="934150"/>
              <a:ext cx="1730559" cy="136238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E40FD5-14A3-42D5-8D8C-2552DA2554D6}"/>
                </a:ext>
              </a:extLst>
            </p:cNvPr>
            <p:cNvSpPr txBox="1"/>
            <p:nvPr/>
          </p:nvSpPr>
          <p:spPr>
            <a:xfrm>
              <a:off x="7754074" y="1615123"/>
              <a:ext cx="35939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BAs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07C77F-E898-4B28-B5DC-D7197BC225A7}"/>
                </a:ext>
              </a:extLst>
            </p:cNvPr>
            <p:cNvGrpSpPr/>
            <p:nvPr/>
          </p:nvGrpSpPr>
          <p:grpSpPr>
            <a:xfrm>
              <a:off x="7557409" y="1625856"/>
              <a:ext cx="209365" cy="209365"/>
              <a:chOff x="8456462" y="3300337"/>
              <a:chExt cx="209365" cy="20936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4902578-FE5E-47B1-9B2C-8AE17829FA0B}"/>
                  </a:ext>
                </a:extLst>
              </p:cNvPr>
              <p:cNvSpPr/>
              <p:nvPr/>
            </p:nvSpPr>
            <p:spPr>
              <a:xfrm>
                <a:off x="8456462" y="3300337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Graphic 32" descr="Users">
                <a:extLst>
                  <a:ext uri="{FF2B5EF4-FFF2-40B4-BE49-F238E27FC236}">
                    <a16:creationId xmlns:a16="http://schemas.microsoft.com/office/drawing/2014/main" id="{58DE1F98-239F-4BDD-9BE3-7C6F338CB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76786" y="3320661"/>
                <a:ext cx="168717" cy="168717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91A218-1351-467B-8DD2-02C9FF20A7AE}"/>
                </a:ext>
              </a:extLst>
            </p:cNvPr>
            <p:cNvSpPr txBox="1"/>
            <p:nvPr/>
          </p:nvSpPr>
          <p:spPr>
            <a:xfrm>
              <a:off x="7754074" y="1307734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Mentors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3C9ED0C-03CB-4F45-8FDE-5C1960FC185C}"/>
                </a:ext>
              </a:extLst>
            </p:cNvPr>
            <p:cNvGrpSpPr/>
            <p:nvPr/>
          </p:nvGrpSpPr>
          <p:grpSpPr>
            <a:xfrm>
              <a:off x="7557409" y="1318467"/>
              <a:ext cx="209365" cy="209365"/>
              <a:chOff x="8456462" y="3300337"/>
              <a:chExt cx="209365" cy="209365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61D723B-72CE-4A13-9BCE-609F83D1875A}"/>
                  </a:ext>
                </a:extLst>
              </p:cNvPr>
              <p:cNvSpPr/>
              <p:nvPr/>
            </p:nvSpPr>
            <p:spPr>
              <a:xfrm>
                <a:off x="8456462" y="3300337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Graphic 36" descr="Users">
                <a:extLst>
                  <a:ext uri="{FF2B5EF4-FFF2-40B4-BE49-F238E27FC236}">
                    <a16:creationId xmlns:a16="http://schemas.microsoft.com/office/drawing/2014/main" id="{3BA2A794-0967-43E2-BC0C-CD4998F85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76786" y="3320661"/>
                <a:ext cx="168717" cy="168717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7BE300-C7DE-4A02-9AA7-456F58B444DE}"/>
                </a:ext>
              </a:extLst>
            </p:cNvPr>
            <p:cNvSpPr txBox="1"/>
            <p:nvPr/>
          </p:nvSpPr>
          <p:spPr>
            <a:xfrm>
              <a:off x="7754074" y="1011526"/>
              <a:ext cx="11095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Resource Managers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368C080-EF70-4145-BAC8-7FB231E69F48}"/>
                </a:ext>
              </a:extLst>
            </p:cNvPr>
            <p:cNvGrpSpPr/>
            <p:nvPr/>
          </p:nvGrpSpPr>
          <p:grpSpPr>
            <a:xfrm>
              <a:off x="7557409" y="1022259"/>
              <a:ext cx="209365" cy="209365"/>
              <a:chOff x="8456462" y="3300337"/>
              <a:chExt cx="209365" cy="20936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A77FC2-8C85-4793-8246-F0402DEE0382}"/>
                  </a:ext>
                </a:extLst>
              </p:cNvPr>
              <p:cNvSpPr/>
              <p:nvPr/>
            </p:nvSpPr>
            <p:spPr>
              <a:xfrm>
                <a:off x="8456462" y="3300337"/>
                <a:ext cx="209365" cy="2093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40" descr="Users">
                <a:extLst>
                  <a:ext uri="{FF2B5EF4-FFF2-40B4-BE49-F238E27FC236}">
                    <a16:creationId xmlns:a16="http://schemas.microsoft.com/office/drawing/2014/main" id="{E9A2E593-37F3-44C9-AD4F-995AC5F86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76786" y="3320661"/>
                <a:ext cx="168717" cy="168717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DB2C1C-850D-4FB3-A373-F66512463E11}"/>
                </a:ext>
              </a:extLst>
            </p:cNvPr>
            <p:cNvSpPr txBox="1"/>
            <p:nvPr/>
          </p:nvSpPr>
          <p:spPr>
            <a:xfrm>
              <a:off x="7754074" y="193941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2"/>
                  </a:solidFill>
                </a:rPr>
                <a:t>Projects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C75BF4D-4249-4024-8910-4378138B9900}"/>
                </a:ext>
              </a:extLst>
            </p:cNvPr>
            <p:cNvGrpSpPr/>
            <p:nvPr/>
          </p:nvGrpSpPr>
          <p:grpSpPr>
            <a:xfrm>
              <a:off x="7557409" y="1950150"/>
              <a:ext cx="209365" cy="209365"/>
              <a:chOff x="8456462" y="3300337"/>
              <a:chExt cx="209365" cy="209365"/>
            </a:xfrm>
            <a:solidFill>
              <a:schemeClr val="bg2"/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2023BB2-AF79-4D3F-93CA-BBA9488827B5}"/>
                  </a:ext>
                </a:extLst>
              </p:cNvPr>
              <p:cNvSpPr/>
              <p:nvPr/>
            </p:nvSpPr>
            <p:spPr>
              <a:xfrm>
                <a:off x="8456462" y="3300337"/>
                <a:ext cx="209365" cy="2093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Graphic 82" descr="Users">
                <a:extLst>
                  <a:ext uri="{FF2B5EF4-FFF2-40B4-BE49-F238E27FC236}">
                    <a16:creationId xmlns:a16="http://schemas.microsoft.com/office/drawing/2014/main" id="{FA5DDC36-E161-4CD2-983D-3A1D14BDD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476786" y="3320661"/>
                <a:ext cx="168717" cy="168717"/>
              </a:xfrm>
              <a:prstGeom prst="rect">
                <a:avLst/>
              </a:prstGeom>
            </p:spPr>
          </p:pic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53943C3-73E1-472F-8EE7-DC7E12CAB195}"/>
              </a:ext>
            </a:extLst>
          </p:cNvPr>
          <p:cNvSpPr txBox="1"/>
          <p:nvPr/>
        </p:nvSpPr>
        <p:spPr>
          <a:xfrm>
            <a:off x="4686293" y="1569295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Techniques coverage</a:t>
            </a:r>
          </a:p>
          <a:p>
            <a:r>
              <a:rPr lang="en-US" sz="1000" dirty="0"/>
              <a:t>Complexity enablers</a:t>
            </a:r>
          </a:p>
          <a:p>
            <a:r>
              <a:rPr lang="en-US" sz="1000" dirty="0"/>
              <a:t>Domains diversity</a:t>
            </a:r>
          </a:p>
          <a:p>
            <a:r>
              <a:rPr lang="en-US" sz="1000" dirty="0"/>
              <a:t>Patterns implication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E9055D5-BBE9-4D27-843F-779862582D3B}"/>
              </a:ext>
            </a:extLst>
          </p:cNvPr>
          <p:cNvSpPr txBox="1"/>
          <p:nvPr/>
        </p:nvSpPr>
        <p:spPr>
          <a:xfrm>
            <a:off x="4686293" y="3085565"/>
            <a:ext cx="128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Experience to case-study transformation</a:t>
            </a:r>
          </a:p>
          <a:p>
            <a:r>
              <a:rPr lang="en-US" sz="1000" dirty="0"/>
              <a:t>Understanding complexity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179EE2-6305-4E45-A437-3C24F09BBC20}"/>
              </a:ext>
            </a:extLst>
          </p:cNvPr>
          <p:cNvGrpSpPr/>
          <p:nvPr/>
        </p:nvGrpSpPr>
        <p:grpSpPr>
          <a:xfrm>
            <a:off x="4899635" y="2221579"/>
            <a:ext cx="932394" cy="1834543"/>
            <a:chOff x="4772155" y="2221579"/>
            <a:chExt cx="932394" cy="1834543"/>
          </a:xfrm>
        </p:grpSpPr>
        <p:pic>
          <p:nvPicPr>
            <p:cNvPr id="105" name="Graphic 104" descr="Clock">
              <a:extLst>
                <a:ext uri="{FF2B5EF4-FFF2-40B4-BE49-F238E27FC236}">
                  <a16:creationId xmlns:a16="http://schemas.microsoft.com/office/drawing/2014/main" id="{822E5926-F1C3-4E75-9333-FD53A04C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90647" y="2221579"/>
              <a:ext cx="290223" cy="290223"/>
            </a:xfrm>
            <a:prstGeom prst="rect">
              <a:avLst/>
            </a:prstGeom>
          </p:spPr>
        </p:pic>
        <p:pic>
          <p:nvPicPr>
            <p:cNvPr id="106" name="Graphic 105" descr="Graduation cap">
              <a:extLst>
                <a:ext uri="{FF2B5EF4-FFF2-40B4-BE49-F238E27FC236}">
                  <a16:creationId xmlns:a16="http://schemas.microsoft.com/office/drawing/2014/main" id="{19AEC2D6-543E-412E-8270-64774BB8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200566" y="2221579"/>
              <a:ext cx="290223" cy="290223"/>
            </a:xfrm>
            <a:prstGeom prst="rect">
              <a:avLst/>
            </a:prstGeom>
          </p:spPr>
        </p:pic>
        <p:pic>
          <p:nvPicPr>
            <p:cNvPr id="107" name="Graphic 106" descr="Clock">
              <a:extLst>
                <a:ext uri="{FF2B5EF4-FFF2-40B4-BE49-F238E27FC236}">
                  <a16:creationId xmlns:a16="http://schemas.microsoft.com/office/drawing/2014/main" id="{2B924065-43F5-4CA5-942F-08759F74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72155" y="3765899"/>
              <a:ext cx="290223" cy="290223"/>
            </a:xfrm>
            <a:prstGeom prst="rect">
              <a:avLst/>
            </a:prstGeom>
          </p:spPr>
        </p:pic>
        <p:pic>
          <p:nvPicPr>
            <p:cNvPr id="108" name="Graphic 107" descr="Cycling">
              <a:extLst>
                <a:ext uri="{FF2B5EF4-FFF2-40B4-BE49-F238E27FC236}">
                  <a16:creationId xmlns:a16="http://schemas.microsoft.com/office/drawing/2014/main" id="{B76F13BA-C62C-4B91-AF9C-BF7C3FDDB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082074" y="3765899"/>
              <a:ext cx="290223" cy="290223"/>
            </a:xfrm>
            <a:prstGeom prst="rect">
              <a:avLst/>
            </a:prstGeom>
          </p:spPr>
        </p:pic>
        <p:pic>
          <p:nvPicPr>
            <p:cNvPr id="109" name="Graphic 108" descr="Diamond">
              <a:extLst>
                <a:ext uri="{FF2B5EF4-FFF2-40B4-BE49-F238E27FC236}">
                  <a16:creationId xmlns:a16="http://schemas.microsoft.com/office/drawing/2014/main" id="{37C4BFB1-5F4B-4A4E-A53C-3B0A836CC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5414326" y="3765899"/>
              <a:ext cx="290223" cy="290223"/>
            </a:xfrm>
            <a:prstGeom prst="rect">
              <a:avLst/>
            </a:prstGeom>
          </p:spPr>
        </p:pic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DCBD89CF-0B65-4362-8481-6A25B58828CE}"/>
              </a:ext>
            </a:extLst>
          </p:cNvPr>
          <p:cNvSpPr txBox="1"/>
          <p:nvPr/>
        </p:nvSpPr>
        <p:spPr>
          <a:xfrm>
            <a:off x="5956083" y="1569295"/>
            <a:ext cx="137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Initial / target maturity</a:t>
            </a:r>
          </a:p>
          <a:p>
            <a:r>
              <a:rPr lang="en-US" sz="1000" dirty="0"/>
              <a:t>Lean documentation</a:t>
            </a:r>
          </a:p>
          <a:p>
            <a:r>
              <a:rPr lang="en-US" sz="1000" dirty="0"/>
              <a:t>Easy usage</a:t>
            </a:r>
          </a:p>
          <a:p>
            <a:r>
              <a:rPr lang="en-US" sz="1000" dirty="0"/>
              <a:t>Maturity assessment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E145E8-8A93-4ECC-BCBB-8C1224750BE4}"/>
              </a:ext>
            </a:extLst>
          </p:cNvPr>
          <p:cNvSpPr txBox="1"/>
          <p:nvPr/>
        </p:nvSpPr>
        <p:spPr>
          <a:xfrm>
            <a:off x="5959873" y="3089151"/>
            <a:ext cx="139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Quick case capture</a:t>
            </a:r>
          </a:p>
          <a:p>
            <a:r>
              <a:rPr lang="en-US" sz="1000" dirty="0"/>
              <a:t>Engagement capability</a:t>
            </a:r>
          </a:p>
          <a:p>
            <a:r>
              <a:rPr lang="en-US" sz="1000" dirty="0"/>
              <a:t>Scalable approach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7DC10E-6EC3-4B11-A765-20D0925A8B80}"/>
              </a:ext>
            </a:extLst>
          </p:cNvPr>
          <p:cNvSpPr txBox="1"/>
          <p:nvPr/>
        </p:nvSpPr>
        <p:spPr>
          <a:xfrm>
            <a:off x="7754074" y="703318"/>
            <a:ext cx="87235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BENEFICIARIES</a:t>
            </a:r>
          </a:p>
        </p:txBody>
      </p:sp>
    </p:spTree>
    <p:extLst>
      <p:ext uri="{BB962C8B-B14F-4D97-AF65-F5344CB8AC3E}">
        <p14:creationId xmlns:p14="http://schemas.microsoft.com/office/powerpoint/2010/main" val="16793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46" grpId="0" animBg="1"/>
      <p:bldP spid="56" grpId="0" animBg="1"/>
      <p:bldP spid="68" grpId="0" animBg="1"/>
      <p:bldP spid="70" grpId="0" animBg="1"/>
      <p:bldP spid="75" grpId="0" animBg="1"/>
      <p:bldP spid="77" grpId="0" animBg="1"/>
      <p:bldP spid="79" grpId="0" animBg="1"/>
      <p:bldP spid="8" grpId="0"/>
      <p:bldP spid="9" grpId="0"/>
      <p:bldP spid="101" grpId="0"/>
      <p:bldP spid="102" grpId="0"/>
      <p:bldP spid="102" grpId="1"/>
      <p:bldP spid="103" grpId="0"/>
      <p:bldP spid="112" grpId="0"/>
      <p:bldP spid="1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319D-D91A-4CFC-B249-4CB9ADAF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F5AD3D2-3158-49A1-AB61-CCFE74E057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r="2861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FB79E-9DB8-40B1-9849-D177375792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08583-B177-44AB-B1E9-768ECA858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 ways of effective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F4FA5E-2997-4DB4-A7BD-9CAD49B5B8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B5BA49-28CF-4E59-AB58-2801926C7F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789A35-F624-4ECB-AFD9-49E5CB1B9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6DA56-9D31-4F85-8F7E-A74D212B52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C1E4BD-3943-465D-B871-E1C575B9A6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Getting competency Key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6DC96C-5FB2-4FD0-BA72-2380949CD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Maturity scales and dimensions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912787C-FDD8-4080-BCE7-9B94B138B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224EFE-7199-41AB-A386-75170A07C68B}"/>
              </a:ext>
            </a:extLst>
          </p:cNvPr>
          <p:cNvSpPr txBox="1">
            <a:spLocks/>
          </p:cNvSpPr>
          <p:nvPr/>
        </p:nvSpPr>
        <p:spPr>
          <a:xfrm>
            <a:off x="357188" y="3514607"/>
            <a:ext cx="356616" cy="356616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5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6770F7B-11BF-46A2-A949-891DD668DE78}"/>
              </a:ext>
            </a:extLst>
          </p:cNvPr>
          <p:cNvSpPr txBox="1">
            <a:spLocks/>
          </p:cNvSpPr>
          <p:nvPr/>
        </p:nvSpPr>
        <p:spPr>
          <a:xfrm>
            <a:off x="710972" y="3512959"/>
            <a:ext cx="3632428" cy="356616"/>
          </a:xfrm>
          <a:prstGeom prst="rect">
            <a:avLst/>
          </a:prstGeom>
          <a:ln w="19050">
            <a:solidFill>
              <a:srgbClr val="F5F5F5"/>
            </a:solidFill>
          </a:ln>
        </p:spPr>
        <p:txBody>
          <a:bodyPr vert="horz" lIns="108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i="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BA career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EAC4-3965-4F00-BA5C-93650850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66" y="1860786"/>
            <a:ext cx="4315968" cy="142192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3562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9DDE-8586-4F7F-B56D-6A186CFF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really a problem?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A16D2-0574-4E67-B854-1D34AB6EA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FBC9D-CB1E-4706-8FCB-D9D747D1F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Self-study resources available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C107BA-EB2A-450F-A0BE-0B8700838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262D35-FC95-4178-B1DC-B0744EE86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70E7C1-E15F-4DC4-9367-F48EB70B5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BC6BA3-17C2-4F5F-8AC0-D491B4AF2A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Courses &amp; trainings available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E45F10-D9AF-477C-81A8-B22B2EBD42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Projects provides the best practice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5E6121-AEBB-4072-AB29-6592399B30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Communities help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F07D539-945D-4070-981F-204AC4998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03C52E6-1939-4553-A292-91F62965F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188" y="3514607"/>
            <a:ext cx="356616" cy="35661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E824E6B-5450-49AD-B0E0-1568628770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972" y="3512959"/>
            <a:ext cx="3632428" cy="356616"/>
          </a:xfrm>
        </p:spPr>
        <p:txBody>
          <a:bodyPr/>
          <a:lstStyle/>
          <a:p>
            <a:r>
              <a:rPr lang="en-US" dirty="0"/>
              <a:t>It’s just a question of motivation</a:t>
            </a:r>
          </a:p>
        </p:txBody>
      </p:sp>
      <p:pic>
        <p:nvPicPr>
          <p:cNvPr id="20" name="Picture Placeholder 19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7387C8A2-9369-4346-8CCA-E4FC73AF7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r="23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60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5B43-53E7-4165-8778-A3860BEA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38D8D-791C-4E22-8F9D-BD3B8206A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32BB9-126F-42A8-97C2-849141DC2D8B}"/>
              </a:ext>
            </a:extLst>
          </p:cNvPr>
          <p:cNvSpPr/>
          <p:nvPr/>
        </p:nvSpPr>
        <p:spPr>
          <a:xfrm>
            <a:off x="0" y="718782"/>
            <a:ext cx="9144000" cy="1614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6E8D7-BD1B-478E-BB4D-2FD04D44077C}"/>
              </a:ext>
            </a:extLst>
          </p:cNvPr>
          <p:cNvGrpSpPr/>
          <p:nvPr/>
        </p:nvGrpSpPr>
        <p:grpSpPr>
          <a:xfrm>
            <a:off x="3836563" y="793275"/>
            <a:ext cx="1285898" cy="1533322"/>
            <a:chOff x="3836563" y="776419"/>
            <a:chExt cx="1285898" cy="1533322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6BDF05D0-1DCF-48C3-9B59-7C9E89A73478}"/>
                </a:ext>
              </a:extLst>
            </p:cNvPr>
            <p:cNvSpPr txBox="1">
              <a:spLocks/>
            </p:cNvSpPr>
            <p:nvPr/>
          </p:nvSpPr>
          <p:spPr>
            <a:xfrm>
              <a:off x="3886608" y="2091660"/>
              <a:ext cx="1185809" cy="218081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ts val="1600"/>
                </a:lnSpc>
                <a:spcBef>
                  <a:spcPts val="288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1" i="0" kern="1200" cap="all" spc="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286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senior BA</a:t>
              </a:r>
            </a:p>
          </p:txBody>
        </p:sp>
        <p:pic>
          <p:nvPicPr>
            <p:cNvPr id="6" name="Picture Placeholder 9" descr="A person standing in front of a computer&#10;&#10;Description automatically generated">
              <a:extLst>
                <a:ext uri="{FF2B5EF4-FFF2-40B4-BE49-F238E27FC236}">
                  <a16:creationId xmlns:a16="http://schemas.microsoft.com/office/drawing/2014/main" id="{3054A687-07EC-40DD-987F-0D7DAF25B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r="7373"/>
            <a:stretch/>
          </p:blipFill>
          <p:spPr>
            <a:xfrm>
              <a:off x="3886608" y="826463"/>
              <a:ext cx="1185809" cy="1185809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78144B-8D2A-401B-8E1C-A8A7613092FC}"/>
                </a:ext>
              </a:extLst>
            </p:cNvPr>
            <p:cNvSpPr/>
            <p:nvPr/>
          </p:nvSpPr>
          <p:spPr>
            <a:xfrm>
              <a:off x="3836563" y="776419"/>
              <a:ext cx="1285898" cy="12858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C17CC9C-E8EE-4BAB-AF5E-A11105AEDF18}"/>
              </a:ext>
            </a:extLst>
          </p:cNvPr>
          <p:cNvSpPr txBox="1">
            <a:spLocks/>
          </p:cNvSpPr>
          <p:nvPr/>
        </p:nvSpPr>
        <p:spPr>
          <a:xfrm>
            <a:off x="3754013" y="2408262"/>
            <a:ext cx="1903099" cy="1744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Self-assessment</a:t>
            </a:r>
            <a:r>
              <a:rPr lang="en-US" sz="1200" dirty="0"/>
              <a:t> 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Complexity</a:t>
            </a:r>
            <a:r>
              <a:rPr lang="en-US" sz="1200" dirty="0"/>
              <a:t> discovery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Accelerated</a:t>
            </a:r>
            <a:r>
              <a:rPr lang="en-US" sz="1200" dirty="0"/>
              <a:t> growth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Structured knowledge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Mentorship experience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Effectiveness prove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0FDB615-0F37-4B16-940D-39A26FF2B4A1}"/>
              </a:ext>
            </a:extLst>
          </p:cNvPr>
          <p:cNvSpPr txBox="1">
            <a:spLocks/>
          </p:cNvSpPr>
          <p:nvPr/>
        </p:nvSpPr>
        <p:spPr>
          <a:xfrm>
            <a:off x="360364" y="2404935"/>
            <a:ext cx="2649536" cy="1894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Qualitative </a:t>
            </a:r>
            <a:r>
              <a:rPr lang="en-US" sz="1200" b="1" dirty="0"/>
              <a:t>experience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Focus on </a:t>
            </a:r>
            <a:r>
              <a:rPr lang="en-US" sz="1200" b="1" dirty="0"/>
              <a:t>critical</a:t>
            </a:r>
            <a:r>
              <a:rPr lang="en-US" sz="1200" dirty="0"/>
              <a:t> skills &amp; gaps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Current &amp; desired </a:t>
            </a:r>
            <a:r>
              <a:rPr lang="en-US" sz="1200" b="1" dirty="0"/>
              <a:t>level </a:t>
            </a:r>
            <a:r>
              <a:rPr lang="en-US" sz="1200" dirty="0"/>
              <a:t>adjustment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Guides, discussions and feedback</a:t>
            </a:r>
            <a:endParaRPr lang="en-US" sz="1200" dirty="0"/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No risks </a:t>
            </a:r>
            <a:r>
              <a:rPr lang="en-US" sz="1200" dirty="0"/>
              <a:t>or negative production impact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3C1199-B81D-45AF-B0E2-63E4FF367D86}"/>
              </a:ext>
            </a:extLst>
          </p:cNvPr>
          <p:cNvGrpSpPr/>
          <p:nvPr/>
        </p:nvGrpSpPr>
        <p:grpSpPr>
          <a:xfrm>
            <a:off x="922918" y="793275"/>
            <a:ext cx="1285898" cy="1533322"/>
            <a:chOff x="1043320" y="776419"/>
            <a:chExt cx="1285898" cy="1533322"/>
          </a:xfrm>
        </p:grpSpPr>
        <p:pic>
          <p:nvPicPr>
            <p:cNvPr id="17" name="Picture Placeholder 7" descr="A person walking down the street&#10;&#10;Description automatically generated">
              <a:extLst>
                <a:ext uri="{FF2B5EF4-FFF2-40B4-BE49-F238E27FC236}">
                  <a16:creationId xmlns:a16="http://schemas.microsoft.com/office/drawing/2014/main" id="{36331FBB-C052-4ECF-912D-5859C5615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6" t="20862" r="36756" b="40446"/>
            <a:stretch/>
          </p:blipFill>
          <p:spPr>
            <a:xfrm>
              <a:off x="1094037" y="827602"/>
              <a:ext cx="1183533" cy="1183533"/>
            </a:xfrm>
            <a:prstGeom prst="ellipse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650D30-C183-40B8-8DEF-2BF7204306B5}"/>
                </a:ext>
              </a:extLst>
            </p:cNvPr>
            <p:cNvSpPr/>
            <p:nvPr/>
          </p:nvSpPr>
          <p:spPr>
            <a:xfrm>
              <a:off x="1043320" y="776419"/>
              <a:ext cx="1285898" cy="12858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729D1BBA-0AB8-4A91-8E3F-1CD2C5ABDAC7}"/>
                </a:ext>
              </a:extLst>
            </p:cNvPr>
            <p:cNvSpPr txBox="1">
              <a:spLocks/>
            </p:cNvSpPr>
            <p:nvPr/>
          </p:nvSpPr>
          <p:spPr>
            <a:xfrm>
              <a:off x="1143409" y="2091660"/>
              <a:ext cx="1185809" cy="218081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ts val="1600"/>
                </a:lnSpc>
                <a:spcBef>
                  <a:spcPts val="288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1" i="0" kern="1200" cap="all" spc="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286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middle BA</a:t>
              </a:r>
            </a:p>
          </p:txBody>
        </p:sp>
      </p:grp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6AE1CBF4-A747-4D24-A168-FE610C6F133F}"/>
              </a:ext>
            </a:extLst>
          </p:cNvPr>
          <p:cNvSpPr txBox="1">
            <a:spLocks/>
          </p:cNvSpPr>
          <p:nvPr/>
        </p:nvSpPr>
        <p:spPr>
          <a:xfrm>
            <a:off x="6183270" y="2407124"/>
            <a:ext cx="2649535" cy="1943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Scalable reusable solution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Ready content </a:t>
            </a:r>
            <a:r>
              <a:rPr lang="en-US" sz="1200" dirty="0"/>
              <a:t>for various BA techniques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Adjusted</a:t>
            </a:r>
            <a:r>
              <a:rPr lang="en-US" sz="1200" dirty="0"/>
              <a:t> complexity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Predictable</a:t>
            </a:r>
            <a:r>
              <a:rPr lang="en-US" sz="1200" dirty="0"/>
              <a:t> quality and time to market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Possibility to </a:t>
            </a:r>
            <a:r>
              <a:rPr lang="en-US" sz="1200" b="1" dirty="0"/>
              <a:t>delegate </a:t>
            </a:r>
            <a:r>
              <a:rPr lang="en-US" sz="1200" dirty="0"/>
              <a:t>guidance</a:t>
            </a:r>
          </a:p>
          <a:p>
            <a:pPr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No risks </a:t>
            </a:r>
            <a:r>
              <a:rPr lang="en-US" sz="1200" dirty="0"/>
              <a:t>or negative production impact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EBDDCF-CA88-4A1E-AD55-2354E7956197}"/>
              </a:ext>
            </a:extLst>
          </p:cNvPr>
          <p:cNvGrpSpPr/>
          <p:nvPr/>
        </p:nvGrpSpPr>
        <p:grpSpPr>
          <a:xfrm>
            <a:off x="6388160" y="793275"/>
            <a:ext cx="2009995" cy="1533322"/>
            <a:chOff x="6388160" y="776419"/>
            <a:chExt cx="2009995" cy="153332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2C22DE-0D5D-49B5-963B-12ABE3825B4E}"/>
                </a:ext>
              </a:extLst>
            </p:cNvPr>
            <p:cNvSpPr/>
            <p:nvPr/>
          </p:nvSpPr>
          <p:spPr>
            <a:xfrm>
              <a:off x="6750208" y="776419"/>
              <a:ext cx="1285898" cy="12858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Placeholder 7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F292CA06-7866-4CD6-ADFB-D9FD90C58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7" t="9978" r="14432" b="57911"/>
            <a:stretch/>
          </p:blipFill>
          <p:spPr>
            <a:xfrm>
              <a:off x="6798842" y="826463"/>
              <a:ext cx="1188630" cy="1188630"/>
            </a:xfrm>
            <a:prstGeom prst="ellipse">
              <a:avLst/>
            </a:prstGeom>
          </p:spPr>
        </p:pic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81CCC4A7-E33E-4093-B376-3E3C645960D7}"/>
                </a:ext>
              </a:extLst>
            </p:cNvPr>
            <p:cNvSpPr txBox="1">
              <a:spLocks/>
            </p:cNvSpPr>
            <p:nvPr/>
          </p:nvSpPr>
          <p:spPr>
            <a:xfrm>
              <a:off x="6388160" y="2091660"/>
              <a:ext cx="2009995" cy="218081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ts val="1600"/>
                </a:lnSpc>
                <a:spcBef>
                  <a:spcPts val="288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b="1" i="0" kern="1200" cap="all" spc="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286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Resource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7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30">
            <a:extLst>
              <a:ext uri="{FF2B5EF4-FFF2-40B4-BE49-F238E27FC236}">
                <a16:creationId xmlns:a16="http://schemas.microsoft.com/office/drawing/2014/main" id="{C23FB81E-36D3-43A6-9D46-C58153F1C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45425"/>
              </p:ext>
            </p:extLst>
          </p:nvPr>
        </p:nvGraphicFramePr>
        <p:xfrm>
          <a:off x="0" y="929640"/>
          <a:ext cx="9143999" cy="357937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1786227387"/>
                    </a:ext>
                  </a:extLst>
                </a:gridCol>
              </a:tblGrid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32252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18032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98812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7226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6042755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90667"/>
                  </a:ext>
                </a:extLst>
              </a:tr>
              <a:tr h="511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85621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AB1E10-B43A-464A-B5B1-72D2D3099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676041"/>
              </p:ext>
            </p:extLst>
          </p:nvPr>
        </p:nvGraphicFramePr>
        <p:xfrm>
          <a:off x="3096853" y="929640"/>
          <a:ext cx="5243379" cy="357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2DC029-122F-4ABB-B111-A595D6A3C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E9DF1-6F37-4FE3-9686-EEFF0601DFCC}"/>
              </a:ext>
            </a:extLst>
          </p:cNvPr>
          <p:cNvSpPr txBox="1"/>
          <p:nvPr/>
        </p:nvSpPr>
        <p:spPr>
          <a:xfrm>
            <a:off x="4998533" y="795561"/>
            <a:ext cx="1475917" cy="364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LECTURE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READING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AUDIOVISUAL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DEMONSTRATION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DISCUSSION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PRACTICE DOING</a:t>
            </a:r>
          </a:p>
          <a:p>
            <a:pPr lvl="0" algn="ctr">
              <a:lnSpc>
                <a:spcPct val="250000"/>
              </a:lnSpc>
            </a:pPr>
            <a:r>
              <a:rPr lang="en-US" b="1" dirty="0">
                <a:highlight>
                  <a:srgbClr val="FEFEFE"/>
                </a:highlight>
              </a:rPr>
              <a:t>TEACH OTHERS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F044B00-5E32-43D0-B8AE-4903A3861D1B}"/>
              </a:ext>
            </a:extLst>
          </p:cNvPr>
          <p:cNvSpPr txBox="1">
            <a:spLocks/>
          </p:cNvSpPr>
          <p:nvPr/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Cone of experience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83048-9362-44EF-B957-2812F0EC9944}"/>
              </a:ext>
            </a:extLst>
          </p:cNvPr>
          <p:cNvSpPr/>
          <p:nvPr/>
        </p:nvSpPr>
        <p:spPr>
          <a:xfrm>
            <a:off x="1655224" y="3595446"/>
            <a:ext cx="700903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Trainings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A8C4B-9997-49EB-ADBA-FA24C91AEAC9}"/>
              </a:ext>
            </a:extLst>
          </p:cNvPr>
          <p:cNvSpPr/>
          <p:nvPr/>
        </p:nvSpPr>
        <p:spPr>
          <a:xfrm>
            <a:off x="2096425" y="3110374"/>
            <a:ext cx="543067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Clubs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A41644-CC6D-4ECF-80B3-0A7CE1DD60ED}"/>
              </a:ext>
            </a:extLst>
          </p:cNvPr>
          <p:cNvSpPr/>
          <p:nvPr/>
        </p:nvSpPr>
        <p:spPr>
          <a:xfrm>
            <a:off x="2763380" y="3110374"/>
            <a:ext cx="715748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Meetups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DD985C-95E6-4A6A-B8D6-8645ECA5DC1B}"/>
              </a:ext>
            </a:extLst>
          </p:cNvPr>
          <p:cNvSpPr/>
          <p:nvPr/>
        </p:nvSpPr>
        <p:spPr>
          <a:xfrm>
            <a:off x="2486135" y="3595446"/>
            <a:ext cx="656994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Projects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2ABF3E-46D8-4699-AC19-8E5010D11B28}"/>
              </a:ext>
            </a:extLst>
          </p:cNvPr>
          <p:cNvSpPr/>
          <p:nvPr/>
        </p:nvSpPr>
        <p:spPr>
          <a:xfrm>
            <a:off x="1302654" y="4129906"/>
            <a:ext cx="1374313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Any form</a:t>
            </a:r>
            <a:r>
              <a:rPr lang="ru-RU" sz="1100" dirty="0"/>
              <a:t> </a:t>
            </a:r>
            <a:r>
              <a:rPr lang="en-US" sz="1100" dirty="0"/>
              <a:t>of teaching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ADCAC-BEA9-4D71-82F0-B084CF469ADE}"/>
              </a:ext>
            </a:extLst>
          </p:cNvPr>
          <p:cNvSpPr/>
          <p:nvPr/>
        </p:nvSpPr>
        <p:spPr>
          <a:xfrm>
            <a:off x="851457" y="3595446"/>
            <a:ext cx="681886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Courses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A6C4C1-EAF1-497E-9D83-F49544FECC6F}"/>
              </a:ext>
            </a:extLst>
          </p:cNvPr>
          <p:cNvSpPr/>
          <p:nvPr/>
        </p:nvSpPr>
        <p:spPr>
          <a:xfrm>
            <a:off x="1281177" y="3110374"/>
            <a:ext cx="700724" cy="270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Mentors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8A519-67B2-4B19-A0B0-0D1F43A891CB}"/>
              </a:ext>
            </a:extLst>
          </p:cNvPr>
          <p:cNvSpPr txBox="1"/>
          <p:nvPr/>
        </p:nvSpPr>
        <p:spPr>
          <a:xfrm>
            <a:off x="1315338" y="4488080"/>
            <a:ext cx="6567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Cone of Experience is an intuitive </a:t>
            </a:r>
            <a:r>
              <a:rPr lang="en-US" sz="800" b="0" i="0" dirty="0">
                <a:solidFill>
                  <a:srgbClr val="202122"/>
                </a:solidFill>
                <a:effectLst/>
              </a:rPr>
              <a:t>model of the concreteness of various kinds of audiovisual media.</a:t>
            </a:r>
            <a:r>
              <a:rPr lang="en-US" sz="800" dirty="0"/>
              <a:t> ©Edgar Dale, 1969. Professor of University of Chicago</a:t>
            </a:r>
          </a:p>
          <a:p>
            <a:pPr algn="ctr"/>
            <a:r>
              <a:rPr lang="en-US" sz="800" dirty="0">
                <a:solidFill>
                  <a:srgbClr val="202122"/>
                </a:solidFill>
              </a:rPr>
              <a:t>Modified by National Training Laboratories in Bethel, Maine</a:t>
            </a:r>
            <a:r>
              <a:rPr lang="ru-RU" sz="800" dirty="0">
                <a:solidFill>
                  <a:srgbClr val="202122"/>
                </a:solidFill>
              </a:rPr>
              <a:t>ю 1980</a:t>
            </a:r>
            <a:endParaRPr lang="en-US" sz="800" dirty="0">
              <a:solidFill>
                <a:srgbClr val="20212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F30BA0-D0B2-4356-8239-31D0CFBE121A}"/>
              </a:ext>
            </a:extLst>
          </p:cNvPr>
          <p:cNvGrpSpPr/>
          <p:nvPr/>
        </p:nvGrpSpPr>
        <p:grpSpPr>
          <a:xfrm>
            <a:off x="2385478" y="1065011"/>
            <a:ext cx="2613055" cy="1794382"/>
            <a:chOff x="2385478" y="1065011"/>
            <a:chExt cx="2613055" cy="17943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BCD7E9-4EFC-4903-9014-3EDF5B76B219}"/>
                </a:ext>
              </a:extLst>
            </p:cNvPr>
            <p:cNvSpPr/>
            <p:nvPr/>
          </p:nvSpPr>
          <p:spPr>
            <a:xfrm>
              <a:off x="4076396" y="1579924"/>
              <a:ext cx="556378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Books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DD8B06-C4F3-41B6-BB97-9E46BAB7B0F0}"/>
                </a:ext>
              </a:extLst>
            </p:cNvPr>
            <p:cNvSpPr/>
            <p:nvPr/>
          </p:nvSpPr>
          <p:spPr>
            <a:xfrm>
              <a:off x="3318370" y="1579924"/>
              <a:ext cx="633334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Articles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5BE04C-7AF7-4499-81C1-0480A60D00CE}"/>
                </a:ext>
              </a:extLst>
            </p:cNvPr>
            <p:cNvSpPr/>
            <p:nvPr/>
          </p:nvSpPr>
          <p:spPr>
            <a:xfrm>
              <a:off x="2486135" y="2101249"/>
              <a:ext cx="896554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Conferences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90D5D1-66B8-462A-8334-6BA5DE7A17D2}"/>
                </a:ext>
              </a:extLst>
            </p:cNvPr>
            <p:cNvSpPr/>
            <p:nvPr/>
          </p:nvSpPr>
          <p:spPr>
            <a:xfrm>
              <a:off x="2385478" y="1579924"/>
              <a:ext cx="805868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Standards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2DA4C0-7416-4BC7-BECC-A97AEF2E52B4}"/>
                </a:ext>
              </a:extLst>
            </p:cNvPr>
            <p:cNvSpPr/>
            <p:nvPr/>
          </p:nvSpPr>
          <p:spPr>
            <a:xfrm>
              <a:off x="3512124" y="2094837"/>
              <a:ext cx="713787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Podcasts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B3A054-82D6-4081-88C6-854142FB18E2}"/>
                </a:ext>
              </a:extLst>
            </p:cNvPr>
            <p:cNvSpPr/>
            <p:nvPr/>
          </p:nvSpPr>
          <p:spPr>
            <a:xfrm>
              <a:off x="4323396" y="1065011"/>
              <a:ext cx="675137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Lectures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C5DCFB-BC53-46EE-9FF9-8F1B5D15E00B}"/>
                </a:ext>
              </a:extLst>
            </p:cNvPr>
            <p:cNvSpPr/>
            <p:nvPr/>
          </p:nvSpPr>
          <p:spPr>
            <a:xfrm>
              <a:off x="3004931" y="2589049"/>
              <a:ext cx="994879" cy="270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Video-courses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E097AC1-5839-46B6-9BCF-81D999A27C71}"/>
              </a:ext>
            </a:extLst>
          </p:cNvPr>
          <p:cNvSpPr txBox="1"/>
          <p:nvPr/>
        </p:nvSpPr>
        <p:spPr>
          <a:xfrm rot="16200000">
            <a:off x="-400397" y="3514129"/>
            <a:ext cx="159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accent3"/>
                </a:solidFill>
              </a:rPr>
              <a:t>ACTIVE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ED235-1285-43BF-A1DB-1B70146BAF0F}"/>
              </a:ext>
            </a:extLst>
          </p:cNvPr>
          <p:cNvSpPr txBox="1"/>
          <p:nvPr/>
        </p:nvSpPr>
        <p:spPr>
          <a:xfrm rot="16200000">
            <a:off x="-477148" y="1784507"/>
            <a:ext cx="17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>
                <a:solidFill>
                  <a:schemeClr val="accent5"/>
                </a:solidFill>
              </a:rPr>
              <a:t>PASSIVE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0FBBA1-3A0C-4959-85E9-D3E9A3D00216}"/>
              </a:ext>
            </a:extLst>
          </p:cNvPr>
          <p:cNvGrpSpPr/>
          <p:nvPr/>
        </p:nvGrpSpPr>
        <p:grpSpPr>
          <a:xfrm>
            <a:off x="7036904" y="3191885"/>
            <a:ext cx="1255639" cy="1208366"/>
            <a:chOff x="7036904" y="3191885"/>
            <a:chExt cx="1255639" cy="120836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B2ABFA4-7353-436C-AB9E-A015DC4D4CB8}"/>
                </a:ext>
              </a:extLst>
            </p:cNvPr>
            <p:cNvSpPr/>
            <p:nvPr/>
          </p:nvSpPr>
          <p:spPr>
            <a:xfrm>
              <a:off x="7036904" y="3191885"/>
              <a:ext cx="1255639" cy="1208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Monthly calendar">
              <a:extLst>
                <a:ext uri="{FF2B5EF4-FFF2-40B4-BE49-F238E27FC236}">
                  <a16:creationId xmlns:a16="http://schemas.microsoft.com/office/drawing/2014/main" id="{617D34B8-629B-4AA9-9E03-ED9046D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25908" y="3258469"/>
              <a:ext cx="380726" cy="380726"/>
            </a:xfrm>
            <a:prstGeom prst="rect">
              <a:avLst/>
            </a:prstGeom>
          </p:spPr>
        </p:pic>
        <p:pic>
          <p:nvPicPr>
            <p:cNvPr id="36" name="Graphic 35" descr="Target">
              <a:extLst>
                <a:ext uri="{FF2B5EF4-FFF2-40B4-BE49-F238E27FC236}">
                  <a16:creationId xmlns:a16="http://schemas.microsoft.com/office/drawing/2014/main" id="{274B1D16-FB96-4C97-B122-3CA2616D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48578" y="3258469"/>
              <a:ext cx="380726" cy="380726"/>
            </a:xfrm>
            <a:prstGeom prst="rect">
              <a:avLst/>
            </a:prstGeom>
          </p:spPr>
        </p:pic>
        <p:pic>
          <p:nvPicPr>
            <p:cNvPr id="34" name="Graphic 33" descr="Clock">
              <a:extLst>
                <a:ext uri="{FF2B5EF4-FFF2-40B4-BE49-F238E27FC236}">
                  <a16:creationId xmlns:a16="http://schemas.microsoft.com/office/drawing/2014/main" id="{7F30B1C7-57FE-4941-9804-F17D2E596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106645" y="3706234"/>
              <a:ext cx="380726" cy="380726"/>
            </a:xfrm>
            <a:prstGeom prst="rect">
              <a:avLst/>
            </a:prstGeom>
          </p:spPr>
        </p:pic>
        <p:pic>
          <p:nvPicPr>
            <p:cNvPr id="38" name="Graphic 37" descr="Pyramid with levels">
              <a:extLst>
                <a:ext uri="{FF2B5EF4-FFF2-40B4-BE49-F238E27FC236}">
                  <a16:creationId xmlns:a16="http://schemas.microsoft.com/office/drawing/2014/main" id="{09D78FBB-AC03-4C01-929A-A207FF364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06645" y="3258469"/>
              <a:ext cx="380726" cy="380726"/>
            </a:xfrm>
            <a:prstGeom prst="rect">
              <a:avLst/>
            </a:prstGeom>
          </p:spPr>
        </p:pic>
        <p:pic>
          <p:nvPicPr>
            <p:cNvPr id="40" name="Graphic 39" descr="Settings">
              <a:extLst>
                <a:ext uri="{FF2B5EF4-FFF2-40B4-BE49-F238E27FC236}">
                  <a16:creationId xmlns:a16="http://schemas.microsoft.com/office/drawing/2014/main" id="{ED739CC0-85DE-45C5-918A-136E5921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48578" y="3706234"/>
              <a:ext cx="380726" cy="380726"/>
            </a:xfrm>
            <a:prstGeom prst="rect">
              <a:avLst/>
            </a:prstGeom>
          </p:spPr>
        </p:pic>
        <p:pic>
          <p:nvPicPr>
            <p:cNvPr id="42" name="Graphic 41" descr="Ruble">
              <a:extLst>
                <a:ext uri="{FF2B5EF4-FFF2-40B4-BE49-F238E27FC236}">
                  <a16:creationId xmlns:a16="http://schemas.microsoft.com/office/drawing/2014/main" id="{EEE62A3F-EEBB-4328-996B-84F9E2E3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7827606" y="3706234"/>
              <a:ext cx="380726" cy="380726"/>
            </a:xfrm>
            <a:prstGeom prst="rect">
              <a:avLst/>
            </a:prstGeom>
          </p:spPr>
        </p:pic>
        <p:sp>
          <p:nvSpPr>
            <p:cNvPr id="46" name="Arrow: Up-Down 45">
              <a:extLst>
                <a:ext uri="{FF2B5EF4-FFF2-40B4-BE49-F238E27FC236}">
                  <a16:creationId xmlns:a16="http://schemas.microsoft.com/office/drawing/2014/main" id="{6D5D38E7-161C-45B7-B859-53B26C8D39A5}"/>
                </a:ext>
              </a:extLst>
            </p:cNvPr>
            <p:cNvSpPr/>
            <p:nvPr/>
          </p:nvSpPr>
          <p:spPr>
            <a:xfrm rot="5400000">
              <a:off x="7584269" y="3719779"/>
              <a:ext cx="187275" cy="1041678"/>
            </a:xfrm>
            <a:prstGeom prst="up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DD51C1-3013-403D-819C-2E18DDF233E7}"/>
              </a:ext>
            </a:extLst>
          </p:cNvPr>
          <p:cNvGrpSpPr/>
          <p:nvPr/>
        </p:nvGrpSpPr>
        <p:grpSpPr>
          <a:xfrm>
            <a:off x="7917590" y="539846"/>
            <a:ext cx="1002197" cy="3899533"/>
            <a:chOff x="7917590" y="539846"/>
            <a:chExt cx="1002197" cy="389953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C721AC-27FE-4997-894B-C41970E42605}"/>
                </a:ext>
              </a:extLst>
            </p:cNvPr>
            <p:cNvSpPr txBox="1"/>
            <p:nvPr/>
          </p:nvSpPr>
          <p:spPr>
            <a:xfrm>
              <a:off x="8432154" y="795561"/>
              <a:ext cx="487633" cy="3643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250000"/>
                </a:lnSpc>
              </a:pPr>
              <a:r>
                <a:rPr lang="ru-RU" b="1" dirty="0"/>
                <a:t>5%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10%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20%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30%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50%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75%</a:t>
              </a:r>
              <a:endParaRPr lang="en-US" b="1" dirty="0"/>
            </a:p>
            <a:p>
              <a:pPr lvl="0" algn="ctr">
                <a:lnSpc>
                  <a:spcPct val="250000"/>
                </a:lnSpc>
              </a:pPr>
              <a:r>
                <a:rPr lang="ru-RU" b="1" dirty="0"/>
                <a:t>90%</a:t>
              </a:r>
              <a:endParaRPr lang="en-US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D95C1-4492-465F-BED4-BA29EB442DD3}"/>
                </a:ext>
              </a:extLst>
            </p:cNvPr>
            <p:cNvSpPr txBox="1"/>
            <p:nvPr/>
          </p:nvSpPr>
          <p:spPr>
            <a:xfrm>
              <a:off x="7917590" y="539846"/>
              <a:ext cx="10021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REMEMEBERED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2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row: Right 80">
            <a:extLst>
              <a:ext uri="{FF2B5EF4-FFF2-40B4-BE49-F238E27FC236}">
                <a16:creationId xmlns:a16="http://schemas.microsoft.com/office/drawing/2014/main" id="{9C107994-B408-4D1A-822B-AA2E546AA180}"/>
              </a:ext>
            </a:extLst>
          </p:cNvPr>
          <p:cNvSpPr/>
          <p:nvPr/>
        </p:nvSpPr>
        <p:spPr>
          <a:xfrm rot="16200000">
            <a:off x="1112198" y="3086547"/>
            <a:ext cx="1423285" cy="148132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255D226-B83E-4B71-88D8-FACF54AE63A0}"/>
              </a:ext>
            </a:extLst>
          </p:cNvPr>
          <p:cNvSpPr/>
          <p:nvPr/>
        </p:nvSpPr>
        <p:spPr>
          <a:xfrm rot="16200000">
            <a:off x="1112198" y="1309182"/>
            <a:ext cx="1423285" cy="148132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8CE22-43B5-45A9-A3FD-E6D8E6BD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levels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711661-5B30-4D3E-9BF7-C3ECBC8839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9" y="1079500"/>
            <a:ext cx="1636203" cy="168198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  <a:latin typeface="+mn-lt"/>
              </a:rPr>
              <a:t>IIBA</a:t>
            </a:r>
            <a:endParaRPr lang="ru-RU" sz="1400" b="1" dirty="0">
              <a:solidFill>
                <a:srgbClr val="FFC000"/>
              </a:solidFill>
              <a:latin typeface="+mn-lt"/>
            </a:endParaRPr>
          </a:p>
          <a:p>
            <a:r>
              <a:rPr lang="en-US" sz="1200" dirty="0"/>
              <a:t>Strategist</a:t>
            </a:r>
          </a:p>
          <a:p>
            <a:r>
              <a:rPr lang="en-US" sz="1200" dirty="0"/>
              <a:t>Expert</a:t>
            </a:r>
            <a:endParaRPr lang="ru-RU" sz="1200" dirty="0"/>
          </a:p>
          <a:p>
            <a:r>
              <a:rPr lang="en-US" sz="1200" dirty="0"/>
              <a:t>Skilled</a:t>
            </a:r>
            <a:endParaRPr lang="ru-RU" sz="1200" dirty="0"/>
          </a:p>
          <a:p>
            <a:r>
              <a:rPr lang="en-US" sz="1200" dirty="0"/>
              <a:t>Practical knowledge</a:t>
            </a:r>
            <a:endParaRPr lang="ru-RU" sz="1200" dirty="0"/>
          </a:p>
          <a:p>
            <a:r>
              <a:rPr lang="en-US" sz="1200" dirty="0"/>
              <a:t>General awareness </a:t>
            </a:r>
            <a:endParaRPr lang="ru-RU" sz="1200" dirty="0"/>
          </a:p>
        </p:txBody>
      </p:sp>
      <p:sp>
        <p:nvSpPr>
          <p:cNvPr id="65" name="Content Placeholder 9">
            <a:extLst>
              <a:ext uri="{FF2B5EF4-FFF2-40B4-BE49-F238E27FC236}">
                <a16:creationId xmlns:a16="http://schemas.microsoft.com/office/drawing/2014/main" id="{E7F7B25C-3411-479A-8228-54D9E47B1E3E}"/>
              </a:ext>
            </a:extLst>
          </p:cNvPr>
          <p:cNvSpPr txBox="1">
            <a:spLocks/>
          </p:cNvSpPr>
          <p:nvPr/>
        </p:nvSpPr>
        <p:spPr>
          <a:xfrm>
            <a:off x="2104920" y="1079500"/>
            <a:ext cx="1636203" cy="1681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COMMONLY USED</a:t>
            </a:r>
            <a:endParaRPr lang="ru-RU" sz="1400" b="1" dirty="0">
              <a:solidFill>
                <a:schemeClr val="accent3"/>
              </a:solidFill>
              <a:latin typeface="+mn-lt"/>
            </a:endParaRPr>
          </a:p>
          <a:p>
            <a:r>
              <a:rPr lang="en-US" sz="1200" dirty="0"/>
              <a:t>Chief</a:t>
            </a:r>
          </a:p>
          <a:p>
            <a:r>
              <a:rPr lang="en-US" sz="1200" dirty="0"/>
              <a:t>Lead</a:t>
            </a:r>
          </a:p>
          <a:p>
            <a:r>
              <a:rPr lang="en-US" sz="1200" dirty="0"/>
              <a:t>Senior</a:t>
            </a:r>
          </a:p>
          <a:p>
            <a:r>
              <a:rPr lang="en-US" sz="1200" dirty="0"/>
              <a:t>Middle</a:t>
            </a:r>
          </a:p>
          <a:p>
            <a:r>
              <a:rPr lang="en-US" sz="1200" dirty="0"/>
              <a:t>Junior</a:t>
            </a:r>
          </a:p>
        </p:txBody>
      </p:sp>
      <p:sp>
        <p:nvSpPr>
          <p:cNvPr id="68" name="Content Placeholder 9">
            <a:extLst>
              <a:ext uri="{FF2B5EF4-FFF2-40B4-BE49-F238E27FC236}">
                <a16:creationId xmlns:a16="http://schemas.microsoft.com/office/drawing/2014/main" id="{18CC8459-0168-424E-8FAA-0A41800B9769}"/>
              </a:ext>
            </a:extLst>
          </p:cNvPr>
          <p:cNvSpPr txBox="1">
            <a:spLocks/>
          </p:cNvSpPr>
          <p:nvPr/>
        </p:nvSpPr>
        <p:spPr>
          <a:xfrm>
            <a:off x="375479" y="3115566"/>
            <a:ext cx="1636203" cy="1453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SKILLS LEVELS</a:t>
            </a:r>
          </a:p>
          <a:p>
            <a:r>
              <a:rPr lang="en-US" sz="1200" dirty="0"/>
              <a:t>Experts</a:t>
            </a:r>
          </a:p>
          <a:p>
            <a:r>
              <a:rPr lang="en-US" sz="1200" dirty="0"/>
              <a:t>Advanced</a:t>
            </a:r>
          </a:p>
          <a:p>
            <a:r>
              <a:rPr lang="en-US" sz="1200" dirty="0"/>
              <a:t>Intermediate</a:t>
            </a:r>
          </a:p>
          <a:p>
            <a:r>
              <a:rPr lang="en-US" sz="1200" dirty="0"/>
              <a:t>Novice</a:t>
            </a:r>
          </a:p>
        </p:txBody>
      </p:sp>
      <p:sp>
        <p:nvSpPr>
          <p:cNvPr id="70" name="Content Placeholder 9">
            <a:extLst>
              <a:ext uri="{FF2B5EF4-FFF2-40B4-BE49-F238E27FC236}">
                <a16:creationId xmlns:a16="http://schemas.microsoft.com/office/drawing/2014/main" id="{F4D2D3DF-D5B8-4445-9E1C-3BB7175CA041}"/>
              </a:ext>
            </a:extLst>
          </p:cNvPr>
          <p:cNvSpPr txBox="1">
            <a:spLocks/>
          </p:cNvSpPr>
          <p:nvPr/>
        </p:nvSpPr>
        <p:spPr>
          <a:xfrm>
            <a:off x="2123210" y="3115566"/>
            <a:ext cx="1698619" cy="145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2"/>
                </a:solidFill>
                <a:latin typeface="+mn-lt"/>
              </a:rPr>
              <a:t>MATURITY FACTORS</a:t>
            </a:r>
          </a:p>
          <a:p>
            <a:r>
              <a:rPr lang="en-US" sz="1200" dirty="0"/>
              <a:t>Depth of knowledge</a:t>
            </a:r>
          </a:p>
          <a:p>
            <a:r>
              <a:rPr lang="en-US" sz="1200" dirty="0"/>
              <a:t>Years of practice</a:t>
            </a:r>
          </a:p>
          <a:p>
            <a:r>
              <a:rPr lang="en-US" sz="1200" dirty="0"/>
              <a:t>Number of project cases</a:t>
            </a:r>
          </a:p>
          <a:p>
            <a:r>
              <a:rPr lang="en-US" sz="1200" dirty="0"/>
              <a:t>Complexity of cases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2923AB-77F0-4575-A430-031069E122E3}"/>
              </a:ext>
            </a:extLst>
          </p:cNvPr>
          <p:cNvSpPr/>
          <p:nvPr/>
        </p:nvSpPr>
        <p:spPr>
          <a:xfrm flipV="1">
            <a:off x="228601" y="2734056"/>
            <a:ext cx="3566161" cy="164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F431D81-6A54-4A51-AA4E-2F177E590146}"/>
              </a:ext>
            </a:extLst>
          </p:cNvPr>
          <p:cNvSpPr/>
          <p:nvPr/>
        </p:nvSpPr>
        <p:spPr>
          <a:xfrm flipV="1">
            <a:off x="228601" y="4511421"/>
            <a:ext cx="3566161" cy="164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B149CA5-92EE-430C-B67E-AF6F209358D2}"/>
              </a:ext>
            </a:extLst>
          </p:cNvPr>
          <p:cNvCxnSpPr>
            <a:cxnSpLocks/>
          </p:cNvCxnSpPr>
          <p:nvPr/>
        </p:nvCxnSpPr>
        <p:spPr>
          <a:xfrm>
            <a:off x="201168" y="4666869"/>
            <a:ext cx="3648456" cy="9144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D95F99-FAD8-47DB-B6B3-C06FFD60E60D}"/>
              </a:ext>
            </a:extLst>
          </p:cNvPr>
          <p:cNvCxnSpPr>
            <a:cxnSpLocks/>
          </p:cNvCxnSpPr>
          <p:nvPr/>
        </p:nvCxnSpPr>
        <p:spPr>
          <a:xfrm>
            <a:off x="201168" y="2889504"/>
            <a:ext cx="3648456" cy="9144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FF62333-55FF-4FBA-AA9C-EFB6CD8C5DB2}"/>
              </a:ext>
            </a:extLst>
          </p:cNvPr>
          <p:cNvSpPr txBox="1">
            <a:spLocks/>
          </p:cNvSpPr>
          <p:nvPr/>
        </p:nvSpPr>
        <p:spPr>
          <a:xfrm>
            <a:off x="4022203" y="1011579"/>
            <a:ext cx="4764610" cy="3808071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cap="all" dirty="0">
                <a:solidFill>
                  <a:srgbClr val="FFC000"/>
                </a:solidFill>
              </a:rPr>
              <a:t>Strategist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Challenges the status quo to develop innovative solutions that help advance business analysis as a discipline, practice or profession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Helps expand business analysis concepts and practices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cap="all" dirty="0">
                <a:solidFill>
                  <a:srgbClr val="FFC000"/>
                </a:solidFill>
              </a:rPr>
              <a:t>Expert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Addresses any challenge or opportunity, regardless or level of complexity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Finds a way to deliver business value for any change challenge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Guides and mentors others in order to help them deliver better business outcomes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Is sought after for expertise and guidance in addressing business challenges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Provides insight to situations that fall within (or outside of) the sphere of influence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cap="all" dirty="0">
                <a:solidFill>
                  <a:srgbClr val="FFC000"/>
                </a:solidFill>
              </a:rPr>
              <a:t>Skilled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Successfully completes straight-forward tasks and smaller, well-scoped challenges independently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Identifies appropriate actions and modifies guidelines that have been provided to address a challenge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cap="all" dirty="0">
                <a:solidFill>
                  <a:srgbClr val="FFC000"/>
                </a:solidFill>
              </a:rPr>
              <a:t>Practical knowledge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Needs and follows rules and guidelines to perform tasks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Adheres to prescribed ways to work in order to execute activities related to the competency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Recognizes the key elements of the competence and why they are important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00" b="1" cap="all" dirty="0">
                <a:solidFill>
                  <a:srgbClr val="FFC000"/>
                </a:solidFill>
              </a:rPr>
              <a:t>General awareness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/>
              <a:t>Has a fundamental awareness and understanding of basic skills and knowledge involved in the competency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E5845-F1F8-4D68-A4DF-E238F00BD49C}"/>
              </a:ext>
            </a:extLst>
          </p:cNvPr>
          <p:cNvSpPr txBox="1"/>
          <p:nvPr/>
        </p:nvSpPr>
        <p:spPr>
          <a:xfrm>
            <a:off x="7517235" y="841921"/>
            <a:ext cx="12695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cap="all" dirty="0">
                <a:solidFill>
                  <a:srgbClr val="FFC000"/>
                </a:solidFill>
              </a:rPr>
              <a:t>IIBA Competency model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9C0DBA0-9B31-46FB-A649-D791A08E3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</p:spPr>
        <p:txBody>
          <a:bodyPr/>
          <a:lstStyle/>
          <a:p>
            <a:fld id="{3A707DD9-E92B-45E8-BE0A-E6B2EDF345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9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058C-2FDF-4F42-A868-904FA46F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Just one vision on grades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CB7B3-0F95-4394-BFA4-8F865667E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19" name="Diagram 219">
            <a:extLst>
              <a:ext uri="{FF2B5EF4-FFF2-40B4-BE49-F238E27FC236}">
                <a16:creationId xmlns:a16="http://schemas.microsoft.com/office/drawing/2014/main" id="{40C88B19-D30B-44A1-9BE1-8CB9432DA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123140"/>
              </p:ext>
            </p:extLst>
          </p:nvPr>
        </p:nvGraphicFramePr>
        <p:xfrm>
          <a:off x="244928" y="715736"/>
          <a:ext cx="8821963" cy="42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5" name="TextBox 304">
            <a:extLst>
              <a:ext uri="{FF2B5EF4-FFF2-40B4-BE49-F238E27FC236}">
                <a16:creationId xmlns:a16="http://schemas.microsoft.com/office/drawing/2014/main" id="{41F660F1-A734-4184-99A6-1178F90463AD}"/>
              </a:ext>
            </a:extLst>
          </p:cNvPr>
          <p:cNvSpPr txBox="1"/>
          <p:nvPr/>
        </p:nvSpPr>
        <p:spPr>
          <a:xfrm>
            <a:off x="320221" y="1490436"/>
            <a:ext cx="2743199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Supervision is required</a:t>
            </a:r>
            <a:r>
              <a:rPr lang="en-US" sz="1200" dirty="0">
                <a:latin typeface="Calibri Light"/>
                <a:cs typeface="Calibri Light"/>
              </a:rPr>
              <a:t> to do BA work end-to-end</a:t>
            </a:r>
            <a:endParaRPr lang="ru-RU" sz="1200" dirty="0">
              <a:latin typeface="Calibri Light"/>
              <a:cs typeface="Calibri Light"/>
            </a:endParaRP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Partial autonomy</a:t>
            </a:r>
            <a:r>
              <a:rPr lang="en-US" sz="1200" dirty="0">
                <a:latin typeface="Calibri Light"/>
                <a:cs typeface="Calibri Light"/>
              </a:rPr>
              <a:t> per project phase and/or another segment of BA work</a:t>
            </a:r>
            <a:endParaRPr lang="ru-RU" sz="1200" dirty="0">
              <a:latin typeface="Calibri Light"/>
              <a:cs typeface="Calibri Light"/>
            </a:endParaRPr>
          </a:p>
          <a:p>
            <a:pPr>
              <a:spcAft>
                <a:spcPts val="900"/>
              </a:spcAft>
            </a:pPr>
            <a:r>
              <a:rPr lang="en-US" sz="1200" dirty="0">
                <a:latin typeface="Calibri Light"/>
                <a:cs typeface="Calibri Light"/>
              </a:rPr>
              <a:t>Previous experience </a:t>
            </a:r>
            <a:r>
              <a:rPr lang="en-US" sz="1200" b="1" dirty="0">
                <a:latin typeface="Calibri Light"/>
                <a:cs typeface="Calibri Light"/>
              </a:rPr>
              <a:t>ctrl + C / ctrl + V</a:t>
            </a:r>
            <a:endParaRPr lang="en-US" b="1" dirty="0">
              <a:cs typeface="Calibri"/>
            </a:endParaRP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Some spikes to Senior</a:t>
            </a:r>
            <a:r>
              <a:rPr lang="en-US" sz="1200" dirty="0">
                <a:latin typeface="Calibri Light"/>
                <a:cs typeface="Calibri Light"/>
              </a:rPr>
              <a:t> are possible with careful support from others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E2D49E89-CA89-42AE-A14F-0D2491AF4760}"/>
              </a:ext>
            </a:extLst>
          </p:cNvPr>
          <p:cNvSpPr txBox="1"/>
          <p:nvPr/>
        </p:nvSpPr>
        <p:spPr>
          <a:xfrm>
            <a:off x="3109686" y="1490436"/>
            <a:ext cx="295637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Full professional autonomy</a:t>
            </a:r>
            <a:r>
              <a:rPr lang="en-US" sz="1200" dirty="0">
                <a:latin typeface="Calibri Light"/>
                <a:cs typeface="Calibri Light"/>
              </a:rPr>
              <a:t>  - No supervision is required to finish BA work with the quality metrics defined</a:t>
            </a:r>
            <a:endParaRPr lang="en-US" dirty="0">
              <a:cs typeface="Calibri"/>
            </a:endParaRP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Agnostic / is tolerant to</a:t>
            </a:r>
            <a:r>
              <a:rPr lang="en-US" sz="1200" dirty="0">
                <a:latin typeface="Calibri Light"/>
                <a:cs typeface="Calibri Light"/>
              </a:rPr>
              <a:t> the following: Software development life cycle, Tools, Technology / Solution platform</a:t>
            </a:r>
            <a:endParaRPr lang="en-US" dirty="0">
              <a:cs typeface="Calibri"/>
            </a:endParaRP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2+</a:t>
            </a:r>
            <a:r>
              <a:rPr lang="en-US" sz="1200" dirty="0">
                <a:latin typeface="Calibri Light"/>
                <a:cs typeface="Calibri Light"/>
              </a:rPr>
              <a:t> business / industry / technological domains​</a:t>
            </a:r>
            <a:endParaRPr lang="en-US" dirty="0">
              <a:cs typeface="Calibri"/>
            </a:endParaRP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Pivot expertise (skills and experience)</a:t>
            </a:r>
            <a:r>
              <a:rPr lang="en-US" sz="1200" dirty="0">
                <a:latin typeface="Calibri Light"/>
                <a:cs typeface="Calibri Light"/>
              </a:rPr>
              <a:t> depending on a client team subset (roles, titles, seniority)</a:t>
            </a: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People and project management starting kit</a:t>
            </a:r>
            <a:r>
              <a:rPr lang="en-US" sz="1200" dirty="0">
                <a:latin typeface="Calibri Light"/>
                <a:cs typeface="Calibri Light"/>
              </a:rPr>
              <a:t> - screenings, mentoring and/or coaching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4DB1897B-4BD8-43A5-8FDB-852392BF35B4}"/>
              </a:ext>
            </a:extLst>
          </p:cNvPr>
          <p:cNvSpPr txBox="1"/>
          <p:nvPr/>
        </p:nvSpPr>
        <p:spPr>
          <a:xfrm>
            <a:off x="6193972" y="1490436"/>
            <a:ext cx="2842985" cy="2331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Responsibility for others​ outcomes wise </a:t>
            </a:r>
            <a:r>
              <a:rPr lang="en-US" sz="1200" dirty="0">
                <a:latin typeface="Calibri Light"/>
                <a:cs typeface="Calibri Light"/>
              </a:rPr>
              <a:t>with no supervision</a:t>
            </a: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Tactics</a:t>
            </a:r>
            <a:r>
              <a:rPr lang="en-US" sz="1200" dirty="0">
                <a:latin typeface="Calibri Light"/>
                <a:cs typeface="Calibri Light"/>
              </a:rPr>
              <a:t>  - Delegation​, Tracking​ and Transparency​</a:t>
            </a: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Templates​ and samples</a:t>
            </a:r>
            <a:r>
              <a:rPr lang="en-US" sz="1200" dirty="0">
                <a:latin typeface="Calibri Light"/>
                <a:cs typeface="Calibri Light"/>
              </a:rPr>
              <a:t> library for BA activities</a:t>
            </a: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BA processes setup and audit</a:t>
            </a:r>
          </a:p>
          <a:p>
            <a:pPr>
              <a:spcAft>
                <a:spcPts val="900"/>
              </a:spcAft>
            </a:pPr>
            <a:r>
              <a:rPr lang="en-US" sz="1200" b="1" dirty="0">
                <a:latin typeface="Calibri Light"/>
                <a:cs typeface="Calibri Light"/>
              </a:rPr>
              <a:t>Gaps vs value optimization</a:t>
            </a:r>
          </a:p>
          <a:p>
            <a:pPr>
              <a:spcAft>
                <a:spcPts val="900"/>
              </a:spcAft>
            </a:pPr>
            <a:r>
              <a:rPr lang="en-US" sz="1200" dirty="0">
                <a:latin typeface="Calibri Light"/>
                <a:cs typeface="Calibri Light"/>
              </a:rPr>
              <a:t>..and some more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0D707-0527-4710-8062-02B1147D024F}"/>
              </a:ext>
            </a:extLst>
          </p:cNvPr>
          <p:cNvSpPr/>
          <p:nvPr/>
        </p:nvSpPr>
        <p:spPr>
          <a:xfrm>
            <a:off x="320221" y="1916075"/>
            <a:ext cx="2661556" cy="131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D7558-623C-4D72-B52B-2DD97610A2C7}"/>
              </a:ext>
            </a:extLst>
          </p:cNvPr>
          <p:cNvSpPr/>
          <p:nvPr/>
        </p:nvSpPr>
        <p:spPr>
          <a:xfrm>
            <a:off x="3109685" y="2190307"/>
            <a:ext cx="2956377" cy="225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B8423-5246-4DB4-9F89-A4F227F1B43E}"/>
              </a:ext>
            </a:extLst>
          </p:cNvPr>
          <p:cNvSpPr/>
          <p:nvPr/>
        </p:nvSpPr>
        <p:spPr>
          <a:xfrm>
            <a:off x="6137276" y="2019841"/>
            <a:ext cx="2649538" cy="225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6" grpId="0"/>
      <p:bldP spid="307" grpId="0"/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ED155D-B5F9-4779-9195-AA15383CC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13043"/>
              </p:ext>
            </p:extLst>
          </p:nvPr>
        </p:nvGraphicFramePr>
        <p:xfrm>
          <a:off x="418214" y="1781056"/>
          <a:ext cx="4245937" cy="240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379">
                  <a:extLst>
                    <a:ext uri="{9D8B030D-6E8A-4147-A177-3AD203B41FA5}">
                      <a16:colId xmlns:a16="http://schemas.microsoft.com/office/drawing/2014/main" val="2979068462"/>
                    </a:ext>
                  </a:extLst>
                </a:gridCol>
                <a:gridCol w="382806">
                  <a:extLst>
                    <a:ext uri="{9D8B030D-6E8A-4147-A177-3AD203B41FA5}">
                      <a16:colId xmlns:a16="http://schemas.microsoft.com/office/drawing/2014/main" val="847378588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2469209162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4022443135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2726679579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3321440273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455131578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1597765058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872918000"/>
                    </a:ext>
                  </a:extLst>
                </a:gridCol>
                <a:gridCol w="408719">
                  <a:extLst>
                    <a:ext uri="{9D8B030D-6E8A-4147-A177-3AD203B41FA5}">
                      <a16:colId xmlns:a16="http://schemas.microsoft.com/office/drawing/2014/main" val="930827963"/>
                    </a:ext>
                  </a:extLst>
                </a:gridCol>
              </a:tblGrid>
              <a:tr h="14354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Chief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63203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69829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89914"/>
                  </a:ext>
                </a:extLst>
              </a:tr>
              <a:tr h="14354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Lead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5610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837153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99104"/>
                  </a:ext>
                </a:extLst>
              </a:tr>
              <a:tr h="14354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Senior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297258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59180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079040"/>
                  </a:ext>
                </a:extLst>
              </a:tr>
              <a:tr h="14354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Middle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51473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201024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102143"/>
                  </a:ext>
                </a:extLst>
              </a:tr>
              <a:tr h="14354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Junior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334014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144614"/>
                  </a:ext>
                </a:extLst>
              </a:tr>
              <a:tr h="143542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0" marB="0"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179529"/>
                  </a:ext>
                </a:extLst>
              </a:tr>
              <a:tr h="248795"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52627" marR="52627" marT="21051" marB="21051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NOVICE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INTERMEDIATE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ADVANCED</a:t>
                      </a:r>
                    </a:p>
                  </a:txBody>
                  <a:tcPr marL="95694" marR="95694" marT="47847" marB="47847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8891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87BED03D-62B0-4015-8B1D-54266D8092F0}"/>
              </a:ext>
            </a:extLst>
          </p:cNvPr>
          <p:cNvSpPr/>
          <p:nvPr/>
        </p:nvSpPr>
        <p:spPr>
          <a:xfrm>
            <a:off x="396309" y="1469589"/>
            <a:ext cx="4269341" cy="275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8CE22-43B5-45A9-A3FD-E6D8E6BD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competency / expectations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47702E-A095-44A4-8EF8-F3800B98AAE5}"/>
              </a:ext>
            </a:extLst>
          </p:cNvPr>
          <p:cNvGrpSpPr/>
          <p:nvPr/>
        </p:nvGrpSpPr>
        <p:grpSpPr>
          <a:xfrm>
            <a:off x="558025" y="1170325"/>
            <a:ext cx="3966313" cy="161584"/>
            <a:chOff x="741875" y="3984395"/>
            <a:chExt cx="2882416" cy="1174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2786E4-9402-4FFA-90DB-C049860004A0}"/>
                </a:ext>
              </a:extLst>
            </p:cNvPr>
            <p:cNvGrpSpPr/>
            <p:nvPr/>
          </p:nvGrpSpPr>
          <p:grpSpPr>
            <a:xfrm>
              <a:off x="2799129" y="3984395"/>
              <a:ext cx="825162" cy="117427"/>
              <a:chOff x="2187903" y="4246777"/>
              <a:chExt cx="825162" cy="11742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EAE5E-DAAD-478E-9C77-1840F52DAB6D}"/>
                  </a:ext>
                </a:extLst>
              </p:cNvPr>
              <p:cNvSpPr txBox="1"/>
              <p:nvPr/>
            </p:nvSpPr>
            <p:spPr>
              <a:xfrm>
                <a:off x="2541263" y="4246777"/>
                <a:ext cx="471802" cy="117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50" dirty="0"/>
                  <a:t>Operational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0A1930A-D533-4A9C-9120-6649DAC12B41}"/>
                  </a:ext>
                </a:extLst>
              </p:cNvPr>
              <p:cNvSpPr/>
              <p:nvPr/>
            </p:nvSpPr>
            <p:spPr>
              <a:xfrm>
                <a:off x="2187903" y="4258351"/>
                <a:ext cx="312517" cy="943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B2902D-9D1D-4A48-A961-A2562F5337EE}"/>
                </a:ext>
              </a:extLst>
            </p:cNvPr>
            <p:cNvGrpSpPr/>
            <p:nvPr/>
          </p:nvGrpSpPr>
          <p:grpSpPr>
            <a:xfrm>
              <a:off x="1848268" y="3984395"/>
              <a:ext cx="586348" cy="117427"/>
              <a:chOff x="2187903" y="4118100"/>
              <a:chExt cx="586348" cy="11742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E91B655-EAF2-42D2-BECF-32240C9520EA}"/>
                  </a:ext>
                </a:extLst>
              </p:cNvPr>
              <p:cNvSpPr/>
              <p:nvPr/>
            </p:nvSpPr>
            <p:spPr>
              <a:xfrm>
                <a:off x="2187903" y="4122050"/>
                <a:ext cx="312517" cy="9432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6685AC2-BE47-4B5A-914F-C4B40C67585D}"/>
                  </a:ext>
                </a:extLst>
              </p:cNvPr>
              <p:cNvSpPr txBox="1"/>
              <p:nvPr/>
            </p:nvSpPr>
            <p:spPr>
              <a:xfrm>
                <a:off x="2541263" y="4118100"/>
                <a:ext cx="232988" cy="117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50" dirty="0"/>
                  <a:t>Tactic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7D6B9E-020F-465A-8ED2-D80B3AC6B4C8}"/>
                </a:ext>
              </a:extLst>
            </p:cNvPr>
            <p:cNvGrpSpPr/>
            <p:nvPr/>
          </p:nvGrpSpPr>
          <p:grpSpPr>
            <a:xfrm>
              <a:off x="741875" y="3984395"/>
              <a:ext cx="704007" cy="117427"/>
              <a:chOff x="2187903" y="3984395"/>
              <a:chExt cx="704007" cy="11742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763AAC-0E0D-461F-8CA5-3B7DA97D80F0}"/>
                  </a:ext>
                </a:extLst>
              </p:cNvPr>
              <p:cNvSpPr/>
              <p:nvPr/>
            </p:nvSpPr>
            <p:spPr>
              <a:xfrm>
                <a:off x="2187903" y="3985749"/>
                <a:ext cx="312517" cy="9432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0BF896B-95AE-4776-A6FD-65B0750022E9}"/>
                  </a:ext>
                </a:extLst>
              </p:cNvPr>
              <p:cNvSpPr txBox="1"/>
              <p:nvPr/>
            </p:nvSpPr>
            <p:spPr>
              <a:xfrm>
                <a:off x="2541263" y="3984395"/>
                <a:ext cx="350647" cy="117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50" dirty="0"/>
                  <a:t>Strategic</a:t>
                </a:r>
              </a:p>
            </p:txBody>
          </p:sp>
        </p:grpSp>
      </p:grpSp>
      <p:pic>
        <p:nvPicPr>
          <p:cNvPr id="4" name="Picture 3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8A13EB44-37CF-47AC-A205-17B2DCC0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66" y="637952"/>
            <a:ext cx="4003097" cy="4003097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78C1142-4B49-4D79-B61D-DC055A36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</p:spPr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4BB1A1-1B63-4DBD-AB57-8CD378CD0B8E}"/>
              </a:ext>
            </a:extLst>
          </p:cNvPr>
          <p:cNvSpPr/>
          <p:nvPr/>
        </p:nvSpPr>
        <p:spPr>
          <a:xfrm>
            <a:off x="6422065" y="2061387"/>
            <a:ext cx="991376" cy="991376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64D348-42A8-42DB-A7D3-6CB205B5BB5E}"/>
              </a:ext>
            </a:extLst>
          </p:cNvPr>
          <p:cNvSpPr/>
          <p:nvPr/>
        </p:nvSpPr>
        <p:spPr>
          <a:xfrm>
            <a:off x="1016411" y="1756220"/>
            <a:ext cx="3676091" cy="2179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137C-FAB2-4A75-B469-5320C336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technique possession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47C2-0C47-4B2D-8A77-0B023589C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011C95-6028-444C-8581-9A5A301BA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27982"/>
              </p:ext>
            </p:extLst>
          </p:nvPr>
        </p:nvGraphicFramePr>
        <p:xfrm>
          <a:off x="1093206" y="2896398"/>
          <a:ext cx="7006921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046">
                  <a:extLst>
                    <a:ext uri="{9D8B030D-6E8A-4147-A177-3AD203B41FA5}">
                      <a16:colId xmlns:a16="http://schemas.microsoft.com/office/drawing/2014/main" val="2419859827"/>
                    </a:ext>
                  </a:extLst>
                </a:gridCol>
                <a:gridCol w="5318567">
                  <a:extLst>
                    <a:ext uri="{9D8B030D-6E8A-4147-A177-3AD203B41FA5}">
                      <a16:colId xmlns:a16="http://schemas.microsoft.com/office/drawing/2014/main" val="680161605"/>
                    </a:ext>
                  </a:extLst>
                </a:gridCol>
                <a:gridCol w="590308">
                  <a:extLst>
                    <a:ext uri="{9D8B030D-6E8A-4147-A177-3AD203B41FA5}">
                      <a16:colId xmlns:a16="http://schemas.microsoft.com/office/drawing/2014/main" val="2489424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/>
                          </a:solidFill>
                        </a:rPr>
                        <a:t>ADVANCED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Addresses challenges using the technique in combination with other techniques and approaches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Guides others to apply the technique in solving non straight-forward problems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29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/>
                          </a:solidFill>
                        </a:rPr>
                        <a:t>INTERMEDIATE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Identifies the technique to be used to solve the task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Successfully completes straight-forward tasks using the technique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Modifies guidelines that have been provided to address a challenge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5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/>
                          </a:solidFill>
                        </a:rPr>
                        <a:t>NOVICE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Recognizes the key elements of the technique and why they are important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and follows rules and guidelines to use the technique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Adheres to prescribed ways to work in order to execute technique activities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127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0A0469B-9704-44C9-8FC4-85D0020BBB5F}"/>
              </a:ext>
            </a:extLst>
          </p:cNvPr>
          <p:cNvGrpSpPr/>
          <p:nvPr/>
        </p:nvGrpSpPr>
        <p:grpSpPr>
          <a:xfrm>
            <a:off x="634586" y="1237540"/>
            <a:ext cx="917239" cy="1282371"/>
            <a:chOff x="634586" y="1237540"/>
            <a:chExt cx="917239" cy="1282371"/>
          </a:xfrm>
        </p:grpSpPr>
        <p:pic>
          <p:nvPicPr>
            <p:cNvPr id="14" name="Graphic 13" descr="Good Inventory">
              <a:extLst>
                <a:ext uri="{FF2B5EF4-FFF2-40B4-BE49-F238E27FC236}">
                  <a16:creationId xmlns:a16="http://schemas.microsoft.com/office/drawing/2014/main" id="{81F305D8-ED9A-4B6D-9286-3572966E2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653" y="1237540"/>
              <a:ext cx="708236" cy="70823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C099C6-4AA8-4B86-BA55-3FD0336AB275}"/>
                </a:ext>
              </a:extLst>
            </p:cNvPr>
            <p:cNvSpPr txBox="1"/>
            <p:nvPr/>
          </p:nvSpPr>
          <p:spPr>
            <a:xfrm>
              <a:off x="634586" y="2089024"/>
              <a:ext cx="9172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Know theory</a:t>
              </a:r>
            </a:p>
            <a:p>
              <a:pPr algn="ctr"/>
              <a:r>
                <a:rPr lang="en-US" sz="1100" dirty="0"/>
                <a:t>Follow rules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A07399-5F95-44C2-81DB-5D51372CBD2D}"/>
              </a:ext>
            </a:extLst>
          </p:cNvPr>
          <p:cNvGrpSpPr/>
          <p:nvPr/>
        </p:nvGrpSpPr>
        <p:grpSpPr>
          <a:xfrm>
            <a:off x="7522086" y="1237540"/>
            <a:ext cx="925253" cy="1148701"/>
            <a:chOff x="7522086" y="1237540"/>
            <a:chExt cx="925253" cy="11487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398C6A-258D-4133-A2ED-445E92B48863}"/>
                </a:ext>
              </a:extLst>
            </p:cNvPr>
            <p:cNvSpPr txBox="1"/>
            <p:nvPr/>
          </p:nvSpPr>
          <p:spPr>
            <a:xfrm>
              <a:off x="7522086" y="2124631"/>
              <a:ext cx="9252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Guide others</a:t>
              </a:r>
            </a:p>
          </p:txBody>
        </p:sp>
        <p:pic>
          <p:nvPicPr>
            <p:cNvPr id="20" name="Graphic 19" descr="Classroom">
              <a:extLst>
                <a:ext uri="{FF2B5EF4-FFF2-40B4-BE49-F238E27FC236}">
                  <a16:creationId xmlns:a16="http://schemas.microsoft.com/office/drawing/2014/main" id="{FEAAD526-A9EF-4FF4-A54E-3F7E4E78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7111" y="1237540"/>
              <a:ext cx="708236" cy="70823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894934-C8CB-46FB-A02B-94ED2232ECA5}"/>
              </a:ext>
            </a:extLst>
          </p:cNvPr>
          <p:cNvGrpSpPr/>
          <p:nvPr/>
        </p:nvGrpSpPr>
        <p:grpSpPr>
          <a:xfrm>
            <a:off x="5779712" y="1237540"/>
            <a:ext cx="1003801" cy="1282371"/>
            <a:chOff x="5779712" y="1237540"/>
            <a:chExt cx="1003801" cy="1282371"/>
          </a:xfrm>
        </p:grpSpPr>
        <p:pic>
          <p:nvPicPr>
            <p:cNvPr id="16" name="Graphic 15" descr="Tricycle">
              <a:extLst>
                <a:ext uri="{FF2B5EF4-FFF2-40B4-BE49-F238E27FC236}">
                  <a16:creationId xmlns:a16="http://schemas.microsoft.com/office/drawing/2014/main" id="{2724EA0C-C4B8-4C70-BC10-40F752DD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27495" y="1237540"/>
              <a:ext cx="708236" cy="7082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B29A8A-C914-45D5-999E-902E7701F73A}"/>
                </a:ext>
              </a:extLst>
            </p:cNvPr>
            <p:cNvSpPr txBox="1"/>
            <p:nvPr/>
          </p:nvSpPr>
          <p:spPr>
            <a:xfrm>
              <a:off x="5779712" y="2089024"/>
              <a:ext cx="10038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Solve complex</a:t>
              </a:r>
            </a:p>
            <a:p>
              <a:pPr algn="ctr"/>
              <a:r>
                <a:rPr lang="en-US" sz="1100" dirty="0"/>
                <a:t>problems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529DE6-ABB1-4E75-8CAA-DA2E881B78DD}"/>
              </a:ext>
            </a:extLst>
          </p:cNvPr>
          <p:cNvGrpSpPr/>
          <p:nvPr/>
        </p:nvGrpSpPr>
        <p:grpSpPr>
          <a:xfrm>
            <a:off x="2063581" y="1237540"/>
            <a:ext cx="1457450" cy="1282371"/>
            <a:chOff x="2063581" y="1237540"/>
            <a:chExt cx="1457450" cy="1282371"/>
          </a:xfrm>
        </p:grpSpPr>
        <p:pic>
          <p:nvPicPr>
            <p:cNvPr id="10" name="Graphic 9" descr="Brainstorm">
              <a:extLst>
                <a:ext uri="{FF2B5EF4-FFF2-40B4-BE49-F238E27FC236}">
                  <a16:creationId xmlns:a16="http://schemas.microsoft.com/office/drawing/2014/main" id="{7D3163F2-002E-4E0C-9FE0-9D2B92DF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08267" y="1237540"/>
              <a:ext cx="708236" cy="7082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968769-8AE4-4A40-8D99-D3A5BB698EC0}"/>
                </a:ext>
              </a:extLst>
            </p:cNvPr>
            <p:cNvSpPr txBox="1"/>
            <p:nvPr/>
          </p:nvSpPr>
          <p:spPr>
            <a:xfrm>
              <a:off x="2063581" y="2089024"/>
              <a:ext cx="1457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Apply based on</a:t>
              </a:r>
            </a:p>
            <a:p>
              <a:pPr algn="ctr"/>
              <a:r>
                <a:rPr lang="en-US" sz="1100" dirty="0"/>
                <a:t>Implication limitations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E9E73-E25D-4425-809E-9D60A3CF9F45}"/>
              </a:ext>
            </a:extLst>
          </p:cNvPr>
          <p:cNvGrpSpPr/>
          <p:nvPr/>
        </p:nvGrpSpPr>
        <p:grpSpPr>
          <a:xfrm>
            <a:off x="3970712" y="1237540"/>
            <a:ext cx="1202573" cy="1282371"/>
            <a:chOff x="3970712" y="1237540"/>
            <a:chExt cx="1202573" cy="1282371"/>
          </a:xfrm>
        </p:grpSpPr>
        <p:pic>
          <p:nvPicPr>
            <p:cNvPr id="12" name="Graphic 11" descr="Puzzle">
              <a:extLst>
                <a:ext uri="{FF2B5EF4-FFF2-40B4-BE49-F238E27FC236}">
                  <a16:creationId xmlns:a16="http://schemas.microsoft.com/office/drawing/2014/main" id="{B6C30DBC-4A98-4B69-9BA4-0AF1E916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17881" y="1237540"/>
              <a:ext cx="708236" cy="70823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922033-53D1-43CB-A17A-12906B3A795E}"/>
                </a:ext>
              </a:extLst>
            </p:cNvPr>
            <p:cNvSpPr txBox="1"/>
            <p:nvPr/>
          </p:nvSpPr>
          <p:spPr>
            <a:xfrm>
              <a:off x="3970712" y="2089024"/>
              <a:ext cx="12025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Modify guidelines</a:t>
              </a:r>
            </a:p>
            <a:p>
              <a:pPr algn="ctr"/>
              <a:r>
                <a:rPr lang="en-US" sz="1100" dirty="0"/>
                <a:t>Correct mistakes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5FFB4-001A-432E-B7B1-B3DE1F049B8C}"/>
              </a:ext>
            </a:extLst>
          </p:cNvPr>
          <p:cNvSpPr/>
          <p:nvPr/>
        </p:nvSpPr>
        <p:spPr>
          <a:xfrm>
            <a:off x="1043873" y="3848985"/>
            <a:ext cx="7056254" cy="55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36C7DD-65B9-4343-8BDC-08900263610A}"/>
              </a:ext>
            </a:extLst>
          </p:cNvPr>
          <p:cNvSpPr/>
          <p:nvPr/>
        </p:nvSpPr>
        <p:spPr>
          <a:xfrm>
            <a:off x="1043873" y="3299812"/>
            <a:ext cx="7056254" cy="55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3927-E218-485D-92DB-76EFC255CB62}"/>
              </a:ext>
            </a:extLst>
          </p:cNvPr>
          <p:cNvSpPr/>
          <p:nvPr/>
        </p:nvSpPr>
        <p:spPr>
          <a:xfrm>
            <a:off x="1043873" y="2753765"/>
            <a:ext cx="7056254" cy="55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D29F-8C40-420F-BC9D-E5A40F15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competency. Key points</a:t>
            </a:r>
          </a:p>
        </p:txBody>
      </p:sp>
      <p:pic>
        <p:nvPicPr>
          <p:cNvPr id="26" name="Picture Placeholder 2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FA5CE1C-B288-4FBF-8086-C04F6D1FB5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r="236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D341F-BB6C-4FBD-9A38-61887EC0A6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13BA7-526C-42FF-B632-303CEE85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976A5-B675-483B-B837-D105612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6A341-DE48-4D4A-9184-7D1442374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16A3C-274D-4AA5-A792-09661B67A8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D2867A-C3F9-4F7E-9E0E-AAED0EAC0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5A1D62-54BB-4AA0-B362-DB99064A3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3D2425-AB05-4631-9516-C6AEF435B7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Complexity dimensions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9E3403-9E1A-4FC1-B99A-990BE9B951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Level of technique possession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5FB41B-FE2C-4519-9154-321EF1818E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Planned challenges &amp; Pitfalls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EA6DD1-A262-475C-BB8C-53067AF7FF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Mentorship &amp; collaboration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4A66F3-329E-448A-BF91-A8FA164AA9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Guidance and baselines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FC0778-5017-44E9-B750-24FB4790A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934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2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FFC000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B29D16B50554EAE3D785D30FFAA49" ma:contentTypeVersion="11" ma:contentTypeDescription="Create a new document." ma:contentTypeScope="" ma:versionID="151d40b63b538ea6c7cec7e7f6cf2f14">
  <xsd:schema xmlns:xsd="http://www.w3.org/2001/XMLSchema" xmlns:xs="http://www.w3.org/2001/XMLSchema" xmlns:p="http://schemas.microsoft.com/office/2006/metadata/properties" xmlns:ns3="72fd5efd-94e6-4905-b388-3fd35a71b1be" xmlns:ns4="cd1ebcaf-cad9-4178-9cb5-8d97d8dc3616" targetNamespace="http://schemas.microsoft.com/office/2006/metadata/properties" ma:root="true" ma:fieldsID="4166df86c7ba928e3825e4acf3c7c980" ns3:_="" ns4:_="">
    <xsd:import namespace="72fd5efd-94e6-4905-b388-3fd35a71b1be"/>
    <xsd:import namespace="cd1ebcaf-cad9-4178-9cb5-8d97d8dc3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d5efd-94e6-4905-b388-3fd35a71b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ebcaf-cad9-4178-9cb5-8d97d8dc3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D54A2-EC14-49B6-9726-9BAEC5117F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8EC9E-C3C7-4BC0-8BA8-5E5D538E31F6}">
  <ds:schemaRefs>
    <ds:schemaRef ds:uri="http://schemas.microsoft.com/office/2006/documentManagement/types"/>
    <ds:schemaRef ds:uri="72fd5efd-94e6-4905-b388-3fd35a71b1be"/>
    <ds:schemaRef ds:uri="http://purl.org/dc/elements/1.1/"/>
    <ds:schemaRef ds:uri="http://schemas.openxmlformats.org/package/2006/metadata/core-properties"/>
    <ds:schemaRef ds:uri="cd1ebcaf-cad9-4178-9cb5-8d97d8dc3616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002AB0-A872-4EB5-83E8-B1B0C7594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d5efd-94e6-4905-b388-3fd35a71b1be"/>
    <ds:schemaRef ds:uri="cd1ebcaf-cad9-4178-9cb5-8d97d8dc3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14692</TotalTime>
  <Words>3826</Words>
  <Application>Microsoft Office PowerPoint</Application>
  <PresentationFormat>On-screen Show (16:9)</PresentationFormat>
  <Paragraphs>510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Source Sans Pro</vt:lpstr>
      <vt:lpstr>Covers</vt:lpstr>
      <vt:lpstr>General</vt:lpstr>
      <vt:lpstr>Breakers</vt:lpstr>
      <vt:lpstr>How to improve business analyst’s competences </vt:lpstr>
      <vt:lpstr>Is it really a problem?</vt:lpstr>
      <vt:lpstr>Expectations</vt:lpstr>
      <vt:lpstr>PowerPoint Presentation</vt:lpstr>
      <vt:lpstr>Competency levels</vt:lpstr>
      <vt:lpstr>Just one vision on grades</vt:lpstr>
      <vt:lpstr>True competency / expectations</vt:lpstr>
      <vt:lpstr>Level of technique possession</vt:lpstr>
      <vt:lpstr>Getting competency. Key points</vt:lpstr>
      <vt:lpstr>Complexity dimensions</vt:lpstr>
      <vt:lpstr>Getting competency. Key points</vt:lpstr>
      <vt:lpstr>PowerPoint Presentation</vt:lpstr>
      <vt:lpstr>Example</vt:lpstr>
      <vt:lpstr>Your case Implication</vt:lpstr>
      <vt:lpstr>Roadmap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business analyst’s competences </dc:title>
  <dc:creator>Natalia Semenova</dc:creator>
  <cp:lastModifiedBy>Natalia Semenova</cp:lastModifiedBy>
  <cp:revision>2</cp:revision>
  <dcterms:created xsi:type="dcterms:W3CDTF">2020-09-20T09:41:20Z</dcterms:created>
  <dcterms:modified xsi:type="dcterms:W3CDTF">2020-10-09T07:06:56Z</dcterms:modified>
</cp:coreProperties>
</file>