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7" r:id="rId2"/>
  </p:sldMasterIdLst>
  <p:notesMasterIdLst>
    <p:notesMasterId r:id="rId33"/>
  </p:notesMasterIdLst>
  <p:handoutMasterIdLst>
    <p:handoutMasterId r:id="rId34"/>
  </p:handoutMasterIdLst>
  <p:sldIdLst>
    <p:sldId id="256" r:id="rId3"/>
    <p:sldId id="322" r:id="rId4"/>
    <p:sldId id="369" r:id="rId5"/>
    <p:sldId id="299" r:id="rId6"/>
    <p:sldId id="1211" r:id="rId7"/>
    <p:sldId id="1213" r:id="rId8"/>
    <p:sldId id="1212" r:id="rId9"/>
    <p:sldId id="1215" r:id="rId10"/>
    <p:sldId id="344" r:id="rId11"/>
    <p:sldId id="362" r:id="rId12"/>
    <p:sldId id="983" r:id="rId13"/>
    <p:sldId id="1217" r:id="rId14"/>
    <p:sldId id="1228" r:id="rId15"/>
    <p:sldId id="1223" r:id="rId16"/>
    <p:sldId id="1226" r:id="rId17"/>
    <p:sldId id="363" r:id="rId18"/>
    <p:sldId id="1216" r:id="rId19"/>
    <p:sldId id="1225" r:id="rId20"/>
    <p:sldId id="367" r:id="rId21"/>
    <p:sldId id="345" r:id="rId22"/>
    <p:sldId id="358" r:id="rId23"/>
    <p:sldId id="347" r:id="rId24"/>
    <p:sldId id="1222" r:id="rId25"/>
    <p:sldId id="368" r:id="rId26"/>
    <p:sldId id="351" r:id="rId27"/>
    <p:sldId id="352" r:id="rId28"/>
    <p:sldId id="1229" r:id="rId29"/>
    <p:sldId id="348" r:id="rId30"/>
    <p:sldId id="365" r:id="rId31"/>
    <p:sldId id="350" r:id="rId32"/>
  </p:sldIdLst>
  <p:sldSz cx="9144000" cy="5143500" type="screen16x9"/>
  <p:notesSz cx="6808788" cy="9940925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ctr" defTabSz="914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676"/>
    <a:srgbClr val="DE773D"/>
    <a:srgbClr val="9F5B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D0D0"/>
          </a:solidFill>
        </a:fill>
      </a:tcStyle>
    </a:wholeTbl>
    <a:band2H>
      <a:tcTxStyle/>
      <a:tcStyle>
        <a:tcBdr/>
        <a:fill>
          <a:solidFill>
            <a:srgbClr val="EFE9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2D3D2"/>
          </a:solidFill>
        </a:fill>
      </a:tcStyle>
    </a:wholeTbl>
    <a:band2H>
      <a:tcTxStyle/>
      <a:tcStyle>
        <a:tcBdr/>
        <a:fill>
          <a:solidFill>
            <a:srgbClr val="EAEA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E4D1"/>
          </a:solidFill>
        </a:fill>
      </a:tcStyle>
    </a:wholeTbl>
    <a:band2H>
      <a:tcTxStyle/>
      <a:tcStyle>
        <a:tcBdr/>
        <a:fill>
          <a:solidFill>
            <a:srgbClr val="EAF2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1" autoAdjust="0"/>
    <p:restoredTop sz="94660"/>
  </p:normalViewPr>
  <p:slideViewPr>
    <p:cSldViewPr>
      <p:cViewPr varScale="1">
        <p:scale>
          <a:sx n="86" d="100"/>
          <a:sy n="86" d="100"/>
        </p:scale>
        <p:origin x="729" y="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92"/>
    </p:cViewPr>
  </p:sorterViewPr>
  <p:notesViewPr>
    <p:cSldViewPr>
      <p:cViewPr varScale="1">
        <p:scale>
          <a:sx n="79" d="100"/>
          <a:sy n="79" d="100"/>
        </p:scale>
        <p:origin x="-3930" y="-78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7B15E-47F4-4C7A-942E-F59F7CA664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9856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83" name="Shape 583"/>
          <p:cNvSpPr>
            <a:spLocks noGrp="1"/>
          </p:cNvSpPr>
          <p:nvPr>
            <p:ph type="body" sz="quarter" idx="1"/>
          </p:nvPr>
        </p:nvSpPr>
        <p:spPr>
          <a:xfrm>
            <a:off x="907839" y="4721940"/>
            <a:ext cx="4993111" cy="447341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767743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1pPr>
    <a:lvl2pPr indent="2286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2pPr>
    <a:lvl3pPr indent="4572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3pPr>
    <a:lvl4pPr indent="6858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4pPr>
    <a:lvl5pPr indent="9144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5pPr>
    <a:lvl6pPr indent="11430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6pPr>
    <a:lvl7pPr indent="13716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7pPr>
    <a:lvl8pPr indent="16002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8pPr>
    <a:lvl9pPr indent="1828800" defTabSz="762000" latinLnBrk="0">
      <a:lnSpc>
        <a:spcPct val="90000"/>
      </a:lnSpc>
      <a:spcBef>
        <a:spcPts val="5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Continuous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discontinuous</a:t>
            </a:r>
            <a:r>
              <a:rPr lang="de-DE" dirty="0"/>
              <a:t> </a:t>
            </a:r>
            <a:r>
              <a:rPr lang="de-DE" dirty="0" err="1"/>
              <a:t>learning</a:t>
            </a:r>
            <a:r>
              <a:rPr lang="de-DE" baseline="0" dirty="0"/>
              <a:t> – ausbessern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77976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46413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Siehe</a:t>
            </a:r>
            <a:r>
              <a:rPr lang="de-DE" baseline="0" dirty="0"/>
              <a:t> CM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9670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Siehe</a:t>
            </a:r>
            <a:r>
              <a:rPr lang="de-DE" baseline="0" dirty="0"/>
              <a:t> CM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4367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282893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Titeltext</a:t>
            </a:r>
            <a:endParaRPr dirty="0"/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pic>
        <p:nvPicPr>
          <p:cNvPr id="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5"/>
          <p:cNvSpPr txBox="1">
            <a:spLocks/>
          </p:cNvSpPr>
          <p:nvPr userDrawn="1"/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fld id="{86CB4B4D-7CA3-9044-876B-883B54F8677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/>
          </p:cNvSpPr>
          <p:nvPr>
            <p:ph type="body" sz="half" idx="1"/>
          </p:nvPr>
        </p:nvSpPr>
        <p:spPr>
          <a:xfrm>
            <a:off x="3689436" y="1274400"/>
            <a:ext cx="5144400" cy="3366000"/>
          </a:xfrm>
          <a:prstGeom prst="rect">
            <a:avLst/>
          </a:prstGeom>
        </p:spPr>
        <p:txBody>
          <a:bodyPr/>
          <a:lstStyle>
            <a:lvl1pPr>
              <a:buClr>
                <a:srgbClr val="5DB65F"/>
              </a:buClr>
            </a:lvl1pPr>
            <a:lvl2pPr>
              <a:buClr>
                <a:srgbClr val="5DB65F"/>
              </a:buClr>
            </a:lvl2pPr>
            <a:lvl3pPr>
              <a:buClr>
                <a:srgbClr val="5DB65F"/>
              </a:buClr>
            </a:lvl3pPr>
            <a:lvl4pPr>
              <a:buClr>
                <a:srgbClr val="5DB65F"/>
              </a:buClr>
            </a:lvl4pPr>
            <a:lvl5pPr>
              <a:buClr>
                <a:srgbClr val="5DB65F"/>
              </a:buCl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82" name="Shape 182"/>
          <p:cNvSpPr>
            <a:spLocks noGrp="1"/>
          </p:cNvSpPr>
          <p:nvPr>
            <p:ph type="body" sz="half" idx="13"/>
          </p:nvPr>
        </p:nvSpPr>
        <p:spPr>
          <a:xfrm>
            <a:off x="417598" y="1274400"/>
            <a:ext cx="3198816" cy="3366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83" name="Shape 183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pic>
        <p:nvPicPr>
          <p:cNvPr id="7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, Diagramm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/>
          </p:cNvSpPr>
          <p:nvPr>
            <p:ph type="body" sz="half" idx="1"/>
          </p:nvPr>
        </p:nvSpPr>
        <p:spPr>
          <a:xfrm>
            <a:off x="4683600" y="1274400"/>
            <a:ext cx="4151313" cy="3366000"/>
          </a:xfrm>
          <a:prstGeom prst="rect">
            <a:avLst/>
          </a:prstGeom>
        </p:spPr>
        <p:txBody>
          <a:bodyPr/>
          <a:lstStyle>
            <a:lvl1pPr>
              <a:buClr>
                <a:srgbClr val="5DB65F"/>
              </a:buClr>
            </a:lvl1pPr>
            <a:lvl2pPr>
              <a:buClr>
                <a:srgbClr val="5DB65F"/>
              </a:buClr>
            </a:lvl2pPr>
            <a:lvl3pPr>
              <a:buClr>
                <a:srgbClr val="5DB65F"/>
              </a:buClr>
            </a:lvl3pPr>
            <a:lvl4pPr>
              <a:buClr>
                <a:srgbClr val="5DB65F"/>
              </a:buClr>
            </a:lvl4pPr>
            <a:lvl5pPr>
              <a:buClr>
                <a:srgbClr val="5DB65F"/>
              </a:buCl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02" name="Shape 202"/>
          <p:cNvSpPr>
            <a:spLocks noGrp="1"/>
          </p:cNvSpPr>
          <p:nvPr>
            <p:ph type="title" hasCustomPrompt="1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dirty="0" err="1"/>
              <a:t>Titeltext</a:t>
            </a:r>
            <a:endParaRPr dirty="0"/>
          </a:p>
        </p:txBody>
      </p:sp>
      <p:pic>
        <p:nvPicPr>
          <p:cNvPr id="6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, Inhal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/>
          </p:cNvSpPr>
          <p:nvPr>
            <p:ph type="body" sz="half" idx="1"/>
          </p:nvPr>
        </p:nvSpPr>
        <p:spPr>
          <a:xfrm>
            <a:off x="415925" y="1274400"/>
            <a:ext cx="4172400" cy="3366000"/>
          </a:xfrm>
          <a:prstGeom prst="rect">
            <a:avLst/>
          </a:prstGeom>
        </p:spPr>
        <p:txBody>
          <a:bodyPr/>
          <a:lstStyle>
            <a:lvl1pPr>
              <a:buClr>
                <a:srgbClr val="5DB65F"/>
              </a:buClr>
            </a:lvl1pPr>
            <a:lvl2pPr>
              <a:buClr>
                <a:srgbClr val="5DB65F"/>
              </a:buClr>
            </a:lvl2pPr>
            <a:lvl3pPr>
              <a:buClr>
                <a:srgbClr val="5DB65F"/>
              </a:buClr>
            </a:lvl3pPr>
            <a:lvl4pPr>
              <a:buClr>
                <a:srgbClr val="5DB65F"/>
              </a:buClr>
            </a:lvl4pPr>
            <a:lvl5pPr>
              <a:buClr>
                <a:srgbClr val="5DB65F"/>
              </a:buCl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12" name="Shape 212"/>
          <p:cNvSpPr>
            <a:spLocks noGrp="1"/>
          </p:cNvSpPr>
          <p:nvPr>
            <p:ph type="body" sz="half" idx="13"/>
          </p:nvPr>
        </p:nvSpPr>
        <p:spPr>
          <a:xfrm>
            <a:off x="4662000" y="1274400"/>
            <a:ext cx="4172400" cy="3366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213" name="Shape 213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pic>
        <p:nvPicPr>
          <p:cNvPr id="7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und Inhalt üb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>
            <a:spLocks noGrp="1"/>
          </p:cNvSpPr>
          <p:nvPr>
            <p:ph type="body" sz="half" idx="1"/>
          </p:nvPr>
        </p:nvSpPr>
        <p:spPr>
          <a:xfrm>
            <a:off x="417598" y="1274400"/>
            <a:ext cx="8416800" cy="1630800"/>
          </a:xfrm>
          <a:prstGeom prst="rect">
            <a:avLst/>
          </a:prstGeom>
        </p:spPr>
        <p:txBody>
          <a:bodyPr/>
          <a:lstStyle>
            <a:lvl1pPr>
              <a:buClr>
                <a:srgbClr val="5DB65F"/>
              </a:buClr>
            </a:lvl1pPr>
            <a:lvl2pPr>
              <a:buClr>
                <a:srgbClr val="5DB65F"/>
              </a:buClr>
            </a:lvl2pPr>
            <a:lvl3pPr>
              <a:buClr>
                <a:srgbClr val="5DB65F"/>
              </a:buClr>
            </a:lvl3pPr>
            <a:lvl4pPr>
              <a:buClr>
                <a:srgbClr val="5DB65F"/>
              </a:buClr>
            </a:lvl4pPr>
            <a:lvl5pPr>
              <a:buClr>
                <a:srgbClr val="5DB65F"/>
              </a:buCl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23" name="Shape 223"/>
          <p:cNvSpPr>
            <a:spLocks noGrp="1"/>
          </p:cNvSpPr>
          <p:nvPr>
            <p:ph type="body" sz="half" idx="13"/>
          </p:nvPr>
        </p:nvSpPr>
        <p:spPr>
          <a:xfrm>
            <a:off x="417600" y="3013200"/>
            <a:ext cx="8416800" cy="1630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224" name="Shape 22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pic>
        <p:nvPicPr>
          <p:cNvPr id="7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5835600" y="205200"/>
            <a:ext cx="3042002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51669"/>
            <a:ext cx="5655089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459555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236" name="Group 236"/>
          <p:cNvGrpSpPr/>
          <p:nvPr/>
        </p:nvGrpSpPr>
        <p:grpSpPr>
          <a:xfrm>
            <a:off x="415924" y="1548144"/>
            <a:ext cx="1537406" cy="303847"/>
            <a:chOff x="-1" y="-1"/>
            <a:chExt cx="1537405" cy="405127"/>
          </a:xfrm>
        </p:grpSpPr>
        <p:sp>
          <p:nvSpPr>
            <p:cNvPr id="234" name="Shape 234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35" name="Shape 235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39" name="Group 239"/>
          <p:cNvGrpSpPr/>
          <p:nvPr/>
        </p:nvGrpSpPr>
        <p:grpSpPr>
          <a:xfrm>
            <a:off x="563360" y="2409761"/>
            <a:ext cx="1252214" cy="939161"/>
            <a:chOff x="-1" y="-1"/>
            <a:chExt cx="1252213" cy="1252212"/>
          </a:xfrm>
        </p:grpSpPr>
        <p:sp>
          <p:nvSpPr>
            <p:cNvPr id="237" name="Shape 237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38" name="Shape 238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42" name="Group 242"/>
          <p:cNvGrpSpPr/>
          <p:nvPr/>
        </p:nvGrpSpPr>
        <p:grpSpPr>
          <a:xfrm>
            <a:off x="2128788" y="1548144"/>
            <a:ext cx="1537407" cy="303847"/>
            <a:chOff x="-1" y="-1"/>
            <a:chExt cx="1537405" cy="405127"/>
          </a:xfrm>
        </p:grpSpPr>
        <p:sp>
          <p:nvSpPr>
            <p:cNvPr id="240" name="Shape 240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41" name="Shape 241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45" name="Group 245"/>
          <p:cNvGrpSpPr/>
          <p:nvPr/>
        </p:nvGrpSpPr>
        <p:grpSpPr>
          <a:xfrm>
            <a:off x="3852490" y="1548144"/>
            <a:ext cx="1537408" cy="303847"/>
            <a:chOff x="0" y="-1"/>
            <a:chExt cx="1537406" cy="405127"/>
          </a:xfrm>
        </p:grpSpPr>
        <p:sp>
          <p:nvSpPr>
            <p:cNvPr id="243" name="Shape 243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44" name="Shape 244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48" name="Group 248"/>
          <p:cNvGrpSpPr/>
          <p:nvPr/>
        </p:nvGrpSpPr>
        <p:grpSpPr>
          <a:xfrm>
            <a:off x="5557001" y="1548144"/>
            <a:ext cx="1537408" cy="303847"/>
            <a:chOff x="0" y="-1"/>
            <a:chExt cx="1537406" cy="405127"/>
          </a:xfrm>
        </p:grpSpPr>
        <p:sp>
          <p:nvSpPr>
            <p:cNvPr id="246" name="Shape 246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47" name="Shape 247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51" name="Group 251"/>
          <p:cNvGrpSpPr/>
          <p:nvPr/>
        </p:nvGrpSpPr>
        <p:grpSpPr>
          <a:xfrm>
            <a:off x="7225596" y="1548144"/>
            <a:ext cx="1537408" cy="303847"/>
            <a:chOff x="0" y="-1"/>
            <a:chExt cx="1537406" cy="405127"/>
          </a:xfrm>
        </p:grpSpPr>
        <p:sp>
          <p:nvSpPr>
            <p:cNvPr id="249" name="Shape 249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50" name="Shape 250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54" name="Group 254"/>
          <p:cNvGrpSpPr/>
          <p:nvPr/>
        </p:nvGrpSpPr>
        <p:grpSpPr>
          <a:xfrm>
            <a:off x="415924" y="1968023"/>
            <a:ext cx="1537406" cy="303847"/>
            <a:chOff x="-1" y="-1"/>
            <a:chExt cx="1537405" cy="405127"/>
          </a:xfrm>
        </p:grpSpPr>
        <p:sp>
          <p:nvSpPr>
            <p:cNvPr id="252" name="Shape 252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53" name="Shape 253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57" name="Group 257"/>
          <p:cNvGrpSpPr/>
          <p:nvPr/>
        </p:nvGrpSpPr>
        <p:grpSpPr>
          <a:xfrm>
            <a:off x="2128788" y="1968023"/>
            <a:ext cx="1537407" cy="303847"/>
            <a:chOff x="-1" y="-1"/>
            <a:chExt cx="1537405" cy="405127"/>
          </a:xfrm>
        </p:grpSpPr>
        <p:sp>
          <p:nvSpPr>
            <p:cNvPr id="255" name="Shape 255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56" name="Shape 256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60" name="Group 260"/>
          <p:cNvGrpSpPr/>
          <p:nvPr/>
        </p:nvGrpSpPr>
        <p:grpSpPr>
          <a:xfrm>
            <a:off x="3852490" y="1968023"/>
            <a:ext cx="1537408" cy="303847"/>
            <a:chOff x="0" y="-1"/>
            <a:chExt cx="1537406" cy="405127"/>
          </a:xfrm>
        </p:grpSpPr>
        <p:sp>
          <p:nvSpPr>
            <p:cNvPr id="258" name="Shape 258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59" name="Shape 259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63" name="Group 263"/>
          <p:cNvGrpSpPr/>
          <p:nvPr/>
        </p:nvGrpSpPr>
        <p:grpSpPr>
          <a:xfrm>
            <a:off x="5557001" y="1968023"/>
            <a:ext cx="1537408" cy="303847"/>
            <a:chOff x="0" y="-1"/>
            <a:chExt cx="1537406" cy="405127"/>
          </a:xfrm>
        </p:grpSpPr>
        <p:sp>
          <p:nvSpPr>
            <p:cNvPr id="261" name="Shape 261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62" name="Shape 262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66" name="Group 266"/>
          <p:cNvGrpSpPr/>
          <p:nvPr/>
        </p:nvGrpSpPr>
        <p:grpSpPr>
          <a:xfrm>
            <a:off x="7225596" y="1968023"/>
            <a:ext cx="1537408" cy="303847"/>
            <a:chOff x="0" y="-1"/>
            <a:chExt cx="1537406" cy="405127"/>
          </a:xfrm>
        </p:grpSpPr>
        <p:sp>
          <p:nvSpPr>
            <p:cNvPr id="264" name="Shape 264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65" name="Shape 265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69" name="Group 269"/>
          <p:cNvGrpSpPr/>
          <p:nvPr/>
        </p:nvGrpSpPr>
        <p:grpSpPr>
          <a:xfrm>
            <a:off x="2251162" y="2409761"/>
            <a:ext cx="1252214" cy="939161"/>
            <a:chOff x="-1" y="-1"/>
            <a:chExt cx="1252212" cy="1252212"/>
          </a:xfrm>
        </p:grpSpPr>
        <p:sp>
          <p:nvSpPr>
            <p:cNvPr id="267" name="Shape 267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68" name="Shape 268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72" name="Group 272"/>
          <p:cNvGrpSpPr/>
          <p:nvPr/>
        </p:nvGrpSpPr>
        <p:grpSpPr>
          <a:xfrm>
            <a:off x="3989098" y="2409761"/>
            <a:ext cx="1252214" cy="939161"/>
            <a:chOff x="-1" y="-1"/>
            <a:chExt cx="1252212" cy="1252212"/>
          </a:xfrm>
        </p:grpSpPr>
        <p:sp>
          <p:nvSpPr>
            <p:cNvPr id="270" name="Shape 270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75" name="Group 275"/>
          <p:cNvGrpSpPr/>
          <p:nvPr/>
        </p:nvGrpSpPr>
        <p:grpSpPr>
          <a:xfrm>
            <a:off x="5701966" y="2409761"/>
            <a:ext cx="1252214" cy="939161"/>
            <a:chOff x="-1" y="-1"/>
            <a:chExt cx="1252212" cy="1252212"/>
          </a:xfrm>
        </p:grpSpPr>
        <p:sp>
          <p:nvSpPr>
            <p:cNvPr id="273" name="Shape 273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78" name="Group 278"/>
          <p:cNvGrpSpPr/>
          <p:nvPr/>
        </p:nvGrpSpPr>
        <p:grpSpPr>
          <a:xfrm>
            <a:off x="7381411" y="2409761"/>
            <a:ext cx="1252215" cy="939161"/>
            <a:chOff x="-1" y="-1"/>
            <a:chExt cx="1252213" cy="1252212"/>
          </a:xfrm>
        </p:grpSpPr>
        <p:sp>
          <p:nvSpPr>
            <p:cNvPr id="276" name="Shape 276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81" name="Group 281"/>
          <p:cNvGrpSpPr/>
          <p:nvPr/>
        </p:nvGrpSpPr>
        <p:grpSpPr>
          <a:xfrm>
            <a:off x="563360" y="3475122"/>
            <a:ext cx="1252214" cy="939161"/>
            <a:chOff x="-1" y="-1"/>
            <a:chExt cx="1252213" cy="1252212"/>
          </a:xfrm>
        </p:grpSpPr>
        <p:sp>
          <p:nvSpPr>
            <p:cNvPr id="279" name="Shape 279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84" name="Group 284"/>
          <p:cNvGrpSpPr/>
          <p:nvPr/>
        </p:nvGrpSpPr>
        <p:grpSpPr>
          <a:xfrm>
            <a:off x="2251162" y="3475122"/>
            <a:ext cx="1252214" cy="939161"/>
            <a:chOff x="-1" y="-1"/>
            <a:chExt cx="1252212" cy="1252212"/>
          </a:xfrm>
        </p:grpSpPr>
        <p:sp>
          <p:nvSpPr>
            <p:cNvPr id="282" name="Shape 282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83" name="Shape 283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87" name="Group 287"/>
          <p:cNvGrpSpPr/>
          <p:nvPr/>
        </p:nvGrpSpPr>
        <p:grpSpPr>
          <a:xfrm>
            <a:off x="3989098" y="3475122"/>
            <a:ext cx="1252214" cy="939161"/>
            <a:chOff x="-1" y="-1"/>
            <a:chExt cx="1252212" cy="1252212"/>
          </a:xfrm>
        </p:grpSpPr>
        <p:sp>
          <p:nvSpPr>
            <p:cNvPr id="285" name="Shape 285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90" name="Group 290"/>
          <p:cNvGrpSpPr/>
          <p:nvPr/>
        </p:nvGrpSpPr>
        <p:grpSpPr>
          <a:xfrm>
            <a:off x="5701966" y="3475122"/>
            <a:ext cx="1252214" cy="939161"/>
            <a:chOff x="-1" y="-1"/>
            <a:chExt cx="1252212" cy="1252212"/>
          </a:xfrm>
        </p:grpSpPr>
        <p:sp>
          <p:nvSpPr>
            <p:cNvPr id="288" name="Shape 288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89" name="Shape 289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93" name="Group 293"/>
          <p:cNvGrpSpPr/>
          <p:nvPr/>
        </p:nvGrpSpPr>
        <p:grpSpPr>
          <a:xfrm>
            <a:off x="7381411" y="3475122"/>
            <a:ext cx="1252215" cy="939161"/>
            <a:chOff x="-1" y="-1"/>
            <a:chExt cx="1252213" cy="1252212"/>
          </a:xfrm>
        </p:grpSpPr>
        <p:sp>
          <p:nvSpPr>
            <p:cNvPr id="291" name="Shape 291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sp>
        <p:nvSpPr>
          <p:cNvPr id="294" name="Shape 294"/>
          <p:cNvSpPr/>
          <p:nvPr/>
        </p:nvSpPr>
        <p:spPr>
          <a:xfrm rot="5400000">
            <a:off x="56320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3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295" name="Shape 295"/>
          <p:cNvSpPr/>
          <p:nvPr/>
        </p:nvSpPr>
        <p:spPr>
          <a:xfrm rot="5400000">
            <a:off x="1472605" y="4530906"/>
            <a:ext cx="343124" cy="342809"/>
          </a:xfrm>
          <a:prstGeom prst="triangle">
            <a:avLst/>
          </a:prstGeom>
          <a:blipFill>
            <a:blip r:embed="rId2"/>
          </a:blipFill>
          <a:ln w="38100">
            <a:solidFill>
              <a:schemeClr val="accent3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296" name="Shape 296"/>
          <p:cNvSpPr/>
          <p:nvPr/>
        </p:nvSpPr>
        <p:spPr>
          <a:xfrm rot="5400000">
            <a:off x="2251005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1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297" name="Shape 297"/>
          <p:cNvSpPr/>
          <p:nvPr/>
        </p:nvSpPr>
        <p:spPr>
          <a:xfrm rot="5400000">
            <a:off x="3160408" y="4530907"/>
            <a:ext cx="343124" cy="342807"/>
          </a:xfrm>
          <a:prstGeom prst="triangle">
            <a:avLst/>
          </a:prstGeom>
          <a:blipFill>
            <a:blip r:embed="rId3"/>
          </a:blipFill>
          <a:ln w="38100">
            <a:solidFill>
              <a:schemeClr val="accent1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298" name="Shape 298"/>
          <p:cNvSpPr/>
          <p:nvPr/>
        </p:nvSpPr>
        <p:spPr>
          <a:xfrm rot="5400000">
            <a:off x="3988940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2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299" name="Shape 299"/>
          <p:cNvSpPr/>
          <p:nvPr/>
        </p:nvSpPr>
        <p:spPr>
          <a:xfrm rot="5400000">
            <a:off x="4898342" y="4530907"/>
            <a:ext cx="343124" cy="342806"/>
          </a:xfrm>
          <a:prstGeom prst="triangle">
            <a:avLst/>
          </a:prstGeom>
          <a:blipFill>
            <a:blip r:embed="rId4"/>
          </a:blipFill>
          <a:ln w="38100">
            <a:solidFill>
              <a:schemeClr val="accent2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300" name="Shape 300"/>
          <p:cNvSpPr/>
          <p:nvPr/>
        </p:nvSpPr>
        <p:spPr>
          <a:xfrm rot="5400000">
            <a:off x="5701808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4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301" name="Shape 301"/>
          <p:cNvSpPr/>
          <p:nvPr/>
        </p:nvSpPr>
        <p:spPr>
          <a:xfrm rot="5400000">
            <a:off x="6611209" y="4530906"/>
            <a:ext cx="343125" cy="342809"/>
          </a:xfrm>
          <a:prstGeom prst="triangle">
            <a:avLst/>
          </a:prstGeom>
          <a:blipFill>
            <a:blip r:embed="rId5"/>
          </a:blipFill>
          <a:ln w="38100">
            <a:solidFill>
              <a:schemeClr val="accent4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302" name="Shape 302"/>
          <p:cNvSpPr/>
          <p:nvPr/>
        </p:nvSpPr>
        <p:spPr>
          <a:xfrm rot="5400000">
            <a:off x="738125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303" name="Shape 303"/>
          <p:cNvSpPr/>
          <p:nvPr/>
        </p:nvSpPr>
        <p:spPr>
          <a:xfrm rot="5400000">
            <a:off x="8290655" y="4530906"/>
            <a:ext cx="343124" cy="342808"/>
          </a:xfrm>
          <a:prstGeom prst="triangle">
            <a:avLst/>
          </a:prstGeom>
          <a:blipFill>
            <a:blip r:embed="rId6"/>
          </a:blipFill>
          <a:ln w="38100">
            <a:solidFill>
              <a:schemeClr val="accent5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pic>
        <p:nvPicPr>
          <p:cNvPr id="7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315" name="Group 315"/>
          <p:cNvGrpSpPr/>
          <p:nvPr/>
        </p:nvGrpSpPr>
        <p:grpSpPr>
          <a:xfrm>
            <a:off x="415922" y="1477197"/>
            <a:ext cx="1537411" cy="784698"/>
            <a:chOff x="-2" y="0"/>
            <a:chExt cx="1537409" cy="1046263"/>
          </a:xfrm>
        </p:grpSpPr>
        <p:sp>
          <p:nvSpPr>
            <p:cNvPr id="313" name="Shape 313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14" name="Shape 314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18" name="Group 318"/>
          <p:cNvGrpSpPr/>
          <p:nvPr/>
        </p:nvGrpSpPr>
        <p:grpSpPr>
          <a:xfrm>
            <a:off x="2128787" y="1477197"/>
            <a:ext cx="1537410" cy="784698"/>
            <a:chOff x="-2" y="0"/>
            <a:chExt cx="1537409" cy="1046263"/>
          </a:xfrm>
        </p:grpSpPr>
        <p:sp>
          <p:nvSpPr>
            <p:cNvPr id="316" name="Shape 316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17" name="Shape 317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21" name="Group 321"/>
          <p:cNvGrpSpPr/>
          <p:nvPr/>
        </p:nvGrpSpPr>
        <p:grpSpPr>
          <a:xfrm>
            <a:off x="3852487" y="1477197"/>
            <a:ext cx="1537410" cy="784698"/>
            <a:chOff x="-2" y="0"/>
            <a:chExt cx="1537408" cy="1046263"/>
          </a:xfrm>
        </p:grpSpPr>
        <p:sp>
          <p:nvSpPr>
            <p:cNvPr id="319" name="Shape 319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20" name="Shape 320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24" name="Group 324"/>
          <p:cNvGrpSpPr/>
          <p:nvPr/>
        </p:nvGrpSpPr>
        <p:grpSpPr>
          <a:xfrm>
            <a:off x="5557000" y="1477197"/>
            <a:ext cx="1537409" cy="784698"/>
            <a:chOff x="-2" y="0"/>
            <a:chExt cx="1537408" cy="1046263"/>
          </a:xfrm>
        </p:grpSpPr>
        <p:sp>
          <p:nvSpPr>
            <p:cNvPr id="322" name="Shape 322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23" name="Shape 323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27" name="Group 327"/>
          <p:cNvGrpSpPr/>
          <p:nvPr/>
        </p:nvGrpSpPr>
        <p:grpSpPr>
          <a:xfrm>
            <a:off x="7225595" y="1477197"/>
            <a:ext cx="1537409" cy="784698"/>
            <a:chOff x="-2" y="0"/>
            <a:chExt cx="1537408" cy="1046263"/>
          </a:xfrm>
        </p:grpSpPr>
        <p:sp>
          <p:nvSpPr>
            <p:cNvPr id="325" name="Shape 325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26" name="Shape 326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30" name="Group 330"/>
          <p:cNvGrpSpPr/>
          <p:nvPr/>
        </p:nvGrpSpPr>
        <p:grpSpPr>
          <a:xfrm>
            <a:off x="415922" y="2379619"/>
            <a:ext cx="1537411" cy="784698"/>
            <a:chOff x="-2" y="0"/>
            <a:chExt cx="1537409" cy="1046263"/>
          </a:xfrm>
        </p:grpSpPr>
        <p:sp>
          <p:nvSpPr>
            <p:cNvPr id="328" name="Shape 328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29" name="Shape 329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33" name="Group 333"/>
          <p:cNvGrpSpPr/>
          <p:nvPr/>
        </p:nvGrpSpPr>
        <p:grpSpPr>
          <a:xfrm>
            <a:off x="2128787" y="2379619"/>
            <a:ext cx="1537410" cy="784698"/>
            <a:chOff x="-2" y="0"/>
            <a:chExt cx="1537409" cy="1046263"/>
          </a:xfrm>
        </p:grpSpPr>
        <p:sp>
          <p:nvSpPr>
            <p:cNvPr id="331" name="Shape 331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32" name="Shape 332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36" name="Group 336"/>
          <p:cNvGrpSpPr/>
          <p:nvPr/>
        </p:nvGrpSpPr>
        <p:grpSpPr>
          <a:xfrm>
            <a:off x="3852487" y="2379619"/>
            <a:ext cx="1537410" cy="784698"/>
            <a:chOff x="-2" y="0"/>
            <a:chExt cx="1537408" cy="1046263"/>
          </a:xfrm>
        </p:grpSpPr>
        <p:sp>
          <p:nvSpPr>
            <p:cNvPr id="334" name="Shape 334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35" name="Shape 335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39" name="Group 339"/>
          <p:cNvGrpSpPr/>
          <p:nvPr/>
        </p:nvGrpSpPr>
        <p:grpSpPr>
          <a:xfrm>
            <a:off x="5557000" y="2379619"/>
            <a:ext cx="1537409" cy="784698"/>
            <a:chOff x="-2" y="0"/>
            <a:chExt cx="1537408" cy="1046263"/>
          </a:xfrm>
        </p:grpSpPr>
        <p:sp>
          <p:nvSpPr>
            <p:cNvPr id="337" name="Shape 337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38" name="Shape 338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42" name="Group 342"/>
          <p:cNvGrpSpPr/>
          <p:nvPr/>
        </p:nvGrpSpPr>
        <p:grpSpPr>
          <a:xfrm>
            <a:off x="7225595" y="2379619"/>
            <a:ext cx="1537409" cy="784698"/>
            <a:chOff x="-2" y="0"/>
            <a:chExt cx="1537408" cy="1046263"/>
          </a:xfrm>
        </p:grpSpPr>
        <p:sp>
          <p:nvSpPr>
            <p:cNvPr id="340" name="Shape 340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41" name="Shape 341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45" name="Group 345"/>
          <p:cNvGrpSpPr/>
          <p:nvPr/>
        </p:nvGrpSpPr>
        <p:grpSpPr>
          <a:xfrm>
            <a:off x="415924" y="3353803"/>
            <a:ext cx="1537406" cy="540546"/>
            <a:chOff x="-1" y="0"/>
            <a:chExt cx="1537405" cy="720727"/>
          </a:xfrm>
        </p:grpSpPr>
        <p:sp>
          <p:nvSpPr>
            <p:cNvPr id="343" name="Shape 343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44" name="Shape 344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48" name="Group 348"/>
          <p:cNvGrpSpPr/>
          <p:nvPr/>
        </p:nvGrpSpPr>
        <p:grpSpPr>
          <a:xfrm>
            <a:off x="2128788" y="3353803"/>
            <a:ext cx="1537407" cy="540546"/>
            <a:chOff x="-1" y="0"/>
            <a:chExt cx="1537405" cy="720727"/>
          </a:xfrm>
        </p:grpSpPr>
        <p:sp>
          <p:nvSpPr>
            <p:cNvPr id="346" name="Shape 346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47" name="Shape 347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51" name="Group 351"/>
          <p:cNvGrpSpPr/>
          <p:nvPr/>
        </p:nvGrpSpPr>
        <p:grpSpPr>
          <a:xfrm>
            <a:off x="3852490" y="3353803"/>
            <a:ext cx="1537408" cy="540546"/>
            <a:chOff x="0" y="0"/>
            <a:chExt cx="1537406" cy="720727"/>
          </a:xfrm>
        </p:grpSpPr>
        <p:sp>
          <p:nvSpPr>
            <p:cNvPr id="349" name="Shape 349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50" name="Shape 350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54" name="Group 354"/>
          <p:cNvGrpSpPr/>
          <p:nvPr/>
        </p:nvGrpSpPr>
        <p:grpSpPr>
          <a:xfrm>
            <a:off x="5557001" y="3353803"/>
            <a:ext cx="1537408" cy="540546"/>
            <a:chOff x="0" y="0"/>
            <a:chExt cx="1537406" cy="720727"/>
          </a:xfrm>
        </p:grpSpPr>
        <p:sp>
          <p:nvSpPr>
            <p:cNvPr id="352" name="Shape 352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53" name="Shape 353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57" name="Group 357"/>
          <p:cNvGrpSpPr/>
          <p:nvPr/>
        </p:nvGrpSpPr>
        <p:grpSpPr>
          <a:xfrm>
            <a:off x="7225596" y="3353803"/>
            <a:ext cx="1537408" cy="540546"/>
            <a:chOff x="0" y="0"/>
            <a:chExt cx="1537406" cy="720727"/>
          </a:xfrm>
        </p:grpSpPr>
        <p:sp>
          <p:nvSpPr>
            <p:cNvPr id="355" name="Shape 355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56" name="Shape 356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60" name="Group 360"/>
          <p:cNvGrpSpPr/>
          <p:nvPr/>
        </p:nvGrpSpPr>
        <p:grpSpPr>
          <a:xfrm>
            <a:off x="415924" y="4093290"/>
            <a:ext cx="1537406" cy="540546"/>
            <a:chOff x="-1" y="0"/>
            <a:chExt cx="1537405" cy="720727"/>
          </a:xfrm>
        </p:grpSpPr>
        <p:sp>
          <p:nvSpPr>
            <p:cNvPr id="358" name="Shape 358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59" name="Shape 359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63" name="Group 363"/>
          <p:cNvGrpSpPr/>
          <p:nvPr/>
        </p:nvGrpSpPr>
        <p:grpSpPr>
          <a:xfrm>
            <a:off x="2128788" y="4093290"/>
            <a:ext cx="1537407" cy="540546"/>
            <a:chOff x="-1" y="0"/>
            <a:chExt cx="1537405" cy="720727"/>
          </a:xfrm>
        </p:grpSpPr>
        <p:sp>
          <p:nvSpPr>
            <p:cNvPr id="361" name="Shape 361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62" name="Shape 362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66" name="Group 366"/>
          <p:cNvGrpSpPr/>
          <p:nvPr/>
        </p:nvGrpSpPr>
        <p:grpSpPr>
          <a:xfrm>
            <a:off x="3852490" y="4093290"/>
            <a:ext cx="1537408" cy="540546"/>
            <a:chOff x="0" y="0"/>
            <a:chExt cx="1537406" cy="720727"/>
          </a:xfrm>
        </p:grpSpPr>
        <p:sp>
          <p:nvSpPr>
            <p:cNvPr id="364" name="Shape 364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65" name="Shape 365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69" name="Group 369"/>
          <p:cNvGrpSpPr/>
          <p:nvPr/>
        </p:nvGrpSpPr>
        <p:grpSpPr>
          <a:xfrm>
            <a:off x="5557001" y="4093290"/>
            <a:ext cx="1537408" cy="540546"/>
            <a:chOff x="0" y="0"/>
            <a:chExt cx="1537406" cy="720727"/>
          </a:xfrm>
        </p:grpSpPr>
        <p:sp>
          <p:nvSpPr>
            <p:cNvPr id="367" name="Shape 367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68" name="Shape 368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72" name="Group 372"/>
          <p:cNvGrpSpPr/>
          <p:nvPr/>
        </p:nvGrpSpPr>
        <p:grpSpPr>
          <a:xfrm>
            <a:off x="7225596" y="4093290"/>
            <a:ext cx="1537408" cy="540546"/>
            <a:chOff x="0" y="0"/>
            <a:chExt cx="1537406" cy="720727"/>
          </a:xfrm>
        </p:grpSpPr>
        <p:sp>
          <p:nvSpPr>
            <p:cNvPr id="370" name="Shape 370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371" name="Shape 371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pic>
        <p:nvPicPr>
          <p:cNvPr id="6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ar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384" name="Group 384"/>
          <p:cNvGrpSpPr/>
          <p:nvPr/>
        </p:nvGrpSpPr>
        <p:grpSpPr>
          <a:xfrm>
            <a:off x="563360" y="2409761"/>
            <a:ext cx="1252214" cy="939161"/>
            <a:chOff x="-1" y="-1"/>
            <a:chExt cx="1252213" cy="1252212"/>
          </a:xfrm>
        </p:grpSpPr>
        <p:sp>
          <p:nvSpPr>
            <p:cNvPr id="382" name="Shape 382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solidFill>
              <a:srgbClr val="808080"/>
            </a:solidFill>
            <a:ln w="38100" cap="flat">
              <a:solidFill>
                <a:srgbClr val="80808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83" name="Shape 383"/>
            <p:cNvSpPr/>
            <p:nvPr/>
          </p:nvSpPr>
          <p:spPr>
            <a:xfrm>
              <a:off x="284664" y="349106"/>
              <a:ext cx="682878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Grau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99/105/104</a:t>
              </a:r>
            </a:p>
          </p:txBody>
        </p:sp>
      </p:grpSp>
      <p:grpSp>
        <p:nvGrpSpPr>
          <p:cNvPr id="387" name="Group 387"/>
          <p:cNvGrpSpPr/>
          <p:nvPr/>
        </p:nvGrpSpPr>
        <p:grpSpPr>
          <a:xfrm>
            <a:off x="2251162" y="2409761"/>
            <a:ext cx="1252214" cy="939161"/>
            <a:chOff x="-1" y="-1"/>
            <a:chExt cx="1252212" cy="1252212"/>
          </a:xfrm>
        </p:grpSpPr>
        <p:sp>
          <p:nvSpPr>
            <p:cNvPr id="385" name="Shape 385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solidFill>
              <a:schemeClr val="accent1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86" name="Shape 386"/>
            <p:cNvSpPr/>
            <p:nvPr/>
          </p:nvSpPr>
          <p:spPr>
            <a:xfrm>
              <a:off x="321533" y="349106"/>
              <a:ext cx="609140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Rot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159/91/87</a:t>
              </a:r>
            </a:p>
          </p:txBody>
        </p:sp>
      </p:grpSp>
      <p:grpSp>
        <p:nvGrpSpPr>
          <p:cNvPr id="390" name="Group 390"/>
          <p:cNvGrpSpPr/>
          <p:nvPr/>
        </p:nvGrpSpPr>
        <p:grpSpPr>
          <a:xfrm>
            <a:off x="3989098" y="2409761"/>
            <a:ext cx="1252214" cy="939161"/>
            <a:chOff x="-1" y="-1"/>
            <a:chExt cx="1252212" cy="1252212"/>
          </a:xfrm>
        </p:grpSpPr>
        <p:sp>
          <p:nvSpPr>
            <p:cNvPr id="388" name="Shape 388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solidFill>
              <a:schemeClr val="accent2"/>
            </a:solid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89" name="Shape 389"/>
            <p:cNvSpPr/>
            <p:nvPr/>
          </p:nvSpPr>
          <p:spPr>
            <a:xfrm>
              <a:off x="284664" y="349106"/>
              <a:ext cx="682878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Orange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222/119/61</a:t>
              </a:r>
            </a:p>
          </p:txBody>
        </p:sp>
      </p:grpSp>
      <p:grpSp>
        <p:nvGrpSpPr>
          <p:cNvPr id="393" name="Group 393"/>
          <p:cNvGrpSpPr/>
          <p:nvPr/>
        </p:nvGrpSpPr>
        <p:grpSpPr>
          <a:xfrm>
            <a:off x="5701966" y="2409761"/>
            <a:ext cx="1252214" cy="939161"/>
            <a:chOff x="-1" y="-1"/>
            <a:chExt cx="1252212" cy="1252212"/>
          </a:xfrm>
        </p:grpSpPr>
        <p:sp>
          <p:nvSpPr>
            <p:cNvPr id="391" name="Shape 391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solidFill>
              <a:schemeClr val="accent4"/>
            </a:solid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92" name="Shape 392"/>
            <p:cNvSpPr/>
            <p:nvPr/>
          </p:nvSpPr>
          <p:spPr>
            <a:xfrm>
              <a:off x="321533" y="349106"/>
              <a:ext cx="609140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Blau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56/86/118</a:t>
              </a:r>
            </a:p>
          </p:txBody>
        </p:sp>
      </p:grpSp>
      <p:grpSp>
        <p:nvGrpSpPr>
          <p:cNvPr id="396" name="Group 396"/>
          <p:cNvGrpSpPr/>
          <p:nvPr/>
        </p:nvGrpSpPr>
        <p:grpSpPr>
          <a:xfrm>
            <a:off x="7381411" y="2409761"/>
            <a:ext cx="1252215" cy="939161"/>
            <a:chOff x="-1" y="-1"/>
            <a:chExt cx="1252213" cy="1252212"/>
          </a:xfrm>
        </p:grpSpPr>
        <p:sp>
          <p:nvSpPr>
            <p:cNvPr id="394" name="Shape 394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solidFill>
              <a:schemeClr val="accent5"/>
            </a:solid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395" name="Shape 395"/>
            <p:cNvSpPr/>
            <p:nvPr/>
          </p:nvSpPr>
          <p:spPr>
            <a:xfrm>
              <a:off x="321533" y="349106"/>
              <a:ext cx="609140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Grün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t>53/125/87</a:t>
              </a:r>
            </a:p>
          </p:txBody>
        </p:sp>
      </p:grpSp>
      <p:pic>
        <p:nvPicPr>
          <p:cNvPr id="20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408" name="Group 408"/>
          <p:cNvGrpSpPr/>
          <p:nvPr/>
        </p:nvGrpSpPr>
        <p:grpSpPr>
          <a:xfrm>
            <a:off x="415924" y="1548144"/>
            <a:ext cx="1537406" cy="303847"/>
            <a:chOff x="-1" y="-1"/>
            <a:chExt cx="1537405" cy="405127"/>
          </a:xfrm>
        </p:grpSpPr>
        <p:sp>
          <p:nvSpPr>
            <p:cNvPr id="406" name="Shape 406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07" name="Shape 407"/>
            <p:cNvSpPr/>
            <p:nvPr/>
          </p:nvSpPr>
          <p:spPr>
            <a:xfrm>
              <a:off x="310478" y="13292"/>
              <a:ext cx="916450" cy="3785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11" name="Group 411"/>
          <p:cNvGrpSpPr/>
          <p:nvPr/>
        </p:nvGrpSpPr>
        <p:grpSpPr>
          <a:xfrm>
            <a:off x="563360" y="2409761"/>
            <a:ext cx="1252214" cy="939161"/>
            <a:chOff x="-1" y="-1"/>
            <a:chExt cx="1252213" cy="1252212"/>
          </a:xfrm>
        </p:grpSpPr>
        <p:sp>
          <p:nvSpPr>
            <p:cNvPr id="409" name="Shape 409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10" name="Shape 410"/>
            <p:cNvSpPr/>
            <p:nvPr/>
          </p:nvSpPr>
          <p:spPr>
            <a:xfrm>
              <a:off x="167880" y="436834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14" name="Group 414"/>
          <p:cNvGrpSpPr/>
          <p:nvPr/>
        </p:nvGrpSpPr>
        <p:grpSpPr>
          <a:xfrm>
            <a:off x="2128788" y="1548144"/>
            <a:ext cx="1537407" cy="303847"/>
            <a:chOff x="-1" y="-1"/>
            <a:chExt cx="1537405" cy="405127"/>
          </a:xfrm>
        </p:grpSpPr>
        <p:sp>
          <p:nvSpPr>
            <p:cNvPr id="412" name="Shape 412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13" name="Shape 413"/>
            <p:cNvSpPr/>
            <p:nvPr/>
          </p:nvSpPr>
          <p:spPr>
            <a:xfrm>
              <a:off x="310478" y="13292"/>
              <a:ext cx="916450" cy="3785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17" name="Group 417"/>
          <p:cNvGrpSpPr/>
          <p:nvPr/>
        </p:nvGrpSpPr>
        <p:grpSpPr>
          <a:xfrm>
            <a:off x="3852490" y="1548144"/>
            <a:ext cx="1537408" cy="303847"/>
            <a:chOff x="0" y="-1"/>
            <a:chExt cx="1537406" cy="405127"/>
          </a:xfrm>
        </p:grpSpPr>
        <p:sp>
          <p:nvSpPr>
            <p:cNvPr id="415" name="Shape 415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16" name="Shape 416"/>
            <p:cNvSpPr/>
            <p:nvPr/>
          </p:nvSpPr>
          <p:spPr>
            <a:xfrm>
              <a:off x="310478" y="13292"/>
              <a:ext cx="916450" cy="3785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20" name="Group 420"/>
          <p:cNvGrpSpPr/>
          <p:nvPr/>
        </p:nvGrpSpPr>
        <p:grpSpPr>
          <a:xfrm>
            <a:off x="5557001" y="1548144"/>
            <a:ext cx="1537408" cy="303847"/>
            <a:chOff x="0" y="-1"/>
            <a:chExt cx="1537406" cy="405127"/>
          </a:xfrm>
        </p:grpSpPr>
        <p:sp>
          <p:nvSpPr>
            <p:cNvPr id="418" name="Shape 418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19" name="Shape 419"/>
            <p:cNvSpPr/>
            <p:nvPr/>
          </p:nvSpPr>
          <p:spPr>
            <a:xfrm>
              <a:off x="310478" y="13292"/>
              <a:ext cx="916450" cy="3785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23" name="Group 423"/>
          <p:cNvGrpSpPr/>
          <p:nvPr/>
        </p:nvGrpSpPr>
        <p:grpSpPr>
          <a:xfrm>
            <a:off x="7225596" y="1548144"/>
            <a:ext cx="1537408" cy="303847"/>
            <a:chOff x="0" y="-1"/>
            <a:chExt cx="1537406" cy="405127"/>
          </a:xfrm>
        </p:grpSpPr>
        <p:sp>
          <p:nvSpPr>
            <p:cNvPr id="421" name="Shape 421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22" name="Shape 422"/>
            <p:cNvSpPr/>
            <p:nvPr/>
          </p:nvSpPr>
          <p:spPr>
            <a:xfrm>
              <a:off x="310478" y="13292"/>
              <a:ext cx="916450" cy="3785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26" name="Group 426"/>
          <p:cNvGrpSpPr/>
          <p:nvPr/>
        </p:nvGrpSpPr>
        <p:grpSpPr>
          <a:xfrm>
            <a:off x="415924" y="1968023"/>
            <a:ext cx="1537406" cy="303847"/>
            <a:chOff x="-1" y="-1"/>
            <a:chExt cx="1537405" cy="405127"/>
          </a:xfrm>
        </p:grpSpPr>
        <p:sp>
          <p:nvSpPr>
            <p:cNvPr id="424" name="Shape 424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25" name="Shape 425"/>
            <p:cNvSpPr/>
            <p:nvPr/>
          </p:nvSpPr>
          <p:spPr>
            <a:xfrm>
              <a:off x="310478" y="13292"/>
              <a:ext cx="916450" cy="3785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uFill>
                    <a:solidFill>
                      <a:srgbClr val="2E5C2C"/>
                    </a:solidFill>
                  </a:u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29" name="Group 429"/>
          <p:cNvGrpSpPr/>
          <p:nvPr/>
        </p:nvGrpSpPr>
        <p:grpSpPr>
          <a:xfrm>
            <a:off x="2128788" y="1968023"/>
            <a:ext cx="1537407" cy="303847"/>
            <a:chOff x="-1" y="-1"/>
            <a:chExt cx="1537405" cy="405127"/>
          </a:xfrm>
        </p:grpSpPr>
        <p:sp>
          <p:nvSpPr>
            <p:cNvPr id="427" name="Shape 427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28" name="Shape 428"/>
            <p:cNvSpPr/>
            <p:nvPr/>
          </p:nvSpPr>
          <p:spPr>
            <a:xfrm>
              <a:off x="310478" y="13292"/>
              <a:ext cx="916450" cy="3785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32" name="Group 432"/>
          <p:cNvGrpSpPr/>
          <p:nvPr/>
        </p:nvGrpSpPr>
        <p:grpSpPr>
          <a:xfrm>
            <a:off x="3852490" y="1968023"/>
            <a:ext cx="1537408" cy="303847"/>
            <a:chOff x="0" y="-1"/>
            <a:chExt cx="1537406" cy="405127"/>
          </a:xfrm>
        </p:grpSpPr>
        <p:sp>
          <p:nvSpPr>
            <p:cNvPr id="430" name="Shape 430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31" name="Shape 431"/>
            <p:cNvSpPr/>
            <p:nvPr/>
          </p:nvSpPr>
          <p:spPr>
            <a:xfrm>
              <a:off x="310478" y="13292"/>
              <a:ext cx="916450" cy="3785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35" name="Group 435"/>
          <p:cNvGrpSpPr/>
          <p:nvPr/>
        </p:nvGrpSpPr>
        <p:grpSpPr>
          <a:xfrm>
            <a:off x="5557001" y="1968023"/>
            <a:ext cx="1537408" cy="303847"/>
            <a:chOff x="0" y="-1"/>
            <a:chExt cx="1537406" cy="405127"/>
          </a:xfrm>
        </p:grpSpPr>
        <p:sp>
          <p:nvSpPr>
            <p:cNvPr id="433" name="Shape 433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34" name="Shape 434"/>
            <p:cNvSpPr/>
            <p:nvPr/>
          </p:nvSpPr>
          <p:spPr>
            <a:xfrm>
              <a:off x="310478" y="13292"/>
              <a:ext cx="916450" cy="3785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38" name="Group 438"/>
          <p:cNvGrpSpPr/>
          <p:nvPr/>
        </p:nvGrpSpPr>
        <p:grpSpPr>
          <a:xfrm>
            <a:off x="7225596" y="1968023"/>
            <a:ext cx="1537408" cy="303847"/>
            <a:chOff x="0" y="-1"/>
            <a:chExt cx="1537406" cy="405127"/>
          </a:xfrm>
        </p:grpSpPr>
        <p:sp>
          <p:nvSpPr>
            <p:cNvPr id="436" name="Shape 436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37" name="Shape 437"/>
            <p:cNvSpPr/>
            <p:nvPr/>
          </p:nvSpPr>
          <p:spPr>
            <a:xfrm>
              <a:off x="310478" y="13292"/>
              <a:ext cx="916450" cy="3785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41" name="Group 441"/>
          <p:cNvGrpSpPr/>
          <p:nvPr/>
        </p:nvGrpSpPr>
        <p:grpSpPr>
          <a:xfrm>
            <a:off x="2251162" y="2409761"/>
            <a:ext cx="1252214" cy="939161"/>
            <a:chOff x="-1" y="-1"/>
            <a:chExt cx="1252212" cy="1252212"/>
          </a:xfrm>
        </p:grpSpPr>
        <p:sp>
          <p:nvSpPr>
            <p:cNvPr id="439" name="Shape 439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40" name="Shape 440"/>
            <p:cNvSpPr/>
            <p:nvPr/>
          </p:nvSpPr>
          <p:spPr>
            <a:xfrm>
              <a:off x="167880" y="436834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44" name="Group 444"/>
          <p:cNvGrpSpPr/>
          <p:nvPr/>
        </p:nvGrpSpPr>
        <p:grpSpPr>
          <a:xfrm>
            <a:off x="3989098" y="2409761"/>
            <a:ext cx="1252214" cy="939161"/>
            <a:chOff x="-1" y="-1"/>
            <a:chExt cx="1252212" cy="1252212"/>
          </a:xfrm>
        </p:grpSpPr>
        <p:sp>
          <p:nvSpPr>
            <p:cNvPr id="442" name="Shape 442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43" name="Shape 443"/>
            <p:cNvSpPr/>
            <p:nvPr/>
          </p:nvSpPr>
          <p:spPr>
            <a:xfrm>
              <a:off x="167880" y="436834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47" name="Group 447"/>
          <p:cNvGrpSpPr/>
          <p:nvPr/>
        </p:nvGrpSpPr>
        <p:grpSpPr>
          <a:xfrm>
            <a:off x="5701966" y="2409761"/>
            <a:ext cx="1252214" cy="939161"/>
            <a:chOff x="-1" y="-1"/>
            <a:chExt cx="1252212" cy="1252212"/>
          </a:xfrm>
        </p:grpSpPr>
        <p:sp>
          <p:nvSpPr>
            <p:cNvPr id="445" name="Shape 445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46" name="Shape 446"/>
            <p:cNvSpPr/>
            <p:nvPr/>
          </p:nvSpPr>
          <p:spPr>
            <a:xfrm>
              <a:off x="167880" y="436834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50" name="Group 450"/>
          <p:cNvGrpSpPr/>
          <p:nvPr/>
        </p:nvGrpSpPr>
        <p:grpSpPr>
          <a:xfrm>
            <a:off x="7381411" y="2409761"/>
            <a:ext cx="1252215" cy="939161"/>
            <a:chOff x="-1" y="-1"/>
            <a:chExt cx="1252213" cy="1252212"/>
          </a:xfrm>
        </p:grpSpPr>
        <p:sp>
          <p:nvSpPr>
            <p:cNvPr id="448" name="Shape 448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49" name="Shape 449"/>
            <p:cNvSpPr/>
            <p:nvPr/>
          </p:nvSpPr>
          <p:spPr>
            <a:xfrm>
              <a:off x="167880" y="436834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53" name="Group 453"/>
          <p:cNvGrpSpPr/>
          <p:nvPr/>
        </p:nvGrpSpPr>
        <p:grpSpPr>
          <a:xfrm>
            <a:off x="563360" y="3475122"/>
            <a:ext cx="1252214" cy="939161"/>
            <a:chOff x="-1" y="-1"/>
            <a:chExt cx="1252213" cy="1252212"/>
          </a:xfrm>
        </p:grpSpPr>
        <p:sp>
          <p:nvSpPr>
            <p:cNvPr id="451" name="Shape 451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52" name="Shape 452"/>
            <p:cNvSpPr/>
            <p:nvPr/>
          </p:nvSpPr>
          <p:spPr>
            <a:xfrm>
              <a:off x="167880" y="436834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56" name="Group 456"/>
          <p:cNvGrpSpPr/>
          <p:nvPr/>
        </p:nvGrpSpPr>
        <p:grpSpPr>
          <a:xfrm>
            <a:off x="2251162" y="3475122"/>
            <a:ext cx="1252214" cy="939161"/>
            <a:chOff x="-1" y="-1"/>
            <a:chExt cx="1252212" cy="1252212"/>
          </a:xfrm>
        </p:grpSpPr>
        <p:sp>
          <p:nvSpPr>
            <p:cNvPr id="454" name="Shape 454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55" name="Shape 455"/>
            <p:cNvSpPr/>
            <p:nvPr/>
          </p:nvSpPr>
          <p:spPr>
            <a:xfrm>
              <a:off x="167880" y="436834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59" name="Group 459"/>
          <p:cNvGrpSpPr/>
          <p:nvPr/>
        </p:nvGrpSpPr>
        <p:grpSpPr>
          <a:xfrm>
            <a:off x="3989098" y="3475122"/>
            <a:ext cx="1252214" cy="939161"/>
            <a:chOff x="-1" y="-1"/>
            <a:chExt cx="1252212" cy="1252212"/>
          </a:xfrm>
        </p:grpSpPr>
        <p:sp>
          <p:nvSpPr>
            <p:cNvPr id="457" name="Shape 457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58" name="Shape 458"/>
            <p:cNvSpPr/>
            <p:nvPr/>
          </p:nvSpPr>
          <p:spPr>
            <a:xfrm>
              <a:off x="167880" y="436834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62" name="Group 462"/>
          <p:cNvGrpSpPr/>
          <p:nvPr/>
        </p:nvGrpSpPr>
        <p:grpSpPr>
          <a:xfrm>
            <a:off x="5701966" y="3475122"/>
            <a:ext cx="1252214" cy="939161"/>
            <a:chOff x="-1" y="-1"/>
            <a:chExt cx="1252212" cy="1252212"/>
          </a:xfrm>
        </p:grpSpPr>
        <p:sp>
          <p:nvSpPr>
            <p:cNvPr id="460" name="Shape 460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61" name="Shape 461"/>
            <p:cNvSpPr/>
            <p:nvPr/>
          </p:nvSpPr>
          <p:spPr>
            <a:xfrm>
              <a:off x="167880" y="436834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65" name="Group 465"/>
          <p:cNvGrpSpPr/>
          <p:nvPr/>
        </p:nvGrpSpPr>
        <p:grpSpPr>
          <a:xfrm>
            <a:off x="7381411" y="3475122"/>
            <a:ext cx="1252215" cy="939161"/>
            <a:chOff x="-1" y="-1"/>
            <a:chExt cx="1252213" cy="1252212"/>
          </a:xfrm>
        </p:grpSpPr>
        <p:sp>
          <p:nvSpPr>
            <p:cNvPr id="463" name="Shape 463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64" name="Shape 464"/>
            <p:cNvSpPr/>
            <p:nvPr/>
          </p:nvSpPr>
          <p:spPr>
            <a:xfrm>
              <a:off x="167880" y="436834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sp>
        <p:nvSpPr>
          <p:cNvPr id="466" name="Shape 466"/>
          <p:cNvSpPr/>
          <p:nvPr/>
        </p:nvSpPr>
        <p:spPr>
          <a:xfrm rot="5400000">
            <a:off x="56320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3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67" name="Shape 467"/>
          <p:cNvSpPr/>
          <p:nvPr/>
        </p:nvSpPr>
        <p:spPr>
          <a:xfrm rot="5400000">
            <a:off x="1472605" y="4530906"/>
            <a:ext cx="343124" cy="342809"/>
          </a:xfrm>
          <a:prstGeom prst="triangle">
            <a:avLst/>
          </a:prstGeom>
          <a:blipFill>
            <a:blip r:embed="rId2"/>
          </a:blipFill>
          <a:ln w="38100">
            <a:solidFill>
              <a:schemeClr val="accent3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68" name="Shape 468"/>
          <p:cNvSpPr/>
          <p:nvPr/>
        </p:nvSpPr>
        <p:spPr>
          <a:xfrm rot="5400000">
            <a:off x="2251005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1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69" name="Shape 469"/>
          <p:cNvSpPr/>
          <p:nvPr/>
        </p:nvSpPr>
        <p:spPr>
          <a:xfrm rot="5400000">
            <a:off x="3160408" y="4530907"/>
            <a:ext cx="343124" cy="342807"/>
          </a:xfrm>
          <a:prstGeom prst="triangle">
            <a:avLst/>
          </a:prstGeom>
          <a:blipFill>
            <a:blip r:embed="rId3"/>
          </a:blipFill>
          <a:ln w="38100">
            <a:solidFill>
              <a:schemeClr val="accent1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0" name="Shape 470"/>
          <p:cNvSpPr/>
          <p:nvPr/>
        </p:nvSpPr>
        <p:spPr>
          <a:xfrm rot="5400000">
            <a:off x="3988940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2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1" name="Shape 471"/>
          <p:cNvSpPr/>
          <p:nvPr/>
        </p:nvSpPr>
        <p:spPr>
          <a:xfrm rot="5400000">
            <a:off x="4898342" y="4530907"/>
            <a:ext cx="343124" cy="342806"/>
          </a:xfrm>
          <a:prstGeom prst="triangle">
            <a:avLst/>
          </a:prstGeom>
          <a:blipFill>
            <a:blip r:embed="rId4"/>
          </a:blipFill>
          <a:ln w="38100">
            <a:solidFill>
              <a:schemeClr val="accent2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2" name="Shape 472"/>
          <p:cNvSpPr/>
          <p:nvPr/>
        </p:nvSpPr>
        <p:spPr>
          <a:xfrm rot="5400000">
            <a:off x="5701808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4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3" name="Shape 473"/>
          <p:cNvSpPr/>
          <p:nvPr/>
        </p:nvSpPr>
        <p:spPr>
          <a:xfrm rot="5400000">
            <a:off x="6611209" y="4530906"/>
            <a:ext cx="343125" cy="342809"/>
          </a:xfrm>
          <a:prstGeom prst="triangle">
            <a:avLst/>
          </a:prstGeom>
          <a:blipFill>
            <a:blip r:embed="rId5"/>
          </a:blipFill>
          <a:ln w="38100">
            <a:solidFill>
              <a:schemeClr val="accent4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4" name="Shape 474"/>
          <p:cNvSpPr/>
          <p:nvPr/>
        </p:nvSpPr>
        <p:spPr>
          <a:xfrm rot="5400000">
            <a:off x="738125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475" name="Shape 475"/>
          <p:cNvSpPr/>
          <p:nvPr/>
        </p:nvSpPr>
        <p:spPr>
          <a:xfrm rot="5400000">
            <a:off x="8290655" y="4530906"/>
            <a:ext cx="343124" cy="342808"/>
          </a:xfrm>
          <a:prstGeom prst="triangle">
            <a:avLst/>
          </a:prstGeom>
          <a:blipFill>
            <a:blip r:embed="rId6"/>
          </a:blipFill>
          <a:ln w="38100">
            <a:solidFill>
              <a:schemeClr val="accent5"/>
            </a:solidFill>
          </a:ln>
        </p:spPr>
        <p:txBody>
          <a:bodyPr wrap="square" lIns="72000" tIns="72000" rIns="72000" bIns="72000" anchor="ctr">
            <a:noAutofit/>
          </a:bodyPr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pic>
        <p:nvPicPr>
          <p:cNvPr id="7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  <a:endParaRPr lang="de-AT" dirty="0"/>
          </a:p>
          <a:p>
            <a:pPr lvl="4"/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597070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Shape 48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487" name="Group 487"/>
          <p:cNvGrpSpPr/>
          <p:nvPr/>
        </p:nvGrpSpPr>
        <p:grpSpPr>
          <a:xfrm>
            <a:off x="415922" y="1477197"/>
            <a:ext cx="1537411" cy="784698"/>
            <a:chOff x="-2" y="0"/>
            <a:chExt cx="1537409" cy="1046263"/>
          </a:xfrm>
        </p:grpSpPr>
        <p:sp>
          <p:nvSpPr>
            <p:cNvPr id="485" name="Shape 485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86" name="Shape 486"/>
            <p:cNvSpPr/>
            <p:nvPr/>
          </p:nvSpPr>
          <p:spPr>
            <a:xfrm>
              <a:off x="179694" y="333860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90" name="Group 490"/>
          <p:cNvGrpSpPr/>
          <p:nvPr/>
        </p:nvGrpSpPr>
        <p:grpSpPr>
          <a:xfrm>
            <a:off x="2128787" y="1477197"/>
            <a:ext cx="1537410" cy="784698"/>
            <a:chOff x="-2" y="0"/>
            <a:chExt cx="1537409" cy="1046263"/>
          </a:xfrm>
        </p:grpSpPr>
        <p:sp>
          <p:nvSpPr>
            <p:cNvPr id="488" name="Shape 488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89" name="Shape 489"/>
            <p:cNvSpPr/>
            <p:nvPr/>
          </p:nvSpPr>
          <p:spPr>
            <a:xfrm>
              <a:off x="179694" y="333860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93" name="Group 493"/>
          <p:cNvGrpSpPr/>
          <p:nvPr/>
        </p:nvGrpSpPr>
        <p:grpSpPr>
          <a:xfrm>
            <a:off x="3852487" y="1477197"/>
            <a:ext cx="1537410" cy="784698"/>
            <a:chOff x="-2" y="0"/>
            <a:chExt cx="1537408" cy="1046263"/>
          </a:xfrm>
        </p:grpSpPr>
        <p:sp>
          <p:nvSpPr>
            <p:cNvPr id="491" name="Shape 491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92" name="Shape 492"/>
            <p:cNvSpPr/>
            <p:nvPr/>
          </p:nvSpPr>
          <p:spPr>
            <a:xfrm>
              <a:off x="179694" y="333860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96" name="Group 496"/>
          <p:cNvGrpSpPr/>
          <p:nvPr/>
        </p:nvGrpSpPr>
        <p:grpSpPr>
          <a:xfrm>
            <a:off x="5557000" y="1477197"/>
            <a:ext cx="1537409" cy="784698"/>
            <a:chOff x="-2" y="0"/>
            <a:chExt cx="1537408" cy="1046263"/>
          </a:xfrm>
        </p:grpSpPr>
        <p:sp>
          <p:nvSpPr>
            <p:cNvPr id="494" name="Shape 494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95" name="Shape 495"/>
            <p:cNvSpPr/>
            <p:nvPr/>
          </p:nvSpPr>
          <p:spPr>
            <a:xfrm>
              <a:off x="179694" y="333860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99" name="Group 499"/>
          <p:cNvGrpSpPr/>
          <p:nvPr/>
        </p:nvGrpSpPr>
        <p:grpSpPr>
          <a:xfrm>
            <a:off x="7225595" y="1477197"/>
            <a:ext cx="1537409" cy="784698"/>
            <a:chOff x="-2" y="0"/>
            <a:chExt cx="1537408" cy="1046263"/>
          </a:xfrm>
        </p:grpSpPr>
        <p:sp>
          <p:nvSpPr>
            <p:cNvPr id="497" name="Shape 497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498" name="Shape 498"/>
            <p:cNvSpPr/>
            <p:nvPr/>
          </p:nvSpPr>
          <p:spPr>
            <a:xfrm>
              <a:off x="179694" y="333860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02" name="Group 502"/>
          <p:cNvGrpSpPr/>
          <p:nvPr/>
        </p:nvGrpSpPr>
        <p:grpSpPr>
          <a:xfrm>
            <a:off x="415922" y="2379619"/>
            <a:ext cx="1537411" cy="784698"/>
            <a:chOff x="-2" y="0"/>
            <a:chExt cx="1537409" cy="1046263"/>
          </a:xfrm>
        </p:grpSpPr>
        <p:sp>
          <p:nvSpPr>
            <p:cNvPr id="500" name="Shape 500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501" name="Shape 501"/>
            <p:cNvSpPr/>
            <p:nvPr/>
          </p:nvSpPr>
          <p:spPr>
            <a:xfrm>
              <a:off x="179694" y="333860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05" name="Group 505"/>
          <p:cNvGrpSpPr/>
          <p:nvPr/>
        </p:nvGrpSpPr>
        <p:grpSpPr>
          <a:xfrm>
            <a:off x="2128787" y="2379619"/>
            <a:ext cx="1537410" cy="784698"/>
            <a:chOff x="-2" y="0"/>
            <a:chExt cx="1537409" cy="1046263"/>
          </a:xfrm>
        </p:grpSpPr>
        <p:sp>
          <p:nvSpPr>
            <p:cNvPr id="503" name="Shape 503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504" name="Shape 504"/>
            <p:cNvSpPr/>
            <p:nvPr/>
          </p:nvSpPr>
          <p:spPr>
            <a:xfrm>
              <a:off x="179694" y="333860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08" name="Group 508"/>
          <p:cNvGrpSpPr/>
          <p:nvPr/>
        </p:nvGrpSpPr>
        <p:grpSpPr>
          <a:xfrm>
            <a:off x="3852487" y="2379619"/>
            <a:ext cx="1537410" cy="784698"/>
            <a:chOff x="-2" y="0"/>
            <a:chExt cx="1537408" cy="1046263"/>
          </a:xfrm>
        </p:grpSpPr>
        <p:sp>
          <p:nvSpPr>
            <p:cNvPr id="506" name="Shape 506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507" name="Shape 507"/>
            <p:cNvSpPr/>
            <p:nvPr/>
          </p:nvSpPr>
          <p:spPr>
            <a:xfrm>
              <a:off x="179694" y="333860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11" name="Group 511"/>
          <p:cNvGrpSpPr/>
          <p:nvPr/>
        </p:nvGrpSpPr>
        <p:grpSpPr>
          <a:xfrm>
            <a:off x="5557000" y="2379619"/>
            <a:ext cx="1537409" cy="784698"/>
            <a:chOff x="-2" y="0"/>
            <a:chExt cx="1537408" cy="1046263"/>
          </a:xfrm>
        </p:grpSpPr>
        <p:sp>
          <p:nvSpPr>
            <p:cNvPr id="509" name="Shape 509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510" name="Shape 510"/>
            <p:cNvSpPr/>
            <p:nvPr/>
          </p:nvSpPr>
          <p:spPr>
            <a:xfrm>
              <a:off x="179694" y="333860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14" name="Group 514"/>
          <p:cNvGrpSpPr/>
          <p:nvPr/>
        </p:nvGrpSpPr>
        <p:grpSpPr>
          <a:xfrm>
            <a:off x="7225595" y="2379619"/>
            <a:ext cx="1537409" cy="784698"/>
            <a:chOff x="-2" y="0"/>
            <a:chExt cx="1537408" cy="1046263"/>
          </a:xfrm>
        </p:grpSpPr>
        <p:sp>
          <p:nvSpPr>
            <p:cNvPr id="512" name="Shape 512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513" name="Shape 513"/>
            <p:cNvSpPr/>
            <p:nvPr/>
          </p:nvSpPr>
          <p:spPr>
            <a:xfrm>
              <a:off x="179694" y="333860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17" name="Group 517"/>
          <p:cNvGrpSpPr/>
          <p:nvPr/>
        </p:nvGrpSpPr>
        <p:grpSpPr>
          <a:xfrm>
            <a:off x="415924" y="3353803"/>
            <a:ext cx="1537406" cy="540546"/>
            <a:chOff x="-1" y="0"/>
            <a:chExt cx="1537405" cy="720727"/>
          </a:xfrm>
        </p:grpSpPr>
        <p:sp>
          <p:nvSpPr>
            <p:cNvPr id="515" name="Shape 515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16" name="Shape 516"/>
            <p:cNvSpPr/>
            <p:nvPr/>
          </p:nvSpPr>
          <p:spPr>
            <a:xfrm>
              <a:off x="310477" y="171092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20" name="Group 520"/>
          <p:cNvGrpSpPr/>
          <p:nvPr/>
        </p:nvGrpSpPr>
        <p:grpSpPr>
          <a:xfrm>
            <a:off x="2128788" y="3353803"/>
            <a:ext cx="1537407" cy="540546"/>
            <a:chOff x="-1" y="0"/>
            <a:chExt cx="1537405" cy="720727"/>
          </a:xfrm>
        </p:grpSpPr>
        <p:sp>
          <p:nvSpPr>
            <p:cNvPr id="518" name="Shape 518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19" name="Shape 519"/>
            <p:cNvSpPr/>
            <p:nvPr/>
          </p:nvSpPr>
          <p:spPr>
            <a:xfrm>
              <a:off x="310477" y="171092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23" name="Group 523"/>
          <p:cNvGrpSpPr/>
          <p:nvPr/>
        </p:nvGrpSpPr>
        <p:grpSpPr>
          <a:xfrm>
            <a:off x="3852490" y="3353803"/>
            <a:ext cx="1537408" cy="540546"/>
            <a:chOff x="0" y="0"/>
            <a:chExt cx="1537406" cy="720727"/>
          </a:xfrm>
        </p:grpSpPr>
        <p:sp>
          <p:nvSpPr>
            <p:cNvPr id="521" name="Shape 521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22" name="Shape 522"/>
            <p:cNvSpPr/>
            <p:nvPr/>
          </p:nvSpPr>
          <p:spPr>
            <a:xfrm>
              <a:off x="310478" y="171092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26" name="Group 526"/>
          <p:cNvGrpSpPr/>
          <p:nvPr/>
        </p:nvGrpSpPr>
        <p:grpSpPr>
          <a:xfrm>
            <a:off x="5557001" y="3353803"/>
            <a:ext cx="1537408" cy="540546"/>
            <a:chOff x="0" y="0"/>
            <a:chExt cx="1537406" cy="720727"/>
          </a:xfrm>
        </p:grpSpPr>
        <p:sp>
          <p:nvSpPr>
            <p:cNvPr id="524" name="Shape 524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25" name="Shape 525"/>
            <p:cNvSpPr/>
            <p:nvPr/>
          </p:nvSpPr>
          <p:spPr>
            <a:xfrm>
              <a:off x="310478" y="171092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29" name="Group 529"/>
          <p:cNvGrpSpPr/>
          <p:nvPr/>
        </p:nvGrpSpPr>
        <p:grpSpPr>
          <a:xfrm>
            <a:off x="7225596" y="3353803"/>
            <a:ext cx="1537408" cy="540546"/>
            <a:chOff x="0" y="0"/>
            <a:chExt cx="1537406" cy="720727"/>
          </a:xfrm>
        </p:grpSpPr>
        <p:sp>
          <p:nvSpPr>
            <p:cNvPr id="527" name="Shape 527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28" name="Shape 528"/>
            <p:cNvSpPr/>
            <p:nvPr/>
          </p:nvSpPr>
          <p:spPr>
            <a:xfrm>
              <a:off x="310478" y="171092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32" name="Group 532"/>
          <p:cNvGrpSpPr/>
          <p:nvPr/>
        </p:nvGrpSpPr>
        <p:grpSpPr>
          <a:xfrm>
            <a:off x="415924" y="4093290"/>
            <a:ext cx="1537406" cy="540546"/>
            <a:chOff x="-1" y="0"/>
            <a:chExt cx="1537405" cy="720727"/>
          </a:xfrm>
        </p:grpSpPr>
        <p:sp>
          <p:nvSpPr>
            <p:cNvPr id="530" name="Shape 530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31" name="Shape 531"/>
            <p:cNvSpPr/>
            <p:nvPr/>
          </p:nvSpPr>
          <p:spPr>
            <a:xfrm>
              <a:off x="310477" y="171092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35" name="Group 535"/>
          <p:cNvGrpSpPr/>
          <p:nvPr/>
        </p:nvGrpSpPr>
        <p:grpSpPr>
          <a:xfrm>
            <a:off x="2128788" y="4093290"/>
            <a:ext cx="1537407" cy="540546"/>
            <a:chOff x="-1" y="0"/>
            <a:chExt cx="1537405" cy="720727"/>
          </a:xfrm>
        </p:grpSpPr>
        <p:sp>
          <p:nvSpPr>
            <p:cNvPr id="533" name="Shape 533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34" name="Shape 534"/>
            <p:cNvSpPr/>
            <p:nvPr/>
          </p:nvSpPr>
          <p:spPr>
            <a:xfrm>
              <a:off x="310477" y="171092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38" name="Group 538"/>
          <p:cNvGrpSpPr/>
          <p:nvPr/>
        </p:nvGrpSpPr>
        <p:grpSpPr>
          <a:xfrm>
            <a:off x="3852490" y="4093290"/>
            <a:ext cx="1537408" cy="540546"/>
            <a:chOff x="0" y="0"/>
            <a:chExt cx="1537406" cy="720727"/>
          </a:xfrm>
        </p:grpSpPr>
        <p:sp>
          <p:nvSpPr>
            <p:cNvPr id="536" name="Shape 536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37" name="Shape 537"/>
            <p:cNvSpPr/>
            <p:nvPr/>
          </p:nvSpPr>
          <p:spPr>
            <a:xfrm>
              <a:off x="310478" y="171092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41" name="Group 541"/>
          <p:cNvGrpSpPr/>
          <p:nvPr/>
        </p:nvGrpSpPr>
        <p:grpSpPr>
          <a:xfrm>
            <a:off x="5557001" y="4093290"/>
            <a:ext cx="1537408" cy="540546"/>
            <a:chOff x="0" y="0"/>
            <a:chExt cx="1537406" cy="720727"/>
          </a:xfrm>
        </p:grpSpPr>
        <p:sp>
          <p:nvSpPr>
            <p:cNvPr id="539" name="Shape 539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40" name="Shape 540"/>
            <p:cNvSpPr/>
            <p:nvPr/>
          </p:nvSpPr>
          <p:spPr>
            <a:xfrm>
              <a:off x="310478" y="171092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44" name="Group 544"/>
          <p:cNvGrpSpPr/>
          <p:nvPr/>
        </p:nvGrpSpPr>
        <p:grpSpPr>
          <a:xfrm>
            <a:off x="7225596" y="4093290"/>
            <a:ext cx="1537408" cy="540546"/>
            <a:chOff x="0" y="0"/>
            <a:chExt cx="1537406" cy="720727"/>
          </a:xfrm>
        </p:grpSpPr>
        <p:sp>
          <p:nvSpPr>
            <p:cNvPr id="542" name="Shape 542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72000" tIns="72000" rIns="72000" bIns="72000" numCol="1" anchor="ctr">
              <a:noAutofit/>
            </a:bodyPr>
            <a:lstStyle/>
            <a:p>
              <a: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  <p:sp>
          <p:nvSpPr>
            <p:cNvPr id="543" name="Shape 543"/>
            <p:cNvSpPr/>
            <p:nvPr/>
          </p:nvSpPr>
          <p:spPr>
            <a:xfrm>
              <a:off x="310478" y="171092"/>
              <a:ext cx="916450" cy="378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72000" tIns="72000" rIns="72000" bIns="72000" numCol="1" anchor="ctr">
              <a:no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pic>
        <p:nvPicPr>
          <p:cNvPr id="6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Benutzerdefiniertes Layout Kop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/>
          <p:nvPr/>
        </p:nvSpPr>
        <p:spPr>
          <a:xfrm>
            <a:off x="-2333" y="-225"/>
            <a:ext cx="9148666" cy="5143949"/>
          </a:xfrm>
          <a:prstGeom prst="rect">
            <a:avLst/>
          </a:prstGeom>
          <a:solidFill>
            <a:schemeClr val="accent6"/>
          </a:solidFill>
          <a:ln w="25400">
            <a:noFill/>
          </a:ln>
        </p:spPr>
        <p:txBody>
          <a:bodyPr lIns="0" tIns="0" rIns="0" bIns="0" anchor="ctr"/>
          <a:lstStyle/>
          <a:p>
            <a:pPr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554" name="Shape 55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pic>
        <p:nvPicPr>
          <p:cNvPr id="555" name="image2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815600" y="205200"/>
            <a:ext cx="1066802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Benutzerdefiniertes Layout Kop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Shape 563"/>
          <p:cNvSpPr/>
          <p:nvPr/>
        </p:nvSpPr>
        <p:spPr>
          <a:xfrm>
            <a:off x="-2333" y="-225"/>
            <a:ext cx="9148666" cy="5143949"/>
          </a:xfrm>
          <a:prstGeom prst="rect">
            <a:avLst/>
          </a:prstGeom>
          <a:solidFill>
            <a:schemeClr val="accent5"/>
          </a:solidFill>
          <a:ln w="25400">
            <a:noFill/>
          </a:ln>
        </p:spPr>
        <p:txBody>
          <a:bodyPr lIns="0" tIns="0" rIns="0" bIns="0" anchor="ctr"/>
          <a:lstStyle/>
          <a:p>
            <a:pPr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564" name="Shape 56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pic>
        <p:nvPicPr>
          <p:cNvPr id="6" name="image2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815600" y="205200"/>
            <a:ext cx="1066802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4_Benutzerdefiniertes Layout Kop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/>
          <p:nvPr/>
        </p:nvSpPr>
        <p:spPr>
          <a:xfrm>
            <a:off x="-2333" y="-225"/>
            <a:ext cx="9148666" cy="5143949"/>
          </a:xfrm>
          <a:prstGeom prst="rect">
            <a:avLst/>
          </a:prstGeom>
          <a:solidFill>
            <a:srgbClr val="9F5B57"/>
          </a:solidFill>
          <a:ln w="25400">
            <a:noFill/>
          </a:ln>
        </p:spPr>
        <p:txBody>
          <a:bodyPr lIns="0" tIns="0" rIns="0" bIns="0" anchor="ctr"/>
          <a:lstStyle/>
          <a:p>
            <a:pPr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574" name="Shape 57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pic>
        <p:nvPicPr>
          <p:cNvPr id="6" name="image2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815600" y="205200"/>
            <a:ext cx="1066802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25308313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5_Benutzerdefiniertes Layout Kop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/>
          <p:nvPr/>
        </p:nvSpPr>
        <p:spPr>
          <a:xfrm>
            <a:off x="-2333" y="-225"/>
            <a:ext cx="9148666" cy="5143949"/>
          </a:xfrm>
          <a:prstGeom prst="rect">
            <a:avLst/>
          </a:prstGeom>
          <a:solidFill>
            <a:srgbClr val="DE773D"/>
          </a:solidFill>
          <a:ln w="25400">
            <a:noFill/>
          </a:ln>
        </p:spPr>
        <p:txBody>
          <a:bodyPr lIns="0" tIns="0" rIns="0" bIns="0" anchor="ctr"/>
          <a:lstStyle/>
          <a:p>
            <a:pPr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574" name="Shape 57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pic>
        <p:nvPicPr>
          <p:cNvPr id="6" name="image2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815600" y="205200"/>
            <a:ext cx="1066802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25308313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6_Benutzerdefiniertes Layout Kop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/>
          <p:nvPr/>
        </p:nvSpPr>
        <p:spPr>
          <a:xfrm>
            <a:off x="-2333" y="-225"/>
            <a:ext cx="9148666" cy="5143949"/>
          </a:xfrm>
          <a:prstGeom prst="rect">
            <a:avLst/>
          </a:prstGeom>
          <a:solidFill>
            <a:srgbClr val="385676"/>
          </a:solidFill>
          <a:ln w="25400">
            <a:noFill/>
          </a:ln>
        </p:spPr>
        <p:txBody>
          <a:bodyPr lIns="0" tIns="0" rIns="0" bIns="0" anchor="ctr"/>
          <a:lstStyle/>
          <a:p>
            <a:pPr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</p:txBody>
      </p:sp>
      <p:sp>
        <p:nvSpPr>
          <p:cNvPr id="574" name="Shape 57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pic>
        <p:nvPicPr>
          <p:cNvPr id="6" name="image2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815600" y="205200"/>
            <a:ext cx="1066802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25308313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  <a:endParaRPr lang="de-AT" dirty="0"/>
          </a:p>
          <a:p>
            <a:pPr lvl="4"/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364584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8698" y="1260939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  <a:endParaRPr lang="de-AT" dirty="0"/>
          </a:p>
          <a:p>
            <a:pPr lvl="4"/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8880005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8698" y="1738501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2306900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8698" y="2242194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 sz="1800" b="0" i="0" u="none" strike="noStrike" cap="none" spc="0" baseline="0" dirty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/>
              <a:t>Textebene 3</a:t>
            </a:r>
          </a:p>
          <a:p>
            <a:pPr lvl="3"/>
            <a:r>
              <a:rPr dirty="0"/>
              <a:t>Textebene 4</a:t>
            </a:r>
          </a:p>
          <a:p>
            <a:pPr lvl="4"/>
            <a:r>
              <a:rPr dirty="0"/>
              <a:t>Textebene 5</a:t>
            </a:r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538344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8698" y="1260939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  <a:endParaRPr lang="de-AT" dirty="0"/>
          </a:p>
          <a:p>
            <a:pPr lvl="4"/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003563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8698" y="2722803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 sz="1800" b="0" i="0" u="none" strike="noStrike" cap="none" spc="0" baseline="0" dirty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 baseline="0"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marL="0" marR="0" lvl="1" indent="0" algn="l" defTabSz="762000" rtl="0" latinLnBrk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Textebene 3</a:t>
            </a:r>
          </a:p>
          <a:p>
            <a:pPr lvl="3"/>
            <a:r>
              <a:rPr dirty="0"/>
              <a:t>Textebene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lvl="4"/>
            <a:r>
              <a:rPr lang="de-AT" dirty="0"/>
              <a:t>Textebene 7</a:t>
            </a:r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020805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5536" y="3195439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 sz="1800" b="0" i="0" u="none" strike="noStrike" cap="none" spc="0" baseline="0" dirty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 baseline="0"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marL="0" marR="0" lvl="1" indent="0" algn="l" defTabSz="762000" rtl="0" latinLnBrk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Textebene 3</a:t>
            </a:r>
          </a:p>
          <a:p>
            <a:pPr marL="0" marR="0" lvl="1" indent="0" algn="l" defTabSz="762000" rtl="0" latinLnBrk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Textebene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lvl="4"/>
            <a:r>
              <a:rPr lang="de-AT" dirty="0"/>
              <a:t>Textebene 6</a:t>
            </a:r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094754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gend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05" name="Shape 105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4pPr>
            <a:lvl5pPr marL="0" marR="0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AT" sz="1800" b="0" i="0" u="none" strike="noStrike" cap="none" spc="0" baseline="0" dirty="0" smtClean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marL="0" marR="0" lvl="4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dirty="0"/>
              <a:t>Textebene 6</a:t>
            </a:r>
          </a:p>
          <a:p>
            <a:pPr lvl="4"/>
            <a:endParaRPr lang="de-AT"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hape 55"/>
          <p:cNvSpPr/>
          <p:nvPr userDrawn="1"/>
        </p:nvSpPr>
        <p:spPr>
          <a:xfrm>
            <a:off x="395536" y="3684240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3596183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05" name="Shape 105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4pPr>
            <a:lvl5pPr marL="0" marR="0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AT" sz="1800" b="0" i="0" u="none" strike="noStrike" cap="none" spc="0" baseline="0" dirty="0" smtClean="0">
                <a:ln>
                  <a:noFill/>
                </a:ln>
                <a:solidFill>
                  <a:schemeClr val="tx1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marL="0" marR="0" lvl="4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dirty="0"/>
              <a:t>Textebene 6</a:t>
            </a:r>
          </a:p>
          <a:p>
            <a:pPr marL="0" marR="0" lvl="4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dirty="0"/>
              <a:t>Textebene 7</a:t>
            </a:r>
          </a:p>
          <a:p>
            <a:pPr lvl="4"/>
            <a:endParaRPr lang="de-AT"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hape 55"/>
          <p:cNvSpPr/>
          <p:nvPr userDrawn="1"/>
        </p:nvSpPr>
        <p:spPr>
          <a:xfrm>
            <a:off x="395536" y="4168477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97178316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/>
          </p:cNvSpPr>
          <p:nvPr>
            <p:ph type="body" sz="half" idx="1"/>
          </p:nvPr>
        </p:nvSpPr>
        <p:spPr>
          <a:xfrm>
            <a:off x="415926" y="1274400"/>
            <a:ext cx="4151313" cy="3474296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</a:lvl1pPr>
            <a:lvl2pPr>
              <a:buClr>
                <a:schemeClr val="accent6"/>
              </a:buClr>
            </a:lvl2pPr>
            <a:lvl3pPr>
              <a:buClr>
                <a:schemeClr val="accent6"/>
              </a:buClr>
            </a:lvl3pPr>
            <a:lvl4pPr>
              <a:buClr>
                <a:schemeClr val="accent6"/>
              </a:buClr>
            </a:lvl4pPr>
            <a:lvl5pPr>
              <a:buClr>
                <a:schemeClr val="accent6"/>
              </a:buCl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63" name="Shape 163"/>
          <p:cNvSpPr/>
          <p:nvPr/>
        </p:nvSpPr>
        <p:spPr>
          <a:xfrm>
            <a:off x="417600" y="592922"/>
            <a:ext cx="8416699" cy="3323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l" defTabSz="762000">
              <a:defRPr sz="24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dirty="0" err="1"/>
              <a:t>Titelmasterformat</a:t>
            </a:r>
            <a:r>
              <a:rPr dirty="0"/>
              <a:t> </a:t>
            </a:r>
            <a:r>
              <a:rPr dirty="0" err="1"/>
              <a:t>durch</a:t>
            </a:r>
            <a:r>
              <a:rPr dirty="0"/>
              <a:t> </a:t>
            </a:r>
            <a:r>
              <a:rPr dirty="0" err="1"/>
              <a:t>Klicken</a:t>
            </a:r>
            <a:r>
              <a:rPr dirty="0"/>
              <a:t> </a:t>
            </a:r>
            <a:r>
              <a:rPr dirty="0" err="1"/>
              <a:t>bearbeiten</a:t>
            </a:r>
            <a:endParaRPr dirty="0"/>
          </a:p>
        </p:txBody>
      </p:sp>
      <p:sp>
        <p:nvSpPr>
          <p:cNvPr id="165" name="Shape 1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  <p:pic>
        <p:nvPicPr>
          <p:cNvPr id="6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522365543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pic>
        <p:nvPicPr>
          <p:cNvPr id="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5"/>
          <p:cNvSpPr txBox="1">
            <a:spLocks/>
          </p:cNvSpPr>
          <p:nvPr userDrawn="1"/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fld id="{86CB4B4D-7CA3-9044-876B-883B54F8677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21671810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/>
          </p:cNvSpPr>
          <p:nvPr>
            <p:ph type="body" sz="half" idx="1"/>
          </p:nvPr>
        </p:nvSpPr>
        <p:spPr>
          <a:xfrm>
            <a:off x="3689436" y="1274400"/>
            <a:ext cx="5144400" cy="3366000"/>
          </a:xfrm>
          <a:prstGeom prst="rect">
            <a:avLst/>
          </a:prstGeom>
        </p:spPr>
        <p:txBody>
          <a:bodyPr/>
          <a:lstStyle>
            <a:lvl1pPr>
              <a:buClr>
                <a:srgbClr val="5DB65F"/>
              </a:buClr>
            </a:lvl1pPr>
            <a:lvl2pPr>
              <a:buClr>
                <a:srgbClr val="5DB65F"/>
              </a:buClr>
            </a:lvl2pPr>
            <a:lvl3pPr>
              <a:buClr>
                <a:srgbClr val="5DB65F"/>
              </a:buClr>
            </a:lvl3pPr>
            <a:lvl4pPr>
              <a:buClr>
                <a:srgbClr val="5DB65F"/>
              </a:buClr>
            </a:lvl4pPr>
            <a:lvl5pPr>
              <a:buClr>
                <a:srgbClr val="5DB65F"/>
              </a:buCl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82" name="Shape 182"/>
          <p:cNvSpPr>
            <a:spLocks noGrp="1"/>
          </p:cNvSpPr>
          <p:nvPr>
            <p:ph type="body" sz="half" idx="13"/>
          </p:nvPr>
        </p:nvSpPr>
        <p:spPr>
          <a:xfrm>
            <a:off x="417598" y="1274400"/>
            <a:ext cx="3198816" cy="3366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83" name="Shape 183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pic>
        <p:nvPicPr>
          <p:cNvPr id="7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6355281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pic>
        <p:nvPicPr>
          <p:cNvPr id="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4686593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, Diagramm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/>
          </p:cNvSpPr>
          <p:nvPr>
            <p:ph type="body" sz="half" idx="1"/>
          </p:nvPr>
        </p:nvSpPr>
        <p:spPr>
          <a:xfrm>
            <a:off x="4683600" y="1274400"/>
            <a:ext cx="4151313" cy="3366000"/>
          </a:xfrm>
          <a:prstGeom prst="rect">
            <a:avLst/>
          </a:prstGeom>
        </p:spPr>
        <p:txBody>
          <a:bodyPr/>
          <a:lstStyle>
            <a:lvl1pPr>
              <a:buClr>
                <a:srgbClr val="5DB65F"/>
              </a:buClr>
            </a:lvl1pPr>
            <a:lvl2pPr>
              <a:buClr>
                <a:srgbClr val="5DB65F"/>
              </a:buClr>
            </a:lvl2pPr>
            <a:lvl3pPr>
              <a:buClr>
                <a:srgbClr val="5DB65F"/>
              </a:buClr>
            </a:lvl3pPr>
            <a:lvl4pPr>
              <a:buClr>
                <a:srgbClr val="5DB65F"/>
              </a:buClr>
            </a:lvl4pPr>
            <a:lvl5pPr>
              <a:buClr>
                <a:srgbClr val="5DB65F"/>
              </a:buCl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02" name="Shape 202"/>
          <p:cNvSpPr>
            <a:spLocks noGrp="1"/>
          </p:cNvSpPr>
          <p:nvPr>
            <p:ph type="title" hasCustomPrompt="1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dirty="0" err="1"/>
              <a:t>Titeltext</a:t>
            </a:r>
            <a:endParaRPr dirty="0"/>
          </a:p>
        </p:txBody>
      </p:sp>
      <p:pic>
        <p:nvPicPr>
          <p:cNvPr id="6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27249825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, Inhal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/>
          </p:cNvSpPr>
          <p:nvPr>
            <p:ph type="body" sz="half" idx="1"/>
          </p:nvPr>
        </p:nvSpPr>
        <p:spPr>
          <a:xfrm>
            <a:off x="415925" y="1274400"/>
            <a:ext cx="4172400" cy="3366000"/>
          </a:xfrm>
          <a:prstGeom prst="rect">
            <a:avLst/>
          </a:prstGeom>
        </p:spPr>
        <p:txBody>
          <a:bodyPr/>
          <a:lstStyle>
            <a:lvl1pPr>
              <a:buClr>
                <a:srgbClr val="5DB65F"/>
              </a:buClr>
            </a:lvl1pPr>
            <a:lvl2pPr>
              <a:buClr>
                <a:srgbClr val="5DB65F"/>
              </a:buClr>
            </a:lvl2pPr>
            <a:lvl3pPr>
              <a:buClr>
                <a:srgbClr val="5DB65F"/>
              </a:buClr>
            </a:lvl3pPr>
            <a:lvl4pPr>
              <a:buClr>
                <a:srgbClr val="5DB65F"/>
              </a:buClr>
            </a:lvl4pPr>
            <a:lvl5pPr>
              <a:buClr>
                <a:srgbClr val="5DB65F"/>
              </a:buCl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12" name="Shape 212"/>
          <p:cNvSpPr>
            <a:spLocks noGrp="1"/>
          </p:cNvSpPr>
          <p:nvPr>
            <p:ph type="body" sz="half" idx="13"/>
          </p:nvPr>
        </p:nvSpPr>
        <p:spPr>
          <a:xfrm>
            <a:off x="4662000" y="1274400"/>
            <a:ext cx="4172400" cy="3366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213" name="Shape 213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pic>
        <p:nvPicPr>
          <p:cNvPr id="7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536434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8698" y="2242194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 sz="1800" b="0" i="0" u="none" strike="noStrike" cap="none" spc="0" baseline="0" dirty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/>
              <a:t>Textebene 3</a:t>
            </a:r>
          </a:p>
          <a:p>
            <a:pPr lvl="3"/>
            <a:r>
              <a:rPr dirty="0"/>
              <a:t>Textebene 4</a:t>
            </a:r>
          </a:p>
          <a:p>
            <a:pPr lvl="4"/>
            <a:r>
              <a:rPr dirty="0"/>
              <a:t>Textebene 5</a:t>
            </a:r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6036139"/>
      </p:ext>
    </p:extLst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5835600" y="205200"/>
            <a:ext cx="3042002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51669"/>
            <a:ext cx="5655089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14918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236" name="Group 236"/>
          <p:cNvGrpSpPr/>
          <p:nvPr/>
        </p:nvGrpSpPr>
        <p:grpSpPr>
          <a:xfrm>
            <a:off x="415924" y="1548144"/>
            <a:ext cx="1537406" cy="303847"/>
            <a:chOff x="-1" y="-1"/>
            <a:chExt cx="1537405" cy="405127"/>
          </a:xfrm>
        </p:grpSpPr>
        <p:sp>
          <p:nvSpPr>
            <p:cNvPr id="234" name="Shape 234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35" name="Shape 235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39" name="Group 239"/>
          <p:cNvGrpSpPr/>
          <p:nvPr/>
        </p:nvGrpSpPr>
        <p:grpSpPr>
          <a:xfrm>
            <a:off x="563360" y="2409761"/>
            <a:ext cx="1252214" cy="939161"/>
            <a:chOff x="-1" y="-1"/>
            <a:chExt cx="1252213" cy="1252212"/>
          </a:xfrm>
        </p:grpSpPr>
        <p:sp>
          <p:nvSpPr>
            <p:cNvPr id="237" name="Shape 237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38" name="Shape 238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42" name="Group 242"/>
          <p:cNvGrpSpPr/>
          <p:nvPr/>
        </p:nvGrpSpPr>
        <p:grpSpPr>
          <a:xfrm>
            <a:off x="2128788" y="1548144"/>
            <a:ext cx="1537407" cy="303847"/>
            <a:chOff x="-1" y="-1"/>
            <a:chExt cx="1537405" cy="405127"/>
          </a:xfrm>
        </p:grpSpPr>
        <p:sp>
          <p:nvSpPr>
            <p:cNvPr id="240" name="Shape 240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41" name="Shape 241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245" name="Group 245"/>
          <p:cNvGrpSpPr/>
          <p:nvPr/>
        </p:nvGrpSpPr>
        <p:grpSpPr>
          <a:xfrm>
            <a:off x="3852490" y="1548144"/>
            <a:ext cx="1537408" cy="303847"/>
            <a:chOff x="0" y="-1"/>
            <a:chExt cx="1537406" cy="405127"/>
          </a:xfrm>
        </p:grpSpPr>
        <p:sp>
          <p:nvSpPr>
            <p:cNvPr id="243" name="Shape 243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44" name="Shape 244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248" name="Group 248"/>
          <p:cNvGrpSpPr/>
          <p:nvPr/>
        </p:nvGrpSpPr>
        <p:grpSpPr>
          <a:xfrm>
            <a:off x="5557001" y="1548144"/>
            <a:ext cx="1537408" cy="303847"/>
            <a:chOff x="0" y="-1"/>
            <a:chExt cx="1537406" cy="405127"/>
          </a:xfrm>
        </p:grpSpPr>
        <p:sp>
          <p:nvSpPr>
            <p:cNvPr id="246" name="Shape 246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47" name="Shape 247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251" name="Group 251"/>
          <p:cNvGrpSpPr/>
          <p:nvPr/>
        </p:nvGrpSpPr>
        <p:grpSpPr>
          <a:xfrm>
            <a:off x="7225596" y="1548144"/>
            <a:ext cx="1537408" cy="303847"/>
            <a:chOff x="0" y="-1"/>
            <a:chExt cx="1537406" cy="405127"/>
          </a:xfrm>
        </p:grpSpPr>
        <p:sp>
          <p:nvSpPr>
            <p:cNvPr id="249" name="Shape 249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50" name="Shape 250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254" name="Group 254"/>
          <p:cNvGrpSpPr/>
          <p:nvPr/>
        </p:nvGrpSpPr>
        <p:grpSpPr>
          <a:xfrm>
            <a:off x="415924" y="1968023"/>
            <a:ext cx="1537406" cy="303847"/>
            <a:chOff x="-1" y="-1"/>
            <a:chExt cx="1537405" cy="405127"/>
          </a:xfrm>
        </p:grpSpPr>
        <p:sp>
          <p:nvSpPr>
            <p:cNvPr id="252" name="Shape 252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53" name="Shape 253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57" name="Group 257"/>
          <p:cNvGrpSpPr/>
          <p:nvPr/>
        </p:nvGrpSpPr>
        <p:grpSpPr>
          <a:xfrm>
            <a:off x="2128788" y="1968023"/>
            <a:ext cx="1537407" cy="303847"/>
            <a:chOff x="-1" y="-1"/>
            <a:chExt cx="1537405" cy="405127"/>
          </a:xfrm>
        </p:grpSpPr>
        <p:sp>
          <p:nvSpPr>
            <p:cNvPr id="255" name="Shape 255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56" name="Shape 256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260" name="Group 260"/>
          <p:cNvGrpSpPr/>
          <p:nvPr/>
        </p:nvGrpSpPr>
        <p:grpSpPr>
          <a:xfrm>
            <a:off x="3852490" y="1968023"/>
            <a:ext cx="1537408" cy="303847"/>
            <a:chOff x="0" y="-1"/>
            <a:chExt cx="1537406" cy="405127"/>
          </a:xfrm>
        </p:grpSpPr>
        <p:sp>
          <p:nvSpPr>
            <p:cNvPr id="258" name="Shape 258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59" name="Shape 259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263" name="Group 263"/>
          <p:cNvGrpSpPr/>
          <p:nvPr/>
        </p:nvGrpSpPr>
        <p:grpSpPr>
          <a:xfrm>
            <a:off x="5557001" y="1968023"/>
            <a:ext cx="1537408" cy="303847"/>
            <a:chOff x="0" y="-1"/>
            <a:chExt cx="1537406" cy="405127"/>
          </a:xfrm>
        </p:grpSpPr>
        <p:sp>
          <p:nvSpPr>
            <p:cNvPr id="261" name="Shape 261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62" name="Shape 262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266" name="Group 266"/>
          <p:cNvGrpSpPr/>
          <p:nvPr/>
        </p:nvGrpSpPr>
        <p:grpSpPr>
          <a:xfrm>
            <a:off x="7225596" y="1968023"/>
            <a:ext cx="1537408" cy="303847"/>
            <a:chOff x="0" y="-1"/>
            <a:chExt cx="1537406" cy="405127"/>
          </a:xfrm>
        </p:grpSpPr>
        <p:sp>
          <p:nvSpPr>
            <p:cNvPr id="264" name="Shape 264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65" name="Shape 265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269" name="Group 269"/>
          <p:cNvGrpSpPr/>
          <p:nvPr/>
        </p:nvGrpSpPr>
        <p:grpSpPr>
          <a:xfrm>
            <a:off x="2251162" y="2409761"/>
            <a:ext cx="1252214" cy="939161"/>
            <a:chOff x="-1" y="-1"/>
            <a:chExt cx="1252212" cy="1252212"/>
          </a:xfrm>
        </p:grpSpPr>
        <p:sp>
          <p:nvSpPr>
            <p:cNvPr id="267" name="Shape 267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68" name="Shape 268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272" name="Group 272"/>
          <p:cNvGrpSpPr/>
          <p:nvPr/>
        </p:nvGrpSpPr>
        <p:grpSpPr>
          <a:xfrm>
            <a:off x="3989098" y="2409761"/>
            <a:ext cx="1252214" cy="939161"/>
            <a:chOff x="-1" y="-1"/>
            <a:chExt cx="1252212" cy="1252212"/>
          </a:xfrm>
        </p:grpSpPr>
        <p:sp>
          <p:nvSpPr>
            <p:cNvPr id="270" name="Shape 270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71" name="Shape 271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275" name="Group 275"/>
          <p:cNvGrpSpPr/>
          <p:nvPr/>
        </p:nvGrpSpPr>
        <p:grpSpPr>
          <a:xfrm>
            <a:off x="5701966" y="2409761"/>
            <a:ext cx="1252214" cy="939161"/>
            <a:chOff x="-1" y="-1"/>
            <a:chExt cx="1252212" cy="1252212"/>
          </a:xfrm>
        </p:grpSpPr>
        <p:sp>
          <p:nvSpPr>
            <p:cNvPr id="273" name="Shape 273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74" name="Shape 274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278" name="Group 278"/>
          <p:cNvGrpSpPr/>
          <p:nvPr/>
        </p:nvGrpSpPr>
        <p:grpSpPr>
          <a:xfrm>
            <a:off x="7381411" y="2409761"/>
            <a:ext cx="1252215" cy="939161"/>
            <a:chOff x="-1" y="-1"/>
            <a:chExt cx="1252213" cy="1252212"/>
          </a:xfrm>
        </p:grpSpPr>
        <p:sp>
          <p:nvSpPr>
            <p:cNvPr id="276" name="Shape 276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77" name="Shape 277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281" name="Group 281"/>
          <p:cNvGrpSpPr/>
          <p:nvPr/>
        </p:nvGrpSpPr>
        <p:grpSpPr>
          <a:xfrm>
            <a:off x="563360" y="3475122"/>
            <a:ext cx="1252214" cy="939161"/>
            <a:chOff x="-1" y="-1"/>
            <a:chExt cx="1252213" cy="1252212"/>
          </a:xfrm>
        </p:grpSpPr>
        <p:sp>
          <p:nvSpPr>
            <p:cNvPr id="279" name="Shape 279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80" name="Shape 280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284" name="Group 284"/>
          <p:cNvGrpSpPr/>
          <p:nvPr/>
        </p:nvGrpSpPr>
        <p:grpSpPr>
          <a:xfrm>
            <a:off x="2251162" y="3475122"/>
            <a:ext cx="1252214" cy="939161"/>
            <a:chOff x="-1" y="-1"/>
            <a:chExt cx="1252212" cy="1252212"/>
          </a:xfrm>
        </p:grpSpPr>
        <p:sp>
          <p:nvSpPr>
            <p:cNvPr id="282" name="Shape 282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83" name="Shape 283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287" name="Group 287"/>
          <p:cNvGrpSpPr/>
          <p:nvPr/>
        </p:nvGrpSpPr>
        <p:grpSpPr>
          <a:xfrm>
            <a:off x="3989098" y="3475122"/>
            <a:ext cx="1252214" cy="939161"/>
            <a:chOff x="-1" y="-1"/>
            <a:chExt cx="1252212" cy="1252212"/>
          </a:xfrm>
        </p:grpSpPr>
        <p:sp>
          <p:nvSpPr>
            <p:cNvPr id="285" name="Shape 285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86" name="Shape 286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290" name="Group 290"/>
          <p:cNvGrpSpPr/>
          <p:nvPr/>
        </p:nvGrpSpPr>
        <p:grpSpPr>
          <a:xfrm>
            <a:off x="5701966" y="3475122"/>
            <a:ext cx="1252214" cy="939161"/>
            <a:chOff x="-1" y="-1"/>
            <a:chExt cx="1252212" cy="1252212"/>
          </a:xfrm>
        </p:grpSpPr>
        <p:sp>
          <p:nvSpPr>
            <p:cNvPr id="288" name="Shape 288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89" name="Shape 289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293" name="Group 293"/>
          <p:cNvGrpSpPr/>
          <p:nvPr/>
        </p:nvGrpSpPr>
        <p:grpSpPr>
          <a:xfrm>
            <a:off x="7381411" y="3475122"/>
            <a:ext cx="1252215" cy="939161"/>
            <a:chOff x="-1" y="-1"/>
            <a:chExt cx="1252213" cy="1252212"/>
          </a:xfrm>
        </p:grpSpPr>
        <p:sp>
          <p:nvSpPr>
            <p:cNvPr id="291" name="Shape 291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92" name="Shape 292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sp>
        <p:nvSpPr>
          <p:cNvPr id="294" name="Shape 294"/>
          <p:cNvSpPr/>
          <p:nvPr/>
        </p:nvSpPr>
        <p:spPr>
          <a:xfrm rot="5400000">
            <a:off x="56320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3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>
              <a:ln w="9525">
                <a:solidFill>
                  <a:srgbClr val="7F7F7F"/>
                </a:solidFill>
              </a:ln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5" name="Shape 295"/>
          <p:cNvSpPr/>
          <p:nvPr/>
        </p:nvSpPr>
        <p:spPr>
          <a:xfrm rot="5400000">
            <a:off x="1472605" y="4530906"/>
            <a:ext cx="343124" cy="342809"/>
          </a:xfrm>
          <a:prstGeom prst="triangle">
            <a:avLst/>
          </a:prstGeom>
          <a:blipFill>
            <a:blip r:embed="rId2"/>
          </a:blipFill>
          <a:ln w="38100">
            <a:solidFill>
              <a:schemeClr val="accent3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>
              <a:ln w="9525">
                <a:solidFill>
                  <a:srgbClr val="7F7F7F"/>
                </a:solidFill>
              </a:ln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6" name="Shape 296"/>
          <p:cNvSpPr/>
          <p:nvPr/>
        </p:nvSpPr>
        <p:spPr>
          <a:xfrm rot="5400000">
            <a:off x="2251005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1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7" name="Shape 297"/>
          <p:cNvSpPr/>
          <p:nvPr/>
        </p:nvSpPr>
        <p:spPr>
          <a:xfrm rot="5400000">
            <a:off x="3160408" y="4530907"/>
            <a:ext cx="343124" cy="342807"/>
          </a:xfrm>
          <a:prstGeom prst="triangle">
            <a:avLst/>
          </a:prstGeom>
          <a:blipFill>
            <a:blip r:embed="rId3"/>
          </a:blipFill>
          <a:ln w="38100">
            <a:solidFill>
              <a:schemeClr val="accent1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8" name="Shape 298"/>
          <p:cNvSpPr/>
          <p:nvPr/>
        </p:nvSpPr>
        <p:spPr>
          <a:xfrm rot="5400000">
            <a:off x="3988940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2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9" name="Shape 299"/>
          <p:cNvSpPr/>
          <p:nvPr/>
        </p:nvSpPr>
        <p:spPr>
          <a:xfrm rot="5400000">
            <a:off x="4898342" y="4530907"/>
            <a:ext cx="343124" cy="342806"/>
          </a:xfrm>
          <a:prstGeom prst="triangle">
            <a:avLst/>
          </a:prstGeom>
          <a:blipFill>
            <a:blip r:embed="rId4"/>
          </a:blipFill>
          <a:ln w="38100">
            <a:solidFill>
              <a:schemeClr val="accent2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0" name="Shape 300"/>
          <p:cNvSpPr/>
          <p:nvPr/>
        </p:nvSpPr>
        <p:spPr>
          <a:xfrm rot="5400000">
            <a:off x="5701808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4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1" name="Shape 301"/>
          <p:cNvSpPr/>
          <p:nvPr/>
        </p:nvSpPr>
        <p:spPr>
          <a:xfrm rot="5400000">
            <a:off x="6611209" y="4530906"/>
            <a:ext cx="343125" cy="342809"/>
          </a:xfrm>
          <a:prstGeom prst="triangle">
            <a:avLst/>
          </a:prstGeom>
          <a:blipFill>
            <a:blip r:embed="rId5"/>
          </a:blipFill>
          <a:ln w="38100">
            <a:solidFill>
              <a:schemeClr val="accent4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2" name="Shape 302"/>
          <p:cNvSpPr/>
          <p:nvPr/>
        </p:nvSpPr>
        <p:spPr>
          <a:xfrm rot="5400000">
            <a:off x="738125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3" name="Shape 303"/>
          <p:cNvSpPr/>
          <p:nvPr/>
        </p:nvSpPr>
        <p:spPr>
          <a:xfrm rot="5400000">
            <a:off x="8290655" y="4530906"/>
            <a:ext cx="343124" cy="342808"/>
          </a:xfrm>
          <a:prstGeom prst="triangle">
            <a:avLst/>
          </a:prstGeom>
          <a:blipFill>
            <a:blip r:embed="rId6"/>
          </a:blipFill>
          <a:ln w="381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7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993467219"/>
      </p:ext>
    </p:extLst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315" name="Group 315"/>
          <p:cNvGrpSpPr/>
          <p:nvPr/>
        </p:nvGrpSpPr>
        <p:grpSpPr>
          <a:xfrm>
            <a:off x="415922" y="1477197"/>
            <a:ext cx="1537411" cy="784698"/>
            <a:chOff x="-2" y="0"/>
            <a:chExt cx="1537409" cy="1046263"/>
          </a:xfrm>
        </p:grpSpPr>
        <p:sp>
          <p:nvSpPr>
            <p:cNvPr id="313" name="Shape 313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14" name="Shape 314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18" name="Group 318"/>
          <p:cNvGrpSpPr/>
          <p:nvPr/>
        </p:nvGrpSpPr>
        <p:grpSpPr>
          <a:xfrm>
            <a:off x="2128787" y="1477197"/>
            <a:ext cx="1537410" cy="784698"/>
            <a:chOff x="-2" y="0"/>
            <a:chExt cx="1537409" cy="1046263"/>
          </a:xfrm>
        </p:grpSpPr>
        <p:sp>
          <p:nvSpPr>
            <p:cNvPr id="316" name="Shape 316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17" name="Shape 317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321" name="Group 321"/>
          <p:cNvGrpSpPr/>
          <p:nvPr/>
        </p:nvGrpSpPr>
        <p:grpSpPr>
          <a:xfrm>
            <a:off x="3852487" y="1477197"/>
            <a:ext cx="1537410" cy="784698"/>
            <a:chOff x="-2" y="0"/>
            <a:chExt cx="1537408" cy="1046263"/>
          </a:xfrm>
        </p:grpSpPr>
        <p:sp>
          <p:nvSpPr>
            <p:cNvPr id="319" name="Shape 319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20" name="Shape 320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324" name="Group 324"/>
          <p:cNvGrpSpPr/>
          <p:nvPr/>
        </p:nvGrpSpPr>
        <p:grpSpPr>
          <a:xfrm>
            <a:off x="5557000" y="1477197"/>
            <a:ext cx="1537409" cy="784698"/>
            <a:chOff x="-2" y="0"/>
            <a:chExt cx="1537408" cy="1046263"/>
          </a:xfrm>
        </p:grpSpPr>
        <p:sp>
          <p:nvSpPr>
            <p:cNvPr id="322" name="Shape 322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23" name="Shape 323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327" name="Group 327"/>
          <p:cNvGrpSpPr/>
          <p:nvPr/>
        </p:nvGrpSpPr>
        <p:grpSpPr>
          <a:xfrm>
            <a:off x="7225595" y="1477197"/>
            <a:ext cx="1537409" cy="784698"/>
            <a:chOff x="-2" y="0"/>
            <a:chExt cx="1537408" cy="1046263"/>
          </a:xfrm>
        </p:grpSpPr>
        <p:sp>
          <p:nvSpPr>
            <p:cNvPr id="325" name="Shape 325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26" name="Shape 326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330" name="Group 330"/>
          <p:cNvGrpSpPr/>
          <p:nvPr/>
        </p:nvGrpSpPr>
        <p:grpSpPr>
          <a:xfrm>
            <a:off x="415922" y="2379619"/>
            <a:ext cx="1537411" cy="784698"/>
            <a:chOff x="-2" y="0"/>
            <a:chExt cx="1537409" cy="1046263"/>
          </a:xfrm>
        </p:grpSpPr>
        <p:sp>
          <p:nvSpPr>
            <p:cNvPr id="328" name="Shape 328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29" name="Shape 329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33" name="Group 333"/>
          <p:cNvGrpSpPr/>
          <p:nvPr/>
        </p:nvGrpSpPr>
        <p:grpSpPr>
          <a:xfrm>
            <a:off x="2128787" y="2379619"/>
            <a:ext cx="1537410" cy="784698"/>
            <a:chOff x="-2" y="0"/>
            <a:chExt cx="1537409" cy="1046263"/>
          </a:xfrm>
        </p:grpSpPr>
        <p:sp>
          <p:nvSpPr>
            <p:cNvPr id="331" name="Shape 331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32" name="Shape 332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336" name="Group 336"/>
          <p:cNvGrpSpPr/>
          <p:nvPr/>
        </p:nvGrpSpPr>
        <p:grpSpPr>
          <a:xfrm>
            <a:off x="3852487" y="2379619"/>
            <a:ext cx="1537410" cy="784698"/>
            <a:chOff x="-2" y="0"/>
            <a:chExt cx="1537408" cy="1046263"/>
          </a:xfrm>
        </p:grpSpPr>
        <p:sp>
          <p:nvSpPr>
            <p:cNvPr id="334" name="Shape 334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35" name="Shape 335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339" name="Group 339"/>
          <p:cNvGrpSpPr/>
          <p:nvPr/>
        </p:nvGrpSpPr>
        <p:grpSpPr>
          <a:xfrm>
            <a:off x="5557000" y="2379619"/>
            <a:ext cx="1537409" cy="784698"/>
            <a:chOff x="-2" y="0"/>
            <a:chExt cx="1537408" cy="1046263"/>
          </a:xfrm>
        </p:grpSpPr>
        <p:sp>
          <p:nvSpPr>
            <p:cNvPr id="337" name="Shape 337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38" name="Shape 338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342" name="Group 342"/>
          <p:cNvGrpSpPr/>
          <p:nvPr/>
        </p:nvGrpSpPr>
        <p:grpSpPr>
          <a:xfrm>
            <a:off x="7225595" y="2379619"/>
            <a:ext cx="1537409" cy="784698"/>
            <a:chOff x="-2" y="0"/>
            <a:chExt cx="1537408" cy="1046263"/>
          </a:xfrm>
        </p:grpSpPr>
        <p:sp>
          <p:nvSpPr>
            <p:cNvPr id="340" name="Shape 340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41" name="Shape 341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345" name="Group 345"/>
          <p:cNvGrpSpPr/>
          <p:nvPr/>
        </p:nvGrpSpPr>
        <p:grpSpPr>
          <a:xfrm>
            <a:off x="415924" y="3353803"/>
            <a:ext cx="1537406" cy="540546"/>
            <a:chOff x="-1" y="0"/>
            <a:chExt cx="1537405" cy="720727"/>
          </a:xfrm>
        </p:grpSpPr>
        <p:sp>
          <p:nvSpPr>
            <p:cNvPr id="343" name="Shape 343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4" name="Shape 344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48" name="Group 348"/>
          <p:cNvGrpSpPr/>
          <p:nvPr/>
        </p:nvGrpSpPr>
        <p:grpSpPr>
          <a:xfrm>
            <a:off x="2128788" y="3353803"/>
            <a:ext cx="1537407" cy="540546"/>
            <a:chOff x="-1" y="0"/>
            <a:chExt cx="1537405" cy="720727"/>
          </a:xfrm>
        </p:grpSpPr>
        <p:sp>
          <p:nvSpPr>
            <p:cNvPr id="346" name="Shape 346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9F5B57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9F5B57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7" name="Shape 347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351" name="Group 351"/>
          <p:cNvGrpSpPr/>
          <p:nvPr/>
        </p:nvGrpSpPr>
        <p:grpSpPr>
          <a:xfrm>
            <a:off x="3852490" y="3353803"/>
            <a:ext cx="1537408" cy="540546"/>
            <a:chOff x="0" y="0"/>
            <a:chExt cx="1537406" cy="720727"/>
          </a:xfrm>
        </p:grpSpPr>
        <p:sp>
          <p:nvSpPr>
            <p:cNvPr id="349" name="Shape 349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DE773D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DE773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0" name="Shape 350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354" name="Group 354"/>
          <p:cNvGrpSpPr/>
          <p:nvPr/>
        </p:nvGrpSpPr>
        <p:grpSpPr>
          <a:xfrm>
            <a:off x="5557001" y="3353803"/>
            <a:ext cx="1537408" cy="540546"/>
            <a:chOff x="0" y="0"/>
            <a:chExt cx="1537406" cy="720727"/>
          </a:xfrm>
        </p:grpSpPr>
        <p:sp>
          <p:nvSpPr>
            <p:cNvPr id="352" name="Shape 352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385676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385676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3" name="Shape 353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357" name="Group 357"/>
          <p:cNvGrpSpPr/>
          <p:nvPr/>
        </p:nvGrpSpPr>
        <p:grpSpPr>
          <a:xfrm>
            <a:off x="7225596" y="3353803"/>
            <a:ext cx="1537408" cy="540546"/>
            <a:chOff x="0" y="0"/>
            <a:chExt cx="1537406" cy="720727"/>
          </a:xfrm>
        </p:grpSpPr>
        <p:sp>
          <p:nvSpPr>
            <p:cNvPr id="355" name="Shape 355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357D57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357D57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6" name="Shape 356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360" name="Group 360"/>
          <p:cNvGrpSpPr/>
          <p:nvPr/>
        </p:nvGrpSpPr>
        <p:grpSpPr>
          <a:xfrm>
            <a:off x="415924" y="4093290"/>
            <a:ext cx="1537406" cy="540546"/>
            <a:chOff x="-1" y="0"/>
            <a:chExt cx="1537405" cy="720727"/>
          </a:xfrm>
        </p:grpSpPr>
        <p:sp>
          <p:nvSpPr>
            <p:cNvPr id="358" name="Shape 358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9" name="Shape 359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363" name="Group 363"/>
          <p:cNvGrpSpPr/>
          <p:nvPr/>
        </p:nvGrpSpPr>
        <p:grpSpPr>
          <a:xfrm>
            <a:off x="2128788" y="4093290"/>
            <a:ext cx="1537407" cy="540546"/>
            <a:chOff x="-1" y="0"/>
            <a:chExt cx="1537405" cy="720727"/>
          </a:xfrm>
        </p:grpSpPr>
        <p:sp>
          <p:nvSpPr>
            <p:cNvPr id="361" name="Shape 361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9F5B57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9F5B57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2" name="Shape 362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366" name="Group 366"/>
          <p:cNvGrpSpPr/>
          <p:nvPr/>
        </p:nvGrpSpPr>
        <p:grpSpPr>
          <a:xfrm>
            <a:off x="3852490" y="4093290"/>
            <a:ext cx="1537408" cy="540546"/>
            <a:chOff x="0" y="0"/>
            <a:chExt cx="1537406" cy="720727"/>
          </a:xfrm>
        </p:grpSpPr>
        <p:sp>
          <p:nvSpPr>
            <p:cNvPr id="364" name="Shape 364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DE773D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DE773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5" name="Shape 365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369" name="Group 369"/>
          <p:cNvGrpSpPr/>
          <p:nvPr/>
        </p:nvGrpSpPr>
        <p:grpSpPr>
          <a:xfrm>
            <a:off x="5557001" y="4093290"/>
            <a:ext cx="1537408" cy="540546"/>
            <a:chOff x="0" y="0"/>
            <a:chExt cx="1537406" cy="720727"/>
          </a:xfrm>
        </p:grpSpPr>
        <p:sp>
          <p:nvSpPr>
            <p:cNvPr id="367" name="Shape 367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385676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385676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8" name="Shape 368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372" name="Group 372"/>
          <p:cNvGrpSpPr/>
          <p:nvPr/>
        </p:nvGrpSpPr>
        <p:grpSpPr>
          <a:xfrm>
            <a:off x="7225596" y="4093290"/>
            <a:ext cx="1537408" cy="540546"/>
            <a:chOff x="0" y="0"/>
            <a:chExt cx="1537406" cy="720727"/>
          </a:xfrm>
        </p:grpSpPr>
        <p:sp>
          <p:nvSpPr>
            <p:cNvPr id="370" name="Shape 370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357D57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357D57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1" name="Shape 371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pic>
        <p:nvPicPr>
          <p:cNvPr id="6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59407934"/>
      </p:ext>
    </p:extLst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ar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384" name="Group 384"/>
          <p:cNvGrpSpPr/>
          <p:nvPr/>
        </p:nvGrpSpPr>
        <p:grpSpPr>
          <a:xfrm>
            <a:off x="563360" y="2409761"/>
            <a:ext cx="1252214" cy="939161"/>
            <a:chOff x="-1" y="-1"/>
            <a:chExt cx="1252213" cy="1252212"/>
          </a:xfrm>
        </p:grpSpPr>
        <p:sp>
          <p:nvSpPr>
            <p:cNvPr id="382" name="Shape 382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solidFill>
              <a:srgbClr val="808080"/>
            </a:solidFill>
            <a:ln w="38100" cap="flat">
              <a:solidFill>
                <a:srgbClr val="80808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83" name="Shape 383"/>
            <p:cNvSpPr/>
            <p:nvPr/>
          </p:nvSpPr>
          <p:spPr>
            <a:xfrm>
              <a:off x="284664" y="349106"/>
              <a:ext cx="682878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Grau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99/105/104</a:t>
              </a:r>
            </a:p>
          </p:txBody>
        </p:sp>
      </p:grpSp>
      <p:grpSp>
        <p:nvGrpSpPr>
          <p:cNvPr id="387" name="Group 387"/>
          <p:cNvGrpSpPr/>
          <p:nvPr/>
        </p:nvGrpSpPr>
        <p:grpSpPr>
          <a:xfrm>
            <a:off x="2251162" y="2409761"/>
            <a:ext cx="1252214" cy="939161"/>
            <a:chOff x="-1" y="-1"/>
            <a:chExt cx="1252212" cy="1252212"/>
          </a:xfrm>
        </p:grpSpPr>
        <p:sp>
          <p:nvSpPr>
            <p:cNvPr id="385" name="Shape 385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solidFill>
              <a:schemeClr val="accent1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86" name="Shape 386"/>
            <p:cNvSpPr/>
            <p:nvPr/>
          </p:nvSpPr>
          <p:spPr>
            <a:xfrm>
              <a:off x="321533" y="349106"/>
              <a:ext cx="609140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Rot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159/91/87</a:t>
              </a:r>
            </a:p>
          </p:txBody>
        </p:sp>
      </p:grpSp>
      <p:grpSp>
        <p:nvGrpSpPr>
          <p:cNvPr id="390" name="Group 390"/>
          <p:cNvGrpSpPr/>
          <p:nvPr/>
        </p:nvGrpSpPr>
        <p:grpSpPr>
          <a:xfrm>
            <a:off x="3989098" y="2409761"/>
            <a:ext cx="1252214" cy="939161"/>
            <a:chOff x="-1" y="-1"/>
            <a:chExt cx="1252212" cy="1252212"/>
          </a:xfrm>
        </p:grpSpPr>
        <p:sp>
          <p:nvSpPr>
            <p:cNvPr id="388" name="Shape 388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solidFill>
              <a:schemeClr val="accent2"/>
            </a:solid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89" name="Shape 389"/>
            <p:cNvSpPr/>
            <p:nvPr/>
          </p:nvSpPr>
          <p:spPr>
            <a:xfrm>
              <a:off x="284664" y="349106"/>
              <a:ext cx="682878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Orange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222/119/61</a:t>
              </a:r>
            </a:p>
          </p:txBody>
        </p:sp>
      </p:grpSp>
      <p:grpSp>
        <p:nvGrpSpPr>
          <p:cNvPr id="393" name="Group 393"/>
          <p:cNvGrpSpPr/>
          <p:nvPr/>
        </p:nvGrpSpPr>
        <p:grpSpPr>
          <a:xfrm>
            <a:off x="5701966" y="2409761"/>
            <a:ext cx="1252214" cy="939161"/>
            <a:chOff x="-1" y="-1"/>
            <a:chExt cx="1252212" cy="1252212"/>
          </a:xfrm>
        </p:grpSpPr>
        <p:sp>
          <p:nvSpPr>
            <p:cNvPr id="391" name="Shape 391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solidFill>
              <a:schemeClr val="accent4"/>
            </a:solid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92" name="Shape 392"/>
            <p:cNvSpPr/>
            <p:nvPr/>
          </p:nvSpPr>
          <p:spPr>
            <a:xfrm>
              <a:off x="321533" y="349106"/>
              <a:ext cx="609140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Blau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56/86/118</a:t>
              </a:r>
            </a:p>
          </p:txBody>
        </p:sp>
      </p:grpSp>
      <p:grpSp>
        <p:nvGrpSpPr>
          <p:cNvPr id="396" name="Group 396"/>
          <p:cNvGrpSpPr/>
          <p:nvPr/>
        </p:nvGrpSpPr>
        <p:grpSpPr>
          <a:xfrm>
            <a:off x="7381411" y="2409761"/>
            <a:ext cx="1252215" cy="939161"/>
            <a:chOff x="-1" y="-1"/>
            <a:chExt cx="1252213" cy="1252212"/>
          </a:xfrm>
        </p:grpSpPr>
        <p:sp>
          <p:nvSpPr>
            <p:cNvPr id="394" name="Shape 394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solidFill>
              <a:schemeClr val="accent5"/>
            </a:solid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95" name="Shape 395"/>
            <p:cNvSpPr/>
            <p:nvPr/>
          </p:nvSpPr>
          <p:spPr>
            <a:xfrm>
              <a:off x="321533" y="349106"/>
              <a:ext cx="609140" cy="5539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Grün</a:t>
              </a: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defTabSz="762000">
                <a:def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r>
                <a:rPr sz="1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53/125/87</a:t>
              </a:r>
            </a:p>
          </p:txBody>
        </p:sp>
      </p:grpSp>
      <p:pic>
        <p:nvPicPr>
          <p:cNvPr id="20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924313837"/>
      </p:ext>
    </p:extLst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408" name="Group 408"/>
          <p:cNvGrpSpPr/>
          <p:nvPr/>
        </p:nvGrpSpPr>
        <p:grpSpPr>
          <a:xfrm>
            <a:off x="415924" y="1548144"/>
            <a:ext cx="1537406" cy="303847"/>
            <a:chOff x="-1" y="-1"/>
            <a:chExt cx="1537405" cy="405127"/>
          </a:xfrm>
        </p:grpSpPr>
        <p:sp>
          <p:nvSpPr>
            <p:cNvPr id="406" name="Shape 406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07" name="Shape 407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11" name="Group 411"/>
          <p:cNvGrpSpPr/>
          <p:nvPr/>
        </p:nvGrpSpPr>
        <p:grpSpPr>
          <a:xfrm>
            <a:off x="563360" y="2409761"/>
            <a:ext cx="1252214" cy="939161"/>
            <a:chOff x="-1" y="-1"/>
            <a:chExt cx="1252213" cy="1252212"/>
          </a:xfrm>
        </p:grpSpPr>
        <p:sp>
          <p:nvSpPr>
            <p:cNvPr id="409" name="Shape 409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10" name="Shape 410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14" name="Group 414"/>
          <p:cNvGrpSpPr/>
          <p:nvPr/>
        </p:nvGrpSpPr>
        <p:grpSpPr>
          <a:xfrm>
            <a:off x="2128788" y="1548144"/>
            <a:ext cx="1537407" cy="303847"/>
            <a:chOff x="-1" y="-1"/>
            <a:chExt cx="1537405" cy="405127"/>
          </a:xfrm>
        </p:grpSpPr>
        <p:sp>
          <p:nvSpPr>
            <p:cNvPr id="412" name="Shape 412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13" name="Shape 413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417" name="Group 417"/>
          <p:cNvGrpSpPr/>
          <p:nvPr/>
        </p:nvGrpSpPr>
        <p:grpSpPr>
          <a:xfrm>
            <a:off x="3852490" y="1548144"/>
            <a:ext cx="1537408" cy="303847"/>
            <a:chOff x="0" y="-1"/>
            <a:chExt cx="1537406" cy="405127"/>
          </a:xfrm>
        </p:grpSpPr>
        <p:sp>
          <p:nvSpPr>
            <p:cNvPr id="415" name="Shape 415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16" name="Shape 416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420" name="Group 420"/>
          <p:cNvGrpSpPr/>
          <p:nvPr/>
        </p:nvGrpSpPr>
        <p:grpSpPr>
          <a:xfrm>
            <a:off x="5557001" y="1548144"/>
            <a:ext cx="1537408" cy="303847"/>
            <a:chOff x="0" y="-1"/>
            <a:chExt cx="1537406" cy="405127"/>
          </a:xfrm>
        </p:grpSpPr>
        <p:sp>
          <p:nvSpPr>
            <p:cNvPr id="418" name="Shape 418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19" name="Shape 419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423" name="Group 423"/>
          <p:cNvGrpSpPr/>
          <p:nvPr/>
        </p:nvGrpSpPr>
        <p:grpSpPr>
          <a:xfrm>
            <a:off x="7225596" y="1548144"/>
            <a:ext cx="1537408" cy="303847"/>
            <a:chOff x="0" y="-1"/>
            <a:chExt cx="1537406" cy="405127"/>
          </a:xfrm>
        </p:grpSpPr>
        <p:sp>
          <p:nvSpPr>
            <p:cNvPr id="421" name="Shape 421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22" name="Shape 422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426" name="Group 426"/>
          <p:cNvGrpSpPr/>
          <p:nvPr/>
        </p:nvGrpSpPr>
        <p:grpSpPr>
          <a:xfrm>
            <a:off x="415924" y="1968023"/>
            <a:ext cx="1537406" cy="303847"/>
            <a:chOff x="-1" y="-1"/>
            <a:chExt cx="1537405" cy="405127"/>
          </a:xfrm>
        </p:grpSpPr>
        <p:sp>
          <p:nvSpPr>
            <p:cNvPr id="424" name="Shape 424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25" name="Shape 425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uFill>
                    <a:solidFill>
                      <a:srgbClr val="2E5C2C"/>
                    </a:solidFill>
                  </a:u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29" name="Group 429"/>
          <p:cNvGrpSpPr/>
          <p:nvPr/>
        </p:nvGrpSpPr>
        <p:grpSpPr>
          <a:xfrm>
            <a:off x="2128788" y="1968023"/>
            <a:ext cx="1537407" cy="303847"/>
            <a:chOff x="-1" y="-1"/>
            <a:chExt cx="1537405" cy="405127"/>
          </a:xfrm>
        </p:grpSpPr>
        <p:sp>
          <p:nvSpPr>
            <p:cNvPr id="427" name="Shape 427"/>
            <p:cNvSpPr/>
            <p:nvPr/>
          </p:nvSpPr>
          <p:spPr>
            <a:xfrm>
              <a:off x="-1" y="-1"/>
              <a:ext cx="1537405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28" name="Shape 428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432" name="Group 432"/>
          <p:cNvGrpSpPr/>
          <p:nvPr/>
        </p:nvGrpSpPr>
        <p:grpSpPr>
          <a:xfrm>
            <a:off x="3852490" y="1968023"/>
            <a:ext cx="1537408" cy="303847"/>
            <a:chOff x="0" y="-1"/>
            <a:chExt cx="1537406" cy="405127"/>
          </a:xfrm>
        </p:grpSpPr>
        <p:sp>
          <p:nvSpPr>
            <p:cNvPr id="430" name="Shape 430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31" name="Shape 431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435" name="Group 435"/>
          <p:cNvGrpSpPr/>
          <p:nvPr/>
        </p:nvGrpSpPr>
        <p:grpSpPr>
          <a:xfrm>
            <a:off x="5557001" y="1968023"/>
            <a:ext cx="1537408" cy="303847"/>
            <a:chOff x="0" y="-1"/>
            <a:chExt cx="1537406" cy="405127"/>
          </a:xfrm>
        </p:grpSpPr>
        <p:sp>
          <p:nvSpPr>
            <p:cNvPr id="433" name="Shape 433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34" name="Shape 434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438" name="Group 438"/>
          <p:cNvGrpSpPr/>
          <p:nvPr/>
        </p:nvGrpSpPr>
        <p:grpSpPr>
          <a:xfrm>
            <a:off x="7225596" y="1968023"/>
            <a:ext cx="1537408" cy="303847"/>
            <a:chOff x="0" y="-1"/>
            <a:chExt cx="1537406" cy="405127"/>
          </a:xfrm>
        </p:grpSpPr>
        <p:sp>
          <p:nvSpPr>
            <p:cNvPr id="436" name="Shape 436"/>
            <p:cNvSpPr/>
            <p:nvPr/>
          </p:nvSpPr>
          <p:spPr>
            <a:xfrm>
              <a:off x="0" y="-1"/>
              <a:ext cx="1537406" cy="405127"/>
            </a:xfrm>
            <a:prstGeom prst="roundRect">
              <a:avLst>
                <a:gd name="adj" fmla="val 16667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37" name="Shape 437"/>
            <p:cNvSpPr/>
            <p:nvPr/>
          </p:nvSpPr>
          <p:spPr>
            <a:xfrm>
              <a:off x="361540" y="110229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441" name="Group 441"/>
          <p:cNvGrpSpPr/>
          <p:nvPr/>
        </p:nvGrpSpPr>
        <p:grpSpPr>
          <a:xfrm>
            <a:off x="2251162" y="2409761"/>
            <a:ext cx="1252214" cy="939161"/>
            <a:chOff x="-1" y="-1"/>
            <a:chExt cx="1252212" cy="1252212"/>
          </a:xfrm>
        </p:grpSpPr>
        <p:sp>
          <p:nvSpPr>
            <p:cNvPr id="439" name="Shape 439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40" name="Shape 440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444" name="Group 444"/>
          <p:cNvGrpSpPr/>
          <p:nvPr/>
        </p:nvGrpSpPr>
        <p:grpSpPr>
          <a:xfrm>
            <a:off x="3989098" y="2409761"/>
            <a:ext cx="1252214" cy="939161"/>
            <a:chOff x="-1" y="-1"/>
            <a:chExt cx="1252212" cy="1252212"/>
          </a:xfrm>
        </p:grpSpPr>
        <p:sp>
          <p:nvSpPr>
            <p:cNvPr id="442" name="Shape 442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43" name="Shape 443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447" name="Group 447"/>
          <p:cNvGrpSpPr/>
          <p:nvPr/>
        </p:nvGrpSpPr>
        <p:grpSpPr>
          <a:xfrm>
            <a:off x="5701966" y="2409761"/>
            <a:ext cx="1252214" cy="939161"/>
            <a:chOff x="-1" y="-1"/>
            <a:chExt cx="1252212" cy="1252212"/>
          </a:xfrm>
        </p:grpSpPr>
        <p:sp>
          <p:nvSpPr>
            <p:cNvPr id="445" name="Shape 445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46" name="Shape 446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450" name="Group 450"/>
          <p:cNvGrpSpPr/>
          <p:nvPr/>
        </p:nvGrpSpPr>
        <p:grpSpPr>
          <a:xfrm>
            <a:off x="7381411" y="2409761"/>
            <a:ext cx="1252215" cy="939161"/>
            <a:chOff x="-1" y="-1"/>
            <a:chExt cx="1252213" cy="1252212"/>
          </a:xfrm>
        </p:grpSpPr>
        <p:sp>
          <p:nvSpPr>
            <p:cNvPr id="448" name="Shape 448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49" name="Shape 449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453" name="Group 453"/>
          <p:cNvGrpSpPr/>
          <p:nvPr/>
        </p:nvGrpSpPr>
        <p:grpSpPr>
          <a:xfrm>
            <a:off x="563360" y="3475122"/>
            <a:ext cx="1252214" cy="939161"/>
            <a:chOff x="-1" y="-1"/>
            <a:chExt cx="1252213" cy="1252212"/>
          </a:xfrm>
        </p:grpSpPr>
        <p:sp>
          <p:nvSpPr>
            <p:cNvPr id="451" name="Shape 451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52" name="Shape 452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56" name="Group 456"/>
          <p:cNvGrpSpPr/>
          <p:nvPr/>
        </p:nvGrpSpPr>
        <p:grpSpPr>
          <a:xfrm>
            <a:off x="2251162" y="3475122"/>
            <a:ext cx="1252214" cy="939161"/>
            <a:chOff x="-1" y="-1"/>
            <a:chExt cx="1252212" cy="1252212"/>
          </a:xfrm>
        </p:grpSpPr>
        <p:sp>
          <p:nvSpPr>
            <p:cNvPr id="454" name="Shape 454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55" name="Shape 455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459" name="Group 459"/>
          <p:cNvGrpSpPr/>
          <p:nvPr/>
        </p:nvGrpSpPr>
        <p:grpSpPr>
          <a:xfrm>
            <a:off x="3989098" y="3475122"/>
            <a:ext cx="1252214" cy="939161"/>
            <a:chOff x="-1" y="-1"/>
            <a:chExt cx="1252212" cy="1252212"/>
          </a:xfrm>
        </p:grpSpPr>
        <p:sp>
          <p:nvSpPr>
            <p:cNvPr id="457" name="Shape 457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58" name="Shape 458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462" name="Group 462"/>
          <p:cNvGrpSpPr/>
          <p:nvPr/>
        </p:nvGrpSpPr>
        <p:grpSpPr>
          <a:xfrm>
            <a:off x="5701966" y="3475122"/>
            <a:ext cx="1252214" cy="939161"/>
            <a:chOff x="-1" y="-1"/>
            <a:chExt cx="1252212" cy="1252212"/>
          </a:xfrm>
        </p:grpSpPr>
        <p:sp>
          <p:nvSpPr>
            <p:cNvPr id="460" name="Shape 460"/>
            <p:cNvSpPr/>
            <p:nvPr/>
          </p:nvSpPr>
          <p:spPr>
            <a:xfrm>
              <a:off x="-1" y="-1"/>
              <a:ext cx="1252212" cy="1252212"/>
            </a:xfrm>
            <a:prstGeom prst="ellipse">
              <a:avLst/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61" name="Shape 461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465" name="Group 465"/>
          <p:cNvGrpSpPr/>
          <p:nvPr/>
        </p:nvGrpSpPr>
        <p:grpSpPr>
          <a:xfrm>
            <a:off x="7381411" y="3475122"/>
            <a:ext cx="1252215" cy="939161"/>
            <a:chOff x="-1" y="-1"/>
            <a:chExt cx="1252213" cy="1252212"/>
          </a:xfrm>
        </p:grpSpPr>
        <p:sp>
          <p:nvSpPr>
            <p:cNvPr id="463" name="Shape 463"/>
            <p:cNvSpPr/>
            <p:nvPr/>
          </p:nvSpPr>
          <p:spPr>
            <a:xfrm>
              <a:off x="-1" y="-1"/>
              <a:ext cx="1252213" cy="1252212"/>
            </a:xfrm>
            <a:prstGeom prst="ellipse">
              <a:avLst/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64" name="Shape 464"/>
            <p:cNvSpPr/>
            <p:nvPr/>
          </p:nvSpPr>
          <p:spPr>
            <a:xfrm>
              <a:off x="218942" y="533771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sp>
        <p:nvSpPr>
          <p:cNvPr id="466" name="Shape 466"/>
          <p:cNvSpPr/>
          <p:nvPr/>
        </p:nvSpPr>
        <p:spPr>
          <a:xfrm rot="5400000">
            <a:off x="56320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3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>
              <a:ln w="9525">
                <a:solidFill>
                  <a:srgbClr val="7F7F7F"/>
                </a:solidFill>
              </a:ln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67" name="Shape 467"/>
          <p:cNvSpPr/>
          <p:nvPr/>
        </p:nvSpPr>
        <p:spPr>
          <a:xfrm rot="5400000">
            <a:off x="1472605" y="4530906"/>
            <a:ext cx="343124" cy="342809"/>
          </a:xfrm>
          <a:prstGeom prst="triangle">
            <a:avLst/>
          </a:prstGeom>
          <a:blipFill>
            <a:blip r:embed="rId2"/>
          </a:blipFill>
          <a:ln w="38100">
            <a:solidFill>
              <a:schemeClr val="accent3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n w="9525">
                  <a:solidFill>
                    <a:srgbClr val="7F7F7F"/>
                  </a:solidFill>
                </a:ln>
                <a:latin typeface="Tahoma"/>
                <a:ea typeface="Tahoma"/>
                <a:cs typeface="Tahoma"/>
                <a:sym typeface="Tahoma"/>
              </a:defRPr>
            </a:pPr>
            <a:endParaRPr>
              <a:ln w="9525">
                <a:solidFill>
                  <a:srgbClr val="7F7F7F"/>
                </a:solidFill>
              </a:ln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68" name="Shape 468"/>
          <p:cNvSpPr/>
          <p:nvPr/>
        </p:nvSpPr>
        <p:spPr>
          <a:xfrm rot="5400000">
            <a:off x="2251005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1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69" name="Shape 469"/>
          <p:cNvSpPr/>
          <p:nvPr/>
        </p:nvSpPr>
        <p:spPr>
          <a:xfrm rot="5400000">
            <a:off x="3160408" y="4530907"/>
            <a:ext cx="343124" cy="342807"/>
          </a:xfrm>
          <a:prstGeom prst="triangle">
            <a:avLst/>
          </a:prstGeom>
          <a:blipFill>
            <a:blip r:embed="rId3"/>
          </a:blipFill>
          <a:ln w="38100">
            <a:solidFill>
              <a:schemeClr val="accent1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70" name="Shape 470"/>
          <p:cNvSpPr/>
          <p:nvPr/>
        </p:nvSpPr>
        <p:spPr>
          <a:xfrm rot="5400000">
            <a:off x="3988940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2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71" name="Shape 471"/>
          <p:cNvSpPr/>
          <p:nvPr/>
        </p:nvSpPr>
        <p:spPr>
          <a:xfrm rot="5400000">
            <a:off x="4898342" y="4530907"/>
            <a:ext cx="343124" cy="342806"/>
          </a:xfrm>
          <a:prstGeom prst="triangle">
            <a:avLst/>
          </a:prstGeom>
          <a:blipFill>
            <a:blip r:embed="rId4"/>
          </a:blipFill>
          <a:ln w="38100">
            <a:solidFill>
              <a:schemeClr val="accent2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72" name="Shape 472"/>
          <p:cNvSpPr/>
          <p:nvPr/>
        </p:nvSpPr>
        <p:spPr>
          <a:xfrm rot="5400000">
            <a:off x="5701808" y="4530907"/>
            <a:ext cx="343125" cy="342806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4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73" name="Shape 473"/>
          <p:cNvSpPr/>
          <p:nvPr/>
        </p:nvSpPr>
        <p:spPr>
          <a:xfrm rot="5400000">
            <a:off x="6611209" y="4530906"/>
            <a:ext cx="343125" cy="342809"/>
          </a:xfrm>
          <a:prstGeom prst="triangle">
            <a:avLst/>
          </a:prstGeom>
          <a:blipFill>
            <a:blip r:embed="rId5"/>
          </a:blipFill>
          <a:ln w="38100">
            <a:solidFill>
              <a:schemeClr val="accent4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74" name="Shape 474"/>
          <p:cNvSpPr/>
          <p:nvPr/>
        </p:nvSpPr>
        <p:spPr>
          <a:xfrm rot="5400000">
            <a:off x="7381253" y="4530906"/>
            <a:ext cx="343124" cy="342808"/>
          </a:xfrm>
          <a:prstGeom prst="triangle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75" name="Shape 475"/>
          <p:cNvSpPr/>
          <p:nvPr/>
        </p:nvSpPr>
        <p:spPr>
          <a:xfrm rot="5400000">
            <a:off x="8290655" y="4530906"/>
            <a:ext cx="343124" cy="342808"/>
          </a:xfrm>
          <a:prstGeom prst="triangle">
            <a:avLst/>
          </a:prstGeom>
          <a:blipFill>
            <a:blip r:embed="rId6"/>
          </a:blipFill>
          <a:ln w="381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>
                <a:latin typeface="Tahoma"/>
                <a:ea typeface="Tahoma"/>
                <a:cs typeface="Tahoma"/>
                <a:sym typeface="Tahoma"/>
              </a:defRPr>
            </a:pP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7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080707373"/>
      </p:ext>
    </p:extLst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Shape 48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grpSp>
        <p:nvGrpSpPr>
          <p:cNvPr id="487" name="Group 487"/>
          <p:cNvGrpSpPr/>
          <p:nvPr/>
        </p:nvGrpSpPr>
        <p:grpSpPr>
          <a:xfrm>
            <a:off x="415922" y="1477197"/>
            <a:ext cx="1537411" cy="784698"/>
            <a:chOff x="-2" y="0"/>
            <a:chExt cx="1537409" cy="1046263"/>
          </a:xfrm>
        </p:grpSpPr>
        <p:sp>
          <p:nvSpPr>
            <p:cNvPr id="485" name="Shape 485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86" name="Shape 486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490" name="Group 490"/>
          <p:cNvGrpSpPr/>
          <p:nvPr/>
        </p:nvGrpSpPr>
        <p:grpSpPr>
          <a:xfrm>
            <a:off x="2128787" y="1477197"/>
            <a:ext cx="1537410" cy="784698"/>
            <a:chOff x="-2" y="0"/>
            <a:chExt cx="1537409" cy="1046263"/>
          </a:xfrm>
        </p:grpSpPr>
        <p:sp>
          <p:nvSpPr>
            <p:cNvPr id="488" name="Shape 488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89" name="Shape 489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493" name="Group 493"/>
          <p:cNvGrpSpPr/>
          <p:nvPr/>
        </p:nvGrpSpPr>
        <p:grpSpPr>
          <a:xfrm>
            <a:off x="3852487" y="1477197"/>
            <a:ext cx="1537410" cy="784698"/>
            <a:chOff x="-2" y="0"/>
            <a:chExt cx="1537408" cy="1046263"/>
          </a:xfrm>
        </p:grpSpPr>
        <p:sp>
          <p:nvSpPr>
            <p:cNvPr id="491" name="Shape 491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92" name="Shape 492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496" name="Group 496"/>
          <p:cNvGrpSpPr/>
          <p:nvPr/>
        </p:nvGrpSpPr>
        <p:grpSpPr>
          <a:xfrm>
            <a:off x="5557000" y="1477197"/>
            <a:ext cx="1537409" cy="784698"/>
            <a:chOff x="-2" y="0"/>
            <a:chExt cx="1537408" cy="1046263"/>
          </a:xfrm>
        </p:grpSpPr>
        <p:sp>
          <p:nvSpPr>
            <p:cNvPr id="494" name="Shape 494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95" name="Shape 495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499" name="Group 499"/>
          <p:cNvGrpSpPr/>
          <p:nvPr/>
        </p:nvGrpSpPr>
        <p:grpSpPr>
          <a:xfrm>
            <a:off x="7225595" y="1477197"/>
            <a:ext cx="1537409" cy="784698"/>
            <a:chOff x="-2" y="0"/>
            <a:chExt cx="1537408" cy="1046263"/>
          </a:xfrm>
        </p:grpSpPr>
        <p:sp>
          <p:nvSpPr>
            <p:cNvPr id="497" name="Shape 497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98" name="Shape 498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502" name="Group 502"/>
          <p:cNvGrpSpPr/>
          <p:nvPr/>
        </p:nvGrpSpPr>
        <p:grpSpPr>
          <a:xfrm>
            <a:off x="415922" y="2379619"/>
            <a:ext cx="1537411" cy="784698"/>
            <a:chOff x="-2" y="0"/>
            <a:chExt cx="1537409" cy="1046263"/>
          </a:xfrm>
        </p:grpSpPr>
        <p:sp>
          <p:nvSpPr>
            <p:cNvPr id="500" name="Shape 500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01" name="Shape 501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05" name="Group 505"/>
          <p:cNvGrpSpPr/>
          <p:nvPr/>
        </p:nvGrpSpPr>
        <p:grpSpPr>
          <a:xfrm>
            <a:off x="2128787" y="2379619"/>
            <a:ext cx="1537410" cy="784698"/>
            <a:chOff x="-2" y="0"/>
            <a:chExt cx="1537409" cy="1046263"/>
          </a:xfrm>
        </p:grpSpPr>
        <p:sp>
          <p:nvSpPr>
            <p:cNvPr id="503" name="Shape 503"/>
            <p:cNvSpPr/>
            <p:nvPr/>
          </p:nvSpPr>
          <p:spPr>
            <a:xfrm>
              <a:off x="-2" y="0"/>
              <a:ext cx="1537409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04" name="Shape 504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508" name="Group 508"/>
          <p:cNvGrpSpPr/>
          <p:nvPr/>
        </p:nvGrpSpPr>
        <p:grpSpPr>
          <a:xfrm>
            <a:off x="3852487" y="2379619"/>
            <a:ext cx="1537410" cy="784698"/>
            <a:chOff x="-2" y="0"/>
            <a:chExt cx="1537408" cy="1046263"/>
          </a:xfrm>
        </p:grpSpPr>
        <p:sp>
          <p:nvSpPr>
            <p:cNvPr id="506" name="Shape 506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07" name="Shape 507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511" name="Group 511"/>
          <p:cNvGrpSpPr/>
          <p:nvPr/>
        </p:nvGrpSpPr>
        <p:grpSpPr>
          <a:xfrm>
            <a:off x="5557000" y="2379619"/>
            <a:ext cx="1537409" cy="784698"/>
            <a:chOff x="-2" y="0"/>
            <a:chExt cx="1537408" cy="1046263"/>
          </a:xfrm>
        </p:grpSpPr>
        <p:sp>
          <p:nvSpPr>
            <p:cNvPr id="509" name="Shape 509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10" name="Shape 510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514" name="Group 514"/>
          <p:cNvGrpSpPr/>
          <p:nvPr/>
        </p:nvGrpSpPr>
        <p:grpSpPr>
          <a:xfrm>
            <a:off x="7225595" y="2379619"/>
            <a:ext cx="1537409" cy="784698"/>
            <a:chOff x="-2" y="0"/>
            <a:chExt cx="1537408" cy="1046263"/>
          </a:xfrm>
        </p:grpSpPr>
        <p:sp>
          <p:nvSpPr>
            <p:cNvPr id="512" name="Shape 512"/>
            <p:cNvSpPr/>
            <p:nvPr/>
          </p:nvSpPr>
          <p:spPr>
            <a:xfrm>
              <a:off x="-2" y="0"/>
              <a:ext cx="1537408" cy="104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4250" y="0"/>
                  </a:lnTo>
                  <a:lnTo>
                    <a:pt x="21600" y="10800"/>
                  </a:lnTo>
                  <a:lnTo>
                    <a:pt x="14250" y="21600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762000"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13" name="Shape 513"/>
            <p:cNvSpPr/>
            <p:nvPr/>
          </p:nvSpPr>
          <p:spPr>
            <a:xfrm>
              <a:off x="230757" y="430797"/>
              <a:ext cx="814324" cy="1846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defTabSz="762000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517" name="Group 517"/>
          <p:cNvGrpSpPr/>
          <p:nvPr/>
        </p:nvGrpSpPr>
        <p:grpSpPr>
          <a:xfrm>
            <a:off x="415924" y="3353803"/>
            <a:ext cx="1537406" cy="540546"/>
            <a:chOff x="-1" y="0"/>
            <a:chExt cx="1537405" cy="720727"/>
          </a:xfrm>
        </p:grpSpPr>
        <p:sp>
          <p:nvSpPr>
            <p:cNvPr id="515" name="Shape 515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16" name="Shape 516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20" name="Group 520"/>
          <p:cNvGrpSpPr/>
          <p:nvPr/>
        </p:nvGrpSpPr>
        <p:grpSpPr>
          <a:xfrm>
            <a:off x="2128788" y="3353803"/>
            <a:ext cx="1537407" cy="540546"/>
            <a:chOff x="-1" y="0"/>
            <a:chExt cx="1537405" cy="720727"/>
          </a:xfrm>
        </p:grpSpPr>
        <p:sp>
          <p:nvSpPr>
            <p:cNvPr id="518" name="Shape 518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9F5B57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9F5B57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19" name="Shape 519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523" name="Group 523"/>
          <p:cNvGrpSpPr/>
          <p:nvPr/>
        </p:nvGrpSpPr>
        <p:grpSpPr>
          <a:xfrm>
            <a:off x="3852490" y="3353803"/>
            <a:ext cx="1537408" cy="540546"/>
            <a:chOff x="0" y="0"/>
            <a:chExt cx="1537406" cy="720727"/>
          </a:xfrm>
        </p:grpSpPr>
        <p:sp>
          <p:nvSpPr>
            <p:cNvPr id="521" name="Shape 521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DE773D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DE773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22" name="Shape 522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526" name="Group 526"/>
          <p:cNvGrpSpPr/>
          <p:nvPr/>
        </p:nvGrpSpPr>
        <p:grpSpPr>
          <a:xfrm>
            <a:off x="5557001" y="3353803"/>
            <a:ext cx="1537408" cy="540546"/>
            <a:chOff x="0" y="0"/>
            <a:chExt cx="1537406" cy="720727"/>
          </a:xfrm>
        </p:grpSpPr>
        <p:sp>
          <p:nvSpPr>
            <p:cNvPr id="524" name="Shape 524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385676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385676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25" name="Shape 525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529" name="Group 529"/>
          <p:cNvGrpSpPr/>
          <p:nvPr/>
        </p:nvGrpSpPr>
        <p:grpSpPr>
          <a:xfrm>
            <a:off x="7225596" y="3353803"/>
            <a:ext cx="1537408" cy="540546"/>
            <a:chOff x="0" y="0"/>
            <a:chExt cx="1537406" cy="720727"/>
          </a:xfrm>
        </p:grpSpPr>
        <p:sp>
          <p:nvSpPr>
            <p:cNvPr id="527" name="Shape 527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noFill/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357D57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357D57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28" name="Shape 528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grpSp>
        <p:nvGrpSpPr>
          <p:cNvPr id="532" name="Group 532"/>
          <p:cNvGrpSpPr/>
          <p:nvPr/>
        </p:nvGrpSpPr>
        <p:grpSpPr>
          <a:xfrm>
            <a:off x="415924" y="4093290"/>
            <a:ext cx="1537406" cy="540546"/>
            <a:chOff x="-1" y="0"/>
            <a:chExt cx="1537405" cy="720727"/>
          </a:xfrm>
        </p:grpSpPr>
        <p:sp>
          <p:nvSpPr>
            <p:cNvPr id="530" name="Shape 530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2"/>
              <a:srcRect/>
              <a:tile tx="0" ty="0" sx="100000" sy="100000" flip="none" algn="tl"/>
            </a:blipFill>
            <a:ln w="38100" cap="flat">
              <a:solidFill>
                <a:schemeClr val="accent3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31" name="Shape 531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rgbClr val="80808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t>Text einfügen</a:t>
              </a:r>
            </a:p>
          </p:txBody>
        </p:sp>
      </p:grpSp>
      <p:grpSp>
        <p:nvGrpSpPr>
          <p:cNvPr id="535" name="Group 535"/>
          <p:cNvGrpSpPr/>
          <p:nvPr/>
        </p:nvGrpSpPr>
        <p:grpSpPr>
          <a:xfrm>
            <a:off x="2128788" y="4093290"/>
            <a:ext cx="1537407" cy="540546"/>
            <a:chOff x="-1" y="0"/>
            <a:chExt cx="1537405" cy="720727"/>
          </a:xfrm>
        </p:grpSpPr>
        <p:sp>
          <p:nvSpPr>
            <p:cNvPr id="533" name="Shape 533"/>
            <p:cNvSpPr/>
            <p:nvPr/>
          </p:nvSpPr>
          <p:spPr>
            <a:xfrm>
              <a:off x="-1" y="0"/>
              <a:ext cx="1537405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3"/>
              <a:srcRect/>
              <a:tile tx="0" ty="0" sx="100000" sy="100000" flip="none" algn="tl"/>
            </a:blipFill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9F5B57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9F5B57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34" name="Shape 534"/>
            <p:cNvSpPr/>
            <p:nvPr/>
          </p:nvSpPr>
          <p:spPr>
            <a:xfrm>
              <a:off x="360383" y="127228"/>
              <a:ext cx="816638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1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9F5B57"/>
                  </a:solidFill>
                </a:rPr>
                <a:t>Text einfügen</a:t>
              </a:r>
            </a:p>
          </p:txBody>
        </p:sp>
      </p:grpSp>
      <p:grpSp>
        <p:nvGrpSpPr>
          <p:cNvPr id="538" name="Group 538"/>
          <p:cNvGrpSpPr/>
          <p:nvPr/>
        </p:nvGrpSpPr>
        <p:grpSpPr>
          <a:xfrm>
            <a:off x="3852490" y="4093290"/>
            <a:ext cx="1537408" cy="540546"/>
            <a:chOff x="0" y="0"/>
            <a:chExt cx="1537406" cy="720727"/>
          </a:xfrm>
        </p:grpSpPr>
        <p:sp>
          <p:nvSpPr>
            <p:cNvPr id="536" name="Shape 536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4"/>
              <a:srcRect/>
              <a:tile tx="0" ty="0" sx="100000" sy="100000" flip="none" algn="tl"/>
            </a:blipFill>
            <a:ln w="38100" cap="flat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DE773D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DE773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37" name="Shape 537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2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DE773D"/>
                  </a:solidFill>
                </a:rPr>
                <a:t>Text einfügen</a:t>
              </a:r>
            </a:p>
          </p:txBody>
        </p:sp>
      </p:grpSp>
      <p:grpSp>
        <p:nvGrpSpPr>
          <p:cNvPr id="541" name="Group 541"/>
          <p:cNvGrpSpPr/>
          <p:nvPr/>
        </p:nvGrpSpPr>
        <p:grpSpPr>
          <a:xfrm>
            <a:off x="5557001" y="4093290"/>
            <a:ext cx="1537408" cy="540546"/>
            <a:chOff x="0" y="0"/>
            <a:chExt cx="1537406" cy="720727"/>
          </a:xfrm>
        </p:grpSpPr>
        <p:sp>
          <p:nvSpPr>
            <p:cNvPr id="539" name="Shape 539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5"/>
              <a:srcRect/>
              <a:tile tx="0" ty="0" sx="100000" sy="100000" flip="none" algn="tl"/>
            </a:blipFill>
            <a:ln w="3810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385676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385676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40" name="Shape 540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4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85676"/>
                  </a:solidFill>
                </a:rPr>
                <a:t>Text einfügen</a:t>
              </a:r>
            </a:p>
          </p:txBody>
        </p:sp>
      </p:grpSp>
      <p:grpSp>
        <p:nvGrpSpPr>
          <p:cNvPr id="544" name="Group 544"/>
          <p:cNvGrpSpPr/>
          <p:nvPr/>
        </p:nvGrpSpPr>
        <p:grpSpPr>
          <a:xfrm>
            <a:off x="7225596" y="4093290"/>
            <a:ext cx="1537408" cy="540546"/>
            <a:chOff x="0" y="0"/>
            <a:chExt cx="1537406" cy="720727"/>
          </a:xfrm>
        </p:grpSpPr>
        <p:sp>
          <p:nvSpPr>
            <p:cNvPr id="542" name="Shape 542"/>
            <p:cNvSpPr/>
            <p:nvPr/>
          </p:nvSpPr>
          <p:spPr>
            <a:xfrm>
              <a:off x="0" y="0"/>
              <a:ext cx="1537406" cy="720727"/>
            </a:xfrm>
            <a:prstGeom prst="chevron">
              <a:avLst>
                <a:gd name="adj" fmla="val 50003"/>
              </a:avLst>
            </a:prstGeom>
            <a:blipFill rotWithShape="1">
              <a:blip r:embed="rId6"/>
              <a:srcRect/>
              <a:tile tx="0" ty="0" sx="100000" sy="100000" flip="none" algn="tl"/>
            </a:blipFill>
            <a:ln w="3810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defTabSz="900112">
                <a:defRPr sz="1000">
                  <a:solidFill>
                    <a:srgbClr val="357D57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1000">
                <a:solidFill>
                  <a:srgbClr val="357D57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43" name="Shape 543"/>
            <p:cNvSpPr/>
            <p:nvPr/>
          </p:nvSpPr>
          <p:spPr>
            <a:xfrm>
              <a:off x="360383" y="127228"/>
              <a:ext cx="816639" cy="4662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defTabSz="900112">
                <a:defRPr sz="1000">
                  <a:solidFill>
                    <a:schemeClr val="accent5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>
                  <a:solidFill>
                    <a:srgbClr val="357D57"/>
                  </a:solidFill>
                </a:rPr>
                <a:t>Text einfügen</a:t>
              </a:r>
            </a:p>
          </p:txBody>
        </p:sp>
      </p:grpSp>
      <p:pic>
        <p:nvPicPr>
          <p:cNvPr id="65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7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634188957"/>
      </p:ext>
    </p:extLst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4_Benutzerdefiniertes Layout Kop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/>
          <p:nvPr/>
        </p:nvSpPr>
        <p:spPr>
          <a:xfrm>
            <a:off x="-2333" y="-225"/>
            <a:ext cx="9148666" cy="5143949"/>
          </a:xfrm>
          <a:prstGeom prst="rect">
            <a:avLst/>
          </a:prstGeom>
          <a:solidFill>
            <a:srgbClr val="9F5B57"/>
          </a:solidFill>
          <a:ln w="25400">
            <a:noFill/>
          </a:ln>
        </p:spPr>
        <p:txBody>
          <a:bodyPr lIns="0" tIns="0" rIns="0" bIns="0" anchor="ctr"/>
          <a:lstStyle/>
          <a:p>
            <a:pPr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74" name="Shape 57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pic>
        <p:nvPicPr>
          <p:cNvPr id="6" name="image2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815600" y="205200"/>
            <a:ext cx="1066802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934646768"/>
      </p:ext>
    </p:extLst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5_Benutzerdefiniertes Layout Kop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/>
          <p:nvPr/>
        </p:nvSpPr>
        <p:spPr>
          <a:xfrm>
            <a:off x="-2333" y="-225"/>
            <a:ext cx="9148666" cy="5143949"/>
          </a:xfrm>
          <a:prstGeom prst="rect">
            <a:avLst/>
          </a:prstGeom>
          <a:solidFill>
            <a:srgbClr val="DE773D"/>
          </a:solidFill>
          <a:ln w="25400">
            <a:noFill/>
          </a:ln>
        </p:spPr>
        <p:txBody>
          <a:bodyPr lIns="0" tIns="0" rIns="0" bIns="0" anchor="ctr"/>
          <a:lstStyle/>
          <a:p>
            <a:pPr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74" name="Shape 57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pic>
        <p:nvPicPr>
          <p:cNvPr id="6" name="image2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815600" y="205200"/>
            <a:ext cx="1066802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36530290"/>
      </p:ext>
    </p:extLst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6_Benutzerdefiniertes Layout Kop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/>
          <p:nvPr/>
        </p:nvSpPr>
        <p:spPr>
          <a:xfrm>
            <a:off x="-2333" y="-225"/>
            <a:ext cx="9148666" cy="5143949"/>
          </a:xfrm>
          <a:prstGeom prst="rect">
            <a:avLst/>
          </a:prstGeom>
          <a:solidFill>
            <a:srgbClr val="385676"/>
          </a:solidFill>
          <a:ln w="25400">
            <a:noFill/>
          </a:ln>
        </p:spPr>
        <p:txBody>
          <a:bodyPr lIns="0" tIns="0" rIns="0" bIns="0" anchor="ctr"/>
          <a:lstStyle/>
          <a:p>
            <a:pPr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74" name="Shape 574"/>
          <p:cNvSpPr>
            <a:spLocks noGrp="1"/>
          </p:cNvSpPr>
          <p:nvPr>
            <p:ph type="title"/>
          </p:nvPr>
        </p:nvSpPr>
        <p:spPr>
          <a:xfrm>
            <a:off x="415925" y="594000"/>
            <a:ext cx="84168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pic>
        <p:nvPicPr>
          <p:cNvPr id="6" name="image2.png"/>
          <p:cNvPicPr>
            <a:picLocks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815600" y="205200"/>
            <a:ext cx="1066802" cy="3708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537564582"/>
      </p:ext>
    </p:extLst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401856"/>
            <a:ext cx="7770813" cy="3192767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6435" y="4767263"/>
            <a:ext cx="248465" cy="138499"/>
          </a:xfrm>
          <a:prstGeom prst="rect">
            <a:avLst/>
          </a:prstGeom>
        </p:spPr>
        <p:txBody>
          <a:bodyPr/>
          <a:lstStyle/>
          <a:p>
            <a:fld id="{9C1F5A0A-F6FC-4FFD-9B49-0DA8697211D9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Untertitel 2"/>
          <p:cNvSpPr txBox="1">
            <a:spLocks/>
          </p:cNvSpPr>
          <p:nvPr userDrawn="1"/>
        </p:nvSpPr>
        <p:spPr bwMode="auto">
          <a:xfrm>
            <a:off x="3708400" y="4881562"/>
            <a:ext cx="5176838" cy="215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defTabSz="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900" dirty="0">
                <a:solidFill>
                  <a:srgbClr val="595959"/>
                </a:solidFill>
              </a:rPr>
              <a:t>23. Jänner 2017</a:t>
            </a:r>
          </a:p>
        </p:txBody>
      </p:sp>
    </p:spTree>
    <p:extLst>
      <p:ext uri="{BB962C8B-B14F-4D97-AF65-F5344CB8AC3E}">
        <p14:creationId xmlns:p14="http://schemas.microsoft.com/office/powerpoint/2010/main" val="2341265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8698" y="2722803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 sz="1800" b="0" i="0" u="none" strike="noStrike" cap="none" spc="0" baseline="0" dirty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 baseline="0"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marL="0" marR="0" lvl="1" indent="0" algn="l" defTabSz="762000" rtl="0" latinLnBrk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Textebene 3</a:t>
            </a:r>
          </a:p>
          <a:p>
            <a:pPr lvl="3"/>
            <a:r>
              <a:rPr dirty="0"/>
              <a:t>Textebene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lvl="4"/>
            <a:r>
              <a:rPr lang="de-AT" dirty="0"/>
              <a:t>Textebene 7</a:t>
            </a:r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60622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17600" y="592922"/>
            <a:ext cx="8416800" cy="57265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5" name="Shape 55"/>
          <p:cNvSpPr/>
          <p:nvPr/>
        </p:nvSpPr>
        <p:spPr>
          <a:xfrm>
            <a:off x="395536" y="3195439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 sz="1800" b="0" i="0" u="none" strike="noStrike" cap="none" spc="0" baseline="0" dirty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50000"/>
              </a:lnSpc>
              <a:buClrTx/>
              <a:buSzTx/>
              <a:buFontTx/>
              <a:buNone/>
              <a:defRPr baseline="0">
                <a:solidFill>
                  <a:schemeClr val="tx1"/>
                </a:solidFill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marL="0" marR="0" lvl="1" indent="0" algn="l" defTabSz="762000" rtl="0" latinLnBrk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Textebene 3</a:t>
            </a:r>
          </a:p>
          <a:p>
            <a:pPr marL="0" marR="0" lvl="1" indent="0" algn="l" defTabSz="762000" rtl="0" latinLnBrk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Textebene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lvl="4"/>
            <a:r>
              <a:rPr lang="de-AT" dirty="0"/>
              <a:t>Textebene 6</a:t>
            </a:r>
            <a:endParaRPr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890354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gend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05" name="Shape 105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4pPr>
            <a:lvl5pPr marL="0" marR="0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AT" sz="1800" b="0" i="0" u="none" strike="noStrike" cap="none" spc="0" baseline="0" dirty="0" smtClean="0">
                <a:ln>
                  <a:noFill/>
                </a:ln>
                <a:solidFill>
                  <a:schemeClr val="accent3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marL="0" marR="0" lvl="4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dirty="0"/>
              <a:t>Textebene 6</a:t>
            </a:r>
          </a:p>
          <a:p>
            <a:pPr lvl="4"/>
            <a:endParaRPr lang="de-AT"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hape 55"/>
          <p:cNvSpPr/>
          <p:nvPr userDrawn="1"/>
        </p:nvSpPr>
        <p:spPr>
          <a:xfrm>
            <a:off x="395536" y="3684240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gend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05" name="Shape 105"/>
          <p:cNvSpPr>
            <a:spLocks noGrp="1"/>
          </p:cNvSpPr>
          <p:nvPr>
            <p:ph type="body" idx="1" hasCustomPrompt="1"/>
          </p:nvPr>
        </p:nvSpPr>
        <p:spPr>
          <a:xfrm>
            <a:off x="559497" y="1202400"/>
            <a:ext cx="8274802" cy="34742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1pPr>
            <a:lvl2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2pPr>
            <a:lvl3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3pPr>
            <a:lvl4pPr marL="0" indent="0">
              <a:lnSpc>
                <a:spcPct val="150000"/>
              </a:lnSpc>
              <a:buClrTx/>
              <a:buSzTx/>
              <a:buFontTx/>
              <a:buNone/>
              <a:defRPr>
                <a:solidFill>
                  <a:schemeClr val="accent3"/>
                </a:solidFill>
              </a:defRPr>
            </a:lvl4pPr>
            <a:lvl5pPr marL="0" marR="0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AT" sz="1800" b="0" i="0" u="none" strike="noStrike" cap="none" spc="0" baseline="0" dirty="0" smtClean="0">
                <a:ln>
                  <a:noFill/>
                </a:ln>
                <a:solidFill>
                  <a:schemeClr val="tx1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/>
              <a:t>Textebene 5</a:t>
            </a:r>
            <a:endParaRPr lang="de-AT" dirty="0"/>
          </a:p>
          <a:p>
            <a:pPr marL="0" marR="0" lvl="4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dirty="0"/>
              <a:t>Textebene 6</a:t>
            </a:r>
          </a:p>
          <a:p>
            <a:pPr marL="0" marR="0" lvl="4" indent="0" algn="l" defTabSz="7620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dirty="0"/>
              <a:t>Textebene 7</a:t>
            </a:r>
          </a:p>
          <a:p>
            <a:pPr lvl="4"/>
            <a:endParaRPr lang="de-AT" dirty="0"/>
          </a:p>
        </p:txBody>
      </p:sp>
      <p:pic>
        <p:nvPicPr>
          <p:cNvPr id="8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Picture 2" descr="C:\Daten\Dropbox (RGCG)\07 - Marketing &amp; PR\06 Corporate Design\RGC-Slogan\Slogan_04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4586400"/>
            <a:ext cx="3646800" cy="46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hape 55"/>
          <p:cNvSpPr/>
          <p:nvPr userDrawn="1"/>
        </p:nvSpPr>
        <p:spPr>
          <a:xfrm>
            <a:off x="395536" y="4168477"/>
            <a:ext cx="8416699" cy="353003"/>
          </a:xfrm>
          <a:prstGeom prst="rect">
            <a:avLst/>
          </a:prstGeom>
          <a:ln w="12700">
            <a:solidFill>
              <a:schemeClr val="accent5"/>
            </a:solidFill>
          </a:ln>
        </p:spPr>
        <p:txBody>
          <a:bodyPr lIns="0" tIns="0" rIns="0" bIns="0" anchor="ctr"/>
          <a:lstStyle/>
          <a:p>
            <a:pPr defTabSz="762000">
              <a:defRPr sz="18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51689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/>
          </p:cNvSpPr>
          <p:nvPr>
            <p:ph type="body" sz="half" idx="1"/>
          </p:nvPr>
        </p:nvSpPr>
        <p:spPr>
          <a:xfrm>
            <a:off x="415926" y="1274400"/>
            <a:ext cx="4151313" cy="3474296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</a:lvl1pPr>
            <a:lvl2pPr>
              <a:buClr>
                <a:schemeClr val="accent6"/>
              </a:buClr>
            </a:lvl2pPr>
            <a:lvl3pPr>
              <a:buClr>
                <a:schemeClr val="accent6"/>
              </a:buClr>
            </a:lvl3pPr>
            <a:lvl4pPr>
              <a:buClr>
                <a:schemeClr val="accent6"/>
              </a:buClr>
            </a:lvl4pPr>
            <a:lvl5pPr>
              <a:buClr>
                <a:schemeClr val="accent6"/>
              </a:buCl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63" name="Shape 163"/>
          <p:cNvSpPr/>
          <p:nvPr/>
        </p:nvSpPr>
        <p:spPr>
          <a:xfrm>
            <a:off x="417600" y="592922"/>
            <a:ext cx="8416699" cy="3323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l" defTabSz="762000">
              <a:defRPr sz="24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dirty="0" err="1"/>
              <a:t>Titelmasterformat</a:t>
            </a:r>
            <a:r>
              <a:rPr dirty="0"/>
              <a:t> </a:t>
            </a:r>
            <a:r>
              <a:rPr dirty="0" err="1"/>
              <a:t>durch</a:t>
            </a:r>
            <a:r>
              <a:rPr dirty="0"/>
              <a:t> </a:t>
            </a:r>
            <a:r>
              <a:rPr dirty="0" err="1"/>
              <a:t>Klicken</a:t>
            </a:r>
            <a:r>
              <a:rPr dirty="0"/>
              <a:t> </a:t>
            </a:r>
            <a:r>
              <a:rPr dirty="0" err="1"/>
              <a:t>bearbeiten</a:t>
            </a:r>
            <a:endParaRPr dirty="0"/>
          </a:p>
        </p:txBody>
      </p:sp>
      <p:sp>
        <p:nvSpPr>
          <p:cNvPr id="165" name="Shape 1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6" name="image1.png" descr="C:\Users\em\Dropbox\07 - Marketing &amp; PR\07 Corporate Design\RGC-Logos\RGC_Logo quer_PNG.png"/>
          <p:cNvPicPr>
            <a:picLocks/>
          </p:cNvPicPr>
          <p:nvPr userDrawn="1"/>
        </p:nvPicPr>
        <p:blipFill>
          <a:blip r:embed="rId2">
            <a:extLst/>
          </a:blip>
          <a:srcRect r="65072"/>
          <a:stretch>
            <a:fillRect/>
          </a:stretch>
        </p:blipFill>
        <p:spPr>
          <a:xfrm>
            <a:off x="7815600" y="205200"/>
            <a:ext cx="1062489" cy="37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43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28.xml"/><Relationship Id="rId21" Type="http://schemas.openxmlformats.org/officeDocument/2006/relationships/slideLayout" Target="../slideLayouts/slideLayout46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20" Type="http://schemas.openxmlformats.org/officeDocument/2006/relationships/slideLayout" Target="../slideLayouts/slideLayout45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24" Type="http://schemas.openxmlformats.org/officeDocument/2006/relationships/slideLayout" Target="../slideLayouts/slideLayout49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23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35.xml"/><Relationship Id="rId19" Type="http://schemas.openxmlformats.org/officeDocument/2006/relationships/slideLayout" Target="../slideLayouts/slideLayout44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Relationship Id="rId22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 descr="C:\Users\em\Dropbox\07 - Marketing &amp; PR\07 Corporate Design\RGC-Logos\RGC_Logo quer_PNG.png"/>
          <p:cNvPicPr>
            <a:picLocks/>
          </p:cNvPicPr>
          <p:nvPr/>
        </p:nvPicPr>
        <p:blipFill>
          <a:blip r:embed="rId27">
            <a:extLst/>
          </a:blip>
          <a:srcRect r="65072"/>
          <a:stretch>
            <a:fillRect/>
          </a:stretch>
        </p:blipFill>
        <p:spPr>
          <a:xfrm>
            <a:off x="7817123" y="205395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17599" y="592922"/>
            <a:ext cx="8416701" cy="572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rPr lang="de-AT" dirty="0"/>
              <a:t>Titeltext</a:t>
            </a:r>
            <a:endParaRPr dirty="0"/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17598" y="1275606"/>
            <a:ext cx="8416702" cy="3364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81" r:id="rId2"/>
    <p:sldLayoutId id="2147483680" r:id="rId3"/>
    <p:sldLayoutId id="2147483682" r:id="rId4"/>
    <p:sldLayoutId id="2147483683" r:id="rId5"/>
    <p:sldLayoutId id="2147483684" r:id="rId6"/>
    <p:sldLayoutId id="2147483657" r:id="rId7"/>
    <p:sldLayoutId id="2147483685" r:id="rId8"/>
    <p:sldLayoutId id="2147483662" r:id="rId9"/>
    <p:sldLayoutId id="2147483663" r:id="rId10"/>
    <p:sldLayoutId id="2147483664" r:id="rId11"/>
    <p:sldLayoutId id="2147483666" r:id="rId12"/>
    <p:sldLayoutId id="2147483667" r:id="rId13"/>
    <p:sldLayoutId id="2147483668" r:id="rId14"/>
    <p:sldLayoutId id="2147483686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7" r:id="rId23"/>
    <p:sldLayoutId id="2147483678" r:id="rId24"/>
    <p:sldLayoutId id="2147483679" r:id="rId25"/>
  </p:sldLayoutIdLst>
  <p:transition spd="med"/>
  <p:hf hdr="0" ftr="0" dt="0"/>
  <p:txStyles>
    <p:titleStyle>
      <a:lvl1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titleStyle>
    <p:bodyStyle>
      <a:lvl1pPr marL="359999" marR="0" indent="-359999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&gt;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719998" marR="0" indent="-359999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90000"/>
        <a:buFont typeface="Lucida Grande"/>
        <a:buChar char="&gt;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1079999" marR="0" indent="-360000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80000"/>
        <a:buFont typeface="Lucida Grande"/>
        <a:buChar char="&gt;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1439999" marR="0" indent="-360000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70000"/>
        <a:buFont typeface="Lucida Grande"/>
        <a:buChar char="&gt;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1800000" marR="0" indent="-360000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70000"/>
        <a:buFont typeface="Lucida Grande"/>
        <a:buChar char="&gt;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2528888" marR="0" indent="-315913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2986088" marR="0" indent="-315913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3443287" marR="0" indent="-315913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3900487" marR="0" indent="-315912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bodyStyle>
    <p:otherStyle>
      <a:lvl1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1pPr>
      <a:lvl2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2pPr>
      <a:lvl3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3pPr>
      <a:lvl4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4pPr>
      <a:lvl5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5pPr>
      <a:lvl6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6pPr>
      <a:lvl7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7pPr>
      <a:lvl8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8pPr>
      <a:lvl9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 descr="C:\Users\em\Dropbox\07 - Marketing &amp; PR\07 Corporate Design\RGC-Logos\RGC_Logo quer_PNG.png"/>
          <p:cNvPicPr>
            <a:picLocks/>
          </p:cNvPicPr>
          <p:nvPr/>
        </p:nvPicPr>
        <p:blipFill>
          <a:blip r:embed="rId26">
            <a:extLst/>
          </a:blip>
          <a:srcRect r="65072"/>
          <a:stretch>
            <a:fillRect/>
          </a:stretch>
        </p:blipFill>
        <p:spPr>
          <a:xfrm>
            <a:off x="7817123" y="205395"/>
            <a:ext cx="1062489" cy="3708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17599" y="592922"/>
            <a:ext cx="8416701" cy="572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rPr lang="de-AT" dirty="0"/>
              <a:t>Titeltext</a:t>
            </a:r>
            <a:endParaRPr dirty="0"/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17598" y="1275606"/>
            <a:ext cx="8416702" cy="3364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8574616" y="4800476"/>
            <a:ext cx="259686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rPr/>
              <a:pPr/>
              <a:t>‹Nr.›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711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3" r:id="rId24"/>
  </p:sldLayoutIdLst>
  <p:transition spd="med"/>
  <p:hf hdr="0" ftr="0" dt="0"/>
  <p:txStyles>
    <p:titleStyle>
      <a:lvl1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0" marR="0" indent="0" algn="l" defTabSz="762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titleStyle>
    <p:bodyStyle>
      <a:lvl1pPr marL="359999" marR="0" indent="-359999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&gt;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719998" marR="0" indent="-359999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90000"/>
        <a:buFont typeface="Lucida Grande"/>
        <a:buChar char="&gt;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1079999" marR="0" indent="-360000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80000"/>
        <a:buFont typeface="Lucida Grande"/>
        <a:buChar char="&gt;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1439999" marR="0" indent="-360000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70000"/>
        <a:buFont typeface="Lucida Grande"/>
        <a:buChar char="&gt;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1800000" marR="0" indent="-360000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70000"/>
        <a:buFont typeface="Lucida Grande"/>
        <a:buChar char="&gt;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2528888" marR="0" indent="-315913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2986088" marR="0" indent="-315913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3443287" marR="0" indent="-315913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3900487" marR="0" indent="-315912" algn="l" defTabSz="7620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42AF5F"/>
        </a:buClr>
        <a:buSzPct val="100000"/>
        <a:buFont typeface="Lucida Grande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bodyStyle>
    <p:otherStyle>
      <a:lvl1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1pPr>
      <a:lvl2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2pPr>
      <a:lvl3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3pPr>
      <a:lvl4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4pPr>
      <a:lvl5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5pPr>
      <a:lvl6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6pPr>
      <a:lvl7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7pPr>
      <a:lvl8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8pPr>
      <a:lvl9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reb.org/" TargetMode="Externa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landgareis.com" TargetMode="Externa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85"/>
          <p:cNvSpPr txBox="1">
            <a:spLocks/>
          </p:cNvSpPr>
          <p:nvPr/>
        </p:nvSpPr>
        <p:spPr>
          <a:xfrm>
            <a:off x="907502" y="1627484"/>
            <a:ext cx="7768954" cy="19523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Autofit/>
          </a:bodyPr>
          <a:lstStyle>
            <a:lvl1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3pPr>
            <a:lvl4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4pPr>
            <a:lvl5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  <a:lvl6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6pPr>
            <a:lvl7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7pPr>
            <a:lvl8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8pPr>
            <a:lvl9pPr marL="0" marR="0" indent="0" algn="l" defTabSz="7620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hangingPunct="1">
              <a:spcAft>
                <a:spcPts val="1200"/>
              </a:spcAft>
              <a:defRPr sz="4800">
                <a:solidFill>
                  <a:schemeClr val="accent5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  <a:r>
              <a:rPr lang="de-AT" sz="2600" dirty="0">
                <a:solidFill>
                  <a:schemeClr val="accent3">
                    <a:lumOff val="-8000"/>
                  </a:schemeClr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IT Analyst Days, St. Petersburg</a:t>
            </a:r>
            <a:endParaRPr lang="de-AT" sz="2600" dirty="0">
              <a:solidFill>
                <a:schemeClr val="accent3">
                  <a:lumOff val="-8000"/>
                </a:schemeClr>
              </a:solidFill>
              <a:latin typeface="Open Sans" pitchFamily="34" charset="0"/>
              <a:ea typeface="Open Sans" pitchFamily="34" charset="0"/>
              <a:cs typeface="Open Sans" pitchFamily="34" charset="0"/>
              <a:sym typeface="Open Sans Light"/>
            </a:endParaRPr>
          </a:p>
          <a:p>
            <a:r>
              <a:rPr lang="de-AT" sz="4000" dirty="0" err="1">
                <a:solidFill>
                  <a:schemeClr val="accent5"/>
                </a:solidFill>
              </a:rPr>
              <a:t>Changing</a:t>
            </a:r>
            <a:r>
              <a:rPr lang="de-AT" sz="4000" dirty="0">
                <a:solidFill>
                  <a:schemeClr val="accent5"/>
                </a:solidFill>
              </a:rPr>
              <a:t> </a:t>
            </a:r>
            <a:r>
              <a:rPr lang="de-AT" sz="4000" dirty="0" err="1">
                <a:solidFill>
                  <a:schemeClr val="accent5"/>
                </a:solidFill>
              </a:rPr>
              <a:t>by</a:t>
            </a:r>
            <a:r>
              <a:rPr lang="de-AT" sz="4000" dirty="0">
                <a:solidFill>
                  <a:schemeClr val="accent5"/>
                </a:solidFill>
              </a:rPr>
              <a:t> Projects -</a:t>
            </a:r>
          </a:p>
          <a:p>
            <a:r>
              <a:rPr lang="de-AT" sz="2800" dirty="0">
                <a:solidFill>
                  <a:schemeClr val="accent5"/>
                </a:solidFill>
              </a:rPr>
              <a:t>A Challenge </a:t>
            </a:r>
            <a:r>
              <a:rPr lang="de-AT" sz="2800" dirty="0" err="1">
                <a:solidFill>
                  <a:schemeClr val="accent5"/>
                </a:solidFill>
              </a:rPr>
              <a:t>for</a:t>
            </a:r>
            <a:r>
              <a:rPr lang="de-AT" sz="2800" dirty="0">
                <a:solidFill>
                  <a:schemeClr val="accent5"/>
                </a:solidFill>
              </a:rPr>
              <a:t> Managing </a:t>
            </a:r>
            <a:r>
              <a:rPr lang="de-AT" sz="2800" dirty="0" err="1">
                <a:solidFill>
                  <a:schemeClr val="accent5"/>
                </a:solidFill>
              </a:rPr>
              <a:t>Requirements</a:t>
            </a:r>
            <a:endParaRPr lang="de-AT" sz="2800" dirty="0">
              <a:solidFill>
                <a:schemeClr val="accent5"/>
              </a:solidFill>
            </a:endParaRPr>
          </a:p>
          <a:p>
            <a:pPr hangingPunct="1">
              <a:defRPr>
                <a:solidFill>
                  <a:schemeClr val="accent3">
                    <a:lumOff val="-8000"/>
                  </a:schemeClr>
                </a:solidFill>
              </a:defRPr>
            </a:pPr>
            <a:endParaRPr lang="de-AT" dirty="0">
              <a:solidFill>
                <a:schemeClr val="accent3">
                  <a:lumOff val="-8000"/>
                </a:schemeClr>
              </a:solidFill>
            </a:endParaRPr>
          </a:p>
          <a:p>
            <a:pPr hangingPunct="1">
              <a:defRPr sz="1800">
                <a:solidFill>
                  <a:schemeClr val="accent3">
                    <a:lumOff val="-8000"/>
                  </a:schemeClr>
                </a:solidFill>
              </a:defRPr>
            </a:pPr>
            <a:endParaRPr lang="de-AT" dirty="0"/>
          </a:p>
          <a:p>
            <a:pPr hangingPunct="1">
              <a:defRPr sz="1800">
                <a:solidFill>
                  <a:schemeClr val="accent3">
                    <a:lumOff val="-8000"/>
                  </a:schemeClr>
                </a:solidFill>
              </a:defRPr>
            </a:pPr>
            <a:r>
              <a:rPr lang="de-AT" dirty="0"/>
              <a:t>Roland Gareis, April 2018</a:t>
            </a:r>
            <a:endParaRPr lang="de-AT" sz="1800" dirty="0">
              <a:solidFill>
                <a:schemeClr val="accent3">
                  <a:lumOff val="-8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071555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Shape 748"/>
          <p:cNvSpPr>
            <a:spLocks noGrp="1"/>
          </p:cNvSpPr>
          <p:nvPr>
            <p:ph type="title"/>
          </p:nvPr>
        </p:nvSpPr>
        <p:spPr>
          <a:xfrm>
            <a:off x="415925" y="771550"/>
            <a:ext cx="8416800" cy="572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de-AT" sz="4000" dirty="0"/>
              <a:t>Solutions!!</a:t>
            </a:r>
            <a:endParaRPr sz="4000" dirty="0"/>
          </a:p>
        </p:txBody>
      </p:sp>
      <p:sp>
        <p:nvSpPr>
          <p:cNvPr id="749" name="Shape 749"/>
          <p:cNvSpPr/>
          <p:nvPr/>
        </p:nvSpPr>
        <p:spPr>
          <a:xfrm>
            <a:off x="417598" y="1563638"/>
            <a:ext cx="8416702" cy="3096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/>
          <a:p>
            <a:pPr lvl="8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 err="1"/>
              <a:t>Differentiating</a:t>
            </a:r>
            <a:r>
              <a:rPr lang="de-AT" sz="2000" dirty="0"/>
              <a:t> </a:t>
            </a:r>
            <a:r>
              <a:rPr lang="de-AT" sz="2800" dirty="0" err="1"/>
              <a:t>types</a:t>
            </a:r>
            <a:r>
              <a:rPr lang="de-AT" sz="2800" dirty="0"/>
              <a:t> </a:t>
            </a:r>
            <a:r>
              <a:rPr lang="de-AT" sz="2800" dirty="0" err="1"/>
              <a:t>of</a:t>
            </a:r>
            <a:r>
              <a:rPr lang="de-AT" sz="2800" dirty="0"/>
              <a:t> </a:t>
            </a:r>
            <a:r>
              <a:rPr lang="de-AT" sz="2800" dirty="0" err="1"/>
              <a:t>requirements</a:t>
            </a:r>
            <a:endParaRPr lang="de-AT" sz="2800" dirty="0"/>
          </a:p>
          <a:p>
            <a:pPr lvl="8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lang="de-AT" sz="2000" dirty="0"/>
          </a:p>
          <a:p>
            <a:pPr lvl="8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 err="1"/>
              <a:t>Differentiating</a:t>
            </a:r>
            <a:r>
              <a:rPr lang="de-AT" sz="2000" dirty="0"/>
              <a:t> </a:t>
            </a:r>
            <a:r>
              <a:rPr lang="de-AT" sz="2800" dirty="0" err="1"/>
              <a:t>solutions</a:t>
            </a:r>
            <a:endParaRPr lang="de-AT" sz="2800" dirty="0"/>
          </a:p>
          <a:p>
            <a:pPr marL="359999" lvl="8" indent="-359999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buFont typeface="Lucida Grande"/>
              <a:buChar char="&gt;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/>
              <a:t>Products, </a:t>
            </a:r>
            <a:r>
              <a:rPr lang="de-AT" sz="2000" dirty="0" err="1"/>
              <a:t>services</a:t>
            </a:r>
            <a:r>
              <a:rPr lang="de-AT" sz="2000" dirty="0"/>
              <a:t>, </a:t>
            </a:r>
            <a:r>
              <a:rPr lang="de-AT" sz="2000" dirty="0" err="1"/>
              <a:t>organization</a:t>
            </a:r>
            <a:r>
              <a:rPr lang="de-AT" sz="2000" dirty="0"/>
              <a:t>, </a:t>
            </a:r>
            <a:r>
              <a:rPr lang="de-AT" sz="2000" dirty="0" err="1"/>
              <a:t>personnel</a:t>
            </a:r>
            <a:r>
              <a:rPr lang="de-AT" sz="2000" dirty="0"/>
              <a:t>, etc. and </a:t>
            </a:r>
            <a:r>
              <a:rPr lang="de-AT" sz="2000" dirty="0" err="1"/>
              <a:t>decision</a:t>
            </a:r>
            <a:r>
              <a:rPr lang="de-AT" sz="2000" dirty="0"/>
              <a:t> </a:t>
            </a:r>
            <a:r>
              <a:rPr lang="de-AT" sz="2000" dirty="0" err="1"/>
              <a:t>basis</a:t>
            </a:r>
            <a:endParaRPr lang="de-AT" sz="2000" dirty="0"/>
          </a:p>
          <a:p>
            <a:pPr lvl="8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lang="de-AT" sz="2000" dirty="0"/>
          </a:p>
          <a:p>
            <a:pPr lvl="8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/>
              <a:t>Additional </a:t>
            </a:r>
            <a:r>
              <a:rPr lang="de-AT" sz="2800" dirty="0" err="1"/>
              <a:t>transition</a:t>
            </a:r>
            <a:r>
              <a:rPr lang="de-AT" sz="2800" dirty="0"/>
              <a:t> </a:t>
            </a:r>
            <a:r>
              <a:rPr lang="de-AT" sz="2000" dirty="0" err="1"/>
              <a:t>requirements</a:t>
            </a:r>
            <a:endParaRPr lang="de-AT" sz="2000" dirty="0"/>
          </a:p>
          <a:p>
            <a:pPr marL="359999" lvl="8" indent="-359999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buFont typeface="Lucida Grande"/>
              <a:buChar char="&gt;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 err="1"/>
              <a:t>Requirements</a:t>
            </a:r>
            <a:r>
              <a:rPr lang="de-AT" sz="2000" dirty="0"/>
              <a:t> </a:t>
            </a:r>
            <a:r>
              <a:rPr lang="de-AT" sz="2000" dirty="0" err="1"/>
              <a:t>regarding</a:t>
            </a:r>
            <a:r>
              <a:rPr lang="de-AT" sz="2000" dirty="0"/>
              <a:t> </a:t>
            </a:r>
            <a:r>
              <a:rPr lang="de-AT" sz="2000" dirty="0" err="1"/>
              <a:t>project</a:t>
            </a:r>
            <a:r>
              <a:rPr lang="de-AT" sz="2000" dirty="0"/>
              <a:t>, </a:t>
            </a:r>
            <a:r>
              <a:rPr lang="de-AT" sz="2000" dirty="0" err="1"/>
              <a:t>program</a:t>
            </a:r>
            <a:r>
              <a:rPr lang="de-AT" sz="2000" dirty="0"/>
              <a:t> &amp; </a:t>
            </a:r>
            <a:r>
              <a:rPr lang="de-AT" sz="2000" dirty="0" err="1"/>
              <a:t>change</a:t>
            </a:r>
            <a:r>
              <a:rPr lang="de-AT" sz="2000" dirty="0"/>
              <a:t> management</a:t>
            </a:r>
          </a:p>
        </p:txBody>
      </p:sp>
    </p:spTree>
    <p:extLst>
      <p:ext uri="{BB962C8B-B14F-4D97-AF65-F5344CB8AC3E}">
        <p14:creationId xmlns:p14="http://schemas.microsoft.com/office/powerpoint/2010/main" val="794375924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Types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Requirements</a:t>
            </a:r>
            <a:endParaRPr lang="de-AT" dirty="0"/>
          </a:p>
        </p:txBody>
      </p:sp>
      <p:grpSp>
        <p:nvGrpSpPr>
          <p:cNvPr id="17" name="Gruppieren 16"/>
          <p:cNvGrpSpPr/>
          <p:nvPr/>
        </p:nvGrpSpPr>
        <p:grpSpPr>
          <a:xfrm>
            <a:off x="2483768" y="1386080"/>
            <a:ext cx="4160165" cy="3561934"/>
            <a:chOff x="5255895" y="618118"/>
            <a:chExt cx="4518660" cy="4021195"/>
          </a:xfrm>
        </p:grpSpPr>
        <p:grpSp>
          <p:nvGrpSpPr>
            <p:cNvPr id="15" name="Gruppieren 14"/>
            <p:cNvGrpSpPr/>
            <p:nvPr/>
          </p:nvGrpSpPr>
          <p:grpSpPr>
            <a:xfrm>
              <a:off x="5255895" y="618118"/>
              <a:ext cx="4518660" cy="3679825"/>
              <a:chOff x="5255895" y="618118"/>
              <a:chExt cx="4518660" cy="3679825"/>
            </a:xfrm>
          </p:grpSpPr>
          <p:sp>
            <p:nvSpPr>
              <p:cNvPr id="5" name="Freihandform 4"/>
              <p:cNvSpPr/>
              <p:nvPr/>
            </p:nvSpPr>
            <p:spPr>
              <a:xfrm rot="21241643">
                <a:off x="6949124" y="2190728"/>
                <a:ext cx="2825431" cy="2107215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0 w 1906354"/>
                  <a:gd name="connsiteY2" fmla="*/ 0 h 1906354"/>
                  <a:gd name="connsiteX3" fmla="*/ 1906354 w 1906354"/>
                  <a:gd name="connsiteY3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997979 w 1906354"/>
                  <a:gd name="connsiteY2" fmla="*/ 911767 h 1906354"/>
                  <a:gd name="connsiteX3" fmla="*/ 1906354 w 1906354"/>
                  <a:gd name="connsiteY3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997979 w 1906354"/>
                  <a:gd name="connsiteY2" fmla="*/ 911767 h 1906354"/>
                  <a:gd name="connsiteX3" fmla="*/ 1906354 w 1906354"/>
                  <a:gd name="connsiteY3" fmla="*/ 0 h 1906354"/>
                  <a:gd name="connsiteX0" fmla="*/ 2064369 w 2064369"/>
                  <a:gd name="connsiteY0" fmla="*/ 0 h 1955283"/>
                  <a:gd name="connsiteX1" fmla="*/ 158015 w 2064369"/>
                  <a:gd name="connsiteY1" fmla="*/ 1906354 h 1955283"/>
                  <a:gd name="connsiteX2" fmla="*/ 159136 w 2064369"/>
                  <a:gd name="connsiteY2" fmla="*/ 1204294 h 1955283"/>
                  <a:gd name="connsiteX3" fmla="*/ 1155994 w 2064369"/>
                  <a:gd name="connsiteY3" fmla="*/ 911767 h 1955283"/>
                  <a:gd name="connsiteX4" fmla="*/ 2064369 w 2064369"/>
                  <a:gd name="connsiteY4" fmla="*/ 0 h 1955283"/>
                  <a:gd name="connsiteX0" fmla="*/ 2016965 w 2016965"/>
                  <a:gd name="connsiteY0" fmla="*/ 0 h 2001469"/>
                  <a:gd name="connsiteX1" fmla="*/ 110611 w 2016965"/>
                  <a:gd name="connsiteY1" fmla="*/ 1906354 h 2001469"/>
                  <a:gd name="connsiteX2" fmla="*/ 111732 w 2016965"/>
                  <a:gd name="connsiteY2" fmla="*/ 1204294 h 2001469"/>
                  <a:gd name="connsiteX3" fmla="*/ 1108590 w 2016965"/>
                  <a:gd name="connsiteY3" fmla="*/ 911767 h 2001469"/>
                  <a:gd name="connsiteX4" fmla="*/ 2016965 w 2016965"/>
                  <a:gd name="connsiteY4" fmla="*/ 0 h 2001469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1121 w 1906354"/>
                  <a:gd name="connsiteY2" fmla="*/ 1204294 h 1906354"/>
                  <a:gd name="connsiteX3" fmla="*/ 997979 w 1906354"/>
                  <a:gd name="connsiteY3" fmla="*/ 911767 h 1906354"/>
                  <a:gd name="connsiteX4" fmla="*/ 1906354 w 1906354"/>
                  <a:gd name="connsiteY4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1121 w 1906354"/>
                  <a:gd name="connsiteY2" fmla="*/ 1204294 h 1906354"/>
                  <a:gd name="connsiteX3" fmla="*/ 997979 w 1906354"/>
                  <a:gd name="connsiteY3" fmla="*/ 911767 h 1906354"/>
                  <a:gd name="connsiteX4" fmla="*/ 1906354 w 1906354"/>
                  <a:gd name="connsiteY4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1121 w 1906354"/>
                  <a:gd name="connsiteY2" fmla="*/ 1304589 h 1906354"/>
                  <a:gd name="connsiteX3" fmla="*/ 997979 w 1906354"/>
                  <a:gd name="connsiteY3" fmla="*/ 911767 h 1906354"/>
                  <a:gd name="connsiteX4" fmla="*/ 1906354 w 1906354"/>
                  <a:gd name="connsiteY4" fmla="*/ 0 h 1906354"/>
                  <a:gd name="connsiteX0" fmla="*/ 1915313 w 1915313"/>
                  <a:gd name="connsiteY0" fmla="*/ 0 h 1906354"/>
                  <a:gd name="connsiteX1" fmla="*/ 8959 w 1915313"/>
                  <a:gd name="connsiteY1" fmla="*/ 1906354 h 1906354"/>
                  <a:gd name="connsiteX2" fmla="*/ 0 w 1915313"/>
                  <a:gd name="connsiteY2" fmla="*/ 1350178 h 1906354"/>
                  <a:gd name="connsiteX3" fmla="*/ 1006938 w 1915313"/>
                  <a:gd name="connsiteY3" fmla="*/ 911767 h 1906354"/>
                  <a:gd name="connsiteX4" fmla="*/ 1915313 w 1915313"/>
                  <a:gd name="connsiteY4" fmla="*/ 0 h 1906354"/>
                  <a:gd name="connsiteX0" fmla="*/ 1925394 w 1925394"/>
                  <a:gd name="connsiteY0" fmla="*/ 0 h 1906354"/>
                  <a:gd name="connsiteX1" fmla="*/ 19040 w 1925394"/>
                  <a:gd name="connsiteY1" fmla="*/ 1906354 h 1906354"/>
                  <a:gd name="connsiteX2" fmla="*/ 0 w 1925394"/>
                  <a:gd name="connsiteY2" fmla="*/ 1231648 h 1906354"/>
                  <a:gd name="connsiteX3" fmla="*/ 1017019 w 1925394"/>
                  <a:gd name="connsiteY3" fmla="*/ 911767 h 1906354"/>
                  <a:gd name="connsiteX4" fmla="*/ 1925394 w 1925394"/>
                  <a:gd name="connsiteY4" fmla="*/ 0 h 1906354"/>
                  <a:gd name="connsiteX0" fmla="*/ 1925394 w 1925394"/>
                  <a:gd name="connsiteY0" fmla="*/ 0 h 1906354"/>
                  <a:gd name="connsiteX1" fmla="*/ 19040 w 1925394"/>
                  <a:gd name="connsiteY1" fmla="*/ 1906354 h 1906354"/>
                  <a:gd name="connsiteX2" fmla="*/ 0 w 1925394"/>
                  <a:gd name="connsiteY2" fmla="*/ 1231648 h 1906354"/>
                  <a:gd name="connsiteX3" fmla="*/ 1017019 w 1925394"/>
                  <a:gd name="connsiteY3" fmla="*/ 911767 h 1906354"/>
                  <a:gd name="connsiteX4" fmla="*/ 1925394 w 1925394"/>
                  <a:gd name="connsiteY4" fmla="*/ 0 h 1906354"/>
                  <a:gd name="connsiteX0" fmla="*/ 1925394 w 1925394"/>
                  <a:gd name="connsiteY0" fmla="*/ 0 h 1906354"/>
                  <a:gd name="connsiteX1" fmla="*/ 19040 w 1925394"/>
                  <a:gd name="connsiteY1" fmla="*/ 1906354 h 1906354"/>
                  <a:gd name="connsiteX2" fmla="*/ 0 w 1925394"/>
                  <a:gd name="connsiteY2" fmla="*/ 1231648 h 1906354"/>
                  <a:gd name="connsiteX3" fmla="*/ 1017019 w 1925394"/>
                  <a:gd name="connsiteY3" fmla="*/ 911767 h 1906354"/>
                  <a:gd name="connsiteX4" fmla="*/ 1925394 w 1925394"/>
                  <a:gd name="connsiteY4" fmla="*/ 0 h 1906354"/>
                  <a:gd name="connsiteX0" fmla="*/ 1925394 w 1925394"/>
                  <a:gd name="connsiteY0" fmla="*/ 17474 h 1923828"/>
                  <a:gd name="connsiteX1" fmla="*/ 19040 w 1925394"/>
                  <a:gd name="connsiteY1" fmla="*/ 1923828 h 1923828"/>
                  <a:gd name="connsiteX2" fmla="*/ 0 w 1925394"/>
                  <a:gd name="connsiteY2" fmla="*/ 1249122 h 1923828"/>
                  <a:gd name="connsiteX3" fmla="*/ 1017019 w 1925394"/>
                  <a:gd name="connsiteY3" fmla="*/ 929241 h 1923828"/>
                  <a:gd name="connsiteX4" fmla="*/ 1522171 w 1925394"/>
                  <a:gd name="connsiteY4" fmla="*/ 0 h 1923828"/>
                  <a:gd name="connsiteX5" fmla="*/ 1925394 w 1925394"/>
                  <a:gd name="connsiteY5" fmla="*/ 17474 h 1923828"/>
                  <a:gd name="connsiteX0" fmla="*/ 1925394 w 1925394"/>
                  <a:gd name="connsiteY0" fmla="*/ 8356 h 1914710"/>
                  <a:gd name="connsiteX1" fmla="*/ 19040 w 1925394"/>
                  <a:gd name="connsiteY1" fmla="*/ 1914710 h 1914710"/>
                  <a:gd name="connsiteX2" fmla="*/ 0 w 1925394"/>
                  <a:gd name="connsiteY2" fmla="*/ 1240004 h 1914710"/>
                  <a:gd name="connsiteX3" fmla="*/ 1017019 w 1925394"/>
                  <a:gd name="connsiteY3" fmla="*/ 920123 h 1914710"/>
                  <a:gd name="connsiteX4" fmla="*/ 1441527 w 1925394"/>
                  <a:gd name="connsiteY4" fmla="*/ 0 h 1914710"/>
                  <a:gd name="connsiteX5" fmla="*/ 1925394 w 1925394"/>
                  <a:gd name="connsiteY5" fmla="*/ 8356 h 1914710"/>
                  <a:gd name="connsiteX0" fmla="*/ 1925394 w 1925394"/>
                  <a:gd name="connsiteY0" fmla="*/ 8356 h 1914710"/>
                  <a:gd name="connsiteX1" fmla="*/ 19040 w 1925394"/>
                  <a:gd name="connsiteY1" fmla="*/ 1914710 h 1914710"/>
                  <a:gd name="connsiteX2" fmla="*/ 0 w 1925394"/>
                  <a:gd name="connsiteY2" fmla="*/ 1240004 h 1914710"/>
                  <a:gd name="connsiteX3" fmla="*/ 1017019 w 1925394"/>
                  <a:gd name="connsiteY3" fmla="*/ 920123 h 1914710"/>
                  <a:gd name="connsiteX4" fmla="*/ 1441527 w 1925394"/>
                  <a:gd name="connsiteY4" fmla="*/ 0 h 1914710"/>
                  <a:gd name="connsiteX5" fmla="*/ 1925394 w 1925394"/>
                  <a:gd name="connsiteY5" fmla="*/ 8356 h 1914710"/>
                  <a:gd name="connsiteX0" fmla="*/ 1925394 w 1925394"/>
                  <a:gd name="connsiteY0" fmla="*/ 8356 h 1577945"/>
                  <a:gd name="connsiteX1" fmla="*/ 19040 w 1925394"/>
                  <a:gd name="connsiteY1" fmla="*/ 1577356 h 1577945"/>
                  <a:gd name="connsiteX2" fmla="*/ 0 w 1925394"/>
                  <a:gd name="connsiteY2" fmla="*/ 1240004 h 1577945"/>
                  <a:gd name="connsiteX3" fmla="*/ 1017019 w 1925394"/>
                  <a:gd name="connsiteY3" fmla="*/ 920123 h 1577945"/>
                  <a:gd name="connsiteX4" fmla="*/ 1441527 w 1925394"/>
                  <a:gd name="connsiteY4" fmla="*/ 0 h 1577945"/>
                  <a:gd name="connsiteX5" fmla="*/ 1925394 w 1925394"/>
                  <a:gd name="connsiteY5" fmla="*/ 8356 h 1577945"/>
                  <a:gd name="connsiteX0" fmla="*/ 1925394 w 1925394"/>
                  <a:gd name="connsiteY0" fmla="*/ 8356 h 1759710"/>
                  <a:gd name="connsiteX1" fmla="*/ 19040 w 1925394"/>
                  <a:gd name="connsiteY1" fmla="*/ 1759710 h 1759710"/>
                  <a:gd name="connsiteX2" fmla="*/ 0 w 1925394"/>
                  <a:gd name="connsiteY2" fmla="*/ 1240004 h 1759710"/>
                  <a:gd name="connsiteX3" fmla="*/ 1017019 w 1925394"/>
                  <a:gd name="connsiteY3" fmla="*/ 920123 h 1759710"/>
                  <a:gd name="connsiteX4" fmla="*/ 1441527 w 1925394"/>
                  <a:gd name="connsiteY4" fmla="*/ 0 h 1759710"/>
                  <a:gd name="connsiteX5" fmla="*/ 1925394 w 1925394"/>
                  <a:gd name="connsiteY5" fmla="*/ 8356 h 1759710"/>
                  <a:gd name="connsiteX0" fmla="*/ 2086684 w 2086684"/>
                  <a:gd name="connsiteY0" fmla="*/ 0 h 1769589"/>
                  <a:gd name="connsiteX1" fmla="*/ 19040 w 2086684"/>
                  <a:gd name="connsiteY1" fmla="*/ 1769589 h 1769589"/>
                  <a:gd name="connsiteX2" fmla="*/ 0 w 2086684"/>
                  <a:gd name="connsiteY2" fmla="*/ 1249883 h 1769589"/>
                  <a:gd name="connsiteX3" fmla="*/ 1017019 w 2086684"/>
                  <a:gd name="connsiteY3" fmla="*/ 930002 h 1769589"/>
                  <a:gd name="connsiteX4" fmla="*/ 1441527 w 2086684"/>
                  <a:gd name="connsiteY4" fmla="*/ 9879 h 1769589"/>
                  <a:gd name="connsiteX5" fmla="*/ 2086684 w 2086684"/>
                  <a:gd name="connsiteY5" fmla="*/ 0 h 1769589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17019 w 2086684"/>
                  <a:gd name="connsiteY3" fmla="*/ 930002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17019 w 2086684"/>
                  <a:gd name="connsiteY3" fmla="*/ 930002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37181 w 2086684"/>
                  <a:gd name="connsiteY3" fmla="*/ 957355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37181 w 2086684"/>
                  <a:gd name="connsiteY3" fmla="*/ 902649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76603 w 2076603"/>
                  <a:gd name="connsiteY0" fmla="*/ 0 h 1851648"/>
                  <a:gd name="connsiteX1" fmla="*/ 8959 w 2076603"/>
                  <a:gd name="connsiteY1" fmla="*/ 1851648 h 1851648"/>
                  <a:gd name="connsiteX2" fmla="*/ 0 w 2076603"/>
                  <a:gd name="connsiteY2" fmla="*/ 1295472 h 1851648"/>
                  <a:gd name="connsiteX3" fmla="*/ 1027100 w 2076603"/>
                  <a:gd name="connsiteY3" fmla="*/ 902649 h 1851648"/>
                  <a:gd name="connsiteX4" fmla="*/ 1431446 w 2076603"/>
                  <a:gd name="connsiteY4" fmla="*/ 9879 h 1851648"/>
                  <a:gd name="connsiteX5" fmla="*/ 2076603 w 2076603"/>
                  <a:gd name="connsiteY5" fmla="*/ 0 h 1851648"/>
                  <a:gd name="connsiteX0" fmla="*/ 2076603 w 2076603"/>
                  <a:gd name="connsiteY0" fmla="*/ 0 h 1851648"/>
                  <a:gd name="connsiteX1" fmla="*/ 8959 w 2076603"/>
                  <a:gd name="connsiteY1" fmla="*/ 1851648 h 1851648"/>
                  <a:gd name="connsiteX2" fmla="*/ 0 w 2076603"/>
                  <a:gd name="connsiteY2" fmla="*/ 1295472 h 1851648"/>
                  <a:gd name="connsiteX3" fmla="*/ 1027100 w 2076603"/>
                  <a:gd name="connsiteY3" fmla="*/ 902649 h 1851648"/>
                  <a:gd name="connsiteX4" fmla="*/ 1471768 w 2076603"/>
                  <a:gd name="connsiteY4" fmla="*/ 9879 h 1851648"/>
                  <a:gd name="connsiteX5" fmla="*/ 2076603 w 2076603"/>
                  <a:gd name="connsiteY5" fmla="*/ 0 h 1851648"/>
                  <a:gd name="connsiteX0" fmla="*/ 2076603 w 2076603"/>
                  <a:gd name="connsiteY0" fmla="*/ 0 h 1778707"/>
                  <a:gd name="connsiteX1" fmla="*/ 29120 w 2076603"/>
                  <a:gd name="connsiteY1" fmla="*/ 1778707 h 1778707"/>
                  <a:gd name="connsiteX2" fmla="*/ 0 w 2076603"/>
                  <a:gd name="connsiteY2" fmla="*/ 1295472 h 1778707"/>
                  <a:gd name="connsiteX3" fmla="*/ 1027100 w 2076603"/>
                  <a:gd name="connsiteY3" fmla="*/ 902649 h 1778707"/>
                  <a:gd name="connsiteX4" fmla="*/ 1471768 w 2076603"/>
                  <a:gd name="connsiteY4" fmla="*/ 9879 h 1778707"/>
                  <a:gd name="connsiteX5" fmla="*/ 2076603 w 2076603"/>
                  <a:gd name="connsiteY5" fmla="*/ 0 h 1778707"/>
                  <a:gd name="connsiteX0" fmla="*/ 2056442 w 2056442"/>
                  <a:gd name="connsiteY0" fmla="*/ 0 h 1778707"/>
                  <a:gd name="connsiteX1" fmla="*/ 8959 w 2056442"/>
                  <a:gd name="connsiteY1" fmla="*/ 1778707 h 1778707"/>
                  <a:gd name="connsiteX2" fmla="*/ 0 w 2056442"/>
                  <a:gd name="connsiteY2" fmla="*/ 1304590 h 1778707"/>
                  <a:gd name="connsiteX3" fmla="*/ 1006939 w 2056442"/>
                  <a:gd name="connsiteY3" fmla="*/ 902649 h 1778707"/>
                  <a:gd name="connsiteX4" fmla="*/ 1451607 w 2056442"/>
                  <a:gd name="connsiteY4" fmla="*/ 9879 h 1778707"/>
                  <a:gd name="connsiteX5" fmla="*/ 2056442 w 2056442"/>
                  <a:gd name="connsiteY5" fmla="*/ 0 h 1778707"/>
                  <a:gd name="connsiteX0" fmla="*/ 2056442 w 2056442"/>
                  <a:gd name="connsiteY0" fmla="*/ 0 h 1778707"/>
                  <a:gd name="connsiteX1" fmla="*/ 8959 w 2056442"/>
                  <a:gd name="connsiteY1" fmla="*/ 1778707 h 1778707"/>
                  <a:gd name="connsiteX2" fmla="*/ 0 w 2056442"/>
                  <a:gd name="connsiteY2" fmla="*/ 1304590 h 1778707"/>
                  <a:gd name="connsiteX3" fmla="*/ 1006939 w 2056442"/>
                  <a:gd name="connsiteY3" fmla="*/ 902649 h 1778707"/>
                  <a:gd name="connsiteX4" fmla="*/ 1491930 w 2056442"/>
                  <a:gd name="connsiteY4" fmla="*/ 18997 h 1778707"/>
                  <a:gd name="connsiteX5" fmla="*/ 2056442 w 2056442"/>
                  <a:gd name="connsiteY5" fmla="*/ 0 h 1778707"/>
                  <a:gd name="connsiteX0" fmla="*/ 2056442 w 2056442"/>
                  <a:gd name="connsiteY0" fmla="*/ 0 h 1778707"/>
                  <a:gd name="connsiteX1" fmla="*/ 8959 w 2056442"/>
                  <a:gd name="connsiteY1" fmla="*/ 1778707 h 1778707"/>
                  <a:gd name="connsiteX2" fmla="*/ 0 w 2056442"/>
                  <a:gd name="connsiteY2" fmla="*/ 1304590 h 1778707"/>
                  <a:gd name="connsiteX3" fmla="*/ 1006939 w 2056442"/>
                  <a:gd name="connsiteY3" fmla="*/ 902649 h 1778707"/>
                  <a:gd name="connsiteX4" fmla="*/ 1401205 w 2056442"/>
                  <a:gd name="connsiteY4" fmla="*/ 762 h 1778707"/>
                  <a:gd name="connsiteX5" fmla="*/ 2056442 w 2056442"/>
                  <a:gd name="connsiteY5" fmla="*/ 0 h 1778707"/>
                  <a:gd name="connsiteX0" fmla="*/ 2047484 w 2047484"/>
                  <a:gd name="connsiteY0" fmla="*/ 0 h 1778707"/>
                  <a:gd name="connsiteX1" fmla="*/ 1 w 2047484"/>
                  <a:gd name="connsiteY1" fmla="*/ 1778707 h 1778707"/>
                  <a:gd name="connsiteX2" fmla="*/ 1123 w 2047484"/>
                  <a:gd name="connsiteY2" fmla="*/ 1268120 h 1778707"/>
                  <a:gd name="connsiteX3" fmla="*/ 997981 w 2047484"/>
                  <a:gd name="connsiteY3" fmla="*/ 902649 h 1778707"/>
                  <a:gd name="connsiteX4" fmla="*/ 1392247 w 2047484"/>
                  <a:gd name="connsiteY4" fmla="*/ 762 h 1778707"/>
                  <a:gd name="connsiteX5" fmla="*/ 2047484 w 2047484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268120 h 1778707"/>
                  <a:gd name="connsiteX3" fmla="*/ 997981 w 1997081"/>
                  <a:gd name="connsiteY3" fmla="*/ 902649 h 1778707"/>
                  <a:gd name="connsiteX4" fmla="*/ 1392247 w 1997081"/>
                  <a:gd name="connsiteY4" fmla="*/ 762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268120 h 1778707"/>
                  <a:gd name="connsiteX3" fmla="*/ 917336 w 1997081"/>
                  <a:gd name="connsiteY3" fmla="*/ 866178 h 1778707"/>
                  <a:gd name="connsiteX4" fmla="*/ 1392247 w 1997081"/>
                  <a:gd name="connsiteY4" fmla="*/ 762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268120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59672 w 1997081"/>
                  <a:gd name="connsiteY4" fmla="*/ 763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16335 w 1997081"/>
                  <a:gd name="connsiteY3" fmla="*/ 893532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16335 w 1997081"/>
                  <a:gd name="connsiteY3" fmla="*/ 893532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16335 w 1997081"/>
                  <a:gd name="connsiteY3" fmla="*/ 893532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35829 w 1997081"/>
                  <a:gd name="connsiteY3" fmla="*/ 866179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35829 w 1997081"/>
                  <a:gd name="connsiteY3" fmla="*/ 866179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35829 w 1997081"/>
                  <a:gd name="connsiteY3" fmla="*/ 866179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69419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69419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69419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0177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0177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0177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59671 w 1997081"/>
                  <a:gd name="connsiteY4" fmla="*/ 762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42236"/>
                  <a:gd name="connsiteX1" fmla="*/ 1 w 1997081"/>
                  <a:gd name="connsiteY1" fmla="*/ 1742236 h 1742236"/>
                  <a:gd name="connsiteX2" fmla="*/ 1123 w 1997081"/>
                  <a:gd name="connsiteY2" fmla="*/ 1176943 h 1742236"/>
                  <a:gd name="connsiteX3" fmla="*/ 965070 w 1997081"/>
                  <a:gd name="connsiteY3" fmla="*/ 838826 h 1742236"/>
                  <a:gd name="connsiteX4" fmla="*/ 1359671 w 1997081"/>
                  <a:gd name="connsiteY4" fmla="*/ 762 h 1742236"/>
                  <a:gd name="connsiteX5" fmla="*/ 1997081 w 1997081"/>
                  <a:gd name="connsiteY5" fmla="*/ 0 h 1742236"/>
                  <a:gd name="connsiteX0" fmla="*/ 1997081 w 1997081"/>
                  <a:gd name="connsiteY0" fmla="*/ 0 h 1696648"/>
                  <a:gd name="connsiteX1" fmla="*/ 1 w 1997081"/>
                  <a:gd name="connsiteY1" fmla="*/ 1696648 h 1696648"/>
                  <a:gd name="connsiteX2" fmla="*/ 1123 w 1997081"/>
                  <a:gd name="connsiteY2" fmla="*/ 1176943 h 1696648"/>
                  <a:gd name="connsiteX3" fmla="*/ 965070 w 1997081"/>
                  <a:gd name="connsiteY3" fmla="*/ 838826 h 1696648"/>
                  <a:gd name="connsiteX4" fmla="*/ 1359671 w 1997081"/>
                  <a:gd name="connsiteY4" fmla="*/ 762 h 1696648"/>
                  <a:gd name="connsiteX5" fmla="*/ 1997081 w 1997081"/>
                  <a:gd name="connsiteY5" fmla="*/ 0 h 1696648"/>
                  <a:gd name="connsiteX0" fmla="*/ 1997081 w 1997081"/>
                  <a:gd name="connsiteY0" fmla="*/ 0 h 1724001"/>
                  <a:gd name="connsiteX1" fmla="*/ 1 w 1997081"/>
                  <a:gd name="connsiteY1" fmla="*/ 1724001 h 1724001"/>
                  <a:gd name="connsiteX2" fmla="*/ 1123 w 1997081"/>
                  <a:gd name="connsiteY2" fmla="*/ 1176943 h 1724001"/>
                  <a:gd name="connsiteX3" fmla="*/ 965070 w 1997081"/>
                  <a:gd name="connsiteY3" fmla="*/ 838826 h 1724001"/>
                  <a:gd name="connsiteX4" fmla="*/ 1359671 w 1997081"/>
                  <a:gd name="connsiteY4" fmla="*/ 762 h 1724001"/>
                  <a:gd name="connsiteX5" fmla="*/ 1997081 w 1997081"/>
                  <a:gd name="connsiteY5" fmla="*/ 0 h 1724001"/>
                  <a:gd name="connsiteX0" fmla="*/ 1997081 w 1999538"/>
                  <a:gd name="connsiteY0" fmla="*/ 0 h 1724042"/>
                  <a:gd name="connsiteX1" fmla="*/ 1616942 w 1999538"/>
                  <a:gd name="connsiteY1" fmla="*/ 1277235 h 1724042"/>
                  <a:gd name="connsiteX2" fmla="*/ 1 w 1999538"/>
                  <a:gd name="connsiteY2" fmla="*/ 1724001 h 1724042"/>
                  <a:gd name="connsiteX3" fmla="*/ 1123 w 1999538"/>
                  <a:gd name="connsiteY3" fmla="*/ 1176943 h 1724042"/>
                  <a:gd name="connsiteX4" fmla="*/ 965070 w 1999538"/>
                  <a:gd name="connsiteY4" fmla="*/ 838826 h 1724042"/>
                  <a:gd name="connsiteX5" fmla="*/ 1359671 w 1999538"/>
                  <a:gd name="connsiteY5" fmla="*/ 762 h 1724042"/>
                  <a:gd name="connsiteX6" fmla="*/ 1997081 w 1999538"/>
                  <a:gd name="connsiteY6" fmla="*/ 0 h 1724042"/>
                  <a:gd name="connsiteX0" fmla="*/ 1997081 w 2012959"/>
                  <a:gd name="connsiteY0" fmla="*/ 0 h 1724042"/>
                  <a:gd name="connsiteX1" fmla="*/ 1616942 w 2012959"/>
                  <a:gd name="connsiteY1" fmla="*/ 1277235 h 1724042"/>
                  <a:gd name="connsiteX2" fmla="*/ 1 w 2012959"/>
                  <a:gd name="connsiteY2" fmla="*/ 1724001 h 1724042"/>
                  <a:gd name="connsiteX3" fmla="*/ 1123 w 2012959"/>
                  <a:gd name="connsiteY3" fmla="*/ 1176943 h 1724042"/>
                  <a:gd name="connsiteX4" fmla="*/ 965070 w 2012959"/>
                  <a:gd name="connsiteY4" fmla="*/ 838826 h 1724042"/>
                  <a:gd name="connsiteX5" fmla="*/ 1359671 w 2012959"/>
                  <a:gd name="connsiteY5" fmla="*/ 762 h 1724042"/>
                  <a:gd name="connsiteX6" fmla="*/ 1997081 w 2012959"/>
                  <a:gd name="connsiteY6" fmla="*/ 0 h 1724042"/>
                  <a:gd name="connsiteX0" fmla="*/ 2104299 w 2107854"/>
                  <a:gd name="connsiteY0" fmla="*/ 0 h 1733160"/>
                  <a:gd name="connsiteX1" fmla="*/ 1616942 w 2107854"/>
                  <a:gd name="connsiteY1" fmla="*/ 1286353 h 1733160"/>
                  <a:gd name="connsiteX2" fmla="*/ 1 w 2107854"/>
                  <a:gd name="connsiteY2" fmla="*/ 1733119 h 1733160"/>
                  <a:gd name="connsiteX3" fmla="*/ 1123 w 2107854"/>
                  <a:gd name="connsiteY3" fmla="*/ 1186061 h 1733160"/>
                  <a:gd name="connsiteX4" fmla="*/ 965070 w 2107854"/>
                  <a:gd name="connsiteY4" fmla="*/ 847944 h 1733160"/>
                  <a:gd name="connsiteX5" fmla="*/ 1359671 w 2107854"/>
                  <a:gd name="connsiteY5" fmla="*/ 9880 h 1733160"/>
                  <a:gd name="connsiteX6" fmla="*/ 2104299 w 2107854"/>
                  <a:gd name="connsiteY6" fmla="*/ 0 h 1733160"/>
                  <a:gd name="connsiteX0" fmla="*/ 2104299 w 2104299"/>
                  <a:gd name="connsiteY0" fmla="*/ 0 h 1733160"/>
                  <a:gd name="connsiteX1" fmla="*/ 1616942 w 2104299"/>
                  <a:gd name="connsiteY1" fmla="*/ 1286353 h 1733160"/>
                  <a:gd name="connsiteX2" fmla="*/ 1 w 2104299"/>
                  <a:gd name="connsiteY2" fmla="*/ 1733119 h 1733160"/>
                  <a:gd name="connsiteX3" fmla="*/ 1123 w 2104299"/>
                  <a:gd name="connsiteY3" fmla="*/ 1186061 h 1733160"/>
                  <a:gd name="connsiteX4" fmla="*/ 965070 w 2104299"/>
                  <a:gd name="connsiteY4" fmla="*/ 847944 h 1733160"/>
                  <a:gd name="connsiteX5" fmla="*/ 1359671 w 2104299"/>
                  <a:gd name="connsiteY5" fmla="*/ 9880 h 1733160"/>
                  <a:gd name="connsiteX6" fmla="*/ 2104299 w 2104299"/>
                  <a:gd name="connsiteY6" fmla="*/ 0 h 1733160"/>
                  <a:gd name="connsiteX0" fmla="*/ 2104299 w 2104299"/>
                  <a:gd name="connsiteY0" fmla="*/ 0 h 1733160"/>
                  <a:gd name="connsiteX1" fmla="*/ 1616942 w 2104299"/>
                  <a:gd name="connsiteY1" fmla="*/ 1286353 h 1733160"/>
                  <a:gd name="connsiteX2" fmla="*/ 1 w 2104299"/>
                  <a:gd name="connsiteY2" fmla="*/ 1733119 h 1733160"/>
                  <a:gd name="connsiteX3" fmla="*/ 1123 w 2104299"/>
                  <a:gd name="connsiteY3" fmla="*/ 1186061 h 1733160"/>
                  <a:gd name="connsiteX4" fmla="*/ 965070 w 2104299"/>
                  <a:gd name="connsiteY4" fmla="*/ 847944 h 1733160"/>
                  <a:gd name="connsiteX5" fmla="*/ 1359671 w 2104299"/>
                  <a:gd name="connsiteY5" fmla="*/ 9880 h 1733160"/>
                  <a:gd name="connsiteX6" fmla="*/ 2104299 w 2104299"/>
                  <a:gd name="connsiteY6" fmla="*/ 0 h 1733160"/>
                  <a:gd name="connsiteX0" fmla="*/ 2104299 w 2104299"/>
                  <a:gd name="connsiteY0" fmla="*/ 0 h 1733590"/>
                  <a:gd name="connsiteX1" fmla="*/ 1616942 w 2104299"/>
                  <a:gd name="connsiteY1" fmla="*/ 1286353 h 1733590"/>
                  <a:gd name="connsiteX2" fmla="*/ 1 w 2104299"/>
                  <a:gd name="connsiteY2" fmla="*/ 1733119 h 1733590"/>
                  <a:gd name="connsiteX3" fmla="*/ 1123 w 2104299"/>
                  <a:gd name="connsiteY3" fmla="*/ 1186061 h 1733590"/>
                  <a:gd name="connsiteX4" fmla="*/ 965070 w 2104299"/>
                  <a:gd name="connsiteY4" fmla="*/ 847944 h 1733590"/>
                  <a:gd name="connsiteX5" fmla="*/ 1359671 w 2104299"/>
                  <a:gd name="connsiteY5" fmla="*/ 9880 h 1733590"/>
                  <a:gd name="connsiteX6" fmla="*/ 2104299 w 2104299"/>
                  <a:gd name="connsiteY6" fmla="*/ 0 h 1733590"/>
                  <a:gd name="connsiteX0" fmla="*/ 2104299 w 2104299"/>
                  <a:gd name="connsiteY0" fmla="*/ 0 h 1769753"/>
                  <a:gd name="connsiteX1" fmla="*/ 1616942 w 2104299"/>
                  <a:gd name="connsiteY1" fmla="*/ 1286353 h 1769753"/>
                  <a:gd name="connsiteX2" fmla="*/ 1 w 2104299"/>
                  <a:gd name="connsiteY2" fmla="*/ 1769590 h 1769753"/>
                  <a:gd name="connsiteX3" fmla="*/ 1123 w 2104299"/>
                  <a:gd name="connsiteY3" fmla="*/ 1186061 h 1769753"/>
                  <a:gd name="connsiteX4" fmla="*/ 965070 w 2104299"/>
                  <a:gd name="connsiteY4" fmla="*/ 847944 h 1769753"/>
                  <a:gd name="connsiteX5" fmla="*/ 1359671 w 2104299"/>
                  <a:gd name="connsiteY5" fmla="*/ 9880 h 1769753"/>
                  <a:gd name="connsiteX6" fmla="*/ 2104299 w 2104299"/>
                  <a:gd name="connsiteY6" fmla="*/ 0 h 1769753"/>
                  <a:gd name="connsiteX0" fmla="*/ 2104299 w 2104299"/>
                  <a:gd name="connsiteY0" fmla="*/ 0 h 1787943"/>
                  <a:gd name="connsiteX1" fmla="*/ 1616942 w 2104299"/>
                  <a:gd name="connsiteY1" fmla="*/ 1286353 h 1787943"/>
                  <a:gd name="connsiteX2" fmla="*/ 1 w 2104299"/>
                  <a:gd name="connsiteY2" fmla="*/ 1787826 h 1787943"/>
                  <a:gd name="connsiteX3" fmla="*/ 1123 w 2104299"/>
                  <a:gd name="connsiteY3" fmla="*/ 1186061 h 1787943"/>
                  <a:gd name="connsiteX4" fmla="*/ 965070 w 2104299"/>
                  <a:gd name="connsiteY4" fmla="*/ 847944 h 1787943"/>
                  <a:gd name="connsiteX5" fmla="*/ 1359671 w 2104299"/>
                  <a:gd name="connsiteY5" fmla="*/ 9880 h 1787943"/>
                  <a:gd name="connsiteX6" fmla="*/ 2104299 w 2104299"/>
                  <a:gd name="connsiteY6" fmla="*/ 0 h 1787943"/>
                  <a:gd name="connsiteX0" fmla="*/ 2104299 w 2104299"/>
                  <a:gd name="connsiteY0" fmla="*/ 0 h 1787826"/>
                  <a:gd name="connsiteX1" fmla="*/ 1616942 w 2104299"/>
                  <a:gd name="connsiteY1" fmla="*/ 1286353 h 1787826"/>
                  <a:gd name="connsiteX2" fmla="*/ 1 w 2104299"/>
                  <a:gd name="connsiteY2" fmla="*/ 1787826 h 1787826"/>
                  <a:gd name="connsiteX3" fmla="*/ 1123 w 2104299"/>
                  <a:gd name="connsiteY3" fmla="*/ 1186061 h 1787826"/>
                  <a:gd name="connsiteX4" fmla="*/ 965070 w 2104299"/>
                  <a:gd name="connsiteY4" fmla="*/ 847944 h 1787826"/>
                  <a:gd name="connsiteX5" fmla="*/ 1359671 w 2104299"/>
                  <a:gd name="connsiteY5" fmla="*/ 9880 h 1787826"/>
                  <a:gd name="connsiteX6" fmla="*/ 2104299 w 2104299"/>
                  <a:gd name="connsiteY6" fmla="*/ 0 h 1787826"/>
                  <a:gd name="connsiteX0" fmla="*/ 2143288 w 2143288"/>
                  <a:gd name="connsiteY0" fmla="*/ 0 h 1787826"/>
                  <a:gd name="connsiteX1" fmla="*/ 1616942 w 2143288"/>
                  <a:gd name="connsiteY1" fmla="*/ 1286353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59671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59671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69418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69418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20617 w 2143288"/>
                  <a:gd name="connsiteY3" fmla="*/ 1212342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20617 w 2143288"/>
                  <a:gd name="connsiteY3" fmla="*/ 1212342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20617 w 2143288"/>
                  <a:gd name="connsiteY3" fmla="*/ 1212342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14046 w 2114046"/>
                  <a:gd name="connsiteY0" fmla="*/ 0 h 1779066"/>
                  <a:gd name="connsiteX1" fmla="*/ 1558459 w 2114046"/>
                  <a:gd name="connsiteY1" fmla="*/ 1240765 h 1779066"/>
                  <a:gd name="connsiteX2" fmla="*/ 1 w 2114046"/>
                  <a:gd name="connsiteY2" fmla="*/ 1779066 h 1779066"/>
                  <a:gd name="connsiteX3" fmla="*/ 1122 w 2114046"/>
                  <a:gd name="connsiteY3" fmla="*/ 1229862 h 1779066"/>
                  <a:gd name="connsiteX4" fmla="*/ 965070 w 2114046"/>
                  <a:gd name="connsiteY4" fmla="*/ 821663 h 1779066"/>
                  <a:gd name="connsiteX5" fmla="*/ 1301187 w 2114046"/>
                  <a:gd name="connsiteY5" fmla="*/ 1120 h 1779066"/>
                  <a:gd name="connsiteX6" fmla="*/ 2114046 w 2114046"/>
                  <a:gd name="connsiteY6" fmla="*/ 0 h 1779066"/>
                  <a:gd name="connsiteX0" fmla="*/ 2114046 w 2114046"/>
                  <a:gd name="connsiteY0" fmla="*/ 0 h 1779066"/>
                  <a:gd name="connsiteX1" fmla="*/ 1558459 w 2114046"/>
                  <a:gd name="connsiteY1" fmla="*/ 1240765 h 1779066"/>
                  <a:gd name="connsiteX2" fmla="*/ 1 w 2114046"/>
                  <a:gd name="connsiteY2" fmla="*/ 1779066 h 1779066"/>
                  <a:gd name="connsiteX3" fmla="*/ 1122 w 2114046"/>
                  <a:gd name="connsiteY3" fmla="*/ 1229862 h 1779066"/>
                  <a:gd name="connsiteX4" fmla="*/ 965070 w 2114046"/>
                  <a:gd name="connsiteY4" fmla="*/ 821663 h 1779066"/>
                  <a:gd name="connsiteX5" fmla="*/ 1301187 w 2114046"/>
                  <a:gd name="connsiteY5" fmla="*/ 1120 h 1779066"/>
                  <a:gd name="connsiteX6" fmla="*/ 2114046 w 2114046"/>
                  <a:gd name="connsiteY6" fmla="*/ 0 h 1779066"/>
                  <a:gd name="connsiteX0" fmla="*/ 2114046 w 2114046"/>
                  <a:gd name="connsiteY0" fmla="*/ 0 h 1779066"/>
                  <a:gd name="connsiteX1" fmla="*/ 1558459 w 2114046"/>
                  <a:gd name="connsiteY1" fmla="*/ 1240765 h 1779066"/>
                  <a:gd name="connsiteX2" fmla="*/ 1 w 2114046"/>
                  <a:gd name="connsiteY2" fmla="*/ 1779066 h 1779066"/>
                  <a:gd name="connsiteX3" fmla="*/ 10869 w 2114046"/>
                  <a:gd name="connsiteY3" fmla="*/ 1203582 h 1779066"/>
                  <a:gd name="connsiteX4" fmla="*/ 965070 w 2114046"/>
                  <a:gd name="connsiteY4" fmla="*/ 821663 h 1779066"/>
                  <a:gd name="connsiteX5" fmla="*/ 1301187 w 2114046"/>
                  <a:gd name="connsiteY5" fmla="*/ 1120 h 1779066"/>
                  <a:gd name="connsiteX6" fmla="*/ 2114046 w 2114046"/>
                  <a:gd name="connsiteY6" fmla="*/ 0 h 1779066"/>
                  <a:gd name="connsiteX0" fmla="*/ 2103177 w 2103177"/>
                  <a:gd name="connsiteY0" fmla="*/ 0 h 1779066"/>
                  <a:gd name="connsiteX1" fmla="*/ 1547590 w 2103177"/>
                  <a:gd name="connsiteY1" fmla="*/ 1240765 h 1779066"/>
                  <a:gd name="connsiteX2" fmla="*/ 8627 w 2103177"/>
                  <a:gd name="connsiteY2" fmla="*/ 1779066 h 1779066"/>
                  <a:gd name="connsiteX3" fmla="*/ 0 w 2103177"/>
                  <a:gd name="connsiteY3" fmla="*/ 1203582 h 1779066"/>
                  <a:gd name="connsiteX4" fmla="*/ 954201 w 2103177"/>
                  <a:gd name="connsiteY4" fmla="*/ 821663 h 1779066"/>
                  <a:gd name="connsiteX5" fmla="*/ 1290318 w 2103177"/>
                  <a:gd name="connsiteY5" fmla="*/ 1120 h 1779066"/>
                  <a:gd name="connsiteX6" fmla="*/ 2103177 w 2103177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203582 h 1779066"/>
                  <a:gd name="connsiteX4" fmla="*/ 945575 w 2094551"/>
                  <a:gd name="connsiteY4" fmla="*/ 821663 h 1779066"/>
                  <a:gd name="connsiteX5" fmla="*/ 128169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194822 h 1779066"/>
                  <a:gd name="connsiteX4" fmla="*/ 945575 w 2094551"/>
                  <a:gd name="connsiteY4" fmla="*/ 821663 h 1779066"/>
                  <a:gd name="connsiteX5" fmla="*/ 128169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194822 h 1779066"/>
                  <a:gd name="connsiteX4" fmla="*/ 945575 w 2094551"/>
                  <a:gd name="connsiteY4" fmla="*/ 821663 h 1779066"/>
                  <a:gd name="connsiteX5" fmla="*/ 128169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194822 h 1779066"/>
                  <a:gd name="connsiteX4" fmla="*/ 945575 w 2094551"/>
                  <a:gd name="connsiteY4" fmla="*/ 821663 h 1779066"/>
                  <a:gd name="connsiteX5" fmla="*/ 134992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16401 h 1795467"/>
                  <a:gd name="connsiteX1" fmla="*/ 1538964 w 2094551"/>
                  <a:gd name="connsiteY1" fmla="*/ 1257166 h 1795467"/>
                  <a:gd name="connsiteX2" fmla="*/ 1 w 2094551"/>
                  <a:gd name="connsiteY2" fmla="*/ 1795467 h 1795467"/>
                  <a:gd name="connsiteX3" fmla="*/ 1121 w 2094551"/>
                  <a:gd name="connsiteY3" fmla="*/ 1211223 h 1795467"/>
                  <a:gd name="connsiteX4" fmla="*/ 945575 w 2094551"/>
                  <a:gd name="connsiteY4" fmla="*/ 838064 h 1795467"/>
                  <a:gd name="connsiteX5" fmla="*/ 1359669 w 2094551"/>
                  <a:gd name="connsiteY5" fmla="*/ 0 h 1795467"/>
                  <a:gd name="connsiteX6" fmla="*/ 2094551 w 2094551"/>
                  <a:gd name="connsiteY6" fmla="*/ 16401 h 1795467"/>
                  <a:gd name="connsiteX0" fmla="*/ 2094551 w 2094551"/>
                  <a:gd name="connsiteY0" fmla="*/ 0 h 1805347"/>
                  <a:gd name="connsiteX1" fmla="*/ 1538964 w 2094551"/>
                  <a:gd name="connsiteY1" fmla="*/ 1267046 h 1805347"/>
                  <a:gd name="connsiteX2" fmla="*/ 1 w 2094551"/>
                  <a:gd name="connsiteY2" fmla="*/ 1805347 h 1805347"/>
                  <a:gd name="connsiteX3" fmla="*/ 1121 w 2094551"/>
                  <a:gd name="connsiteY3" fmla="*/ 1221103 h 1805347"/>
                  <a:gd name="connsiteX4" fmla="*/ 945575 w 2094551"/>
                  <a:gd name="connsiteY4" fmla="*/ 847944 h 1805347"/>
                  <a:gd name="connsiteX5" fmla="*/ 1359669 w 2094551"/>
                  <a:gd name="connsiteY5" fmla="*/ 9880 h 1805347"/>
                  <a:gd name="connsiteX6" fmla="*/ 2094551 w 2094551"/>
                  <a:gd name="connsiteY6" fmla="*/ 0 h 1805347"/>
                  <a:gd name="connsiteX0" fmla="*/ 2094551 w 2094551"/>
                  <a:gd name="connsiteY0" fmla="*/ 0 h 1805347"/>
                  <a:gd name="connsiteX1" fmla="*/ 1538964 w 2094551"/>
                  <a:gd name="connsiteY1" fmla="*/ 1267046 h 1805347"/>
                  <a:gd name="connsiteX2" fmla="*/ 1 w 2094551"/>
                  <a:gd name="connsiteY2" fmla="*/ 1805347 h 1805347"/>
                  <a:gd name="connsiteX3" fmla="*/ 1121 w 2094551"/>
                  <a:gd name="connsiteY3" fmla="*/ 1221103 h 1805347"/>
                  <a:gd name="connsiteX4" fmla="*/ 945575 w 2094551"/>
                  <a:gd name="connsiteY4" fmla="*/ 847944 h 1805347"/>
                  <a:gd name="connsiteX5" fmla="*/ 1340175 w 2094551"/>
                  <a:gd name="connsiteY5" fmla="*/ 9880 h 1805347"/>
                  <a:gd name="connsiteX6" fmla="*/ 2094551 w 2094551"/>
                  <a:gd name="connsiteY6" fmla="*/ 0 h 1805347"/>
                  <a:gd name="connsiteX0" fmla="*/ 2094551 w 2094551"/>
                  <a:gd name="connsiteY0" fmla="*/ 0 h 1805347"/>
                  <a:gd name="connsiteX1" fmla="*/ 1538964 w 2094551"/>
                  <a:gd name="connsiteY1" fmla="*/ 1267046 h 1805347"/>
                  <a:gd name="connsiteX2" fmla="*/ 1 w 2094551"/>
                  <a:gd name="connsiteY2" fmla="*/ 1805347 h 1805347"/>
                  <a:gd name="connsiteX3" fmla="*/ 1121 w 2094551"/>
                  <a:gd name="connsiteY3" fmla="*/ 1221103 h 1805347"/>
                  <a:gd name="connsiteX4" fmla="*/ 974816 w 2094551"/>
                  <a:gd name="connsiteY4" fmla="*/ 865465 h 1805347"/>
                  <a:gd name="connsiteX5" fmla="*/ 1340175 w 2094551"/>
                  <a:gd name="connsiteY5" fmla="*/ 9880 h 1805347"/>
                  <a:gd name="connsiteX6" fmla="*/ 2094551 w 2094551"/>
                  <a:gd name="connsiteY6" fmla="*/ 0 h 1805347"/>
                  <a:gd name="connsiteX0" fmla="*/ 2103177 w 2103177"/>
                  <a:gd name="connsiteY0" fmla="*/ 0 h 1805347"/>
                  <a:gd name="connsiteX1" fmla="*/ 1547590 w 2103177"/>
                  <a:gd name="connsiteY1" fmla="*/ 1267046 h 1805347"/>
                  <a:gd name="connsiteX2" fmla="*/ 8627 w 2103177"/>
                  <a:gd name="connsiteY2" fmla="*/ 1805347 h 1805347"/>
                  <a:gd name="connsiteX3" fmla="*/ 0 w 2103177"/>
                  <a:gd name="connsiteY3" fmla="*/ 1229863 h 1805347"/>
                  <a:gd name="connsiteX4" fmla="*/ 983442 w 2103177"/>
                  <a:gd name="connsiteY4" fmla="*/ 865465 h 1805347"/>
                  <a:gd name="connsiteX5" fmla="*/ 1348801 w 2103177"/>
                  <a:gd name="connsiteY5" fmla="*/ 9880 h 1805347"/>
                  <a:gd name="connsiteX6" fmla="*/ 2103177 w 2103177"/>
                  <a:gd name="connsiteY6" fmla="*/ 0 h 1805347"/>
                  <a:gd name="connsiteX0" fmla="*/ 2103177 w 2103177"/>
                  <a:gd name="connsiteY0" fmla="*/ 0 h 1805347"/>
                  <a:gd name="connsiteX1" fmla="*/ 1547590 w 2103177"/>
                  <a:gd name="connsiteY1" fmla="*/ 1267046 h 1805347"/>
                  <a:gd name="connsiteX2" fmla="*/ 8627 w 2103177"/>
                  <a:gd name="connsiteY2" fmla="*/ 1805347 h 1805347"/>
                  <a:gd name="connsiteX3" fmla="*/ 0 w 2103177"/>
                  <a:gd name="connsiteY3" fmla="*/ 1229863 h 1805347"/>
                  <a:gd name="connsiteX4" fmla="*/ 983442 w 2103177"/>
                  <a:gd name="connsiteY4" fmla="*/ 865465 h 1805347"/>
                  <a:gd name="connsiteX5" fmla="*/ 1348801 w 2103177"/>
                  <a:gd name="connsiteY5" fmla="*/ 9880 h 1805347"/>
                  <a:gd name="connsiteX6" fmla="*/ 2103177 w 2103177"/>
                  <a:gd name="connsiteY6" fmla="*/ 0 h 1805347"/>
                  <a:gd name="connsiteX0" fmla="*/ 2103177 w 2103177"/>
                  <a:gd name="connsiteY0" fmla="*/ 0 h 1805347"/>
                  <a:gd name="connsiteX1" fmla="*/ 1547590 w 2103177"/>
                  <a:gd name="connsiteY1" fmla="*/ 1267046 h 1805347"/>
                  <a:gd name="connsiteX2" fmla="*/ 8627 w 2103177"/>
                  <a:gd name="connsiteY2" fmla="*/ 1805347 h 1805347"/>
                  <a:gd name="connsiteX3" fmla="*/ 0 w 2103177"/>
                  <a:gd name="connsiteY3" fmla="*/ 1229863 h 1805347"/>
                  <a:gd name="connsiteX4" fmla="*/ 983442 w 2103177"/>
                  <a:gd name="connsiteY4" fmla="*/ 865465 h 1805347"/>
                  <a:gd name="connsiteX5" fmla="*/ 1348801 w 2103177"/>
                  <a:gd name="connsiteY5" fmla="*/ 9880 h 1805347"/>
                  <a:gd name="connsiteX6" fmla="*/ 2103177 w 2103177"/>
                  <a:gd name="connsiteY6" fmla="*/ 0 h 1805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03177" h="1805347">
                    <a:moveTo>
                      <a:pt x="2103177" y="0"/>
                    </a:moveTo>
                    <a:cubicBezTo>
                      <a:pt x="2061581" y="436128"/>
                      <a:pt x="1948667" y="824712"/>
                      <a:pt x="1547590" y="1267046"/>
                    </a:cubicBezTo>
                    <a:cubicBezTo>
                      <a:pt x="1068536" y="1718497"/>
                      <a:pt x="476122" y="1799268"/>
                      <a:pt x="8627" y="1805347"/>
                    </a:cubicBezTo>
                    <a:cubicBezTo>
                      <a:pt x="8626" y="1481797"/>
                      <a:pt x="5040" y="1933569"/>
                      <a:pt x="0" y="1229863"/>
                    </a:cubicBezTo>
                    <a:cubicBezTo>
                      <a:pt x="556140" y="1192462"/>
                      <a:pt x="729094" y="1064839"/>
                      <a:pt x="983442" y="865465"/>
                    </a:cubicBezTo>
                    <a:cubicBezTo>
                      <a:pt x="1215029" y="580746"/>
                      <a:pt x="1303747" y="466403"/>
                      <a:pt x="1348801" y="9880"/>
                    </a:cubicBezTo>
                    <a:lnTo>
                      <a:pt x="2103177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76200"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fillRef>
              <a:effectRef idx="0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9342" tIns="69343" rIns="488111" bIns="488111" numCol="1" spcCol="1270" anchor="ctr" anchorCtr="0">
                <a:noAutofit/>
              </a:bodyPr>
              <a:lstStyle/>
              <a:p>
                <a:endParaRPr lang="de-AT" sz="1050"/>
              </a:p>
            </p:txBody>
          </p:sp>
          <p:sp>
            <p:nvSpPr>
              <p:cNvPr id="6" name="Freihandform 5"/>
              <p:cNvSpPr/>
              <p:nvPr/>
            </p:nvSpPr>
            <p:spPr>
              <a:xfrm rot="16200000">
                <a:off x="5321086" y="552927"/>
                <a:ext cx="1500178" cy="1630560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2">
                  <a:shade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vert" wrap="square" lIns="488111" tIns="488111" rIns="69342" bIns="69342" numCol="1" spcCol="1270" anchor="ctr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750"/>
                  </a:spcAft>
                </a:pPr>
                <a:r>
                  <a:rPr lang="de-AT" sz="825">
                    <a:solidFill>
                      <a:schemeClr val="bg2"/>
                    </a:solidFill>
                    <a:ea typeface="Times New Roman"/>
                    <a:cs typeface="Times New Roman"/>
                  </a:rPr>
                  <a:t> </a:t>
                </a:r>
                <a:endParaRPr lang="de-AT" sz="825">
                  <a:solidFill>
                    <a:schemeClr val="bg2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7" name="Freihandform 6"/>
              <p:cNvSpPr/>
              <p:nvPr/>
            </p:nvSpPr>
            <p:spPr>
              <a:xfrm>
                <a:off x="6949209" y="620189"/>
                <a:ext cx="1630560" cy="1500178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2">
                  <a:shade val="50000"/>
                  <a:hueOff val="-148116"/>
                  <a:satOff val="-15685"/>
                  <a:lumOff val="2996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9342" tIns="488111" rIns="488111" bIns="69342" numCol="1" spcCol="1270" anchor="ctr" anchorCtr="0">
                <a:noAutofit/>
              </a:bodyPr>
              <a:lstStyle/>
              <a:p>
                <a:endParaRPr lang="de-AT" sz="1050">
                  <a:solidFill>
                    <a:schemeClr val="bg2"/>
                  </a:solidFill>
                </a:endParaRPr>
              </a:p>
            </p:txBody>
          </p:sp>
          <p:sp>
            <p:nvSpPr>
              <p:cNvPr id="8" name="Freihandform 7"/>
              <p:cNvSpPr/>
              <p:nvPr/>
            </p:nvSpPr>
            <p:spPr>
              <a:xfrm rot="5400000">
                <a:off x="7014400" y="2125549"/>
                <a:ext cx="1500178" cy="1630560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fillRef>
              <a:effectRef idx="0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vert270" wrap="square" lIns="69342" tIns="69343" rIns="488111" bIns="488111" numCol="1" spcCol="1270" anchor="ctr" anchorCtr="0">
                <a:noAutofit/>
              </a:bodyPr>
              <a:lstStyle/>
              <a:p>
                <a:endParaRPr lang="de-AT" sz="1050">
                  <a:solidFill>
                    <a:schemeClr val="bg2"/>
                  </a:solidFill>
                </a:endParaRPr>
              </a:p>
            </p:txBody>
          </p:sp>
          <p:sp>
            <p:nvSpPr>
              <p:cNvPr id="9" name="Freihandform 8"/>
              <p:cNvSpPr/>
              <p:nvPr/>
            </p:nvSpPr>
            <p:spPr>
              <a:xfrm rot="10800000">
                <a:off x="5255895" y="2190740"/>
                <a:ext cx="1630560" cy="1500178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2">
                  <a:shade val="50000"/>
                  <a:hueOff val="-148116"/>
                  <a:satOff val="-15685"/>
                  <a:lumOff val="2996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88111" tIns="69342" rIns="69342" bIns="488111" numCol="1" spcCol="1270" anchor="ctr" anchorCtr="0">
                <a:noAutofit/>
              </a:bodyPr>
              <a:lstStyle/>
              <a:p>
                <a:endParaRPr lang="de-AT" sz="1050">
                  <a:solidFill>
                    <a:schemeClr val="bg2"/>
                  </a:solidFill>
                </a:endParaRPr>
              </a:p>
            </p:txBody>
          </p:sp>
          <p:sp>
            <p:nvSpPr>
              <p:cNvPr id="10" name="Textfeld 20"/>
              <p:cNvSpPr txBox="1"/>
              <p:nvPr/>
            </p:nvSpPr>
            <p:spPr>
              <a:xfrm>
                <a:off x="5554647" y="1448778"/>
                <a:ext cx="1293274" cy="39932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/>
                <a:r>
                  <a:rPr lang="en-US" sz="120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Business requirements</a:t>
                </a:r>
                <a:endParaRPr lang="de-AT" sz="120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  <p:sp>
            <p:nvSpPr>
              <p:cNvPr id="11" name="Textfeld 24"/>
              <p:cNvSpPr txBox="1"/>
              <p:nvPr/>
            </p:nvSpPr>
            <p:spPr>
              <a:xfrm>
                <a:off x="7072297" y="1481422"/>
                <a:ext cx="1348265" cy="45610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>
                  <a:spcAft>
                    <a:spcPts val="443"/>
                  </a:spcAft>
                </a:pPr>
                <a:r>
                  <a:rPr lang="en-US" sz="120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Stakeholder requirements</a:t>
                </a:r>
                <a:endParaRPr lang="de-AT" sz="120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  <p:sp>
            <p:nvSpPr>
              <p:cNvPr id="12" name="Textfeld 25"/>
              <p:cNvSpPr txBox="1"/>
              <p:nvPr/>
            </p:nvSpPr>
            <p:spPr>
              <a:xfrm>
                <a:off x="5440824" y="2463670"/>
                <a:ext cx="1406692" cy="512871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>
                  <a:spcAft>
                    <a:spcPts val="443"/>
                  </a:spcAft>
                </a:pPr>
                <a:r>
                  <a:rPr lang="en-US" sz="120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Transition requirements</a:t>
                </a:r>
                <a:endParaRPr lang="de-AT" sz="120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  <p:sp>
            <p:nvSpPr>
              <p:cNvPr id="13" name="Textfeld 26"/>
              <p:cNvSpPr txBox="1"/>
              <p:nvPr/>
            </p:nvSpPr>
            <p:spPr>
              <a:xfrm>
                <a:off x="7072298" y="2463670"/>
                <a:ext cx="1348265" cy="45610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>
                  <a:spcAft>
                    <a:spcPts val="443"/>
                  </a:spcAft>
                </a:pPr>
                <a:r>
                  <a:rPr lang="en-US" sz="120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Solution requirements</a:t>
                </a:r>
                <a:endParaRPr lang="de-AT" sz="120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</p:grpSp>
        <p:sp>
          <p:nvSpPr>
            <p:cNvPr id="14" name="Rechteck 13"/>
            <p:cNvSpPr/>
            <p:nvPr/>
          </p:nvSpPr>
          <p:spPr>
            <a:xfrm rot="3360000">
              <a:off x="7737051" y="3831593"/>
              <a:ext cx="1413510" cy="201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AT" sz="1050"/>
            </a:p>
          </p:txBody>
        </p:sp>
        <p:sp>
          <p:nvSpPr>
            <p:cNvPr id="3" name="Textfeld 2"/>
            <p:cNvSpPr txBox="1"/>
            <p:nvPr/>
          </p:nvSpPr>
          <p:spPr>
            <a:xfrm>
              <a:off x="6817483" y="3705646"/>
              <a:ext cx="1664673" cy="573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00" dirty="0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Non-</a:t>
              </a:r>
              <a:r>
                <a:rPr lang="de-DE" sz="10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functional</a:t>
              </a:r>
              <a:endParaRPr lang="de-DE" sz="10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  <a:p>
              <a:r>
                <a:rPr lang="de-DE" sz="10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solution</a:t>
              </a:r>
              <a:r>
                <a:rPr lang="de-DE" sz="1000" dirty="0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 </a:t>
              </a:r>
            </a:p>
            <a:p>
              <a:r>
                <a:rPr lang="de-DE" sz="10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requirements</a:t>
              </a:r>
              <a:endParaRPr lang="de-DE" sz="10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8093098" y="2660270"/>
              <a:ext cx="1664673" cy="573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Functional</a:t>
              </a:r>
              <a:endParaRPr lang="de-DE" sz="10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  <a:p>
              <a:r>
                <a:rPr lang="de-DE" sz="10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solution</a:t>
              </a:r>
              <a:br>
                <a:rPr lang="de-DE" sz="1000" dirty="0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</a:br>
              <a:r>
                <a:rPr lang="de-DE" sz="10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requirements</a:t>
              </a:r>
              <a:endParaRPr lang="de-DE" sz="10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506121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Requirements Management in a Change Context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de-AT" smtClean="0"/>
              <a:t>12</a:t>
            </a:fld>
            <a:endParaRPr lang="de-AT" dirty="0"/>
          </a:p>
        </p:txBody>
      </p:sp>
      <p:sp>
        <p:nvSpPr>
          <p:cNvPr id="50" name="Gleichschenkliges Dreieck 49"/>
          <p:cNvSpPr/>
          <p:nvPr/>
        </p:nvSpPr>
        <p:spPr>
          <a:xfrm rot="5400000">
            <a:off x="3584531" y="2623115"/>
            <a:ext cx="677365" cy="286603"/>
          </a:xfrm>
          <a:prstGeom prst="triangle">
            <a:avLst/>
          </a:prstGeom>
          <a:solidFill>
            <a:schemeClr val="accent5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AT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grpSp>
        <p:nvGrpSpPr>
          <p:cNvPr id="25" name="Gruppieren 24"/>
          <p:cNvGrpSpPr>
            <a:grpSpLocks noChangeAspect="1"/>
          </p:cNvGrpSpPr>
          <p:nvPr/>
        </p:nvGrpSpPr>
        <p:grpSpPr>
          <a:xfrm>
            <a:off x="261384" y="1473838"/>
            <a:ext cx="3526912" cy="3019743"/>
            <a:chOff x="5255895" y="618118"/>
            <a:chExt cx="4518660" cy="4021195"/>
          </a:xfrm>
        </p:grpSpPr>
        <p:grpSp>
          <p:nvGrpSpPr>
            <p:cNvPr id="26" name="Gruppieren 25"/>
            <p:cNvGrpSpPr/>
            <p:nvPr/>
          </p:nvGrpSpPr>
          <p:grpSpPr>
            <a:xfrm>
              <a:off x="5255895" y="618118"/>
              <a:ext cx="4518660" cy="3679825"/>
              <a:chOff x="5255895" y="618118"/>
              <a:chExt cx="4518660" cy="3679825"/>
            </a:xfrm>
          </p:grpSpPr>
          <p:sp>
            <p:nvSpPr>
              <p:cNvPr id="30" name="Freihandform 29"/>
              <p:cNvSpPr/>
              <p:nvPr/>
            </p:nvSpPr>
            <p:spPr>
              <a:xfrm rot="21241643">
                <a:off x="6949124" y="2190728"/>
                <a:ext cx="2825431" cy="2107215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0 w 1906354"/>
                  <a:gd name="connsiteY2" fmla="*/ 0 h 1906354"/>
                  <a:gd name="connsiteX3" fmla="*/ 1906354 w 1906354"/>
                  <a:gd name="connsiteY3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997979 w 1906354"/>
                  <a:gd name="connsiteY2" fmla="*/ 911767 h 1906354"/>
                  <a:gd name="connsiteX3" fmla="*/ 1906354 w 1906354"/>
                  <a:gd name="connsiteY3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997979 w 1906354"/>
                  <a:gd name="connsiteY2" fmla="*/ 911767 h 1906354"/>
                  <a:gd name="connsiteX3" fmla="*/ 1906354 w 1906354"/>
                  <a:gd name="connsiteY3" fmla="*/ 0 h 1906354"/>
                  <a:gd name="connsiteX0" fmla="*/ 2064369 w 2064369"/>
                  <a:gd name="connsiteY0" fmla="*/ 0 h 1955283"/>
                  <a:gd name="connsiteX1" fmla="*/ 158015 w 2064369"/>
                  <a:gd name="connsiteY1" fmla="*/ 1906354 h 1955283"/>
                  <a:gd name="connsiteX2" fmla="*/ 159136 w 2064369"/>
                  <a:gd name="connsiteY2" fmla="*/ 1204294 h 1955283"/>
                  <a:gd name="connsiteX3" fmla="*/ 1155994 w 2064369"/>
                  <a:gd name="connsiteY3" fmla="*/ 911767 h 1955283"/>
                  <a:gd name="connsiteX4" fmla="*/ 2064369 w 2064369"/>
                  <a:gd name="connsiteY4" fmla="*/ 0 h 1955283"/>
                  <a:gd name="connsiteX0" fmla="*/ 2016965 w 2016965"/>
                  <a:gd name="connsiteY0" fmla="*/ 0 h 2001469"/>
                  <a:gd name="connsiteX1" fmla="*/ 110611 w 2016965"/>
                  <a:gd name="connsiteY1" fmla="*/ 1906354 h 2001469"/>
                  <a:gd name="connsiteX2" fmla="*/ 111732 w 2016965"/>
                  <a:gd name="connsiteY2" fmla="*/ 1204294 h 2001469"/>
                  <a:gd name="connsiteX3" fmla="*/ 1108590 w 2016965"/>
                  <a:gd name="connsiteY3" fmla="*/ 911767 h 2001469"/>
                  <a:gd name="connsiteX4" fmla="*/ 2016965 w 2016965"/>
                  <a:gd name="connsiteY4" fmla="*/ 0 h 2001469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1121 w 1906354"/>
                  <a:gd name="connsiteY2" fmla="*/ 1204294 h 1906354"/>
                  <a:gd name="connsiteX3" fmla="*/ 997979 w 1906354"/>
                  <a:gd name="connsiteY3" fmla="*/ 911767 h 1906354"/>
                  <a:gd name="connsiteX4" fmla="*/ 1906354 w 1906354"/>
                  <a:gd name="connsiteY4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1121 w 1906354"/>
                  <a:gd name="connsiteY2" fmla="*/ 1204294 h 1906354"/>
                  <a:gd name="connsiteX3" fmla="*/ 997979 w 1906354"/>
                  <a:gd name="connsiteY3" fmla="*/ 911767 h 1906354"/>
                  <a:gd name="connsiteX4" fmla="*/ 1906354 w 1906354"/>
                  <a:gd name="connsiteY4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1121 w 1906354"/>
                  <a:gd name="connsiteY2" fmla="*/ 1304589 h 1906354"/>
                  <a:gd name="connsiteX3" fmla="*/ 997979 w 1906354"/>
                  <a:gd name="connsiteY3" fmla="*/ 911767 h 1906354"/>
                  <a:gd name="connsiteX4" fmla="*/ 1906354 w 1906354"/>
                  <a:gd name="connsiteY4" fmla="*/ 0 h 1906354"/>
                  <a:gd name="connsiteX0" fmla="*/ 1915313 w 1915313"/>
                  <a:gd name="connsiteY0" fmla="*/ 0 h 1906354"/>
                  <a:gd name="connsiteX1" fmla="*/ 8959 w 1915313"/>
                  <a:gd name="connsiteY1" fmla="*/ 1906354 h 1906354"/>
                  <a:gd name="connsiteX2" fmla="*/ 0 w 1915313"/>
                  <a:gd name="connsiteY2" fmla="*/ 1350178 h 1906354"/>
                  <a:gd name="connsiteX3" fmla="*/ 1006938 w 1915313"/>
                  <a:gd name="connsiteY3" fmla="*/ 911767 h 1906354"/>
                  <a:gd name="connsiteX4" fmla="*/ 1915313 w 1915313"/>
                  <a:gd name="connsiteY4" fmla="*/ 0 h 1906354"/>
                  <a:gd name="connsiteX0" fmla="*/ 1925394 w 1925394"/>
                  <a:gd name="connsiteY0" fmla="*/ 0 h 1906354"/>
                  <a:gd name="connsiteX1" fmla="*/ 19040 w 1925394"/>
                  <a:gd name="connsiteY1" fmla="*/ 1906354 h 1906354"/>
                  <a:gd name="connsiteX2" fmla="*/ 0 w 1925394"/>
                  <a:gd name="connsiteY2" fmla="*/ 1231648 h 1906354"/>
                  <a:gd name="connsiteX3" fmla="*/ 1017019 w 1925394"/>
                  <a:gd name="connsiteY3" fmla="*/ 911767 h 1906354"/>
                  <a:gd name="connsiteX4" fmla="*/ 1925394 w 1925394"/>
                  <a:gd name="connsiteY4" fmla="*/ 0 h 1906354"/>
                  <a:gd name="connsiteX0" fmla="*/ 1925394 w 1925394"/>
                  <a:gd name="connsiteY0" fmla="*/ 0 h 1906354"/>
                  <a:gd name="connsiteX1" fmla="*/ 19040 w 1925394"/>
                  <a:gd name="connsiteY1" fmla="*/ 1906354 h 1906354"/>
                  <a:gd name="connsiteX2" fmla="*/ 0 w 1925394"/>
                  <a:gd name="connsiteY2" fmla="*/ 1231648 h 1906354"/>
                  <a:gd name="connsiteX3" fmla="*/ 1017019 w 1925394"/>
                  <a:gd name="connsiteY3" fmla="*/ 911767 h 1906354"/>
                  <a:gd name="connsiteX4" fmla="*/ 1925394 w 1925394"/>
                  <a:gd name="connsiteY4" fmla="*/ 0 h 1906354"/>
                  <a:gd name="connsiteX0" fmla="*/ 1925394 w 1925394"/>
                  <a:gd name="connsiteY0" fmla="*/ 0 h 1906354"/>
                  <a:gd name="connsiteX1" fmla="*/ 19040 w 1925394"/>
                  <a:gd name="connsiteY1" fmla="*/ 1906354 h 1906354"/>
                  <a:gd name="connsiteX2" fmla="*/ 0 w 1925394"/>
                  <a:gd name="connsiteY2" fmla="*/ 1231648 h 1906354"/>
                  <a:gd name="connsiteX3" fmla="*/ 1017019 w 1925394"/>
                  <a:gd name="connsiteY3" fmla="*/ 911767 h 1906354"/>
                  <a:gd name="connsiteX4" fmla="*/ 1925394 w 1925394"/>
                  <a:gd name="connsiteY4" fmla="*/ 0 h 1906354"/>
                  <a:gd name="connsiteX0" fmla="*/ 1925394 w 1925394"/>
                  <a:gd name="connsiteY0" fmla="*/ 17474 h 1923828"/>
                  <a:gd name="connsiteX1" fmla="*/ 19040 w 1925394"/>
                  <a:gd name="connsiteY1" fmla="*/ 1923828 h 1923828"/>
                  <a:gd name="connsiteX2" fmla="*/ 0 w 1925394"/>
                  <a:gd name="connsiteY2" fmla="*/ 1249122 h 1923828"/>
                  <a:gd name="connsiteX3" fmla="*/ 1017019 w 1925394"/>
                  <a:gd name="connsiteY3" fmla="*/ 929241 h 1923828"/>
                  <a:gd name="connsiteX4" fmla="*/ 1522171 w 1925394"/>
                  <a:gd name="connsiteY4" fmla="*/ 0 h 1923828"/>
                  <a:gd name="connsiteX5" fmla="*/ 1925394 w 1925394"/>
                  <a:gd name="connsiteY5" fmla="*/ 17474 h 1923828"/>
                  <a:gd name="connsiteX0" fmla="*/ 1925394 w 1925394"/>
                  <a:gd name="connsiteY0" fmla="*/ 8356 h 1914710"/>
                  <a:gd name="connsiteX1" fmla="*/ 19040 w 1925394"/>
                  <a:gd name="connsiteY1" fmla="*/ 1914710 h 1914710"/>
                  <a:gd name="connsiteX2" fmla="*/ 0 w 1925394"/>
                  <a:gd name="connsiteY2" fmla="*/ 1240004 h 1914710"/>
                  <a:gd name="connsiteX3" fmla="*/ 1017019 w 1925394"/>
                  <a:gd name="connsiteY3" fmla="*/ 920123 h 1914710"/>
                  <a:gd name="connsiteX4" fmla="*/ 1441527 w 1925394"/>
                  <a:gd name="connsiteY4" fmla="*/ 0 h 1914710"/>
                  <a:gd name="connsiteX5" fmla="*/ 1925394 w 1925394"/>
                  <a:gd name="connsiteY5" fmla="*/ 8356 h 1914710"/>
                  <a:gd name="connsiteX0" fmla="*/ 1925394 w 1925394"/>
                  <a:gd name="connsiteY0" fmla="*/ 8356 h 1914710"/>
                  <a:gd name="connsiteX1" fmla="*/ 19040 w 1925394"/>
                  <a:gd name="connsiteY1" fmla="*/ 1914710 h 1914710"/>
                  <a:gd name="connsiteX2" fmla="*/ 0 w 1925394"/>
                  <a:gd name="connsiteY2" fmla="*/ 1240004 h 1914710"/>
                  <a:gd name="connsiteX3" fmla="*/ 1017019 w 1925394"/>
                  <a:gd name="connsiteY3" fmla="*/ 920123 h 1914710"/>
                  <a:gd name="connsiteX4" fmla="*/ 1441527 w 1925394"/>
                  <a:gd name="connsiteY4" fmla="*/ 0 h 1914710"/>
                  <a:gd name="connsiteX5" fmla="*/ 1925394 w 1925394"/>
                  <a:gd name="connsiteY5" fmla="*/ 8356 h 1914710"/>
                  <a:gd name="connsiteX0" fmla="*/ 1925394 w 1925394"/>
                  <a:gd name="connsiteY0" fmla="*/ 8356 h 1577945"/>
                  <a:gd name="connsiteX1" fmla="*/ 19040 w 1925394"/>
                  <a:gd name="connsiteY1" fmla="*/ 1577356 h 1577945"/>
                  <a:gd name="connsiteX2" fmla="*/ 0 w 1925394"/>
                  <a:gd name="connsiteY2" fmla="*/ 1240004 h 1577945"/>
                  <a:gd name="connsiteX3" fmla="*/ 1017019 w 1925394"/>
                  <a:gd name="connsiteY3" fmla="*/ 920123 h 1577945"/>
                  <a:gd name="connsiteX4" fmla="*/ 1441527 w 1925394"/>
                  <a:gd name="connsiteY4" fmla="*/ 0 h 1577945"/>
                  <a:gd name="connsiteX5" fmla="*/ 1925394 w 1925394"/>
                  <a:gd name="connsiteY5" fmla="*/ 8356 h 1577945"/>
                  <a:gd name="connsiteX0" fmla="*/ 1925394 w 1925394"/>
                  <a:gd name="connsiteY0" fmla="*/ 8356 h 1759710"/>
                  <a:gd name="connsiteX1" fmla="*/ 19040 w 1925394"/>
                  <a:gd name="connsiteY1" fmla="*/ 1759710 h 1759710"/>
                  <a:gd name="connsiteX2" fmla="*/ 0 w 1925394"/>
                  <a:gd name="connsiteY2" fmla="*/ 1240004 h 1759710"/>
                  <a:gd name="connsiteX3" fmla="*/ 1017019 w 1925394"/>
                  <a:gd name="connsiteY3" fmla="*/ 920123 h 1759710"/>
                  <a:gd name="connsiteX4" fmla="*/ 1441527 w 1925394"/>
                  <a:gd name="connsiteY4" fmla="*/ 0 h 1759710"/>
                  <a:gd name="connsiteX5" fmla="*/ 1925394 w 1925394"/>
                  <a:gd name="connsiteY5" fmla="*/ 8356 h 1759710"/>
                  <a:gd name="connsiteX0" fmla="*/ 2086684 w 2086684"/>
                  <a:gd name="connsiteY0" fmla="*/ 0 h 1769589"/>
                  <a:gd name="connsiteX1" fmla="*/ 19040 w 2086684"/>
                  <a:gd name="connsiteY1" fmla="*/ 1769589 h 1769589"/>
                  <a:gd name="connsiteX2" fmla="*/ 0 w 2086684"/>
                  <a:gd name="connsiteY2" fmla="*/ 1249883 h 1769589"/>
                  <a:gd name="connsiteX3" fmla="*/ 1017019 w 2086684"/>
                  <a:gd name="connsiteY3" fmla="*/ 930002 h 1769589"/>
                  <a:gd name="connsiteX4" fmla="*/ 1441527 w 2086684"/>
                  <a:gd name="connsiteY4" fmla="*/ 9879 h 1769589"/>
                  <a:gd name="connsiteX5" fmla="*/ 2086684 w 2086684"/>
                  <a:gd name="connsiteY5" fmla="*/ 0 h 1769589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17019 w 2086684"/>
                  <a:gd name="connsiteY3" fmla="*/ 930002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17019 w 2086684"/>
                  <a:gd name="connsiteY3" fmla="*/ 930002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37181 w 2086684"/>
                  <a:gd name="connsiteY3" fmla="*/ 957355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37181 w 2086684"/>
                  <a:gd name="connsiteY3" fmla="*/ 902649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76603 w 2076603"/>
                  <a:gd name="connsiteY0" fmla="*/ 0 h 1851648"/>
                  <a:gd name="connsiteX1" fmla="*/ 8959 w 2076603"/>
                  <a:gd name="connsiteY1" fmla="*/ 1851648 h 1851648"/>
                  <a:gd name="connsiteX2" fmla="*/ 0 w 2076603"/>
                  <a:gd name="connsiteY2" fmla="*/ 1295472 h 1851648"/>
                  <a:gd name="connsiteX3" fmla="*/ 1027100 w 2076603"/>
                  <a:gd name="connsiteY3" fmla="*/ 902649 h 1851648"/>
                  <a:gd name="connsiteX4" fmla="*/ 1431446 w 2076603"/>
                  <a:gd name="connsiteY4" fmla="*/ 9879 h 1851648"/>
                  <a:gd name="connsiteX5" fmla="*/ 2076603 w 2076603"/>
                  <a:gd name="connsiteY5" fmla="*/ 0 h 1851648"/>
                  <a:gd name="connsiteX0" fmla="*/ 2076603 w 2076603"/>
                  <a:gd name="connsiteY0" fmla="*/ 0 h 1851648"/>
                  <a:gd name="connsiteX1" fmla="*/ 8959 w 2076603"/>
                  <a:gd name="connsiteY1" fmla="*/ 1851648 h 1851648"/>
                  <a:gd name="connsiteX2" fmla="*/ 0 w 2076603"/>
                  <a:gd name="connsiteY2" fmla="*/ 1295472 h 1851648"/>
                  <a:gd name="connsiteX3" fmla="*/ 1027100 w 2076603"/>
                  <a:gd name="connsiteY3" fmla="*/ 902649 h 1851648"/>
                  <a:gd name="connsiteX4" fmla="*/ 1471768 w 2076603"/>
                  <a:gd name="connsiteY4" fmla="*/ 9879 h 1851648"/>
                  <a:gd name="connsiteX5" fmla="*/ 2076603 w 2076603"/>
                  <a:gd name="connsiteY5" fmla="*/ 0 h 1851648"/>
                  <a:gd name="connsiteX0" fmla="*/ 2076603 w 2076603"/>
                  <a:gd name="connsiteY0" fmla="*/ 0 h 1778707"/>
                  <a:gd name="connsiteX1" fmla="*/ 29120 w 2076603"/>
                  <a:gd name="connsiteY1" fmla="*/ 1778707 h 1778707"/>
                  <a:gd name="connsiteX2" fmla="*/ 0 w 2076603"/>
                  <a:gd name="connsiteY2" fmla="*/ 1295472 h 1778707"/>
                  <a:gd name="connsiteX3" fmla="*/ 1027100 w 2076603"/>
                  <a:gd name="connsiteY3" fmla="*/ 902649 h 1778707"/>
                  <a:gd name="connsiteX4" fmla="*/ 1471768 w 2076603"/>
                  <a:gd name="connsiteY4" fmla="*/ 9879 h 1778707"/>
                  <a:gd name="connsiteX5" fmla="*/ 2076603 w 2076603"/>
                  <a:gd name="connsiteY5" fmla="*/ 0 h 1778707"/>
                  <a:gd name="connsiteX0" fmla="*/ 2056442 w 2056442"/>
                  <a:gd name="connsiteY0" fmla="*/ 0 h 1778707"/>
                  <a:gd name="connsiteX1" fmla="*/ 8959 w 2056442"/>
                  <a:gd name="connsiteY1" fmla="*/ 1778707 h 1778707"/>
                  <a:gd name="connsiteX2" fmla="*/ 0 w 2056442"/>
                  <a:gd name="connsiteY2" fmla="*/ 1304590 h 1778707"/>
                  <a:gd name="connsiteX3" fmla="*/ 1006939 w 2056442"/>
                  <a:gd name="connsiteY3" fmla="*/ 902649 h 1778707"/>
                  <a:gd name="connsiteX4" fmla="*/ 1451607 w 2056442"/>
                  <a:gd name="connsiteY4" fmla="*/ 9879 h 1778707"/>
                  <a:gd name="connsiteX5" fmla="*/ 2056442 w 2056442"/>
                  <a:gd name="connsiteY5" fmla="*/ 0 h 1778707"/>
                  <a:gd name="connsiteX0" fmla="*/ 2056442 w 2056442"/>
                  <a:gd name="connsiteY0" fmla="*/ 0 h 1778707"/>
                  <a:gd name="connsiteX1" fmla="*/ 8959 w 2056442"/>
                  <a:gd name="connsiteY1" fmla="*/ 1778707 h 1778707"/>
                  <a:gd name="connsiteX2" fmla="*/ 0 w 2056442"/>
                  <a:gd name="connsiteY2" fmla="*/ 1304590 h 1778707"/>
                  <a:gd name="connsiteX3" fmla="*/ 1006939 w 2056442"/>
                  <a:gd name="connsiteY3" fmla="*/ 902649 h 1778707"/>
                  <a:gd name="connsiteX4" fmla="*/ 1491930 w 2056442"/>
                  <a:gd name="connsiteY4" fmla="*/ 18997 h 1778707"/>
                  <a:gd name="connsiteX5" fmla="*/ 2056442 w 2056442"/>
                  <a:gd name="connsiteY5" fmla="*/ 0 h 1778707"/>
                  <a:gd name="connsiteX0" fmla="*/ 2056442 w 2056442"/>
                  <a:gd name="connsiteY0" fmla="*/ 0 h 1778707"/>
                  <a:gd name="connsiteX1" fmla="*/ 8959 w 2056442"/>
                  <a:gd name="connsiteY1" fmla="*/ 1778707 h 1778707"/>
                  <a:gd name="connsiteX2" fmla="*/ 0 w 2056442"/>
                  <a:gd name="connsiteY2" fmla="*/ 1304590 h 1778707"/>
                  <a:gd name="connsiteX3" fmla="*/ 1006939 w 2056442"/>
                  <a:gd name="connsiteY3" fmla="*/ 902649 h 1778707"/>
                  <a:gd name="connsiteX4" fmla="*/ 1401205 w 2056442"/>
                  <a:gd name="connsiteY4" fmla="*/ 762 h 1778707"/>
                  <a:gd name="connsiteX5" fmla="*/ 2056442 w 2056442"/>
                  <a:gd name="connsiteY5" fmla="*/ 0 h 1778707"/>
                  <a:gd name="connsiteX0" fmla="*/ 2047484 w 2047484"/>
                  <a:gd name="connsiteY0" fmla="*/ 0 h 1778707"/>
                  <a:gd name="connsiteX1" fmla="*/ 1 w 2047484"/>
                  <a:gd name="connsiteY1" fmla="*/ 1778707 h 1778707"/>
                  <a:gd name="connsiteX2" fmla="*/ 1123 w 2047484"/>
                  <a:gd name="connsiteY2" fmla="*/ 1268120 h 1778707"/>
                  <a:gd name="connsiteX3" fmla="*/ 997981 w 2047484"/>
                  <a:gd name="connsiteY3" fmla="*/ 902649 h 1778707"/>
                  <a:gd name="connsiteX4" fmla="*/ 1392247 w 2047484"/>
                  <a:gd name="connsiteY4" fmla="*/ 762 h 1778707"/>
                  <a:gd name="connsiteX5" fmla="*/ 2047484 w 2047484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268120 h 1778707"/>
                  <a:gd name="connsiteX3" fmla="*/ 997981 w 1997081"/>
                  <a:gd name="connsiteY3" fmla="*/ 902649 h 1778707"/>
                  <a:gd name="connsiteX4" fmla="*/ 1392247 w 1997081"/>
                  <a:gd name="connsiteY4" fmla="*/ 762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268120 h 1778707"/>
                  <a:gd name="connsiteX3" fmla="*/ 917336 w 1997081"/>
                  <a:gd name="connsiteY3" fmla="*/ 866178 h 1778707"/>
                  <a:gd name="connsiteX4" fmla="*/ 1392247 w 1997081"/>
                  <a:gd name="connsiteY4" fmla="*/ 762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268120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59672 w 1997081"/>
                  <a:gd name="connsiteY4" fmla="*/ 763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16335 w 1997081"/>
                  <a:gd name="connsiteY3" fmla="*/ 893532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16335 w 1997081"/>
                  <a:gd name="connsiteY3" fmla="*/ 893532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16335 w 1997081"/>
                  <a:gd name="connsiteY3" fmla="*/ 893532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35829 w 1997081"/>
                  <a:gd name="connsiteY3" fmla="*/ 866179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35829 w 1997081"/>
                  <a:gd name="connsiteY3" fmla="*/ 866179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35829 w 1997081"/>
                  <a:gd name="connsiteY3" fmla="*/ 866179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69419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69419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69419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0177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0177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0177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59671 w 1997081"/>
                  <a:gd name="connsiteY4" fmla="*/ 762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42236"/>
                  <a:gd name="connsiteX1" fmla="*/ 1 w 1997081"/>
                  <a:gd name="connsiteY1" fmla="*/ 1742236 h 1742236"/>
                  <a:gd name="connsiteX2" fmla="*/ 1123 w 1997081"/>
                  <a:gd name="connsiteY2" fmla="*/ 1176943 h 1742236"/>
                  <a:gd name="connsiteX3" fmla="*/ 965070 w 1997081"/>
                  <a:gd name="connsiteY3" fmla="*/ 838826 h 1742236"/>
                  <a:gd name="connsiteX4" fmla="*/ 1359671 w 1997081"/>
                  <a:gd name="connsiteY4" fmla="*/ 762 h 1742236"/>
                  <a:gd name="connsiteX5" fmla="*/ 1997081 w 1997081"/>
                  <a:gd name="connsiteY5" fmla="*/ 0 h 1742236"/>
                  <a:gd name="connsiteX0" fmla="*/ 1997081 w 1997081"/>
                  <a:gd name="connsiteY0" fmla="*/ 0 h 1696648"/>
                  <a:gd name="connsiteX1" fmla="*/ 1 w 1997081"/>
                  <a:gd name="connsiteY1" fmla="*/ 1696648 h 1696648"/>
                  <a:gd name="connsiteX2" fmla="*/ 1123 w 1997081"/>
                  <a:gd name="connsiteY2" fmla="*/ 1176943 h 1696648"/>
                  <a:gd name="connsiteX3" fmla="*/ 965070 w 1997081"/>
                  <a:gd name="connsiteY3" fmla="*/ 838826 h 1696648"/>
                  <a:gd name="connsiteX4" fmla="*/ 1359671 w 1997081"/>
                  <a:gd name="connsiteY4" fmla="*/ 762 h 1696648"/>
                  <a:gd name="connsiteX5" fmla="*/ 1997081 w 1997081"/>
                  <a:gd name="connsiteY5" fmla="*/ 0 h 1696648"/>
                  <a:gd name="connsiteX0" fmla="*/ 1997081 w 1997081"/>
                  <a:gd name="connsiteY0" fmla="*/ 0 h 1724001"/>
                  <a:gd name="connsiteX1" fmla="*/ 1 w 1997081"/>
                  <a:gd name="connsiteY1" fmla="*/ 1724001 h 1724001"/>
                  <a:gd name="connsiteX2" fmla="*/ 1123 w 1997081"/>
                  <a:gd name="connsiteY2" fmla="*/ 1176943 h 1724001"/>
                  <a:gd name="connsiteX3" fmla="*/ 965070 w 1997081"/>
                  <a:gd name="connsiteY3" fmla="*/ 838826 h 1724001"/>
                  <a:gd name="connsiteX4" fmla="*/ 1359671 w 1997081"/>
                  <a:gd name="connsiteY4" fmla="*/ 762 h 1724001"/>
                  <a:gd name="connsiteX5" fmla="*/ 1997081 w 1997081"/>
                  <a:gd name="connsiteY5" fmla="*/ 0 h 1724001"/>
                  <a:gd name="connsiteX0" fmla="*/ 1997081 w 1999538"/>
                  <a:gd name="connsiteY0" fmla="*/ 0 h 1724042"/>
                  <a:gd name="connsiteX1" fmla="*/ 1616942 w 1999538"/>
                  <a:gd name="connsiteY1" fmla="*/ 1277235 h 1724042"/>
                  <a:gd name="connsiteX2" fmla="*/ 1 w 1999538"/>
                  <a:gd name="connsiteY2" fmla="*/ 1724001 h 1724042"/>
                  <a:gd name="connsiteX3" fmla="*/ 1123 w 1999538"/>
                  <a:gd name="connsiteY3" fmla="*/ 1176943 h 1724042"/>
                  <a:gd name="connsiteX4" fmla="*/ 965070 w 1999538"/>
                  <a:gd name="connsiteY4" fmla="*/ 838826 h 1724042"/>
                  <a:gd name="connsiteX5" fmla="*/ 1359671 w 1999538"/>
                  <a:gd name="connsiteY5" fmla="*/ 762 h 1724042"/>
                  <a:gd name="connsiteX6" fmla="*/ 1997081 w 1999538"/>
                  <a:gd name="connsiteY6" fmla="*/ 0 h 1724042"/>
                  <a:gd name="connsiteX0" fmla="*/ 1997081 w 2012959"/>
                  <a:gd name="connsiteY0" fmla="*/ 0 h 1724042"/>
                  <a:gd name="connsiteX1" fmla="*/ 1616942 w 2012959"/>
                  <a:gd name="connsiteY1" fmla="*/ 1277235 h 1724042"/>
                  <a:gd name="connsiteX2" fmla="*/ 1 w 2012959"/>
                  <a:gd name="connsiteY2" fmla="*/ 1724001 h 1724042"/>
                  <a:gd name="connsiteX3" fmla="*/ 1123 w 2012959"/>
                  <a:gd name="connsiteY3" fmla="*/ 1176943 h 1724042"/>
                  <a:gd name="connsiteX4" fmla="*/ 965070 w 2012959"/>
                  <a:gd name="connsiteY4" fmla="*/ 838826 h 1724042"/>
                  <a:gd name="connsiteX5" fmla="*/ 1359671 w 2012959"/>
                  <a:gd name="connsiteY5" fmla="*/ 762 h 1724042"/>
                  <a:gd name="connsiteX6" fmla="*/ 1997081 w 2012959"/>
                  <a:gd name="connsiteY6" fmla="*/ 0 h 1724042"/>
                  <a:gd name="connsiteX0" fmla="*/ 2104299 w 2107854"/>
                  <a:gd name="connsiteY0" fmla="*/ 0 h 1733160"/>
                  <a:gd name="connsiteX1" fmla="*/ 1616942 w 2107854"/>
                  <a:gd name="connsiteY1" fmla="*/ 1286353 h 1733160"/>
                  <a:gd name="connsiteX2" fmla="*/ 1 w 2107854"/>
                  <a:gd name="connsiteY2" fmla="*/ 1733119 h 1733160"/>
                  <a:gd name="connsiteX3" fmla="*/ 1123 w 2107854"/>
                  <a:gd name="connsiteY3" fmla="*/ 1186061 h 1733160"/>
                  <a:gd name="connsiteX4" fmla="*/ 965070 w 2107854"/>
                  <a:gd name="connsiteY4" fmla="*/ 847944 h 1733160"/>
                  <a:gd name="connsiteX5" fmla="*/ 1359671 w 2107854"/>
                  <a:gd name="connsiteY5" fmla="*/ 9880 h 1733160"/>
                  <a:gd name="connsiteX6" fmla="*/ 2104299 w 2107854"/>
                  <a:gd name="connsiteY6" fmla="*/ 0 h 1733160"/>
                  <a:gd name="connsiteX0" fmla="*/ 2104299 w 2104299"/>
                  <a:gd name="connsiteY0" fmla="*/ 0 h 1733160"/>
                  <a:gd name="connsiteX1" fmla="*/ 1616942 w 2104299"/>
                  <a:gd name="connsiteY1" fmla="*/ 1286353 h 1733160"/>
                  <a:gd name="connsiteX2" fmla="*/ 1 w 2104299"/>
                  <a:gd name="connsiteY2" fmla="*/ 1733119 h 1733160"/>
                  <a:gd name="connsiteX3" fmla="*/ 1123 w 2104299"/>
                  <a:gd name="connsiteY3" fmla="*/ 1186061 h 1733160"/>
                  <a:gd name="connsiteX4" fmla="*/ 965070 w 2104299"/>
                  <a:gd name="connsiteY4" fmla="*/ 847944 h 1733160"/>
                  <a:gd name="connsiteX5" fmla="*/ 1359671 w 2104299"/>
                  <a:gd name="connsiteY5" fmla="*/ 9880 h 1733160"/>
                  <a:gd name="connsiteX6" fmla="*/ 2104299 w 2104299"/>
                  <a:gd name="connsiteY6" fmla="*/ 0 h 1733160"/>
                  <a:gd name="connsiteX0" fmla="*/ 2104299 w 2104299"/>
                  <a:gd name="connsiteY0" fmla="*/ 0 h 1733160"/>
                  <a:gd name="connsiteX1" fmla="*/ 1616942 w 2104299"/>
                  <a:gd name="connsiteY1" fmla="*/ 1286353 h 1733160"/>
                  <a:gd name="connsiteX2" fmla="*/ 1 w 2104299"/>
                  <a:gd name="connsiteY2" fmla="*/ 1733119 h 1733160"/>
                  <a:gd name="connsiteX3" fmla="*/ 1123 w 2104299"/>
                  <a:gd name="connsiteY3" fmla="*/ 1186061 h 1733160"/>
                  <a:gd name="connsiteX4" fmla="*/ 965070 w 2104299"/>
                  <a:gd name="connsiteY4" fmla="*/ 847944 h 1733160"/>
                  <a:gd name="connsiteX5" fmla="*/ 1359671 w 2104299"/>
                  <a:gd name="connsiteY5" fmla="*/ 9880 h 1733160"/>
                  <a:gd name="connsiteX6" fmla="*/ 2104299 w 2104299"/>
                  <a:gd name="connsiteY6" fmla="*/ 0 h 1733160"/>
                  <a:gd name="connsiteX0" fmla="*/ 2104299 w 2104299"/>
                  <a:gd name="connsiteY0" fmla="*/ 0 h 1733590"/>
                  <a:gd name="connsiteX1" fmla="*/ 1616942 w 2104299"/>
                  <a:gd name="connsiteY1" fmla="*/ 1286353 h 1733590"/>
                  <a:gd name="connsiteX2" fmla="*/ 1 w 2104299"/>
                  <a:gd name="connsiteY2" fmla="*/ 1733119 h 1733590"/>
                  <a:gd name="connsiteX3" fmla="*/ 1123 w 2104299"/>
                  <a:gd name="connsiteY3" fmla="*/ 1186061 h 1733590"/>
                  <a:gd name="connsiteX4" fmla="*/ 965070 w 2104299"/>
                  <a:gd name="connsiteY4" fmla="*/ 847944 h 1733590"/>
                  <a:gd name="connsiteX5" fmla="*/ 1359671 w 2104299"/>
                  <a:gd name="connsiteY5" fmla="*/ 9880 h 1733590"/>
                  <a:gd name="connsiteX6" fmla="*/ 2104299 w 2104299"/>
                  <a:gd name="connsiteY6" fmla="*/ 0 h 1733590"/>
                  <a:gd name="connsiteX0" fmla="*/ 2104299 w 2104299"/>
                  <a:gd name="connsiteY0" fmla="*/ 0 h 1769753"/>
                  <a:gd name="connsiteX1" fmla="*/ 1616942 w 2104299"/>
                  <a:gd name="connsiteY1" fmla="*/ 1286353 h 1769753"/>
                  <a:gd name="connsiteX2" fmla="*/ 1 w 2104299"/>
                  <a:gd name="connsiteY2" fmla="*/ 1769590 h 1769753"/>
                  <a:gd name="connsiteX3" fmla="*/ 1123 w 2104299"/>
                  <a:gd name="connsiteY3" fmla="*/ 1186061 h 1769753"/>
                  <a:gd name="connsiteX4" fmla="*/ 965070 w 2104299"/>
                  <a:gd name="connsiteY4" fmla="*/ 847944 h 1769753"/>
                  <a:gd name="connsiteX5" fmla="*/ 1359671 w 2104299"/>
                  <a:gd name="connsiteY5" fmla="*/ 9880 h 1769753"/>
                  <a:gd name="connsiteX6" fmla="*/ 2104299 w 2104299"/>
                  <a:gd name="connsiteY6" fmla="*/ 0 h 1769753"/>
                  <a:gd name="connsiteX0" fmla="*/ 2104299 w 2104299"/>
                  <a:gd name="connsiteY0" fmla="*/ 0 h 1787943"/>
                  <a:gd name="connsiteX1" fmla="*/ 1616942 w 2104299"/>
                  <a:gd name="connsiteY1" fmla="*/ 1286353 h 1787943"/>
                  <a:gd name="connsiteX2" fmla="*/ 1 w 2104299"/>
                  <a:gd name="connsiteY2" fmla="*/ 1787826 h 1787943"/>
                  <a:gd name="connsiteX3" fmla="*/ 1123 w 2104299"/>
                  <a:gd name="connsiteY3" fmla="*/ 1186061 h 1787943"/>
                  <a:gd name="connsiteX4" fmla="*/ 965070 w 2104299"/>
                  <a:gd name="connsiteY4" fmla="*/ 847944 h 1787943"/>
                  <a:gd name="connsiteX5" fmla="*/ 1359671 w 2104299"/>
                  <a:gd name="connsiteY5" fmla="*/ 9880 h 1787943"/>
                  <a:gd name="connsiteX6" fmla="*/ 2104299 w 2104299"/>
                  <a:gd name="connsiteY6" fmla="*/ 0 h 1787943"/>
                  <a:gd name="connsiteX0" fmla="*/ 2104299 w 2104299"/>
                  <a:gd name="connsiteY0" fmla="*/ 0 h 1787826"/>
                  <a:gd name="connsiteX1" fmla="*/ 1616942 w 2104299"/>
                  <a:gd name="connsiteY1" fmla="*/ 1286353 h 1787826"/>
                  <a:gd name="connsiteX2" fmla="*/ 1 w 2104299"/>
                  <a:gd name="connsiteY2" fmla="*/ 1787826 h 1787826"/>
                  <a:gd name="connsiteX3" fmla="*/ 1123 w 2104299"/>
                  <a:gd name="connsiteY3" fmla="*/ 1186061 h 1787826"/>
                  <a:gd name="connsiteX4" fmla="*/ 965070 w 2104299"/>
                  <a:gd name="connsiteY4" fmla="*/ 847944 h 1787826"/>
                  <a:gd name="connsiteX5" fmla="*/ 1359671 w 2104299"/>
                  <a:gd name="connsiteY5" fmla="*/ 9880 h 1787826"/>
                  <a:gd name="connsiteX6" fmla="*/ 2104299 w 2104299"/>
                  <a:gd name="connsiteY6" fmla="*/ 0 h 1787826"/>
                  <a:gd name="connsiteX0" fmla="*/ 2143288 w 2143288"/>
                  <a:gd name="connsiteY0" fmla="*/ 0 h 1787826"/>
                  <a:gd name="connsiteX1" fmla="*/ 1616942 w 2143288"/>
                  <a:gd name="connsiteY1" fmla="*/ 1286353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59671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59671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69418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69418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20617 w 2143288"/>
                  <a:gd name="connsiteY3" fmla="*/ 1212342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20617 w 2143288"/>
                  <a:gd name="connsiteY3" fmla="*/ 1212342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20617 w 2143288"/>
                  <a:gd name="connsiteY3" fmla="*/ 1212342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14046 w 2114046"/>
                  <a:gd name="connsiteY0" fmla="*/ 0 h 1779066"/>
                  <a:gd name="connsiteX1" fmla="*/ 1558459 w 2114046"/>
                  <a:gd name="connsiteY1" fmla="*/ 1240765 h 1779066"/>
                  <a:gd name="connsiteX2" fmla="*/ 1 w 2114046"/>
                  <a:gd name="connsiteY2" fmla="*/ 1779066 h 1779066"/>
                  <a:gd name="connsiteX3" fmla="*/ 1122 w 2114046"/>
                  <a:gd name="connsiteY3" fmla="*/ 1229862 h 1779066"/>
                  <a:gd name="connsiteX4" fmla="*/ 965070 w 2114046"/>
                  <a:gd name="connsiteY4" fmla="*/ 821663 h 1779066"/>
                  <a:gd name="connsiteX5" fmla="*/ 1301187 w 2114046"/>
                  <a:gd name="connsiteY5" fmla="*/ 1120 h 1779066"/>
                  <a:gd name="connsiteX6" fmla="*/ 2114046 w 2114046"/>
                  <a:gd name="connsiteY6" fmla="*/ 0 h 1779066"/>
                  <a:gd name="connsiteX0" fmla="*/ 2114046 w 2114046"/>
                  <a:gd name="connsiteY0" fmla="*/ 0 h 1779066"/>
                  <a:gd name="connsiteX1" fmla="*/ 1558459 w 2114046"/>
                  <a:gd name="connsiteY1" fmla="*/ 1240765 h 1779066"/>
                  <a:gd name="connsiteX2" fmla="*/ 1 w 2114046"/>
                  <a:gd name="connsiteY2" fmla="*/ 1779066 h 1779066"/>
                  <a:gd name="connsiteX3" fmla="*/ 1122 w 2114046"/>
                  <a:gd name="connsiteY3" fmla="*/ 1229862 h 1779066"/>
                  <a:gd name="connsiteX4" fmla="*/ 965070 w 2114046"/>
                  <a:gd name="connsiteY4" fmla="*/ 821663 h 1779066"/>
                  <a:gd name="connsiteX5" fmla="*/ 1301187 w 2114046"/>
                  <a:gd name="connsiteY5" fmla="*/ 1120 h 1779066"/>
                  <a:gd name="connsiteX6" fmla="*/ 2114046 w 2114046"/>
                  <a:gd name="connsiteY6" fmla="*/ 0 h 1779066"/>
                  <a:gd name="connsiteX0" fmla="*/ 2114046 w 2114046"/>
                  <a:gd name="connsiteY0" fmla="*/ 0 h 1779066"/>
                  <a:gd name="connsiteX1" fmla="*/ 1558459 w 2114046"/>
                  <a:gd name="connsiteY1" fmla="*/ 1240765 h 1779066"/>
                  <a:gd name="connsiteX2" fmla="*/ 1 w 2114046"/>
                  <a:gd name="connsiteY2" fmla="*/ 1779066 h 1779066"/>
                  <a:gd name="connsiteX3" fmla="*/ 10869 w 2114046"/>
                  <a:gd name="connsiteY3" fmla="*/ 1203582 h 1779066"/>
                  <a:gd name="connsiteX4" fmla="*/ 965070 w 2114046"/>
                  <a:gd name="connsiteY4" fmla="*/ 821663 h 1779066"/>
                  <a:gd name="connsiteX5" fmla="*/ 1301187 w 2114046"/>
                  <a:gd name="connsiteY5" fmla="*/ 1120 h 1779066"/>
                  <a:gd name="connsiteX6" fmla="*/ 2114046 w 2114046"/>
                  <a:gd name="connsiteY6" fmla="*/ 0 h 1779066"/>
                  <a:gd name="connsiteX0" fmla="*/ 2103177 w 2103177"/>
                  <a:gd name="connsiteY0" fmla="*/ 0 h 1779066"/>
                  <a:gd name="connsiteX1" fmla="*/ 1547590 w 2103177"/>
                  <a:gd name="connsiteY1" fmla="*/ 1240765 h 1779066"/>
                  <a:gd name="connsiteX2" fmla="*/ 8627 w 2103177"/>
                  <a:gd name="connsiteY2" fmla="*/ 1779066 h 1779066"/>
                  <a:gd name="connsiteX3" fmla="*/ 0 w 2103177"/>
                  <a:gd name="connsiteY3" fmla="*/ 1203582 h 1779066"/>
                  <a:gd name="connsiteX4" fmla="*/ 954201 w 2103177"/>
                  <a:gd name="connsiteY4" fmla="*/ 821663 h 1779066"/>
                  <a:gd name="connsiteX5" fmla="*/ 1290318 w 2103177"/>
                  <a:gd name="connsiteY5" fmla="*/ 1120 h 1779066"/>
                  <a:gd name="connsiteX6" fmla="*/ 2103177 w 2103177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203582 h 1779066"/>
                  <a:gd name="connsiteX4" fmla="*/ 945575 w 2094551"/>
                  <a:gd name="connsiteY4" fmla="*/ 821663 h 1779066"/>
                  <a:gd name="connsiteX5" fmla="*/ 128169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194822 h 1779066"/>
                  <a:gd name="connsiteX4" fmla="*/ 945575 w 2094551"/>
                  <a:gd name="connsiteY4" fmla="*/ 821663 h 1779066"/>
                  <a:gd name="connsiteX5" fmla="*/ 128169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194822 h 1779066"/>
                  <a:gd name="connsiteX4" fmla="*/ 945575 w 2094551"/>
                  <a:gd name="connsiteY4" fmla="*/ 821663 h 1779066"/>
                  <a:gd name="connsiteX5" fmla="*/ 128169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194822 h 1779066"/>
                  <a:gd name="connsiteX4" fmla="*/ 945575 w 2094551"/>
                  <a:gd name="connsiteY4" fmla="*/ 821663 h 1779066"/>
                  <a:gd name="connsiteX5" fmla="*/ 134992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16401 h 1795467"/>
                  <a:gd name="connsiteX1" fmla="*/ 1538964 w 2094551"/>
                  <a:gd name="connsiteY1" fmla="*/ 1257166 h 1795467"/>
                  <a:gd name="connsiteX2" fmla="*/ 1 w 2094551"/>
                  <a:gd name="connsiteY2" fmla="*/ 1795467 h 1795467"/>
                  <a:gd name="connsiteX3" fmla="*/ 1121 w 2094551"/>
                  <a:gd name="connsiteY3" fmla="*/ 1211223 h 1795467"/>
                  <a:gd name="connsiteX4" fmla="*/ 945575 w 2094551"/>
                  <a:gd name="connsiteY4" fmla="*/ 838064 h 1795467"/>
                  <a:gd name="connsiteX5" fmla="*/ 1359669 w 2094551"/>
                  <a:gd name="connsiteY5" fmla="*/ 0 h 1795467"/>
                  <a:gd name="connsiteX6" fmla="*/ 2094551 w 2094551"/>
                  <a:gd name="connsiteY6" fmla="*/ 16401 h 1795467"/>
                  <a:gd name="connsiteX0" fmla="*/ 2094551 w 2094551"/>
                  <a:gd name="connsiteY0" fmla="*/ 0 h 1805347"/>
                  <a:gd name="connsiteX1" fmla="*/ 1538964 w 2094551"/>
                  <a:gd name="connsiteY1" fmla="*/ 1267046 h 1805347"/>
                  <a:gd name="connsiteX2" fmla="*/ 1 w 2094551"/>
                  <a:gd name="connsiteY2" fmla="*/ 1805347 h 1805347"/>
                  <a:gd name="connsiteX3" fmla="*/ 1121 w 2094551"/>
                  <a:gd name="connsiteY3" fmla="*/ 1221103 h 1805347"/>
                  <a:gd name="connsiteX4" fmla="*/ 945575 w 2094551"/>
                  <a:gd name="connsiteY4" fmla="*/ 847944 h 1805347"/>
                  <a:gd name="connsiteX5" fmla="*/ 1359669 w 2094551"/>
                  <a:gd name="connsiteY5" fmla="*/ 9880 h 1805347"/>
                  <a:gd name="connsiteX6" fmla="*/ 2094551 w 2094551"/>
                  <a:gd name="connsiteY6" fmla="*/ 0 h 1805347"/>
                  <a:gd name="connsiteX0" fmla="*/ 2094551 w 2094551"/>
                  <a:gd name="connsiteY0" fmla="*/ 0 h 1805347"/>
                  <a:gd name="connsiteX1" fmla="*/ 1538964 w 2094551"/>
                  <a:gd name="connsiteY1" fmla="*/ 1267046 h 1805347"/>
                  <a:gd name="connsiteX2" fmla="*/ 1 w 2094551"/>
                  <a:gd name="connsiteY2" fmla="*/ 1805347 h 1805347"/>
                  <a:gd name="connsiteX3" fmla="*/ 1121 w 2094551"/>
                  <a:gd name="connsiteY3" fmla="*/ 1221103 h 1805347"/>
                  <a:gd name="connsiteX4" fmla="*/ 945575 w 2094551"/>
                  <a:gd name="connsiteY4" fmla="*/ 847944 h 1805347"/>
                  <a:gd name="connsiteX5" fmla="*/ 1340175 w 2094551"/>
                  <a:gd name="connsiteY5" fmla="*/ 9880 h 1805347"/>
                  <a:gd name="connsiteX6" fmla="*/ 2094551 w 2094551"/>
                  <a:gd name="connsiteY6" fmla="*/ 0 h 1805347"/>
                  <a:gd name="connsiteX0" fmla="*/ 2094551 w 2094551"/>
                  <a:gd name="connsiteY0" fmla="*/ 0 h 1805347"/>
                  <a:gd name="connsiteX1" fmla="*/ 1538964 w 2094551"/>
                  <a:gd name="connsiteY1" fmla="*/ 1267046 h 1805347"/>
                  <a:gd name="connsiteX2" fmla="*/ 1 w 2094551"/>
                  <a:gd name="connsiteY2" fmla="*/ 1805347 h 1805347"/>
                  <a:gd name="connsiteX3" fmla="*/ 1121 w 2094551"/>
                  <a:gd name="connsiteY3" fmla="*/ 1221103 h 1805347"/>
                  <a:gd name="connsiteX4" fmla="*/ 974816 w 2094551"/>
                  <a:gd name="connsiteY4" fmla="*/ 865465 h 1805347"/>
                  <a:gd name="connsiteX5" fmla="*/ 1340175 w 2094551"/>
                  <a:gd name="connsiteY5" fmla="*/ 9880 h 1805347"/>
                  <a:gd name="connsiteX6" fmla="*/ 2094551 w 2094551"/>
                  <a:gd name="connsiteY6" fmla="*/ 0 h 1805347"/>
                  <a:gd name="connsiteX0" fmla="*/ 2103177 w 2103177"/>
                  <a:gd name="connsiteY0" fmla="*/ 0 h 1805347"/>
                  <a:gd name="connsiteX1" fmla="*/ 1547590 w 2103177"/>
                  <a:gd name="connsiteY1" fmla="*/ 1267046 h 1805347"/>
                  <a:gd name="connsiteX2" fmla="*/ 8627 w 2103177"/>
                  <a:gd name="connsiteY2" fmla="*/ 1805347 h 1805347"/>
                  <a:gd name="connsiteX3" fmla="*/ 0 w 2103177"/>
                  <a:gd name="connsiteY3" fmla="*/ 1229863 h 1805347"/>
                  <a:gd name="connsiteX4" fmla="*/ 983442 w 2103177"/>
                  <a:gd name="connsiteY4" fmla="*/ 865465 h 1805347"/>
                  <a:gd name="connsiteX5" fmla="*/ 1348801 w 2103177"/>
                  <a:gd name="connsiteY5" fmla="*/ 9880 h 1805347"/>
                  <a:gd name="connsiteX6" fmla="*/ 2103177 w 2103177"/>
                  <a:gd name="connsiteY6" fmla="*/ 0 h 1805347"/>
                  <a:gd name="connsiteX0" fmla="*/ 2103177 w 2103177"/>
                  <a:gd name="connsiteY0" fmla="*/ 0 h 1805347"/>
                  <a:gd name="connsiteX1" fmla="*/ 1547590 w 2103177"/>
                  <a:gd name="connsiteY1" fmla="*/ 1267046 h 1805347"/>
                  <a:gd name="connsiteX2" fmla="*/ 8627 w 2103177"/>
                  <a:gd name="connsiteY2" fmla="*/ 1805347 h 1805347"/>
                  <a:gd name="connsiteX3" fmla="*/ 0 w 2103177"/>
                  <a:gd name="connsiteY3" fmla="*/ 1229863 h 1805347"/>
                  <a:gd name="connsiteX4" fmla="*/ 983442 w 2103177"/>
                  <a:gd name="connsiteY4" fmla="*/ 865465 h 1805347"/>
                  <a:gd name="connsiteX5" fmla="*/ 1348801 w 2103177"/>
                  <a:gd name="connsiteY5" fmla="*/ 9880 h 1805347"/>
                  <a:gd name="connsiteX6" fmla="*/ 2103177 w 2103177"/>
                  <a:gd name="connsiteY6" fmla="*/ 0 h 1805347"/>
                  <a:gd name="connsiteX0" fmla="*/ 2103177 w 2103177"/>
                  <a:gd name="connsiteY0" fmla="*/ 0 h 1805347"/>
                  <a:gd name="connsiteX1" fmla="*/ 1547590 w 2103177"/>
                  <a:gd name="connsiteY1" fmla="*/ 1267046 h 1805347"/>
                  <a:gd name="connsiteX2" fmla="*/ 8627 w 2103177"/>
                  <a:gd name="connsiteY2" fmla="*/ 1805347 h 1805347"/>
                  <a:gd name="connsiteX3" fmla="*/ 0 w 2103177"/>
                  <a:gd name="connsiteY3" fmla="*/ 1229863 h 1805347"/>
                  <a:gd name="connsiteX4" fmla="*/ 983442 w 2103177"/>
                  <a:gd name="connsiteY4" fmla="*/ 865465 h 1805347"/>
                  <a:gd name="connsiteX5" fmla="*/ 1348801 w 2103177"/>
                  <a:gd name="connsiteY5" fmla="*/ 9880 h 1805347"/>
                  <a:gd name="connsiteX6" fmla="*/ 2103177 w 2103177"/>
                  <a:gd name="connsiteY6" fmla="*/ 0 h 1805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03177" h="1805347">
                    <a:moveTo>
                      <a:pt x="2103177" y="0"/>
                    </a:moveTo>
                    <a:cubicBezTo>
                      <a:pt x="2061581" y="436128"/>
                      <a:pt x="1948667" y="824712"/>
                      <a:pt x="1547590" y="1267046"/>
                    </a:cubicBezTo>
                    <a:cubicBezTo>
                      <a:pt x="1068536" y="1718497"/>
                      <a:pt x="476122" y="1799268"/>
                      <a:pt x="8627" y="1805347"/>
                    </a:cubicBezTo>
                    <a:cubicBezTo>
                      <a:pt x="8626" y="1481797"/>
                      <a:pt x="5040" y="1933569"/>
                      <a:pt x="0" y="1229863"/>
                    </a:cubicBezTo>
                    <a:cubicBezTo>
                      <a:pt x="556140" y="1192462"/>
                      <a:pt x="729094" y="1064839"/>
                      <a:pt x="983442" y="865465"/>
                    </a:cubicBezTo>
                    <a:cubicBezTo>
                      <a:pt x="1215029" y="580746"/>
                      <a:pt x="1303747" y="466403"/>
                      <a:pt x="1348801" y="9880"/>
                    </a:cubicBezTo>
                    <a:lnTo>
                      <a:pt x="2103177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76200"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fillRef>
              <a:effectRef idx="0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9342" tIns="69343" rIns="488111" bIns="488111" numCol="1" spcCol="1270" anchor="ctr" anchorCtr="0">
                <a:noAutofit/>
              </a:bodyPr>
              <a:lstStyle/>
              <a:p>
                <a:endParaRPr lang="de-AT" sz="900"/>
              </a:p>
            </p:txBody>
          </p:sp>
          <p:sp>
            <p:nvSpPr>
              <p:cNvPr id="31" name="Freihandform 30"/>
              <p:cNvSpPr/>
              <p:nvPr/>
            </p:nvSpPr>
            <p:spPr>
              <a:xfrm rot="16200000">
                <a:off x="5321086" y="552927"/>
                <a:ext cx="1500178" cy="1630560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2">
                  <a:shade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vert" wrap="square" lIns="488111" tIns="488111" rIns="69342" bIns="69342" numCol="1" spcCol="1270" anchor="ctr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750"/>
                  </a:spcAft>
                </a:pPr>
                <a:r>
                  <a:rPr lang="de-AT" sz="700">
                    <a:solidFill>
                      <a:schemeClr val="bg2"/>
                    </a:solidFill>
                    <a:ea typeface="Times New Roman"/>
                    <a:cs typeface="Times New Roman"/>
                  </a:rPr>
                  <a:t> </a:t>
                </a:r>
                <a:endParaRPr lang="de-AT" sz="700">
                  <a:solidFill>
                    <a:schemeClr val="bg2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32" name="Freihandform 31"/>
              <p:cNvSpPr/>
              <p:nvPr/>
            </p:nvSpPr>
            <p:spPr>
              <a:xfrm>
                <a:off x="6949209" y="620189"/>
                <a:ext cx="1630560" cy="1500178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2">
                  <a:shade val="50000"/>
                  <a:hueOff val="-148116"/>
                  <a:satOff val="-15685"/>
                  <a:lumOff val="2996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9342" tIns="488111" rIns="488111" bIns="69342" numCol="1" spcCol="1270" anchor="ctr" anchorCtr="0">
                <a:noAutofit/>
              </a:bodyPr>
              <a:lstStyle/>
              <a:p>
                <a:endParaRPr lang="de-AT" sz="900">
                  <a:solidFill>
                    <a:schemeClr val="bg2"/>
                  </a:solidFill>
                </a:endParaRPr>
              </a:p>
            </p:txBody>
          </p:sp>
          <p:sp>
            <p:nvSpPr>
              <p:cNvPr id="33" name="Freihandform 32"/>
              <p:cNvSpPr/>
              <p:nvPr/>
            </p:nvSpPr>
            <p:spPr>
              <a:xfrm rot="5400000">
                <a:off x="7014400" y="2125549"/>
                <a:ext cx="1500178" cy="1630560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fillRef>
              <a:effectRef idx="0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vert270" wrap="square" lIns="69342" tIns="69343" rIns="488111" bIns="488111" numCol="1" spcCol="1270" anchor="ctr" anchorCtr="0">
                <a:noAutofit/>
              </a:bodyPr>
              <a:lstStyle/>
              <a:p>
                <a:endParaRPr lang="de-AT" sz="900">
                  <a:solidFill>
                    <a:schemeClr val="bg2"/>
                  </a:solidFill>
                </a:endParaRPr>
              </a:p>
            </p:txBody>
          </p:sp>
          <p:sp>
            <p:nvSpPr>
              <p:cNvPr id="34" name="Freihandform 33"/>
              <p:cNvSpPr/>
              <p:nvPr/>
            </p:nvSpPr>
            <p:spPr>
              <a:xfrm rot="10800000">
                <a:off x="5255895" y="2190740"/>
                <a:ext cx="1630560" cy="1500178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2">
                  <a:shade val="50000"/>
                  <a:hueOff val="-148116"/>
                  <a:satOff val="-15685"/>
                  <a:lumOff val="2996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88111" tIns="69342" rIns="69342" bIns="488111" numCol="1" spcCol="1270" anchor="ctr" anchorCtr="0">
                <a:noAutofit/>
              </a:bodyPr>
              <a:lstStyle/>
              <a:p>
                <a:endParaRPr lang="de-AT" sz="900">
                  <a:solidFill>
                    <a:schemeClr val="bg2"/>
                  </a:solidFill>
                </a:endParaRPr>
              </a:p>
            </p:txBody>
          </p:sp>
          <p:sp>
            <p:nvSpPr>
              <p:cNvPr id="35" name="Textfeld 20"/>
              <p:cNvSpPr txBox="1"/>
              <p:nvPr/>
            </p:nvSpPr>
            <p:spPr>
              <a:xfrm>
                <a:off x="5440824" y="1448778"/>
                <a:ext cx="1407096" cy="39932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/>
                <a:r>
                  <a:rPr lang="en-US" sz="105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Business requirements</a:t>
                </a:r>
                <a:endParaRPr lang="de-AT" sz="105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  <p:sp>
            <p:nvSpPr>
              <p:cNvPr id="36" name="Textfeld 24"/>
              <p:cNvSpPr txBox="1"/>
              <p:nvPr/>
            </p:nvSpPr>
            <p:spPr>
              <a:xfrm>
                <a:off x="7072297" y="1481422"/>
                <a:ext cx="1348265" cy="45610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>
                  <a:spcAft>
                    <a:spcPts val="443"/>
                  </a:spcAft>
                </a:pPr>
                <a:r>
                  <a:rPr lang="en-US" sz="105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Stakeholder requirements</a:t>
                </a:r>
                <a:endParaRPr lang="de-AT" sz="105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  <p:sp>
            <p:nvSpPr>
              <p:cNvPr id="38" name="Textfeld 25"/>
              <p:cNvSpPr txBox="1"/>
              <p:nvPr/>
            </p:nvSpPr>
            <p:spPr>
              <a:xfrm>
                <a:off x="5440824" y="2463670"/>
                <a:ext cx="1406692" cy="512871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>
                  <a:spcAft>
                    <a:spcPts val="443"/>
                  </a:spcAft>
                </a:pPr>
                <a:r>
                  <a:rPr lang="en-US" sz="105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Transition requirements</a:t>
                </a:r>
                <a:endParaRPr lang="de-AT" sz="105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  <p:sp>
            <p:nvSpPr>
              <p:cNvPr id="39" name="Textfeld 26"/>
              <p:cNvSpPr txBox="1"/>
              <p:nvPr/>
            </p:nvSpPr>
            <p:spPr>
              <a:xfrm>
                <a:off x="7072298" y="2463670"/>
                <a:ext cx="1348265" cy="45610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>
                  <a:spcAft>
                    <a:spcPts val="443"/>
                  </a:spcAft>
                </a:pPr>
                <a:r>
                  <a:rPr lang="en-US" sz="105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Solution requirements</a:t>
                </a:r>
                <a:endParaRPr lang="de-AT" sz="105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</p:grpSp>
        <p:sp>
          <p:nvSpPr>
            <p:cNvPr id="27" name="Rechteck 26"/>
            <p:cNvSpPr/>
            <p:nvPr/>
          </p:nvSpPr>
          <p:spPr>
            <a:xfrm rot="3360000">
              <a:off x="7737051" y="3831593"/>
              <a:ext cx="1413510" cy="201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AT" sz="900"/>
            </a:p>
          </p:txBody>
        </p:sp>
        <p:sp>
          <p:nvSpPr>
            <p:cNvPr id="28" name="Textfeld 27"/>
            <p:cNvSpPr txBox="1"/>
            <p:nvPr/>
          </p:nvSpPr>
          <p:spPr>
            <a:xfrm>
              <a:off x="6817483" y="3705647"/>
              <a:ext cx="1664673" cy="5655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Non-</a:t>
              </a:r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functional</a:t>
              </a:r>
              <a:endParaRPr lang="de-DE" sz="8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  <a:p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solution</a:t>
              </a:r>
              <a:r>
                <a:rPr lang="de-DE" sz="800" dirty="0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 </a:t>
              </a:r>
            </a:p>
            <a:p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requirements</a:t>
              </a:r>
              <a:endParaRPr lang="de-DE" sz="8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</p:txBody>
        </p:sp>
        <p:sp>
          <p:nvSpPr>
            <p:cNvPr id="29" name="Textfeld 28"/>
            <p:cNvSpPr txBox="1"/>
            <p:nvPr/>
          </p:nvSpPr>
          <p:spPr>
            <a:xfrm>
              <a:off x="8093097" y="2660271"/>
              <a:ext cx="1664673" cy="5655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Functional</a:t>
              </a:r>
              <a:endParaRPr lang="de-DE" sz="8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  <a:p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solution</a:t>
              </a:r>
              <a:br>
                <a:rPr lang="de-DE" sz="800" dirty="0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</a:br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requirements</a:t>
              </a:r>
              <a:endParaRPr lang="de-DE" sz="8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</p:txBody>
        </p:sp>
      </p:grpSp>
      <p:grpSp>
        <p:nvGrpSpPr>
          <p:cNvPr id="40" name="Gruppieren 39"/>
          <p:cNvGrpSpPr/>
          <p:nvPr/>
        </p:nvGrpSpPr>
        <p:grpSpPr>
          <a:xfrm>
            <a:off x="4218102" y="2136595"/>
            <a:ext cx="4573050" cy="1803307"/>
            <a:chOff x="4554065" y="2328407"/>
            <a:chExt cx="4237087" cy="1467479"/>
          </a:xfrm>
        </p:grpSpPr>
        <p:sp>
          <p:nvSpPr>
            <p:cNvPr id="3" name="Richtungspfeil 2"/>
            <p:cNvSpPr/>
            <p:nvPr/>
          </p:nvSpPr>
          <p:spPr>
            <a:xfrm>
              <a:off x="4554065" y="3494970"/>
              <a:ext cx="4237087" cy="300916"/>
            </a:xfrm>
            <a:prstGeom prst="homePlate">
              <a:avLst/>
            </a:prstGeom>
            <a:solidFill>
              <a:schemeClr val="accent5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14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Change</a:t>
              </a:r>
            </a:p>
          </p:txBody>
        </p:sp>
        <p:sp>
          <p:nvSpPr>
            <p:cNvPr id="5" name="Ellipse 4"/>
            <p:cNvSpPr/>
            <p:nvPr/>
          </p:nvSpPr>
          <p:spPr>
            <a:xfrm>
              <a:off x="4554065" y="2328407"/>
              <a:ext cx="2952328" cy="993505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14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Program</a:t>
              </a: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lang="en-GB" dirty="0"/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6" name="Ellipse 5"/>
            <p:cNvSpPr/>
            <p:nvPr/>
          </p:nvSpPr>
          <p:spPr>
            <a:xfrm>
              <a:off x="4716016" y="2624708"/>
              <a:ext cx="648072" cy="451098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85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Project</a:t>
              </a: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85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</a:t>
              </a:r>
              <a:endParaRPr kumimoji="0" lang="en-GB" sz="8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5364088" y="2916148"/>
              <a:ext cx="576064" cy="303674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85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Project</a:t>
              </a: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85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</a:t>
              </a:r>
              <a:endParaRPr kumimoji="0" lang="en-GB" sz="8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endParaRPr>
            </a:p>
          </p:txBody>
        </p:sp>
        <p:sp>
          <p:nvSpPr>
            <p:cNvPr id="8" name="Ellipse 7"/>
            <p:cNvSpPr/>
            <p:nvPr/>
          </p:nvSpPr>
          <p:spPr>
            <a:xfrm>
              <a:off x="6079976" y="2755812"/>
              <a:ext cx="648072" cy="464010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85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Project</a:t>
              </a: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85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</a:t>
              </a:r>
              <a:endParaRPr kumimoji="0" lang="en-GB" sz="8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endParaRPr>
            </a:p>
          </p:txBody>
        </p:sp>
        <p:sp>
          <p:nvSpPr>
            <p:cNvPr id="9" name="Ellipse 8"/>
            <p:cNvSpPr/>
            <p:nvPr/>
          </p:nvSpPr>
          <p:spPr>
            <a:xfrm>
              <a:off x="6790531" y="2624708"/>
              <a:ext cx="576064" cy="367724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85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Project</a:t>
              </a: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85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</a:t>
              </a:r>
              <a:endParaRPr kumimoji="0" lang="en-GB" sz="8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endParaRPr>
            </a:p>
          </p:txBody>
        </p:sp>
        <p:sp>
          <p:nvSpPr>
            <p:cNvPr id="11" name="Ellipse 10"/>
            <p:cNvSpPr/>
            <p:nvPr/>
          </p:nvSpPr>
          <p:spPr>
            <a:xfrm>
              <a:off x="7567016" y="2530488"/>
              <a:ext cx="1224136" cy="548152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dash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</a:t>
              </a:r>
              <a:endParaRPr kumimoji="0" lang="en-GB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843453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Shape 749"/>
          <p:cNvSpPr/>
          <p:nvPr/>
        </p:nvSpPr>
        <p:spPr>
          <a:xfrm>
            <a:off x="417598" y="1059582"/>
            <a:ext cx="8416702" cy="3096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/>
          <a:p>
            <a:pPr lvl="8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 err="1"/>
              <a:t>Holistic</a:t>
            </a:r>
            <a:r>
              <a:rPr lang="de-AT" sz="2000" dirty="0"/>
              <a:t> </a:t>
            </a:r>
            <a:r>
              <a:rPr lang="de-AT" sz="2000" dirty="0" err="1"/>
              <a:t>definition</a:t>
            </a:r>
            <a:r>
              <a:rPr lang="de-AT" sz="2000" dirty="0"/>
              <a:t> </a:t>
            </a:r>
            <a:r>
              <a:rPr lang="de-AT" sz="2000" dirty="0" err="1"/>
              <a:t>of</a:t>
            </a:r>
            <a:r>
              <a:rPr lang="de-AT" sz="2000" dirty="0"/>
              <a:t> </a:t>
            </a:r>
            <a:r>
              <a:rPr lang="de-AT" sz="2000" dirty="0" err="1"/>
              <a:t>requirements</a:t>
            </a:r>
            <a:r>
              <a:rPr lang="de-AT" sz="2000" dirty="0"/>
              <a:t> </a:t>
            </a:r>
            <a:r>
              <a:rPr lang="de-AT" sz="2000" dirty="0" err="1"/>
              <a:t>based</a:t>
            </a:r>
            <a:r>
              <a:rPr lang="de-AT" sz="2000" dirty="0"/>
              <a:t> on </a:t>
            </a:r>
            <a:r>
              <a:rPr lang="de-AT" sz="2800" dirty="0" err="1"/>
              <a:t>change</a:t>
            </a:r>
            <a:r>
              <a:rPr lang="de-AT" sz="2800" dirty="0"/>
              <a:t> </a:t>
            </a:r>
            <a:r>
              <a:rPr lang="de-AT" sz="2800" dirty="0" err="1"/>
              <a:t>dimensions</a:t>
            </a:r>
            <a:endParaRPr lang="de-AT" sz="2800" dirty="0"/>
          </a:p>
          <a:p>
            <a:pPr lvl="8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lang="de-AT" sz="2000" dirty="0"/>
          </a:p>
          <a:p>
            <a:pPr lvl="8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 err="1"/>
              <a:t>Requirement</a:t>
            </a:r>
            <a:r>
              <a:rPr lang="de-AT" sz="2000" dirty="0"/>
              <a:t> management </a:t>
            </a:r>
            <a:r>
              <a:rPr lang="de-AT" sz="2800" dirty="0" err="1"/>
              <a:t>processes</a:t>
            </a:r>
            <a:r>
              <a:rPr lang="de-AT" sz="2800" dirty="0"/>
              <a:t> </a:t>
            </a:r>
            <a:r>
              <a:rPr lang="de-AT" sz="2800" dirty="0" err="1"/>
              <a:t>over</a:t>
            </a:r>
            <a:r>
              <a:rPr lang="de-AT" sz="2800" dirty="0"/>
              <a:t> time</a:t>
            </a:r>
          </a:p>
          <a:p>
            <a:pPr marL="359999" lvl="8" indent="-359999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buFont typeface="Lucida Grande"/>
              <a:buChar char="&gt;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400" dirty="0" err="1"/>
              <a:t>Defining</a:t>
            </a:r>
            <a:r>
              <a:rPr lang="de-AT" sz="2400" dirty="0"/>
              <a:t> initial </a:t>
            </a:r>
            <a:r>
              <a:rPr lang="de-AT" sz="2400" dirty="0" err="1"/>
              <a:t>requirements</a:t>
            </a:r>
            <a:r>
              <a:rPr lang="de-AT" sz="2400" dirty="0"/>
              <a:t> i</a:t>
            </a:r>
            <a:r>
              <a:rPr lang="de-AT" sz="2000" dirty="0"/>
              <a:t>n a </a:t>
            </a:r>
            <a:r>
              <a:rPr lang="de-AT" sz="2000" dirty="0" err="1"/>
              <a:t>feasibility</a:t>
            </a:r>
            <a:r>
              <a:rPr lang="de-AT" sz="2000" dirty="0"/>
              <a:t>/</a:t>
            </a:r>
            <a:r>
              <a:rPr lang="de-AT" sz="2000" dirty="0" err="1"/>
              <a:t>conception</a:t>
            </a:r>
            <a:r>
              <a:rPr lang="de-AT" sz="2000" dirty="0"/>
              <a:t> </a:t>
            </a:r>
            <a:r>
              <a:rPr lang="de-AT" sz="2000" dirty="0" err="1"/>
              <a:t>project</a:t>
            </a:r>
            <a:r>
              <a:rPr lang="de-AT" sz="2000" dirty="0"/>
              <a:t> </a:t>
            </a:r>
          </a:p>
          <a:p>
            <a:pPr marL="359999" lvl="8" indent="-359999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buFont typeface="Lucida Grande"/>
              <a:buChar char="&gt;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400" dirty="0"/>
              <a:t>Controlling </a:t>
            </a:r>
            <a:r>
              <a:rPr lang="de-AT" sz="2400" dirty="0" err="1"/>
              <a:t>solution</a:t>
            </a:r>
            <a:r>
              <a:rPr lang="de-AT" sz="2400" dirty="0"/>
              <a:t> </a:t>
            </a:r>
            <a:r>
              <a:rPr lang="de-AT" sz="2400" dirty="0" err="1"/>
              <a:t>requirements</a:t>
            </a:r>
            <a:r>
              <a:rPr lang="de-AT" sz="2400" dirty="0"/>
              <a:t> </a:t>
            </a:r>
            <a:r>
              <a:rPr lang="de-AT" sz="2000" dirty="0"/>
              <a:t>in an </a:t>
            </a:r>
            <a:r>
              <a:rPr lang="de-AT" sz="2000" dirty="0" err="1"/>
              <a:t>implementation</a:t>
            </a:r>
            <a:r>
              <a:rPr lang="de-AT" sz="2000" dirty="0"/>
              <a:t> </a:t>
            </a:r>
            <a:r>
              <a:rPr lang="de-AT" sz="2000" dirty="0" err="1"/>
              <a:t>project</a:t>
            </a:r>
            <a:r>
              <a:rPr lang="de-AT" sz="2000" dirty="0"/>
              <a:t> </a:t>
            </a:r>
          </a:p>
          <a:p>
            <a:pPr marL="359999" lvl="8" indent="-359999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buFont typeface="Lucida Grande"/>
              <a:buChar char="&gt;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400" dirty="0"/>
              <a:t>Controlling </a:t>
            </a:r>
            <a:r>
              <a:rPr lang="de-AT" sz="2400" dirty="0" err="1"/>
              <a:t>business</a:t>
            </a:r>
            <a:r>
              <a:rPr lang="de-AT" sz="2400" dirty="0"/>
              <a:t> </a:t>
            </a:r>
            <a:r>
              <a:rPr lang="de-AT" sz="2400" dirty="0" err="1"/>
              <a:t>requirements</a:t>
            </a:r>
            <a:r>
              <a:rPr lang="de-AT" sz="2400" dirty="0"/>
              <a:t> </a:t>
            </a:r>
            <a:r>
              <a:rPr lang="de-AT" sz="2000" dirty="0" err="1"/>
              <a:t>over</a:t>
            </a:r>
            <a:r>
              <a:rPr lang="de-AT" sz="2000" dirty="0"/>
              <a:t> </a:t>
            </a:r>
            <a:r>
              <a:rPr lang="de-AT" sz="2000" dirty="0" err="1"/>
              <a:t>the</a:t>
            </a:r>
            <a:r>
              <a:rPr lang="de-AT" sz="2000" dirty="0"/>
              <a:t> </a:t>
            </a:r>
            <a:r>
              <a:rPr lang="de-AT" sz="2000" dirty="0" err="1"/>
              <a:t>change</a:t>
            </a:r>
            <a:r>
              <a:rPr lang="de-AT" sz="2000" dirty="0"/>
              <a:t>/</a:t>
            </a:r>
            <a:r>
              <a:rPr lang="de-AT" sz="2000" dirty="0" err="1"/>
              <a:t>investment</a:t>
            </a:r>
            <a:r>
              <a:rPr lang="de-AT" sz="2000" dirty="0"/>
              <a:t> </a:t>
            </a:r>
            <a:r>
              <a:rPr lang="de-AT" sz="2000" dirty="0" err="1"/>
              <a:t>period</a:t>
            </a:r>
            <a:endParaRPr lang="de-AT" sz="2000" dirty="0"/>
          </a:p>
        </p:txBody>
      </p:sp>
    </p:spTree>
    <p:extLst>
      <p:ext uri="{BB962C8B-B14F-4D97-AF65-F5344CB8AC3E}">
        <p14:creationId xmlns:p14="http://schemas.microsoft.com/office/powerpoint/2010/main" val="3167516364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 Dimensions for Holistic Solutions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de-AT" smtClean="0"/>
              <a:pPr/>
              <a:t>14</a:t>
            </a:fld>
            <a:endParaRPr lang="de-AT"/>
          </a:p>
        </p:txBody>
      </p:sp>
      <p:sp>
        <p:nvSpPr>
          <p:cNvPr id="5" name="Textplatzhalter 4"/>
          <p:cNvSpPr txBox="1">
            <a:spLocks/>
          </p:cNvSpPr>
          <p:nvPr/>
        </p:nvSpPr>
        <p:spPr>
          <a:xfrm>
            <a:off x="417598" y="1275606"/>
            <a:ext cx="3757564" cy="3364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 marL="359999" marR="0" indent="-359999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719998" marR="0" indent="-359999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9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1079999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8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3pPr>
            <a:lvl4pPr marL="1439999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7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4pPr>
            <a:lvl5pPr marL="1800000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7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  <a:lvl6pPr marL="2528888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6pPr>
            <a:lvl7pPr marL="2986088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7pPr>
            <a:lvl8pPr marL="3443287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8pPr>
            <a:lvl9pPr marL="3900487" marR="0" indent="-315912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hangingPunct="1"/>
            <a:r>
              <a:rPr lang="de-AT" sz="1600" dirty="0" err="1"/>
              <a:t>Structures</a:t>
            </a:r>
            <a:r>
              <a:rPr lang="de-AT" sz="1600" dirty="0"/>
              <a:t> </a:t>
            </a:r>
          </a:p>
          <a:p>
            <a:pPr lvl="1" hangingPunct="1"/>
            <a:r>
              <a:rPr lang="de-AT" sz="1600" dirty="0"/>
              <a:t>Services, </a:t>
            </a:r>
            <a:r>
              <a:rPr lang="de-AT" sz="1600" dirty="0" err="1"/>
              <a:t>products</a:t>
            </a:r>
            <a:endParaRPr lang="de-AT" sz="1600" dirty="0"/>
          </a:p>
          <a:p>
            <a:pPr lvl="1" hangingPunct="1"/>
            <a:r>
              <a:rPr lang="de-AT" sz="1600" dirty="0"/>
              <a:t>Technologies</a:t>
            </a:r>
          </a:p>
          <a:p>
            <a:pPr lvl="1" hangingPunct="1"/>
            <a:r>
              <a:rPr lang="de-AT" sz="1600" dirty="0" err="1"/>
              <a:t>Organizational</a:t>
            </a:r>
            <a:r>
              <a:rPr lang="de-AT" sz="1600" dirty="0"/>
              <a:t> </a:t>
            </a:r>
            <a:r>
              <a:rPr lang="de-AT" sz="1600" dirty="0" err="1"/>
              <a:t>structures</a:t>
            </a:r>
            <a:endParaRPr lang="de-AT" sz="1600" dirty="0"/>
          </a:p>
          <a:p>
            <a:pPr lvl="1" hangingPunct="1"/>
            <a:r>
              <a:rPr lang="de-AT" sz="1600" dirty="0" err="1"/>
              <a:t>Organizational</a:t>
            </a:r>
            <a:r>
              <a:rPr lang="de-AT" sz="1600" dirty="0"/>
              <a:t> </a:t>
            </a:r>
            <a:r>
              <a:rPr lang="de-AT" sz="1600" dirty="0" err="1"/>
              <a:t>culture</a:t>
            </a:r>
            <a:r>
              <a:rPr lang="de-AT" sz="1600" dirty="0"/>
              <a:t> </a:t>
            </a:r>
          </a:p>
          <a:p>
            <a:pPr lvl="1" hangingPunct="1"/>
            <a:r>
              <a:rPr lang="de-AT" sz="1600" dirty="0" err="1"/>
              <a:t>Personnel</a:t>
            </a:r>
            <a:r>
              <a:rPr lang="de-AT" sz="1600" dirty="0"/>
              <a:t>  </a:t>
            </a:r>
          </a:p>
          <a:p>
            <a:pPr lvl="1" hangingPunct="1"/>
            <a:r>
              <a:rPr lang="de-AT" sz="1600" dirty="0"/>
              <a:t>Infrastructure </a:t>
            </a:r>
          </a:p>
          <a:p>
            <a:pPr lvl="1" hangingPunct="1"/>
            <a:r>
              <a:rPr lang="de-AT" sz="1600" dirty="0"/>
              <a:t>Budget, </a:t>
            </a:r>
            <a:r>
              <a:rPr lang="de-AT" sz="1600" dirty="0" err="1"/>
              <a:t>financing</a:t>
            </a:r>
            <a:r>
              <a:rPr lang="de-AT" sz="1600" dirty="0"/>
              <a:t> </a:t>
            </a:r>
          </a:p>
          <a:p>
            <a:pPr lvl="1" hangingPunct="1"/>
            <a:endParaRPr lang="de-AT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3851920" y="1165573"/>
            <a:ext cx="4272394" cy="1910233"/>
            <a:chOff x="615542" y="1126962"/>
            <a:chExt cx="6601373" cy="2951545"/>
          </a:xfrm>
        </p:grpSpPr>
        <p:sp>
          <p:nvSpPr>
            <p:cNvPr id="7" name="Ellipse 6"/>
            <p:cNvSpPr/>
            <p:nvPr/>
          </p:nvSpPr>
          <p:spPr bwMode="auto">
            <a:xfrm>
              <a:off x="615542" y="2105023"/>
              <a:ext cx="3200878" cy="1639700"/>
            </a:xfrm>
            <a:prstGeom prst="ellipse">
              <a:avLst/>
            </a:prstGeom>
            <a:solidFill>
              <a:schemeClr val="accent5"/>
            </a:solidFill>
            <a:ln w="19050" cap="flat" cmpd="sng" algn="ctr">
              <a:solidFill>
                <a:srgbClr val="357D5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762000"/>
              <a:r>
                <a:rPr lang="de-DE" dirty="0" err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Social</a:t>
              </a:r>
              <a:r>
                <a:rPr lang="de-DE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System</a:t>
              </a:r>
            </a:p>
          </p:txBody>
        </p:sp>
        <p:sp>
          <p:nvSpPr>
            <p:cNvPr id="8" name="Ellipse 7"/>
            <p:cNvSpPr/>
            <p:nvPr/>
          </p:nvSpPr>
          <p:spPr bwMode="auto">
            <a:xfrm>
              <a:off x="4774657" y="1126962"/>
              <a:ext cx="2442258" cy="112274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762000" eaLnBrk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de-DE" dirty="0">
                  <a:solidFill>
                    <a:srgbClr val="535353"/>
                  </a:solidFill>
                  <a:latin typeface="Open Sans"/>
                  <a:cs typeface="Open Sans"/>
                </a:rPr>
                <a:t>Stakeholder</a:t>
              </a:r>
            </a:p>
          </p:txBody>
        </p:sp>
        <p:sp>
          <p:nvSpPr>
            <p:cNvPr id="9" name="Ellipse 8"/>
            <p:cNvSpPr/>
            <p:nvPr/>
          </p:nvSpPr>
          <p:spPr bwMode="auto">
            <a:xfrm>
              <a:off x="4774657" y="2955762"/>
              <a:ext cx="2442258" cy="112274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762000" eaLnBrk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de-DE" dirty="0">
                  <a:solidFill>
                    <a:srgbClr val="535353"/>
                  </a:solidFill>
                  <a:latin typeface="Open Sans"/>
                  <a:cs typeface="Open Sans"/>
                </a:rPr>
                <a:t>Stakeholder</a:t>
              </a:r>
            </a:p>
          </p:txBody>
        </p:sp>
        <p:cxnSp>
          <p:nvCxnSpPr>
            <p:cNvPr id="10" name="Gerader Verbinder 9"/>
            <p:cNvCxnSpPr>
              <a:cxnSpLocks/>
              <a:stCxn id="7" idx="7"/>
              <a:endCxn id="8" idx="2"/>
            </p:cNvCxnSpPr>
            <p:nvPr/>
          </p:nvCxnSpPr>
          <p:spPr bwMode="auto">
            <a:xfrm flipV="1">
              <a:off x="3347662" y="1688335"/>
              <a:ext cx="1426995" cy="65681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Gerader Verbinder 10"/>
            <p:cNvCxnSpPr>
              <a:cxnSpLocks/>
              <a:stCxn id="7" idx="5"/>
              <a:endCxn id="9" idx="2"/>
            </p:cNvCxnSpPr>
            <p:nvPr/>
          </p:nvCxnSpPr>
          <p:spPr bwMode="auto">
            <a:xfrm>
              <a:off x="3347662" y="3504594"/>
              <a:ext cx="1426995" cy="1254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2" name="Textplatzhalter 4"/>
          <p:cNvSpPr txBox="1">
            <a:spLocks/>
          </p:cNvSpPr>
          <p:nvPr/>
        </p:nvSpPr>
        <p:spPr>
          <a:xfrm>
            <a:off x="4427984" y="3354849"/>
            <a:ext cx="3971604" cy="12550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 marL="359999" marR="0" indent="-359999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719998" marR="0" indent="-359999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9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1079999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8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3pPr>
            <a:lvl4pPr marL="1439999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7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4pPr>
            <a:lvl5pPr marL="1800000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7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  <a:lvl6pPr marL="2528888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6pPr>
            <a:lvl7pPr marL="2986088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7pPr>
            <a:lvl8pPr marL="3443287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8pPr>
            <a:lvl9pPr marL="3900487" marR="0" indent="-315912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hangingPunct="1"/>
            <a:r>
              <a:rPr lang="en-GB" sz="1600" dirty="0"/>
              <a:t>Contexts </a:t>
            </a:r>
          </a:p>
          <a:p>
            <a:pPr lvl="1" hangingPunct="1"/>
            <a:r>
              <a:rPr lang="en-GB" sz="1600" dirty="0"/>
              <a:t>Higher social system </a:t>
            </a:r>
          </a:p>
          <a:p>
            <a:pPr lvl="1" hangingPunct="1"/>
            <a:r>
              <a:rPr lang="en-GB" sz="1600" dirty="0"/>
              <a:t>Stakeholders </a:t>
            </a:r>
          </a:p>
          <a:p>
            <a:pPr lvl="1" hangingPunct="1"/>
            <a:r>
              <a:rPr lang="en-GB" sz="1600" dirty="0"/>
              <a:t>History and expectations about the future</a:t>
            </a:r>
          </a:p>
          <a:p>
            <a:pPr hangingPunct="1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37018818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599" y="592922"/>
            <a:ext cx="8416701" cy="572651"/>
          </a:xfrm>
        </p:spPr>
        <p:txBody>
          <a:bodyPr/>
          <a:lstStyle/>
          <a:p>
            <a:pPr lvl="1"/>
            <a:r>
              <a:rPr lang="en-GB" altLang="de-DE" dirty="0">
                <a:solidFill>
                  <a:schemeClr val="tx1"/>
                </a:solidFill>
              </a:rPr>
              <a:t>Managing Requirements: Quality Issues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7598" y="1275606"/>
            <a:ext cx="8258858" cy="3364260"/>
          </a:xfrm>
        </p:spPr>
        <p:txBody>
          <a:bodyPr/>
          <a:lstStyle/>
          <a:p>
            <a:r>
              <a:rPr lang="de-AT" dirty="0">
                <a:solidFill>
                  <a:srgbClr val="C00000"/>
                </a:solidFill>
              </a:rPr>
              <a:t>Bad</a:t>
            </a:r>
            <a:r>
              <a:rPr lang="de-AT" dirty="0"/>
              <a:t> </a:t>
            </a:r>
            <a:r>
              <a:rPr lang="de-AT" dirty="0" err="1"/>
              <a:t>quality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requirement</a:t>
            </a:r>
            <a:r>
              <a:rPr lang="de-AT" dirty="0"/>
              <a:t> </a:t>
            </a:r>
            <a:r>
              <a:rPr lang="de-AT" dirty="0" err="1"/>
              <a:t>definitions</a:t>
            </a:r>
            <a:endParaRPr lang="de-AT" dirty="0"/>
          </a:p>
          <a:p>
            <a:pPr lvl="1"/>
            <a:r>
              <a:rPr lang="de-AT" dirty="0" err="1"/>
              <a:t>incomplete</a:t>
            </a:r>
            <a:r>
              <a:rPr lang="de-AT" dirty="0"/>
              <a:t>, not </a:t>
            </a:r>
            <a:r>
              <a:rPr lang="de-AT" dirty="0" err="1"/>
              <a:t>testable</a:t>
            </a:r>
            <a:r>
              <a:rPr lang="de-AT" dirty="0"/>
              <a:t>, </a:t>
            </a:r>
            <a:r>
              <a:rPr lang="de-AT" dirty="0" err="1"/>
              <a:t>too</a:t>
            </a:r>
            <a:r>
              <a:rPr lang="de-AT" dirty="0"/>
              <a:t> </a:t>
            </a:r>
            <a:r>
              <a:rPr lang="de-AT" dirty="0" err="1"/>
              <a:t>little</a:t>
            </a:r>
            <a:r>
              <a:rPr lang="de-AT" dirty="0"/>
              <a:t> </a:t>
            </a:r>
            <a:r>
              <a:rPr lang="de-AT" dirty="0" err="1"/>
              <a:t>customer-orientation</a:t>
            </a:r>
            <a:endParaRPr lang="de-AT" dirty="0"/>
          </a:p>
          <a:p>
            <a:r>
              <a:rPr lang="de-AT" dirty="0" err="1">
                <a:solidFill>
                  <a:srgbClr val="C00000"/>
                </a:solidFill>
              </a:rPr>
              <a:t>Unclear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definitions</a:t>
            </a:r>
            <a:r>
              <a:rPr lang="de-AT" dirty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de-AT" dirty="0" err="1">
                <a:solidFill>
                  <a:schemeClr val="tx1"/>
                </a:solidFill>
              </a:rPr>
              <a:t>demands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de-AT" dirty="0" err="1">
                <a:solidFill>
                  <a:schemeClr val="tx1"/>
                </a:solidFill>
              </a:rPr>
              <a:t>expectations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de-AT" dirty="0" err="1">
                <a:solidFill>
                  <a:schemeClr val="tx1"/>
                </a:solidFill>
              </a:rPr>
              <a:t>requirements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de-AT" dirty="0" err="1">
                <a:solidFill>
                  <a:schemeClr val="tx1"/>
                </a:solidFill>
              </a:rPr>
              <a:t>specifications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de-AT" dirty="0" err="1">
                <a:solidFill>
                  <a:schemeClr val="tx1"/>
                </a:solidFill>
              </a:rPr>
              <a:t>user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stories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de-AT" dirty="0" err="1">
                <a:solidFill>
                  <a:schemeClr val="tx1"/>
                </a:solidFill>
              </a:rPr>
              <a:t>use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cases</a:t>
            </a:r>
            <a:endParaRPr lang="de-AT" dirty="0">
              <a:solidFill>
                <a:schemeClr val="tx1"/>
              </a:solidFill>
            </a:endParaRPr>
          </a:p>
          <a:p>
            <a:pPr lvl="1"/>
            <a:r>
              <a:rPr lang="de-AT" dirty="0" err="1">
                <a:solidFill>
                  <a:schemeClr val="tx1"/>
                </a:solidFill>
              </a:rPr>
              <a:t>change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de-AT" dirty="0" err="1">
                <a:solidFill>
                  <a:schemeClr val="tx1"/>
                </a:solidFill>
              </a:rPr>
              <a:t>change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request</a:t>
            </a:r>
            <a:endParaRPr lang="de-AT" dirty="0">
              <a:solidFill>
                <a:schemeClr val="tx1"/>
              </a:solidFill>
            </a:endParaRPr>
          </a:p>
          <a:p>
            <a:r>
              <a:rPr lang="de-AT" dirty="0">
                <a:solidFill>
                  <a:srgbClr val="C00000"/>
                </a:solidFill>
              </a:rPr>
              <a:t>Many </a:t>
            </a:r>
            <a:r>
              <a:rPr lang="de-AT" dirty="0" err="1">
                <a:solidFill>
                  <a:srgbClr val="C00000"/>
                </a:solidFill>
              </a:rPr>
              <a:t>change</a:t>
            </a:r>
            <a:r>
              <a:rPr lang="de-AT" dirty="0">
                <a:solidFill>
                  <a:srgbClr val="C00000"/>
                </a:solidFill>
              </a:rPr>
              <a:t> </a:t>
            </a:r>
            <a:r>
              <a:rPr lang="de-AT" dirty="0" err="1">
                <a:solidFill>
                  <a:srgbClr val="C00000"/>
                </a:solidFill>
              </a:rPr>
              <a:t>requests</a:t>
            </a:r>
            <a:r>
              <a:rPr lang="de-AT" dirty="0">
                <a:solidFill>
                  <a:srgbClr val="C00000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because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of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dynamics</a:t>
            </a:r>
            <a:endParaRPr lang="de-AT" dirty="0">
              <a:solidFill>
                <a:schemeClr val="tx1"/>
              </a:solidFill>
            </a:endParaRPr>
          </a:p>
          <a:p>
            <a:pPr lvl="1"/>
            <a:r>
              <a:rPr lang="de-AT" dirty="0" err="1">
                <a:solidFill>
                  <a:schemeClr val="tx1"/>
                </a:solidFill>
              </a:rPr>
              <a:t>complicated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performance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of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change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requests</a:t>
            </a:r>
            <a:endParaRPr lang="de-AT" dirty="0">
              <a:solidFill>
                <a:schemeClr val="tx1"/>
              </a:solidFill>
            </a:endParaRPr>
          </a:p>
          <a:p>
            <a:pPr lvl="1"/>
            <a:endParaRPr lang="de-AT" sz="1400" dirty="0">
              <a:solidFill>
                <a:schemeClr val="tx1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de-AT" smtClean="0"/>
              <a:t>15</a:t>
            </a:fld>
            <a:endParaRPr lang="de-AT"/>
          </a:p>
        </p:txBody>
      </p:sp>
      <p:sp>
        <p:nvSpPr>
          <p:cNvPr id="5" name="Textplatzhalter 2"/>
          <p:cNvSpPr txBox="1">
            <a:spLocks/>
          </p:cNvSpPr>
          <p:nvPr/>
        </p:nvSpPr>
        <p:spPr>
          <a:xfrm>
            <a:off x="4810086" y="1269430"/>
            <a:ext cx="4010386" cy="3364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 marL="359999" marR="0" indent="-359999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719998" marR="0" indent="-359999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9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1079999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8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3pPr>
            <a:lvl4pPr marL="1439999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7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4pPr>
            <a:lvl5pPr marL="1800000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7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  <a:lvl6pPr marL="2528888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6pPr>
            <a:lvl7pPr marL="2986088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7pPr>
            <a:lvl8pPr marL="3443287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8pPr>
            <a:lvl9pPr marL="3900487" marR="0" indent="-315912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 hangingPunct="1">
              <a:buNone/>
            </a:pPr>
            <a:endParaRPr lang="de-AT" sz="1400" dirty="0">
              <a:solidFill>
                <a:schemeClr val="tx1"/>
              </a:solidFill>
            </a:endParaRPr>
          </a:p>
        </p:txBody>
      </p:sp>
      <p:sp>
        <p:nvSpPr>
          <p:cNvPr id="6" name="Textplatzhalter 2"/>
          <p:cNvSpPr txBox="1">
            <a:spLocks/>
          </p:cNvSpPr>
          <p:nvPr/>
        </p:nvSpPr>
        <p:spPr>
          <a:xfrm>
            <a:off x="791580" y="4480981"/>
            <a:ext cx="7560840" cy="539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 marL="359999" marR="0" indent="-359999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719998" marR="0" indent="-359999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9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1079999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8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3pPr>
            <a:lvl4pPr marL="1439999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7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4pPr>
            <a:lvl5pPr marL="1800000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7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  <a:lvl6pPr marL="2528888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6pPr>
            <a:lvl7pPr marL="2986088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7pPr>
            <a:lvl8pPr marL="3443287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8pPr>
            <a:lvl9pPr marL="3900487" marR="0" indent="-315912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 algn="ctr" hangingPunct="1">
              <a:buNone/>
            </a:pPr>
            <a:r>
              <a:rPr lang="de-AT" b="1" dirty="0">
                <a:solidFill>
                  <a:srgbClr val="C00000"/>
                </a:solidFill>
                <a:sym typeface="Wingdings" panose="05000000000000000000" pitchFamily="2" charset="2"/>
              </a:rPr>
              <a:t>Agile </a:t>
            </a:r>
            <a:r>
              <a:rPr lang="de-AT" b="1" dirty="0" err="1">
                <a:solidFill>
                  <a:srgbClr val="C00000"/>
                </a:solidFill>
              </a:rPr>
              <a:t>approaches</a:t>
            </a:r>
            <a:r>
              <a:rPr lang="de-AT" b="1" dirty="0">
                <a:solidFill>
                  <a:srgbClr val="C00000"/>
                </a:solidFill>
              </a:rPr>
              <a:t> </a:t>
            </a:r>
            <a:r>
              <a:rPr lang="de-AT" b="1" dirty="0" err="1">
                <a:solidFill>
                  <a:srgbClr val="C00000"/>
                </a:solidFill>
              </a:rPr>
              <a:t>are</a:t>
            </a:r>
            <a:r>
              <a:rPr lang="de-AT" b="1" dirty="0">
                <a:solidFill>
                  <a:srgbClr val="C00000"/>
                </a:solidFill>
              </a:rPr>
              <a:t> not </a:t>
            </a:r>
            <a:r>
              <a:rPr lang="de-AT" b="1" dirty="0" err="1">
                <a:solidFill>
                  <a:srgbClr val="C00000"/>
                </a:solidFill>
              </a:rPr>
              <a:t>solving</a:t>
            </a:r>
            <a:r>
              <a:rPr lang="de-AT" b="1" dirty="0">
                <a:solidFill>
                  <a:srgbClr val="C00000"/>
                </a:solidFill>
              </a:rPr>
              <a:t> all </a:t>
            </a:r>
            <a:r>
              <a:rPr lang="de-AT" b="1" dirty="0" err="1">
                <a:solidFill>
                  <a:srgbClr val="C00000"/>
                </a:solidFill>
              </a:rPr>
              <a:t>of</a:t>
            </a:r>
            <a:r>
              <a:rPr lang="de-AT" b="1" dirty="0">
                <a:solidFill>
                  <a:srgbClr val="C00000"/>
                </a:solidFill>
              </a:rPr>
              <a:t> </a:t>
            </a:r>
            <a:r>
              <a:rPr lang="de-AT" b="1" dirty="0" err="1">
                <a:solidFill>
                  <a:srgbClr val="C00000"/>
                </a:solidFill>
              </a:rPr>
              <a:t>these</a:t>
            </a:r>
            <a:r>
              <a:rPr lang="de-AT" b="1" dirty="0">
                <a:solidFill>
                  <a:srgbClr val="C00000"/>
                </a:solidFill>
              </a:rPr>
              <a:t> </a:t>
            </a:r>
            <a:r>
              <a:rPr lang="de-AT" b="1" dirty="0" err="1">
                <a:solidFill>
                  <a:srgbClr val="C00000"/>
                </a:solidFill>
              </a:rPr>
              <a:t>problems</a:t>
            </a:r>
            <a:r>
              <a:rPr lang="de-AT" b="1" dirty="0">
                <a:solidFill>
                  <a:srgbClr val="C0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02187469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Shape 746"/>
          <p:cNvSpPr/>
          <p:nvPr/>
        </p:nvSpPr>
        <p:spPr>
          <a:xfrm>
            <a:off x="417598" y="699542"/>
            <a:ext cx="8416702" cy="9715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/>
          <a:p>
            <a:pPr algn="just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4000" dirty="0"/>
              <a:t>Solutions!!</a:t>
            </a:r>
          </a:p>
          <a:p>
            <a:pPr algn="just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lang="de-AT" sz="1700" dirty="0"/>
          </a:p>
          <a:p>
            <a:pPr algn="just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 err="1"/>
              <a:t>Traceability</a:t>
            </a:r>
            <a:r>
              <a:rPr lang="de-AT" sz="2000" dirty="0"/>
              <a:t>, </a:t>
            </a:r>
            <a:r>
              <a:rPr lang="de-AT" sz="2400" dirty="0" err="1"/>
              <a:t>testability</a:t>
            </a:r>
            <a:r>
              <a:rPr lang="de-AT" sz="2000" dirty="0"/>
              <a:t> </a:t>
            </a:r>
            <a:r>
              <a:rPr lang="de-AT" sz="2000" dirty="0" err="1"/>
              <a:t>of</a:t>
            </a:r>
            <a:r>
              <a:rPr lang="de-AT" sz="2000" dirty="0"/>
              <a:t> </a:t>
            </a:r>
            <a:r>
              <a:rPr lang="de-AT" sz="2000" dirty="0" err="1"/>
              <a:t>requirements</a:t>
            </a:r>
            <a:endParaRPr lang="de-AT" sz="2000" dirty="0"/>
          </a:p>
          <a:p>
            <a:pPr algn="just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lang="de-AT" sz="2000" dirty="0"/>
          </a:p>
          <a:p>
            <a:pPr algn="just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 err="1"/>
              <a:t>Application</a:t>
            </a:r>
            <a:r>
              <a:rPr lang="de-AT" sz="2000" dirty="0"/>
              <a:t> </a:t>
            </a:r>
            <a:r>
              <a:rPr lang="de-AT" sz="2000" dirty="0" err="1"/>
              <a:t>of</a:t>
            </a:r>
            <a:r>
              <a:rPr lang="de-AT" sz="2000" dirty="0"/>
              <a:t> a </a:t>
            </a:r>
            <a:r>
              <a:rPr lang="de-AT" sz="2400" dirty="0" err="1"/>
              <a:t>common</a:t>
            </a:r>
            <a:r>
              <a:rPr lang="de-AT" sz="2000" dirty="0"/>
              <a:t> </a:t>
            </a:r>
            <a:r>
              <a:rPr lang="de-AT" sz="2000" dirty="0" err="1"/>
              <a:t>terminology</a:t>
            </a:r>
            <a:r>
              <a:rPr lang="de-AT" sz="2000" dirty="0"/>
              <a:t> </a:t>
            </a:r>
          </a:p>
          <a:p>
            <a:pPr algn="just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lang="de-AT" sz="2000" dirty="0"/>
          </a:p>
          <a:p>
            <a:pPr algn="just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400" dirty="0" err="1"/>
              <a:t>Accepting</a:t>
            </a:r>
            <a:r>
              <a:rPr lang="de-AT" sz="2000" dirty="0"/>
              <a:t> </a:t>
            </a:r>
            <a:r>
              <a:rPr lang="de-AT" sz="2000" dirty="0" err="1"/>
              <a:t>dynamics</a:t>
            </a:r>
            <a:r>
              <a:rPr lang="de-AT" sz="2000" dirty="0"/>
              <a:t> </a:t>
            </a:r>
          </a:p>
          <a:p>
            <a:pPr marL="359999" lvl="1" indent="-359999" algn="just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buFont typeface="Lucida Grande"/>
              <a:buChar char="&gt;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 err="1"/>
              <a:t>Application</a:t>
            </a:r>
            <a:r>
              <a:rPr lang="de-AT" sz="2000" dirty="0"/>
              <a:t> </a:t>
            </a:r>
            <a:r>
              <a:rPr lang="de-AT" sz="2000" dirty="0" err="1"/>
              <a:t>of</a:t>
            </a:r>
            <a:r>
              <a:rPr lang="de-AT" sz="2000" dirty="0"/>
              <a:t> iterative </a:t>
            </a:r>
            <a:r>
              <a:rPr lang="de-AT" sz="2000" dirty="0" err="1"/>
              <a:t>approaches</a:t>
            </a:r>
            <a:endParaRPr lang="de-AT" sz="2000" dirty="0"/>
          </a:p>
          <a:p>
            <a:pPr marL="359999" indent="-359999" algn="just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buFont typeface="Lucida Grande"/>
              <a:buChar char="&gt;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 err="1"/>
              <a:t>Prioritization</a:t>
            </a:r>
            <a:r>
              <a:rPr lang="de-AT" sz="2000" dirty="0"/>
              <a:t> </a:t>
            </a:r>
            <a:r>
              <a:rPr lang="de-AT" sz="2000" dirty="0" err="1"/>
              <a:t>of</a:t>
            </a:r>
            <a:r>
              <a:rPr lang="de-AT" sz="2000" dirty="0"/>
              <a:t> </a:t>
            </a:r>
            <a:r>
              <a:rPr lang="de-AT" sz="2000" dirty="0" err="1"/>
              <a:t>requirements</a:t>
            </a:r>
            <a:endParaRPr lang="de-AT" sz="2000" dirty="0"/>
          </a:p>
          <a:p>
            <a:pPr marL="359999" indent="-359999" algn="just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buFont typeface="Lucida Grande"/>
              <a:buChar char="&gt;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000" dirty="0"/>
              <a:t>Definition </a:t>
            </a:r>
            <a:r>
              <a:rPr lang="de-AT" sz="2000" dirty="0" err="1"/>
              <a:t>of</a:t>
            </a:r>
            <a:r>
              <a:rPr lang="de-AT" sz="2000" dirty="0"/>
              <a:t> a formal </a:t>
            </a:r>
            <a:r>
              <a:rPr lang="de-AT" sz="2000" dirty="0" err="1"/>
              <a:t>change</a:t>
            </a:r>
            <a:r>
              <a:rPr lang="de-AT" sz="2000" dirty="0"/>
              <a:t> </a:t>
            </a:r>
            <a:r>
              <a:rPr lang="de-AT" sz="2000" dirty="0" err="1"/>
              <a:t>request</a:t>
            </a:r>
            <a:r>
              <a:rPr lang="de-AT" sz="2000" dirty="0"/>
              <a:t> </a:t>
            </a:r>
            <a:r>
              <a:rPr lang="de-AT" sz="2000" dirty="0" err="1"/>
              <a:t>process</a:t>
            </a:r>
            <a:endParaRPr lang="de-AT" sz="2000" dirty="0"/>
          </a:p>
          <a:p>
            <a:pPr marL="359999" indent="-359999" algn="just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buFont typeface="Lucida Grande"/>
              <a:buChar char="&gt;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lang="de-AT" sz="1700" dirty="0"/>
          </a:p>
        </p:txBody>
      </p:sp>
    </p:spTree>
    <p:extLst>
      <p:ext uri="{BB962C8B-B14F-4D97-AF65-F5344CB8AC3E}">
        <p14:creationId xmlns:p14="http://schemas.microsoft.com/office/powerpoint/2010/main" val="283185119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Agenda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altLang="de-DE" dirty="0">
                <a:solidFill>
                  <a:schemeClr val="bg2"/>
                </a:solidFill>
              </a:rPr>
              <a:t>Changes and change architectures</a:t>
            </a:r>
          </a:p>
          <a:p>
            <a:pPr lvl="1"/>
            <a:r>
              <a:rPr lang="en-GB" altLang="de-DE" dirty="0">
                <a:solidFill>
                  <a:schemeClr val="bg2"/>
                </a:solidFill>
              </a:rPr>
              <a:t>Challenges in managing requirements</a:t>
            </a:r>
            <a:endParaRPr lang="de-AT" dirty="0">
              <a:solidFill>
                <a:schemeClr val="bg2"/>
              </a:solidFill>
            </a:endParaRPr>
          </a:p>
          <a:p>
            <a:r>
              <a:rPr lang="de-A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Requirements</a:t>
            </a:r>
            <a:r>
              <a:rPr lang="de-A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de-A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change</a:t>
            </a:r>
            <a:r>
              <a:rPr lang="de-A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de-A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contexts</a:t>
            </a:r>
            <a:endParaRPr lang="de-A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91134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Requirements Management in a Change Context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de-AT" smtClean="0"/>
              <a:t>18</a:t>
            </a:fld>
            <a:endParaRPr lang="de-AT" dirty="0"/>
          </a:p>
        </p:txBody>
      </p:sp>
      <p:sp>
        <p:nvSpPr>
          <p:cNvPr id="50" name="Gleichschenkliges Dreieck 49"/>
          <p:cNvSpPr/>
          <p:nvPr/>
        </p:nvSpPr>
        <p:spPr>
          <a:xfrm rot="5400000">
            <a:off x="3584531" y="2623115"/>
            <a:ext cx="677365" cy="286603"/>
          </a:xfrm>
          <a:prstGeom prst="triangle">
            <a:avLst/>
          </a:prstGeom>
          <a:solidFill>
            <a:schemeClr val="accent5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AT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grpSp>
        <p:nvGrpSpPr>
          <p:cNvPr id="25" name="Gruppieren 24"/>
          <p:cNvGrpSpPr>
            <a:grpSpLocks noChangeAspect="1"/>
          </p:cNvGrpSpPr>
          <p:nvPr/>
        </p:nvGrpSpPr>
        <p:grpSpPr>
          <a:xfrm>
            <a:off x="261384" y="1473838"/>
            <a:ext cx="3526912" cy="3019743"/>
            <a:chOff x="5255895" y="618118"/>
            <a:chExt cx="4518660" cy="4021195"/>
          </a:xfrm>
        </p:grpSpPr>
        <p:grpSp>
          <p:nvGrpSpPr>
            <p:cNvPr id="26" name="Gruppieren 25"/>
            <p:cNvGrpSpPr/>
            <p:nvPr/>
          </p:nvGrpSpPr>
          <p:grpSpPr>
            <a:xfrm>
              <a:off x="5255895" y="618118"/>
              <a:ext cx="4518660" cy="3679825"/>
              <a:chOff x="5255895" y="618118"/>
              <a:chExt cx="4518660" cy="3679825"/>
            </a:xfrm>
          </p:grpSpPr>
          <p:sp>
            <p:nvSpPr>
              <p:cNvPr id="30" name="Freihandform 29"/>
              <p:cNvSpPr/>
              <p:nvPr/>
            </p:nvSpPr>
            <p:spPr>
              <a:xfrm rot="21241643">
                <a:off x="6949124" y="2190728"/>
                <a:ext cx="2825431" cy="2107215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0 w 1906354"/>
                  <a:gd name="connsiteY2" fmla="*/ 0 h 1906354"/>
                  <a:gd name="connsiteX3" fmla="*/ 1906354 w 1906354"/>
                  <a:gd name="connsiteY3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997979 w 1906354"/>
                  <a:gd name="connsiteY2" fmla="*/ 911767 h 1906354"/>
                  <a:gd name="connsiteX3" fmla="*/ 1906354 w 1906354"/>
                  <a:gd name="connsiteY3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997979 w 1906354"/>
                  <a:gd name="connsiteY2" fmla="*/ 911767 h 1906354"/>
                  <a:gd name="connsiteX3" fmla="*/ 1906354 w 1906354"/>
                  <a:gd name="connsiteY3" fmla="*/ 0 h 1906354"/>
                  <a:gd name="connsiteX0" fmla="*/ 2064369 w 2064369"/>
                  <a:gd name="connsiteY0" fmla="*/ 0 h 1955283"/>
                  <a:gd name="connsiteX1" fmla="*/ 158015 w 2064369"/>
                  <a:gd name="connsiteY1" fmla="*/ 1906354 h 1955283"/>
                  <a:gd name="connsiteX2" fmla="*/ 159136 w 2064369"/>
                  <a:gd name="connsiteY2" fmla="*/ 1204294 h 1955283"/>
                  <a:gd name="connsiteX3" fmla="*/ 1155994 w 2064369"/>
                  <a:gd name="connsiteY3" fmla="*/ 911767 h 1955283"/>
                  <a:gd name="connsiteX4" fmla="*/ 2064369 w 2064369"/>
                  <a:gd name="connsiteY4" fmla="*/ 0 h 1955283"/>
                  <a:gd name="connsiteX0" fmla="*/ 2016965 w 2016965"/>
                  <a:gd name="connsiteY0" fmla="*/ 0 h 2001469"/>
                  <a:gd name="connsiteX1" fmla="*/ 110611 w 2016965"/>
                  <a:gd name="connsiteY1" fmla="*/ 1906354 h 2001469"/>
                  <a:gd name="connsiteX2" fmla="*/ 111732 w 2016965"/>
                  <a:gd name="connsiteY2" fmla="*/ 1204294 h 2001469"/>
                  <a:gd name="connsiteX3" fmla="*/ 1108590 w 2016965"/>
                  <a:gd name="connsiteY3" fmla="*/ 911767 h 2001469"/>
                  <a:gd name="connsiteX4" fmla="*/ 2016965 w 2016965"/>
                  <a:gd name="connsiteY4" fmla="*/ 0 h 2001469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1121 w 1906354"/>
                  <a:gd name="connsiteY2" fmla="*/ 1204294 h 1906354"/>
                  <a:gd name="connsiteX3" fmla="*/ 997979 w 1906354"/>
                  <a:gd name="connsiteY3" fmla="*/ 911767 h 1906354"/>
                  <a:gd name="connsiteX4" fmla="*/ 1906354 w 1906354"/>
                  <a:gd name="connsiteY4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1121 w 1906354"/>
                  <a:gd name="connsiteY2" fmla="*/ 1204294 h 1906354"/>
                  <a:gd name="connsiteX3" fmla="*/ 997979 w 1906354"/>
                  <a:gd name="connsiteY3" fmla="*/ 911767 h 1906354"/>
                  <a:gd name="connsiteX4" fmla="*/ 1906354 w 1906354"/>
                  <a:gd name="connsiteY4" fmla="*/ 0 h 1906354"/>
                  <a:gd name="connsiteX0" fmla="*/ 1906354 w 1906354"/>
                  <a:gd name="connsiteY0" fmla="*/ 0 h 1906354"/>
                  <a:gd name="connsiteX1" fmla="*/ 0 w 1906354"/>
                  <a:gd name="connsiteY1" fmla="*/ 1906354 h 1906354"/>
                  <a:gd name="connsiteX2" fmla="*/ 1121 w 1906354"/>
                  <a:gd name="connsiteY2" fmla="*/ 1304589 h 1906354"/>
                  <a:gd name="connsiteX3" fmla="*/ 997979 w 1906354"/>
                  <a:gd name="connsiteY3" fmla="*/ 911767 h 1906354"/>
                  <a:gd name="connsiteX4" fmla="*/ 1906354 w 1906354"/>
                  <a:gd name="connsiteY4" fmla="*/ 0 h 1906354"/>
                  <a:gd name="connsiteX0" fmla="*/ 1915313 w 1915313"/>
                  <a:gd name="connsiteY0" fmla="*/ 0 h 1906354"/>
                  <a:gd name="connsiteX1" fmla="*/ 8959 w 1915313"/>
                  <a:gd name="connsiteY1" fmla="*/ 1906354 h 1906354"/>
                  <a:gd name="connsiteX2" fmla="*/ 0 w 1915313"/>
                  <a:gd name="connsiteY2" fmla="*/ 1350178 h 1906354"/>
                  <a:gd name="connsiteX3" fmla="*/ 1006938 w 1915313"/>
                  <a:gd name="connsiteY3" fmla="*/ 911767 h 1906354"/>
                  <a:gd name="connsiteX4" fmla="*/ 1915313 w 1915313"/>
                  <a:gd name="connsiteY4" fmla="*/ 0 h 1906354"/>
                  <a:gd name="connsiteX0" fmla="*/ 1925394 w 1925394"/>
                  <a:gd name="connsiteY0" fmla="*/ 0 h 1906354"/>
                  <a:gd name="connsiteX1" fmla="*/ 19040 w 1925394"/>
                  <a:gd name="connsiteY1" fmla="*/ 1906354 h 1906354"/>
                  <a:gd name="connsiteX2" fmla="*/ 0 w 1925394"/>
                  <a:gd name="connsiteY2" fmla="*/ 1231648 h 1906354"/>
                  <a:gd name="connsiteX3" fmla="*/ 1017019 w 1925394"/>
                  <a:gd name="connsiteY3" fmla="*/ 911767 h 1906354"/>
                  <a:gd name="connsiteX4" fmla="*/ 1925394 w 1925394"/>
                  <a:gd name="connsiteY4" fmla="*/ 0 h 1906354"/>
                  <a:gd name="connsiteX0" fmla="*/ 1925394 w 1925394"/>
                  <a:gd name="connsiteY0" fmla="*/ 0 h 1906354"/>
                  <a:gd name="connsiteX1" fmla="*/ 19040 w 1925394"/>
                  <a:gd name="connsiteY1" fmla="*/ 1906354 h 1906354"/>
                  <a:gd name="connsiteX2" fmla="*/ 0 w 1925394"/>
                  <a:gd name="connsiteY2" fmla="*/ 1231648 h 1906354"/>
                  <a:gd name="connsiteX3" fmla="*/ 1017019 w 1925394"/>
                  <a:gd name="connsiteY3" fmla="*/ 911767 h 1906354"/>
                  <a:gd name="connsiteX4" fmla="*/ 1925394 w 1925394"/>
                  <a:gd name="connsiteY4" fmla="*/ 0 h 1906354"/>
                  <a:gd name="connsiteX0" fmla="*/ 1925394 w 1925394"/>
                  <a:gd name="connsiteY0" fmla="*/ 0 h 1906354"/>
                  <a:gd name="connsiteX1" fmla="*/ 19040 w 1925394"/>
                  <a:gd name="connsiteY1" fmla="*/ 1906354 h 1906354"/>
                  <a:gd name="connsiteX2" fmla="*/ 0 w 1925394"/>
                  <a:gd name="connsiteY2" fmla="*/ 1231648 h 1906354"/>
                  <a:gd name="connsiteX3" fmla="*/ 1017019 w 1925394"/>
                  <a:gd name="connsiteY3" fmla="*/ 911767 h 1906354"/>
                  <a:gd name="connsiteX4" fmla="*/ 1925394 w 1925394"/>
                  <a:gd name="connsiteY4" fmla="*/ 0 h 1906354"/>
                  <a:gd name="connsiteX0" fmla="*/ 1925394 w 1925394"/>
                  <a:gd name="connsiteY0" fmla="*/ 17474 h 1923828"/>
                  <a:gd name="connsiteX1" fmla="*/ 19040 w 1925394"/>
                  <a:gd name="connsiteY1" fmla="*/ 1923828 h 1923828"/>
                  <a:gd name="connsiteX2" fmla="*/ 0 w 1925394"/>
                  <a:gd name="connsiteY2" fmla="*/ 1249122 h 1923828"/>
                  <a:gd name="connsiteX3" fmla="*/ 1017019 w 1925394"/>
                  <a:gd name="connsiteY3" fmla="*/ 929241 h 1923828"/>
                  <a:gd name="connsiteX4" fmla="*/ 1522171 w 1925394"/>
                  <a:gd name="connsiteY4" fmla="*/ 0 h 1923828"/>
                  <a:gd name="connsiteX5" fmla="*/ 1925394 w 1925394"/>
                  <a:gd name="connsiteY5" fmla="*/ 17474 h 1923828"/>
                  <a:gd name="connsiteX0" fmla="*/ 1925394 w 1925394"/>
                  <a:gd name="connsiteY0" fmla="*/ 8356 h 1914710"/>
                  <a:gd name="connsiteX1" fmla="*/ 19040 w 1925394"/>
                  <a:gd name="connsiteY1" fmla="*/ 1914710 h 1914710"/>
                  <a:gd name="connsiteX2" fmla="*/ 0 w 1925394"/>
                  <a:gd name="connsiteY2" fmla="*/ 1240004 h 1914710"/>
                  <a:gd name="connsiteX3" fmla="*/ 1017019 w 1925394"/>
                  <a:gd name="connsiteY3" fmla="*/ 920123 h 1914710"/>
                  <a:gd name="connsiteX4" fmla="*/ 1441527 w 1925394"/>
                  <a:gd name="connsiteY4" fmla="*/ 0 h 1914710"/>
                  <a:gd name="connsiteX5" fmla="*/ 1925394 w 1925394"/>
                  <a:gd name="connsiteY5" fmla="*/ 8356 h 1914710"/>
                  <a:gd name="connsiteX0" fmla="*/ 1925394 w 1925394"/>
                  <a:gd name="connsiteY0" fmla="*/ 8356 h 1914710"/>
                  <a:gd name="connsiteX1" fmla="*/ 19040 w 1925394"/>
                  <a:gd name="connsiteY1" fmla="*/ 1914710 h 1914710"/>
                  <a:gd name="connsiteX2" fmla="*/ 0 w 1925394"/>
                  <a:gd name="connsiteY2" fmla="*/ 1240004 h 1914710"/>
                  <a:gd name="connsiteX3" fmla="*/ 1017019 w 1925394"/>
                  <a:gd name="connsiteY3" fmla="*/ 920123 h 1914710"/>
                  <a:gd name="connsiteX4" fmla="*/ 1441527 w 1925394"/>
                  <a:gd name="connsiteY4" fmla="*/ 0 h 1914710"/>
                  <a:gd name="connsiteX5" fmla="*/ 1925394 w 1925394"/>
                  <a:gd name="connsiteY5" fmla="*/ 8356 h 1914710"/>
                  <a:gd name="connsiteX0" fmla="*/ 1925394 w 1925394"/>
                  <a:gd name="connsiteY0" fmla="*/ 8356 h 1577945"/>
                  <a:gd name="connsiteX1" fmla="*/ 19040 w 1925394"/>
                  <a:gd name="connsiteY1" fmla="*/ 1577356 h 1577945"/>
                  <a:gd name="connsiteX2" fmla="*/ 0 w 1925394"/>
                  <a:gd name="connsiteY2" fmla="*/ 1240004 h 1577945"/>
                  <a:gd name="connsiteX3" fmla="*/ 1017019 w 1925394"/>
                  <a:gd name="connsiteY3" fmla="*/ 920123 h 1577945"/>
                  <a:gd name="connsiteX4" fmla="*/ 1441527 w 1925394"/>
                  <a:gd name="connsiteY4" fmla="*/ 0 h 1577945"/>
                  <a:gd name="connsiteX5" fmla="*/ 1925394 w 1925394"/>
                  <a:gd name="connsiteY5" fmla="*/ 8356 h 1577945"/>
                  <a:gd name="connsiteX0" fmla="*/ 1925394 w 1925394"/>
                  <a:gd name="connsiteY0" fmla="*/ 8356 h 1759710"/>
                  <a:gd name="connsiteX1" fmla="*/ 19040 w 1925394"/>
                  <a:gd name="connsiteY1" fmla="*/ 1759710 h 1759710"/>
                  <a:gd name="connsiteX2" fmla="*/ 0 w 1925394"/>
                  <a:gd name="connsiteY2" fmla="*/ 1240004 h 1759710"/>
                  <a:gd name="connsiteX3" fmla="*/ 1017019 w 1925394"/>
                  <a:gd name="connsiteY3" fmla="*/ 920123 h 1759710"/>
                  <a:gd name="connsiteX4" fmla="*/ 1441527 w 1925394"/>
                  <a:gd name="connsiteY4" fmla="*/ 0 h 1759710"/>
                  <a:gd name="connsiteX5" fmla="*/ 1925394 w 1925394"/>
                  <a:gd name="connsiteY5" fmla="*/ 8356 h 1759710"/>
                  <a:gd name="connsiteX0" fmla="*/ 2086684 w 2086684"/>
                  <a:gd name="connsiteY0" fmla="*/ 0 h 1769589"/>
                  <a:gd name="connsiteX1" fmla="*/ 19040 w 2086684"/>
                  <a:gd name="connsiteY1" fmla="*/ 1769589 h 1769589"/>
                  <a:gd name="connsiteX2" fmla="*/ 0 w 2086684"/>
                  <a:gd name="connsiteY2" fmla="*/ 1249883 h 1769589"/>
                  <a:gd name="connsiteX3" fmla="*/ 1017019 w 2086684"/>
                  <a:gd name="connsiteY3" fmla="*/ 930002 h 1769589"/>
                  <a:gd name="connsiteX4" fmla="*/ 1441527 w 2086684"/>
                  <a:gd name="connsiteY4" fmla="*/ 9879 h 1769589"/>
                  <a:gd name="connsiteX5" fmla="*/ 2086684 w 2086684"/>
                  <a:gd name="connsiteY5" fmla="*/ 0 h 1769589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17019 w 2086684"/>
                  <a:gd name="connsiteY3" fmla="*/ 930002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17019 w 2086684"/>
                  <a:gd name="connsiteY3" fmla="*/ 930002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37181 w 2086684"/>
                  <a:gd name="connsiteY3" fmla="*/ 957355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86684 w 2086684"/>
                  <a:gd name="connsiteY0" fmla="*/ 0 h 1851648"/>
                  <a:gd name="connsiteX1" fmla="*/ 19040 w 2086684"/>
                  <a:gd name="connsiteY1" fmla="*/ 1851648 h 1851648"/>
                  <a:gd name="connsiteX2" fmla="*/ 0 w 2086684"/>
                  <a:gd name="connsiteY2" fmla="*/ 1249883 h 1851648"/>
                  <a:gd name="connsiteX3" fmla="*/ 1037181 w 2086684"/>
                  <a:gd name="connsiteY3" fmla="*/ 902649 h 1851648"/>
                  <a:gd name="connsiteX4" fmla="*/ 1441527 w 2086684"/>
                  <a:gd name="connsiteY4" fmla="*/ 9879 h 1851648"/>
                  <a:gd name="connsiteX5" fmla="*/ 2086684 w 2086684"/>
                  <a:gd name="connsiteY5" fmla="*/ 0 h 1851648"/>
                  <a:gd name="connsiteX0" fmla="*/ 2076603 w 2076603"/>
                  <a:gd name="connsiteY0" fmla="*/ 0 h 1851648"/>
                  <a:gd name="connsiteX1" fmla="*/ 8959 w 2076603"/>
                  <a:gd name="connsiteY1" fmla="*/ 1851648 h 1851648"/>
                  <a:gd name="connsiteX2" fmla="*/ 0 w 2076603"/>
                  <a:gd name="connsiteY2" fmla="*/ 1295472 h 1851648"/>
                  <a:gd name="connsiteX3" fmla="*/ 1027100 w 2076603"/>
                  <a:gd name="connsiteY3" fmla="*/ 902649 h 1851648"/>
                  <a:gd name="connsiteX4" fmla="*/ 1431446 w 2076603"/>
                  <a:gd name="connsiteY4" fmla="*/ 9879 h 1851648"/>
                  <a:gd name="connsiteX5" fmla="*/ 2076603 w 2076603"/>
                  <a:gd name="connsiteY5" fmla="*/ 0 h 1851648"/>
                  <a:gd name="connsiteX0" fmla="*/ 2076603 w 2076603"/>
                  <a:gd name="connsiteY0" fmla="*/ 0 h 1851648"/>
                  <a:gd name="connsiteX1" fmla="*/ 8959 w 2076603"/>
                  <a:gd name="connsiteY1" fmla="*/ 1851648 h 1851648"/>
                  <a:gd name="connsiteX2" fmla="*/ 0 w 2076603"/>
                  <a:gd name="connsiteY2" fmla="*/ 1295472 h 1851648"/>
                  <a:gd name="connsiteX3" fmla="*/ 1027100 w 2076603"/>
                  <a:gd name="connsiteY3" fmla="*/ 902649 h 1851648"/>
                  <a:gd name="connsiteX4" fmla="*/ 1471768 w 2076603"/>
                  <a:gd name="connsiteY4" fmla="*/ 9879 h 1851648"/>
                  <a:gd name="connsiteX5" fmla="*/ 2076603 w 2076603"/>
                  <a:gd name="connsiteY5" fmla="*/ 0 h 1851648"/>
                  <a:gd name="connsiteX0" fmla="*/ 2076603 w 2076603"/>
                  <a:gd name="connsiteY0" fmla="*/ 0 h 1778707"/>
                  <a:gd name="connsiteX1" fmla="*/ 29120 w 2076603"/>
                  <a:gd name="connsiteY1" fmla="*/ 1778707 h 1778707"/>
                  <a:gd name="connsiteX2" fmla="*/ 0 w 2076603"/>
                  <a:gd name="connsiteY2" fmla="*/ 1295472 h 1778707"/>
                  <a:gd name="connsiteX3" fmla="*/ 1027100 w 2076603"/>
                  <a:gd name="connsiteY3" fmla="*/ 902649 h 1778707"/>
                  <a:gd name="connsiteX4" fmla="*/ 1471768 w 2076603"/>
                  <a:gd name="connsiteY4" fmla="*/ 9879 h 1778707"/>
                  <a:gd name="connsiteX5" fmla="*/ 2076603 w 2076603"/>
                  <a:gd name="connsiteY5" fmla="*/ 0 h 1778707"/>
                  <a:gd name="connsiteX0" fmla="*/ 2056442 w 2056442"/>
                  <a:gd name="connsiteY0" fmla="*/ 0 h 1778707"/>
                  <a:gd name="connsiteX1" fmla="*/ 8959 w 2056442"/>
                  <a:gd name="connsiteY1" fmla="*/ 1778707 h 1778707"/>
                  <a:gd name="connsiteX2" fmla="*/ 0 w 2056442"/>
                  <a:gd name="connsiteY2" fmla="*/ 1304590 h 1778707"/>
                  <a:gd name="connsiteX3" fmla="*/ 1006939 w 2056442"/>
                  <a:gd name="connsiteY3" fmla="*/ 902649 h 1778707"/>
                  <a:gd name="connsiteX4" fmla="*/ 1451607 w 2056442"/>
                  <a:gd name="connsiteY4" fmla="*/ 9879 h 1778707"/>
                  <a:gd name="connsiteX5" fmla="*/ 2056442 w 2056442"/>
                  <a:gd name="connsiteY5" fmla="*/ 0 h 1778707"/>
                  <a:gd name="connsiteX0" fmla="*/ 2056442 w 2056442"/>
                  <a:gd name="connsiteY0" fmla="*/ 0 h 1778707"/>
                  <a:gd name="connsiteX1" fmla="*/ 8959 w 2056442"/>
                  <a:gd name="connsiteY1" fmla="*/ 1778707 h 1778707"/>
                  <a:gd name="connsiteX2" fmla="*/ 0 w 2056442"/>
                  <a:gd name="connsiteY2" fmla="*/ 1304590 h 1778707"/>
                  <a:gd name="connsiteX3" fmla="*/ 1006939 w 2056442"/>
                  <a:gd name="connsiteY3" fmla="*/ 902649 h 1778707"/>
                  <a:gd name="connsiteX4" fmla="*/ 1491930 w 2056442"/>
                  <a:gd name="connsiteY4" fmla="*/ 18997 h 1778707"/>
                  <a:gd name="connsiteX5" fmla="*/ 2056442 w 2056442"/>
                  <a:gd name="connsiteY5" fmla="*/ 0 h 1778707"/>
                  <a:gd name="connsiteX0" fmla="*/ 2056442 w 2056442"/>
                  <a:gd name="connsiteY0" fmla="*/ 0 h 1778707"/>
                  <a:gd name="connsiteX1" fmla="*/ 8959 w 2056442"/>
                  <a:gd name="connsiteY1" fmla="*/ 1778707 h 1778707"/>
                  <a:gd name="connsiteX2" fmla="*/ 0 w 2056442"/>
                  <a:gd name="connsiteY2" fmla="*/ 1304590 h 1778707"/>
                  <a:gd name="connsiteX3" fmla="*/ 1006939 w 2056442"/>
                  <a:gd name="connsiteY3" fmla="*/ 902649 h 1778707"/>
                  <a:gd name="connsiteX4" fmla="*/ 1401205 w 2056442"/>
                  <a:gd name="connsiteY4" fmla="*/ 762 h 1778707"/>
                  <a:gd name="connsiteX5" fmla="*/ 2056442 w 2056442"/>
                  <a:gd name="connsiteY5" fmla="*/ 0 h 1778707"/>
                  <a:gd name="connsiteX0" fmla="*/ 2047484 w 2047484"/>
                  <a:gd name="connsiteY0" fmla="*/ 0 h 1778707"/>
                  <a:gd name="connsiteX1" fmla="*/ 1 w 2047484"/>
                  <a:gd name="connsiteY1" fmla="*/ 1778707 h 1778707"/>
                  <a:gd name="connsiteX2" fmla="*/ 1123 w 2047484"/>
                  <a:gd name="connsiteY2" fmla="*/ 1268120 h 1778707"/>
                  <a:gd name="connsiteX3" fmla="*/ 997981 w 2047484"/>
                  <a:gd name="connsiteY3" fmla="*/ 902649 h 1778707"/>
                  <a:gd name="connsiteX4" fmla="*/ 1392247 w 2047484"/>
                  <a:gd name="connsiteY4" fmla="*/ 762 h 1778707"/>
                  <a:gd name="connsiteX5" fmla="*/ 2047484 w 2047484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268120 h 1778707"/>
                  <a:gd name="connsiteX3" fmla="*/ 997981 w 1997081"/>
                  <a:gd name="connsiteY3" fmla="*/ 902649 h 1778707"/>
                  <a:gd name="connsiteX4" fmla="*/ 1392247 w 1997081"/>
                  <a:gd name="connsiteY4" fmla="*/ 762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268120 h 1778707"/>
                  <a:gd name="connsiteX3" fmla="*/ 917336 w 1997081"/>
                  <a:gd name="connsiteY3" fmla="*/ 866178 h 1778707"/>
                  <a:gd name="connsiteX4" fmla="*/ 1392247 w 1997081"/>
                  <a:gd name="connsiteY4" fmla="*/ 762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268120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17336 w 1997081"/>
                  <a:gd name="connsiteY3" fmla="*/ 866178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321683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887094 w 1997081"/>
                  <a:gd name="connsiteY3" fmla="*/ 847943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291442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59672 w 1997081"/>
                  <a:gd name="connsiteY4" fmla="*/ 763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67826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26082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20684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896841 w 1997081"/>
                  <a:gd name="connsiteY3" fmla="*/ 884414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16335 w 1997081"/>
                  <a:gd name="connsiteY3" fmla="*/ 893532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16335 w 1997081"/>
                  <a:gd name="connsiteY3" fmla="*/ 893532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16335 w 1997081"/>
                  <a:gd name="connsiteY3" fmla="*/ 893532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86061 h 1778707"/>
                  <a:gd name="connsiteX3" fmla="*/ 935829 w 1997081"/>
                  <a:gd name="connsiteY3" fmla="*/ 866179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95179 h 1778707"/>
                  <a:gd name="connsiteX3" fmla="*/ 935829 w 1997081"/>
                  <a:gd name="connsiteY3" fmla="*/ 866179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35829 w 1997081"/>
                  <a:gd name="connsiteY3" fmla="*/ 866179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28115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9925 w 1997081"/>
                  <a:gd name="connsiteY4" fmla="*/ 18998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69419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69419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69419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0177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0177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40177 w 1997081"/>
                  <a:gd name="connsiteY4" fmla="*/ 9880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78707"/>
                  <a:gd name="connsiteX1" fmla="*/ 1 w 1997081"/>
                  <a:gd name="connsiteY1" fmla="*/ 1778707 h 1778707"/>
                  <a:gd name="connsiteX2" fmla="*/ 1123 w 1997081"/>
                  <a:gd name="connsiteY2" fmla="*/ 1176943 h 1778707"/>
                  <a:gd name="connsiteX3" fmla="*/ 965070 w 1997081"/>
                  <a:gd name="connsiteY3" fmla="*/ 838826 h 1778707"/>
                  <a:gd name="connsiteX4" fmla="*/ 1359671 w 1997081"/>
                  <a:gd name="connsiteY4" fmla="*/ 762 h 1778707"/>
                  <a:gd name="connsiteX5" fmla="*/ 1997081 w 1997081"/>
                  <a:gd name="connsiteY5" fmla="*/ 0 h 1778707"/>
                  <a:gd name="connsiteX0" fmla="*/ 1997081 w 1997081"/>
                  <a:gd name="connsiteY0" fmla="*/ 0 h 1742236"/>
                  <a:gd name="connsiteX1" fmla="*/ 1 w 1997081"/>
                  <a:gd name="connsiteY1" fmla="*/ 1742236 h 1742236"/>
                  <a:gd name="connsiteX2" fmla="*/ 1123 w 1997081"/>
                  <a:gd name="connsiteY2" fmla="*/ 1176943 h 1742236"/>
                  <a:gd name="connsiteX3" fmla="*/ 965070 w 1997081"/>
                  <a:gd name="connsiteY3" fmla="*/ 838826 h 1742236"/>
                  <a:gd name="connsiteX4" fmla="*/ 1359671 w 1997081"/>
                  <a:gd name="connsiteY4" fmla="*/ 762 h 1742236"/>
                  <a:gd name="connsiteX5" fmla="*/ 1997081 w 1997081"/>
                  <a:gd name="connsiteY5" fmla="*/ 0 h 1742236"/>
                  <a:gd name="connsiteX0" fmla="*/ 1997081 w 1997081"/>
                  <a:gd name="connsiteY0" fmla="*/ 0 h 1696648"/>
                  <a:gd name="connsiteX1" fmla="*/ 1 w 1997081"/>
                  <a:gd name="connsiteY1" fmla="*/ 1696648 h 1696648"/>
                  <a:gd name="connsiteX2" fmla="*/ 1123 w 1997081"/>
                  <a:gd name="connsiteY2" fmla="*/ 1176943 h 1696648"/>
                  <a:gd name="connsiteX3" fmla="*/ 965070 w 1997081"/>
                  <a:gd name="connsiteY3" fmla="*/ 838826 h 1696648"/>
                  <a:gd name="connsiteX4" fmla="*/ 1359671 w 1997081"/>
                  <a:gd name="connsiteY4" fmla="*/ 762 h 1696648"/>
                  <a:gd name="connsiteX5" fmla="*/ 1997081 w 1997081"/>
                  <a:gd name="connsiteY5" fmla="*/ 0 h 1696648"/>
                  <a:gd name="connsiteX0" fmla="*/ 1997081 w 1997081"/>
                  <a:gd name="connsiteY0" fmla="*/ 0 h 1724001"/>
                  <a:gd name="connsiteX1" fmla="*/ 1 w 1997081"/>
                  <a:gd name="connsiteY1" fmla="*/ 1724001 h 1724001"/>
                  <a:gd name="connsiteX2" fmla="*/ 1123 w 1997081"/>
                  <a:gd name="connsiteY2" fmla="*/ 1176943 h 1724001"/>
                  <a:gd name="connsiteX3" fmla="*/ 965070 w 1997081"/>
                  <a:gd name="connsiteY3" fmla="*/ 838826 h 1724001"/>
                  <a:gd name="connsiteX4" fmla="*/ 1359671 w 1997081"/>
                  <a:gd name="connsiteY4" fmla="*/ 762 h 1724001"/>
                  <a:gd name="connsiteX5" fmla="*/ 1997081 w 1997081"/>
                  <a:gd name="connsiteY5" fmla="*/ 0 h 1724001"/>
                  <a:gd name="connsiteX0" fmla="*/ 1997081 w 1999538"/>
                  <a:gd name="connsiteY0" fmla="*/ 0 h 1724042"/>
                  <a:gd name="connsiteX1" fmla="*/ 1616942 w 1999538"/>
                  <a:gd name="connsiteY1" fmla="*/ 1277235 h 1724042"/>
                  <a:gd name="connsiteX2" fmla="*/ 1 w 1999538"/>
                  <a:gd name="connsiteY2" fmla="*/ 1724001 h 1724042"/>
                  <a:gd name="connsiteX3" fmla="*/ 1123 w 1999538"/>
                  <a:gd name="connsiteY3" fmla="*/ 1176943 h 1724042"/>
                  <a:gd name="connsiteX4" fmla="*/ 965070 w 1999538"/>
                  <a:gd name="connsiteY4" fmla="*/ 838826 h 1724042"/>
                  <a:gd name="connsiteX5" fmla="*/ 1359671 w 1999538"/>
                  <a:gd name="connsiteY5" fmla="*/ 762 h 1724042"/>
                  <a:gd name="connsiteX6" fmla="*/ 1997081 w 1999538"/>
                  <a:gd name="connsiteY6" fmla="*/ 0 h 1724042"/>
                  <a:gd name="connsiteX0" fmla="*/ 1997081 w 2012959"/>
                  <a:gd name="connsiteY0" fmla="*/ 0 h 1724042"/>
                  <a:gd name="connsiteX1" fmla="*/ 1616942 w 2012959"/>
                  <a:gd name="connsiteY1" fmla="*/ 1277235 h 1724042"/>
                  <a:gd name="connsiteX2" fmla="*/ 1 w 2012959"/>
                  <a:gd name="connsiteY2" fmla="*/ 1724001 h 1724042"/>
                  <a:gd name="connsiteX3" fmla="*/ 1123 w 2012959"/>
                  <a:gd name="connsiteY3" fmla="*/ 1176943 h 1724042"/>
                  <a:gd name="connsiteX4" fmla="*/ 965070 w 2012959"/>
                  <a:gd name="connsiteY4" fmla="*/ 838826 h 1724042"/>
                  <a:gd name="connsiteX5" fmla="*/ 1359671 w 2012959"/>
                  <a:gd name="connsiteY5" fmla="*/ 762 h 1724042"/>
                  <a:gd name="connsiteX6" fmla="*/ 1997081 w 2012959"/>
                  <a:gd name="connsiteY6" fmla="*/ 0 h 1724042"/>
                  <a:gd name="connsiteX0" fmla="*/ 2104299 w 2107854"/>
                  <a:gd name="connsiteY0" fmla="*/ 0 h 1733160"/>
                  <a:gd name="connsiteX1" fmla="*/ 1616942 w 2107854"/>
                  <a:gd name="connsiteY1" fmla="*/ 1286353 h 1733160"/>
                  <a:gd name="connsiteX2" fmla="*/ 1 w 2107854"/>
                  <a:gd name="connsiteY2" fmla="*/ 1733119 h 1733160"/>
                  <a:gd name="connsiteX3" fmla="*/ 1123 w 2107854"/>
                  <a:gd name="connsiteY3" fmla="*/ 1186061 h 1733160"/>
                  <a:gd name="connsiteX4" fmla="*/ 965070 w 2107854"/>
                  <a:gd name="connsiteY4" fmla="*/ 847944 h 1733160"/>
                  <a:gd name="connsiteX5" fmla="*/ 1359671 w 2107854"/>
                  <a:gd name="connsiteY5" fmla="*/ 9880 h 1733160"/>
                  <a:gd name="connsiteX6" fmla="*/ 2104299 w 2107854"/>
                  <a:gd name="connsiteY6" fmla="*/ 0 h 1733160"/>
                  <a:gd name="connsiteX0" fmla="*/ 2104299 w 2104299"/>
                  <a:gd name="connsiteY0" fmla="*/ 0 h 1733160"/>
                  <a:gd name="connsiteX1" fmla="*/ 1616942 w 2104299"/>
                  <a:gd name="connsiteY1" fmla="*/ 1286353 h 1733160"/>
                  <a:gd name="connsiteX2" fmla="*/ 1 w 2104299"/>
                  <a:gd name="connsiteY2" fmla="*/ 1733119 h 1733160"/>
                  <a:gd name="connsiteX3" fmla="*/ 1123 w 2104299"/>
                  <a:gd name="connsiteY3" fmla="*/ 1186061 h 1733160"/>
                  <a:gd name="connsiteX4" fmla="*/ 965070 w 2104299"/>
                  <a:gd name="connsiteY4" fmla="*/ 847944 h 1733160"/>
                  <a:gd name="connsiteX5" fmla="*/ 1359671 w 2104299"/>
                  <a:gd name="connsiteY5" fmla="*/ 9880 h 1733160"/>
                  <a:gd name="connsiteX6" fmla="*/ 2104299 w 2104299"/>
                  <a:gd name="connsiteY6" fmla="*/ 0 h 1733160"/>
                  <a:gd name="connsiteX0" fmla="*/ 2104299 w 2104299"/>
                  <a:gd name="connsiteY0" fmla="*/ 0 h 1733160"/>
                  <a:gd name="connsiteX1" fmla="*/ 1616942 w 2104299"/>
                  <a:gd name="connsiteY1" fmla="*/ 1286353 h 1733160"/>
                  <a:gd name="connsiteX2" fmla="*/ 1 w 2104299"/>
                  <a:gd name="connsiteY2" fmla="*/ 1733119 h 1733160"/>
                  <a:gd name="connsiteX3" fmla="*/ 1123 w 2104299"/>
                  <a:gd name="connsiteY3" fmla="*/ 1186061 h 1733160"/>
                  <a:gd name="connsiteX4" fmla="*/ 965070 w 2104299"/>
                  <a:gd name="connsiteY4" fmla="*/ 847944 h 1733160"/>
                  <a:gd name="connsiteX5" fmla="*/ 1359671 w 2104299"/>
                  <a:gd name="connsiteY5" fmla="*/ 9880 h 1733160"/>
                  <a:gd name="connsiteX6" fmla="*/ 2104299 w 2104299"/>
                  <a:gd name="connsiteY6" fmla="*/ 0 h 1733160"/>
                  <a:gd name="connsiteX0" fmla="*/ 2104299 w 2104299"/>
                  <a:gd name="connsiteY0" fmla="*/ 0 h 1733590"/>
                  <a:gd name="connsiteX1" fmla="*/ 1616942 w 2104299"/>
                  <a:gd name="connsiteY1" fmla="*/ 1286353 h 1733590"/>
                  <a:gd name="connsiteX2" fmla="*/ 1 w 2104299"/>
                  <a:gd name="connsiteY2" fmla="*/ 1733119 h 1733590"/>
                  <a:gd name="connsiteX3" fmla="*/ 1123 w 2104299"/>
                  <a:gd name="connsiteY3" fmla="*/ 1186061 h 1733590"/>
                  <a:gd name="connsiteX4" fmla="*/ 965070 w 2104299"/>
                  <a:gd name="connsiteY4" fmla="*/ 847944 h 1733590"/>
                  <a:gd name="connsiteX5" fmla="*/ 1359671 w 2104299"/>
                  <a:gd name="connsiteY5" fmla="*/ 9880 h 1733590"/>
                  <a:gd name="connsiteX6" fmla="*/ 2104299 w 2104299"/>
                  <a:gd name="connsiteY6" fmla="*/ 0 h 1733590"/>
                  <a:gd name="connsiteX0" fmla="*/ 2104299 w 2104299"/>
                  <a:gd name="connsiteY0" fmla="*/ 0 h 1769753"/>
                  <a:gd name="connsiteX1" fmla="*/ 1616942 w 2104299"/>
                  <a:gd name="connsiteY1" fmla="*/ 1286353 h 1769753"/>
                  <a:gd name="connsiteX2" fmla="*/ 1 w 2104299"/>
                  <a:gd name="connsiteY2" fmla="*/ 1769590 h 1769753"/>
                  <a:gd name="connsiteX3" fmla="*/ 1123 w 2104299"/>
                  <a:gd name="connsiteY3" fmla="*/ 1186061 h 1769753"/>
                  <a:gd name="connsiteX4" fmla="*/ 965070 w 2104299"/>
                  <a:gd name="connsiteY4" fmla="*/ 847944 h 1769753"/>
                  <a:gd name="connsiteX5" fmla="*/ 1359671 w 2104299"/>
                  <a:gd name="connsiteY5" fmla="*/ 9880 h 1769753"/>
                  <a:gd name="connsiteX6" fmla="*/ 2104299 w 2104299"/>
                  <a:gd name="connsiteY6" fmla="*/ 0 h 1769753"/>
                  <a:gd name="connsiteX0" fmla="*/ 2104299 w 2104299"/>
                  <a:gd name="connsiteY0" fmla="*/ 0 h 1787943"/>
                  <a:gd name="connsiteX1" fmla="*/ 1616942 w 2104299"/>
                  <a:gd name="connsiteY1" fmla="*/ 1286353 h 1787943"/>
                  <a:gd name="connsiteX2" fmla="*/ 1 w 2104299"/>
                  <a:gd name="connsiteY2" fmla="*/ 1787826 h 1787943"/>
                  <a:gd name="connsiteX3" fmla="*/ 1123 w 2104299"/>
                  <a:gd name="connsiteY3" fmla="*/ 1186061 h 1787943"/>
                  <a:gd name="connsiteX4" fmla="*/ 965070 w 2104299"/>
                  <a:gd name="connsiteY4" fmla="*/ 847944 h 1787943"/>
                  <a:gd name="connsiteX5" fmla="*/ 1359671 w 2104299"/>
                  <a:gd name="connsiteY5" fmla="*/ 9880 h 1787943"/>
                  <a:gd name="connsiteX6" fmla="*/ 2104299 w 2104299"/>
                  <a:gd name="connsiteY6" fmla="*/ 0 h 1787943"/>
                  <a:gd name="connsiteX0" fmla="*/ 2104299 w 2104299"/>
                  <a:gd name="connsiteY0" fmla="*/ 0 h 1787826"/>
                  <a:gd name="connsiteX1" fmla="*/ 1616942 w 2104299"/>
                  <a:gd name="connsiteY1" fmla="*/ 1286353 h 1787826"/>
                  <a:gd name="connsiteX2" fmla="*/ 1 w 2104299"/>
                  <a:gd name="connsiteY2" fmla="*/ 1787826 h 1787826"/>
                  <a:gd name="connsiteX3" fmla="*/ 1123 w 2104299"/>
                  <a:gd name="connsiteY3" fmla="*/ 1186061 h 1787826"/>
                  <a:gd name="connsiteX4" fmla="*/ 965070 w 2104299"/>
                  <a:gd name="connsiteY4" fmla="*/ 847944 h 1787826"/>
                  <a:gd name="connsiteX5" fmla="*/ 1359671 w 2104299"/>
                  <a:gd name="connsiteY5" fmla="*/ 9880 h 1787826"/>
                  <a:gd name="connsiteX6" fmla="*/ 2104299 w 2104299"/>
                  <a:gd name="connsiteY6" fmla="*/ 0 h 1787826"/>
                  <a:gd name="connsiteX0" fmla="*/ 2143288 w 2143288"/>
                  <a:gd name="connsiteY0" fmla="*/ 0 h 1787826"/>
                  <a:gd name="connsiteX1" fmla="*/ 1616942 w 2143288"/>
                  <a:gd name="connsiteY1" fmla="*/ 1286353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59671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59671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69418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69418 w 2143288"/>
                  <a:gd name="connsiteY5" fmla="*/ 988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1123 w 2143288"/>
                  <a:gd name="connsiteY3" fmla="*/ 1186061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20617 w 2143288"/>
                  <a:gd name="connsiteY3" fmla="*/ 1212342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20617 w 2143288"/>
                  <a:gd name="connsiteY3" fmla="*/ 1212342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43288 w 2143288"/>
                  <a:gd name="connsiteY0" fmla="*/ 0 h 1787826"/>
                  <a:gd name="connsiteX1" fmla="*/ 1587701 w 2143288"/>
                  <a:gd name="connsiteY1" fmla="*/ 1240765 h 1787826"/>
                  <a:gd name="connsiteX2" fmla="*/ 1 w 2143288"/>
                  <a:gd name="connsiteY2" fmla="*/ 1787826 h 1787826"/>
                  <a:gd name="connsiteX3" fmla="*/ 20617 w 2143288"/>
                  <a:gd name="connsiteY3" fmla="*/ 1212342 h 1787826"/>
                  <a:gd name="connsiteX4" fmla="*/ 965070 w 2143288"/>
                  <a:gd name="connsiteY4" fmla="*/ 847944 h 1787826"/>
                  <a:gd name="connsiteX5" fmla="*/ 1330429 w 2143288"/>
                  <a:gd name="connsiteY5" fmla="*/ 1120 h 1787826"/>
                  <a:gd name="connsiteX6" fmla="*/ 2143288 w 2143288"/>
                  <a:gd name="connsiteY6" fmla="*/ 0 h 178782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44453 w 2122671"/>
                  <a:gd name="connsiteY4" fmla="*/ 847944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22671 w 2122671"/>
                  <a:gd name="connsiteY0" fmla="*/ 0 h 1779066"/>
                  <a:gd name="connsiteX1" fmla="*/ 1567084 w 2122671"/>
                  <a:gd name="connsiteY1" fmla="*/ 1240765 h 1779066"/>
                  <a:gd name="connsiteX2" fmla="*/ 8626 w 2122671"/>
                  <a:gd name="connsiteY2" fmla="*/ 1779066 h 1779066"/>
                  <a:gd name="connsiteX3" fmla="*/ 0 w 2122671"/>
                  <a:gd name="connsiteY3" fmla="*/ 1212342 h 1779066"/>
                  <a:gd name="connsiteX4" fmla="*/ 973695 w 2122671"/>
                  <a:gd name="connsiteY4" fmla="*/ 821663 h 1779066"/>
                  <a:gd name="connsiteX5" fmla="*/ 1309812 w 2122671"/>
                  <a:gd name="connsiteY5" fmla="*/ 1120 h 1779066"/>
                  <a:gd name="connsiteX6" fmla="*/ 2122671 w 2122671"/>
                  <a:gd name="connsiteY6" fmla="*/ 0 h 1779066"/>
                  <a:gd name="connsiteX0" fmla="*/ 2114046 w 2114046"/>
                  <a:gd name="connsiteY0" fmla="*/ 0 h 1779066"/>
                  <a:gd name="connsiteX1" fmla="*/ 1558459 w 2114046"/>
                  <a:gd name="connsiteY1" fmla="*/ 1240765 h 1779066"/>
                  <a:gd name="connsiteX2" fmla="*/ 1 w 2114046"/>
                  <a:gd name="connsiteY2" fmla="*/ 1779066 h 1779066"/>
                  <a:gd name="connsiteX3" fmla="*/ 1122 w 2114046"/>
                  <a:gd name="connsiteY3" fmla="*/ 1229862 h 1779066"/>
                  <a:gd name="connsiteX4" fmla="*/ 965070 w 2114046"/>
                  <a:gd name="connsiteY4" fmla="*/ 821663 h 1779066"/>
                  <a:gd name="connsiteX5" fmla="*/ 1301187 w 2114046"/>
                  <a:gd name="connsiteY5" fmla="*/ 1120 h 1779066"/>
                  <a:gd name="connsiteX6" fmla="*/ 2114046 w 2114046"/>
                  <a:gd name="connsiteY6" fmla="*/ 0 h 1779066"/>
                  <a:gd name="connsiteX0" fmla="*/ 2114046 w 2114046"/>
                  <a:gd name="connsiteY0" fmla="*/ 0 h 1779066"/>
                  <a:gd name="connsiteX1" fmla="*/ 1558459 w 2114046"/>
                  <a:gd name="connsiteY1" fmla="*/ 1240765 h 1779066"/>
                  <a:gd name="connsiteX2" fmla="*/ 1 w 2114046"/>
                  <a:gd name="connsiteY2" fmla="*/ 1779066 h 1779066"/>
                  <a:gd name="connsiteX3" fmla="*/ 1122 w 2114046"/>
                  <a:gd name="connsiteY3" fmla="*/ 1229862 h 1779066"/>
                  <a:gd name="connsiteX4" fmla="*/ 965070 w 2114046"/>
                  <a:gd name="connsiteY4" fmla="*/ 821663 h 1779066"/>
                  <a:gd name="connsiteX5" fmla="*/ 1301187 w 2114046"/>
                  <a:gd name="connsiteY5" fmla="*/ 1120 h 1779066"/>
                  <a:gd name="connsiteX6" fmla="*/ 2114046 w 2114046"/>
                  <a:gd name="connsiteY6" fmla="*/ 0 h 1779066"/>
                  <a:gd name="connsiteX0" fmla="*/ 2114046 w 2114046"/>
                  <a:gd name="connsiteY0" fmla="*/ 0 h 1779066"/>
                  <a:gd name="connsiteX1" fmla="*/ 1558459 w 2114046"/>
                  <a:gd name="connsiteY1" fmla="*/ 1240765 h 1779066"/>
                  <a:gd name="connsiteX2" fmla="*/ 1 w 2114046"/>
                  <a:gd name="connsiteY2" fmla="*/ 1779066 h 1779066"/>
                  <a:gd name="connsiteX3" fmla="*/ 10869 w 2114046"/>
                  <a:gd name="connsiteY3" fmla="*/ 1203582 h 1779066"/>
                  <a:gd name="connsiteX4" fmla="*/ 965070 w 2114046"/>
                  <a:gd name="connsiteY4" fmla="*/ 821663 h 1779066"/>
                  <a:gd name="connsiteX5" fmla="*/ 1301187 w 2114046"/>
                  <a:gd name="connsiteY5" fmla="*/ 1120 h 1779066"/>
                  <a:gd name="connsiteX6" fmla="*/ 2114046 w 2114046"/>
                  <a:gd name="connsiteY6" fmla="*/ 0 h 1779066"/>
                  <a:gd name="connsiteX0" fmla="*/ 2103177 w 2103177"/>
                  <a:gd name="connsiteY0" fmla="*/ 0 h 1779066"/>
                  <a:gd name="connsiteX1" fmla="*/ 1547590 w 2103177"/>
                  <a:gd name="connsiteY1" fmla="*/ 1240765 h 1779066"/>
                  <a:gd name="connsiteX2" fmla="*/ 8627 w 2103177"/>
                  <a:gd name="connsiteY2" fmla="*/ 1779066 h 1779066"/>
                  <a:gd name="connsiteX3" fmla="*/ 0 w 2103177"/>
                  <a:gd name="connsiteY3" fmla="*/ 1203582 h 1779066"/>
                  <a:gd name="connsiteX4" fmla="*/ 954201 w 2103177"/>
                  <a:gd name="connsiteY4" fmla="*/ 821663 h 1779066"/>
                  <a:gd name="connsiteX5" fmla="*/ 1290318 w 2103177"/>
                  <a:gd name="connsiteY5" fmla="*/ 1120 h 1779066"/>
                  <a:gd name="connsiteX6" fmla="*/ 2103177 w 2103177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203582 h 1779066"/>
                  <a:gd name="connsiteX4" fmla="*/ 945575 w 2094551"/>
                  <a:gd name="connsiteY4" fmla="*/ 821663 h 1779066"/>
                  <a:gd name="connsiteX5" fmla="*/ 128169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194822 h 1779066"/>
                  <a:gd name="connsiteX4" fmla="*/ 945575 w 2094551"/>
                  <a:gd name="connsiteY4" fmla="*/ 821663 h 1779066"/>
                  <a:gd name="connsiteX5" fmla="*/ 128169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194822 h 1779066"/>
                  <a:gd name="connsiteX4" fmla="*/ 945575 w 2094551"/>
                  <a:gd name="connsiteY4" fmla="*/ 821663 h 1779066"/>
                  <a:gd name="connsiteX5" fmla="*/ 128169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0 h 1779066"/>
                  <a:gd name="connsiteX1" fmla="*/ 1538964 w 2094551"/>
                  <a:gd name="connsiteY1" fmla="*/ 1240765 h 1779066"/>
                  <a:gd name="connsiteX2" fmla="*/ 1 w 2094551"/>
                  <a:gd name="connsiteY2" fmla="*/ 1779066 h 1779066"/>
                  <a:gd name="connsiteX3" fmla="*/ 1121 w 2094551"/>
                  <a:gd name="connsiteY3" fmla="*/ 1194822 h 1779066"/>
                  <a:gd name="connsiteX4" fmla="*/ 945575 w 2094551"/>
                  <a:gd name="connsiteY4" fmla="*/ 821663 h 1779066"/>
                  <a:gd name="connsiteX5" fmla="*/ 1349922 w 2094551"/>
                  <a:gd name="connsiteY5" fmla="*/ 1120 h 1779066"/>
                  <a:gd name="connsiteX6" fmla="*/ 2094551 w 2094551"/>
                  <a:gd name="connsiteY6" fmla="*/ 0 h 1779066"/>
                  <a:gd name="connsiteX0" fmla="*/ 2094551 w 2094551"/>
                  <a:gd name="connsiteY0" fmla="*/ 16401 h 1795467"/>
                  <a:gd name="connsiteX1" fmla="*/ 1538964 w 2094551"/>
                  <a:gd name="connsiteY1" fmla="*/ 1257166 h 1795467"/>
                  <a:gd name="connsiteX2" fmla="*/ 1 w 2094551"/>
                  <a:gd name="connsiteY2" fmla="*/ 1795467 h 1795467"/>
                  <a:gd name="connsiteX3" fmla="*/ 1121 w 2094551"/>
                  <a:gd name="connsiteY3" fmla="*/ 1211223 h 1795467"/>
                  <a:gd name="connsiteX4" fmla="*/ 945575 w 2094551"/>
                  <a:gd name="connsiteY4" fmla="*/ 838064 h 1795467"/>
                  <a:gd name="connsiteX5" fmla="*/ 1359669 w 2094551"/>
                  <a:gd name="connsiteY5" fmla="*/ 0 h 1795467"/>
                  <a:gd name="connsiteX6" fmla="*/ 2094551 w 2094551"/>
                  <a:gd name="connsiteY6" fmla="*/ 16401 h 1795467"/>
                  <a:gd name="connsiteX0" fmla="*/ 2094551 w 2094551"/>
                  <a:gd name="connsiteY0" fmla="*/ 0 h 1805347"/>
                  <a:gd name="connsiteX1" fmla="*/ 1538964 w 2094551"/>
                  <a:gd name="connsiteY1" fmla="*/ 1267046 h 1805347"/>
                  <a:gd name="connsiteX2" fmla="*/ 1 w 2094551"/>
                  <a:gd name="connsiteY2" fmla="*/ 1805347 h 1805347"/>
                  <a:gd name="connsiteX3" fmla="*/ 1121 w 2094551"/>
                  <a:gd name="connsiteY3" fmla="*/ 1221103 h 1805347"/>
                  <a:gd name="connsiteX4" fmla="*/ 945575 w 2094551"/>
                  <a:gd name="connsiteY4" fmla="*/ 847944 h 1805347"/>
                  <a:gd name="connsiteX5" fmla="*/ 1359669 w 2094551"/>
                  <a:gd name="connsiteY5" fmla="*/ 9880 h 1805347"/>
                  <a:gd name="connsiteX6" fmla="*/ 2094551 w 2094551"/>
                  <a:gd name="connsiteY6" fmla="*/ 0 h 1805347"/>
                  <a:gd name="connsiteX0" fmla="*/ 2094551 w 2094551"/>
                  <a:gd name="connsiteY0" fmla="*/ 0 h 1805347"/>
                  <a:gd name="connsiteX1" fmla="*/ 1538964 w 2094551"/>
                  <a:gd name="connsiteY1" fmla="*/ 1267046 h 1805347"/>
                  <a:gd name="connsiteX2" fmla="*/ 1 w 2094551"/>
                  <a:gd name="connsiteY2" fmla="*/ 1805347 h 1805347"/>
                  <a:gd name="connsiteX3" fmla="*/ 1121 w 2094551"/>
                  <a:gd name="connsiteY3" fmla="*/ 1221103 h 1805347"/>
                  <a:gd name="connsiteX4" fmla="*/ 945575 w 2094551"/>
                  <a:gd name="connsiteY4" fmla="*/ 847944 h 1805347"/>
                  <a:gd name="connsiteX5" fmla="*/ 1340175 w 2094551"/>
                  <a:gd name="connsiteY5" fmla="*/ 9880 h 1805347"/>
                  <a:gd name="connsiteX6" fmla="*/ 2094551 w 2094551"/>
                  <a:gd name="connsiteY6" fmla="*/ 0 h 1805347"/>
                  <a:gd name="connsiteX0" fmla="*/ 2094551 w 2094551"/>
                  <a:gd name="connsiteY0" fmla="*/ 0 h 1805347"/>
                  <a:gd name="connsiteX1" fmla="*/ 1538964 w 2094551"/>
                  <a:gd name="connsiteY1" fmla="*/ 1267046 h 1805347"/>
                  <a:gd name="connsiteX2" fmla="*/ 1 w 2094551"/>
                  <a:gd name="connsiteY2" fmla="*/ 1805347 h 1805347"/>
                  <a:gd name="connsiteX3" fmla="*/ 1121 w 2094551"/>
                  <a:gd name="connsiteY3" fmla="*/ 1221103 h 1805347"/>
                  <a:gd name="connsiteX4" fmla="*/ 974816 w 2094551"/>
                  <a:gd name="connsiteY4" fmla="*/ 865465 h 1805347"/>
                  <a:gd name="connsiteX5" fmla="*/ 1340175 w 2094551"/>
                  <a:gd name="connsiteY5" fmla="*/ 9880 h 1805347"/>
                  <a:gd name="connsiteX6" fmla="*/ 2094551 w 2094551"/>
                  <a:gd name="connsiteY6" fmla="*/ 0 h 1805347"/>
                  <a:gd name="connsiteX0" fmla="*/ 2103177 w 2103177"/>
                  <a:gd name="connsiteY0" fmla="*/ 0 h 1805347"/>
                  <a:gd name="connsiteX1" fmla="*/ 1547590 w 2103177"/>
                  <a:gd name="connsiteY1" fmla="*/ 1267046 h 1805347"/>
                  <a:gd name="connsiteX2" fmla="*/ 8627 w 2103177"/>
                  <a:gd name="connsiteY2" fmla="*/ 1805347 h 1805347"/>
                  <a:gd name="connsiteX3" fmla="*/ 0 w 2103177"/>
                  <a:gd name="connsiteY3" fmla="*/ 1229863 h 1805347"/>
                  <a:gd name="connsiteX4" fmla="*/ 983442 w 2103177"/>
                  <a:gd name="connsiteY4" fmla="*/ 865465 h 1805347"/>
                  <a:gd name="connsiteX5" fmla="*/ 1348801 w 2103177"/>
                  <a:gd name="connsiteY5" fmla="*/ 9880 h 1805347"/>
                  <a:gd name="connsiteX6" fmla="*/ 2103177 w 2103177"/>
                  <a:gd name="connsiteY6" fmla="*/ 0 h 1805347"/>
                  <a:gd name="connsiteX0" fmla="*/ 2103177 w 2103177"/>
                  <a:gd name="connsiteY0" fmla="*/ 0 h 1805347"/>
                  <a:gd name="connsiteX1" fmla="*/ 1547590 w 2103177"/>
                  <a:gd name="connsiteY1" fmla="*/ 1267046 h 1805347"/>
                  <a:gd name="connsiteX2" fmla="*/ 8627 w 2103177"/>
                  <a:gd name="connsiteY2" fmla="*/ 1805347 h 1805347"/>
                  <a:gd name="connsiteX3" fmla="*/ 0 w 2103177"/>
                  <a:gd name="connsiteY3" fmla="*/ 1229863 h 1805347"/>
                  <a:gd name="connsiteX4" fmla="*/ 983442 w 2103177"/>
                  <a:gd name="connsiteY4" fmla="*/ 865465 h 1805347"/>
                  <a:gd name="connsiteX5" fmla="*/ 1348801 w 2103177"/>
                  <a:gd name="connsiteY5" fmla="*/ 9880 h 1805347"/>
                  <a:gd name="connsiteX6" fmla="*/ 2103177 w 2103177"/>
                  <a:gd name="connsiteY6" fmla="*/ 0 h 1805347"/>
                  <a:gd name="connsiteX0" fmla="*/ 2103177 w 2103177"/>
                  <a:gd name="connsiteY0" fmla="*/ 0 h 1805347"/>
                  <a:gd name="connsiteX1" fmla="*/ 1547590 w 2103177"/>
                  <a:gd name="connsiteY1" fmla="*/ 1267046 h 1805347"/>
                  <a:gd name="connsiteX2" fmla="*/ 8627 w 2103177"/>
                  <a:gd name="connsiteY2" fmla="*/ 1805347 h 1805347"/>
                  <a:gd name="connsiteX3" fmla="*/ 0 w 2103177"/>
                  <a:gd name="connsiteY3" fmla="*/ 1229863 h 1805347"/>
                  <a:gd name="connsiteX4" fmla="*/ 983442 w 2103177"/>
                  <a:gd name="connsiteY4" fmla="*/ 865465 h 1805347"/>
                  <a:gd name="connsiteX5" fmla="*/ 1348801 w 2103177"/>
                  <a:gd name="connsiteY5" fmla="*/ 9880 h 1805347"/>
                  <a:gd name="connsiteX6" fmla="*/ 2103177 w 2103177"/>
                  <a:gd name="connsiteY6" fmla="*/ 0 h 1805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03177" h="1805347">
                    <a:moveTo>
                      <a:pt x="2103177" y="0"/>
                    </a:moveTo>
                    <a:cubicBezTo>
                      <a:pt x="2061581" y="436128"/>
                      <a:pt x="1948667" y="824712"/>
                      <a:pt x="1547590" y="1267046"/>
                    </a:cubicBezTo>
                    <a:cubicBezTo>
                      <a:pt x="1068536" y="1718497"/>
                      <a:pt x="476122" y="1799268"/>
                      <a:pt x="8627" y="1805347"/>
                    </a:cubicBezTo>
                    <a:cubicBezTo>
                      <a:pt x="8626" y="1481797"/>
                      <a:pt x="5040" y="1933569"/>
                      <a:pt x="0" y="1229863"/>
                    </a:cubicBezTo>
                    <a:cubicBezTo>
                      <a:pt x="556140" y="1192462"/>
                      <a:pt x="729094" y="1064839"/>
                      <a:pt x="983442" y="865465"/>
                    </a:cubicBezTo>
                    <a:cubicBezTo>
                      <a:pt x="1215029" y="580746"/>
                      <a:pt x="1303747" y="466403"/>
                      <a:pt x="1348801" y="9880"/>
                    </a:cubicBezTo>
                    <a:lnTo>
                      <a:pt x="2103177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76200"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fillRef>
              <a:effectRef idx="0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9342" tIns="69343" rIns="488111" bIns="488111" numCol="1" spcCol="1270" anchor="ctr" anchorCtr="0">
                <a:noAutofit/>
              </a:bodyPr>
              <a:lstStyle/>
              <a:p>
                <a:endParaRPr lang="de-AT" sz="900"/>
              </a:p>
            </p:txBody>
          </p:sp>
          <p:sp>
            <p:nvSpPr>
              <p:cNvPr id="31" name="Freihandform 30"/>
              <p:cNvSpPr/>
              <p:nvPr/>
            </p:nvSpPr>
            <p:spPr>
              <a:xfrm rot="16200000">
                <a:off x="5321086" y="552927"/>
                <a:ext cx="1500178" cy="1630560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2">
                  <a:shade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vert" wrap="square" lIns="488111" tIns="488111" rIns="69342" bIns="69342" numCol="1" spcCol="1270" anchor="ctr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750"/>
                  </a:spcAft>
                </a:pPr>
                <a:r>
                  <a:rPr lang="de-AT" sz="700">
                    <a:solidFill>
                      <a:schemeClr val="bg2"/>
                    </a:solidFill>
                    <a:ea typeface="Times New Roman"/>
                    <a:cs typeface="Times New Roman"/>
                  </a:rPr>
                  <a:t> </a:t>
                </a:r>
                <a:endParaRPr lang="de-AT" sz="700">
                  <a:solidFill>
                    <a:schemeClr val="bg2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32" name="Freihandform 31"/>
              <p:cNvSpPr/>
              <p:nvPr/>
            </p:nvSpPr>
            <p:spPr>
              <a:xfrm>
                <a:off x="6949209" y="620189"/>
                <a:ext cx="1630560" cy="1500178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2">
                  <a:shade val="50000"/>
                  <a:hueOff val="-148116"/>
                  <a:satOff val="-15685"/>
                  <a:lumOff val="2996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9342" tIns="488111" rIns="488111" bIns="69342" numCol="1" spcCol="1270" anchor="ctr" anchorCtr="0">
                <a:noAutofit/>
              </a:bodyPr>
              <a:lstStyle/>
              <a:p>
                <a:endParaRPr lang="de-AT" sz="900">
                  <a:solidFill>
                    <a:schemeClr val="bg2"/>
                  </a:solidFill>
                </a:endParaRPr>
              </a:p>
            </p:txBody>
          </p:sp>
          <p:sp>
            <p:nvSpPr>
              <p:cNvPr id="33" name="Freihandform 32"/>
              <p:cNvSpPr/>
              <p:nvPr/>
            </p:nvSpPr>
            <p:spPr>
              <a:xfrm rot="5400000">
                <a:off x="7014400" y="2125549"/>
                <a:ext cx="1500178" cy="1630560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fillRef>
              <a:effectRef idx="0">
                <a:schemeClr val="accent2">
                  <a:shade val="50000"/>
                  <a:hueOff val="-296233"/>
                  <a:satOff val="-31369"/>
                  <a:lumOff val="5993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vert270" wrap="square" lIns="69342" tIns="69343" rIns="488111" bIns="488111" numCol="1" spcCol="1270" anchor="ctr" anchorCtr="0">
                <a:noAutofit/>
              </a:bodyPr>
              <a:lstStyle/>
              <a:p>
                <a:endParaRPr lang="de-AT" sz="900">
                  <a:solidFill>
                    <a:schemeClr val="bg2"/>
                  </a:solidFill>
                </a:endParaRPr>
              </a:p>
            </p:txBody>
          </p:sp>
          <p:sp>
            <p:nvSpPr>
              <p:cNvPr id="34" name="Freihandform 33"/>
              <p:cNvSpPr/>
              <p:nvPr/>
            </p:nvSpPr>
            <p:spPr>
              <a:xfrm rot="10800000">
                <a:off x="5255895" y="2190740"/>
                <a:ext cx="1630560" cy="1500178"/>
              </a:xfrm>
              <a:custGeom>
                <a:avLst/>
                <a:gdLst>
                  <a:gd name="connsiteX0" fmla="*/ 0 w 1906354"/>
                  <a:gd name="connsiteY0" fmla="*/ 1906354 h 1906354"/>
                  <a:gd name="connsiteX1" fmla="*/ 1906354 w 1906354"/>
                  <a:gd name="connsiteY1" fmla="*/ 0 h 1906354"/>
                  <a:gd name="connsiteX2" fmla="*/ 1906354 w 1906354"/>
                  <a:gd name="connsiteY2" fmla="*/ 1906354 h 1906354"/>
                  <a:gd name="connsiteX3" fmla="*/ 0 w 1906354"/>
                  <a:gd name="connsiteY3" fmla="*/ 1906354 h 190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6354" h="1906354">
                    <a:moveTo>
                      <a:pt x="0" y="0"/>
                    </a:moveTo>
                    <a:cubicBezTo>
                      <a:pt x="1052850" y="0"/>
                      <a:pt x="1906354" y="853504"/>
                      <a:pt x="1906354" y="1906354"/>
                    </a:cubicBezTo>
                    <a:lnTo>
                      <a:pt x="0" y="19063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bg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2">
                  <a:shade val="50000"/>
                  <a:hueOff val="-148116"/>
                  <a:satOff val="-15685"/>
                  <a:lumOff val="2996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88111" tIns="69342" rIns="69342" bIns="488111" numCol="1" spcCol="1270" anchor="ctr" anchorCtr="0">
                <a:noAutofit/>
              </a:bodyPr>
              <a:lstStyle/>
              <a:p>
                <a:endParaRPr lang="de-AT" sz="900">
                  <a:solidFill>
                    <a:schemeClr val="bg2"/>
                  </a:solidFill>
                </a:endParaRPr>
              </a:p>
            </p:txBody>
          </p:sp>
          <p:sp>
            <p:nvSpPr>
              <p:cNvPr id="35" name="Textfeld 20"/>
              <p:cNvSpPr txBox="1"/>
              <p:nvPr/>
            </p:nvSpPr>
            <p:spPr>
              <a:xfrm>
                <a:off x="5440824" y="1448778"/>
                <a:ext cx="1407096" cy="39932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/>
                <a:r>
                  <a:rPr lang="en-US" sz="105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Business requirements</a:t>
                </a:r>
                <a:endParaRPr lang="de-AT" sz="105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  <p:sp>
            <p:nvSpPr>
              <p:cNvPr id="36" name="Textfeld 24"/>
              <p:cNvSpPr txBox="1"/>
              <p:nvPr/>
            </p:nvSpPr>
            <p:spPr>
              <a:xfrm>
                <a:off x="7072297" y="1481422"/>
                <a:ext cx="1348265" cy="45610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>
                  <a:spcAft>
                    <a:spcPts val="443"/>
                  </a:spcAft>
                </a:pPr>
                <a:r>
                  <a:rPr lang="en-US" sz="105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Stakeholder requirements</a:t>
                </a:r>
                <a:endParaRPr lang="de-AT" sz="105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  <p:sp>
            <p:nvSpPr>
              <p:cNvPr id="38" name="Textfeld 25"/>
              <p:cNvSpPr txBox="1"/>
              <p:nvPr/>
            </p:nvSpPr>
            <p:spPr>
              <a:xfrm>
                <a:off x="5440824" y="2463670"/>
                <a:ext cx="1406692" cy="512871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>
                  <a:spcAft>
                    <a:spcPts val="443"/>
                  </a:spcAft>
                </a:pPr>
                <a:r>
                  <a:rPr lang="en-US" sz="105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Transition requirements</a:t>
                </a:r>
                <a:endParaRPr lang="de-AT" sz="105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  <p:sp>
            <p:nvSpPr>
              <p:cNvPr id="39" name="Textfeld 26"/>
              <p:cNvSpPr txBox="1"/>
              <p:nvPr/>
            </p:nvSpPr>
            <p:spPr>
              <a:xfrm>
                <a:off x="7072298" y="2463670"/>
                <a:ext cx="1348265" cy="45610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eaLnBrk="0" fontAlgn="base">
                  <a:spcAft>
                    <a:spcPts val="443"/>
                  </a:spcAft>
                </a:pPr>
                <a:r>
                  <a:rPr lang="en-US" sz="1050" kern="1200" dirty="0">
                    <a:solidFill>
                      <a:schemeClr val="bg2"/>
                    </a:solidFill>
                    <a:latin typeface="Open Sans"/>
                    <a:ea typeface="Open Sans"/>
                  </a:rPr>
                  <a:t>Solution requirements</a:t>
                </a:r>
                <a:endParaRPr lang="de-AT" sz="1050" dirty="0">
                  <a:solidFill>
                    <a:schemeClr val="bg2"/>
                  </a:solidFill>
                  <a:latin typeface="Times New Roman"/>
                  <a:ea typeface="Times New Roman"/>
                </a:endParaRPr>
              </a:p>
            </p:txBody>
          </p:sp>
        </p:grpSp>
        <p:sp>
          <p:nvSpPr>
            <p:cNvPr id="27" name="Rechteck 26"/>
            <p:cNvSpPr/>
            <p:nvPr/>
          </p:nvSpPr>
          <p:spPr>
            <a:xfrm rot="3360000">
              <a:off x="7737051" y="3831593"/>
              <a:ext cx="1413510" cy="201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AT" sz="900"/>
            </a:p>
          </p:txBody>
        </p:sp>
        <p:sp>
          <p:nvSpPr>
            <p:cNvPr id="28" name="Textfeld 27"/>
            <p:cNvSpPr txBox="1"/>
            <p:nvPr/>
          </p:nvSpPr>
          <p:spPr>
            <a:xfrm>
              <a:off x="6817483" y="3705647"/>
              <a:ext cx="1664673" cy="5655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Non-</a:t>
              </a:r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functional</a:t>
              </a:r>
              <a:endParaRPr lang="de-DE" sz="8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  <a:p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solution</a:t>
              </a:r>
              <a:r>
                <a:rPr lang="de-DE" sz="800" dirty="0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 </a:t>
              </a:r>
            </a:p>
            <a:p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requirements</a:t>
              </a:r>
              <a:endParaRPr lang="de-DE" sz="8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</p:txBody>
        </p:sp>
        <p:sp>
          <p:nvSpPr>
            <p:cNvPr id="29" name="Textfeld 28"/>
            <p:cNvSpPr txBox="1"/>
            <p:nvPr/>
          </p:nvSpPr>
          <p:spPr>
            <a:xfrm>
              <a:off x="8093097" y="2660271"/>
              <a:ext cx="1664673" cy="5655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Functional</a:t>
              </a:r>
              <a:endParaRPr lang="de-DE" sz="8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  <a:p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solution</a:t>
              </a:r>
              <a:br>
                <a:rPr lang="de-DE" sz="800" dirty="0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</a:br>
              <a:r>
                <a:rPr lang="de-DE" sz="800" dirty="0" err="1">
                  <a:solidFill>
                    <a:schemeClr val="bg2"/>
                  </a:solidFill>
                  <a:latin typeface="Open Sans" pitchFamily="34" charset="0"/>
                  <a:ea typeface="Open Sans" pitchFamily="34" charset="0"/>
                  <a:cs typeface="Open Sans" pitchFamily="34" charset="0"/>
                </a:rPr>
                <a:t>requirements</a:t>
              </a:r>
              <a:endParaRPr lang="de-DE" sz="800" dirty="0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endParaRPr>
            </a:p>
          </p:txBody>
        </p:sp>
      </p:grpSp>
      <p:grpSp>
        <p:nvGrpSpPr>
          <p:cNvPr id="40" name="Gruppieren 39"/>
          <p:cNvGrpSpPr/>
          <p:nvPr/>
        </p:nvGrpSpPr>
        <p:grpSpPr>
          <a:xfrm>
            <a:off x="4218102" y="2136595"/>
            <a:ext cx="4573050" cy="1803307"/>
            <a:chOff x="4554065" y="2328407"/>
            <a:chExt cx="4237087" cy="1467479"/>
          </a:xfrm>
        </p:grpSpPr>
        <p:sp>
          <p:nvSpPr>
            <p:cNvPr id="3" name="Richtungspfeil 2"/>
            <p:cNvSpPr/>
            <p:nvPr/>
          </p:nvSpPr>
          <p:spPr>
            <a:xfrm>
              <a:off x="4554065" y="3494970"/>
              <a:ext cx="4237087" cy="300916"/>
            </a:xfrm>
            <a:prstGeom prst="homePlate">
              <a:avLst/>
            </a:prstGeom>
            <a:solidFill>
              <a:schemeClr val="accent5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14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Change</a:t>
              </a:r>
            </a:p>
          </p:txBody>
        </p:sp>
        <p:sp>
          <p:nvSpPr>
            <p:cNvPr id="5" name="Ellipse 4"/>
            <p:cNvSpPr/>
            <p:nvPr/>
          </p:nvSpPr>
          <p:spPr>
            <a:xfrm>
              <a:off x="4554065" y="2328407"/>
              <a:ext cx="2952328" cy="993505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14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Program</a:t>
              </a: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lang="en-GB" dirty="0"/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6" name="Ellipse 5"/>
            <p:cNvSpPr/>
            <p:nvPr/>
          </p:nvSpPr>
          <p:spPr>
            <a:xfrm>
              <a:off x="4716016" y="2624708"/>
              <a:ext cx="648072" cy="451098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85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Project</a:t>
              </a: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85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</a:t>
              </a:r>
              <a:endParaRPr kumimoji="0" lang="en-GB" sz="8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5364088" y="2916148"/>
              <a:ext cx="576064" cy="303674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85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Project</a:t>
              </a: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85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</a:t>
              </a:r>
              <a:endParaRPr kumimoji="0" lang="en-GB" sz="8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endParaRPr>
            </a:p>
          </p:txBody>
        </p:sp>
        <p:sp>
          <p:nvSpPr>
            <p:cNvPr id="8" name="Ellipse 7"/>
            <p:cNvSpPr/>
            <p:nvPr/>
          </p:nvSpPr>
          <p:spPr>
            <a:xfrm>
              <a:off x="6079976" y="2755812"/>
              <a:ext cx="648072" cy="464010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85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Project</a:t>
              </a: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85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</a:t>
              </a:r>
              <a:endParaRPr kumimoji="0" lang="en-GB" sz="8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endParaRPr>
            </a:p>
          </p:txBody>
        </p:sp>
        <p:sp>
          <p:nvSpPr>
            <p:cNvPr id="9" name="Ellipse 8"/>
            <p:cNvSpPr/>
            <p:nvPr/>
          </p:nvSpPr>
          <p:spPr>
            <a:xfrm>
              <a:off x="6790531" y="2624708"/>
              <a:ext cx="576064" cy="367724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GB" sz="85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Arial"/>
                </a:rPr>
                <a:t>Project</a:t>
              </a:r>
            </a:p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85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</a:t>
              </a:r>
              <a:endParaRPr kumimoji="0" lang="en-GB" sz="8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endParaRPr>
            </a:p>
          </p:txBody>
        </p:sp>
        <p:sp>
          <p:nvSpPr>
            <p:cNvPr id="11" name="Ellipse 10"/>
            <p:cNvSpPr/>
            <p:nvPr/>
          </p:nvSpPr>
          <p:spPr>
            <a:xfrm>
              <a:off x="7567016" y="2530488"/>
              <a:ext cx="1224136" cy="548152"/>
            </a:xfrm>
            <a:prstGeom prst="ellipse">
              <a:avLst/>
            </a:prstGeom>
            <a:solidFill>
              <a:srgbClr val="FFFFFF"/>
            </a:solidFill>
            <a:ln w="19050" cap="flat">
              <a:solidFill>
                <a:schemeClr val="accent5"/>
              </a:solidFill>
              <a:prstDash val="dash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914400" rtl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</a:t>
              </a:r>
              <a:endParaRPr kumimoji="0" lang="en-GB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7005604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599" y="1240994"/>
            <a:ext cx="8416701" cy="610676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Competing Management Approaches</a:t>
            </a:r>
            <a:endParaRPr lang="en-GB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lvl="1"/>
            <a:endParaRPr lang="en-US" sz="1400" dirty="0"/>
          </a:p>
          <a:p>
            <a:pPr lvl="1"/>
            <a:endParaRPr lang="de-AT" sz="1400" dirty="0"/>
          </a:p>
          <a:p>
            <a:pPr lvl="1"/>
            <a:endParaRPr lang="de-AT" sz="1400" dirty="0"/>
          </a:p>
          <a:p>
            <a:pPr lvl="1"/>
            <a:endParaRPr lang="de-AT" sz="1400" dirty="0"/>
          </a:p>
          <a:p>
            <a:pPr lvl="1"/>
            <a:endParaRPr lang="de-AT" sz="14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19</a:t>
            </a:fld>
            <a:endParaRPr lang="en-GB"/>
          </a:p>
        </p:txBody>
      </p:sp>
      <p:grpSp>
        <p:nvGrpSpPr>
          <p:cNvPr id="11" name="Gruppieren 10"/>
          <p:cNvGrpSpPr>
            <a:grpSpLocks noChangeAspect="1"/>
          </p:cNvGrpSpPr>
          <p:nvPr/>
        </p:nvGrpSpPr>
        <p:grpSpPr>
          <a:xfrm>
            <a:off x="250171" y="2139703"/>
            <a:ext cx="8681081" cy="2232247"/>
            <a:chOff x="810241" y="1610246"/>
            <a:chExt cx="6006707" cy="1544562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0241" y="1610246"/>
              <a:ext cx="958938" cy="958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9831" y="1798328"/>
              <a:ext cx="1757117" cy="529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3474" y="1803964"/>
              <a:ext cx="1419299" cy="523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Grafik 7"/>
            <p:cNvPicPr/>
            <p:nvPr/>
          </p:nvPicPr>
          <p:blipFill rotWithShape="1">
            <a:blip r:embed="rId5"/>
            <a:srcRect l="10417" t="12434" r="69741" b="80423"/>
            <a:stretch/>
          </p:blipFill>
          <p:spPr bwMode="auto">
            <a:xfrm>
              <a:off x="1994368" y="2725051"/>
              <a:ext cx="1459105" cy="429757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Grafik 8" descr="IREB">
              <a:hlinkClick r:id="rId6"/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3773" y="2725050"/>
              <a:ext cx="1076058" cy="42975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220" y="1646945"/>
              <a:ext cx="1003298" cy="8855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183820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7A8DCEEE-EA61-4EA9-BAF1-6BAAC770D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86CB4B4D-7CA3-9044-876B-883B54F8677D}" type="slidenum">
              <a:rPr lang="de-AT" smtClean="0"/>
              <a:t>2</a:t>
            </a:fld>
            <a:endParaRPr lang="de-AT"/>
          </a:p>
        </p:txBody>
      </p:sp>
      <p:pic>
        <p:nvPicPr>
          <p:cNvPr id="2050" name="Picture 2" descr="C:\Daten\Dropbox (RGCG)\07 - Marketing &amp; PR\06 Corporate Design\RGC-Grafiken\RGC-Values_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99" y="833182"/>
            <a:ext cx="7095600" cy="382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441917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4294967295"/>
          </p:nvPr>
        </p:nvSpPr>
        <p:spPr>
          <a:xfrm>
            <a:off x="727075" y="699542"/>
            <a:ext cx="8416925" cy="33639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Company-internal Competitions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Standards for …</a:t>
            </a:r>
          </a:p>
          <a:p>
            <a:pPr lvl="1"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change management, process management</a:t>
            </a:r>
          </a:p>
          <a:p>
            <a:pPr lvl="1"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project &amp; program management </a:t>
            </a:r>
          </a:p>
          <a:p>
            <a:pPr lvl="1"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business analysis </a:t>
            </a:r>
          </a:p>
          <a:p>
            <a:pPr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Organizational units</a:t>
            </a:r>
          </a:p>
          <a:p>
            <a:pPr lvl="1"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Project Management Office, Process Management Office, Change Management Office</a:t>
            </a:r>
          </a:p>
          <a:p>
            <a:pPr lvl="1"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Business Analysis Department, Quality Management Department</a:t>
            </a:r>
          </a:p>
          <a:p>
            <a:endParaRPr lang="en-GB" sz="1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8883650" y="4800600"/>
            <a:ext cx="260350" cy="138113"/>
          </a:xfrm>
        </p:spPr>
        <p:txBody>
          <a:bodyPr/>
          <a:lstStyle/>
          <a:p>
            <a:fld id="{86CB4B4D-7CA3-9044-876B-883B54F8677D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072333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598" y="622650"/>
            <a:ext cx="8416701" cy="572651"/>
          </a:xfrm>
        </p:spPr>
        <p:txBody>
          <a:bodyPr>
            <a:normAutofit/>
          </a:bodyPr>
          <a:lstStyle/>
          <a:p>
            <a:r>
              <a:rPr lang="en-US" sz="3200" dirty="0"/>
              <a:t>Competition “Costs”</a:t>
            </a:r>
            <a:endParaRPr lang="de-AT" sz="32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no holistic developments but sub-optimal solutions </a:t>
            </a:r>
            <a:endParaRPr lang="de-AT" sz="2400" dirty="0"/>
          </a:p>
          <a:p>
            <a:r>
              <a:rPr lang="en-US" sz="2400" dirty="0"/>
              <a:t>high resource demands due to parallel activities </a:t>
            </a:r>
            <a:endParaRPr lang="de-AT" sz="2400" dirty="0"/>
          </a:p>
          <a:p>
            <a:r>
              <a:rPr lang="en-US" sz="2400" dirty="0"/>
              <a:t>unclear relationships between the roles in changes, processes, projects </a:t>
            </a:r>
            <a:endParaRPr lang="de-AT" sz="2400" dirty="0"/>
          </a:p>
          <a:p>
            <a:r>
              <a:rPr lang="en-US" sz="2400" dirty="0"/>
              <a:t>personnel is not broadly qualified </a:t>
            </a:r>
            <a:endParaRPr lang="de-AT" sz="2400" dirty="0"/>
          </a:p>
          <a:p>
            <a:r>
              <a:rPr lang="en-US" sz="2400" dirty="0"/>
              <a:t>confused stakeholders because of unclear terminology, varying responsibilities</a:t>
            </a:r>
            <a:endParaRPr lang="de-AT" sz="2400" dirty="0"/>
          </a:p>
          <a:p>
            <a:endParaRPr lang="en-GB" sz="1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005142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AT" dirty="0"/>
              <a:t>Integrative Management Approach</a:t>
            </a:r>
            <a:endParaRPr lang="en-GB" dirty="0"/>
          </a:p>
        </p:txBody>
      </p:sp>
      <p:grpSp>
        <p:nvGrpSpPr>
          <p:cNvPr id="31" name="Gruppieren 30"/>
          <p:cNvGrpSpPr/>
          <p:nvPr/>
        </p:nvGrpSpPr>
        <p:grpSpPr>
          <a:xfrm>
            <a:off x="395536" y="1275606"/>
            <a:ext cx="8287262" cy="3594937"/>
            <a:chOff x="29154" y="1462506"/>
            <a:chExt cx="8978946" cy="4317264"/>
          </a:xfrm>
        </p:grpSpPr>
        <p:sp>
          <p:nvSpPr>
            <p:cNvPr id="4" name="Flowchart: Document 22"/>
            <p:cNvSpPr>
              <a:spLocks noChangeArrowheads="1"/>
            </p:cNvSpPr>
            <p:nvPr/>
          </p:nvSpPr>
          <p:spPr bwMode="auto">
            <a:xfrm>
              <a:off x="2291244" y="4543962"/>
              <a:ext cx="964582" cy="619076"/>
            </a:xfrm>
            <a:prstGeom prst="flowChartDocument">
              <a:avLst/>
            </a:prstGeom>
            <a:noFill/>
            <a:ln w="19050" algn="ctr">
              <a:solidFill>
                <a:schemeClr val="accent5"/>
              </a:solidFill>
              <a:round/>
              <a:headEnd/>
              <a:tailEnd/>
            </a:ln>
          </p:spPr>
          <p:txBody>
            <a:bodyPr wrap="none" lIns="45720" rIns="45720" anchor="ctr"/>
            <a:lstStyle/>
            <a:p>
              <a:pPr algn="l" eaLnBrk="1" hangingPunct="1">
                <a:lnSpc>
                  <a:spcPct val="100000"/>
                </a:lnSpc>
                <a:spcBef>
                  <a:spcPct val="50000"/>
                </a:spcBef>
              </a:pP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Solution </a:t>
              </a:r>
              <a:b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requirements</a:t>
              </a:r>
              <a:b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document</a:t>
              </a:r>
            </a:p>
          </p:txBody>
        </p:sp>
        <p:sp>
          <p:nvSpPr>
            <p:cNvPr id="5" name="Flowchart: Document 23"/>
            <p:cNvSpPr>
              <a:spLocks noChangeArrowheads="1"/>
            </p:cNvSpPr>
            <p:nvPr/>
          </p:nvSpPr>
          <p:spPr bwMode="auto">
            <a:xfrm>
              <a:off x="3091508" y="5057443"/>
              <a:ext cx="937410" cy="703277"/>
            </a:xfrm>
            <a:prstGeom prst="flowChartDocument">
              <a:avLst/>
            </a:prstGeom>
            <a:noFill/>
            <a:ln w="19050" algn="ctr">
              <a:solidFill>
                <a:schemeClr val="accent5"/>
              </a:solidFill>
              <a:round/>
              <a:headEnd/>
              <a:tailEnd/>
            </a:ln>
          </p:spPr>
          <p:txBody>
            <a:bodyPr wrap="none" lIns="45720" rIns="45720" anchor="ctr"/>
            <a:lstStyle/>
            <a:p>
              <a:pPr algn="l" eaLnBrk="1" hangingPunct="1">
                <a:lnSpc>
                  <a:spcPct val="100000"/>
                </a:lnSpc>
                <a:spcBef>
                  <a:spcPct val="50000"/>
                </a:spcBef>
              </a:pP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Technical </a:t>
              </a:r>
              <a:b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design</a:t>
              </a:r>
              <a:b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specifications</a:t>
              </a:r>
            </a:p>
          </p:txBody>
        </p:sp>
        <p:sp>
          <p:nvSpPr>
            <p:cNvPr id="6" name="Flowchart: Multidocument 27"/>
            <p:cNvSpPr>
              <a:spLocks noChangeArrowheads="1"/>
            </p:cNvSpPr>
            <p:nvPr/>
          </p:nvSpPr>
          <p:spPr bwMode="auto">
            <a:xfrm>
              <a:off x="2285583" y="3524350"/>
              <a:ext cx="891438" cy="920615"/>
            </a:xfrm>
            <a:prstGeom prst="flowChartMultidocument">
              <a:avLst/>
            </a:prstGeom>
            <a:noFill/>
            <a:ln w="19050" algn="ctr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45720" rIns="45720" anchor="ctr"/>
            <a:lstStyle/>
            <a:p>
              <a:pPr algn="l" eaLnBrk="1" hangingPunct="1">
                <a:lnSpc>
                  <a:spcPct val="100000"/>
                </a:lnSpc>
                <a:spcBef>
                  <a:spcPct val="50000"/>
                </a:spcBef>
              </a:pPr>
              <a: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</a:t>
              </a:r>
              <a:b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plans:</a:t>
              </a:r>
              <a:b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 err="1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Implemen</a:t>
              </a:r>
              <a: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-</a:t>
              </a:r>
              <a:b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ting</a:t>
              </a:r>
            </a:p>
          </p:txBody>
        </p:sp>
        <p:sp>
          <p:nvSpPr>
            <p:cNvPr id="7" name="Flowchart: Document 8"/>
            <p:cNvSpPr>
              <a:spLocks noChangeArrowheads="1"/>
            </p:cNvSpPr>
            <p:nvPr/>
          </p:nvSpPr>
          <p:spPr bwMode="auto">
            <a:xfrm>
              <a:off x="887352" y="4536391"/>
              <a:ext cx="791182" cy="643782"/>
            </a:xfrm>
            <a:prstGeom prst="flowChartDocument">
              <a:avLst/>
            </a:prstGeom>
            <a:noFill/>
            <a:ln w="19050" algn="ctr">
              <a:solidFill>
                <a:schemeClr val="accent5"/>
              </a:solidFill>
              <a:round/>
              <a:headEnd/>
              <a:tailEnd/>
            </a:ln>
          </p:spPr>
          <p:txBody>
            <a:bodyPr wrap="none" lIns="45720" rIns="45720" anchor="ctr"/>
            <a:lstStyle/>
            <a:p>
              <a:pPr algn="l" eaLnBrk="1" hangingPunct="1">
                <a:lnSpc>
                  <a:spcPct val="100000"/>
                </a:lnSpc>
                <a:spcBef>
                  <a:spcPct val="50000"/>
                </a:spcBef>
              </a:pP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Feasibility </a:t>
              </a:r>
              <a:b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study</a:t>
              </a:r>
            </a:p>
          </p:txBody>
        </p:sp>
        <p:cxnSp>
          <p:nvCxnSpPr>
            <p:cNvPr id="8" name="Straight Arrow Connector 14"/>
            <p:cNvCxnSpPr>
              <a:cxnSpLocks noChangeShapeType="1"/>
            </p:cNvCxnSpPr>
            <p:nvPr/>
          </p:nvCxnSpPr>
          <p:spPr bwMode="auto">
            <a:xfrm>
              <a:off x="489099" y="3249517"/>
              <a:ext cx="0" cy="2289664"/>
            </a:xfrm>
            <a:prstGeom prst="straightConnector1">
              <a:avLst/>
            </a:prstGeom>
            <a:noFill/>
            <a:ln w="28575" algn="ctr">
              <a:solidFill>
                <a:schemeClr val="accent3">
                  <a:lumMod val="40000"/>
                  <a:lumOff val="60000"/>
                </a:schemeClr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Flowchart: Multidocument 24"/>
            <p:cNvSpPr>
              <a:spLocks noChangeArrowheads="1"/>
            </p:cNvSpPr>
            <p:nvPr/>
          </p:nvSpPr>
          <p:spPr bwMode="auto">
            <a:xfrm>
              <a:off x="560452" y="3537010"/>
              <a:ext cx="791214" cy="835620"/>
            </a:xfrm>
            <a:prstGeom prst="flowChartMultidocument">
              <a:avLst/>
            </a:prstGeom>
            <a:noFill/>
            <a:ln w="19050" algn="ctr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45720" rIns="45720" anchor="ctr"/>
            <a:lstStyle/>
            <a:p>
              <a:pPr algn="l" eaLnBrk="1" hangingPunct="1">
                <a:lnSpc>
                  <a:spcPct val="100000"/>
                </a:lnSpc>
                <a:spcBef>
                  <a:spcPct val="50000"/>
                </a:spcBef>
              </a:pPr>
              <a: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</a:t>
              </a:r>
              <a:b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plans:</a:t>
              </a:r>
              <a:b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Studying</a:t>
              </a:r>
            </a:p>
          </p:txBody>
        </p:sp>
        <p:cxnSp>
          <p:nvCxnSpPr>
            <p:cNvPr id="10" name="Straight Arrow Connector 14"/>
            <p:cNvCxnSpPr>
              <a:cxnSpLocks noChangeShapeType="1"/>
            </p:cNvCxnSpPr>
            <p:nvPr/>
          </p:nvCxnSpPr>
          <p:spPr bwMode="auto">
            <a:xfrm>
              <a:off x="6268291" y="3257251"/>
              <a:ext cx="1" cy="2313664"/>
            </a:xfrm>
            <a:prstGeom prst="straightConnector1">
              <a:avLst/>
            </a:prstGeom>
            <a:noFill/>
            <a:ln w="28575" algn="ctr">
              <a:solidFill>
                <a:schemeClr val="accent3">
                  <a:lumMod val="40000"/>
                  <a:lumOff val="60000"/>
                </a:schemeClr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Straight Arrow Connector 14"/>
            <p:cNvCxnSpPr>
              <a:cxnSpLocks noChangeShapeType="1"/>
            </p:cNvCxnSpPr>
            <p:nvPr/>
          </p:nvCxnSpPr>
          <p:spPr bwMode="auto">
            <a:xfrm>
              <a:off x="7941102" y="3235987"/>
              <a:ext cx="10319" cy="2315223"/>
            </a:xfrm>
            <a:prstGeom prst="straightConnector1">
              <a:avLst/>
            </a:prstGeom>
            <a:noFill/>
            <a:ln w="28575" algn="ctr">
              <a:solidFill>
                <a:schemeClr val="accent3">
                  <a:lumMod val="40000"/>
                  <a:lumOff val="60000"/>
                </a:schemeClr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Richtungspfeil 11"/>
            <p:cNvSpPr/>
            <p:nvPr/>
          </p:nvSpPr>
          <p:spPr bwMode="auto">
            <a:xfrm>
              <a:off x="457200" y="2480983"/>
              <a:ext cx="1858822" cy="695621"/>
            </a:xfrm>
            <a:prstGeom prst="homePlat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762000">
                <a:defRPr/>
              </a:pPr>
              <a:r>
                <a:rPr lang="de-AT" sz="900" dirty="0" err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Developing</a:t>
              </a:r>
              <a:r>
                <a:rPr lang="de-AT" sz="90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 </a:t>
              </a:r>
              <a:br>
                <a:rPr lang="de-AT" sz="90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de-AT" sz="900" dirty="0" err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feasibility</a:t>
              </a:r>
              <a:r>
                <a:rPr lang="de-AT" sz="90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de-AT" sz="900" dirty="0" err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study</a:t>
              </a:r>
              <a:endParaRPr lang="de-AT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cxnSp>
          <p:nvCxnSpPr>
            <p:cNvPr id="13" name="Straight Arrow Connector 14"/>
            <p:cNvCxnSpPr>
              <a:cxnSpLocks noChangeShapeType="1"/>
            </p:cNvCxnSpPr>
            <p:nvPr/>
          </p:nvCxnSpPr>
          <p:spPr bwMode="auto">
            <a:xfrm flipH="1">
              <a:off x="2189706" y="3206061"/>
              <a:ext cx="2346" cy="2303196"/>
            </a:xfrm>
            <a:prstGeom prst="straightConnector1">
              <a:avLst/>
            </a:prstGeom>
            <a:noFill/>
            <a:ln w="28575" algn="ctr">
              <a:solidFill>
                <a:schemeClr val="accent3">
                  <a:lumMod val="40000"/>
                  <a:lumOff val="60000"/>
                </a:schemeClr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Gerader Verbinder 4"/>
            <p:cNvCxnSpPr/>
            <p:nvPr/>
          </p:nvCxnSpPr>
          <p:spPr bwMode="auto">
            <a:xfrm flipV="1">
              <a:off x="29154" y="2343570"/>
              <a:ext cx="8859600" cy="72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Rechteck 14"/>
            <p:cNvSpPr/>
            <p:nvPr/>
          </p:nvSpPr>
          <p:spPr bwMode="auto">
            <a:xfrm>
              <a:off x="8142980" y="2690143"/>
              <a:ext cx="865120" cy="459977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AT" sz="900" i="0" u="none" strike="noStrike" cap="none" normalizeH="0" baseline="0" dirty="0" err="1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Process</a:t>
              </a:r>
              <a:r>
                <a:rPr kumimoji="0" lang="de-AT" sz="900" i="0" u="none" strike="noStrike" cap="none" normalizeH="0" baseline="0" dirty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kumimoji="0" lang="de-AT" sz="900" i="0" u="none" strike="noStrike" cap="none" normalizeH="0" baseline="0" dirty="0" err="1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management</a:t>
              </a:r>
              <a:endParaRPr kumimoji="0" lang="de-AT" sz="90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cxnSp>
          <p:nvCxnSpPr>
            <p:cNvPr id="16" name="Gerader Verbinder 36"/>
            <p:cNvCxnSpPr/>
            <p:nvPr/>
          </p:nvCxnSpPr>
          <p:spPr bwMode="auto">
            <a:xfrm flipV="1">
              <a:off x="29154" y="3486570"/>
              <a:ext cx="8859600" cy="72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Gerader Verbinder 37"/>
            <p:cNvCxnSpPr/>
            <p:nvPr/>
          </p:nvCxnSpPr>
          <p:spPr bwMode="auto">
            <a:xfrm flipV="1">
              <a:off x="29154" y="4477170"/>
              <a:ext cx="8859600" cy="72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Rechteck 17"/>
            <p:cNvSpPr/>
            <p:nvPr/>
          </p:nvSpPr>
          <p:spPr bwMode="auto">
            <a:xfrm>
              <a:off x="8077664" y="3706178"/>
              <a:ext cx="865120" cy="459977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762000"/>
              <a:r>
                <a:rPr lang="de-AT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management</a:t>
              </a:r>
            </a:p>
          </p:txBody>
        </p:sp>
        <p:sp>
          <p:nvSpPr>
            <p:cNvPr id="19" name="Rechteck 18"/>
            <p:cNvSpPr/>
            <p:nvPr/>
          </p:nvSpPr>
          <p:spPr bwMode="auto">
            <a:xfrm>
              <a:off x="8099436" y="4614538"/>
              <a:ext cx="865120" cy="459977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762000"/>
              <a:r>
                <a:rPr lang="de-AT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Business </a:t>
              </a:r>
              <a:r>
                <a:rPr lang="de-AT" sz="900" dirty="0" err="1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analysis</a:t>
              </a:r>
              <a:endParaRPr lang="de-AT" sz="900" dirty="0">
                <a:solidFill>
                  <a:schemeClr val="tx2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0" name="Richtungspfeil 19"/>
            <p:cNvSpPr/>
            <p:nvPr/>
          </p:nvSpPr>
          <p:spPr bwMode="auto">
            <a:xfrm>
              <a:off x="2316023" y="2383504"/>
              <a:ext cx="3968135" cy="1051045"/>
            </a:xfrm>
            <a:prstGeom prst="homePlate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762000">
                <a:defRPr/>
              </a:pPr>
              <a:endParaRPr lang="de-AT" sz="9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defTabSz="762000">
                <a:defRPr/>
              </a:pPr>
              <a:endParaRPr lang="de-AT" sz="9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defTabSz="762000">
                <a:defRPr/>
              </a:pPr>
              <a:endParaRPr lang="de-AT" sz="9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defTabSz="762000">
                <a:defRPr/>
              </a:pPr>
              <a:endParaRPr lang="de-AT" sz="9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1" name="Richtungspfeil 20"/>
            <p:cNvSpPr/>
            <p:nvPr/>
          </p:nvSpPr>
          <p:spPr bwMode="auto">
            <a:xfrm>
              <a:off x="2396656" y="2500224"/>
              <a:ext cx="1738498" cy="618016"/>
            </a:xfrm>
            <a:prstGeom prst="homePlat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762000">
                <a:defRPr/>
              </a:pPr>
              <a:r>
                <a:rPr lang="de-DE" sz="900" dirty="0" err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Designing</a:t>
              </a:r>
              <a:r>
                <a:rPr lang="de-DE" sz="90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</a:t>
              </a:r>
              <a:br>
                <a:rPr lang="de-DE" sz="90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de-DE" sz="900" dirty="0" err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solution</a:t>
              </a:r>
              <a:endParaRPr lang="de-DE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2" name="Richtungspfeil 21"/>
            <p:cNvSpPr/>
            <p:nvPr/>
          </p:nvSpPr>
          <p:spPr bwMode="auto">
            <a:xfrm>
              <a:off x="4206555" y="2480983"/>
              <a:ext cx="1872433" cy="618016"/>
            </a:xfrm>
            <a:prstGeom prst="homePlat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762000">
                <a:defRPr/>
              </a:pPr>
              <a:r>
                <a:rPr lang="de-DE" sz="900" dirty="0" err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Developing</a:t>
              </a:r>
              <a:r>
                <a:rPr lang="de-DE" sz="90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de-DE" sz="900" dirty="0" err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testing</a:t>
              </a:r>
              <a:r>
                <a:rPr lang="de-DE" sz="90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etc. </a:t>
              </a:r>
              <a:br>
                <a:rPr lang="de-DE" sz="90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de-DE" sz="90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</a:t>
              </a:r>
              <a:r>
                <a:rPr lang="de-DE" sz="900" dirty="0" err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solution</a:t>
              </a:r>
              <a:endParaRPr lang="de-DE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3" name="Richtungspfeil 22"/>
            <p:cNvSpPr/>
            <p:nvPr/>
          </p:nvSpPr>
          <p:spPr bwMode="auto">
            <a:xfrm>
              <a:off x="6284157" y="2480983"/>
              <a:ext cx="1858822" cy="695621"/>
            </a:xfrm>
            <a:prstGeom prst="homePlat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00113"/>
              <a:r>
                <a:rPr lang="de-DE" sz="900" dirty="0" err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Stabilizing</a:t>
              </a:r>
              <a:endParaRPr lang="de-DE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3177020" y="3145435"/>
              <a:ext cx="1916271" cy="26058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e-AT" sz="900" dirty="0" err="1">
                  <a:solidFill>
                    <a:schemeClr val="accent1"/>
                  </a:solidFill>
                  <a:latin typeface="Open Sans" panose="020B0606030504020204" pitchFamily="34" charset="0"/>
                </a:rPr>
                <a:t>Implementing</a:t>
              </a:r>
              <a:r>
                <a:rPr lang="de-AT" sz="900" dirty="0">
                  <a:solidFill>
                    <a:schemeClr val="accent1"/>
                  </a:solidFill>
                  <a:latin typeface="Open Sans" panose="020B0606030504020204" pitchFamily="34" charset="0"/>
                </a:rPr>
                <a:t> a </a:t>
              </a:r>
              <a:r>
                <a:rPr lang="de-AT" sz="900" dirty="0" err="1">
                  <a:solidFill>
                    <a:schemeClr val="accent1"/>
                  </a:solidFill>
                  <a:latin typeface="Open Sans" panose="020B0606030504020204" pitchFamily="34" charset="0"/>
                </a:rPr>
                <a:t>solution</a:t>
              </a:r>
              <a:endParaRPr lang="de-AT" sz="900" dirty="0">
                <a:solidFill>
                  <a:schemeClr val="accent1"/>
                </a:solidFill>
                <a:latin typeface="Open Sans" panose="020B0606030504020204" pitchFamily="34" charset="0"/>
              </a:endParaRPr>
            </a:p>
          </p:txBody>
        </p:sp>
        <p:sp>
          <p:nvSpPr>
            <p:cNvPr id="25" name="Richtungspfeil 24"/>
            <p:cNvSpPr/>
            <p:nvPr/>
          </p:nvSpPr>
          <p:spPr bwMode="auto">
            <a:xfrm>
              <a:off x="2285582" y="1462506"/>
              <a:ext cx="5836628" cy="713642"/>
            </a:xfrm>
            <a:prstGeom prst="homePlate">
              <a:avLst/>
            </a:prstGeom>
            <a:solidFill>
              <a:schemeClr val="accent5"/>
            </a:solidFill>
            <a:ln w="1905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AT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Change</a:t>
              </a:r>
            </a:p>
          </p:txBody>
        </p:sp>
        <p:sp>
          <p:nvSpPr>
            <p:cNvPr id="27" name="Rechteck 26"/>
            <p:cNvSpPr/>
            <p:nvPr/>
          </p:nvSpPr>
          <p:spPr bwMode="auto">
            <a:xfrm>
              <a:off x="8111080" y="1483265"/>
              <a:ext cx="865120" cy="713643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7620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AT" sz="900" i="0" u="none" strike="noStrike" cap="none" normalizeH="0" baseline="0" dirty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Change </a:t>
              </a:r>
              <a:r>
                <a:rPr kumimoji="0" lang="de-AT" sz="900" i="0" u="none" strike="noStrike" cap="none" normalizeH="0" baseline="0" dirty="0" err="1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management</a:t>
              </a:r>
              <a:endParaRPr kumimoji="0" lang="de-AT" sz="90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8" name="Flowchart: Document 23"/>
            <p:cNvSpPr>
              <a:spLocks noChangeArrowheads="1"/>
            </p:cNvSpPr>
            <p:nvPr/>
          </p:nvSpPr>
          <p:spPr bwMode="auto">
            <a:xfrm>
              <a:off x="4205723" y="5076493"/>
              <a:ext cx="937410" cy="703277"/>
            </a:xfrm>
            <a:prstGeom prst="flowChartDocument">
              <a:avLst/>
            </a:prstGeom>
            <a:noFill/>
            <a:ln w="19050" algn="ctr">
              <a:solidFill>
                <a:schemeClr val="accent5"/>
              </a:solidFill>
              <a:round/>
              <a:headEnd/>
              <a:tailEnd/>
            </a:ln>
          </p:spPr>
          <p:txBody>
            <a:bodyPr wrap="none" lIns="45720" rIns="45720" anchor="ctr"/>
            <a:lstStyle/>
            <a:p>
              <a:pPr algn="l" eaLnBrk="1" hangingPunct="1">
                <a:lnSpc>
                  <a:spcPct val="100000"/>
                </a:lnSpc>
                <a:spcBef>
                  <a:spcPct val="50000"/>
                </a:spcBef>
              </a:pP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Test cases </a:t>
              </a:r>
              <a:b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and other </a:t>
              </a:r>
              <a:b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documents</a:t>
              </a:r>
            </a:p>
          </p:txBody>
        </p:sp>
        <p:sp>
          <p:nvSpPr>
            <p:cNvPr id="29" name="Flowchart: Multidocument 27"/>
            <p:cNvSpPr>
              <a:spLocks noChangeArrowheads="1"/>
            </p:cNvSpPr>
            <p:nvPr/>
          </p:nvSpPr>
          <p:spPr bwMode="auto">
            <a:xfrm>
              <a:off x="6371855" y="3519941"/>
              <a:ext cx="891438" cy="920615"/>
            </a:xfrm>
            <a:prstGeom prst="flowChartMultidocument">
              <a:avLst/>
            </a:prstGeom>
            <a:noFill/>
            <a:ln w="19050" algn="ctr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45720" rIns="45720" anchor="ctr"/>
            <a:lstStyle/>
            <a:p>
              <a:pPr algn="l" eaLnBrk="1" hangingPunct="1">
                <a:lnSpc>
                  <a:spcPct val="100000"/>
                </a:lnSpc>
                <a:spcBef>
                  <a:spcPct val="50000"/>
                </a:spcBef>
              </a:pPr>
              <a: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</a:t>
              </a:r>
              <a:b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plans:</a:t>
              </a:r>
              <a:b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tx2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Stabilizing</a:t>
              </a:r>
            </a:p>
          </p:txBody>
        </p:sp>
        <p:sp>
          <p:nvSpPr>
            <p:cNvPr id="30" name="Flowchart: Document 22"/>
            <p:cNvSpPr>
              <a:spLocks noChangeArrowheads="1"/>
            </p:cNvSpPr>
            <p:nvPr/>
          </p:nvSpPr>
          <p:spPr bwMode="auto">
            <a:xfrm>
              <a:off x="6332728" y="4546260"/>
              <a:ext cx="964582" cy="619076"/>
            </a:xfrm>
            <a:prstGeom prst="flowChartDocument">
              <a:avLst/>
            </a:prstGeom>
            <a:noFill/>
            <a:ln w="19050" algn="ctr">
              <a:solidFill>
                <a:schemeClr val="accent5"/>
              </a:solidFill>
              <a:round/>
              <a:headEnd/>
              <a:tailEnd/>
            </a:ln>
          </p:spPr>
          <p:txBody>
            <a:bodyPr wrap="none" lIns="45720" rIns="45720" anchor="ctr"/>
            <a:lstStyle/>
            <a:p>
              <a:pPr algn="l" eaLnBrk="1" hangingPunct="1">
                <a:lnSpc>
                  <a:spcPct val="100000"/>
                </a:lnSpc>
                <a:spcBef>
                  <a:spcPct val="50000"/>
                </a:spcBef>
              </a:pP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Change </a:t>
              </a:r>
              <a:b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9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request</a:t>
              </a:r>
            </a:p>
          </p:txBody>
        </p:sp>
      </p:grpSp>
      <p:sp>
        <p:nvSpPr>
          <p:cNvPr id="32" name="Foliennummernplatzhalter 2"/>
          <p:cNvSpPr txBox="1">
            <a:spLocks/>
          </p:cNvSpPr>
          <p:nvPr/>
        </p:nvSpPr>
        <p:spPr>
          <a:xfrm>
            <a:off x="-1188640" y="267494"/>
            <a:ext cx="0" cy="0"/>
          </a:xfr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1pPr>
            <a:lvl2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0" algn="ctr" defTabSz="914400" rtl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endParaRPr lang="en-GB" dirty="0"/>
          </a:p>
        </p:txBody>
      </p:sp>
      <p:sp>
        <p:nvSpPr>
          <p:cNvPr id="33" name="Flowchart: Document 22">
            <a:extLst>
              <a:ext uri="{FF2B5EF4-FFF2-40B4-BE49-F238E27FC236}">
                <a16:creationId xmlns:a16="http://schemas.microsoft.com/office/drawing/2014/main" id="{ADD6D79B-64B1-4132-9DDE-92A15000F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4288500"/>
            <a:ext cx="890276" cy="515498"/>
          </a:xfrm>
          <a:prstGeom prst="flowChartDocument">
            <a:avLst/>
          </a:prstGeom>
          <a:noFill/>
          <a:ln w="19050" algn="ctr">
            <a:solidFill>
              <a:schemeClr val="accent5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l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sz="900" dirty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Business </a:t>
            </a:r>
            <a:br>
              <a:rPr lang="en-US" sz="900" dirty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900" dirty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requirements</a:t>
            </a:r>
            <a:br>
              <a:rPr lang="en-US" sz="900" dirty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900" dirty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document</a:t>
            </a:r>
          </a:p>
        </p:txBody>
      </p:sp>
    </p:spTree>
    <p:extLst>
      <p:ext uri="{BB962C8B-B14F-4D97-AF65-F5344CB8AC3E}">
        <p14:creationId xmlns:p14="http://schemas.microsoft.com/office/powerpoint/2010/main" val="3141995624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 &amp; Project Management 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4294967295"/>
          </p:nvPr>
        </p:nvSpPr>
        <p:spPr>
          <a:xfrm>
            <a:off x="727076" y="1276350"/>
            <a:ext cx="8105650" cy="3363913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A chain of a feasibility study project and an implementation project might be required for investing in a new “solution”. BA is to be performed in both projects. </a:t>
            </a:r>
            <a:endParaRPr lang="de-AT" sz="20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Business requirements as investment objectives are a context dimension for projects. Solution requirements are the basis for defining project objectives.</a:t>
            </a:r>
          </a:p>
          <a:p>
            <a:pPr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BA tasks have to be planned, communicated, and managed. These tasks have to be considered in the project plans.</a:t>
            </a:r>
            <a:endParaRPr lang="de-AT" sz="20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The business analyst is a project team member. </a:t>
            </a: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8883650" y="4800600"/>
            <a:ext cx="260350" cy="138113"/>
          </a:xfrm>
        </p:spPr>
        <p:txBody>
          <a:bodyPr/>
          <a:lstStyle/>
          <a:p>
            <a:fld id="{86CB4B4D-7CA3-9044-876B-883B54F8677D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529270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 err="1"/>
              <a:t>Relationships</a:t>
            </a:r>
            <a:r>
              <a:rPr lang="de-AT" dirty="0"/>
              <a:t> </a:t>
            </a:r>
            <a:r>
              <a:rPr lang="de-AT" dirty="0" err="1"/>
              <a:t>between</a:t>
            </a:r>
            <a:r>
              <a:rPr lang="de-AT" dirty="0"/>
              <a:t> </a:t>
            </a:r>
            <a:r>
              <a:rPr lang="de-AT" dirty="0" err="1"/>
              <a:t>Requirements</a:t>
            </a:r>
            <a:r>
              <a:rPr lang="de-AT" dirty="0"/>
              <a:t> </a:t>
            </a:r>
            <a:r>
              <a:rPr lang="de-AT" dirty="0" err="1"/>
              <a:t>and</a:t>
            </a:r>
            <a:r>
              <a:rPr lang="de-AT" dirty="0"/>
              <a:t> </a:t>
            </a:r>
            <a:r>
              <a:rPr lang="de-AT" dirty="0" err="1"/>
              <a:t>Objectives</a:t>
            </a:r>
            <a:endParaRPr lang="en-GB" dirty="0"/>
          </a:p>
        </p:txBody>
      </p:sp>
      <p:grpSp>
        <p:nvGrpSpPr>
          <p:cNvPr id="47" name="Gruppieren 46"/>
          <p:cNvGrpSpPr>
            <a:grpSpLocks noChangeAspect="1"/>
          </p:cNvGrpSpPr>
          <p:nvPr/>
        </p:nvGrpSpPr>
        <p:grpSpPr>
          <a:xfrm>
            <a:off x="1187624" y="1275607"/>
            <a:ext cx="6624736" cy="3491198"/>
            <a:chOff x="-49367" y="1692923"/>
            <a:chExt cx="8674702" cy="4571519"/>
          </a:xfrm>
        </p:grpSpPr>
        <p:sp>
          <p:nvSpPr>
            <p:cNvPr id="4" name="AutoShape 5"/>
            <p:cNvSpPr>
              <a:spLocks noChangeArrowheads="1"/>
            </p:cNvSpPr>
            <p:nvPr/>
          </p:nvSpPr>
          <p:spPr bwMode="auto">
            <a:xfrm>
              <a:off x="1600356" y="1692923"/>
              <a:ext cx="5204587" cy="4571519"/>
            </a:xfrm>
            <a:prstGeom prst="triangle">
              <a:avLst>
                <a:gd name="adj" fmla="val 50000"/>
              </a:avLst>
            </a:prstGeom>
            <a:noFill/>
            <a:ln w="38100" algn="ctr">
              <a:solidFill>
                <a:schemeClr val="accent5"/>
              </a:solidFill>
              <a:miter lim="800000"/>
              <a:headEnd/>
              <a:tailEnd/>
            </a:ln>
            <a:effectLst/>
          </p:spPr>
          <p:txBody>
            <a:bodyPr wrap="none" lIns="273206" tIns="136603" rIns="273206" bIns="136603" anchor="ctr"/>
            <a:lstStyle/>
            <a:p>
              <a:pPr>
                <a:defRPr/>
              </a:pPr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" name="Oval 10"/>
            <p:cNvSpPr>
              <a:spLocks noChangeArrowheads="1"/>
            </p:cNvSpPr>
            <p:nvPr/>
          </p:nvSpPr>
          <p:spPr bwMode="auto">
            <a:xfrm>
              <a:off x="2261581" y="538973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" name="Oval 11"/>
            <p:cNvSpPr>
              <a:spLocks noChangeArrowheads="1"/>
            </p:cNvSpPr>
            <p:nvPr/>
          </p:nvSpPr>
          <p:spPr bwMode="auto">
            <a:xfrm>
              <a:off x="2674255" y="538973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" name="Oval 12"/>
            <p:cNvSpPr>
              <a:spLocks noChangeArrowheads="1"/>
            </p:cNvSpPr>
            <p:nvPr/>
          </p:nvSpPr>
          <p:spPr bwMode="auto">
            <a:xfrm>
              <a:off x="3062495" y="538973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" name="Oval 13"/>
            <p:cNvSpPr>
              <a:spLocks noChangeArrowheads="1"/>
            </p:cNvSpPr>
            <p:nvPr/>
          </p:nvSpPr>
          <p:spPr bwMode="auto">
            <a:xfrm>
              <a:off x="3800966" y="538973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" name="Oval 14"/>
            <p:cNvSpPr>
              <a:spLocks noChangeArrowheads="1"/>
            </p:cNvSpPr>
            <p:nvPr/>
          </p:nvSpPr>
          <p:spPr bwMode="auto">
            <a:xfrm>
              <a:off x="4213640" y="538973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0" name="Oval 15"/>
            <p:cNvSpPr>
              <a:spLocks noChangeArrowheads="1"/>
            </p:cNvSpPr>
            <p:nvPr/>
          </p:nvSpPr>
          <p:spPr bwMode="auto">
            <a:xfrm>
              <a:off x="4601880" y="538973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1" name="Oval 16"/>
            <p:cNvSpPr>
              <a:spLocks noChangeArrowheads="1"/>
            </p:cNvSpPr>
            <p:nvPr/>
          </p:nvSpPr>
          <p:spPr bwMode="auto">
            <a:xfrm>
              <a:off x="5032202" y="538973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" name="Oval 17"/>
            <p:cNvSpPr>
              <a:spLocks noChangeArrowheads="1"/>
            </p:cNvSpPr>
            <p:nvPr/>
          </p:nvSpPr>
          <p:spPr bwMode="auto">
            <a:xfrm>
              <a:off x="5444877" y="538973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3" name="Oval 18"/>
            <p:cNvSpPr>
              <a:spLocks noChangeArrowheads="1"/>
            </p:cNvSpPr>
            <p:nvPr/>
          </p:nvSpPr>
          <p:spPr bwMode="auto">
            <a:xfrm>
              <a:off x="5833117" y="538973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" name="Oval 19"/>
            <p:cNvSpPr>
              <a:spLocks noChangeArrowheads="1"/>
            </p:cNvSpPr>
            <p:nvPr/>
          </p:nvSpPr>
          <p:spPr bwMode="auto">
            <a:xfrm>
              <a:off x="3431730" y="538973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cxnSp>
          <p:nvCxnSpPr>
            <p:cNvPr id="15" name="AutoShape 20"/>
            <p:cNvCxnSpPr>
              <a:cxnSpLocks noChangeShapeType="1"/>
              <a:stCxn id="29" idx="4"/>
              <a:endCxn id="5" idx="0"/>
            </p:cNvCxnSpPr>
            <p:nvPr/>
          </p:nvCxnSpPr>
          <p:spPr bwMode="auto">
            <a:xfrm flipH="1">
              <a:off x="2415655" y="4237135"/>
              <a:ext cx="773396" cy="1152598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16" name="AutoShape 21"/>
            <p:cNvCxnSpPr>
              <a:cxnSpLocks noChangeShapeType="1"/>
              <a:stCxn id="29" idx="4"/>
              <a:endCxn id="6" idx="0"/>
            </p:cNvCxnSpPr>
            <p:nvPr/>
          </p:nvCxnSpPr>
          <p:spPr bwMode="auto">
            <a:xfrm flipH="1">
              <a:off x="2828329" y="4237135"/>
              <a:ext cx="360722" cy="1152598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17" name="AutoShape 22"/>
            <p:cNvCxnSpPr>
              <a:cxnSpLocks noChangeShapeType="1"/>
              <a:stCxn id="30" idx="4"/>
              <a:endCxn id="7" idx="0"/>
            </p:cNvCxnSpPr>
            <p:nvPr/>
          </p:nvCxnSpPr>
          <p:spPr bwMode="auto">
            <a:xfrm flipH="1">
              <a:off x="3216569" y="4237135"/>
              <a:ext cx="385157" cy="1152598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18" name="AutoShape 23"/>
            <p:cNvCxnSpPr>
              <a:cxnSpLocks noChangeShapeType="1"/>
              <a:stCxn id="30" idx="4"/>
              <a:endCxn id="14" idx="0"/>
            </p:cNvCxnSpPr>
            <p:nvPr/>
          </p:nvCxnSpPr>
          <p:spPr bwMode="auto">
            <a:xfrm flipH="1">
              <a:off x="3585804" y="4237135"/>
              <a:ext cx="15922" cy="1152598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19" name="AutoShape 24"/>
            <p:cNvCxnSpPr>
              <a:cxnSpLocks noChangeShapeType="1"/>
              <a:stCxn id="30" idx="4"/>
              <a:endCxn id="8" idx="0"/>
            </p:cNvCxnSpPr>
            <p:nvPr/>
          </p:nvCxnSpPr>
          <p:spPr bwMode="auto">
            <a:xfrm>
              <a:off x="3601726" y="4237135"/>
              <a:ext cx="353314" cy="1152598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20" name="AutoShape 25"/>
            <p:cNvCxnSpPr>
              <a:cxnSpLocks noChangeShapeType="1"/>
              <a:stCxn id="31" idx="4"/>
              <a:endCxn id="9" idx="0"/>
            </p:cNvCxnSpPr>
            <p:nvPr/>
          </p:nvCxnSpPr>
          <p:spPr bwMode="auto">
            <a:xfrm>
              <a:off x="3989965" y="4237135"/>
              <a:ext cx="377749" cy="1152598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21" name="AutoShape 26"/>
            <p:cNvCxnSpPr>
              <a:cxnSpLocks noChangeShapeType="1"/>
              <a:stCxn id="32" idx="4"/>
              <a:endCxn id="10" idx="0"/>
            </p:cNvCxnSpPr>
            <p:nvPr/>
          </p:nvCxnSpPr>
          <p:spPr bwMode="auto">
            <a:xfrm>
              <a:off x="4420287" y="4237135"/>
              <a:ext cx="335667" cy="1152598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22" name="AutoShape 27"/>
            <p:cNvCxnSpPr>
              <a:cxnSpLocks noChangeShapeType="1"/>
              <a:stCxn id="33" idx="4"/>
              <a:endCxn id="11" idx="0"/>
            </p:cNvCxnSpPr>
            <p:nvPr/>
          </p:nvCxnSpPr>
          <p:spPr bwMode="auto">
            <a:xfrm>
              <a:off x="4832961" y="4237135"/>
              <a:ext cx="353315" cy="1152598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23" name="AutoShape 28"/>
            <p:cNvCxnSpPr>
              <a:cxnSpLocks noChangeShapeType="1"/>
              <a:stCxn id="33" idx="4"/>
              <a:endCxn id="12" idx="0"/>
            </p:cNvCxnSpPr>
            <p:nvPr/>
          </p:nvCxnSpPr>
          <p:spPr bwMode="auto">
            <a:xfrm>
              <a:off x="4832961" y="4237135"/>
              <a:ext cx="765990" cy="1152598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24" name="AutoShape 29"/>
            <p:cNvCxnSpPr>
              <a:cxnSpLocks noChangeShapeType="1"/>
              <a:stCxn id="34" idx="4"/>
              <a:endCxn id="13" idx="0"/>
            </p:cNvCxnSpPr>
            <p:nvPr/>
          </p:nvCxnSpPr>
          <p:spPr bwMode="auto">
            <a:xfrm>
              <a:off x="5221201" y="4237135"/>
              <a:ext cx="765990" cy="1152598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sp>
          <p:nvSpPr>
            <p:cNvPr id="25" name="Text Box 32"/>
            <p:cNvSpPr txBox="1">
              <a:spLocks noChangeArrowheads="1"/>
            </p:cNvSpPr>
            <p:nvPr/>
          </p:nvSpPr>
          <p:spPr bwMode="auto">
            <a:xfrm>
              <a:off x="6559718" y="3170080"/>
              <a:ext cx="1960503" cy="21762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256026" indent="-256026" defTabSz="845998">
                <a:spcBef>
                  <a:spcPct val="30000"/>
                </a:spcBef>
              </a:pPr>
              <a:r>
                <a:rPr lang="de-AT" sz="1200" dirty="0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Investment </a:t>
              </a:r>
              <a:r>
                <a:rPr lang="de-AT" sz="1200" dirty="0" err="1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Objectives</a:t>
              </a:r>
              <a:endParaRPr lang="de-AT" sz="1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6" name="Oval 37"/>
            <p:cNvSpPr>
              <a:spLocks noChangeArrowheads="1"/>
            </p:cNvSpPr>
            <p:nvPr/>
          </p:nvSpPr>
          <p:spPr bwMode="auto">
            <a:xfrm>
              <a:off x="3631149" y="273825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/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7" name="Oval 38"/>
            <p:cNvSpPr>
              <a:spLocks noChangeArrowheads="1"/>
            </p:cNvSpPr>
            <p:nvPr/>
          </p:nvSpPr>
          <p:spPr bwMode="auto">
            <a:xfrm>
              <a:off x="4043823" y="273825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/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8" name="Oval 39"/>
            <p:cNvSpPr>
              <a:spLocks noChangeArrowheads="1"/>
            </p:cNvSpPr>
            <p:nvPr/>
          </p:nvSpPr>
          <p:spPr bwMode="auto">
            <a:xfrm>
              <a:off x="4432063" y="2738253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5"/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Oval 49"/>
            <p:cNvSpPr>
              <a:spLocks noChangeArrowheads="1"/>
            </p:cNvSpPr>
            <p:nvPr/>
          </p:nvSpPr>
          <p:spPr bwMode="auto">
            <a:xfrm>
              <a:off x="3034977" y="3910289"/>
              <a:ext cx="308148" cy="326846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accent6"/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0" name="Oval 50"/>
            <p:cNvSpPr>
              <a:spLocks noChangeArrowheads="1"/>
            </p:cNvSpPr>
            <p:nvPr/>
          </p:nvSpPr>
          <p:spPr bwMode="auto">
            <a:xfrm>
              <a:off x="3447652" y="3910289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6"/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Oval 51"/>
            <p:cNvSpPr>
              <a:spLocks noChangeArrowheads="1"/>
            </p:cNvSpPr>
            <p:nvPr/>
          </p:nvSpPr>
          <p:spPr bwMode="auto">
            <a:xfrm>
              <a:off x="3835891" y="3910289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6"/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2" name="Oval 52"/>
            <p:cNvSpPr>
              <a:spLocks noChangeArrowheads="1"/>
            </p:cNvSpPr>
            <p:nvPr/>
          </p:nvSpPr>
          <p:spPr bwMode="auto">
            <a:xfrm>
              <a:off x="4266213" y="3910289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6"/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3" name="Oval 53"/>
            <p:cNvSpPr>
              <a:spLocks noChangeArrowheads="1"/>
            </p:cNvSpPr>
            <p:nvPr/>
          </p:nvSpPr>
          <p:spPr bwMode="auto">
            <a:xfrm>
              <a:off x="4678887" y="3910289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6"/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Oval 54"/>
            <p:cNvSpPr>
              <a:spLocks noChangeArrowheads="1"/>
            </p:cNvSpPr>
            <p:nvPr/>
          </p:nvSpPr>
          <p:spPr bwMode="auto">
            <a:xfrm>
              <a:off x="5067127" y="3910289"/>
              <a:ext cx="308148" cy="326846"/>
            </a:xfrm>
            <a:prstGeom prst="ellipse">
              <a:avLst/>
            </a:prstGeom>
            <a:noFill/>
            <a:ln w="38100" algn="ctr">
              <a:solidFill>
                <a:schemeClr val="accent6"/>
              </a:solidFill>
              <a:round/>
              <a:headEnd/>
              <a:tailEnd/>
            </a:ln>
          </p:spPr>
          <p:txBody>
            <a:bodyPr wrap="none" lIns="311701" tIns="155851" rIns="311701" bIns="155851" anchor="ctr"/>
            <a:lstStyle/>
            <a:p>
              <a:endParaRPr lang="de-AT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cxnSp>
          <p:nvCxnSpPr>
            <p:cNvPr id="35" name="AutoShape 55"/>
            <p:cNvCxnSpPr>
              <a:cxnSpLocks noChangeShapeType="1"/>
              <a:stCxn id="26" idx="4"/>
              <a:endCxn id="29" idx="0"/>
            </p:cNvCxnSpPr>
            <p:nvPr/>
          </p:nvCxnSpPr>
          <p:spPr bwMode="auto">
            <a:xfrm flipH="1">
              <a:off x="3189051" y="3065099"/>
              <a:ext cx="596172" cy="845190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36" name="AutoShape 56"/>
            <p:cNvCxnSpPr>
              <a:cxnSpLocks noChangeShapeType="1"/>
              <a:stCxn id="26" idx="4"/>
              <a:endCxn id="30" idx="0"/>
            </p:cNvCxnSpPr>
            <p:nvPr/>
          </p:nvCxnSpPr>
          <p:spPr bwMode="auto">
            <a:xfrm flipH="1">
              <a:off x="3601726" y="3065099"/>
              <a:ext cx="183497" cy="845190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37" name="AutoShape 57"/>
            <p:cNvCxnSpPr>
              <a:cxnSpLocks noChangeShapeType="1"/>
              <a:stCxn id="27" idx="4"/>
              <a:endCxn id="31" idx="0"/>
            </p:cNvCxnSpPr>
            <p:nvPr/>
          </p:nvCxnSpPr>
          <p:spPr bwMode="auto">
            <a:xfrm flipH="1">
              <a:off x="3989965" y="3065099"/>
              <a:ext cx="207932" cy="845190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38" name="AutoShape 58"/>
            <p:cNvCxnSpPr>
              <a:cxnSpLocks noChangeShapeType="1"/>
              <a:stCxn id="27" idx="4"/>
              <a:endCxn id="32" idx="0"/>
            </p:cNvCxnSpPr>
            <p:nvPr/>
          </p:nvCxnSpPr>
          <p:spPr bwMode="auto">
            <a:xfrm>
              <a:off x="4197897" y="3065099"/>
              <a:ext cx="222390" cy="845190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39" name="AutoShape 59"/>
            <p:cNvCxnSpPr>
              <a:cxnSpLocks noChangeShapeType="1"/>
              <a:stCxn id="28" idx="4"/>
              <a:endCxn id="33" idx="0"/>
            </p:cNvCxnSpPr>
            <p:nvPr/>
          </p:nvCxnSpPr>
          <p:spPr bwMode="auto">
            <a:xfrm>
              <a:off x="4586137" y="3065099"/>
              <a:ext cx="246824" cy="845190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cxnSp>
          <p:nvCxnSpPr>
            <p:cNvPr id="40" name="AutoShape 60"/>
            <p:cNvCxnSpPr>
              <a:cxnSpLocks noChangeShapeType="1"/>
              <a:stCxn id="28" idx="4"/>
              <a:endCxn id="34" idx="0"/>
            </p:cNvCxnSpPr>
            <p:nvPr/>
          </p:nvCxnSpPr>
          <p:spPr bwMode="auto">
            <a:xfrm>
              <a:off x="4586137" y="3065099"/>
              <a:ext cx="635064" cy="845190"/>
            </a:xfrm>
            <a:prstGeom prst="straightConnector1">
              <a:avLst/>
            </a:prstGeom>
            <a:noFill/>
            <a:ln w="19050">
              <a:solidFill>
                <a:schemeClr val="accent3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</p:spPr>
        </p:cxnSp>
        <p:sp>
          <p:nvSpPr>
            <p:cNvPr id="41" name="Text Box 61"/>
            <p:cNvSpPr txBox="1">
              <a:spLocks noChangeArrowheads="1"/>
            </p:cNvSpPr>
            <p:nvPr/>
          </p:nvSpPr>
          <p:spPr bwMode="auto">
            <a:xfrm>
              <a:off x="1553567" y="2553497"/>
              <a:ext cx="2034859" cy="59124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31554" tIns="31554" rIns="31554" bIns="31554" anchor="ctr" anchorCtr="1">
              <a:spAutoFit/>
            </a:bodyPr>
            <a:lstStyle/>
            <a:p>
              <a:pPr marL="256026" indent="-256026" defTabSz="845998">
                <a:spcBef>
                  <a:spcPct val="30000"/>
                </a:spcBef>
              </a:pPr>
              <a:r>
                <a:rPr lang="de-AT" sz="1200" dirty="0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Business</a:t>
              </a:r>
            </a:p>
            <a:p>
              <a:pPr marL="256026" indent="-256026" defTabSz="845998">
                <a:spcBef>
                  <a:spcPct val="30000"/>
                </a:spcBef>
              </a:pPr>
              <a:r>
                <a:rPr lang="de-AT" sz="1200" dirty="0" err="1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Requirements</a:t>
              </a:r>
              <a:endParaRPr lang="de-AT" sz="1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Text Box 62"/>
            <p:cNvSpPr txBox="1">
              <a:spLocks noChangeArrowheads="1"/>
            </p:cNvSpPr>
            <p:nvPr/>
          </p:nvSpPr>
          <p:spPr bwMode="auto">
            <a:xfrm>
              <a:off x="704955" y="3792936"/>
              <a:ext cx="2256392" cy="59124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31554" tIns="31554" rIns="31554" bIns="31554">
              <a:spAutoFit/>
            </a:bodyPr>
            <a:lstStyle/>
            <a:p>
              <a:pPr marL="256026" indent="-256026" defTabSz="845998">
                <a:spcBef>
                  <a:spcPct val="30000"/>
                </a:spcBef>
              </a:pPr>
              <a:r>
                <a:rPr lang="de-AT" sz="1200" dirty="0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Stakeholder</a:t>
              </a:r>
            </a:p>
            <a:p>
              <a:pPr marL="256026" indent="-256026" defTabSz="845998">
                <a:spcBef>
                  <a:spcPct val="30000"/>
                </a:spcBef>
              </a:pPr>
              <a:r>
                <a:rPr lang="de-AT" sz="1200" dirty="0" err="1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Requirements</a:t>
              </a:r>
              <a:endParaRPr lang="de-AT" sz="1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Text Box 63"/>
            <p:cNvSpPr txBox="1">
              <a:spLocks noChangeArrowheads="1"/>
            </p:cNvSpPr>
            <p:nvPr/>
          </p:nvSpPr>
          <p:spPr bwMode="auto">
            <a:xfrm>
              <a:off x="-49367" y="5261706"/>
              <a:ext cx="1843767" cy="5187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31554" tIns="31554" rIns="31554" bIns="31554">
              <a:spAutoFit/>
            </a:bodyPr>
            <a:lstStyle/>
            <a:p>
              <a:pPr marL="256026" indent="-256026" defTabSz="845998">
                <a:spcBef>
                  <a:spcPct val="30000"/>
                </a:spcBef>
              </a:pPr>
              <a:r>
                <a:rPr lang="de-AT" sz="1200" dirty="0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Solution </a:t>
              </a:r>
              <a:r>
                <a:rPr lang="de-AT" sz="1200" dirty="0" err="1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Requirements</a:t>
              </a:r>
              <a:endParaRPr lang="de-AT" sz="1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Geschweifte Klammer rechts 43"/>
            <p:cNvSpPr/>
            <p:nvPr/>
          </p:nvSpPr>
          <p:spPr bwMode="auto">
            <a:xfrm>
              <a:off x="5935344" y="2547622"/>
              <a:ext cx="291037" cy="1403897"/>
            </a:xfrm>
            <a:prstGeom prst="rightBrace">
              <a:avLst/>
            </a:prstGeom>
            <a:solidFill>
              <a:schemeClr val="bg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de-AT"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Geschweifte Klammer rechts 44"/>
            <p:cNvSpPr/>
            <p:nvPr/>
          </p:nvSpPr>
          <p:spPr bwMode="auto">
            <a:xfrm>
              <a:off x="6530254" y="4012720"/>
              <a:ext cx="291037" cy="1703860"/>
            </a:xfrm>
            <a:prstGeom prst="rightBrace">
              <a:avLst/>
            </a:prstGeom>
            <a:solidFill>
              <a:schemeClr val="bg1"/>
            </a:solidFill>
            <a:ln w="1905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de-AT"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Text Box 32"/>
            <p:cNvSpPr txBox="1">
              <a:spLocks noChangeArrowheads="1"/>
            </p:cNvSpPr>
            <p:nvPr/>
          </p:nvSpPr>
          <p:spPr bwMode="auto">
            <a:xfrm>
              <a:off x="6941907" y="4784709"/>
              <a:ext cx="1683428" cy="21762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256026" indent="-256026" defTabSz="845998">
                <a:spcBef>
                  <a:spcPct val="30000"/>
                </a:spcBef>
              </a:pPr>
              <a:r>
                <a:rPr lang="de-AT" sz="1200" dirty="0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</a:t>
              </a:r>
              <a:r>
                <a:rPr lang="de-AT" sz="1200" dirty="0" err="1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Objectives</a:t>
              </a:r>
              <a:endParaRPr lang="de-AT" sz="1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4017309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>
                <a:solidFill>
                  <a:schemeClr val="tx1"/>
                </a:solidFill>
              </a:rPr>
              <a:t>Business Analyst </a:t>
            </a:r>
            <a:r>
              <a:rPr lang="de-DE" altLang="de-DE" dirty="0" err="1">
                <a:solidFill>
                  <a:schemeClr val="tx1"/>
                </a:solidFill>
              </a:rPr>
              <a:t>as</a:t>
            </a:r>
            <a:r>
              <a:rPr lang="de-DE" altLang="de-DE" dirty="0">
                <a:solidFill>
                  <a:schemeClr val="tx1"/>
                </a:solidFill>
              </a:rPr>
              <a:t> a Project Team Member </a:t>
            </a:r>
            <a:endParaRPr lang="en-GB" dirty="0"/>
          </a:p>
        </p:txBody>
      </p:sp>
      <p:grpSp>
        <p:nvGrpSpPr>
          <p:cNvPr id="34" name="Gruppieren 33"/>
          <p:cNvGrpSpPr/>
          <p:nvPr/>
        </p:nvGrpSpPr>
        <p:grpSpPr>
          <a:xfrm>
            <a:off x="1121134" y="1132172"/>
            <a:ext cx="6901732" cy="3688352"/>
            <a:chOff x="417599" y="1132172"/>
            <a:chExt cx="8416699" cy="5567204"/>
          </a:xfrm>
        </p:grpSpPr>
        <p:sp>
          <p:nvSpPr>
            <p:cNvPr id="4" name="Oval 4"/>
            <p:cNvSpPr/>
            <p:nvPr/>
          </p:nvSpPr>
          <p:spPr bwMode="auto">
            <a:xfrm>
              <a:off x="417599" y="1132172"/>
              <a:ext cx="8416699" cy="5567204"/>
            </a:xfrm>
            <a:prstGeom prst="ellipse">
              <a:avLst/>
            </a:prstGeom>
            <a:noFill/>
            <a:ln w="19050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AT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" name="Oval 15"/>
            <p:cNvSpPr/>
            <p:nvPr/>
          </p:nvSpPr>
          <p:spPr bwMode="auto">
            <a:xfrm>
              <a:off x="2505485" y="2652831"/>
              <a:ext cx="4530511" cy="2864384"/>
            </a:xfrm>
            <a:prstGeom prst="ellipse">
              <a:avLst/>
            </a:prstGeom>
            <a:pattFill prst="wdUpDiag">
              <a:fgClr>
                <a:srgbClr val="E4E4E4"/>
              </a:fgClr>
              <a:bgClr>
                <a:srgbClr val="FFFFFF"/>
              </a:bgClr>
            </a:pattFill>
            <a:ln w="19050" cap="flat" cmpd="sng" algn="ctr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AT" sz="800" b="0" i="0" u="none" strike="noStrike" kern="0" cap="none" spc="0" normalizeH="0" baseline="0" noProof="0" dirty="0">
                <a:ln>
                  <a:noFill/>
                </a:ln>
                <a:solidFill>
                  <a:srgbClr val="DE773D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" name="Oval 16"/>
            <p:cNvSpPr/>
            <p:nvPr/>
          </p:nvSpPr>
          <p:spPr bwMode="auto">
            <a:xfrm>
              <a:off x="6793709" y="4820524"/>
              <a:ext cx="1207839" cy="7776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AT" sz="8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</a:t>
              </a:r>
            </a:p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AT" sz="800" kern="0" dirty="0" err="1">
                  <a:solidFill>
                    <a:srgbClr val="000000">
                      <a:lumMod val="50000"/>
                      <a:lumOff val="50000"/>
                    </a:srgb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contributor</a:t>
              </a:r>
              <a:endParaRPr lang="de-AT" sz="800" kern="0" dirty="0">
                <a:solidFill>
                  <a:srgbClr val="000000">
                    <a:lumMod val="50000"/>
                    <a:lumOff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" name="Oval 4"/>
            <p:cNvSpPr/>
            <p:nvPr/>
          </p:nvSpPr>
          <p:spPr bwMode="auto">
            <a:xfrm>
              <a:off x="5062969" y="1863736"/>
              <a:ext cx="3276800" cy="2580039"/>
            </a:xfrm>
            <a:prstGeom prst="ellipse">
              <a:avLst/>
            </a:prstGeom>
            <a:noFill/>
            <a:ln w="19050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AT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" name="Oval 4"/>
            <p:cNvSpPr/>
            <p:nvPr/>
          </p:nvSpPr>
          <p:spPr bwMode="auto">
            <a:xfrm>
              <a:off x="1035587" y="1964981"/>
              <a:ext cx="3385396" cy="2637505"/>
            </a:xfrm>
            <a:prstGeom prst="ellipse">
              <a:avLst/>
            </a:prstGeom>
            <a:noFill/>
            <a:ln w="19050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AT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" name="Oval 4"/>
            <p:cNvSpPr/>
            <p:nvPr/>
          </p:nvSpPr>
          <p:spPr bwMode="auto">
            <a:xfrm>
              <a:off x="2103198" y="2106921"/>
              <a:ext cx="1152000" cy="777600"/>
            </a:xfrm>
            <a:prstGeom prst="ellipse">
              <a:avLst/>
            </a:prstGeom>
            <a:noFill/>
            <a:ln w="19050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AT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0" name="Oval 4"/>
            <p:cNvSpPr/>
            <p:nvPr/>
          </p:nvSpPr>
          <p:spPr bwMode="auto">
            <a:xfrm>
              <a:off x="1238250" y="2884521"/>
              <a:ext cx="1152000" cy="777600"/>
            </a:xfrm>
            <a:prstGeom prst="ellipse">
              <a:avLst/>
            </a:prstGeom>
            <a:noFill/>
            <a:ln w="19050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AT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1" name="Oval 4"/>
            <p:cNvSpPr/>
            <p:nvPr/>
          </p:nvSpPr>
          <p:spPr bwMode="auto">
            <a:xfrm>
              <a:off x="6125369" y="1912521"/>
              <a:ext cx="1152000" cy="777600"/>
            </a:xfrm>
            <a:prstGeom prst="ellipse">
              <a:avLst/>
            </a:prstGeom>
            <a:noFill/>
            <a:ln w="19050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AT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50000"/>
                      <a:lumOff val="50000"/>
                    </a:srgbClr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</a:t>
              </a:r>
            </a:p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AT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>
                      <a:lumMod val="50000"/>
                      <a:lumOff val="50000"/>
                    </a:srgbClr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contributor</a:t>
              </a:r>
              <a:endParaRPr kumimoji="0" lang="de-AT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" name="Oval 4"/>
            <p:cNvSpPr/>
            <p:nvPr/>
          </p:nvSpPr>
          <p:spPr bwMode="auto">
            <a:xfrm>
              <a:off x="7127367" y="2665571"/>
              <a:ext cx="1152000" cy="777600"/>
            </a:xfrm>
            <a:prstGeom prst="ellipse">
              <a:avLst/>
            </a:prstGeom>
            <a:noFill/>
            <a:ln w="19050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AT" sz="8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</a:t>
              </a:r>
            </a:p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AT" sz="800" kern="0" dirty="0" err="1">
                  <a:solidFill>
                    <a:srgbClr val="000000">
                      <a:lumMod val="50000"/>
                      <a:lumOff val="50000"/>
                    </a:srgb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contributor</a:t>
              </a:r>
              <a:endParaRPr lang="de-AT" sz="800" kern="0" dirty="0">
                <a:solidFill>
                  <a:srgbClr val="000000">
                    <a:lumMod val="50000"/>
                    <a:lumOff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cxnSp>
          <p:nvCxnSpPr>
            <p:cNvPr id="13" name="Gerade Verbindung 12"/>
            <p:cNvCxnSpPr>
              <a:stCxn id="30" idx="7"/>
            </p:cNvCxnSpPr>
            <p:nvPr/>
          </p:nvCxnSpPr>
          <p:spPr bwMode="auto">
            <a:xfrm flipV="1">
              <a:off x="5256069" y="4126417"/>
              <a:ext cx="829647" cy="408583"/>
            </a:xfrm>
            <a:prstGeom prst="line">
              <a:avLst/>
            </a:prstGeom>
            <a:solidFill>
              <a:srgbClr val="9F5B57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Gerade Verbindung 13"/>
            <p:cNvCxnSpPr>
              <a:stCxn id="31" idx="5"/>
              <a:endCxn id="30" idx="1"/>
            </p:cNvCxnSpPr>
            <p:nvPr/>
          </p:nvCxnSpPr>
          <p:spPr bwMode="auto">
            <a:xfrm>
              <a:off x="3842777" y="4015544"/>
              <a:ext cx="488342" cy="519456"/>
            </a:xfrm>
            <a:prstGeom prst="line">
              <a:avLst/>
            </a:prstGeom>
            <a:solidFill>
              <a:srgbClr val="9F5B57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Gerade Verbindung 14"/>
            <p:cNvCxnSpPr>
              <a:stCxn id="31" idx="6"/>
              <a:endCxn id="29" idx="2"/>
            </p:cNvCxnSpPr>
            <p:nvPr/>
          </p:nvCxnSpPr>
          <p:spPr bwMode="auto">
            <a:xfrm>
              <a:off x="4011483" y="3740621"/>
              <a:ext cx="1630226" cy="0"/>
            </a:xfrm>
            <a:prstGeom prst="line">
              <a:avLst/>
            </a:prstGeom>
            <a:solidFill>
              <a:srgbClr val="9F5B57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Gerade Verbindung 15"/>
            <p:cNvCxnSpPr>
              <a:stCxn id="29" idx="6"/>
              <a:endCxn id="12" idx="3"/>
            </p:cNvCxnSpPr>
            <p:nvPr/>
          </p:nvCxnSpPr>
          <p:spPr bwMode="auto">
            <a:xfrm flipV="1">
              <a:off x="6793709" y="3329294"/>
              <a:ext cx="502364" cy="411327"/>
            </a:xfrm>
            <a:prstGeom prst="line">
              <a:avLst/>
            </a:prstGeom>
            <a:solidFill>
              <a:srgbClr val="9F5B57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Gerade Verbindung 16"/>
            <p:cNvCxnSpPr>
              <a:stCxn id="29" idx="0"/>
              <a:endCxn id="11" idx="3"/>
            </p:cNvCxnSpPr>
            <p:nvPr/>
          </p:nvCxnSpPr>
          <p:spPr bwMode="auto">
            <a:xfrm flipV="1">
              <a:off x="6217709" y="2576244"/>
              <a:ext cx="76366" cy="775577"/>
            </a:xfrm>
            <a:prstGeom prst="line">
              <a:avLst/>
            </a:prstGeom>
            <a:solidFill>
              <a:srgbClr val="9F5B57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Gerade Verbindung 17"/>
            <p:cNvCxnSpPr>
              <a:stCxn id="10" idx="5"/>
              <a:endCxn id="31" idx="2"/>
            </p:cNvCxnSpPr>
            <p:nvPr/>
          </p:nvCxnSpPr>
          <p:spPr bwMode="auto">
            <a:xfrm>
              <a:off x="2221544" y="3548244"/>
              <a:ext cx="637939" cy="192377"/>
            </a:xfrm>
            <a:prstGeom prst="line">
              <a:avLst/>
            </a:prstGeom>
            <a:solidFill>
              <a:srgbClr val="9F5B57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Gerade Verbindung 18"/>
            <p:cNvCxnSpPr>
              <a:stCxn id="31" idx="0"/>
              <a:endCxn id="9" idx="5"/>
            </p:cNvCxnSpPr>
            <p:nvPr/>
          </p:nvCxnSpPr>
          <p:spPr bwMode="auto">
            <a:xfrm flipH="1" flipV="1">
              <a:off x="3086492" y="2770644"/>
              <a:ext cx="348991" cy="581177"/>
            </a:xfrm>
            <a:prstGeom prst="line">
              <a:avLst/>
            </a:prstGeom>
            <a:solidFill>
              <a:srgbClr val="9F5B57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Gerade Verbindung 19"/>
            <p:cNvCxnSpPr>
              <a:stCxn id="10" idx="0"/>
              <a:endCxn id="9" idx="2"/>
            </p:cNvCxnSpPr>
            <p:nvPr/>
          </p:nvCxnSpPr>
          <p:spPr bwMode="auto">
            <a:xfrm flipV="1">
              <a:off x="1814250" y="2495721"/>
              <a:ext cx="288948" cy="388800"/>
            </a:xfrm>
            <a:prstGeom prst="line">
              <a:avLst/>
            </a:prstGeom>
            <a:solidFill>
              <a:srgbClr val="9F5B57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Gerade Verbindung 20"/>
            <p:cNvCxnSpPr>
              <a:stCxn id="12" idx="0"/>
              <a:endCxn id="11" idx="6"/>
            </p:cNvCxnSpPr>
            <p:nvPr/>
          </p:nvCxnSpPr>
          <p:spPr bwMode="auto">
            <a:xfrm flipH="1" flipV="1">
              <a:off x="7277369" y="2301321"/>
              <a:ext cx="425998" cy="364250"/>
            </a:xfrm>
            <a:prstGeom prst="line">
              <a:avLst/>
            </a:prstGeom>
            <a:solidFill>
              <a:srgbClr val="9F5B57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Gerade Verbindung 21"/>
            <p:cNvCxnSpPr>
              <a:stCxn id="5" idx="4"/>
              <a:endCxn id="24" idx="0"/>
            </p:cNvCxnSpPr>
            <p:nvPr/>
          </p:nvCxnSpPr>
          <p:spPr bwMode="auto">
            <a:xfrm>
              <a:off x="4770741" y="5517215"/>
              <a:ext cx="22853" cy="178970"/>
            </a:xfrm>
            <a:prstGeom prst="line">
              <a:avLst/>
            </a:prstGeom>
            <a:solidFill>
              <a:srgbClr val="9F5B57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Gerade Verbindung 22"/>
            <p:cNvCxnSpPr>
              <a:stCxn id="6" idx="2"/>
              <a:endCxn id="30" idx="6"/>
            </p:cNvCxnSpPr>
            <p:nvPr/>
          </p:nvCxnSpPr>
          <p:spPr bwMode="auto">
            <a:xfrm flipH="1" flipV="1">
              <a:off x="5447632" y="4809923"/>
              <a:ext cx="1346077" cy="399401"/>
            </a:xfrm>
            <a:prstGeom prst="line">
              <a:avLst/>
            </a:prstGeom>
            <a:solidFill>
              <a:srgbClr val="9F5B57"/>
            </a:solidFill>
            <a:ln w="19050" cap="flat" cmpd="sng" algn="ctr">
              <a:solidFill>
                <a:srgbClr val="6369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Oval 14"/>
            <p:cNvSpPr/>
            <p:nvPr/>
          </p:nvSpPr>
          <p:spPr bwMode="auto">
            <a:xfrm>
              <a:off x="4139556" y="5696185"/>
              <a:ext cx="1308075" cy="688343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762000" fontAlgn="auto">
                <a:spcBef>
                  <a:spcPts val="0"/>
                </a:spcBef>
                <a:spcAft>
                  <a:spcPts val="0"/>
                </a:spcAft>
              </a:pPr>
              <a:r>
                <a:rPr lang="de-AT" sz="8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</a:t>
              </a:r>
            </a:p>
            <a:p>
              <a:pPr defTabSz="762000" fontAlgn="auto">
                <a:spcBef>
                  <a:spcPts val="0"/>
                </a:spcBef>
                <a:spcAft>
                  <a:spcPts val="0"/>
                </a:spcAft>
              </a:pPr>
              <a:r>
                <a:rPr lang="de-AT" sz="800" kern="0" dirty="0" err="1">
                  <a:solidFill>
                    <a:srgbClr val="000000">
                      <a:lumMod val="50000"/>
                      <a:lumOff val="50000"/>
                    </a:srgb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sponsor</a:t>
              </a:r>
              <a:endParaRPr lang="de-AT" sz="800" kern="0" dirty="0">
                <a:solidFill>
                  <a:srgbClr val="000000">
                    <a:lumMod val="50000"/>
                    <a:lumOff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Rechteck 24"/>
            <p:cNvSpPr/>
            <p:nvPr/>
          </p:nvSpPr>
          <p:spPr bwMode="auto">
            <a:xfrm>
              <a:off x="7111760" y="3582015"/>
              <a:ext cx="889788" cy="308468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r" defTabSz="762000" eaLnBrk="0" hangingPunct="0">
                <a:lnSpc>
                  <a:spcPct val="90000"/>
                </a:lnSpc>
              </a:pPr>
              <a:r>
                <a:rPr lang="de-AT" sz="1100" dirty="0">
                  <a:solidFill>
                    <a:srgbClr val="63696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Sub-Team 2</a:t>
              </a:r>
            </a:p>
          </p:txBody>
        </p:sp>
        <p:sp>
          <p:nvSpPr>
            <p:cNvPr id="26" name="Rechteck 25"/>
            <p:cNvSpPr/>
            <p:nvPr/>
          </p:nvSpPr>
          <p:spPr bwMode="auto">
            <a:xfrm>
              <a:off x="1517642" y="3890483"/>
              <a:ext cx="889788" cy="308468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r" defTabSz="762000" eaLnBrk="0" hangingPunct="0">
                <a:lnSpc>
                  <a:spcPct val="90000"/>
                </a:lnSpc>
              </a:pPr>
              <a:r>
                <a:rPr lang="de-AT" sz="1100" dirty="0">
                  <a:solidFill>
                    <a:srgbClr val="63696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Sub-Team 1</a:t>
              </a:r>
            </a:p>
          </p:txBody>
        </p:sp>
        <p:sp>
          <p:nvSpPr>
            <p:cNvPr id="27" name="Rechteck 26"/>
            <p:cNvSpPr/>
            <p:nvPr/>
          </p:nvSpPr>
          <p:spPr bwMode="auto">
            <a:xfrm>
              <a:off x="3949955" y="3975187"/>
              <a:ext cx="1953362" cy="308468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762000" eaLnBrk="0" hangingPunct="0">
                <a:lnSpc>
                  <a:spcPct val="90000"/>
                </a:lnSpc>
              </a:pPr>
              <a:r>
                <a:rPr lang="de-AT" sz="1100" dirty="0">
                  <a:solidFill>
                    <a:srgbClr val="63696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Team</a:t>
              </a:r>
            </a:p>
          </p:txBody>
        </p:sp>
        <p:sp>
          <p:nvSpPr>
            <p:cNvPr id="28" name="Rechteck 27"/>
            <p:cNvSpPr/>
            <p:nvPr/>
          </p:nvSpPr>
          <p:spPr bwMode="auto">
            <a:xfrm>
              <a:off x="3688347" y="1354475"/>
              <a:ext cx="1953362" cy="308468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762000" eaLnBrk="0" hangingPunct="0">
                <a:lnSpc>
                  <a:spcPct val="90000"/>
                </a:lnSpc>
              </a:pPr>
              <a:r>
                <a:rPr lang="de-AT" sz="1100" dirty="0">
                  <a:solidFill>
                    <a:srgbClr val="63696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Organisation</a:t>
              </a:r>
            </a:p>
          </p:txBody>
        </p:sp>
        <p:sp>
          <p:nvSpPr>
            <p:cNvPr id="29" name="Oval 4"/>
            <p:cNvSpPr/>
            <p:nvPr/>
          </p:nvSpPr>
          <p:spPr bwMode="auto">
            <a:xfrm>
              <a:off x="5641709" y="3351821"/>
              <a:ext cx="1152000" cy="7776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AT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50000"/>
                      <a:lumOff val="50000"/>
                    </a:srgbClr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</a:t>
              </a:r>
              <a:r>
                <a:rPr kumimoji="0" lang="de-AT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>
                      <a:lumMod val="50000"/>
                      <a:lumOff val="50000"/>
                    </a:srgbClr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team</a:t>
              </a:r>
              <a:endParaRPr kumimoji="0" lang="de-AT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marL="0" marR="0" lvl="0" indent="0" algn="ctr" defTabSz="76200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AT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>
                      <a:lumMod val="50000"/>
                      <a:lumOff val="50000"/>
                    </a:srgbClr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member</a:t>
              </a:r>
              <a:endParaRPr kumimoji="0" lang="de-AT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0" name="Oval 4"/>
            <p:cNvSpPr/>
            <p:nvPr/>
          </p:nvSpPr>
          <p:spPr bwMode="auto">
            <a:xfrm>
              <a:off x="4139556" y="4421123"/>
              <a:ext cx="1308076" cy="7776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762000" fontAlgn="auto">
                <a:spcBef>
                  <a:spcPts val="0"/>
                </a:spcBef>
                <a:spcAft>
                  <a:spcPts val="0"/>
                </a:spcAft>
              </a:pPr>
              <a:r>
                <a:rPr lang="de-AT" sz="8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</a:t>
              </a:r>
            </a:p>
            <a:p>
              <a:pPr defTabSz="762000" fontAlgn="auto">
                <a:spcBef>
                  <a:spcPts val="0"/>
                </a:spcBef>
                <a:spcAft>
                  <a:spcPts val="0"/>
                </a:spcAft>
              </a:pPr>
              <a:r>
                <a:rPr lang="de-AT" sz="800" kern="0" dirty="0" err="1">
                  <a:solidFill>
                    <a:srgbClr val="000000">
                      <a:lumMod val="50000"/>
                      <a:lumOff val="50000"/>
                    </a:srgb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manager</a:t>
              </a:r>
              <a:endParaRPr lang="de-AT" sz="800" kern="0" dirty="0">
                <a:solidFill>
                  <a:srgbClr val="000000">
                    <a:lumMod val="50000"/>
                    <a:lumOff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Oval 4"/>
            <p:cNvSpPr/>
            <p:nvPr/>
          </p:nvSpPr>
          <p:spPr bwMode="auto">
            <a:xfrm>
              <a:off x="2859483" y="3351821"/>
              <a:ext cx="1152000" cy="777600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7620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AT" kern="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Business </a:t>
              </a:r>
              <a:br>
                <a:rPr lang="de-AT" kern="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de-AT" kern="0" dirty="0" err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analyst</a:t>
              </a:r>
              <a:endParaRPr lang="de-AT" kern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8999071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4294967295"/>
          </p:nvPr>
        </p:nvSpPr>
        <p:spPr>
          <a:xfrm>
            <a:off x="727075" y="1276350"/>
            <a:ext cx="7805365" cy="336391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BA &amp; Process Management </a:t>
            </a:r>
            <a:endParaRPr lang="de-AT" sz="3600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Business analysis is a set of sub-processes. </a:t>
            </a:r>
            <a:endParaRPr lang="de-AT" sz="2000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To analyze a business also requires to analyze its business processes.</a:t>
            </a:r>
            <a:endParaRPr lang="de-AT" sz="2000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To develop a new “solution” usually requires to adapt existing business processes and/or to develop new processes.</a:t>
            </a:r>
            <a:endParaRPr lang="de-AT" sz="20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8883650" y="4800600"/>
            <a:ext cx="260350" cy="138113"/>
          </a:xfrm>
        </p:spPr>
        <p:txBody>
          <a:bodyPr/>
          <a:lstStyle/>
          <a:p>
            <a:fld id="{86CB4B4D-7CA3-9044-876B-883B54F8677D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682780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4294967295"/>
          </p:nvPr>
        </p:nvSpPr>
        <p:spPr>
          <a:xfrm>
            <a:off x="727075" y="1276350"/>
            <a:ext cx="8021389" cy="336391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BA &amp; Change Management   </a:t>
            </a:r>
            <a:endParaRPr lang="de-AT" sz="3600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The implementation of a new solution can be perceived as a change of the implementing company.</a:t>
            </a:r>
            <a:endParaRPr lang="de-AT" sz="2000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Several change dimensions of an organization are considered in changes, not just the IT-dimension.</a:t>
            </a:r>
            <a:endParaRPr lang="de-AT" sz="2000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r>
              <a:rPr lang="en-US" sz="2000" dirty="0">
                <a:solidFill>
                  <a:schemeClr val="bg1"/>
                </a:solidFill>
              </a:rPr>
              <a:t>The business analysis tasks performed for implementing a solution might lead to resistance to change.</a:t>
            </a:r>
            <a:endParaRPr lang="de-AT" sz="20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8883650" y="4800600"/>
            <a:ext cx="260350" cy="138113"/>
          </a:xfrm>
        </p:spPr>
        <p:txBody>
          <a:bodyPr/>
          <a:lstStyle/>
          <a:p>
            <a:fld id="{86CB4B4D-7CA3-9044-876B-883B54F8677D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342840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528" y="915566"/>
            <a:ext cx="8510772" cy="3436268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 </a:t>
            </a:r>
            <a:r>
              <a:rPr lang="en-US" sz="2800" i="1" dirty="0"/>
              <a:t>Common</a:t>
            </a:r>
            <a:r>
              <a:rPr lang="en-US" sz="2800" dirty="0"/>
              <a:t> Management Basis is Necessary!!</a:t>
            </a:r>
          </a:p>
          <a:p>
            <a:endParaRPr lang="en-US" sz="2000" dirty="0"/>
          </a:p>
          <a:p>
            <a:pPr lvl="1"/>
            <a:r>
              <a:rPr lang="en-US" sz="2000" dirty="0"/>
              <a:t>common values</a:t>
            </a:r>
          </a:p>
          <a:p>
            <a:pPr lvl="1"/>
            <a:r>
              <a:rPr lang="en-US" sz="2000" dirty="0"/>
              <a:t>a common perception of organizations</a:t>
            </a:r>
          </a:p>
          <a:p>
            <a:pPr lvl="1"/>
            <a:r>
              <a:rPr lang="en-US" sz="2000" dirty="0"/>
              <a:t>common role understandings </a:t>
            </a:r>
          </a:p>
          <a:p>
            <a:pPr lvl="1"/>
            <a:r>
              <a:rPr lang="en-US" sz="2000" dirty="0"/>
              <a:t>common communication formats</a:t>
            </a:r>
          </a:p>
          <a:p>
            <a:pPr lvl="1"/>
            <a:r>
              <a:rPr lang="en-US" sz="2000" dirty="0"/>
              <a:t>common terminology</a:t>
            </a:r>
          </a:p>
          <a:p>
            <a:pPr lvl="1"/>
            <a:r>
              <a:rPr lang="en-US" sz="2000" dirty="0"/>
              <a:t>common methods </a:t>
            </a: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565177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Shape 743"/>
          <p:cNvSpPr/>
          <p:nvPr/>
        </p:nvSpPr>
        <p:spPr>
          <a:xfrm>
            <a:off x="417598" y="1419622"/>
            <a:ext cx="8416702" cy="11603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/>
          <a:p>
            <a:pPr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3200" dirty="0" err="1"/>
              <a:t>Consequences</a:t>
            </a:r>
            <a:r>
              <a:rPr lang="de-AT" sz="3200" dirty="0"/>
              <a:t> </a:t>
            </a:r>
            <a:r>
              <a:rPr lang="de-AT" sz="3200" dirty="0" err="1"/>
              <a:t>for</a:t>
            </a:r>
            <a:r>
              <a:rPr lang="de-AT" sz="3200" dirty="0"/>
              <a:t> Business </a:t>
            </a:r>
            <a:r>
              <a:rPr lang="de-AT" sz="3200" dirty="0" err="1"/>
              <a:t>Analysts</a:t>
            </a:r>
            <a:r>
              <a:rPr lang="de-AT" sz="3200" dirty="0"/>
              <a:t>:</a:t>
            </a:r>
          </a:p>
          <a:p>
            <a:pPr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400" dirty="0" err="1"/>
              <a:t>They</a:t>
            </a:r>
            <a:r>
              <a:rPr lang="de-AT" sz="2400" dirty="0"/>
              <a:t> </a:t>
            </a:r>
            <a:r>
              <a:rPr lang="de-AT" sz="2400" dirty="0" err="1"/>
              <a:t>need</a:t>
            </a:r>
            <a:r>
              <a:rPr lang="de-AT" sz="2400" dirty="0"/>
              <a:t> …</a:t>
            </a:r>
          </a:p>
          <a:p>
            <a:pPr marL="359999" indent="-359999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buFont typeface="Lucida Grande"/>
              <a:buChar char="&gt;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2400" dirty="0" err="1"/>
              <a:t>to</a:t>
            </a:r>
            <a:r>
              <a:rPr lang="de-AT" sz="2400" dirty="0"/>
              <a:t> </a:t>
            </a:r>
            <a:r>
              <a:rPr lang="de-AT" sz="2400" dirty="0" err="1"/>
              <a:t>understand</a:t>
            </a:r>
            <a:r>
              <a:rPr lang="de-AT" sz="2400" dirty="0"/>
              <a:t> </a:t>
            </a:r>
            <a:r>
              <a:rPr lang="de-AT" sz="3200" dirty="0" err="1"/>
              <a:t>change</a:t>
            </a:r>
            <a:r>
              <a:rPr lang="de-AT" sz="3200" dirty="0"/>
              <a:t> </a:t>
            </a:r>
            <a:r>
              <a:rPr lang="de-AT" sz="3200" dirty="0" err="1"/>
              <a:t>structures</a:t>
            </a:r>
            <a:r>
              <a:rPr lang="de-AT" sz="3200" dirty="0"/>
              <a:t> </a:t>
            </a:r>
          </a:p>
          <a:p>
            <a:pPr marL="359999" indent="-359999" algn="l" defTabSz="76200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SzPct val="100000"/>
              <a:buFont typeface="Lucida Grande"/>
              <a:buChar char="&gt;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de-AT" sz="3200" dirty="0" err="1"/>
              <a:t>competences</a:t>
            </a:r>
            <a:r>
              <a:rPr lang="de-AT" sz="2400" dirty="0"/>
              <a:t> in </a:t>
            </a:r>
            <a:r>
              <a:rPr lang="de-AT" sz="2400" dirty="0" err="1"/>
              <a:t>project</a:t>
            </a:r>
            <a:r>
              <a:rPr lang="de-AT" sz="2400" dirty="0"/>
              <a:t> &amp; </a:t>
            </a:r>
            <a:r>
              <a:rPr lang="de-AT" sz="2400" dirty="0" err="1"/>
              <a:t>program</a:t>
            </a:r>
            <a:r>
              <a:rPr lang="de-AT" sz="2400" dirty="0"/>
              <a:t> management, </a:t>
            </a:r>
            <a:r>
              <a:rPr lang="de-AT" sz="2400" dirty="0" err="1"/>
              <a:t>process</a:t>
            </a:r>
            <a:r>
              <a:rPr lang="de-AT" sz="2400" dirty="0"/>
              <a:t> management, </a:t>
            </a:r>
            <a:r>
              <a:rPr lang="de-AT" sz="2400" dirty="0" err="1"/>
              <a:t>change</a:t>
            </a:r>
            <a:r>
              <a:rPr lang="de-AT" sz="2400" dirty="0"/>
              <a:t> management </a:t>
            </a:r>
          </a:p>
        </p:txBody>
      </p:sp>
    </p:spTree>
    <p:extLst>
      <p:ext uri="{BB962C8B-B14F-4D97-AF65-F5344CB8AC3E}">
        <p14:creationId xmlns:p14="http://schemas.microsoft.com/office/powerpoint/2010/main" val="295943091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Agenda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altLang="de-DE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Changes and change architectures</a:t>
            </a:r>
          </a:p>
          <a:p>
            <a:pPr lvl="1"/>
            <a:r>
              <a:rPr lang="en-GB" altLang="de-DE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Challenges in managing requirements</a:t>
            </a:r>
            <a:endParaRPr lang="de-AT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de-A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Requirements</a:t>
            </a:r>
            <a:r>
              <a:rPr lang="de-A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de-A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change</a:t>
            </a:r>
            <a:r>
              <a:rPr lang="de-A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de-A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contexts</a:t>
            </a:r>
            <a:endParaRPr lang="de-A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287319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51"/>
          <p:cNvSpPr/>
          <p:nvPr/>
        </p:nvSpPr>
        <p:spPr>
          <a:xfrm>
            <a:off x="899593" y="2211710"/>
            <a:ext cx="7928225" cy="15121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algn="l" defTabSz="762000">
              <a:defRPr sz="2400">
                <a:solidFill>
                  <a:schemeClr val="accent3">
                    <a:lumOff val="-8000"/>
                  </a:schemeClr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lang="de-AT" dirty="0"/>
          </a:p>
          <a:p>
            <a:pPr algn="l" defTabSz="762000">
              <a:defRPr sz="2400">
                <a:solidFill>
                  <a:schemeClr val="accent3">
                    <a:lumOff val="-8000"/>
                  </a:schemeClr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dirty="0"/>
          </a:p>
          <a:p>
            <a:pPr algn="l" defTabSz="762000">
              <a:defRPr sz="2400">
                <a:solidFill>
                  <a:schemeClr val="accent3">
                    <a:lumOff val="-8000"/>
                  </a:schemeClr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/>
              <a:t>Roland Gareis</a:t>
            </a:r>
            <a:r>
              <a:rPr lang="de-AT" dirty="0"/>
              <a:t>  </a:t>
            </a:r>
            <a:endParaRPr dirty="0"/>
          </a:p>
          <a:p>
            <a:pPr algn="l" defTabSz="762000">
              <a:defRPr sz="1800">
                <a:solidFill>
                  <a:schemeClr val="accent6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>
                <a:solidFill>
                  <a:schemeClr val="accent6"/>
                </a:solidFill>
                <a:uFill>
                  <a:solidFill>
                    <a:srgbClr val="0000FF"/>
                  </a:solidFill>
                </a:uFill>
              </a:rPr>
              <a:t>www.rolandgareis.com</a:t>
            </a:r>
            <a:endParaRPr dirty="0">
              <a:solidFill>
                <a:schemeClr val="accent6"/>
              </a:solidFill>
              <a:uFill>
                <a:solidFill>
                  <a:srgbClr val="0000FF"/>
                </a:solidFill>
              </a:u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01177882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altLang="de-DE" dirty="0" err="1">
                <a:cs typeface="Calibri" pitchFamily="34" charset="0"/>
              </a:rPr>
              <a:t>Social</a:t>
            </a:r>
            <a:r>
              <a:rPr lang="de-DE" altLang="de-DE" dirty="0">
                <a:cs typeface="Calibri" pitchFamily="34" charset="0"/>
              </a:rPr>
              <a:t> Systems </a:t>
            </a:r>
            <a:r>
              <a:rPr lang="de-DE" altLang="de-DE" dirty="0" err="1">
                <a:cs typeface="Calibri" pitchFamily="34" charset="0"/>
              </a:rPr>
              <a:t>as</a:t>
            </a:r>
            <a:r>
              <a:rPr lang="de-DE" altLang="de-DE" dirty="0">
                <a:cs typeface="Calibri" pitchFamily="34" charset="0"/>
              </a:rPr>
              <a:t> Objects </a:t>
            </a:r>
            <a:r>
              <a:rPr lang="de-DE" altLang="de-DE" dirty="0" err="1">
                <a:cs typeface="Calibri" pitchFamily="34" charset="0"/>
              </a:rPr>
              <a:t>of</a:t>
            </a:r>
            <a:r>
              <a:rPr lang="de-DE" altLang="de-DE" dirty="0">
                <a:cs typeface="Calibri" pitchFamily="34" charset="0"/>
              </a:rPr>
              <a:t> Change</a:t>
            </a:r>
            <a:endParaRPr lang="de-AT" dirty="0"/>
          </a:p>
        </p:txBody>
      </p:sp>
      <p:grpSp>
        <p:nvGrpSpPr>
          <p:cNvPr id="29" name="Gruppieren 28"/>
          <p:cNvGrpSpPr/>
          <p:nvPr/>
        </p:nvGrpSpPr>
        <p:grpSpPr>
          <a:xfrm>
            <a:off x="1639575" y="1383618"/>
            <a:ext cx="5429818" cy="2938242"/>
            <a:chOff x="662099" y="1554095"/>
            <a:chExt cx="7239757" cy="3917656"/>
          </a:xfrm>
        </p:grpSpPr>
        <p:sp>
          <p:nvSpPr>
            <p:cNvPr id="30" name="Oval 17"/>
            <p:cNvSpPr/>
            <p:nvPr/>
          </p:nvSpPr>
          <p:spPr bwMode="auto">
            <a:xfrm>
              <a:off x="3078595" y="1554095"/>
              <a:ext cx="2238858" cy="780329"/>
            </a:xfrm>
            <a:prstGeom prst="ellipse">
              <a:avLst/>
            </a:prstGeom>
            <a:noFill/>
            <a:ln w="381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r>
                <a:rPr lang="de-AT" sz="825" dirty="0" err="1">
                  <a:solidFill>
                    <a:schemeClr val="accent3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Social</a:t>
              </a:r>
              <a:r>
                <a:rPr lang="de-AT" sz="825" dirty="0">
                  <a:solidFill>
                    <a:schemeClr val="accent3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 Systems</a:t>
              </a:r>
            </a:p>
          </p:txBody>
        </p:sp>
        <p:sp>
          <p:nvSpPr>
            <p:cNvPr id="31" name="Oval 17"/>
            <p:cNvSpPr/>
            <p:nvPr/>
          </p:nvSpPr>
          <p:spPr bwMode="auto">
            <a:xfrm>
              <a:off x="5522910" y="2590863"/>
              <a:ext cx="2238858" cy="780329"/>
            </a:xfrm>
            <a:prstGeom prst="ellipse">
              <a:avLst/>
            </a:prstGeom>
            <a:noFill/>
            <a:ln w="381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r>
                <a:rPr lang="de-AT" sz="825" dirty="0" err="1">
                  <a:solidFill>
                    <a:schemeClr val="accent3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Societies</a:t>
              </a:r>
              <a:endParaRPr lang="de-AT" sz="788" dirty="0">
                <a:solidFill>
                  <a:schemeClr val="accent3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2" name="Oval 17"/>
            <p:cNvSpPr/>
            <p:nvPr/>
          </p:nvSpPr>
          <p:spPr bwMode="auto">
            <a:xfrm>
              <a:off x="662099" y="2621516"/>
              <a:ext cx="2238858" cy="780329"/>
            </a:xfrm>
            <a:prstGeom prst="ellipse">
              <a:avLst/>
            </a:prstGeom>
            <a:noFill/>
            <a:ln w="381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r>
                <a:rPr lang="de-AT" sz="825" dirty="0">
                  <a:solidFill>
                    <a:schemeClr val="accent3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Interactions</a:t>
              </a:r>
            </a:p>
          </p:txBody>
        </p:sp>
        <p:cxnSp>
          <p:nvCxnSpPr>
            <p:cNvPr id="33" name="Gerade Verbindung 32"/>
            <p:cNvCxnSpPr>
              <a:stCxn id="30" idx="6"/>
            </p:cNvCxnSpPr>
            <p:nvPr/>
          </p:nvCxnSpPr>
          <p:spPr bwMode="auto">
            <a:xfrm>
              <a:off x="5317453" y="1944260"/>
              <a:ext cx="1097861" cy="646603"/>
            </a:xfrm>
            <a:prstGeom prst="line">
              <a:avLst/>
            </a:prstGeom>
            <a:solidFill>
              <a:srgbClr val="9F5B57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Gerade Verbindung 33"/>
            <p:cNvCxnSpPr>
              <a:endCxn id="32" idx="7"/>
            </p:cNvCxnSpPr>
            <p:nvPr/>
          </p:nvCxnSpPr>
          <p:spPr bwMode="auto">
            <a:xfrm flipH="1">
              <a:off x="2573084" y="2079625"/>
              <a:ext cx="574894" cy="656168"/>
            </a:xfrm>
            <a:prstGeom prst="line">
              <a:avLst/>
            </a:prstGeom>
            <a:solidFill>
              <a:srgbClr val="9F5B57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Gerade Verbindung 34"/>
            <p:cNvCxnSpPr>
              <a:stCxn id="30" idx="4"/>
            </p:cNvCxnSpPr>
            <p:nvPr/>
          </p:nvCxnSpPr>
          <p:spPr bwMode="auto">
            <a:xfrm>
              <a:off x="4198024" y="2334424"/>
              <a:ext cx="69553" cy="287092"/>
            </a:xfrm>
            <a:prstGeom prst="line">
              <a:avLst/>
            </a:prstGeom>
            <a:solidFill>
              <a:srgbClr val="9F5B57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Gerade Verbindung 35"/>
            <p:cNvCxnSpPr/>
            <p:nvPr/>
          </p:nvCxnSpPr>
          <p:spPr bwMode="auto">
            <a:xfrm flipH="1">
              <a:off x="3673000" y="3401845"/>
              <a:ext cx="420029" cy="473948"/>
            </a:xfrm>
            <a:prstGeom prst="line">
              <a:avLst/>
            </a:prstGeom>
            <a:solidFill>
              <a:srgbClr val="9F5B57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Gerade Verbindung 36"/>
            <p:cNvCxnSpPr/>
            <p:nvPr/>
          </p:nvCxnSpPr>
          <p:spPr bwMode="auto">
            <a:xfrm>
              <a:off x="5059254" y="3288312"/>
              <a:ext cx="1197402" cy="587481"/>
            </a:xfrm>
            <a:prstGeom prst="line">
              <a:avLst/>
            </a:prstGeom>
            <a:solidFill>
              <a:srgbClr val="9F5B57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Gerade Verbindung 37"/>
            <p:cNvCxnSpPr>
              <a:endCxn id="46" idx="0"/>
            </p:cNvCxnSpPr>
            <p:nvPr/>
          </p:nvCxnSpPr>
          <p:spPr bwMode="auto">
            <a:xfrm flipH="1">
              <a:off x="2322872" y="4643208"/>
              <a:ext cx="569142" cy="355674"/>
            </a:xfrm>
            <a:prstGeom prst="line">
              <a:avLst/>
            </a:prstGeom>
            <a:solidFill>
              <a:srgbClr val="9F5B57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Gerade Verbindung 38"/>
            <p:cNvCxnSpPr/>
            <p:nvPr/>
          </p:nvCxnSpPr>
          <p:spPr bwMode="auto">
            <a:xfrm>
              <a:off x="3352800" y="4669049"/>
              <a:ext cx="530214" cy="363710"/>
            </a:xfrm>
            <a:prstGeom prst="line">
              <a:avLst/>
            </a:prstGeom>
            <a:solidFill>
              <a:srgbClr val="9F5B57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Gerade Verbindung 39"/>
            <p:cNvCxnSpPr/>
            <p:nvPr/>
          </p:nvCxnSpPr>
          <p:spPr bwMode="auto">
            <a:xfrm flipH="1">
              <a:off x="5137056" y="4542589"/>
              <a:ext cx="327923" cy="490170"/>
            </a:xfrm>
            <a:prstGeom prst="line">
              <a:avLst/>
            </a:prstGeom>
            <a:solidFill>
              <a:srgbClr val="9F5B57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Gerade Verbindung 40"/>
            <p:cNvCxnSpPr/>
            <p:nvPr/>
          </p:nvCxnSpPr>
          <p:spPr bwMode="auto">
            <a:xfrm flipH="1">
              <a:off x="6195853" y="4656993"/>
              <a:ext cx="60803" cy="393774"/>
            </a:xfrm>
            <a:prstGeom prst="line">
              <a:avLst/>
            </a:prstGeom>
            <a:solidFill>
              <a:srgbClr val="9F5B57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Gerade Verbindung 41"/>
            <p:cNvCxnSpPr/>
            <p:nvPr/>
          </p:nvCxnSpPr>
          <p:spPr bwMode="auto">
            <a:xfrm>
              <a:off x="7048333" y="4542589"/>
              <a:ext cx="284381" cy="490170"/>
            </a:xfrm>
            <a:prstGeom prst="line">
              <a:avLst/>
            </a:prstGeom>
            <a:solidFill>
              <a:srgbClr val="9F5B57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3" name="Oval 34"/>
            <p:cNvSpPr/>
            <p:nvPr/>
          </p:nvSpPr>
          <p:spPr bwMode="auto">
            <a:xfrm>
              <a:off x="3147977" y="2620645"/>
              <a:ext cx="2239200" cy="781200"/>
            </a:xfrm>
            <a:prstGeom prst="ellipse">
              <a:avLst/>
            </a:prstGeom>
            <a:solidFill>
              <a:schemeClr val="bg1"/>
            </a:solidFill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endParaRPr lang="de-AT" sz="788" dirty="0">
                <a:solidFill>
                  <a:srgbClr val="357D57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Oval 34"/>
            <p:cNvSpPr/>
            <p:nvPr/>
          </p:nvSpPr>
          <p:spPr bwMode="auto">
            <a:xfrm>
              <a:off x="2233200" y="3887849"/>
              <a:ext cx="2239200" cy="781200"/>
            </a:xfrm>
            <a:prstGeom prst="ellipse">
              <a:avLst/>
            </a:prstGeom>
            <a:noFill/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r>
                <a:rPr lang="de-AT" sz="788" dirty="0" err="1">
                  <a:solidFill>
                    <a:schemeClr val="accent5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Temporary</a:t>
              </a:r>
              <a:endParaRPr lang="de-AT" sz="788" dirty="0">
                <a:solidFill>
                  <a:schemeClr val="accent5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  <a:p>
              <a:pPr defTabSz="571500" eaLnBrk="0">
                <a:defRPr/>
              </a:pPr>
              <a:r>
                <a:rPr lang="de-AT" sz="788" dirty="0" err="1">
                  <a:solidFill>
                    <a:schemeClr val="accent5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Organizations</a:t>
              </a:r>
              <a:endParaRPr lang="de-AT" sz="750" dirty="0">
                <a:solidFill>
                  <a:schemeClr val="accent5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Oval 34"/>
            <p:cNvSpPr/>
            <p:nvPr/>
          </p:nvSpPr>
          <p:spPr bwMode="auto">
            <a:xfrm>
              <a:off x="5137056" y="3875793"/>
              <a:ext cx="2239200" cy="781200"/>
            </a:xfrm>
            <a:prstGeom prst="ellipse">
              <a:avLst/>
            </a:prstGeom>
            <a:solidFill>
              <a:schemeClr val="accent5"/>
            </a:solidFill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endParaRPr lang="de-AT" sz="788" dirty="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  <a:p>
              <a:pPr defTabSz="571500" eaLnBrk="0">
                <a:defRPr/>
              </a:pPr>
              <a:r>
                <a:rPr lang="de-AT" sz="788" dirty="0">
                  <a:solidFill>
                    <a:schemeClr val="bg1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Permanent</a:t>
              </a:r>
            </a:p>
            <a:p>
              <a:pPr defTabSz="571500" eaLnBrk="0">
                <a:defRPr/>
              </a:pPr>
              <a:r>
                <a:rPr lang="de-AT" sz="788" dirty="0" err="1">
                  <a:solidFill>
                    <a:schemeClr val="bg1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Organizations</a:t>
              </a:r>
              <a:endParaRPr lang="de-AT" sz="750" dirty="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  <a:p>
              <a:pPr defTabSz="571500" eaLnBrk="0">
                <a:defRPr/>
              </a:pPr>
              <a:endParaRPr lang="de-AT" sz="788" dirty="0">
                <a:solidFill>
                  <a:schemeClr val="accent5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Oval 34"/>
            <p:cNvSpPr/>
            <p:nvPr/>
          </p:nvSpPr>
          <p:spPr bwMode="auto">
            <a:xfrm>
              <a:off x="1797272" y="4998882"/>
              <a:ext cx="1051200" cy="403200"/>
            </a:xfrm>
            <a:prstGeom prst="ellipse">
              <a:avLst/>
            </a:prstGeom>
            <a:noFill/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r>
                <a:rPr lang="de-AT" sz="788" dirty="0">
                  <a:solidFill>
                    <a:schemeClr val="accent5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Projects</a:t>
              </a:r>
              <a:endParaRPr lang="de-AT" sz="750" dirty="0">
                <a:solidFill>
                  <a:schemeClr val="accent5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Oval 34"/>
            <p:cNvSpPr/>
            <p:nvPr/>
          </p:nvSpPr>
          <p:spPr bwMode="auto">
            <a:xfrm>
              <a:off x="3142255" y="5027180"/>
              <a:ext cx="1051200" cy="403200"/>
            </a:xfrm>
            <a:prstGeom prst="ellipse">
              <a:avLst/>
            </a:prstGeom>
            <a:noFill/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endParaRPr lang="de-AT" sz="788" dirty="0">
                <a:solidFill>
                  <a:schemeClr val="accent5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  <a:p>
              <a:pPr defTabSz="571500" eaLnBrk="0">
                <a:defRPr/>
              </a:pPr>
              <a:r>
                <a:rPr lang="de-AT" sz="788" dirty="0" err="1">
                  <a:solidFill>
                    <a:schemeClr val="accent5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Programs</a:t>
              </a:r>
              <a:endParaRPr lang="de-AT" sz="750" dirty="0">
                <a:solidFill>
                  <a:schemeClr val="accent5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  <a:p>
              <a:pPr defTabSz="571500" eaLnBrk="0">
                <a:defRPr/>
              </a:pPr>
              <a:endParaRPr lang="de-AT" sz="750" dirty="0">
                <a:solidFill>
                  <a:schemeClr val="accent5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Oval 34"/>
            <p:cNvSpPr/>
            <p:nvPr/>
          </p:nvSpPr>
          <p:spPr bwMode="auto">
            <a:xfrm>
              <a:off x="4533654" y="5049205"/>
              <a:ext cx="1051200" cy="403200"/>
            </a:xfrm>
            <a:prstGeom prst="ellipse">
              <a:avLst/>
            </a:prstGeom>
            <a:noFill/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r>
                <a:rPr lang="de-AT" sz="788" dirty="0">
                  <a:solidFill>
                    <a:schemeClr val="accent5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Companies</a:t>
              </a:r>
              <a:endParaRPr lang="de-AT" sz="750" dirty="0">
                <a:solidFill>
                  <a:schemeClr val="accent5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Oval 34"/>
            <p:cNvSpPr/>
            <p:nvPr/>
          </p:nvSpPr>
          <p:spPr bwMode="auto">
            <a:xfrm>
              <a:off x="5700654" y="5068551"/>
              <a:ext cx="1051200" cy="403200"/>
            </a:xfrm>
            <a:prstGeom prst="ellipse">
              <a:avLst/>
            </a:prstGeom>
            <a:noFill/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r>
                <a:rPr lang="de-AT" sz="788" dirty="0" err="1">
                  <a:solidFill>
                    <a:schemeClr val="accent5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Divisions</a:t>
              </a:r>
              <a:endParaRPr lang="de-AT" sz="750" dirty="0">
                <a:solidFill>
                  <a:schemeClr val="accent5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Oval 34"/>
            <p:cNvSpPr/>
            <p:nvPr/>
          </p:nvSpPr>
          <p:spPr bwMode="auto">
            <a:xfrm>
              <a:off x="6850656" y="5026297"/>
              <a:ext cx="1051200" cy="403200"/>
            </a:xfrm>
            <a:prstGeom prst="ellipse">
              <a:avLst/>
            </a:prstGeom>
            <a:noFill/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r>
                <a:rPr lang="de-AT" sz="788" dirty="0">
                  <a:solidFill>
                    <a:schemeClr val="accent5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Departments</a:t>
              </a:r>
              <a:endParaRPr lang="de-AT" sz="750" dirty="0">
                <a:solidFill>
                  <a:schemeClr val="accent5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Abgerundetes Rechteck 50"/>
            <p:cNvSpPr/>
            <p:nvPr/>
          </p:nvSpPr>
          <p:spPr>
            <a:xfrm>
              <a:off x="3711360" y="2887912"/>
              <a:ext cx="1133349" cy="304764"/>
            </a:xfrm>
            <a:prstGeom prst="roundRect">
              <a:avLst/>
            </a:prstGeom>
            <a:solidFill>
              <a:srgbClr val="FFFFFF"/>
            </a:solidFill>
          </p:spPr>
          <p:txBody>
            <a:bodyPr wrap="none">
              <a:spAutoFit/>
            </a:bodyPr>
            <a:lstStyle/>
            <a:p>
              <a:pPr defTabSz="685800" eaLnBrk="0">
                <a:defRPr/>
              </a:pPr>
              <a:r>
                <a:rPr lang="de-AT" sz="825" dirty="0" err="1">
                  <a:solidFill>
                    <a:schemeClr val="accent5"/>
                  </a:solidFill>
                  <a:latin typeface="Open Sans" panose="020B0606030504020204" pitchFamily="34" charset="0"/>
                  <a:cs typeface="Open Sans" panose="020B0606030504020204" pitchFamily="34" charset="0"/>
                </a:rPr>
                <a:t>Organizations</a:t>
              </a:r>
              <a:endParaRPr lang="de-AT" sz="825" dirty="0">
                <a:solidFill>
                  <a:schemeClr val="accent5"/>
                </a:solidFill>
                <a:latin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624075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>
                <a:solidFill>
                  <a:schemeClr val="tx1"/>
                </a:solidFill>
              </a:rPr>
              <a:t>Change </a:t>
            </a:r>
            <a:r>
              <a:rPr lang="de-AT" dirty="0" err="1">
                <a:solidFill>
                  <a:schemeClr val="tx1"/>
                </a:solidFill>
              </a:rPr>
              <a:t>Types</a:t>
            </a:r>
            <a:endParaRPr lang="de-AT" dirty="0">
              <a:solidFill>
                <a:schemeClr val="tx1"/>
              </a:solidFill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1565938" y="1219708"/>
            <a:ext cx="6225835" cy="3368266"/>
            <a:chOff x="2101509" y="1717478"/>
            <a:chExt cx="8301116" cy="4491019"/>
          </a:xfrm>
        </p:grpSpPr>
        <p:sp>
          <p:nvSpPr>
            <p:cNvPr id="5" name="Rechteck 4"/>
            <p:cNvSpPr/>
            <p:nvPr/>
          </p:nvSpPr>
          <p:spPr bwMode="auto">
            <a:xfrm>
              <a:off x="3375458" y="3739724"/>
              <a:ext cx="6825251" cy="1809275"/>
            </a:xfrm>
            <a:prstGeom prst="rect">
              <a:avLst/>
            </a:prstGeom>
            <a:pattFill prst="wdUpDiag">
              <a:fgClr>
                <a:srgbClr val="636968">
                  <a:lumMod val="40000"/>
                  <a:lumOff val="60000"/>
                </a:srgbClr>
              </a:fgClr>
              <a:bgClr>
                <a:srgbClr val="FFFFFF"/>
              </a:bgClr>
            </a:patt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571500" eaLnBrk="0">
                <a:defRPr/>
              </a:pPr>
              <a:endParaRPr lang="de-AT" sz="1350" b="1" dirty="0">
                <a:solidFill>
                  <a:srgbClr val="FFFFFF"/>
                </a:solidFill>
                <a:latin typeface="century gothic" panose="020B0502020202020204" pitchFamily="34" charset="0"/>
                <a:cs typeface="Calibri" pitchFamily="34" charset="0"/>
              </a:endParaRPr>
            </a:p>
          </p:txBody>
        </p:sp>
        <p:grpSp>
          <p:nvGrpSpPr>
            <p:cNvPr id="6" name="Gruppieren 5"/>
            <p:cNvGrpSpPr/>
            <p:nvPr/>
          </p:nvGrpSpPr>
          <p:grpSpPr>
            <a:xfrm>
              <a:off x="2101509" y="1717478"/>
              <a:ext cx="8301116" cy="4491019"/>
              <a:chOff x="590472" y="1965325"/>
              <a:chExt cx="8301116" cy="4491019"/>
            </a:xfrm>
          </p:grpSpPr>
          <p:sp>
            <p:nvSpPr>
              <p:cNvPr id="7" name="Freeform 3"/>
              <p:cNvSpPr>
                <a:spLocks/>
              </p:cNvSpPr>
              <p:nvPr/>
            </p:nvSpPr>
            <p:spPr bwMode="auto">
              <a:xfrm>
                <a:off x="1835150" y="2095500"/>
                <a:ext cx="7056438" cy="3744913"/>
              </a:xfrm>
              <a:custGeom>
                <a:avLst/>
                <a:gdLst>
                  <a:gd name="T0" fmla="*/ 0 w 4445"/>
                  <a:gd name="T1" fmla="*/ 0 h 2359"/>
                  <a:gd name="T2" fmla="*/ 0 w 4445"/>
                  <a:gd name="T3" fmla="*/ 2147483647 h 2359"/>
                  <a:gd name="T4" fmla="*/ 2147483647 w 4445"/>
                  <a:gd name="T5" fmla="*/ 2147483647 h 2359"/>
                  <a:gd name="T6" fmla="*/ 0 60000 65536"/>
                  <a:gd name="T7" fmla="*/ 0 60000 65536"/>
                  <a:gd name="T8" fmla="*/ 0 60000 65536"/>
                  <a:gd name="T9" fmla="*/ 0 w 4445"/>
                  <a:gd name="T10" fmla="*/ 0 h 2359"/>
                  <a:gd name="T11" fmla="*/ 4445 w 4445"/>
                  <a:gd name="T12" fmla="*/ 2359 h 235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445" h="2359">
                    <a:moveTo>
                      <a:pt x="0" y="0"/>
                    </a:moveTo>
                    <a:lnTo>
                      <a:pt x="0" y="2359"/>
                    </a:lnTo>
                    <a:lnTo>
                      <a:pt x="4445" y="2359"/>
                    </a:lnTo>
                  </a:path>
                </a:pathLst>
              </a:custGeom>
              <a:noFill/>
              <a:ln w="19050">
                <a:solidFill>
                  <a:srgbClr val="666666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pPr defTabSz="685800" hangingPunct="1">
                  <a:lnSpc>
                    <a:spcPct val="100000"/>
                  </a:lnSpc>
                  <a:defRPr/>
                </a:pPr>
                <a:endParaRPr lang="de-DE" sz="1350">
                  <a:solidFill>
                    <a:sysClr val="windowText" lastClr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590472" y="3643313"/>
                <a:ext cx="994289" cy="566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685800" eaLnBrk="0">
                  <a:defRPr/>
                </a:pPr>
                <a:r>
                  <a:rPr lang="de-DE" sz="1200" dirty="0">
                    <a:solidFill>
                      <a:sysClr val="windowText" lastClr="000000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Change</a:t>
                </a:r>
              </a:p>
              <a:p>
                <a:pPr defTabSz="685800" eaLnBrk="0">
                  <a:defRPr/>
                </a:pPr>
                <a:r>
                  <a:rPr lang="en-US" sz="1200" dirty="0">
                    <a:solidFill>
                      <a:sysClr val="windowText" lastClr="000000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demand</a:t>
                </a:r>
              </a:p>
            </p:txBody>
          </p:sp>
          <p:sp>
            <p:nvSpPr>
              <p:cNvPr id="9" name="Text Box 5"/>
              <p:cNvSpPr txBox="1">
                <a:spLocks noChangeArrowheads="1"/>
              </p:cNvSpPr>
              <p:nvPr/>
            </p:nvSpPr>
            <p:spPr bwMode="auto">
              <a:xfrm>
                <a:off x="4276789" y="6111635"/>
                <a:ext cx="2022350" cy="3447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685800" eaLnBrk="0">
                  <a:defRPr/>
                </a:pPr>
                <a:r>
                  <a:rPr lang="en-US" sz="1200" dirty="0">
                    <a:solidFill>
                      <a:sysClr val="windowText" lastClr="000000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Change dimensions</a:t>
                </a:r>
              </a:p>
            </p:txBody>
          </p:sp>
          <p:sp>
            <p:nvSpPr>
              <p:cNvPr id="10" name="Text Box 6"/>
              <p:cNvSpPr txBox="1">
                <a:spLocks noChangeArrowheads="1"/>
              </p:cNvSpPr>
              <p:nvPr/>
            </p:nvSpPr>
            <p:spPr bwMode="auto">
              <a:xfrm>
                <a:off x="2084621" y="5861049"/>
                <a:ext cx="564685" cy="3447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685800" eaLnBrk="0">
                  <a:defRPr/>
                </a:pPr>
                <a:r>
                  <a:rPr lang="de-AT" sz="1200" dirty="0" err="1">
                    <a:solidFill>
                      <a:sysClr val="windowText" lastClr="000000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few</a:t>
                </a:r>
                <a:endParaRPr lang="de-DE" sz="1200" dirty="0">
                  <a:solidFill>
                    <a:sysClr val="windowText" lastClr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11" name="Text Box 7"/>
              <p:cNvSpPr txBox="1">
                <a:spLocks noChangeArrowheads="1"/>
              </p:cNvSpPr>
              <p:nvPr/>
            </p:nvSpPr>
            <p:spPr bwMode="auto">
              <a:xfrm>
                <a:off x="7945871" y="5840413"/>
                <a:ext cx="742084" cy="3447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685800" eaLnBrk="0">
                  <a:defRPr/>
                </a:pPr>
                <a:r>
                  <a:rPr lang="de-DE" sz="1200" dirty="0" err="1">
                    <a:solidFill>
                      <a:sysClr val="windowText" lastClr="000000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many</a:t>
                </a:r>
                <a:endParaRPr lang="de-DE" sz="1200" dirty="0">
                  <a:solidFill>
                    <a:sysClr val="windowText" lastClr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12" name="Text Box 8"/>
              <p:cNvSpPr txBox="1">
                <a:spLocks noChangeArrowheads="1"/>
              </p:cNvSpPr>
              <p:nvPr/>
            </p:nvSpPr>
            <p:spPr bwMode="auto">
              <a:xfrm>
                <a:off x="1127749" y="1965325"/>
                <a:ext cx="648041" cy="3447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685800" eaLnBrk="0">
                  <a:defRPr/>
                </a:pPr>
                <a:r>
                  <a:rPr lang="de-DE" sz="1200" dirty="0">
                    <a:solidFill>
                      <a:sysClr val="windowText" lastClr="000000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high</a:t>
                </a:r>
              </a:p>
            </p:txBody>
          </p:sp>
          <p:sp>
            <p:nvSpPr>
              <p:cNvPr id="13" name="Text Box 9"/>
              <p:cNvSpPr txBox="1">
                <a:spLocks noChangeArrowheads="1"/>
              </p:cNvSpPr>
              <p:nvPr/>
            </p:nvSpPr>
            <p:spPr bwMode="auto">
              <a:xfrm>
                <a:off x="1145891" y="5480050"/>
                <a:ext cx="562547" cy="3447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685800" eaLnBrk="0">
                  <a:defRPr/>
                </a:pPr>
                <a:r>
                  <a:rPr lang="de-AT" sz="1200" dirty="0" err="1">
                    <a:solidFill>
                      <a:sysClr val="windowText" lastClr="000000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low</a:t>
                </a:r>
                <a:endParaRPr lang="de-DE" sz="1200" dirty="0">
                  <a:solidFill>
                    <a:sysClr val="windowText" lastClr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14" name="Oval 10"/>
              <p:cNvSpPr>
                <a:spLocks noChangeArrowheads="1"/>
              </p:cNvSpPr>
              <p:nvPr/>
            </p:nvSpPr>
            <p:spPr bwMode="auto">
              <a:xfrm>
                <a:off x="6634627" y="2218868"/>
                <a:ext cx="2055045" cy="792163"/>
              </a:xfrm>
              <a:prstGeom prst="homePlate">
                <a:avLst/>
              </a:prstGeom>
              <a:solidFill>
                <a:srgbClr val="FFFFFF"/>
              </a:solidFill>
              <a:ln w="38100">
                <a:solidFill>
                  <a:schemeClr val="accent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685800" eaLnBrk="0">
                  <a:defRPr/>
                </a:pPr>
                <a:r>
                  <a:rPr lang="en-US" sz="1200" dirty="0">
                    <a:solidFill>
                      <a:schemeClr val="accent4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Radical </a:t>
                </a:r>
              </a:p>
              <a:p>
                <a:pPr defTabSz="685800" eaLnBrk="0">
                  <a:defRPr/>
                </a:pPr>
                <a:r>
                  <a:rPr lang="en-US" sz="1200" dirty="0">
                    <a:solidFill>
                      <a:schemeClr val="accent4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repositioning</a:t>
                </a:r>
              </a:p>
            </p:txBody>
          </p:sp>
          <p:sp>
            <p:nvSpPr>
              <p:cNvPr id="15" name="Oval 12"/>
              <p:cNvSpPr>
                <a:spLocks noChangeArrowheads="1"/>
              </p:cNvSpPr>
              <p:nvPr/>
            </p:nvSpPr>
            <p:spPr bwMode="auto">
              <a:xfrm>
                <a:off x="3479425" y="4081348"/>
                <a:ext cx="2055600" cy="792162"/>
              </a:xfrm>
              <a:prstGeom prst="homePlate">
                <a:avLst/>
              </a:prstGeom>
              <a:solidFill>
                <a:srgbClr val="FFFFFF"/>
              </a:solidFill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685800" eaLnBrk="0">
                  <a:defRPr/>
                </a:pPr>
                <a:r>
                  <a:rPr lang="en-US" sz="1200" dirty="0">
                    <a:solidFill>
                      <a:schemeClr val="accent2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Further </a:t>
                </a:r>
              </a:p>
              <a:p>
                <a:pPr defTabSz="685800" eaLnBrk="0">
                  <a:defRPr/>
                </a:pPr>
                <a:r>
                  <a:rPr lang="en-US" sz="1200" dirty="0">
                    <a:solidFill>
                      <a:schemeClr val="accent2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developing</a:t>
                </a:r>
              </a:p>
            </p:txBody>
          </p:sp>
          <p:sp>
            <p:nvSpPr>
              <p:cNvPr id="16" name="Oval 13"/>
              <p:cNvSpPr>
                <a:spLocks noChangeArrowheads="1"/>
              </p:cNvSpPr>
              <p:nvPr/>
            </p:nvSpPr>
            <p:spPr bwMode="auto">
              <a:xfrm>
                <a:off x="1908174" y="4965700"/>
                <a:ext cx="2055600" cy="792163"/>
              </a:xfrm>
              <a:prstGeom prst="homePlate">
                <a:avLst/>
              </a:prstGeom>
              <a:solidFill>
                <a:srgbClr val="FFFFFF"/>
              </a:solidFill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685800" eaLnBrk="0">
                  <a:defRPr/>
                </a:pPr>
                <a:endParaRPr lang="de-DE" sz="12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  <a:p>
                <a:pPr defTabSz="685800" eaLnBrk="0">
                  <a:defRPr/>
                </a:pPr>
                <a:r>
                  <a:rPr lang="en-US" sz="1200" dirty="0">
                    <a:solidFill>
                      <a:schemeClr val="accent2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Organizational</a:t>
                </a:r>
              </a:p>
              <a:p>
                <a:pPr defTabSz="685800" eaLnBrk="0">
                  <a:defRPr/>
                </a:pPr>
                <a:r>
                  <a:rPr lang="de-DE" sz="1200" dirty="0" err="1">
                    <a:solidFill>
                      <a:schemeClr val="accent2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learning</a:t>
                </a:r>
                <a:endParaRPr lang="de-DE" sz="1200" dirty="0">
                  <a:solidFill>
                    <a:schemeClr val="accent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  <a:p>
                <a:pPr defTabSz="685800" eaLnBrk="0">
                  <a:defRPr/>
                </a:pPr>
                <a:endParaRPr lang="de-DE" sz="12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17" name="Text Box 16"/>
              <p:cNvSpPr txBox="1">
                <a:spLocks noChangeArrowheads="1"/>
              </p:cNvSpPr>
              <p:nvPr/>
            </p:nvSpPr>
            <p:spPr bwMode="auto">
              <a:xfrm>
                <a:off x="790033" y="4581524"/>
                <a:ext cx="1024212" cy="566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685800" eaLnBrk="0">
                  <a:defRPr/>
                </a:pPr>
                <a:r>
                  <a:rPr lang="de-AT" sz="1200" dirty="0">
                    <a:solidFill>
                      <a:schemeClr val="accent2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Minor </a:t>
                </a:r>
                <a:br>
                  <a:rPr lang="de-AT" sz="1200" dirty="0">
                    <a:solidFill>
                      <a:schemeClr val="accent2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</a:br>
                <a:r>
                  <a:rPr lang="de-AT" sz="1200" dirty="0" err="1">
                    <a:solidFill>
                      <a:schemeClr val="accent2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Changes</a:t>
                </a:r>
                <a:endParaRPr lang="de-DE" sz="1200" dirty="0">
                  <a:solidFill>
                    <a:schemeClr val="accent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18" name="Text Box 17"/>
              <p:cNvSpPr txBox="1">
                <a:spLocks noChangeArrowheads="1"/>
              </p:cNvSpPr>
              <p:nvPr/>
            </p:nvSpPr>
            <p:spPr bwMode="auto">
              <a:xfrm>
                <a:off x="790033" y="2711930"/>
                <a:ext cx="1024212" cy="566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685800" eaLnBrk="0">
                  <a:defRPr/>
                </a:pPr>
                <a:r>
                  <a:rPr lang="de-AT" sz="1200" dirty="0">
                    <a:solidFill>
                      <a:schemeClr val="accent4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Major</a:t>
                </a:r>
                <a:br>
                  <a:rPr lang="de-AT" sz="1200" dirty="0">
                    <a:solidFill>
                      <a:schemeClr val="accent4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</a:br>
                <a:r>
                  <a:rPr lang="de-AT" sz="1200" dirty="0" err="1">
                    <a:solidFill>
                      <a:schemeClr val="accent4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Changes</a:t>
                </a:r>
                <a:endParaRPr lang="de-AT" sz="1200" dirty="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19" name="Oval 14"/>
              <p:cNvSpPr>
                <a:spLocks noChangeArrowheads="1"/>
              </p:cNvSpPr>
              <p:nvPr/>
            </p:nvSpPr>
            <p:spPr bwMode="auto">
              <a:xfrm>
                <a:off x="5076076" y="3103220"/>
                <a:ext cx="2055600" cy="792162"/>
              </a:xfrm>
              <a:prstGeom prst="homePlate">
                <a:avLst/>
              </a:prstGeom>
              <a:solidFill>
                <a:srgbClr val="FFFFFF"/>
              </a:solidFill>
              <a:ln w="38100">
                <a:solidFill>
                  <a:schemeClr val="accent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685800" eaLnBrk="0">
                  <a:defRPr/>
                </a:pPr>
                <a:r>
                  <a:rPr lang="en-US" sz="1200" dirty="0">
                    <a:solidFill>
                      <a:schemeClr val="accent4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Transforming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745001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>
                <a:solidFill>
                  <a:schemeClr val="tx1"/>
                </a:solidFill>
              </a:rPr>
              <a:t>Change Architecture: </a:t>
            </a:r>
            <a:r>
              <a:rPr lang="de-AT" dirty="0" err="1">
                <a:solidFill>
                  <a:schemeClr val="tx1"/>
                </a:solidFill>
              </a:rPr>
              <a:t>Transforming</a:t>
            </a:r>
            <a:endParaRPr lang="de-AT" dirty="0">
              <a:solidFill>
                <a:schemeClr val="tx1"/>
              </a:solidFill>
            </a:endParaRPr>
          </a:p>
        </p:txBody>
      </p:sp>
      <p:grpSp>
        <p:nvGrpSpPr>
          <p:cNvPr id="19" name="Gruppieren 18"/>
          <p:cNvGrpSpPr/>
          <p:nvPr/>
        </p:nvGrpSpPr>
        <p:grpSpPr>
          <a:xfrm>
            <a:off x="174969" y="1347614"/>
            <a:ext cx="8794062" cy="3168352"/>
            <a:chOff x="174969" y="1419622"/>
            <a:chExt cx="8794062" cy="3168352"/>
          </a:xfrm>
        </p:grpSpPr>
        <p:sp>
          <p:nvSpPr>
            <p:cNvPr id="20" name="Abgerundetes Rechteck 19"/>
            <p:cNvSpPr>
              <a:spLocks noChangeAspect="1"/>
            </p:cNvSpPr>
            <p:nvPr/>
          </p:nvSpPr>
          <p:spPr bwMode="auto">
            <a:xfrm>
              <a:off x="1745815" y="3433689"/>
              <a:ext cx="5557653" cy="1154285"/>
            </a:xfrm>
            <a:prstGeom prst="roundRect">
              <a:avLst/>
            </a:prstGeom>
            <a:solidFill>
              <a:srgbClr val="FFFFFF"/>
            </a:solidFill>
            <a:ln w="19050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pPr eaLnBrk="0"/>
              <a:endParaRPr lang="de-AT" dirty="0">
                <a:solidFill>
                  <a:srgbClr val="357D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1" name="AutoShape 13"/>
            <p:cNvSpPr>
              <a:spLocks noChangeArrowheads="1"/>
            </p:cNvSpPr>
            <p:nvPr/>
          </p:nvSpPr>
          <p:spPr bwMode="auto">
            <a:xfrm>
              <a:off x="1745815" y="1904009"/>
              <a:ext cx="5652656" cy="1231200"/>
            </a:xfrm>
            <a:prstGeom prst="homePlate">
              <a:avLst>
                <a:gd name="adj" fmla="val 39109"/>
              </a:avLst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square" anchor="t"/>
            <a:lstStyle/>
            <a:p>
              <a:r>
                <a:rPr lang="de-DE" dirty="0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Change: </a:t>
              </a:r>
              <a:r>
                <a:rPr lang="de-DE" dirty="0" err="1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Transforming</a:t>
              </a:r>
              <a:endParaRPr lang="de-DE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2" name="AutoShape 3"/>
            <p:cNvSpPr>
              <a:spLocks noChangeAspect="1" noChangeArrowheads="1"/>
            </p:cNvSpPr>
            <p:nvPr/>
          </p:nvSpPr>
          <p:spPr bwMode="auto">
            <a:xfrm>
              <a:off x="1963373" y="2345288"/>
              <a:ext cx="1462320" cy="583644"/>
            </a:xfrm>
            <a:prstGeom prst="homePlate">
              <a:avLst>
                <a:gd name="adj" fmla="val 41625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en-US" sz="11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Planning and preparing</a:t>
              </a:r>
            </a:p>
          </p:txBody>
        </p:sp>
        <p:sp>
          <p:nvSpPr>
            <p:cNvPr id="23" name="AutoShape 5"/>
            <p:cNvSpPr>
              <a:spLocks noChangeAspect="1" noChangeArrowheads="1"/>
            </p:cNvSpPr>
            <p:nvPr/>
          </p:nvSpPr>
          <p:spPr bwMode="auto">
            <a:xfrm>
              <a:off x="5658931" y="2345289"/>
              <a:ext cx="1462320" cy="583644"/>
            </a:xfrm>
            <a:prstGeom prst="homePlate">
              <a:avLst>
                <a:gd name="adj" fmla="val 41589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en-US" sz="11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Using and stabilizing</a:t>
              </a:r>
            </a:p>
          </p:txBody>
        </p:sp>
        <p:sp>
          <p:nvSpPr>
            <p:cNvPr id="24" name="AutoShape 4"/>
            <p:cNvSpPr>
              <a:spLocks noChangeAspect="1" noChangeArrowheads="1"/>
            </p:cNvSpPr>
            <p:nvPr/>
          </p:nvSpPr>
          <p:spPr bwMode="auto">
            <a:xfrm>
              <a:off x="3811152" y="2345289"/>
              <a:ext cx="1462320" cy="583644"/>
            </a:xfrm>
            <a:prstGeom prst="homePlate">
              <a:avLst>
                <a:gd name="adj" fmla="val 41602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en-US" sz="11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Implementing</a:t>
              </a:r>
              <a:endParaRPr lang="de-DE" sz="1200" dirty="0">
                <a:solidFill>
                  <a:srgbClr val="357D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Abgerundetes Rechteck 24"/>
            <p:cNvSpPr>
              <a:spLocks noChangeAspect="1"/>
            </p:cNvSpPr>
            <p:nvPr/>
          </p:nvSpPr>
          <p:spPr bwMode="auto">
            <a:xfrm>
              <a:off x="1884096" y="3579862"/>
              <a:ext cx="1462320" cy="505856"/>
            </a:xfrm>
            <a:prstGeom prst="roundRect">
              <a:avLst/>
            </a:prstGeom>
            <a:solidFill>
              <a:srgbClr val="FFFFFF"/>
            </a:solidFill>
            <a:ln w="19050">
              <a:solidFill>
                <a:srgbClr val="357D57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de-AT" sz="1100" kern="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</a:t>
              </a:r>
              <a:endParaRPr lang="de-AT" sz="1200" dirty="0">
                <a:solidFill>
                  <a:srgbClr val="357D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6" name="Abgerundetes Rechteck 25"/>
            <p:cNvSpPr>
              <a:spLocks noChangeAspect="1"/>
            </p:cNvSpPr>
            <p:nvPr/>
          </p:nvSpPr>
          <p:spPr bwMode="auto">
            <a:xfrm>
              <a:off x="5628512" y="3579862"/>
              <a:ext cx="1584176" cy="505856"/>
            </a:xfrm>
            <a:prstGeom prst="roundRect">
              <a:avLst/>
            </a:prstGeom>
            <a:solidFill>
              <a:srgbClr val="FFFFFF"/>
            </a:solidFill>
            <a:ln w="19050">
              <a:solidFill>
                <a:srgbClr val="357D57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or </a:t>
              </a:r>
              <a:br>
                <a:rPr lang="en-US" sz="1100" kern="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1100" kern="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network of projects</a:t>
              </a:r>
            </a:p>
          </p:txBody>
        </p:sp>
        <p:sp>
          <p:nvSpPr>
            <p:cNvPr id="27" name="Abgerundetes Rechteck 26"/>
            <p:cNvSpPr>
              <a:spLocks noChangeAspect="1"/>
            </p:cNvSpPr>
            <p:nvPr/>
          </p:nvSpPr>
          <p:spPr bwMode="auto">
            <a:xfrm>
              <a:off x="3756308" y="3579862"/>
              <a:ext cx="1529329" cy="505856"/>
            </a:xfrm>
            <a:prstGeom prst="roundRect">
              <a:avLst/>
            </a:prstGeom>
            <a:solidFill>
              <a:srgbClr val="FFFFFF"/>
            </a:solidFill>
            <a:ln w="19050">
              <a:solidFill>
                <a:srgbClr val="357D57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Network of projects</a:t>
              </a:r>
              <a:br>
                <a:rPr lang="en-US" sz="1100" kern="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1100" kern="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or program</a:t>
              </a:r>
            </a:p>
          </p:txBody>
        </p:sp>
        <p:sp>
          <p:nvSpPr>
            <p:cNvPr id="28" name="Textfeld 27"/>
            <p:cNvSpPr txBox="1">
              <a:spLocks noChangeAspect="1"/>
            </p:cNvSpPr>
            <p:nvPr/>
          </p:nvSpPr>
          <p:spPr>
            <a:xfrm>
              <a:off x="2679568" y="4229732"/>
              <a:ext cx="3710770" cy="28623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Organizations performing the change</a:t>
              </a:r>
            </a:p>
          </p:txBody>
        </p:sp>
        <p:sp>
          <p:nvSpPr>
            <p:cNvPr id="29" name="AutoShape 3"/>
            <p:cNvSpPr>
              <a:spLocks noChangeAspect="1" noChangeArrowheads="1"/>
            </p:cNvSpPr>
            <p:nvPr/>
          </p:nvSpPr>
          <p:spPr bwMode="auto">
            <a:xfrm>
              <a:off x="174969" y="2348146"/>
              <a:ext cx="1462320" cy="583644"/>
            </a:xfrm>
            <a:prstGeom prst="homePlate">
              <a:avLst>
                <a:gd name="adj" fmla="val 41625"/>
              </a:avLst>
            </a:prstGeom>
            <a:solidFill>
              <a:schemeClr val="bg1"/>
            </a:solidFill>
            <a:ln w="19050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de-AT" sz="1100" dirty="0" err="1">
                  <a:solidFill>
                    <a:srgbClr val="63696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Conceptualizing</a:t>
              </a:r>
              <a:endParaRPr lang="de-AT" sz="1100" dirty="0">
                <a:solidFill>
                  <a:srgbClr val="63696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0" name="AutoShape 5"/>
            <p:cNvSpPr>
              <a:spLocks noChangeAspect="1" noChangeArrowheads="1"/>
            </p:cNvSpPr>
            <p:nvPr/>
          </p:nvSpPr>
          <p:spPr bwMode="auto">
            <a:xfrm>
              <a:off x="7506711" y="2345288"/>
              <a:ext cx="1462320" cy="583644"/>
            </a:xfrm>
            <a:prstGeom prst="homePlate">
              <a:avLst>
                <a:gd name="adj" fmla="val 41589"/>
              </a:avLst>
            </a:prstGeom>
            <a:solidFill>
              <a:schemeClr val="bg1"/>
            </a:solidFill>
            <a:ln w="19050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de-DE" sz="1100" dirty="0" err="1">
                  <a:solidFill>
                    <a:srgbClr val="63696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Using</a:t>
              </a:r>
              <a:endParaRPr lang="de-DE" sz="1200" dirty="0">
                <a:solidFill>
                  <a:srgbClr val="63696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AutoShape 13"/>
            <p:cNvSpPr>
              <a:spLocks noChangeArrowheads="1"/>
            </p:cNvSpPr>
            <p:nvPr/>
          </p:nvSpPr>
          <p:spPr bwMode="auto">
            <a:xfrm>
              <a:off x="1745814" y="1419622"/>
              <a:ext cx="5652656" cy="309600"/>
            </a:xfrm>
            <a:prstGeom prst="homePlate">
              <a:avLst>
                <a:gd name="adj" fmla="val 39109"/>
              </a:avLst>
            </a:prstGeom>
            <a:noFill/>
            <a:ln w="19050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en-US" dirty="0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Daily business</a:t>
              </a:r>
            </a:p>
          </p:txBody>
        </p:sp>
        <p:sp>
          <p:nvSpPr>
            <p:cNvPr id="32" name="Gleichschenkliges Dreieck 31"/>
            <p:cNvSpPr/>
            <p:nvPr/>
          </p:nvSpPr>
          <p:spPr>
            <a:xfrm rot="10800000">
              <a:off x="2440032" y="3213454"/>
              <a:ext cx="406896" cy="144017"/>
            </a:xfrm>
            <a:prstGeom prst="triangle">
              <a:avLst/>
            </a:prstGeom>
            <a:solidFill>
              <a:schemeClr val="bg2">
                <a:lumMod val="20000"/>
                <a:lumOff val="80000"/>
              </a:schemeClr>
            </a:solidFill>
            <a:ln w="1905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endParaRPr lang="de-AT"/>
            </a:p>
          </p:txBody>
        </p:sp>
        <p:sp>
          <p:nvSpPr>
            <p:cNvPr id="33" name="Gleichschenkliges Dreieck 32"/>
            <p:cNvSpPr/>
            <p:nvPr/>
          </p:nvSpPr>
          <p:spPr>
            <a:xfrm rot="10800000">
              <a:off x="4313337" y="3211427"/>
              <a:ext cx="406896" cy="146044"/>
            </a:xfrm>
            <a:prstGeom prst="triangle">
              <a:avLst/>
            </a:prstGeom>
            <a:solidFill>
              <a:schemeClr val="bg2">
                <a:lumMod val="20000"/>
                <a:lumOff val="80000"/>
              </a:schemeClr>
            </a:solidFill>
            <a:ln w="1905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endParaRPr lang="de-AT"/>
            </a:p>
          </p:txBody>
        </p:sp>
        <p:sp>
          <p:nvSpPr>
            <p:cNvPr id="34" name="Gleichschenkliges Dreieck 33"/>
            <p:cNvSpPr/>
            <p:nvPr/>
          </p:nvSpPr>
          <p:spPr>
            <a:xfrm rot="10800000">
              <a:off x="6186642" y="3211428"/>
              <a:ext cx="406896" cy="146044"/>
            </a:xfrm>
            <a:prstGeom prst="triangle">
              <a:avLst/>
            </a:prstGeom>
            <a:solidFill>
              <a:schemeClr val="bg2">
                <a:lumMod val="20000"/>
                <a:lumOff val="80000"/>
              </a:schemeClr>
            </a:solidFill>
            <a:ln w="1905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32286497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>
                <a:solidFill>
                  <a:schemeClr val="tx1"/>
                </a:solidFill>
              </a:rPr>
              <a:t>Change Architecture: Further </a:t>
            </a:r>
            <a:r>
              <a:rPr lang="de-AT" dirty="0" err="1">
                <a:solidFill>
                  <a:schemeClr val="tx1"/>
                </a:solidFill>
              </a:rPr>
              <a:t>Developing</a:t>
            </a:r>
            <a:br>
              <a:rPr lang="de-AT" dirty="0">
                <a:solidFill>
                  <a:srgbClr val="FF0000"/>
                </a:solidFill>
              </a:rPr>
            </a:br>
            <a:endParaRPr lang="de-AT" dirty="0">
              <a:solidFill>
                <a:srgbClr val="FF0000"/>
              </a:solidFill>
            </a:endParaRPr>
          </a:p>
        </p:txBody>
      </p:sp>
      <p:grpSp>
        <p:nvGrpSpPr>
          <p:cNvPr id="27" name="Gruppieren 26"/>
          <p:cNvGrpSpPr/>
          <p:nvPr/>
        </p:nvGrpSpPr>
        <p:grpSpPr>
          <a:xfrm>
            <a:off x="729105" y="1275606"/>
            <a:ext cx="7685791" cy="3140446"/>
            <a:chOff x="729105" y="1447528"/>
            <a:chExt cx="7685791" cy="3140446"/>
          </a:xfrm>
        </p:grpSpPr>
        <p:sp>
          <p:nvSpPr>
            <p:cNvPr id="28" name="AutoShape 3"/>
            <p:cNvSpPr>
              <a:spLocks noChangeAspect="1" noChangeArrowheads="1"/>
            </p:cNvSpPr>
            <p:nvPr/>
          </p:nvSpPr>
          <p:spPr bwMode="auto">
            <a:xfrm>
              <a:off x="729105" y="2348146"/>
              <a:ext cx="1462320" cy="583644"/>
            </a:xfrm>
            <a:prstGeom prst="homePlate">
              <a:avLst>
                <a:gd name="adj" fmla="val 41625"/>
              </a:avLst>
            </a:prstGeom>
            <a:solidFill>
              <a:schemeClr val="bg1"/>
            </a:solidFill>
            <a:ln w="19050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de-AT" sz="1100" dirty="0" err="1">
                  <a:solidFill>
                    <a:srgbClr val="63696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Conceptualizing</a:t>
              </a:r>
              <a:endParaRPr lang="de-AT" sz="1100" dirty="0">
                <a:solidFill>
                  <a:srgbClr val="63696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AutoShape 5"/>
            <p:cNvSpPr>
              <a:spLocks noChangeAspect="1" noChangeArrowheads="1"/>
            </p:cNvSpPr>
            <p:nvPr/>
          </p:nvSpPr>
          <p:spPr bwMode="auto">
            <a:xfrm>
              <a:off x="6952576" y="2345288"/>
              <a:ext cx="1462320" cy="583644"/>
            </a:xfrm>
            <a:prstGeom prst="homePlate">
              <a:avLst>
                <a:gd name="adj" fmla="val 41589"/>
              </a:avLst>
            </a:prstGeom>
            <a:solidFill>
              <a:schemeClr val="bg1"/>
            </a:solidFill>
            <a:ln w="19050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de-DE" sz="1100" dirty="0" err="1">
                  <a:solidFill>
                    <a:srgbClr val="63696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Using</a:t>
              </a:r>
              <a:endParaRPr lang="de-DE" sz="1100" dirty="0">
                <a:solidFill>
                  <a:srgbClr val="63696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0" name="Abgerundetes Rechteck 29"/>
            <p:cNvSpPr>
              <a:spLocks noChangeAspect="1"/>
            </p:cNvSpPr>
            <p:nvPr/>
          </p:nvSpPr>
          <p:spPr bwMode="auto">
            <a:xfrm>
              <a:off x="2337735" y="3433689"/>
              <a:ext cx="4420699" cy="1154285"/>
            </a:xfrm>
            <a:prstGeom prst="roundRect">
              <a:avLst/>
            </a:prstGeom>
            <a:solidFill>
              <a:srgbClr val="FFFFFF"/>
            </a:solidFill>
            <a:ln w="19050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square" anchor="b"/>
            <a:lstStyle/>
            <a:p>
              <a:r>
                <a:rPr lang="en-GB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Organizations performing the change</a:t>
              </a:r>
            </a:p>
          </p:txBody>
        </p:sp>
        <p:sp>
          <p:nvSpPr>
            <p:cNvPr id="31" name="AutoShape 13"/>
            <p:cNvSpPr>
              <a:spLocks noChangeArrowheads="1"/>
            </p:cNvSpPr>
            <p:nvPr/>
          </p:nvSpPr>
          <p:spPr bwMode="auto">
            <a:xfrm>
              <a:off x="2299951" y="1904009"/>
              <a:ext cx="4496267" cy="1231200"/>
            </a:xfrm>
            <a:prstGeom prst="homePlate">
              <a:avLst>
                <a:gd name="adj" fmla="val 39109"/>
              </a:avLst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square" anchor="t"/>
            <a:lstStyle/>
            <a:p>
              <a:r>
                <a:rPr lang="de-DE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Change: Further </a:t>
              </a:r>
              <a:r>
                <a:rPr lang="de-DE" sz="1200" dirty="0" err="1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Developing</a:t>
              </a:r>
              <a:endParaRPr lang="de-DE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2" name="AutoShape 3"/>
            <p:cNvSpPr>
              <a:spLocks noChangeAspect="1" noChangeArrowheads="1"/>
            </p:cNvSpPr>
            <p:nvPr/>
          </p:nvSpPr>
          <p:spPr bwMode="auto">
            <a:xfrm>
              <a:off x="2893035" y="2345288"/>
              <a:ext cx="1462320" cy="583644"/>
            </a:xfrm>
            <a:prstGeom prst="homePlate">
              <a:avLst>
                <a:gd name="adj" fmla="val 41625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en-US" sz="11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Planning and implementing</a:t>
              </a:r>
            </a:p>
          </p:txBody>
        </p:sp>
        <p:sp>
          <p:nvSpPr>
            <p:cNvPr id="33" name="AutoShape 4"/>
            <p:cNvSpPr>
              <a:spLocks noChangeAspect="1" noChangeArrowheads="1"/>
            </p:cNvSpPr>
            <p:nvPr/>
          </p:nvSpPr>
          <p:spPr bwMode="auto">
            <a:xfrm>
              <a:off x="4740814" y="2345289"/>
              <a:ext cx="1462320" cy="583644"/>
            </a:xfrm>
            <a:prstGeom prst="homePlate">
              <a:avLst>
                <a:gd name="adj" fmla="val 41602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en-US" sz="1100" dirty="0">
                  <a:solidFill>
                    <a:schemeClr val="accent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Using and stabilizing</a:t>
              </a:r>
            </a:p>
          </p:txBody>
        </p:sp>
        <p:sp>
          <p:nvSpPr>
            <p:cNvPr id="34" name="Abgerundetes Rechteck 33"/>
            <p:cNvSpPr>
              <a:spLocks noChangeAspect="1"/>
            </p:cNvSpPr>
            <p:nvPr/>
          </p:nvSpPr>
          <p:spPr bwMode="auto">
            <a:xfrm>
              <a:off x="2893035" y="3579862"/>
              <a:ext cx="1462320" cy="505856"/>
            </a:xfrm>
            <a:prstGeom prst="roundRect">
              <a:avLst/>
            </a:prstGeom>
            <a:solidFill>
              <a:srgbClr val="FFFFFF"/>
            </a:solidFill>
            <a:ln w="19050">
              <a:solidFill>
                <a:srgbClr val="357D57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pPr lvl="0"/>
              <a:r>
                <a:rPr lang="en-US" sz="1100" kern="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Project or </a:t>
              </a:r>
              <a:br>
                <a:rPr lang="en-US" sz="1100" kern="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US" sz="1100" kern="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network of projects</a:t>
              </a:r>
              <a:r>
                <a:rPr lang="de-AT" sz="110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</a:p>
          </p:txBody>
        </p:sp>
        <p:sp>
          <p:nvSpPr>
            <p:cNvPr id="35" name="Abgerundetes Rechteck 34"/>
            <p:cNvSpPr>
              <a:spLocks noChangeAspect="1"/>
            </p:cNvSpPr>
            <p:nvPr/>
          </p:nvSpPr>
          <p:spPr bwMode="auto">
            <a:xfrm>
              <a:off x="4740814" y="3579862"/>
              <a:ext cx="1462320" cy="505856"/>
            </a:xfrm>
            <a:prstGeom prst="roundRect">
              <a:avLst/>
            </a:prstGeom>
            <a:solidFill>
              <a:srgbClr val="FFFFFF"/>
            </a:solidFill>
            <a:ln w="19050">
              <a:solidFill>
                <a:srgbClr val="357D57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0" dirty="0">
                  <a:solidFill>
                    <a:srgbClr val="357D57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Working group or project</a:t>
              </a:r>
            </a:p>
          </p:txBody>
        </p:sp>
        <p:sp>
          <p:nvSpPr>
            <p:cNvPr id="36" name="AutoShape 13"/>
            <p:cNvSpPr>
              <a:spLocks noChangeArrowheads="1"/>
            </p:cNvSpPr>
            <p:nvPr/>
          </p:nvSpPr>
          <p:spPr bwMode="auto">
            <a:xfrm>
              <a:off x="2299951" y="1447528"/>
              <a:ext cx="4496267" cy="309600"/>
            </a:xfrm>
            <a:prstGeom prst="homePlate">
              <a:avLst>
                <a:gd name="adj" fmla="val 39109"/>
              </a:avLst>
            </a:prstGeom>
            <a:noFill/>
            <a:ln w="19050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wrap="square" anchor="ctr"/>
            <a:lstStyle/>
            <a:p>
              <a:r>
                <a:rPr lang="en-US" dirty="0">
                  <a:solidFill>
                    <a:schemeClr val="accent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Daily business</a:t>
              </a:r>
            </a:p>
          </p:txBody>
        </p:sp>
        <p:sp>
          <p:nvSpPr>
            <p:cNvPr id="37" name="Gleichschenkliges Dreieck 36"/>
            <p:cNvSpPr/>
            <p:nvPr/>
          </p:nvSpPr>
          <p:spPr>
            <a:xfrm rot="10800000">
              <a:off x="3420748" y="3213454"/>
              <a:ext cx="406896" cy="144017"/>
            </a:xfrm>
            <a:prstGeom prst="triangle">
              <a:avLst/>
            </a:prstGeom>
            <a:solidFill>
              <a:schemeClr val="bg2">
                <a:lumMod val="20000"/>
                <a:lumOff val="80000"/>
              </a:schemeClr>
            </a:solidFill>
            <a:ln w="1905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endParaRPr lang="de-AT" sz="1200"/>
            </a:p>
          </p:txBody>
        </p:sp>
        <p:sp>
          <p:nvSpPr>
            <p:cNvPr id="38" name="Gleichschenkliges Dreieck 37"/>
            <p:cNvSpPr/>
            <p:nvPr/>
          </p:nvSpPr>
          <p:spPr>
            <a:xfrm rot="10800000">
              <a:off x="5268526" y="3211427"/>
              <a:ext cx="406896" cy="146044"/>
            </a:xfrm>
            <a:prstGeom prst="triangle">
              <a:avLst/>
            </a:prstGeom>
            <a:solidFill>
              <a:schemeClr val="bg2">
                <a:lumMod val="20000"/>
                <a:lumOff val="80000"/>
              </a:schemeClr>
            </a:solidFill>
            <a:ln w="1905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endParaRPr lang="de-AT" sz="1200"/>
            </a:p>
          </p:txBody>
        </p:sp>
      </p:grpSp>
    </p:spTree>
    <p:extLst>
      <p:ext uri="{BB962C8B-B14F-4D97-AF65-F5344CB8AC3E}">
        <p14:creationId xmlns:p14="http://schemas.microsoft.com/office/powerpoint/2010/main" val="157139718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Agenda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altLang="de-DE" dirty="0">
                <a:solidFill>
                  <a:schemeClr val="accent3"/>
                </a:solidFill>
              </a:rPr>
              <a:t>Changes and change architectures</a:t>
            </a:r>
          </a:p>
          <a:p>
            <a:pPr lvl="1"/>
            <a:r>
              <a:rPr lang="en-GB" altLang="de-DE" dirty="0"/>
              <a:t>Challenges in managing requirements</a:t>
            </a:r>
            <a:endParaRPr lang="de-AT" dirty="0"/>
          </a:p>
          <a:p>
            <a:r>
              <a:rPr lang="de-A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Requirements</a:t>
            </a:r>
            <a:r>
              <a:rPr lang="de-A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de-A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change</a:t>
            </a:r>
            <a:r>
              <a:rPr lang="de-A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de-A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contexts</a:t>
            </a:r>
            <a:endParaRPr lang="de-A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12044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599" y="592922"/>
            <a:ext cx="8416701" cy="572651"/>
          </a:xfrm>
        </p:spPr>
        <p:txBody>
          <a:bodyPr/>
          <a:lstStyle/>
          <a:p>
            <a:pPr lvl="1"/>
            <a:r>
              <a:rPr lang="en-GB" altLang="de-DE" dirty="0">
                <a:solidFill>
                  <a:schemeClr val="tx1"/>
                </a:solidFill>
              </a:rPr>
              <a:t>Managing Requirements: </a:t>
            </a:r>
            <a:r>
              <a:rPr lang="de-AT" dirty="0" err="1">
                <a:solidFill>
                  <a:schemeClr val="tx1"/>
                </a:solidFill>
              </a:rPr>
              <a:t>Structural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Issues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7598" y="1275606"/>
            <a:ext cx="8042834" cy="3364260"/>
          </a:xfrm>
        </p:spPr>
        <p:txBody>
          <a:bodyPr/>
          <a:lstStyle/>
          <a:p>
            <a:r>
              <a:rPr lang="de-AT" dirty="0" err="1">
                <a:solidFill>
                  <a:srgbClr val="C00000"/>
                </a:solidFill>
              </a:rPr>
              <a:t>No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differentiation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of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requirement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types</a:t>
            </a:r>
            <a:endParaRPr lang="de-AT" dirty="0">
              <a:solidFill>
                <a:schemeClr val="tx1"/>
              </a:solidFill>
            </a:endParaRPr>
          </a:p>
          <a:p>
            <a:r>
              <a:rPr lang="de-AT" dirty="0" err="1">
                <a:solidFill>
                  <a:srgbClr val="C00000"/>
                </a:solidFill>
              </a:rPr>
              <a:t>No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differentiation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of</a:t>
            </a:r>
            <a:r>
              <a:rPr lang="de-AT" dirty="0">
                <a:solidFill>
                  <a:schemeClr val="tx1"/>
                </a:solidFill>
              </a:rPr>
              <a:t> „</a:t>
            </a:r>
            <a:r>
              <a:rPr lang="de-AT" dirty="0" err="1">
                <a:solidFill>
                  <a:schemeClr val="tx1"/>
                </a:solidFill>
              </a:rPr>
              <a:t>solutions</a:t>
            </a:r>
            <a:r>
              <a:rPr lang="de-AT" dirty="0">
                <a:solidFill>
                  <a:schemeClr val="tx1"/>
                </a:solidFill>
              </a:rPr>
              <a:t>“, </a:t>
            </a:r>
            <a:r>
              <a:rPr lang="de-AT" dirty="0" err="1">
                <a:solidFill>
                  <a:schemeClr val="tx1"/>
                </a:solidFill>
              </a:rPr>
              <a:t>thinking</a:t>
            </a:r>
            <a:r>
              <a:rPr lang="de-AT" dirty="0">
                <a:solidFill>
                  <a:schemeClr val="tx1"/>
                </a:solidFill>
              </a:rPr>
              <a:t> in „</a:t>
            </a:r>
            <a:r>
              <a:rPr lang="de-AT" dirty="0" err="1">
                <a:solidFill>
                  <a:schemeClr val="tx1"/>
                </a:solidFill>
              </a:rPr>
              <a:t>product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solutions</a:t>
            </a:r>
            <a:r>
              <a:rPr lang="de-AT" dirty="0">
                <a:solidFill>
                  <a:schemeClr val="tx1"/>
                </a:solidFill>
              </a:rPr>
              <a:t>“</a:t>
            </a:r>
          </a:p>
          <a:p>
            <a:pPr lvl="1"/>
            <a:r>
              <a:rPr lang="de-AT" dirty="0">
                <a:solidFill>
                  <a:schemeClr val="tx1"/>
                </a:solidFill>
              </a:rPr>
              <a:t>… an </a:t>
            </a:r>
            <a:r>
              <a:rPr lang="de-AT" dirty="0" err="1">
                <a:solidFill>
                  <a:schemeClr val="tx1"/>
                </a:solidFill>
              </a:rPr>
              <a:t>app</a:t>
            </a:r>
            <a:r>
              <a:rPr lang="de-AT" dirty="0">
                <a:solidFill>
                  <a:schemeClr val="tx1"/>
                </a:solidFill>
              </a:rPr>
              <a:t>, a </a:t>
            </a:r>
            <a:r>
              <a:rPr lang="de-AT" dirty="0" err="1">
                <a:solidFill>
                  <a:schemeClr val="tx1"/>
                </a:solidFill>
              </a:rPr>
              <a:t>service</a:t>
            </a:r>
            <a:r>
              <a:rPr lang="de-AT" dirty="0">
                <a:solidFill>
                  <a:schemeClr val="tx1"/>
                </a:solidFill>
              </a:rPr>
              <a:t>, a </a:t>
            </a:r>
            <a:r>
              <a:rPr lang="de-AT" dirty="0" err="1">
                <a:solidFill>
                  <a:schemeClr val="tx1"/>
                </a:solidFill>
              </a:rPr>
              <a:t>building</a:t>
            </a:r>
            <a:r>
              <a:rPr lang="de-AT" dirty="0">
                <a:solidFill>
                  <a:schemeClr val="tx1"/>
                </a:solidFill>
              </a:rPr>
              <a:t>, etc.</a:t>
            </a:r>
          </a:p>
          <a:p>
            <a:r>
              <a:rPr lang="de-AT" dirty="0" err="1">
                <a:solidFill>
                  <a:srgbClr val="C00000"/>
                </a:solidFill>
              </a:rPr>
              <a:t>Too</a:t>
            </a:r>
            <a:r>
              <a:rPr lang="de-AT" dirty="0">
                <a:solidFill>
                  <a:srgbClr val="C00000"/>
                </a:solidFill>
              </a:rPr>
              <a:t> </a:t>
            </a:r>
            <a:r>
              <a:rPr lang="de-AT" dirty="0" err="1">
                <a:solidFill>
                  <a:srgbClr val="C00000"/>
                </a:solidFill>
              </a:rPr>
              <a:t>narrow</a:t>
            </a:r>
            <a:r>
              <a:rPr lang="de-AT" dirty="0">
                <a:solidFill>
                  <a:srgbClr val="C00000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understanding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of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transition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requirements</a:t>
            </a:r>
            <a:r>
              <a:rPr lang="de-AT" dirty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de-AT" dirty="0" err="1">
                <a:solidFill>
                  <a:schemeClr val="tx1"/>
                </a:solidFill>
              </a:rPr>
              <a:t>basically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defined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for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data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migration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de-AT" dirty="0" err="1">
                <a:solidFill>
                  <a:schemeClr val="tx1"/>
                </a:solidFill>
              </a:rPr>
              <a:t>temporary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personnel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assignments</a:t>
            </a:r>
            <a:r>
              <a:rPr lang="de-AT" dirty="0">
                <a:solidFill>
                  <a:schemeClr val="tx1"/>
                </a:solidFill>
              </a:rPr>
              <a:t>, etc.</a:t>
            </a:r>
          </a:p>
          <a:p>
            <a:r>
              <a:rPr lang="de-AT" dirty="0" err="1">
                <a:solidFill>
                  <a:srgbClr val="C00000"/>
                </a:solidFill>
              </a:rPr>
              <a:t>No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holistic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problem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definitions</a:t>
            </a:r>
            <a:endParaRPr lang="de-AT" dirty="0">
              <a:solidFill>
                <a:schemeClr val="tx1"/>
              </a:solidFill>
            </a:endParaRPr>
          </a:p>
          <a:p>
            <a:r>
              <a:rPr lang="de-AT" dirty="0" err="1">
                <a:solidFill>
                  <a:srgbClr val="C00000"/>
                </a:solidFill>
              </a:rPr>
              <a:t>No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differentiation</a:t>
            </a:r>
            <a:r>
              <a:rPr lang="de-AT" dirty="0">
                <a:solidFill>
                  <a:schemeClr val="tx1"/>
                </a:solidFill>
              </a:rPr>
              <a:t> in </a:t>
            </a:r>
            <a:r>
              <a:rPr lang="de-AT" dirty="0" err="1">
                <a:solidFill>
                  <a:schemeClr val="tx1"/>
                </a:solidFill>
              </a:rPr>
              <a:t>requirements</a:t>
            </a:r>
            <a:r>
              <a:rPr lang="de-AT" dirty="0">
                <a:solidFill>
                  <a:schemeClr val="tx1"/>
                </a:solidFill>
              </a:rPr>
              <a:t> management </a:t>
            </a:r>
            <a:r>
              <a:rPr lang="de-AT" dirty="0" err="1">
                <a:solidFill>
                  <a:schemeClr val="tx1"/>
                </a:solidFill>
              </a:rPr>
              <a:t>processes</a:t>
            </a:r>
            <a:endParaRPr lang="de-AT" dirty="0">
              <a:solidFill>
                <a:schemeClr val="tx1"/>
              </a:solidFill>
            </a:endParaRPr>
          </a:p>
          <a:p>
            <a:pPr lvl="1"/>
            <a:endParaRPr lang="de-AT" sz="1400" dirty="0">
              <a:solidFill>
                <a:schemeClr val="tx1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de-AT" smtClean="0"/>
              <a:t>9</a:t>
            </a:fld>
            <a:endParaRPr lang="de-AT"/>
          </a:p>
        </p:txBody>
      </p:sp>
      <p:sp>
        <p:nvSpPr>
          <p:cNvPr id="6" name="Textplatzhalter 2"/>
          <p:cNvSpPr txBox="1">
            <a:spLocks/>
          </p:cNvSpPr>
          <p:nvPr/>
        </p:nvSpPr>
        <p:spPr>
          <a:xfrm>
            <a:off x="791580" y="4371950"/>
            <a:ext cx="7560840" cy="539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 marL="359999" marR="0" indent="-359999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719998" marR="0" indent="-359999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9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2pPr>
            <a:lvl3pPr marL="1079999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8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3pPr>
            <a:lvl4pPr marL="1439999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7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4pPr>
            <a:lvl5pPr marL="1800000" marR="0" indent="-360000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70000"/>
              <a:buFont typeface="Lucida Grande"/>
              <a:buChar char="&gt;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5pPr>
            <a:lvl6pPr marL="2528888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6pPr>
            <a:lvl7pPr marL="2986088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7pPr>
            <a:lvl8pPr marL="3443287" marR="0" indent="-315913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8pPr>
            <a:lvl9pPr marL="3900487" marR="0" indent="-315912" algn="l" defTabSz="7620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2AF5F"/>
              </a:buClr>
              <a:buSzPct val="100000"/>
              <a:buFont typeface="Lucida Grande"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 algn="ctr" hangingPunct="1">
              <a:buNone/>
            </a:pPr>
            <a:r>
              <a:rPr lang="de-AT" b="1" dirty="0">
                <a:solidFill>
                  <a:srgbClr val="C00000"/>
                </a:solidFill>
                <a:sym typeface="Wingdings" panose="05000000000000000000" pitchFamily="2" charset="2"/>
              </a:rPr>
              <a:t>Agile </a:t>
            </a:r>
            <a:r>
              <a:rPr lang="de-AT" b="1" dirty="0" err="1">
                <a:solidFill>
                  <a:srgbClr val="C00000"/>
                </a:solidFill>
              </a:rPr>
              <a:t>approaches</a:t>
            </a:r>
            <a:r>
              <a:rPr lang="de-AT" b="1" dirty="0">
                <a:solidFill>
                  <a:srgbClr val="C00000"/>
                </a:solidFill>
              </a:rPr>
              <a:t> </a:t>
            </a:r>
            <a:r>
              <a:rPr lang="de-AT" b="1" dirty="0" err="1">
                <a:solidFill>
                  <a:srgbClr val="C00000"/>
                </a:solidFill>
              </a:rPr>
              <a:t>are</a:t>
            </a:r>
            <a:r>
              <a:rPr lang="de-AT" b="1" dirty="0">
                <a:solidFill>
                  <a:srgbClr val="C00000"/>
                </a:solidFill>
              </a:rPr>
              <a:t> not </a:t>
            </a:r>
            <a:r>
              <a:rPr lang="de-AT" b="1" dirty="0" err="1">
                <a:solidFill>
                  <a:srgbClr val="C00000"/>
                </a:solidFill>
              </a:rPr>
              <a:t>solving</a:t>
            </a:r>
            <a:r>
              <a:rPr lang="de-AT" b="1" dirty="0">
                <a:solidFill>
                  <a:srgbClr val="C00000"/>
                </a:solidFill>
              </a:rPr>
              <a:t> all </a:t>
            </a:r>
            <a:r>
              <a:rPr lang="de-AT" b="1" dirty="0" err="1">
                <a:solidFill>
                  <a:srgbClr val="C00000"/>
                </a:solidFill>
              </a:rPr>
              <a:t>of</a:t>
            </a:r>
            <a:r>
              <a:rPr lang="de-AT" b="1" dirty="0">
                <a:solidFill>
                  <a:srgbClr val="C00000"/>
                </a:solidFill>
              </a:rPr>
              <a:t> </a:t>
            </a:r>
            <a:r>
              <a:rPr lang="de-AT" b="1" dirty="0" err="1">
                <a:solidFill>
                  <a:srgbClr val="C00000"/>
                </a:solidFill>
              </a:rPr>
              <a:t>these</a:t>
            </a:r>
            <a:r>
              <a:rPr lang="de-AT" b="1" dirty="0">
                <a:solidFill>
                  <a:srgbClr val="C00000"/>
                </a:solidFill>
              </a:rPr>
              <a:t> </a:t>
            </a:r>
            <a:r>
              <a:rPr lang="de-AT" b="1" dirty="0" err="1">
                <a:solidFill>
                  <a:srgbClr val="C00000"/>
                </a:solidFill>
              </a:rPr>
              <a:t>problems</a:t>
            </a:r>
            <a:r>
              <a:rPr lang="de-AT" b="1" dirty="0">
                <a:solidFill>
                  <a:srgbClr val="C0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9344633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F5B57"/>
      </a:accent1>
      <a:accent2>
        <a:srgbClr val="DE773D"/>
      </a:accent2>
      <a:accent3>
        <a:srgbClr val="636968"/>
      </a:accent3>
      <a:accent4>
        <a:srgbClr val="385676"/>
      </a:accent4>
      <a:accent5>
        <a:srgbClr val="357D57"/>
      </a:accent5>
      <a:accent6>
        <a:srgbClr val="62B25F"/>
      </a:accent6>
      <a:hlink>
        <a:srgbClr val="0000FF"/>
      </a:hlink>
      <a:folHlink>
        <a:srgbClr val="FF00FF"/>
      </a:folHlink>
    </a:clrScheme>
    <a:fontScheme name="Blank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F5B57"/>
      </a:accent1>
      <a:accent2>
        <a:srgbClr val="DE773D"/>
      </a:accent2>
      <a:accent3>
        <a:srgbClr val="636968"/>
      </a:accent3>
      <a:accent4>
        <a:srgbClr val="385676"/>
      </a:accent4>
      <a:accent5>
        <a:srgbClr val="357D57"/>
      </a:accent5>
      <a:accent6>
        <a:srgbClr val="62B25F"/>
      </a:accent6>
      <a:hlink>
        <a:srgbClr val="0000FF"/>
      </a:hlink>
      <a:folHlink>
        <a:srgbClr val="FF00FF"/>
      </a:folHlink>
    </a:clrScheme>
    <a:fontScheme name="Blank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F5B57"/>
      </a:accent1>
      <a:accent2>
        <a:srgbClr val="DE773D"/>
      </a:accent2>
      <a:accent3>
        <a:srgbClr val="636968"/>
      </a:accent3>
      <a:accent4>
        <a:srgbClr val="385676"/>
      </a:accent4>
      <a:accent5>
        <a:srgbClr val="357D57"/>
      </a:accent5>
      <a:accent6>
        <a:srgbClr val="62B25F"/>
      </a:accent6>
      <a:hlink>
        <a:srgbClr val="0000FF"/>
      </a:hlink>
      <a:folHlink>
        <a:srgbClr val="FF00FF"/>
      </a:folHlink>
    </a:clrScheme>
    <a:fontScheme name="Blank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923</Words>
  <Application>Microsoft Office PowerPoint</Application>
  <PresentationFormat>Bildschirmpräsentation (16:9)</PresentationFormat>
  <Paragraphs>305</Paragraphs>
  <Slides>30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30</vt:i4>
      </vt:variant>
    </vt:vector>
  </HeadingPairs>
  <TitlesOfParts>
    <vt:vector size="43" baseType="lpstr">
      <vt:lpstr>ＭＳ Ｐゴシック</vt:lpstr>
      <vt:lpstr>Arial</vt:lpstr>
      <vt:lpstr>Calibri</vt:lpstr>
      <vt:lpstr>century gothic</vt:lpstr>
      <vt:lpstr>Helvetica</vt:lpstr>
      <vt:lpstr>Lucida Grande</vt:lpstr>
      <vt:lpstr>Open Sans</vt:lpstr>
      <vt:lpstr>Open Sans Light</vt:lpstr>
      <vt:lpstr>Tahoma</vt:lpstr>
      <vt:lpstr>Times New Roman</vt:lpstr>
      <vt:lpstr>Wingdings</vt:lpstr>
      <vt:lpstr>Blank</vt:lpstr>
      <vt:lpstr>1_Blank</vt:lpstr>
      <vt:lpstr>PowerPoint-Präsentation</vt:lpstr>
      <vt:lpstr>PowerPoint-Präsentation</vt:lpstr>
      <vt:lpstr>Agenda</vt:lpstr>
      <vt:lpstr>Social Systems as Objects of Change</vt:lpstr>
      <vt:lpstr>Change Types</vt:lpstr>
      <vt:lpstr>Change Architecture: Transforming</vt:lpstr>
      <vt:lpstr>Change Architecture: Further Developing </vt:lpstr>
      <vt:lpstr>Agenda</vt:lpstr>
      <vt:lpstr>Managing Requirements: Structural Issues</vt:lpstr>
      <vt:lpstr>Solutions!!</vt:lpstr>
      <vt:lpstr>Types of Requirements</vt:lpstr>
      <vt:lpstr>Requirements Management in a Change Context</vt:lpstr>
      <vt:lpstr>PowerPoint-Präsentation</vt:lpstr>
      <vt:lpstr>Change Dimensions for Holistic Solutions</vt:lpstr>
      <vt:lpstr>Managing Requirements: Quality Issues</vt:lpstr>
      <vt:lpstr>PowerPoint-Präsentation</vt:lpstr>
      <vt:lpstr>Agenda</vt:lpstr>
      <vt:lpstr>Requirements Management in a Change Context</vt:lpstr>
      <vt:lpstr>Competing Management Approaches</vt:lpstr>
      <vt:lpstr>PowerPoint-Präsentation</vt:lpstr>
      <vt:lpstr>Competition “Costs”</vt:lpstr>
      <vt:lpstr>Integrative Management Approach</vt:lpstr>
      <vt:lpstr>BA &amp; Project Management </vt:lpstr>
      <vt:lpstr>Relationships between Requirements and Objectives</vt:lpstr>
      <vt:lpstr>Business Analyst as a Project Team Member 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der Präsentation Untertitel der Präsentation  Datum</dc:title>
  <dc:creator>Verena Riedling</dc:creator>
  <cp:lastModifiedBy>RG</cp:lastModifiedBy>
  <cp:revision>143</cp:revision>
  <cp:lastPrinted>2017-08-01T13:10:41Z</cp:lastPrinted>
  <dcterms:modified xsi:type="dcterms:W3CDTF">2018-04-26T15:23:09Z</dcterms:modified>
</cp:coreProperties>
</file>