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4.xml" ContentType="application/vnd.openxmlformats-officedocument.presentationml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0"/>
  </p:notesMasterIdLst>
  <p:handoutMasterIdLst>
    <p:handoutMasterId r:id="rId31"/>
  </p:handoutMasterIdLst>
  <p:sldIdLst>
    <p:sldId id="260" r:id="rId6"/>
    <p:sldId id="295" r:id="rId7"/>
    <p:sldId id="272" r:id="rId8"/>
    <p:sldId id="313" r:id="rId9"/>
    <p:sldId id="314" r:id="rId10"/>
    <p:sldId id="296" r:id="rId11"/>
    <p:sldId id="315" r:id="rId12"/>
    <p:sldId id="298" r:id="rId13"/>
    <p:sldId id="299" r:id="rId14"/>
    <p:sldId id="316" r:id="rId15"/>
    <p:sldId id="318" r:id="rId16"/>
    <p:sldId id="325" r:id="rId17"/>
    <p:sldId id="326" r:id="rId18"/>
    <p:sldId id="328" r:id="rId19"/>
    <p:sldId id="319" r:id="rId20"/>
    <p:sldId id="320" r:id="rId21"/>
    <p:sldId id="321" r:id="rId22"/>
    <p:sldId id="322" r:id="rId23"/>
    <p:sldId id="329" r:id="rId24"/>
    <p:sldId id="323" r:id="rId25"/>
    <p:sldId id="324" r:id="rId26"/>
    <p:sldId id="327" r:id="rId27"/>
    <p:sldId id="330" r:id="rId28"/>
    <p:sldId id="279" r:id="rId29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is Gobov" initials="DG" lastIdx="1" clrIdx="0">
    <p:extLst>
      <p:ext uri="{19B8F6BF-5375-455C-9EA6-DF929625EA0E}">
        <p15:presenceInfo xmlns:p15="http://schemas.microsoft.com/office/powerpoint/2012/main" userId="S-1-5-21-1227322100-1798780813-526660263-32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800C"/>
    <a:srgbClr val="B93D36"/>
    <a:srgbClr val="B7D158"/>
    <a:srgbClr val="3157A6"/>
    <a:srgbClr val="DF9B35"/>
    <a:srgbClr val="7B3783"/>
    <a:srgbClr val="EBDB56"/>
    <a:srgbClr val="6BB8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504" y="7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0-12T17:39:15.155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0-12T17:39:15.155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0-12T17:39:15.155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0-12T17:39:15.155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jpeg"/><Relationship Id="rId3" Type="http://schemas.openxmlformats.org/officeDocument/2006/relationships/image" Target="../media/image16.jpg"/><Relationship Id="rId7" Type="http://schemas.openxmlformats.org/officeDocument/2006/relationships/image" Target="../media/image20.jpg"/><Relationship Id="rId12" Type="http://schemas.openxmlformats.org/officeDocument/2006/relationships/image" Target="../media/image25.jpeg"/><Relationship Id="rId2" Type="http://schemas.openxmlformats.org/officeDocument/2006/relationships/image" Target="../media/image15.jpeg"/><Relationship Id="rId1" Type="http://schemas.openxmlformats.org/officeDocument/2006/relationships/image" Target="../media/image14.jpg"/><Relationship Id="rId6" Type="http://schemas.openxmlformats.org/officeDocument/2006/relationships/image" Target="../media/image19.jpeg"/><Relationship Id="rId11" Type="http://schemas.openxmlformats.org/officeDocument/2006/relationships/image" Target="../media/image24.png"/><Relationship Id="rId5" Type="http://schemas.openxmlformats.org/officeDocument/2006/relationships/image" Target="../media/image18.jpeg"/><Relationship Id="rId15" Type="http://schemas.openxmlformats.org/officeDocument/2006/relationships/image" Target="../media/image28.gif"/><Relationship Id="rId10" Type="http://schemas.openxmlformats.org/officeDocument/2006/relationships/image" Target="../media/image23.png"/><Relationship Id="rId4" Type="http://schemas.openxmlformats.org/officeDocument/2006/relationships/image" Target="../media/image17.jpg"/><Relationship Id="rId9" Type="http://schemas.openxmlformats.org/officeDocument/2006/relationships/image" Target="../media/image22.jpeg"/><Relationship Id="rId14" Type="http://schemas.openxmlformats.org/officeDocument/2006/relationships/image" Target="../media/image27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jpeg"/><Relationship Id="rId3" Type="http://schemas.openxmlformats.org/officeDocument/2006/relationships/image" Target="../media/image16.jpg"/><Relationship Id="rId7" Type="http://schemas.openxmlformats.org/officeDocument/2006/relationships/image" Target="../media/image20.jpg"/><Relationship Id="rId12" Type="http://schemas.openxmlformats.org/officeDocument/2006/relationships/image" Target="../media/image25.jpeg"/><Relationship Id="rId2" Type="http://schemas.openxmlformats.org/officeDocument/2006/relationships/image" Target="../media/image15.jpeg"/><Relationship Id="rId1" Type="http://schemas.openxmlformats.org/officeDocument/2006/relationships/image" Target="../media/image14.jpg"/><Relationship Id="rId6" Type="http://schemas.openxmlformats.org/officeDocument/2006/relationships/image" Target="../media/image19.jpeg"/><Relationship Id="rId11" Type="http://schemas.openxmlformats.org/officeDocument/2006/relationships/image" Target="../media/image24.png"/><Relationship Id="rId5" Type="http://schemas.openxmlformats.org/officeDocument/2006/relationships/image" Target="../media/image18.jpeg"/><Relationship Id="rId15" Type="http://schemas.openxmlformats.org/officeDocument/2006/relationships/image" Target="../media/image28.gif"/><Relationship Id="rId10" Type="http://schemas.openxmlformats.org/officeDocument/2006/relationships/image" Target="../media/image23.png"/><Relationship Id="rId4" Type="http://schemas.openxmlformats.org/officeDocument/2006/relationships/image" Target="../media/image17.jpg"/><Relationship Id="rId9" Type="http://schemas.openxmlformats.org/officeDocument/2006/relationships/image" Target="../media/image22.jpeg"/><Relationship Id="rId14" Type="http://schemas.openxmlformats.org/officeDocument/2006/relationships/image" Target="../media/image2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4CE6C8-EBC5-4B17-8418-7F30C0122302}" type="doc">
      <dgm:prSet loTypeId="urn:microsoft.com/office/officeart/2005/8/layout/pictureOrgChart+Icon" loCatId="hierarchy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A979BD6E-1AA5-4CA7-8E0C-1A86CE76DB4F}">
      <dgm:prSet phldrT="[Text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Методологии/стандарты</a:t>
          </a:r>
          <a:endParaRPr lang="ru-RU" sz="1600" dirty="0">
            <a:solidFill>
              <a:schemeClr val="tx1"/>
            </a:solidFill>
          </a:endParaRPr>
        </a:p>
      </dgm:t>
    </dgm:pt>
    <dgm:pt modelId="{5B788180-914E-42E8-8649-3FDDEA65E908}" type="parTrans" cxnId="{56D69FB3-31EC-4CE3-A51B-248B689DFEC7}">
      <dgm:prSet/>
      <dgm:spPr/>
      <dgm:t>
        <a:bodyPr/>
        <a:lstStyle/>
        <a:p>
          <a:endParaRPr lang="ru-RU" sz="1600"/>
        </a:p>
      </dgm:t>
    </dgm:pt>
    <dgm:pt modelId="{278322DF-7A84-4367-BF63-763DECAD3CBB}" type="sibTrans" cxnId="{56D69FB3-31EC-4CE3-A51B-248B689DFEC7}">
      <dgm:prSet/>
      <dgm:spPr>
        <a:ln>
          <a:noFill/>
        </a:ln>
      </dgm:spPr>
      <dgm:t>
        <a:bodyPr/>
        <a:lstStyle/>
        <a:p>
          <a:endParaRPr lang="ru-RU" sz="1600"/>
        </a:p>
      </dgm:t>
    </dgm:pt>
    <dgm:pt modelId="{AA770B23-3896-4005-A0D0-714945EC13B1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Requirement engineering</a:t>
          </a:r>
          <a:endParaRPr lang="ru-RU" sz="1600" dirty="0">
            <a:solidFill>
              <a:schemeClr val="tx1"/>
            </a:solidFill>
          </a:endParaRPr>
        </a:p>
      </dgm:t>
    </dgm:pt>
    <dgm:pt modelId="{3C8DF8FC-7E61-4320-95F0-FA0733C44F81}" type="parTrans" cxnId="{2B34C5CC-F10C-4D3F-9FDB-8B86CEC0A63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17EF09F-DFE0-4B3F-A6EA-6A93B1174ECB}" type="sibTrans" cxnId="{2B34C5CC-F10C-4D3F-9FDB-8B86CEC0A635}">
      <dgm:prSet/>
      <dgm:spPr/>
      <dgm:t>
        <a:bodyPr/>
        <a:lstStyle/>
        <a:p>
          <a:endParaRPr lang="ru-RU" sz="1600"/>
        </a:p>
      </dgm:t>
    </dgm:pt>
    <dgm:pt modelId="{536886FC-76B4-4FFE-B195-059BBEA54F43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Business analysis</a:t>
          </a:r>
          <a:endParaRPr lang="ru-RU" sz="1600" dirty="0">
            <a:solidFill>
              <a:schemeClr val="tx1"/>
            </a:solidFill>
          </a:endParaRPr>
        </a:p>
      </dgm:t>
    </dgm:pt>
    <dgm:pt modelId="{CB065DAB-7973-4780-BCB5-3064B9FF53DB}" type="parTrans" cxnId="{74C2DA59-8139-43A0-9E4A-C9929EE24A6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5B195F90-B9C1-444A-8409-F73EB87F6038}" type="sibTrans" cxnId="{74C2DA59-8139-43A0-9E4A-C9929EE24A6E}">
      <dgm:prSet/>
      <dgm:spPr/>
      <dgm:t>
        <a:bodyPr/>
        <a:lstStyle/>
        <a:p>
          <a:endParaRPr lang="ru-RU" sz="1600"/>
        </a:p>
      </dgm:t>
    </dgm:pt>
    <dgm:pt modelId="{C467F92C-7725-49CC-83C6-2724D0B1B87E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Agile</a:t>
          </a:r>
          <a:endParaRPr lang="ru-RU" sz="1600" dirty="0">
            <a:solidFill>
              <a:schemeClr val="tx1"/>
            </a:solidFill>
          </a:endParaRPr>
        </a:p>
      </dgm:t>
    </dgm:pt>
    <dgm:pt modelId="{C82CE57F-BF52-454A-A99E-114D42FE5F61}" type="parTrans" cxnId="{EF443746-4505-4594-B313-3CBF7A7ACAB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ED9B3E34-EA04-4B82-A406-D56CE879E523}" type="sibTrans" cxnId="{EF443746-4505-4594-B313-3CBF7A7ACAB2}">
      <dgm:prSet/>
      <dgm:spPr/>
      <dgm:t>
        <a:bodyPr/>
        <a:lstStyle/>
        <a:p>
          <a:endParaRPr lang="ru-RU" sz="1600"/>
        </a:p>
      </dgm:t>
    </dgm:pt>
    <dgm:pt modelId="{1E98169D-0185-41A0-89E0-C5BE4F83867E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IREB</a:t>
          </a:r>
          <a:endParaRPr lang="ru-RU" sz="1600" dirty="0">
            <a:solidFill>
              <a:schemeClr val="tx1"/>
            </a:solidFill>
          </a:endParaRPr>
        </a:p>
      </dgm:t>
    </dgm:pt>
    <dgm:pt modelId="{42B5BC4B-E443-4BC9-9D2D-3E31935CD321}" type="parTrans" cxnId="{5A00E916-B21B-470B-BB2C-BCB3A35C2A0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C8738A81-54E2-416C-B144-2B4E36A90B48}" type="sibTrans" cxnId="{5A00E916-B21B-470B-BB2C-BCB3A35C2A0E}">
      <dgm:prSet/>
      <dgm:spPr/>
      <dgm:t>
        <a:bodyPr/>
        <a:lstStyle/>
        <a:p>
          <a:endParaRPr lang="ru-RU" sz="1600"/>
        </a:p>
      </dgm:t>
    </dgm:pt>
    <dgm:pt modelId="{744B5281-D662-4A54-80FA-49ED20E7D90C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REQB</a:t>
          </a:r>
          <a:endParaRPr lang="ru-RU" sz="1600" dirty="0">
            <a:solidFill>
              <a:schemeClr val="tx1"/>
            </a:solidFill>
          </a:endParaRPr>
        </a:p>
      </dgm:t>
    </dgm:pt>
    <dgm:pt modelId="{19A8F417-76D3-4B1B-AAF7-ED56724FACE5}" type="parTrans" cxnId="{FD0960B1-B2E6-4CD9-9D95-951F552DE92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F68722E-8652-4B45-B1C3-708425E6ABD1}" type="sibTrans" cxnId="{FD0960B1-B2E6-4CD9-9D95-951F552DE92B}">
      <dgm:prSet/>
      <dgm:spPr/>
      <dgm:t>
        <a:bodyPr/>
        <a:lstStyle/>
        <a:p>
          <a:endParaRPr lang="ru-RU" sz="1600"/>
        </a:p>
      </dgm:t>
    </dgm:pt>
    <dgm:pt modelId="{B6C04D4F-85FC-46D8-9539-A7278A84AFBB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BCS</a:t>
          </a:r>
          <a:endParaRPr lang="ru-RU" sz="1600" dirty="0">
            <a:solidFill>
              <a:schemeClr val="tx1"/>
            </a:solidFill>
          </a:endParaRPr>
        </a:p>
      </dgm:t>
    </dgm:pt>
    <dgm:pt modelId="{5FADF868-9DB1-4C3A-8178-8A129C49D04F}" type="parTrans" cxnId="{6BD7A0F4-AF73-480B-A6FE-7BC93EBC5733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E9AEF500-CCAE-4786-877A-6FA5D8A0C121}" type="sibTrans" cxnId="{6BD7A0F4-AF73-480B-A6FE-7BC93EBC5733}">
      <dgm:prSet/>
      <dgm:spPr/>
      <dgm:t>
        <a:bodyPr/>
        <a:lstStyle/>
        <a:p>
          <a:endParaRPr lang="ru-RU" sz="1600"/>
        </a:p>
      </dgm:t>
    </dgm:pt>
    <dgm:pt modelId="{6C68C75D-D95E-48F2-AE72-E152606EE034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IIBA</a:t>
          </a:r>
          <a:endParaRPr lang="ru-RU" sz="1600" b="1" dirty="0">
            <a:solidFill>
              <a:schemeClr val="tx1"/>
            </a:solidFill>
          </a:endParaRPr>
        </a:p>
      </dgm:t>
    </dgm:pt>
    <dgm:pt modelId="{E0205EB8-C837-4CB0-92D8-BB6014E6983D}" type="parTrans" cxnId="{0D83F01C-530F-4D1A-8D2A-73B05FD669C0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ED8E4DF-E09F-4374-A719-29D540C08954}" type="sibTrans" cxnId="{0D83F01C-530F-4D1A-8D2A-73B05FD669C0}">
      <dgm:prSet/>
      <dgm:spPr/>
      <dgm:t>
        <a:bodyPr/>
        <a:lstStyle/>
        <a:p>
          <a:endParaRPr lang="ru-RU" sz="1600"/>
        </a:p>
      </dgm:t>
    </dgm:pt>
    <dgm:pt modelId="{CDA0A7C4-E230-4A41-ADEB-F362AD7674F5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BCS</a:t>
          </a:r>
          <a:endParaRPr lang="ru-RU" sz="1600" dirty="0">
            <a:solidFill>
              <a:schemeClr val="tx1"/>
            </a:solidFill>
          </a:endParaRPr>
        </a:p>
      </dgm:t>
    </dgm:pt>
    <dgm:pt modelId="{1F43D9FD-1AED-48FE-A5D4-CAFD4CA5AB07}" type="parTrans" cxnId="{321FB4A8-EC8F-40CE-837E-B0535C6B7DA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202E6F02-017E-4828-B9BE-7CD1578D1386}" type="sibTrans" cxnId="{321FB4A8-EC8F-40CE-837E-B0535C6B7DA2}">
      <dgm:prSet/>
      <dgm:spPr/>
      <dgm:t>
        <a:bodyPr/>
        <a:lstStyle/>
        <a:p>
          <a:endParaRPr lang="ru-RU" sz="1600"/>
        </a:p>
      </dgm:t>
    </dgm:pt>
    <dgm:pt modelId="{BC84AFD9-9C3A-4C87-B0AC-6AD4703EBE02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QAI</a:t>
          </a:r>
          <a:endParaRPr lang="ru-RU" sz="1600" dirty="0">
            <a:solidFill>
              <a:schemeClr val="tx1"/>
            </a:solidFill>
          </a:endParaRPr>
        </a:p>
      </dgm:t>
    </dgm:pt>
    <dgm:pt modelId="{AE1ABF1E-E1AB-4C3C-B7E1-9DE440F443F6}" type="parTrans" cxnId="{C6975EFC-97E6-44FF-8FEF-F613840C5939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44C76F39-4782-4201-9B3F-35AB22A4D19C}" type="sibTrans" cxnId="{C6975EFC-97E6-44FF-8FEF-F613840C5939}">
      <dgm:prSet/>
      <dgm:spPr/>
      <dgm:t>
        <a:bodyPr/>
        <a:lstStyle/>
        <a:p>
          <a:endParaRPr lang="ru-RU" sz="1600"/>
        </a:p>
      </dgm:t>
    </dgm:pt>
    <dgm:pt modelId="{E8E8144E-DAC8-4EAB-B1D5-EC243596FB43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PMI</a:t>
          </a:r>
          <a:endParaRPr lang="ru-RU" sz="1600" b="1" dirty="0">
            <a:solidFill>
              <a:schemeClr val="tx1"/>
            </a:solidFill>
          </a:endParaRPr>
        </a:p>
      </dgm:t>
    </dgm:pt>
    <dgm:pt modelId="{4CD7F71C-E597-427B-B532-234663988774}" type="parTrans" cxnId="{F2379DF8-C319-4485-9603-864059685B8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0182B7F-214D-49A2-AA48-11B2AB699CF0}" type="sibTrans" cxnId="{F2379DF8-C319-4485-9603-864059685B85}">
      <dgm:prSet/>
      <dgm:spPr/>
      <dgm:t>
        <a:bodyPr/>
        <a:lstStyle/>
        <a:p>
          <a:endParaRPr lang="ru-RU" sz="1600"/>
        </a:p>
      </dgm:t>
    </dgm:pt>
    <dgm:pt modelId="{E6A938D8-1AF3-40F8-9275-91AC9337741C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  Scrum alliance</a:t>
          </a:r>
          <a:endParaRPr lang="ru-RU" sz="1600" dirty="0">
            <a:solidFill>
              <a:schemeClr val="tx1"/>
            </a:solidFill>
          </a:endParaRPr>
        </a:p>
      </dgm:t>
    </dgm:pt>
    <dgm:pt modelId="{F4C55C1D-D233-4963-A787-E089ABD9458E}" type="parTrans" cxnId="{25326D37-7751-48DB-A75A-B72D9ECCCC7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37585AC-68D7-4FBA-B242-3BEE7E174CA2}" type="sibTrans" cxnId="{25326D37-7751-48DB-A75A-B72D9ECCCC75}">
      <dgm:prSet/>
      <dgm:spPr/>
      <dgm:t>
        <a:bodyPr/>
        <a:lstStyle/>
        <a:p>
          <a:endParaRPr lang="ru-RU" sz="1600"/>
        </a:p>
      </dgm:t>
    </dgm:pt>
    <dgm:pt modelId="{0375FFA8-FE1D-413D-8DA8-3C5850067528}">
      <dgm:prSet phldrT="[Text]" custT="1"/>
      <dgm:spPr/>
      <dgm:t>
        <a:bodyPr/>
        <a:lstStyle/>
        <a:p>
          <a:pPr algn="l"/>
          <a:r>
            <a:rPr lang="en-US" sz="1600" dirty="0" smtClean="0">
              <a:solidFill>
                <a:schemeClr val="tx1"/>
              </a:solidFill>
            </a:rPr>
            <a:t>   IC Agile</a:t>
          </a:r>
          <a:endParaRPr lang="ru-RU" sz="1600" dirty="0">
            <a:solidFill>
              <a:schemeClr val="tx1"/>
            </a:solidFill>
          </a:endParaRPr>
        </a:p>
      </dgm:t>
    </dgm:pt>
    <dgm:pt modelId="{427F4A18-DFE8-41D9-9B93-2EF2F0689730}" type="parTrans" cxnId="{4FBCC4B8-250D-4355-8158-E507F4197CA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C60DAD4-294C-4FF5-A189-2EFB38370AFE}" type="sibTrans" cxnId="{4FBCC4B8-250D-4355-8158-E507F4197CAB}">
      <dgm:prSet/>
      <dgm:spPr/>
      <dgm:t>
        <a:bodyPr/>
        <a:lstStyle/>
        <a:p>
          <a:endParaRPr lang="ru-RU" sz="1600"/>
        </a:p>
      </dgm:t>
    </dgm:pt>
    <dgm:pt modelId="{61F03D40-D5DC-4A46-AA18-C3345CFDBC79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Scrum. org</a:t>
          </a:r>
          <a:endParaRPr lang="ru-RU" sz="1600" dirty="0">
            <a:solidFill>
              <a:schemeClr val="tx1"/>
            </a:solidFill>
          </a:endParaRPr>
        </a:p>
      </dgm:t>
    </dgm:pt>
    <dgm:pt modelId="{BAC21153-A126-4B96-B368-7DF2087B72A3}" type="parTrans" cxnId="{8A357415-0D2E-426A-AC70-31178DF7D88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23E55B49-D4AC-4DB7-B834-DE2451A383AF}" type="sibTrans" cxnId="{8A357415-0D2E-426A-AC70-31178DF7D887}">
      <dgm:prSet/>
      <dgm:spPr/>
      <dgm:t>
        <a:bodyPr/>
        <a:lstStyle/>
        <a:p>
          <a:endParaRPr lang="ru-RU" sz="1600"/>
        </a:p>
      </dgm:t>
    </dgm:pt>
    <dgm:pt modelId="{0CF1A8EE-C42E-410C-9F3E-08C4BAACB109}">
      <dgm:prSet phldrT="[Text]" custT="1"/>
      <dgm:spPr/>
      <dgm:t>
        <a:bodyPr/>
        <a:lstStyle/>
        <a:p>
          <a:pPr algn="l"/>
          <a:r>
            <a:rPr lang="en-US" sz="1600" dirty="0" smtClean="0">
              <a:solidFill>
                <a:schemeClr val="tx1"/>
              </a:solidFill>
            </a:rPr>
            <a:t>     </a:t>
          </a:r>
          <a:r>
            <a:rPr lang="en-US" sz="1600" dirty="0" err="1" smtClean="0">
              <a:solidFill>
                <a:schemeClr val="tx1"/>
              </a:solidFill>
            </a:rPr>
            <a:t>iSQI</a:t>
          </a:r>
          <a:endParaRPr lang="ru-RU" sz="1600" dirty="0">
            <a:solidFill>
              <a:schemeClr val="tx1"/>
            </a:solidFill>
          </a:endParaRPr>
        </a:p>
      </dgm:t>
    </dgm:pt>
    <dgm:pt modelId="{C81CC216-C845-482C-BA23-CC0F0E78541D}" type="parTrans" cxnId="{46BFE6D7-B340-43B2-8B80-B28CE4983B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F1ED7324-C4CC-48A3-AB69-E7AB867A7024}" type="sibTrans" cxnId="{46BFE6D7-B340-43B2-8B80-B28CE4983BD2}">
      <dgm:prSet/>
      <dgm:spPr/>
      <dgm:t>
        <a:bodyPr/>
        <a:lstStyle/>
        <a:p>
          <a:endParaRPr lang="ru-RU" sz="1600"/>
        </a:p>
      </dgm:t>
    </dgm:pt>
    <dgm:pt modelId="{CDCA7A76-28BC-42B5-AB85-E83C3C27045C}" type="pres">
      <dgm:prSet presAssocID="{BF4CE6C8-EBC5-4B17-8418-7F30C01223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82000FB-9802-49EA-ADED-2D809D765B0C}" type="pres">
      <dgm:prSet presAssocID="{A979BD6E-1AA5-4CA7-8E0C-1A86CE76DB4F}" presName="hierRoot1" presStyleCnt="0">
        <dgm:presLayoutVars>
          <dgm:hierBranch val="init"/>
        </dgm:presLayoutVars>
      </dgm:prSet>
      <dgm:spPr/>
    </dgm:pt>
    <dgm:pt modelId="{F1025809-33BE-4AAB-A14B-EB30D6ADE1B6}" type="pres">
      <dgm:prSet presAssocID="{A979BD6E-1AA5-4CA7-8E0C-1A86CE76DB4F}" presName="rootComposite1" presStyleCnt="0"/>
      <dgm:spPr/>
    </dgm:pt>
    <dgm:pt modelId="{EA412A10-E9FC-42FA-B3B2-14B63AC3428B}" type="pres">
      <dgm:prSet presAssocID="{A979BD6E-1AA5-4CA7-8E0C-1A86CE76DB4F}" presName="rootText1" presStyleLbl="node0" presStyleIdx="0" presStyleCnt="1" custScaleX="4117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6DD5B5-63DA-48E6-AC22-24FDD8F583E2}" type="pres">
      <dgm:prSet presAssocID="{A979BD6E-1AA5-4CA7-8E0C-1A86CE76DB4F}" presName="rootPict1" presStyleLbl="alignImgPlace1" presStyleIdx="0" presStyleCnt="15" custScaleX="186538" custLinFactX="-200000" custLinFactNeighborX="-269605" custLinFactNeighborY="80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  <dgm:t>
        <a:bodyPr/>
        <a:lstStyle/>
        <a:p>
          <a:endParaRPr lang="ru-RU"/>
        </a:p>
      </dgm:t>
    </dgm:pt>
    <dgm:pt modelId="{286B6CA5-A2B9-483E-949B-B115E48B4066}" type="pres">
      <dgm:prSet presAssocID="{A979BD6E-1AA5-4CA7-8E0C-1A86CE76DB4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27D1922-5E02-482E-ADA5-DFF268832493}" type="pres">
      <dgm:prSet presAssocID="{A979BD6E-1AA5-4CA7-8E0C-1A86CE76DB4F}" presName="hierChild2" presStyleCnt="0"/>
      <dgm:spPr/>
    </dgm:pt>
    <dgm:pt modelId="{619E2A67-5E42-4A8A-B323-CF9D789FD9C5}" type="pres">
      <dgm:prSet presAssocID="{3C8DF8FC-7E61-4320-95F0-FA0733C44F81}" presName="Name37" presStyleLbl="parChTrans1D2" presStyleIdx="0" presStyleCnt="3"/>
      <dgm:spPr/>
      <dgm:t>
        <a:bodyPr/>
        <a:lstStyle/>
        <a:p>
          <a:endParaRPr lang="ru-RU"/>
        </a:p>
      </dgm:t>
    </dgm:pt>
    <dgm:pt modelId="{E7913DC8-F8D2-4B6F-88D6-712CA75A31C1}" type="pres">
      <dgm:prSet presAssocID="{AA770B23-3896-4005-A0D0-714945EC13B1}" presName="hierRoot2" presStyleCnt="0">
        <dgm:presLayoutVars>
          <dgm:hierBranch val="init"/>
        </dgm:presLayoutVars>
      </dgm:prSet>
      <dgm:spPr/>
    </dgm:pt>
    <dgm:pt modelId="{DF04B328-6688-49C3-8B5B-5AE95ED7098B}" type="pres">
      <dgm:prSet presAssocID="{AA770B23-3896-4005-A0D0-714945EC13B1}" presName="rootComposite" presStyleCnt="0"/>
      <dgm:spPr/>
    </dgm:pt>
    <dgm:pt modelId="{245393B5-25C6-48C1-A811-E4F313D0B364}" type="pres">
      <dgm:prSet presAssocID="{AA770B23-3896-4005-A0D0-714945EC13B1}" presName="rootText" presStyleLbl="node2" presStyleIdx="0" presStyleCnt="3" custScaleX="2441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6A128B-0AD9-46C4-B4F1-E16504FD027E}" type="pres">
      <dgm:prSet presAssocID="{AA770B23-3896-4005-A0D0-714945EC13B1}" presName="rootPict" presStyleLbl="alignImgPlace1" presStyleIdx="1" presStyleCnt="15" custScaleX="191210" custScaleY="90909" custLinFactX="-81622" custLinFactNeighborX="-100000" custLinFactNeighborY="27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0A19A87B-27F0-474D-9392-82854572DB1C}" type="pres">
      <dgm:prSet presAssocID="{AA770B23-3896-4005-A0D0-714945EC13B1}" presName="rootConnector" presStyleLbl="node2" presStyleIdx="0" presStyleCnt="3"/>
      <dgm:spPr/>
      <dgm:t>
        <a:bodyPr/>
        <a:lstStyle/>
        <a:p>
          <a:endParaRPr lang="ru-RU"/>
        </a:p>
      </dgm:t>
    </dgm:pt>
    <dgm:pt modelId="{54524588-1CB7-4FAA-82DE-962E923C0793}" type="pres">
      <dgm:prSet presAssocID="{AA770B23-3896-4005-A0D0-714945EC13B1}" presName="hierChild4" presStyleCnt="0"/>
      <dgm:spPr/>
    </dgm:pt>
    <dgm:pt modelId="{6F177C28-0DD4-4CA3-ABA3-1376760A8140}" type="pres">
      <dgm:prSet presAssocID="{42B5BC4B-E443-4BC9-9D2D-3E31935CD321}" presName="Name37" presStyleLbl="parChTrans1D3" presStyleIdx="0" presStyleCnt="11"/>
      <dgm:spPr/>
      <dgm:t>
        <a:bodyPr/>
        <a:lstStyle/>
        <a:p>
          <a:endParaRPr lang="ru-RU"/>
        </a:p>
      </dgm:t>
    </dgm:pt>
    <dgm:pt modelId="{F89CCD84-2A0A-41FC-BBA3-A4352B320020}" type="pres">
      <dgm:prSet presAssocID="{1E98169D-0185-41A0-89E0-C5BE4F83867E}" presName="hierRoot2" presStyleCnt="0">
        <dgm:presLayoutVars>
          <dgm:hierBranch val="init"/>
        </dgm:presLayoutVars>
      </dgm:prSet>
      <dgm:spPr/>
    </dgm:pt>
    <dgm:pt modelId="{8DC25B08-2EBE-493C-9C88-FA2E25EF604E}" type="pres">
      <dgm:prSet presAssocID="{1E98169D-0185-41A0-89E0-C5BE4F83867E}" presName="rootComposite" presStyleCnt="0"/>
      <dgm:spPr/>
    </dgm:pt>
    <dgm:pt modelId="{C84EA2E6-5D80-4A83-B3B3-8CCEE9157F6C}" type="pres">
      <dgm:prSet presAssocID="{1E98169D-0185-41A0-89E0-C5BE4F83867E}" presName="rootText" presStyleLbl="node3" presStyleIdx="0" presStyleCnt="11" custScaleX="1319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BE0247-527F-470D-8103-266088FC2642}" type="pres">
      <dgm:prSet presAssocID="{1E98169D-0185-41A0-89E0-C5BE4F83867E}" presName="rootPict" presStyleLbl="alignImgPlace1" presStyleIdx="2" presStyleCnt="15" custScaleX="150487" custLinFactNeighborX="-33079" custLinFactNeighborY="133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ru-RU"/>
        </a:p>
      </dgm:t>
    </dgm:pt>
    <dgm:pt modelId="{95F62E18-9969-4E35-B899-493712EBE3F0}" type="pres">
      <dgm:prSet presAssocID="{1E98169D-0185-41A0-89E0-C5BE4F83867E}" presName="rootConnector" presStyleLbl="node3" presStyleIdx="0" presStyleCnt="11"/>
      <dgm:spPr/>
      <dgm:t>
        <a:bodyPr/>
        <a:lstStyle/>
        <a:p>
          <a:endParaRPr lang="ru-RU"/>
        </a:p>
      </dgm:t>
    </dgm:pt>
    <dgm:pt modelId="{5D91F705-445B-4642-8A48-911F06A49499}" type="pres">
      <dgm:prSet presAssocID="{1E98169D-0185-41A0-89E0-C5BE4F83867E}" presName="hierChild4" presStyleCnt="0"/>
      <dgm:spPr/>
    </dgm:pt>
    <dgm:pt modelId="{7348CFD5-24B4-4768-9C61-480F0E0AA0D2}" type="pres">
      <dgm:prSet presAssocID="{1E98169D-0185-41A0-89E0-C5BE4F83867E}" presName="hierChild5" presStyleCnt="0"/>
      <dgm:spPr/>
    </dgm:pt>
    <dgm:pt modelId="{88E9C161-FA73-4C5D-85BB-6EF1D71AC228}" type="pres">
      <dgm:prSet presAssocID="{19A8F417-76D3-4B1B-AAF7-ED56724FACE5}" presName="Name37" presStyleLbl="parChTrans1D3" presStyleIdx="1" presStyleCnt="11"/>
      <dgm:spPr/>
      <dgm:t>
        <a:bodyPr/>
        <a:lstStyle/>
        <a:p>
          <a:endParaRPr lang="ru-RU"/>
        </a:p>
      </dgm:t>
    </dgm:pt>
    <dgm:pt modelId="{5DE711C6-0B92-4B32-9FEE-79F4E1586D0A}" type="pres">
      <dgm:prSet presAssocID="{744B5281-D662-4A54-80FA-49ED20E7D90C}" presName="hierRoot2" presStyleCnt="0">
        <dgm:presLayoutVars>
          <dgm:hierBranch val="init"/>
        </dgm:presLayoutVars>
      </dgm:prSet>
      <dgm:spPr/>
    </dgm:pt>
    <dgm:pt modelId="{289A0FD7-2DBC-4CAF-9247-7D44B3F885F0}" type="pres">
      <dgm:prSet presAssocID="{744B5281-D662-4A54-80FA-49ED20E7D90C}" presName="rootComposite" presStyleCnt="0"/>
      <dgm:spPr/>
    </dgm:pt>
    <dgm:pt modelId="{6AF31C9F-1F9A-496C-9FFD-932050287836}" type="pres">
      <dgm:prSet presAssocID="{744B5281-D662-4A54-80FA-49ED20E7D90C}" presName="rootText" presStyleLbl="node3" presStyleIdx="1" presStyleCnt="11" custScaleX="1319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A7AB11-E27B-4138-8891-94826BB0B95B}" type="pres">
      <dgm:prSet presAssocID="{744B5281-D662-4A54-80FA-49ED20E7D90C}" presName="rootPict" presStyleLbl="alignImgPlace1" presStyleIdx="3" presStyleCnt="15" custScaleX="136648" custScaleY="104459" custLinFactNeighborX="-34404" custLinFactNeighborY="-630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  <dgm:t>
        <a:bodyPr/>
        <a:lstStyle/>
        <a:p>
          <a:endParaRPr lang="ru-RU"/>
        </a:p>
      </dgm:t>
    </dgm:pt>
    <dgm:pt modelId="{C0FD67D0-6656-4510-8655-EBE695FF6650}" type="pres">
      <dgm:prSet presAssocID="{744B5281-D662-4A54-80FA-49ED20E7D90C}" presName="rootConnector" presStyleLbl="node3" presStyleIdx="1" presStyleCnt="11"/>
      <dgm:spPr/>
      <dgm:t>
        <a:bodyPr/>
        <a:lstStyle/>
        <a:p>
          <a:endParaRPr lang="ru-RU"/>
        </a:p>
      </dgm:t>
    </dgm:pt>
    <dgm:pt modelId="{A9DA54AB-FB08-4E80-AA02-ACD95687AC8E}" type="pres">
      <dgm:prSet presAssocID="{744B5281-D662-4A54-80FA-49ED20E7D90C}" presName="hierChild4" presStyleCnt="0"/>
      <dgm:spPr/>
    </dgm:pt>
    <dgm:pt modelId="{3F72E175-B0BD-47EC-9B83-32CA84DD61B6}" type="pres">
      <dgm:prSet presAssocID="{744B5281-D662-4A54-80FA-49ED20E7D90C}" presName="hierChild5" presStyleCnt="0"/>
      <dgm:spPr/>
    </dgm:pt>
    <dgm:pt modelId="{C9359D19-EFC2-4FD1-B695-EDDD2EBA96A5}" type="pres">
      <dgm:prSet presAssocID="{5FADF868-9DB1-4C3A-8178-8A129C49D04F}" presName="Name37" presStyleLbl="parChTrans1D3" presStyleIdx="2" presStyleCnt="11"/>
      <dgm:spPr/>
      <dgm:t>
        <a:bodyPr/>
        <a:lstStyle/>
        <a:p>
          <a:endParaRPr lang="ru-RU"/>
        </a:p>
      </dgm:t>
    </dgm:pt>
    <dgm:pt modelId="{301857C8-524B-43F6-82B5-04CF9AC42CDA}" type="pres">
      <dgm:prSet presAssocID="{B6C04D4F-85FC-46D8-9539-A7278A84AFBB}" presName="hierRoot2" presStyleCnt="0">
        <dgm:presLayoutVars>
          <dgm:hierBranch val="init"/>
        </dgm:presLayoutVars>
      </dgm:prSet>
      <dgm:spPr/>
    </dgm:pt>
    <dgm:pt modelId="{CA5F3DBC-C204-44A3-8999-BAFA04B2305E}" type="pres">
      <dgm:prSet presAssocID="{B6C04D4F-85FC-46D8-9539-A7278A84AFBB}" presName="rootComposite" presStyleCnt="0"/>
      <dgm:spPr/>
    </dgm:pt>
    <dgm:pt modelId="{9E7D36EA-2223-4CA5-971D-078D0B99C746}" type="pres">
      <dgm:prSet presAssocID="{B6C04D4F-85FC-46D8-9539-A7278A84AFBB}" presName="rootText" presStyleLbl="node3" presStyleIdx="2" presStyleCnt="11" custScaleX="1319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001400-B91E-45C4-96BA-08F7DE41B9B1}" type="pres">
      <dgm:prSet presAssocID="{B6C04D4F-85FC-46D8-9539-A7278A84AFBB}" presName="rootPict" presStyleLbl="alignImgPlace1" presStyleIdx="4" presStyleCnt="15" custLinFactNeighborX="-47490" custLinFactNeighborY="-901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ru-RU"/>
        </a:p>
      </dgm:t>
    </dgm:pt>
    <dgm:pt modelId="{82C072C0-1466-4C04-91AB-13E6319D1AF1}" type="pres">
      <dgm:prSet presAssocID="{B6C04D4F-85FC-46D8-9539-A7278A84AFBB}" presName="rootConnector" presStyleLbl="node3" presStyleIdx="2" presStyleCnt="11"/>
      <dgm:spPr/>
      <dgm:t>
        <a:bodyPr/>
        <a:lstStyle/>
        <a:p>
          <a:endParaRPr lang="ru-RU"/>
        </a:p>
      </dgm:t>
    </dgm:pt>
    <dgm:pt modelId="{4845EFFA-9694-4923-B4EF-93B071FDB2C2}" type="pres">
      <dgm:prSet presAssocID="{B6C04D4F-85FC-46D8-9539-A7278A84AFBB}" presName="hierChild4" presStyleCnt="0"/>
      <dgm:spPr/>
    </dgm:pt>
    <dgm:pt modelId="{F119E9A6-32D3-43C0-9B2C-5484A4731472}" type="pres">
      <dgm:prSet presAssocID="{B6C04D4F-85FC-46D8-9539-A7278A84AFBB}" presName="hierChild5" presStyleCnt="0"/>
      <dgm:spPr/>
    </dgm:pt>
    <dgm:pt modelId="{5602AC14-59B2-4E96-9752-6717C91C8DBF}" type="pres">
      <dgm:prSet presAssocID="{AA770B23-3896-4005-A0D0-714945EC13B1}" presName="hierChild5" presStyleCnt="0"/>
      <dgm:spPr/>
    </dgm:pt>
    <dgm:pt modelId="{3127749E-300D-432F-B843-DB6CC636F191}" type="pres">
      <dgm:prSet presAssocID="{CB065DAB-7973-4780-BCB5-3064B9FF53DB}" presName="Name37" presStyleLbl="parChTrans1D2" presStyleIdx="1" presStyleCnt="3"/>
      <dgm:spPr/>
      <dgm:t>
        <a:bodyPr/>
        <a:lstStyle/>
        <a:p>
          <a:endParaRPr lang="ru-RU"/>
        </a:p>
      </dgm:t>
    </dgm:pt>
    <dgm:pt modelId="{801CADB1-A6B9-44D1-8A09-BB838AF5861B}" type="pres">
      <dgm:prSet presAssocID="{536886FC-76B4-4FFE-B195-059BBEA54F43}" presName="hierRoot2" presStyleCnt="0">
        <dgm:presLayoutVars>
          <dgm:hierBranch val="init"/>
        </dgm:presLayoutVars>
      </dgm:prSet>
      <dgm:spPr/>
    </dgm:pt>
    <dgm:pt modelId="{CACC2A43-BD85-4E07-A39E-0053ED43E745}" type="pres">
      <dgm:prSet presAssocID="{536886FC-76B4-4FFE-B195-059BBEA54F43}" presName="rootComposite" presStyleCnt="0"/>
      <dgm:spPr/>
    </dgm:pt>
    <dgm:pt modelId="{EDC8B530-4B79-42BE-8B50-BCF79E8F48B4}" type="pres">
      <dgm:prSet presAssocID="{536886FC-76B4-4FFE-B195-059BBEA54F43}" presName="rootText" presStyleLbl="node2" presStyleIdx="1" presStyleCnt="3" custScaleX="2843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C2515C-D52F-4D2E-A08B-18E4F186F67A}" type="pres">
      <dgm:prSet presAssocID="{536886FC-76B4-4FFE-B195-059BBEA54F43}" presName="rootPict" presStyleLbl="alignImgPlace1" presStyleIdx="5" presStyleCnt="15" custScaleX="178481" custLinFactX="-100000" custLinFactNeighborX="-170805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  <dgm:t>
        <a:bodyPr/>
        <a:lstStyle/>
        <a:p>
          <a:endParaRPr lang="en-US"/>
        </a:p>
      </dgm:t>
    </dgm:pt>
    <dgm:pt modelId="{24206CBA-887C-4051-8816-5299FFE2A52B}" type="pres">
      <dgm:prSet presAssocID="{536886FC-76B4-4FFE-B195-059BBEA54F43}" presName="rootConnector" presStyleLbl="node2" presStyleIdx="1" presStyleCnt="3"/>
      <dgm:spPr/>
      <dgm:t>
        <a:bodyPr/>
        <a:lstStyle/>
        <a:p>
          <a:endParaRPr lang="ru-RU"/>
        </a:p>
      </dgm:t>
    </dgm:pt>
    <dgm:pt modelId="{9803D1D8-A573-4B0D-811B-8945DC2D1226}" type="pres">
      <dgm:prSet presAssocID="{536886FC-76B4-4FFE-B195-059BBEA54F43}" presName="hierChild4" presStyleCnt="0"/>
      <dgm:spPr/>
    </dgm:pt>
    <dgm:pt modelId="{1C2FDE46-A178-4DEE-AAA1-CDCEA0D08926}" type="pres">
      <dgm:prSet presAssocID="{E0205EB8-C837-4CB0-92D8-BB6014E6983D}" presName="Name37" presStyleLbl="parChTrans1D3" presStyleIdx="3" presStyleCnt="11"/>
      <dgm:spPr/>
      <dgm:t>
        <a:bodyPr/>
        <a:lstStyle/>
        <a:p>
          <a:endParaRPr lang="ru-RU"/>
        </a:p>
      </dgm:t>
    </dgm:pt>
    <dgm:pt modelId="{E9A853F4-5476-472C-8B25-6BFA27AD0091}" type="pres">
      <dgm:prSet presAssocID="{6C68C75D-D95E-48F2-AE72-E152606EE034}" presName="hierRoot2" presStyleCnt="0">
        <dgm:presLayoutVars>
          <dgm:hierBranch val="init"/>
        </dgm:presLayoutVars>
      </dgm:prSet>
      <dgm:spPr/>
    </dgm:pt>
    <dgm:pt modelId="{5816E094-3C82-43E7-BBCD-1E54701FE966}" type="pres">
      <dgm:prSet presAssocID="{6C68C75D-D95E-48F2-AE72-E152606EE034}" presName="rootComposite" presStyleCnt="0"/>
      <dgm:spPr/>
    </dgm:pt>
    <dgm:pt modelId="{5C267676-8CA1-48AD-84B4-3975E3C5E83C}" type="pres">
      <dgm:prSet presAssocID="{6C68C75D-D95E-48F2-AE72-E152606EE034}" presName="rootText" presStyleLbl="node3" presStyleIdx="3" presStyleCnt="11" custScaleX="113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E20192-0E6E-4243-80E7-220A2778B08E}" type="pres">
      <dgm:prSet presAssocID="{6C68C75D-D95E-48F2-AE72-E152606EE034}" presName="rootPict" presStyleLbl="alignImgPlace1" presStyleIdx="6" presStyleCnt="15" custScaleX="116765" custLinFactNeighborX="-2122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US"/>
        </a:p>
      </dgm:t>
    </dgm:pt>
    <dgm:pt modelId="{CB674944-E0AC-486C-9624-00AF02E67DB2}" type="pres">
      <dgm:prSet presAssocID="{6C68C75D-D95E-48F2-AE72-E152606EE034}" presName="rootConnector" presStyleLbl="node3" presStyleIdx="3" presStyleCnt="11"/>
      <dgm:spPr/>
      <dgm:t>
        <a:bodyPr/>
        <a:lstStyle/>
        <a:p>
          <a:endParaRPr lang="ru-RU"/>
        </a:p>
      </dgm:t>
    </dgm:pt>
    <dgm:pt modelId="{171BFF96-57D0-441C-B10B-701899249606}" type="pres">
      <dgm:prSet presAssocID="{6C68C75D-D95E-48F2-AE72-E152606EE034}" presName="hierChild4" presStyleCnt="0"/>
      <dgm:spPr/>
    </dgm:pt>
    <dgm:pt modelId="{0EDE6EBD-E23B-4DB4-8BCA-E78034FA3DFD}" type="pres">
      <dgm:prSet presAssocID="{6C68C75D-D95E-48F2-AE72-E152606EE034}" presName="hierChild5" presStyleCnt="0"/>
      <dgm:spPr/>
    </dgm:pt>
    <dgm:pt modelId="{AE46F716-2AA5-460F-B841-566AB577CB54}" type="pres">
      <dgm:prSet presAssocID="{4CD7F71C-E597-427B-B532-234663988774}" presName="Name37" presStyleLbl="parChTrans1D3" presStyleIdx="4" presStyleCnt="11"/>
      <dgm:spPr/>
      <dgm:t>
        <a:bodyPr/>
        <a:lstStyle/>
        <a:p>
          <a:endParaRPr lang="ru-RU"/>
        </a:p>
      </dgm:t>
    </dgm:pt>
    <dgm:pt modelId="{01C6503B-E1C8-4914-9A30-5D3694E5F05A}" type="pres">
      <dgm:prSet presAssocID="{E8E8144E-DAC8-4EAB-B1D5-EC243596FB43}" presName="hierRoot2" presStyleCnt="0">
        <dgm:presLayoutVars>
          <dgm:hierBranch val="init"/>
        </dgm:presLayoutVars>
      </dgm:prSet>
      <dgm:spPr/>
    </dgm:pt>
    <dgm:pt modelId="{04D0192C-FF24-46B1-B7BD-BC84929EDCEB}" type="pres">
      <dgm:prSet presAssocID="{E8E8144E-DAC8-4EAB-B1D5-EC243596FB43}" presName="rootComposite" presStyleCnt="0"/>
      <dgm:spPr/>
    </dgm:pt>
    <dgm:pt modelId="{B01233DB-6699-4074-A118-0B6380433BD0}" type="pres">
      <dgm:prSet presAssocID="{E8E8144E-DAC8-4EAB-B1D5-EC243596FB43}" presName="rootText" presStyleLbl="node3" presStyleIdx="4" presStyleCnt="11" custScaleX="113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A466DA-6692-4BC1-9BE3-BF4683922AE1}" type="pres">
      <dgm:prSet presAssocID="{E8E8144E-DAC8-4EAB-B1D5-EC243596FB43}" presName="rootPict" presStyleLbl="alignImgPlace1" presStyleIdx="7" presStyleCnt="15" custScaleX="106153" custLinFactNeighborX="-26786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CDED960B-0722-40DA-83B9-EF2654FA855D}" type="pres">
      <dgm:prSet presAssocID="{E8E8144E-DAC8-4EAB-B1D5-EC243596FB43}" presName="rootConnector" presStyleLbl="node3" presStyleIdx="4" presStyleCnt="11"/>
      <dgm:spPr/>
      <dgm:t>
        <a:bodyPr/>
        <a:lstStyle/>
        <a:p>
          <a:endParaRPr lang="ru-RU"/>
        </a:p>
      </dgm:t>
    </dgm:pt>
    <dgm:pt modelId="{8EA3D7CF-94BB-407B-B7B6-BC410255960B}" type="pres">
      <dgm:prSet presAssocID="{E8E8144E-DAC8-4EAB-B1D5-EC243596FB43}" presName="hierChild4" presStyleCnt="0"/>
      <dgm:spPr/>
    </dgm:pt>
    <dgm:pt modelId="{B4FF343D-CAAB-4D78-8007-5565FE09903B}" type="pres">
      <dgm:prSet presAssocID="{E8E8144E-DAC8-4EAB-B1D5-EC243596FB43}" presName="hierChild5" presStyleCnt="0"/>
      <dgm:spPr/>
    </dgm:pt>
    <dgm:pt modelId="{4232115E-1519-4FFD-A3FC-43DBBCD8F248}" type="pres">
      <dgm:prSet presAssocID="{1F43D9FD-1AED-48FE-A5D4-CAFD4CA5AB07}" presName="Name37" presStyleLbl="parChTrans1D3" presStyleIdx="5" presStyleCnt="11"/>
      <dgm:spPr/>
      <dgm:t>
        <a:bodyPr/>
        <a:lstStyle/>
        <a:p>
          <a:endParaRPr lang="ru-RU"/>
        </a:p>
      </dgm:t>
    </dgm:pt>
    <dgm:pt modelId="{FEA1AADA-AC29-4104-967F-2E9EE28CE56F}" type="pres">
      <dgm:prSet presAssocID="{CDA0A7C4-E230-4A41-ADEB-F362AD7674F5}" presName="hierRoot2" presStyleCnt="0">
        <dgm:presLayoutVars>
          <dgm:hierBranch val="init"/>
        </dgm:presLayoutVars>
      </dgm:prSet>
      <dgm:spPr/>
    </dgm:pt>
    <dgm:pt modelId="{EEB77263-96A9-42C0-838A-F857A5D6177A}" type="pres">
      <dgm:prSet presAssocID="{CDA0A7C4-E230-4A41-ADEB-F362AD7674F5}" presName="rootComposite" presStyleCnt="0"/>
      <dgm:spPr/>
    </dgm:pt>
    <dgm:pt modelId="{EAB59892-66A2-4FF0-9ECD-C6B6777C7ED0}" type="pres">
      <dgm:prSet presAssocID="{CDA0A7C4-E230-4A41-ADEB-F362AD7674F5}" presName="rootText" presStyleLbl="node3" presStyleIdx="5" presStyleCnt="11" custScaleX="113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DE5360-346C-4257-90BF-011838EC3E8E}" type="pres">
      <dgm:prSet presAssocID="{CDA0A7C4-E230-4A41-ADEB-F362AD7674F5}" presName="rootPict" presStyleLbl="alignImgPlace1" presStyleIdx="8" presStyleCnt="15" custScaleX="111459" custLinFactNeighborX="-18571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  <dgm:t>
        <a:bodyPr/>
        <a:lstStyle/>
        <a:p>
          <a:endParaRPr lang="ru-RU"/>
        </a:p>
      </dgm:t>
    </dgm:pt>
    <dgm:pt modelId="{0054BCBE-65CE-48D5-8D72-82828C3591E2}" type="pres">
      <dgm:prSet presAssocID="{CDA0A7C4-E230-4A41-ADEB-F362AD7674F5}" presName="rootConnector" presStyleLbl="node3" presStyleIdx="5" presStyleCnt="11"/>
      <dgm:spPr/>
      <dgm:t>
        <a:bodyPr/>
        <a:lstStyle/>
        <a:p>
          <a:endParaRPr lang="ru-RU"/>
        </a:p>
      </dgm:t>
    </dgm:pt>
    <dgm:pt modelId="{6EB46402-0E67-4314-B5AF-796D13A2E640}" type="pres">
      <dgm:prSet presAssocID="{CDA0A7C4-E230-4A41-ADEB-F362AD7674F5}" presName="hierChild4" presStyleCnt="0"/>
      <dgm:spPr/>
    </dgm:pt>
    <dgm:pt modelId="{2C287053-B4B9-4062-B87C-C123C3AA701D}" type="pres">
      <dgm:prSet presAssocID="{CDA0A7C4-E230-4A41-ADEB-F362AD7674F5}" presName="hierChild5" presStyleCnt="0"/>
      <dgm:spPr/>
    </dgm:pt>
    <dgm:pt modelId="{CFC9E60C-8DE5-4E70-B074-FD7302E0D2A3}" type="pres">
      <dgm:prSet presAssocID="{AE1ABF1E-E1AB-4C3C-B7E1-9DE440F443F6}" presName="Name37" presStyleLbl="parChTrans1D3" presStyleIdx="6" presStyleCnt="11"/>
      <dgm:spPr/>
      <dgm:t>
        <a:bodyPr/>
        <a:lstStyle/>
        <a:p>
          <a:endParaRPr lang="ru-RU"/>
        </a:p>
      </dgm:t>
    </dgm:pt>
    <dgm:pt modelId="{17955665-3FFE-418F-AA96-F22B1BF49C9E}" type="pres">
      <dgm:prSet presAssocID="{BC84AFD9-9C3A-4C87-B0AC-6AD4703EBE02}" presName="hierRoot2" presStyleCnt="0">
        <dgm:presLayoutVars>
          <dgm:hierBranch val="init"/>
        </dgm:presLayoutVars>
      </dgm:prSet>
      <dgm:spPr/>
    </dgm:pt>
    <dgm:pt modelId="{2478D0A3-A727-4048-9A49-702F34690CEC}" type="pres">
      <dgm:prSet presAssocID="{BC84AFD9-9C3A-4C87-B0AC-6AD4703EBE02}" presName="rootComposite" presStyleCnt="0"/>
      <dgm:spPr/>
    </dgm:pt>
    <dgm:pt modelId="{A10176D3-3D42-43D1-8A61-4378A101A588}" type="pres">
      <dgm:prSet presAssocID="{BC84AFD9-9C3A-4C87-B0AC-6AD4703EBE02}" presName="rootText" presStyleLbl="node3" presStyleIdx="6" presStyleCnt="11" custScaleX="113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32F1DC-5D96-43DB-B724-C2640426E87A}" type="pres">
      <dgm:prSet presAssocID="{BC84AFD9-9C3A-4C87-B0AC-6AD4703EBE02}" presName="rootPict" presStyleLbl="alignImgPlace1" presStyleIdx="9" presStyleCnt="15" custScaleX="106153" custLinFactNeighborX="-15918"/>
      <dgm:spPr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ru-RU"/>
        </a:p>
      </dgm:t>
    </dgm:pt>
    <dgm:pt modelId="{6948BFB9-2BF0-412D-AFA9-B5AC6A27BCCB}" type="pres">
      <dgm:prSet presAssocID="{BC84AFD9-9C3A-4C87-B0AC-6AD4703EBE02}" presName="rootConnector" presStyleLbl="node3" presStyleIdx="6" presStyleCnt="11"/>
      <dgm:spPr/>
      <dgm:t>
        <a:bodyPr/>
        <a:lstStyle/>
        <a:p>
          <a:endParaRPr lang="ru-RU"/>
        </a:p>
      </dgm:t>
    </dgm:pt>
    <dgm:pt modelId="{54300441-6840-46BA-A9BE-4C400A41C974}" type="pres">
      <dgm:prSet presAssocID="{BC84AFD9-9C3A-4C87-B0AC-6AD4703EBE02}" presName="hierChild4" presStyleCnt="0"/>
      <dgm:spPr/>
    </dgm:pt>
    <dgm:pt modelId="{625703A0-8CC0-466C-BF6C-C7451B845189}" type="pres">
      <dgm:prSet presAssocID="{BC84AFD9-9C3A-4C87-B0AC-6AD4703EBE02}" presName="hierChild5" presStyleCnt="0"/>
      <dgm:spPr/>
    </dgm:pt>
    <dgm:pt modelId="{22F14C8B-2151-46B8-A90E-2A8D6111A0CD}" type="pres">
      <dgm:prSet presAssocID="{536886FC-76B4-4FFE-B195-059BBEA54F43}" presName="hierChild5" presStyleCnt="0"/>
      <dgm:spPr/>
    </dgm:pt>
    <dgm:pt modelId="{764D2CA3-5A95-4673-8F08-CFBB5E2CB62B}" type="pres">
      <dgm:prSet presAssocID="{C82CE57F-BF52-454A-A99E-114D42FE5F61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70AF3EF-237A-4779-9F0C-2F4B5D98F9F6}" type="pres">
      <dgm:prSet presAssocID="{C467F92C-7725-49CC-83C6-2724D0B1B87E}" presName="hierRoot2" presStyleCnt="0">
        <dgm:presLayoutVars>
          <dgm:hierBranch val="init"/>
        </dgm:presLayoutVars>
      </dgm:prSet>
      <dgm:spPr/>
    </dgm:pt>
    <dgm:pt modelId="{F08C41B8-CA10-4336-B695-7A7D01784405}" type="pres">
      <dgm:prSet presAssocID="{C467F92C-7725-49CC-83C6-2724D0B1B87E}" presName="rootComposite" presStyleCnt="0"/>
      <dgm:spPr/>
    </dgm:pt>
    <dgm:pt modelId="{C53D4830-5F28-4DC1-8346-BBCF2B2EC8BE}" type="pres">
      <dgm:prSet presAssocID="{C467F92C-7725-49CC-83C6-2724D0B1B87E}" presName="rootText" presStyleLbl="node2" presStyleIdx="2" presStyleCnt="3" custScaleX="2358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8F26D3-63B6-4967-ADF7-144B2F42A272}" type="pres">
      <dgm:prSet presAssocID="{C467F92C-7725-49CC-83C6-2724D0B1B87E}" presName="rootPict" presStyleLbl="alignImgPlace1" presStyleIdx="10" presStyleCnt="15" custScaleX="212999" custScaleY="94717" custLinFactX="-71418" custLinFactNeighborX="-100000" custLinFactNeighborY="667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n-US"/>
        </a:p>
      </dgm:t>
    </dgm:pt>
    <dgm:pt modelId="{1D0E3893-9B14-4057-BF24-0AC28B5E763A}" type="pres">
      <dgm:prSet presAssocID="{C467F92C-7725-49CC-83C6-2724D0B1B87E}" presName="rootConnector" presStyleLbl="node2" presStyleIdx="2" presStyleCnt="3"/>
      <dgm:spPr/>
      <dgm:t>
        <a:bodyPr/>
        <a:lstStyle/>
        <a:p>
          <a:endParaRPr lang="ru-RU"/>
        </a:p>
      </dgm:t>
    </dgm:pt>
    <dgm:pt modelId="{697C7C0F-1F68-4A87-871C-20952F7EF1DB}" type="pres">
      <dgm:prSet presAssocID="{C467F92C-7725-49CC-83C6-2724D0B1B87E}" presName="hierChild4" presStyleCnt="0"/>
      <dgm:spPr/>
    </dgm:pt>
    <dgm:pt modelId="{EA000C3E-331C-4984-BEC4-99F0CD2E5064}" type="pres">
      <dgm:prSet presAssocID="{F4C55C1D-D233-4963-A787-E089ABD9458E}" presName="Name37" presStyleLbl="parChTrans1D3" presStyleIdx="7" presStyleCnt="11"/>
      <dgm:spPr/>
      <dgm:t>
        <a:bodyPr/>
        <a:lstStyle/>
        <a:p>
          <a:endParaRPr lang="ru-RU"/>
        </a:p>
      </dgm:t>
    </dgm:pt>
    <dgm:pt modelId="{8B547E9F-F319-44E9-A6EA-ABD85D567D83}" type="pres">
      <dgm:prSet presAssocID="{E6A938D8-1AF3-40F8-9275-91AC9337741C}" presName="hierRoot2" presStyleCnt="0">
        <dgm:presLayoutVars>
          <dgm:hierBranch val="init"/>
        </dgm:presLayoutVars>
      </dgm:prSet>
      <dgm:spPr/>
    </dgm:pt>
    <dgm:pt modelId="{964046B5-2B67-404C-BF19-0467124D702F}" type="pres">
      <dgm:prSet presAssocID="{E6A938D8-1AF3-40F8-9275-91AC9337741C}" presName="rootComposite" presStyleCnt="0"/>
      <dgm:spPr/>
    </dgm:pt>
    <dgm:pt modelId="{DC4B3FB0-4068-4144-BEAB-1BC8CAD765E5}" type="pres">
      <dgm:prSet presAssocID="{E6A938D8-1AF3-40F8-9275-91AC9337741C}" presName="rootText" presStyleLbl="node3" presStyleIdx="7" presStyleCnt="11" custScaleX="1836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D2347D-C888-450B-B6BE-7A93BB3A08B6}" type="pres">
      <dgm:prSet presAssocID="{E6A938D8-1AF3-40F8-9275-91AC9337741C}" presName="rootPict" presStyleLbl="alignImgPlace1" presStyleIdx="11" presStyleCnt="15" custScaleX="141582" custLinFactX="-21758" custLinFactNeighborX="-100000"/>
      <dgm:spPr>
        <a:blipFill>
          <a:blip xmlns:r="http://schemas.openxmlformats.org/officeDocument/2006/relationships"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  <dgm:t>
        <a:bodyPr/>
        <a:lstStyle/>
        <a:p>
          <a:endParaRPr lang="en-US"/>
        </a:p>
      </dgm:t>
    </dgm:pt>
    <dgm:pt modelId="{2F6F6CA3-3969-40E2-BC58-60AF33FC856B}" type="pres">
      <dgm:prSet presAssocID="{E6A938D8-1AF3-40F8-9275-91AC9337741C}" presName="rootConnector" presStyleLbl="node3" presStyleIdx="7" presStyleCnt="11"/>
      <dgm:spPr/>
      <dgm:t>
        <a:bodyPr/>
        <a:lstStyle/>
        <a:p>
          <a:endParaRPr lang="ru-RU"/>
        </a:p>
      </dgm:t>
    </dgm:pt>
    <dgm:pt modelId="{94F6C03C-CDD0-4CEC-9509-5D435E692030}" type="pres">
      <dgm:prSet presAssocID="{E6A938D8-1AF3-40F8-9275-91AC9337741C}" presName="hierChild4" presStyleCnt="0"/>
      <dgm:spPr/>
    </dgm:pt>
    <dgm:pt modelId="{E0304B47-BDC2-4CF4-A10A-6F8DC6F0AC1B}" type="pres">
      <dgm:prSet presAssocID="{E6A938D8-1AF3-40F8-9275-91AC9337741C}" presName="hierChild5" presStyleCnt="0"/>
      <dgm:spPr/>
    </dgm:pt>
    <dgm:pt modelId="{F350ABAF-EDE3-4D9C-9791-CC6F87FB3B69}" type="pres">
      <dgm:prSet presAssocID="{427F4A18-DFE8-41D9-9B93-2EF2F0689730}" presName="Name37" presStyleLbl="parChTrans1D3" presStyleIdx="8" presStyleCnt="11"/>
      <dgm:spPr/>
      <dgm:t>
        <a:bodyPr/>
        <a:lstStyle/>
        <a:p>
          <a:endParaRPr lang="ru-RU"/>
        </a:p>
      </dgm:t>
    </dgm:pt>
    <dgm:pt modelId="{70E19905-A8D8-4EDE-AF78-11BA75AF6F94}" type="pres">
      <dgm:prSet presAssocID="{0375FFA8-FE1D-413D-8DA8-3C5850067528}" presName="hierRoot2" presStyleCnt="0">
        <dgm:presLayoutVars>
          <dgm:hierBranch val="init"/>
        </dgm:presLayoutVars>
      </dgm:prSet>
      <dgm:spPr/>
    </dgm:pt>
    <dgm:pt modelId="{03F17780-5F6D-4C01-BE1C-D8FB9BC6ACFB}" type="pres">
      <dgm:prSet presAssocID="{0375FFA8-FE1D-413D-8DA8-3C5850067528}" presName="rootComposite" presStyleCnt="0"/>
      <dgm:spPr/>
    </dgm:pt>
    <dgm:pt modelId="{2A4E098B-9F85-4E25-945E-30723D52D020}" type="pres">
      <dgm:prSet presAssocID="{0375FFA8-FE1D-413D-8DA8-3C5850067528}" presName="rootText" presStyleLbl="node3" presStyleIdx="8" presStyleCnt="11" custScaleX="18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AE5D32-CC38-4ECE-B06A-8116EBC8F98F}" type="pres">
      <dgm:prSet presAssocID="{0375FFA8-FE1D-413D-8DA8-3C5850067528}" presName="rootPict" presStyleLbl="alignImgPlace1" presStyleIdx="12" presStyleCnt="15" custScaleX="134041" custLinFactX="-23852" custLinFactNeighborX="-100000"/>
      <dgm:spPr>
        <a:blipFill>
          <a:blip xmlns:r="http://schemas.openxmlformats.org/officeDocument/2006/relationships"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n-US"/>
        </a:p>
      </dgm:t>
    </dgm:pt>
    <dgm:pt modelId="{00FCDA79-BE8F-4FDC-BBCA-68B13B3CC04E}" type="pres">
      <dgm:prSet presAssocID="{0375FFA8-FE1D-413D-8DA8-3C5850067528}" presName="rootConnector" presStyleLbl="node3" presStyleIdx="8" presStyleCnt="11"/>
      <dgm:spPr/>
      <dgm:t>
        <a:bodyPr/>
        <a:lstStyle/>
        <a:p>
          <a:endParaRPr lang="ru-RU"/>
        </a:p>
      </dgm:t>
    </dgm:pt>
    <dgm:pt modelId="{9C8C493E-306A-4572-9EEF-ACF4C2543711}" type="pres">
      <dgm:prSet presAssocID="{0375FFA8-FE1D-413D-8DA8-3C5850067528}" presName="hierChild4" presStyleCnt="0"/>
      <dgm:spPr/>
    </dgm:pt>
    <dgm:pt modelId="{49B7F327-54D6-4631-80D8-9C760E94D415}" type="pres">
      <dgm:prSet presAssocID="{0375FFA8-FE1D-413D-8DA8-3C5850067528}" presName="hierChild5" presStyleCnt="0"/>
      <dgm:spPr/>
    </dgm:pt>
    <dgm:pt modelId="{2F40E16A-F9B9-4AFA-BFA7-3C879D692B44}" type="pres">
      <dgm:prSet presAssocID="{BAC21153-A126-4B96-B368-7DF2087B72A3}" presName="Name37" presStyleLbl="parChTrans1D3" presStyleIdx="9" presStyleCnt="11"/>
      <dgm:spPr/>
      <dgm:t>
        <a:bodyPr/>
        <a:lstStyle/>
        <a:p>
          <a:endParaRPr lang="ru-RU"/>
        </a:p>
      </dgm:t>
    </dgm:pt>
    <dgm:pt modelId="{05429293-1A6D-4255-99A6-45EE19A9461C}" type="pres">
      <dgm:prSet presAssocID="{61F03D40-D5DC-4A46-AA18-C3345CFDBC79}" presName="hierRoot2" presStyleCnt="0">
        <dgm:presLayoutVars>
          <dgm:hierBranch val="init"/>
        </dgm:presLayoutVars>
      </dgm:prSet>
      <dgm:spPr/>
    </dgm:pt>
    <dgm:pt modelId="{CC5A0F9E-2251-4933-A305-7E07BDBFADFA}" type="pres">
      <dgm:prSet presAssocID="{61F03D40-D5DC-4A46-AA18-C3345CFDBC79}" presName="rootComposite" presStyleCnt="0"/>
      <dgm:spPr/>
    </dgm:pt>
    <dgm:pt modelId="{EFEAB41F-0141-4CB9-8591-5F89DE28568B}" type="pres">
      <dgm:prSet presAssocID="{61F03D40-D5DC-4A46-AA18-C3345CFDBC79}" presName="rootText" presStyleLbl="node3" presStyleIdx="9" presStyleCnt="11" custScaleX="1790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40FCCD2-A154-407F-BDB5-E218AAC5B2BE}" type="pres">
      <dgm:prSet presAssocID="{61F03D40-D5DC-4A46-AA18-C3345CFDBC79}" presName="rootPict" presStyleLbl="alignImgPlace1" presStyleIdx="13" presStyleCnt="15" custScaleX="140245" custLinFactX="-14520" custLinFactNeighborX="-100000"/>
      <dgm:spPr>
        <a:blipFill>
          <a:blip xmlns:r="http://schemas.openxmlformats.org/officeDocument/2006/relationships"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en-US"/>
        </a:p>
      </dgm:t>
    </dgm:pt>
    <dgm:pt modelId="{BA922350-7D41-4F44-ABDF-86C333B71C2C}" type="pres">
      <dgm:prSet presAssocID="{61F03D40-D5DC-4A46-AA18-C3345CFDBC79}" presName="rootConnector" presStyleLbl="node3" presStyleIdx="9" presStyleCnt="11"/>
      <dgm:spPr/>
      <dgm:t>
        <a:bodyPr/>
        <a:lstStyle/>
        <a:p>
          <a:endParaRPr lang="ru-RU"/>
        </a:p>
      </dgm:t>
    </dgm:pt>
    <dgm:pt modelId="{00E8A023-61CA-4322-A00C-7595125515B2}" type="pres">
      <dgm:prSet presAssocID="{61F03D40-D5DC-4A46-AA18-C3345CFDBC79}" presName="hierChild4" presStyleCnt="0"/>
      <dgm:spPr/>
    </dgm:pt>
    <dgm:pt modelId="{DC3CE9F9-6DE2-42E6-87E4-EFFF1BE670DD}" type="pres">
      <dgm:prSet presAssocID="{61F03D40-D5DC-4A46-AA18-C3345CFDBC79}" presName="hierChild5" presStyleCnt="0"/>
      <dgm:spPr/>
    </dgm:pt>
    <dgm:pt modelId="{CB20DEEA-9307-43A1-A942-3E9056957E20}" type="pres">
      <dgm:prSet presAssocID="{C81CC216-C845-482C-BA23-CC0F0E78541D}" presName="Name37" presStyleLbl="parChTrans1D3" presStyleIdx="10" presStyleCnt="11"/>
      <dgm:spPr/>
      <dgm:t>
        <a:bodyPr/>
        <a:lstStyle/>
        <a:p>
          <a:endParaRPr lang="ru-RU"/>
        </a:p>
      </dgm:t>
    </dgm:pt>
    <dgm:pt modelId="{2AA6EB2A-6903-4EC5-B21E-459BA79D3148}" type="pres">
      <dgm:prSet presAssocID="{0CF1A8EE-C42E-410C-9F3E-08C4BAACB109}" presName="hierRoot2" presStyleCnt="0">
        <dgm:presLayoutVars>
          <dgm:hierBranch val="init"/>
        </dgm:presLayoutVars>
      </dgm:prSet>
      <dgm:spPr/>
    </dgm:pt>
    <dgm:pt modelId="{FBB0E402-B53D-4C58-9946-D41B5F4DA59E}" type="pres">
      <dgm:prSet presAssocID="{0CF1A8EE-C42E-410C-9F3E-08C4BAACB109}" presName="rootComposite" presStyleCnt="0"/>
      <dgm:spPr/>
    </dgm:pt>
    <dgm:pt modelId="{7F42D5F0-96B2-4332-83B7-CA33AF30C100}" type="pres">
      <dgm:prSet presAssocID="{0CF1A8EE-C42E-410C-9F3E-08C4BAACB109}" presName="rootText" presStyleLbl="node3" presStyleIdx="10" presStyleCnt="11" custScaleX="1785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015668-E237-4D39-96F0-3F1B26766854}" type="pres">
      <dgm:prSet presAssocID="{0CF1A8EE-C42E-410C-9F3E-08C4BAACB109}" presName="rootPict" presStyleLbl="alignImgPlace1" presStyleIdx="14" presStyleCnt="15" custScaleX="142914" custLinFactX="-14979" custLinFactNeighborX="-100000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  <dgm:t>
        <a:bodyPr/>
        <a:lstStyle/>
        <a:p>
          <a:endParaRPr lang="ru-RU"/>
        </a:p>
      </dgm:t>
    </dgm:pt>
    <dgm:pt modelId="{9CB73598-A81F-4E78-9E82-C16082312C72}" type="pres">
      <dgm:prSet presAssocID="{0CF1A8EE-C42E-410C-9F3E-08C4BAACB109}" presName="rootConnector" presStyleLbl="node3" presStyleIdx="10" presStyleCnt="11"/>
      <dgm:spPr/>
      <dgm:t>
        <a:bodyPr/>
        <a:lstStyle/>
        <a:p>
          <a:endParaRPr lang="ru-RU"/>
        </a:p>
      </dgm:t>
    </dgm:pt>
    <dgm:pt modelId="{320B8A68-5AA3-44F3-94CF-BE488A0770DA}" type="pres">
      <dgm:prSet presAssocID="{0CF1A8EE-C42E-410C-9F3E-08C4BAACB109}" presName="hierChild4" presStyleCnt="0"/>
      <dgm:spPr/>
    </dgm:pt>
    <dgm:pt modelId="{981C43C8-86AC-4D2A-97DF-A64ECDFA41B5}" type="pres">
      <dgm:prSet presAssocID="{0CF1A8EE-C42E-410C-9F3E-08C4BAACB109}" presName="hierChild5" presStyleCnt="0"/>
      <dgm:spPr/>
    </dgm:pt>
    <dgm:pt modelId="{B7569DBB-B225-45A0-9FBC-BEDF5AF10F46}" type="pres">
      <dgm:prSet presAssocID="{C467F92C-7725-49CC-83C6-2724D0B1B87E}" presName="hierChild5" presStyleCnt="0"/>
      <dgm:spPr/>
    </dgm:pt>
    <dgm:pt modelId="{91DF935F-8EF1-41B6-809C-E57E83E51FB6}" type="pres">
      <dgm:prSet presAssocID="{A979BD6E-1AA5-4CA7-8E0C-1A86CE76DB4F}" presName="hierChild3" presStyleCnt="0"/>
      <dgm:spPr/>
    </dgm:pt>
  </dgm:ptLst>
  <dgm:cxnLst>
    <dgm:cxn modelId="{6BD7A0F4-AF73-480B-A6FE-7BC93EBC5733}" srcId="{AA770B23-3896-4005-A0D0-714945EC13B1}" destId="{B6C04D4F-85FC-46D8-9539-A7278A84AFBB}" srcOrd="2" destOrd="0" parTransId="{5FADF868-9DB1-4C3A-8178-8A129C49D04F}" sibTransId="{E9AEF500-CCAE-4786-877A-6FA5D8A0C121}"/>
    <dgm:cxn modelId="{70BACB8D-FB9B-43D5-B43D-A25C3A537992}" type="presOf" srcId="{E6A938D8-1AF3-40F8-9275-91AC9337741C}" destId="{2F6F6CA3-3969-40E2-BC58-60AF33FC856B}" srcOrd="1" destOrd="0" presId="urn:microsoft.com/office/officeart/2005/8/layout/pictureOrgChart+Icon"/>
    <dgm:cxn modelId="{6238244F-CBEE-4156-900C-73DE5A555366}" type="presOf" srcId="{AA770B23-3896-4005-A0D0-714945EC13B1}" destId="{0A19A87B-27F0-474D-9392-82854572DB1C}" srcOrd="1" destOrd="0" presId="urn:microsoft.com/office/officeart/2005/8/layout/pictureOrgChart+Icon"/>
    <dgm:cxn modelId="{538A4B63-9B0E-420E-9E71-9A4C2CCCCF6C}" type="presOf" srcId="{0CF1A8EE-C42E-410C-9F3E-08C4BAACB109}" destId="{7F42D5F0-96B2-4332-83B7-CA33AF30C100}" srcOrd="0" destOrd="0" presId="urn:microsoft.com/office/officeart/2005/8/layout/pictureOrgChart+Icon"/>
    <dgm:cxn modelId="{4222F22D-22A7-4FE1-B61B-E930D3CFED80}" type="presOf" srcId="{1F43D9FD-1AED-48FE-A5D4-CAFD4CA5AB07}" destId="{4232115E-1519-4FFD-A3FC-43DBBCD8F248}" srcOrd="0" destOrd="0" presId="urn:microsoft.com/office/officeart/2005/8/layout/pictureOrgChart+Icon"/>
    <dgm:cxn modelId="{8A357415-0D2E-426A-AC70-31178DF7D887}" srcId="{C467F92C-7725-49CC-83C6-2724D0B1B87E}" destId="{61F03D40-D5DC-4A46-AA18-C3345CFDBC79}" srcOrd="2" destOrd="0" parTransId="{BAC21153-A126-4B96-B368-7DF2087B72A3}" sibTransId="{23E55B49-D4AC-4DB7-B834-DE2451A383AF}"/>
    <dgm:cxn modelId="{0C6732CD-F9BF-48C8-A9E8-72C39B0A9071}" type="presOf" srcId="{6C68C75D-D95E-48F2-AE72-E152606EE034}" destId="{CB674944-E0AC-486C-9624-00AF02E67DB2}" srcOrd="1" destOrd="0" presId="urn:microsoft.com/office/officeart/2005/8/layout/pictureOrgChart+Icon"/>
    <dgm:cxn modelId="{6B9069F7-C90B-4F9D-90C4-F5F5BEAB3CF8}" type="presOf" srcId="{CDA0A7C4-E230-4A41-ADEB-F362AD7674F5}" destId="{EAB59892-66A2-4FF0-9ECD-C6B6777C7ED0}" srcOrd="0" destOrd="0" presId="urn:microsoft.com/office/officeart/2005/8/layout/pictureOrgChart+Icon"/>
    <dgm:cxn modelId="{4388C3D5-FA11-4394-AD94-8AAD887ABB53}" type="presOf" srcId="{1E98169D-0185-41A0-89E0-C5BE4F83867E}" destId="{95F62E18-9969-4E35-B899-493712EBE3F0}" srcOrd="1" destOrd="0" presId="urn:microsoft.com/office/officeart/2005/8/layout/pictureOrgChart+Icon"/>
    <dgm:cxn modelId="{D1C2BCF8-B9E9-4C24-8C3B-120F0E7ED24C}" type="presOf" srcId="{A979BD6E-1AA5-4CA7-8E0C-1A86CE76DB4F}" destId="{286B6CA5-A2B9-483E-949B-B115E48B4066}" srcOrd="1" destOrd="0" presId="urn:microsoft.com/office/officeart/2005/8/layout/pictureOrgChart+Icon"/>
    <dgm:cxn modelId="{25326D37-7751-48DB-A75A-B72D9ECCCC75}" srcId="{C467F92C-7725-49CC-83C6-2724D0B1B87E}" destId="{E6A938D8-1AF3-40F8-9275-91AC9337741C}" srcOrd="0" destOrd="0" parTransId="{F4C55C1D-D233-4963-A787-E089ABD9458E}" sibTransId="{137585AC-68D7-4FBA-B242-3BEE7E174CA2}"/>
    <dgm:cxn modelId="{3E44E231-EF50-4207-8EE4-00EFC1840ABB}" type="presOf" srcId="{B6C04D4F-85FC-46D8-9539-A7278A84AFBB}" destId="{9E7D36EA-2223-4CA5-971D-078D0B99C746}" srcOrd="0" destOrd="0" presId="urn:microsoft.com/office/officeart/2005/8/layout/pictureOrgChart+Icon"/>
    <dgm:cxn modelId="{7A292DA8-59E6-434F-AE00-E7019E4E6B0B}" type="presOf" srcId="{E8E8144E-DAC8-4EAB-B1D5-EC243596FB43}" destId="{CDED960B-0722-40DA-83B9-EF2654FA855D}" srcOrd="1" destOrd="0" presId="urn:microsoft.com/office/officeart/2005/8/layout/pictureOrgChart+Icon"/>
    <dgm:cxn modelId="{5A00E916-B21B-470B-BB2C-BCB3A35C2A0E}" srcId="{AA770B23-3896-4005-A0D0-714945EC13B1}" destId="{1E98169D-0185-41A0-89E0-C5BE4F83867E}" srcOrd="0" destOrd="0" parTransId="{42B5BC4B-E443-4BC9-9D2D-3E31935CD321}" sibTransId="{C8738A81-54E2-416C-B144-2B4E36A90B48}"/>
    <dgm:cxn modelId="{457FCFDC-C2F0-406D-952D-E06233E12B88}" type="presOf" srcId="{BF4CE6C8-EBC5-4B17-8418-7F30C0122302}" destId="{CDCA7A76-28BC-42B5-AB85-E83C3C27045C}" srcOrd="0" destOrd="0" presId="urn:microsoft.com/office/officeart/2005/8/layout/pictureOrgChart+Icon"/>
    <dgm:cxn modelId="{0D83F01C-530F-4D1A-8D2A-73B05FD669C0}" srcId="{536886FC-76B4-4FFE-B195-059BBEA54F43}" destId="{6C68C75D-D95E-48F2-AE72-E152606EE034}" srcOrd="0" destOrd="0" parTransId="{E0205EB8-C837-4CB0-92D8-BB6014E6983D}" sibTransId="{DED8E4DF-E09F-4374-A719-29D540C08954}"/>
    <dgm:cxn modelId="{F57E252F-04FD-41A0-8719-F186A306D6F6}" type="presOf" srcId="{61F03D40-D5DC-4A46-AA18-C3345CFDBC79}" destId="{EFEAB41F-0141-4CB9-8591-5F89DE28568B}" srcOrd="0" destOrd="0" presId="urn:microsoft.com/office/officeart/2005/8/layout/pictureOrgChart+Icon"/>
    <dgm:cxn modelId="{C7626FE2-6A84-4B0B-84CD-7FA3BD9F193E}" type="presOf" srcId="{744B5281-D662-4A54-80FA-49ED20E7D90C}" destId="{C0FD67D0-6656-4510-8655-EBE695FF6650}" srcOrd="1" destOrd="0" presId="urn:microsoft.com/office/officeart/2005/8/layout/pictureOrgChart+Icon"/>
    <dgm:cxn modelId="{511966B9-DD73-418B-90CF-046CDBAB26C4}" type="presOf" srcId="{42B5BC4B-E443-4BC9-9D2D-3E31935CD321}" destId="{6F177C28-0DD4-4CA3-ABA3-1376760A8140}" srcOrd="0" destOrd="0" presId="urn:microsoft.com/office/officeart/2005/8/layout/pictureOrgChart+Icon"/>
    <dgm:cxn modelId="{285A121A-FBD5-483B-8FAA-5BBF8603C304}" type="presOf" srcId="{536886FC-76B4-4FFE-B195-059BBEA54F43}" destId="{24206CBA-887C-4051-8816-5299FFE2A52B}" srcOrd="1" destOrd="0" presId="urn:microsoft.com/office/officeart/2005/8/layout/pictureOrgChart+Icon"/>
    <dgm:cxn modelId="{321FB4A8-EC8F-40CE-837E-B0535C6B7DA2}" srcId="{536886FC-76B4-4FFE-B195-059BBEA54F43}" destId="{CDA0A7C4-E230-4A41-ADEB-F362AD7674F5}" srcOrd="2" destOrd="0" parTransId="{1F43D9FD-1AED-48FE-A5D4-CAFD4CA5AB07}" sibTransId="{202E6F02-017E-4828-B9BE-7CD1578D1386}"/>
    <dgm:cxn modelId="{93291673-515F-4271-B8E2-F855BF973D1B}" type="presOf" srcId="{E6A938D8-1AF3-40F8-9275-91AC9337741C}" destId="{DC4B3FB0-4068-4144-BEAB-1BC8CAD765E5}" srcOrd="0" destOrd="0" presId="urn:microsoft.com/office/officeart/2005/8/layout/pictureOrgChart+Icon"/>
    <dgm:cxn modelId="{46BFE6D7-B340-43B2-8B80-B28CE4983BD2}" srcId="{C467F92C-7725-49CC-83C6-2724D0B1B87E}" destId="{0CF1A8EE-C42E-410C-9F3E-08C4BAACB109}" srcOrd="3" destOrd="0" parTransId="{C81CC216-C845-482C-BA23-CC0F0E78541D}" sibTransId="{F1ED7324-C4CC-48A3-AB69-E7AB867A7024}"/>
    <dgm:cxn modelId="{9AA99D64-BBE2-42EA-8A12-D761EAEEAB28}" type="presOf" srcId="{AE1ABF1E-E1AB-4C3C-B7E1-9DE440F443F6}" destId="{CFC9E60C-8DE5-4E70-B074-FD7302E0D2A3}" srcOrd="0" destOrd="0" presId="urn:microsoft.com/office/officeart/2005/8/layout/pictureOrgChart+Icon"/>
    <dgm:cxn modelId="{F8DBC965-7498-4595-90ED-BB425BBE8DFB}" type="presOf" srcId="{5FADF868-9DB1-4C3A-8178-8A129C49D04F}" destId="{C9359D19-EFC2-4FD1-B695-EDDD2EBA96A5}" srcOrd="0" destOrd="0" presId="urn:microsoft.com/office/officeart/2005/8/layout/pictureOrgChart+Icon"/>
    <dgm:cxn modelId="{582F6901-399C-4679-BFEF-3CF179308704}" type="presOf" srcId="{61F03D40-D5DC-4A46-AA18-C3345CFDBC79}" destId="{BA922350-7D41-4F44-ABDF-86C333B71C2C}" srcOrd="1" destOrd="0" presId="urn:microsoft.com/office/officeart/2005/8/layout/pictureOrgChart+Icon"/>
    <dgm:cxn modelId="{56D69FB3-31EC-4CE3-A51B-248B689DFEC7}" srcId="{BF4CE6C8-EBC5-4B17-8418-7F30C0122302}" destId="{A979BD6E-1AA5-4CA7-8E0C-1A86CE76DB4F}" srcOrd="0" destOrd="0" parTransId="{5B788180-914E-42E8-8649-3FDDEA65E908}" sibTransId="{278322DF-7A84-4367-BF63-763DECAD3CBB}"/>
    <dgm:cxn modelId="{FD0960B1-B2E6-4CD9-9D95-951F552DE92B}" srcId="{AA770B23-3896-4005-A0D0-714945EC13B1}" destId="{744B5281-D662-4A54-80FA-49ED20E7D90C}" srcOrd="1" destOrd="0" parTransId="{19A8F417-76D3-4B1B-AAF7-ED56724FACE5}" sibTransId="{0F68722E-8652-4B45-B1C3-708425E6ABD1}"/>
    <dgm:cxn modelId="{7A2733CF-5207-499E-B61B-8CD9AEC13BD8}" type="presOf" srcId="{6C68C75D-D95E-48F2-AE72-E152606EE034}" destId="{5C267676-8CA1-48AD-84B4-3975E3C5E83C}" srcOrd="0" destOrd="0" presId="urn:microsoft.com/office/officeart/2005/8/layout/pictureOrgChart+Icon"/>
    <dgm:cxn modelId="{2B34C5CC-F10C-4D3F-9FDB-8B86CEC0A635}" srcId="{A979BD6E-1AA5-4CA7-8E0C-1A86CE76DB4F}" destId="{AA770B23-3896-4005-A0D0-714945EC13B1}" srcOrd="0" destOrd="0" parTransId="{3C8DF8FC-7E61-4320-95F0-FA0733C44F81}" sibTransId="{D17EF09F-DFE0-4B3F-A6EA-6A93B1174ECB}"/>
    <dgm:cxn modelId="{E4D26B64-13B1-4109-9605-A3825C94CCA4}" type="presOf" srcId="{536886FC-76B4-4FFE-B195-059BBEA54F43}" destId="{EDC8B530-4B79-42BE-8B50-BCF79E8F48B4}" srcOrd="0" destOrd="0" presId="urn:microsoft.com/office/officeart/2005/8/layout/pictureOrgChart+Icon"/>
    <dgm:cxn modelId="{14B189C4-83DD-4BEA-A2B4-9750FA14F129}" type="presOf" srcId="{BC84AFD9-9C3A-4C87-B0AC-6AD4703EBE02}" destId="{6948BFB9-2BF0-412D-AFA9-B5AC6A27BCCB}" srcOrd="1" destOrd="0" presId="urn:microsoft.com/office/officeart/2005/8/layout/pictureOrgChart+Icon"/>
    <dgm:cxn modelId="{6FF3FE59-0E3A-4B9A-BB73-13D5014A94FB}" type="presOf" srcId="{AA770B23-3896-4005-A0D0-714945EC13B1}" destId="{245393B5-25C6-48C1-A811-E4F313D0B364}" srcOrd="0" destOrd="0" presId="urn:microsoft.com/office/officeart/2005/8/layout/pictureOrgChart+Icon"/>
    <dgm:cxn modelId="{D191526F-51F8-4E8D-A31A-986DA7726D63}" type="presOf" srcId="{744B5281-D662-4A54-80FA-49ED20E7D90C}" destId="{6AF31C9F-1F9A-496C-9FFD-932050287836}" srcOrd="0" destOrd="0" presId="urn:microsoft.com/office/officeart/2005/8/layout/pictureOrgChart+Icon"/>
    <dgm:cxn modelId="{3581ACF6-0996-48FF-B44A-82EBDA105C2A}" type="presOf" srcId="{19A8F417-76D3-4B1B-AAF7-ED56724FACE5}" destId="{88E9C161-FA73-4C5D-85BB-6EF1D71AC228}" srcOrd="0" destOrd="0" presId="urn:microsoft.com/office/officeart/2005/8/layout/pictureOrgChart+Icon"/>
    <dgm:cxn modelId="{C6975EFC-97E6-44FF-8FEF-F613840C5939}" srcId="{536886FC-76B4-4FFE-B195-059BBEA54F43}" destId="{BC84AFD9-9C3A-4C87-B0AC-6AD4703EBE02}" srcOrd="3" destOrd="0" parTransId="{AE1ABF1E-E1AB-4C3C-B7E1-9DE440F443F6}" sibTransId="{44C76F39-4782-4201-9B3F-35AB22A4D19C}"/>
    <dgm:cxn modelId="{EE63C148-1530-40F3-A27F-B52E29AF2C8F}" type="presOf" srcId="{A979BD6E-1AA5-4CA7-8E0C-1A86CE76DB4F}" destId="{EA412A10-E9FC-42FA-B3B2-14B63AC3428B}" srcOrd="0" destOrd="0" presId="urn:microsoft.com/office/officeart/2005/8/layout/pictureOrgChart+Icon"/>
    <dgm:cxn modelId="{E93264FF-FC1F-4915-96E5-F57EBF13C2B9}" type="presOf" srcId="{0375FFA8-FE1D-413D-8DA8-3C5850067528}" destId="{2A4E098B-9F85-4E25-945E-30723D52D020}" srcOrd="0" destOrd="0" presId="urn:microsoft.com/office/officeart/2005/8/layout/pictureOrgChart+Icon"/>
    <dgm:cxn modelId="{C331B93A-BB1E-47C3-92A0-CEFAD447B169}" type="presOf" srcId="{3C8DF8FC-7E61-4320-95F0-FA0733C44F81}" destId="{619E2A67-5E42-4A8A-B323-CF9D789FD9C5}" srcOrd="0" destOrd="0" presId="urn:microsoft.com/office/officeart/2005/8/layout/pictureOrgChart+Icon"/>
    <dgm:cxn modelId="{D0A5C34B-185A-455A-BA50-6122361EADE8}" type="presOf" srcId="{B6C04D4F-85FC-46D8-9539-A7278A84AFBB}" destId="{82C072C0-1466-4C04-91AB-13E6319D1AF1}" srcOrd="1" destOrd="0" presId="urn:microsoft.com/office/officeart/2005/8/layout/pictureOrgChart+Icon"/>
    <dgm:cxn modelId="{A2129882-E577-4A5C-ACD9-FB056F94F62D}" type="presOf" srcId="{1E98169D-0185-41A0-89E0-C5BE4F83867E}" destId="{C84EA2E6-5D80-4A83-B3B3-8CCEE9157F6C}" srcOrd="0" destOrd="0" presId="urn:microsoft.com/office/officeart/2005/8/layout/pictureOrgChart+Icon"/>
    <dgm:cxn modelId="{74C2DA59-8139-43A0-9E4A-C9929EE24A6E}" srcId="{A979BD6E-1AA5-4CA7-8E0C-1A86CE76DB4F}" destId="{536886FC-76B4-4FFE-B195-059BBEA54F43}" srcOrd="1" destOrd="0" parTransId="{CB065DAB-7973-4780-BCB5-3064B9FF53DB}" sibTransId="{5B195F90-B9C1-444A-8409-F73EB87F6038}"/>
    <dgm:cxn modelId="{EB2CB61A-24A1-47A5-A8D0-B40E5D8B1B09}" type="presOf" srcId="{F4C55C1D-D233-4963-A787-E089ABD9458E}" destId="{EA000C3E-331C-4984-BEC4-99F0CD2E5064}" srcOrd="0" destOrd="0" presId="urn:microsoft.com/office/officeart/2005/8/layout/pictureOrgChart+Icon"/>
    <dgm:cxn modelId="{DD59DCC9-63CC-46FC-95C8-BF03E8911E09}" type="presOf" srcId="{CB065DAB-7973-4780-BCB5-3064B9FF53DB}" destId="{3127749E-300D-432F-B843-DB6CC636F191}" srcOrd="0" destOrd="0" presId="urn:microsoft.com/office/officeart/2005/8/layout/pictureOrgChart+Icon"/>
    <dgm:cxn modelId="{C2906511-0A12-4285-84D0-A54A644A2D7D}" type="presOf" srcId="{4CD7F71C-E597-427B-B532-234663988774}" destId="{AE46F716-2AA5-460F-B841-566AB577CB54}" srcOrd="0" destOrd="0" presId="urn:microsoft.com/office/officeart/2005/8/layout/pictureOrgChart+Icon"/>
    <dgm:cxn modelId="{769E5ACF-0C7D-4670-BED6-E543A1BB30E0}" type="presOf" srcId="{BC84AFD9-9C3A-4C87-B0AC-6AD4703EBE02}" destId="{A10176D3-3D42-43D1-8A61-4378A101A588}" srcOrd="0" destOrd="0" presId="urn:microsoft.com/office/officeart/2005/8/layout/pictureOrgChart+Icon"/>
    <dgm:cxn modelId="{F2379DF8-C319-4485-9603-864059685B85}" srcId="{536886FC-76B4-4FFE-B195-059BBEA54F43}" destId="{E8E8144E-DAC8-4EAB-B1D5-EC243596FB43}" srcOrd="1" destOrd="0" parTransId="{4CD7F71C-E597-427B-B532-234663988774}" sibTransId="{10182B7F-214D-49A2-AA48-11B2AB699CF0}"/>
    <dgm:cxn modelId="{0F3750F9-5769-4CB5-941B-F0476304016E}" type="presOf" srcId="{427F4A18-DFE8-41D9-9B93-2EF2F0689730}" destId="{F350ABAF-EDE3-4D9C-9791-CC6F87FB3B69}" srcOrd="0" destOrd="0" presId="urn:microsoft.com/office/officeart/2005/8/layout/pictureOrgChart+Icon"/>
    <dgm:cxn modelId="{AA24E6F3-AB48-4BD9-9962-F9B7C079BA38}" type="presOf" srcId="{E0205EB8-C837-4CB0-92D8-BB6014E6983D}" destId="{1C2FDE46-A178-4DEE-AAA1-CDCEA0D08926}" srcOrd="0" destOrd="0" presId="urn:microsoft.com/office/officeart/2005/8/layout/pictureOrgChart+Icon"/>
    <dgm:cxn modelId="{B2D23633-0BDB-4FD1-9475-468047E1B52C}" type="presOf" srcId="{BAC21153-A126-4B96-B368-7DF2087B72A3}" destId="{2F40E16A-F9B9-4AFA-BFA7-3C879D692B44}" srcOrd="0" destOrd="0" presId="urn:microsoft.com/office/officeart/2005/8/layout/pictureOrgChart+Icon"/>
    <dgm:cxn modelId="{9E6B3481-261B-4BAE-87C3-6F08EFB2F0AF}" type="presOf" srcId="{C82CE57F-BF52-454A-A99E-114D42FE5F61}" destId="{764D2CA3-5A95-4673-8F08-CFBB5E2CB62B}" srcOrd="0" destOrd="0" presId="urn:microsoft.com/office/officeart/2005/8/layout/pictureOrgChart+Icon"/>
    <dgm:cxn modelId="{124785A9-04A7-494B-9427-C81A2082AEA3}" type="presOf" srcId="{CDA0A7C4-E230-4A41-ADEB-F362AD7674F5}" destId="{0054BCBE-65CE-48D5-8D72-82828C3591E2}" srcOrd="1" destOrd="0" presId="urn:microsoft.com/office/officeart/2005/8/layout/pictureOrgChart+Icon"/>
    <dgm:cxn modelId="{964D2660-99E9-4D3C-ABE5-74DB4B6E6A96}" type="presOf" srcId="{0CF1A8EE-C42E-410C-9F3E-08C4BAACB109}" destId="{9CB73598-A81F-4E78-9E82-C16082312C72}" srcOrd="1" destOrd="0" presId="urn:microsoft.com/office/officeart/2005/8/layout/pictureOrgChart+Icon"/>
    <dgm:cxn modelId="{0C362DA9-888D-4616-849D-7B24B877FE33}" type="presOf" srcId="{C467F92C-7725-49CC-83C6-2724D0B1B87E}" destId="{C53D4830-5F28-4DC1-8346-BBCF2B2EC8BE}" srcOrd="0" destOrd="0" presId="urn:microsoft.com/office/officeart/2005/8/layout/pictureOrgChart+Icon"/>
    <dgm:cxn modelId="{013493F7-A37A-413A-8C10-3C0199E10CB9}" type="presOf" srcId="{E8E8144E-DAC8-4EAB-B1D5-EC243596FB43}" destId="{B01233DB-6699-4074-A118-0B6380433BD0}" srcOrd="0" destOrd="0" presId="urn:microsoft.com/office/officeart/2005/8/layout/pictureOrgChart+Icon"/>
    <dgm:cxn modelId="{4FBCC4B8-250D-4355-8158-E507F4197CAB}" srcId="{C467F92C-7725-49CC-83C6-2724D0B1B87E}" destId="{0375FFA8-FE1D-413D-8DA8-3C5850067528}" srcOrd="1" destOrd="0" parTransId="{427F4A18-DFE8-41D9-9B93-2EF2F0689730}" sibTransId="{3C60DAD4-294C-4FF5-A189-2EFB38370AFE}"/>
    <dgm:cxn modelId="{7FF93313-4944-458F-ACFF-4E0862103515}" type="presOf" srcId="{0375FFA8-FE1D-413D-8DA8-3C5850067528}" destId="{00FCDA79-BE8F-4FDC-BBCA-68B13B3CC04E}" srcOrd="1" destOrd="0" presId="urn:microsoft.com/office/officeart/2005/8/layout/pictureOrgChart+Icon"/>
    <dgm:cxn modelId="{EF443746-4505-4594-B313-3CBF7A7ACAB2}" srcId="{A979BD6E-1AA5-4CA7-8E0C-1A86CE76DB4F}" destId="{C467F92C-7725-49CC-83C6-2724D0B1B87E}" srcOrd="2" destOrd="0" parTransId="{C82CE57F-BF52-454A-A99E-114D42FE5F61}" sibTransId="{ED9B3E34-EA04-4B82-A406-D56CE879E523}"/>
    <dgm:cxn modelId="{B4694C75-3E39-4949-BC6E-C6CE34E6CB1E}" type="presOf" srcId="{C81CC216-C845-482C-BA23-CC0F0E78541D}" destId="{CB20DEEA-9307-43A1-A942-3E9056957E20}" srcOrd="0" destOrd="0" presId="urn:microsoft.com/office/officeart/2005/8/layout/pictureOrgChart+Icon"/>
    <dgm:cxn modelId="{672A8033-377B-44BF-B040-52087C6476BA}" type="presOf" srcId="{C467F92C-7725-49CC-83C6-2724D0B1B87E}" destId="{1D0E3893-9B14-4057-BF24-0AC28B5E763A}" srcOrd="1" destOrd="0" presId="urn:microsoft.com/office/officeart/2005/8/layout/pictureOrgChart+Icon"/>
    <dgm:cxn modelId="{F91C707A-81BA-4D02-B8FE-74FD90E48AAD}" type="presParOf" srcId="{CDCA7A76-28BC-42B5-AB85-E83C3C27045C}" destId="{582000FB-9802-49EA-ADED-2D809D765B0C}" srcOrd="0" destOrd="0" presId="urn:microsoft.com/office/officeart/2005/8/layout/pictureOrgChart+Icon"/>
    <dgm:cxn modelId="{7895FF14-FB0F-4817-AFE5-102A7808371D}" type="presParOf" srcId="{582000FB-9802-49EA-ADED-2D809D765B0C}" destId="{F1025809-33BE-4AAB-A14B-EB30D6ADE1B6}" srcOrd="0" destOrd="0" presId="urn:microsoft.com/office/officeart/2005/8/layout/pictureOrgChart+Icon"/>
    <dgm:cxn modelId="{6F729F06-F459-4022-9905-89643A0503DA}" type="presParOf" srcId="{F1025809-33BE-4AAB-A14B-EB30D6ADE1B6}" destId="{EA412A10-E9FC-42FA-B3B2-14B63AC3428B}" srcOrd="0" destOrd="0" presId="urn:microsoft.com/office/officeart/2005/8/layout/pictureOrgChart+Icon"/>
    <dgm:cxn modelId="{FAB3C6BB-372F-40B4-8309-D99EDA7F01A0}" type="presParOf" srcId="{F1025809-33BE-4AAB-A14B-EB30D6ADE1B6}" destId="{106DD5B5-63DA-48E6-AC22-24FDD8F583E2}" srcOrd="1" destOrd="0" presId="urn:microsoft.com/office/officeart/2005/8/layout/pictureOrgChart+Icon"/>
    <dgm:cxn modelId="{0FC35518-170A-412F-8EDC-9FEA12044287}" type="presParOf" srcId="{F1025809-33BE-4AAB-A14B-EB30D6ADE1B6}" destId="{286B6CA5-A2B9-483E-949B-B115E48B4066}" srcOrd="2" destOrd="0" presId="urn:microsoft.com/office/officeart/2005/8/layout/pictureOrgChart+Icon"/>
    <dgm:cxn modelId="{951EBE7B-3E80-4453-AA52-EE2BD4341DD0}" type="presParOf" srcId="{582000FB-9802-49EA-ADED-2D809D765B0C}" destId="{127D1922-5E02-482E-ADA5-DFF268832493}" srcOrd="1" destOrd="0" presId="urn:microsoft.com/office/officeart/2005/8/layout/pictureOrgChart+Icon"/>
    <dgm:cxn modelId="{4DAFD70E-4AB4-4FE6-AF97-024F0454CB0C}" type="presParOf" srcId="{127D1922-5E02-482E-ADA5-DFF268832493}" destId="{619E2A67-5E42-4A8A-B323-CF9D789FD9C5}" srcOrd="0" destOrd="0" presId="urn:microsoft.com/office/officeart/2005/8/layout/pictureOrgChart+Icon"/>
    <dgm:cxn modelId="{1B2101D4-F513-4C52-9FD3-72D38A489578}" type="presParOf" srcId="{127D1922-5E02-482E-ADA5-DFF268832493}" destId="{E7913DC8-F8D2-4B6F-88D6-712CA75A31C1}" srcOrd="1" destOrd="0" presId="urn:microsoft.com/office/officeart/2005/8/layout/pictureOrgChart+Icon"/>
    <dgm:cxn modelId="{C12E9A8D-4A0C-408B-B649-81E6F4B62372}" type="presParOf" srcId="{E7913DC8-F8D2-4B6F-88D6-712CA75A31C1}" destId="{DF04B328-6688-49C3-8B5B-5AE95ED7098B}" srcOrd="0" destOrd="0" presId="urn:microsoft.com/office/officeart/2005/8/layout/pictureOrgChart+Icon"/>
    <dgm:cxn modelId="{D3E629DF-C7A1-4698-9A93-4F541D976FA8}" type="presParOf" srcId="{DF04B328-6688-49C3-8B5B-5AE95ED7098B}" destId="{245393B5-25C6-48C1-A811-E4F313D0B364}" srcOrd="0" destOrd="0" presId="urn:microsoft.com/office/officeart/2005/8/layout/pictureOrgChart+Icon"/>
    <dgm:cxn modelId="{D26698A3-6DA5-4F68-B23C-226249C03E03}" type="presParOf" srcId="{DF04B328-6688-49C3-8B5B-5AE95ED7098B}" destId="{516A128B-0AD9-46C4-B4F1-E16504FD027E}" srcOrd="1" destOrd="0" presId="urn:microsoft.com/office/officeart/2005/8/layout/pictureOrgChart+Icon"/>
    <dgm:cxn modelId="{165A3501-B9A6-4A3D-8572-556AC8CE5930}" type="presParOf" srcId="{DF04B328-6688-49C3-8B5B-5AE95ED7098B}" destId="{0A19A87B-27F0-474D-9392-82854572DB1C}" srcOrd="2" destOrd="0" presId="urn:microsoft.com/office/officeart/2005/8/layout/pictureOrgChart+Icon"/>
    <dgm:cxn modelId="{C8BB391B-6F68-4DF7-BF3C-262D220FEA4E}" type="presParOf" srcId="{E7913DC8-F8D2-4B6F-88D6-712CA75A31C1}" destId="{54524588-1CB7-4FAA-82DE-962E923C0793}" srcOrd="1" destOrd="0" presId="urn:microsoft.com/office/officeart/2005/8/layout/pictureOrgChart+Icon"/>
    <dgm:cxn modelId="{74C5F9D7-9EE4-4590-90DA-A7E176FC40F2}" type="presParOf" srcId="{54524588-1CB7-4FAA-82DE-962E923C0793}" destId="{6F177C28-0DD4-4CA3-ABA3-1376760A8140}" srcOrd="0" destOrd="0" presId="urn:microsoft.com/office/officeart/2005/8/layout/pictureOrgChart+Icon"/>
    <dgm:cxn modelId="{E4968D26-5494-46C4-9F8D-4EFE7E888380}" type="presParOf" srcId="{54524588-1CB7-4FAA-82DE-962E923C0793}" destId="{F89CCD84-2A0A-41FC-BBA3-A4352B320020}" srcOrd="1" destOrd="0" presId="urn:microsoft.com/office/officeart/2005/8/layout/pictureOrgChart+Icon"/>
    <dgm:cxn modelId="{0B50AE9B-2BF8-41CD-9789-28647CEDB3A8}" type="presParOf" srcId="{F89CCD84-2A0A-41FC-BBA3-A4352B320020}" destId="{8DC25B08-2EBE-493C-9C88-FA2E25EF604E}" srcOrd="0" destOrd="0" presId="urn:microsoft.com/office/officeart/2005/8/layout/pictureOrgChart+Icon"/>
    <dgm:cxn modelId="{99FD1E03-EA4E-441E-A065-2F320A6BCB7B}" type="presParOf" srcId="{8DC25B08-2EBE-493C-9C88-FA2E25EF604E}" destId="{C84EA2E6-5D80-4A83-B3B3-8CCEE9157F6C}" srcOrd="0" destOrd="0" presId="urn:microsoft.com/office/officeart/2005/8/layout/pictureOrgChart+Icon"/>
    <dgm:cxn modelId="{BB212654-9563-4FA2-8E24-4AF458C22BDB}" type="presParOf" srcId="{8DC25B08-2EBE-493C-9C88-FA2E25EF604E}" destId="{02BE0247-527F-470D-8103-266088FC2642}" srcOrd="1" destOrd="0" presId="urn:microsoft.com/office/officeart/2005/8/layout/pictureOrgChart+Icon"/>
    <dgm:cxn modelId="{FCB330D0-2E07-4284-AB9A-9A557EA5DAE9}" type="presParOf" srcId="{8DC25B08-2EBE-493C-9C88-FA2E25EF604E}" destId="{95F62E18-9969-4E35-B899-493712EBE3F0}" srcOrd="2" destOrd="0" presId="urn:microsoft.com/office/officeart/2005/8/layout/pictureOrgChart+Icon"/>
    <dgm:cxn modelId="{90E57380-98AD-44F2-A37C-AEC04FDB2A7A}" type="presParOf" srcId="{F89CCD84-2A0A-41FC-BBA3-A4352B320020}" destId="{5D91F705-445B-4642-8A48-911F06A49499}" srcOrd="1" destOrd="0" presId="urn:microsoft.com/office/officeart/2005/8/layout/pictureOrgChart+Icon"/>
    <dgm:cxn modelId="{C031B19E-1603-4C55-B1BD-D03DDFBDF027}" type="presParOf" srcId="{F89CCD84-2A0A-41FC-BBA3-A4352B320020}" destId="{7348CFD5-24B4-4768-9C61-480F0E0AA0D2}" srcOrd="2" destOrd="0" presId="urn:microsoft.com/office/officeart/2005/8/layout/pictureOrgChart+Icon"/>
    <dgm:cxn modelId="{D6C526BC-66C8-41E3-8DE3-F00BCE3C5AE0}" type="presParOf" srcId="{54524588-1CB7-4FAA-82DE-962E923C0793}" destId="{88E9C161-FA73-4C5D-85BB-6EF1D71AC228}" srcOrd="2" destOrd="0" presId="urn:microsoft.com/office/officeart/2005/8/layout/pictureOrgChart+Icon"/>
    <dgm:cxn modelId="{015DD0A2-7444-406E-821B-B54A5B15063D}" type="presParOf" srcId="{54524588-1CB7-4FAA-82DE-962E923C0793}" destId="{5DE711C6-0B92-4B32-9FEE-79F4E1586D0A}" srcOrd="3" destOrd="0" presId="urn:microsoft.com/office/officeart/2005/8/layout/pictureOrgChart+Icon"/>
    <dgm:cxn modelId="{726870AE-0768-4BE4-AE24-EE2F1E7971E8}" type="presParOf" srcId="{5DE711C6-0B92-4B32-9FEE-79F4E1586D0A}" destId="{289A0FD7-2DBC-4CAF-9247-7D44B3F885F0}" srcOrd="0" destOrd="0" presId="urn:microsoft.com/office/officeart/2005/8/layout/pictureOrgChart+Icon"/>
    <dgm:cxn modelId="{A036F078-52BD-41AF-BA68-B6232037A0E1}" type="presParOf" srcId="{289A0FD7-2DBC-4CAF-9247-7D44B3F885F0}" destId="{6AF31C9F-1F9A-496C-9FFD-932050287836}" srcOrd="0" destOrd="0" presId="urn:microsoft.com/office/officeart/2005/8/layout/pictureOrgChart+Icon"/>
    <dgm:cxn modelId="{1D7BA8A0-DD97-47C0-9E53-66AFA48CA8CD}" type="presParOf" srcId="{289A0FD7-2DBC-4CAF-9247-7D44B3F885F0}" destId="{19A7AB11-E27B-4138-8891-94826BB0B95B}" srcOrd="1" destOrd="0" presId="urn:microsoft.com/office/officeart/2005/8/layout/pictureOrgChart+Icon"/>
    <dgm:cxn modelId="{B462FE80-806D-4F1D-9ADC-E99E9BFDFED9}" type="presParOf" srcId="{289A0FD7-2DBC-4CAF-9247-7D44B3F885F0}" destId="{C0FD67D0-6656-4510-8655-EBE695FF6650}" srcOrd="2" destOrd="0" presId="urn:microsoft.com/office/officeart/2005/8/layout/pictureOrgChart+Icon"/>
    <dgm:cxn modelId="{CB266624-53BB-4C82-B5C5-D60F11312A9F}" type="presParOf" srcId="{5DE711C6-0B92-4B32-9FEE-79F4E1586D0A}" destId="{A9DA54AB-FB08-4E80-AA02-ACD95687AC8E}" srcOrd="1" destOrd="0" presId="urn:microsoft.com/office/officeart/2005/8/layout/pictureOrgChart+Icon"/>
    <dgm:cxn modelId="{63ABF2F4-44C8-4ED2-93FE-49592800CDB2}" type="presParOf" srcId="{5DE711C6-0B92-4B32-9FEE-79F4E1586D0A}" destId="{3F72E175-B0BD-47EC-9B83-32CA84DD61B6}" srcOrd="2" destOrd="0" presId="urn:microsoft.com/office/officeart/2005/8/layout/pictureOrgChart+Icon"/>
    <dgm:cxn modelId="{C35A4DE6-F0F7-4917-82DD-EF37EDD551BA}" type="presParOf" srcId="{54524588-1CB7-4FAA-82DE-962E923C0793}" destId="{C9359D19-EFC2-4FD1-B695-EDDD2EBA96A5}" srcOrd="4" destOrd="0" presId="urn:microsoft.com/office/officeart/2005/8/layout/pictureOrgChart+Icon"/>
    <dgm:cxn modelId="{72DF55C9-E053-4903-8101-10AE2119068D}" type="presParOf" srcId="{54524588-1CB7-4FAA-82DE-962E923C0793}" destId="{301857C8-524B-43F6-82B5-04CF9AC42CDA}" srcOrd="5" destOrd="0" presId="urn:microsoft.com/office/officeart/2005/8/layout/pictureOrgChart+Icon"/>
    <dgm:cxn modelId="{FDE61D35-CECE-4ADF-A53A-1A482464AB99}" type="presParOf" srcId="{301857C8-524B-43F6-82B5-04CF9AC42CDA}" destId="{CA5F3DBC-C204-44A3-8999-BAFA04B2305E}" srcOrd="0" destOrd="0" presId="urn:microsoft.com/office/officeart/2005/8/layout/pictureOrgChart+Icon"/>
    <dgm:cxn modelId="{B54B9317-F157-4E6C-AFC9-45D8B84423A0}" type="presParOf" srcId="{CA5F3DBC-C204-44A3-8999-BAFA04B2305E}" destId="{9E7D36EA-2223-4CA5-971D-078D0B99C746}" srcOrd="0" destOrd="0" presId="urn:microsoft.com/office/officeart/2005/8/layout/pictureOrgChart+Icon"/>
    <dgm:cxn modelId="{5035F277-DDBC-4F35-89EC-2C816A6EB2EC}" type="presParOf" srcId="{CA5F3DBC-C204-44A3-8999-BAFA04B2305E}" destId="{70001400-B91E-45C4-96BA-08F7DE41B9B1}" srcOrd="1" destOrd="0" presId="urn:microsoft.com/office/officeart/2005/8/layout/pictureOrgChart+Icon"/>
    <dgm:cxn modelId="{E72F10B4-A000-4574-9AEA-4AD7278F3F4A}" type="presParOf" srcId="{CA5F3DBC-C204-44A3-8999-BAFA04B2305E}" destId="{82C072C0-1466-4C04-91AB-13E6319D1AF1}" srcOrd="2" destOrd="0" presId="urn:microsoft.com/office/officeart/2005/8/layout/pictureOrgChart+Icon"/>
    <dgm:cxn modelId="{407741F7-CAC3-4BC8-9E73-11BE6871E2AF}" type="presParOf" srcId="{301857C8-524B-43F6-82B5-04CF9AC42CDA}" destId="{4845EFFA-9694-4923-B4EF-93B071FDB2C2}" srcOrd="1" destOrd="0" presId="urn:microsoft.com/office/officeart/2005/8/layout/pictureOrgChart+Icon"/>
    <dgm:cxn modelId="{AB347520-9AD9-4456-82CE-798252B15A4B}" type="presParOf" srcId="{301857C8-524B-43F6-82B5-04CF9AC42CDA}" destId="{F119E9A6-32D3-43C0-9B2C-5484A4731472}" srcOrd="2" destOrd="0" presId="urn:microsoft.com/office/officeart/2005/8/layout/pictureOrgChart+Icon"/>
    <dgm:cxn modelId="{5DE2C3C6-796F-486A-9466-9C7777AFD637}" type="presParOf" srcId="{E7913DC8-F8D2-4B6F-88D6-712CA75A31C1}" destId="{5602AC14-59B2-4E96-9752-6717C91C8DBF}" srcOrd="2" destOrd="0" presId="urn:microsoft.com/office/officeart/2005/8/layout/pictureOrgChart+Icon"/>
    <dgm:cxn modelId="{DA687D73-CBD3-40E6-B672-730438430447}" type="presParOf" srcId="{127D1922-5E02-482E-ADA5-DFF268832493}" destId="{3127749E-300D-432F-B843-DB6CC636F191}" srcOrd="2" destOrd="0" presId="urn:microsoft.com/office/officeart/2005/8/layout/pictureOrgChart+Icon"/>
    <dgm:cxn modelId="{59261217-0538-4CB6-A878-55712139043E}" type="presParOf" srcId="{127D1922-5E02-482E-ADA5-DFF268832493}" destId="{801CADB1-A6B9-44D1-8A09-BB838AF5861B}" srcOrd="3" destOrd="0" presId="urn:microsoft.com/office/officeart/2005/8/layout/pictureOrgChart+Icon"/>
    <dgm:cxn modelId="{A0A9E8F4-7D0D-4052-AE2D-6505DFDECC42}" type="presParOf" srcId="{801CADB1-A6B9-44D1-8A09-BB838AF5861B}" destId="{CACC2A43-BD85-4E07-A39E-0053ED43E745}" srcOrd="0" destOrd="0" presId="urn:microsoft.com/office/officeart/2005/8/layout/pictureOrgChart+Icon"/>
    <dgm:cxn modelId="{19C10C65-7AC8-411D-BA03-16D33D183CBA}" type="presParOf" srcId="{CACC2A43-BD85-4E07-A39E-0053ED43E745}" destId="{EDC8B530-4B79-42BE-8B50-BCF79E8F48B4}" srcOrd="0" destOrd="0" presId="urn:microsoft.com/office/officeart/2005/8/layout/pictureOrgChart+Icon"/>
    <dgm:cxn modelId="{2F4D4C23-7027-412D-A7BE-C2119902E4C1}" type="presParOf" srcId="{CACC2A43-BD85-4E07-A39E-0053ED43E745}" destId="{45C2515C-D52F-4D2E-A08B-18E4F186F67A}" srcOrd="1" destOrd="0" presId="urn:microsoft.com/office/officeart/2005/8/layout/pictureOrgChart+Icon"/>
    <dgm:cxn modelId="{6747F77E-727A-42ED-86E0-066CD5F07E7C}" type="presParOf" srcId="{CACC2A43-BD85-4E07-A39E-0053ED43E745}" destId="{24206CBA-887C-4051-8816-5299FFE2A52B}" srcOrd="2" destOrd="0" presId="urn:microsoft.com/office/officeart/2005/8/layout/pictureOrgChart+Icon"/>
    <dgm:cxn modelId="{15B3EDA5-EDDF-464A-B895-FEF2D80AFDF8}" type="presParOf" srcId="{801CADB1-A6B9-44D1-8A09-BB838AF5861B}" destId="{9803D1D8-A573-4B0D-811B-8945DC2D1226}" srcOrd="1" destOrd="0" presId="urn:microsoft.com/office/officeart/2005/8/layout/pictureOrgChart+Icon"/>
    <dgm:cxn modelId="{B5E27931-019C-4F4D-8E31-022EE53670F0}" type="presParOf" srcId="{9803D1D8-A573-4B0D-811B-8945DC2D1226}" destId="{1C2FDE46-A178-4DEE-AAA1-CDCEA0D08926}" srcOrd="0" destOrd="0" presId="urn:microsoft.com/office/officeart/2005/8/layout/pictureOrgChart+Icon"/>
    <dgm:cxn modelId="{9E458A3B-CE56-42CF-A310-52D6BD7B5F82}" type="presParOf" srcId="{9803D1D8-A573-4B0D-811B-8945DC2D1226}" destId="{E9A853F4-5476-472C-8B25-6BFA27AD0091}" srcOrd="1" destOrd="0" presId="urn:microsoft.com/office/officeart/2005/8/layout/pictureOrgChart+Icon"/>
    <dgm:cxn modelId="{BAF9AB12-57BC-48F0-B19D-4DD034CEFE47}" type="presParOf" srcId="{E9A853F4-5476-472C-8B25-6BFA27AD0091}" destId="{5816E094-3C82-43E7-BBCD-1E54701FE966}" srcOrd="0" destOrd="0" presId="urn:microsoft.com/office/officeart/2005/8/layout/pictureOrgChart+Icon"/>
    <dgm:cxn modelId="{E2CA6F6F-3D64-47D3-8D77-4EF73814CC96}" type="presParOf" srcId="{5816E094-3C82-43E7-BBCD-1E54701FE966}" destId="{5C267676-8CA1-48AD-84B4-3975E3C5E83C}" srcOrd="0" destOrd="0" presId="urn:microsoft.com/office/officeart/2005/8/layout/pictureOrgChart+Icon"/>
    <dgm:cxn modelId="{0F1E2855-C062-4EA4-9A79-EA520541E969}" type="presParOf" srcId="{5816E094-3C82-43E7-BBCD-1E54701FE966}" destId="{26E20192-0E6E-4243-80E7-220A2778B08E}" srcOrd="1" destOrd="0" presId="urn:microsoft.com/office/officeart/2005/8/layout/pictureOrgChart+Icon"/>
    <dgm:cxn modelId="{48A46D95-5BF6-4A99-84F7-EE70E1ED857E}" type="presParOf" srcId="{5816E094-3C82-43E7-BBCD-1E54701FE966}" destId="{CB674944-E0AC-486C-9624-00AF02E67DB2}" srcOrd="2" destOrd="0" presId="urn:microsoft.com/office/officeart/2005/8/layout/pictureOrgChart+Icon"/>
    <dgm:cxn modelId="{2AE1CE8C-E9AC-4B1E-BDDA-6B7FAF4CA9DD}" type="presParOf" srcId="{E9A853F4-5476-472C-8B25-6BFA27AD0091}" destId="{171BFF96-57D0-441C-B10B-701899249606}" srcOrd="1" destOrd="0" presId="urn:microsoft.com/office/officeart/2005/8/layout/pictureOrgChart+Icon"/>
    <dgm:cxn modelId="{41F9A0A5-98CF-4FFB-97F5-4FCC8AC23A12}" type="presParOf" srcId="{E9A853F4-5476-472C-8B25-6BFA27AD0091}" destId="{0EDE6EBD-E23B-4DB4-8BCA-E78034FA3DFD}" srcOrd="2" destOrd="0" presId="urn:microsoft.com/office/officeart/2005/8/layout/pictureOrgChart+Icon"/>
    <dgm:cxn modelId="{CD53122A-4E2E-4BA3-8D90-7F1C81D794E2}" type="presParOf" srcId="{9803D1D8-A573-4B0D-811B-8945DC2D1226}" destId="{AE46F716-2AA5-460F-B841-566AB577CB54}" srcOrd="2" destOrd="0" presId="urn:microsoft.com/office/officeart/2005/8/layout/pictureOrgChart+Icon"/>
    <dgm:cxn modelId="{92C204CB-A5BA-4231-9188-B5E02A9B788E}" type="presParOf" srcId="{9803D1D8-A573-4B0D-811B-8945DC2D1226}" destId="{01C6503B-E1C8-4914-9A30-5D3694E5F05A}" srcOrd="3" destOrd="0" presId="urn:microsoft.com/office/officeart/2005/8/layout/pictureOrgChart+Icon"/>
    <dgm:cxn modelId="{813D8A9B-5190-4DB0-BACE-B817A907D48E}" type="presParOf" srcId="{01C6503B-E1C8-4914-9A30-5D3694E5F05A}" destId="{04D0192C-FF24-46B1-B7BD-BC84929EDCEB}" srcOrd="0" destOrd="0" presId="urn:microsoft.com/office/officeart/2005/8/layout/pictureOrgChart+Icon"/>
    <dgm:cxn modelId="{19C365D0-C1DF-4603-902C-0A37A9199315}" type="presParOf" srcId="{04D0192C-FF24-46B1-B7BD-BC84929EDCEB}" destId="{B01233DB-6699-4074-A118-0B6380433BD0}" srcOrd="0" destOrd="0" presId="urn:microsoft.com/office/officeart/2005/8/layout/pictureOrgChart+Icon"/>
    <dgm:cxn modelId="{D82A200D-2363-4B74-956D-7D853DD680CB}" type="presParOf" srcId="{04D0192C-FF24-46B1-B7BD-BC84929EDCEB}" destId="{27A466DA-6692-4BC1-9BE3-BF4683922AE1}" srcOrd="1" destOrd="0" presId="urn:microsoft.com/office/officeart/2005/8/layout/pictureOrgChart+Icon"/>
    <dgm:cxn modelId="{7D3158B7-2B7B-48E7-ABE0-EFBBA28960EF}" type="presParOf" srcId="{04D0192C-FF24-46B1-B7BD-BC84929EDCEB}" destId="{CDED960B-0722-40DA-83B9-EF2654FA855D}" srcOrd="2" destOrd="0" presId="urn:microsoft.com/office/officeart/2005/8/layout/pictureOrgChart+Icon"/>
    <dgm:cxn modelId="{54799B4C-E513-4231-9159-EDB3E5A3094B}" type="presParOf" srcId="{01C6503B-E1C8-4914-9A30-5D3694E5F05A}" destId="{8EA3D7CF-94BB-407B-B7B6-BC410255960B}" srcOrd="1" destOrd="0" presId="urn:microsoft.com/office/officeart/2005/8/layout/pictureOrgChart+Icon"/>
    <dgm:cxn modelId="{AADC8C05-EE7B-4FA9-B6DC-49310AB0ED0A}" type="presParOf" srcId="{01C6503B-E1C8-4914-9A30-5D3694E5F05A}" destId="{B4FF343D-CAAB-4D78-8007-5565FE09903B}" srcOrd="2" destOrd="0" presId="urn:microsoft.com/office/officeart/2005/8/layout/pictureOrgChart+Icon"/>
    <dgm:cxn modelId="{F646B2F8-415A-45E7-8CBE-991823E4E752}" type="presParOf" srcId="{9803D1D8-A573-4B0D-811B-8945DC2D1226}" destId="{4232115E-1519-4FFD-A3FC-43DBBCD8F248}" srcOrd="4" destOrd="0" presId="urn:microsoft.com/office/officeart/2005/8/layout/pictureOrgChart+Icon"/>
    <dgm:cxn modelId="{71F10162-B318-4B81-9A55-5145C5F830D5}" type="presParOf" srcId="{9803D1D8-A573-4B0D-811B-8945DC2D1226}" destId="{FEA1AADA-AC29-4104-967F-2E9EE28CE56F}" srcOrd="5" destOrd="0" presId="urn:microsoft.com/office/officeart/2005/8/layout/pictureOrgChart+Icon"/>
    <dgm:cxn modelId="{7539A341-B110-416D-A83C-7C92B55BBE18}" type="presParOf" srcId="{FEA1AADA-AC29-4104-967F-2E9EE28CE56F}" destId="{EEB77263-96A9-42C0-838A-F857A5D6177A}" srcOrd="0" destOrd="0" presId="urn:microsoft.com/office/officeart/2005/8/layout/pictureOrgChart+Icon"/>
    <dgm:cxn modelId="{820B65E9-A94E-4E47-8CFC-8CD6F93035FF}" type="presParOf" srcId="{EEB77263-96A9-42C0-838A-F857A5D6177A}" destId="{EAB59892-66A2-4FF0-9ECD-C6B6777C7ED0}" srcOrd="0" destOrd="0" presId="urn:microsoft.com/office/officeart/2005/8/layout/pictureOrgChart+Icon"/>
    <dgm:cxn modelId="{04568803-2D49-4BB2-A40D-BEE540D3257E}" type="presParOf" srcId="{EEB77263-96A9-42C0-838A-F857A5D6177A}" destId="{22DE5360-346C-4257-90BF-011838EC3E8E}" srcOrd="1" destOrd="0" presId="urn:microsoft.com/office/officeart/2005/8/layout/pictureOrgChart+Icon"/>
    <dgm:cxn modelId="{88C136A9-9745-43B1-B381-B0AED41DA57C}" type="presParOf" srcId="{EEB77263-96A9-42C0-838A-F857A5D6177A}" destId="{0054BCBE-65CE-48D5-8D72-82828C3591E2}" srcOrd="2" destOrd="0" presId="urn:microsoft.com/office/officeart/2005/8/layout/pictureOrgChart+Icon"/>
    <dgm:cxn modelId="{2618154E-A5C4-403F-9B36-10549DFD96AF}" type="presParOf" srcId="{FEA1AADA-AC29-4104-967F-2E9EE28CE56F}" destId="{6EB46402-0E67-4314-B5AF-796D13A2E640}" srcOrd="1" destOrd="0" presId="urn:microsoft.com/office/officeart/2005/8/layout/pictureOrgChart+Icon"/>
    <dgm:cxn modelId="{6A83327E-4D45-4BEB-BDC5-9733C0A1F385}" type="presParOf" srcId="{FEA1AADA-AC29-4104-967F-2E9EE28CE56F}" destId="{2C287053-B4B9-4062-B87C-C123C3AA701D}" srcOrd="2" destOrd="0" presId="urn:microsoft.com/office/officeart/2005/8/layout/pictureOrgChart+Icon"/>
    <dgm:cxn modelId="{8580A1AA-337B-484E-BE14-5CE99A9E4074}" type="presParOf" srcId="{9803D1D8-A573-4B0D-811B-8945DC2D1226}" destId="{CFC9E60C-8DE5-4E70-B074-FD7302E0D2A3}" srcOrd="6" destOrd="0" presId="urn:microsoft.com/office/officeart/2005/8/layout/pictureOrgChart+Icon"/>
    <dgm:cxn modelId="{2BA3AB1E-DF98-4E61-8FC8-89C8440E87BA}" type="presParOf" srcId="{9803D1D8-A573-4B0D-811B-8945DC2D1226}" destId="{17955665-3FFE-418F-AA96-F22B1BF49C9E}" srcOrd="7" destOrd="0" presId="urn:microsoft.com/office/officeart/2005/8/layout/pictureOrgChart+Icon"/>
    <dgm:cxn modelId="{A371A8BE-6CAB-4D9D-832F-DCCF7B5AA8E5}" type="presParOf" srcId="{17955665-3FFE-418F-AA96-F22B1BF49C9E}" destId="{2478D0A3-A727-4048-9A49-702F34690CEC}" srcOrd="0" destOrd="0" presId="urn:microsoft.com/office/officeart/2005/8/layout/pictureOrgChart+Icon"/>
    <dgm:cxn modelId="{6E53D670-80D6-4B45-843B-3B9773E78AB2}" type="presParOf" srcId="{2478D0A3-A727-4048-9A49-702F34690CEC}" destId="{A10176D3-3D42-43D1-8A61-4378A101A588}" srcOrd="0" destOrd="0" presId="urn:microsoft.com/office/officeart/2005/8/layout/pictureOrgChart+Icon"/>
    <dgm:cxn modelId="{5C0E6FC1-7143-4B42-9609-F2D22E44B63D}" type="presParOf" srcId="{2478D0A3-A727-4048-9A49-702F34690CEC}" destId="{1432F1DC-5D96-43DB-B724-C2640426E87A}" srcOrd="1" destOrd="0" presId="urn:microsoft.com/office/officeart/2005/8/layout/pictureOrgChart+Icon"/>
    <dgm:cxn modelId="{A8D57FFA-A761-4475-8AC9-B4FBDD11F2A7}" type="presParOf" srcId="{2478D0A3-A727-4048-9A49-702F34690CEC}" destId="{6948BFB9-2BF0-412D-AFA9-B5AC6A27BCCB}" srcOrd="2" destOrd="0" presId="urn:microsoft.com/office/officeart/2005/8/layout/pictureOrgChart+Icon"/>
    <dgm:cxn modelId="{D82F3BE2-1C3A-484E-9EBB-824B8ACD3DDF}" type="presParOf" srcId="{17955665-3FFE-418F-AA96-F22B1BF49C9E}" destId="{54300441-6840-46BA-A9BE-4C400A41C974}" srcOrd="1" destOrd="0" presId="urn:microsoft.com/office/officeart/2005/8/layout/pictureOrgChart+Icon"/>
    <dgm:cxn modelId="{0E8DD65A-79BE-4469-9F7E-BC7CF1A5EF4C}" type="presParOf" srcId="{17955665-3FFE-418F-AA96-F22B1BF49C9E}" destId="{625703A0-8CC0-466C-BF6C-C7451B845189}" srcOrd="2" destOrd="0" presId="urn:microsoft.com/office/officeart/2005/8/layout/pictureOrgChart+Icon"/>
    <dgm:cxn modelId="{BCE9E72C-9D92-408D-BD9B-FB643123768A}" type="presParOf" srcId="{801CADB1-A6B9-44D1-8A09-BB838AF5861B}" destId="{22F14C8B-2151-46B8-A90E-2A8D6111A0CD}" srcOrd="2" destOrd="0" presId="urn:microsoft.com/office/officeart/2005/8/layout/pictureOrgChart+Icon"/>
    <dgm:cxn modelId="{1C0CD205-134A-48DC-90D0-B8B247429D21}" type="presParOf" srcId="{127D1922-5E02-482E-ADA5-DFF268832493}" destId="{764D2CA3-5A95-4673-8F08-CFBB5E2CB62B}" srcOrd="4" destOrd="0" presId="urn:microsoft.com/office/officeart/2005/8/layout/pictureOrgChart+Icon"/>
    <dgm:cxn modelId="{013B9992-CB58-4048-85B5-C260F86751B6}" type="presParOf" srcId="{127D1922-5E02-482E-ADA5-DFF268832493}" destId="{B70AF3EF-237A-4779-9F0C-2F4B5D98F9F6}" srcOrd="5" destOrd="0" presId="urn:microsoft.com/office/officeart/2005/8/layout/pictureOrgChart+Icon"/>
    <dgm:cxn modelId="{47587E8C-515A-4057-9E2D-6621E3F7C778}" type="presParOf" srcId="{B70AF3EF-237A-4779-9F0C-2F4B5D98F9F6}" destId="{F08C41B8-CA10-4336-B695-7A7D01784405}" srcOrd="0" destOrd="0" presId="urn:microsoft.com/office/officeart/2005/8/layout/pictureOrgChart+Icon"/>
    <dgm:cxn modelId="{9029A52A-F894-4A47-9685-04FB95FB4E85}" type="presParOf" srcId="{F08C41B8-CA10-4336-B695-7A7D01784405}" destId="{C53D4830-5F28-4DC1-8346-BBCF2B2EC8BE}" srcOrd="0" destOrd="0" presId="urn:microsoft.com/office/officeart/2005/8/layout/pictureOrgChart+Icon"/>
    <dgm:cxn modelId="{E4A29679-3F93-4595-A067-166E75949C44}" type="presParOf" srcId="{F08C41B8-CA10-4336-B695-7A7D01784405}" destId="{F78F26D3-63B6-4967-ADF7-144B2F42A272}" srcOrd="1" destOrd="0" presId="urn:microsoft.com/office/officeart/2005/8/layout/pictureOrgChart+Icon"/>
    <dgm:cxn modelId="{7ADCDB6D-3790-41BC-9BA8-703D837B5413}" type="presParOf" srcId="{F08C41B8-CA10-4336-B695-7A7D01784405}" destId="{1D0E3893-9B14-4057-BF24-0AC28B5E763A}" srcOrd="2" destOrd="0" presId="urn:microsoft.com/office/officeart/2005/8/layout/pictureOrgChart+Icon"/>
    <dgm:cxn modelId="{2F6499FD-34C3-42DA-BDC8-A3F51B48EEC4}" type="presParOf" srcId="{B70AF3EF-237A-4779-9F0C-2F4B5D98F9F6}" destId="{697C7C0F-1F68-4A87-871C-20952F7EF1DB}" srcOrd="1" destOrd="0" presId="urn:microsoft.com/office/officeart/2005/8/layout/pictureOrgChart+Icon"/>
    <dgm:cxn modelId="{8D9A329A-3067-4D01-9E50-4965957E1E61}" type="presParOf" srcId="{697C7C0F-1F68-4A87-871C-20952F7EF1DB}" destId="{EA000C3E-331C-4984-BEC4-99F0CD2E5064}" srcOrd="0" destOrd="0" presId="urn:microsoft.com/office/officeart/2005/8/layout/pictureOrgChart+Icon"/>
    <dgm:cxn modelId="{B8826753-7F35-4691-9E1B-7DC09EA7C7EE}" type="presParOf" srcId="{697C7C0F-1F68-4A87-871C-20952F7EF1DB}" destId="{8B547E9F-F319-44E9-A6EA-ABD85D567D83}" srcOrd="1" destOrd="0" presId="urn:microsoft.com/office/officeart/2005/8/layout/pictureOrgChart+Icon"/>
    <dgm:cxn modelId="{2BDB0988-9000-41D6-B763-5056D858F7FF}" type="presParOf" srcId="{8B547E9F-F319-44E9-A6EA-ABD85D567D83}" destId="{964046B5-2B67-404C-BF19-0467124D702F}" srcOrd="0" destOrd="0" presId="urn:microsoft.com/office/officeart/2005/8/layout/pictureOrgChart+Icon"/>
    <dgm:cxn modelId="{845B6B62-FD1F-4ED0-B626-D92BFD202028}" type="presParOf" srcId="{964046B5-2B67-404C-BF19-0467124D702F}" destId="{DC4B3FB0-4068-4144-BEAB-1BC8CAD765E5}" srcOrd="0" destOrd="0" presId="urn:microsoft.com/office/officeart/2005/8/layout/pictureOrgChart+Icon"/>
    <dgm:cxn modelId="{713379AC-2291-451F-9C5B-8F8D4A96DF6A}" type="presParOf" srcId="{964046B5-2B67-404C-BF19-0467124D702F}" destId="{9CD2347D-C888-450B-B6BE-7A93BB3A08B6}" srcOrd="1" destOrd="0" presId="urn:microsoft.com/office/officeart/2005/8/layout/pictureOrgChart+Icon"/>
    <dgm:cxn modelId="{71A0FF15-A827-43CF-9D62-D75815447E9F}" type="presParOf" srcId="{964046B5-2B67-404C-BF19-0467124D702F}" destId="{2F6F6CA3-3969-40E2-BC58-60AF33FC856B}" srcOrd="2" destOrd="0" presId="urn:microsoft.com/office/officeart/2005/8/layout/pictureOrgChart+Icon"/>
    <dgm:cxn modelId="{5125FEC2-1E58-4270-A91A-BC5D16EB2369}" type="presParOf" srcId="{8B547E9F-F319-44E9-A6EA-ABD85D567D83}" destId="{94F6C03C-CDD0-4CEC-9509-5D435E692030}" srcOrd="1" destOrd="0" presId="urn:microsoft.com/office/officeart/2005/8/layout/pictureOrgChart+Icon"/>
    <dgm:cxn modelId="{ABAC1754-F2B3-4D5B-9CD0-94F2364F9277}" type="presParOf" srcId="{8B547E9F-F319-44E9-A6EA-ABD85D567D83}" destId="{E0304B47-BDC2-4CF4-A10A-6F8DC6F0AC1B}" srcOrd="2" destOrd="0" presId="urn:microsoft.com/office/officeart/2005/8/layout/pictureOrgChart+Icon"/>
    <dgm:cxn modelId="{B682D01A-710C-450A-84C3-BA6C9720ECEA}" type="presParOf" srcId="{697C7C0F-1F68-4A87-871C-20952F7EF1DB}" destId="{F350ABAF-EDE3-4D9C-9791-CC6F87FB3B69}" srcOrd="2" destOrd="0" presId="urn:microsoft.com/office/officeart/2005/8/layout/pictureOrgChart+Icon"/>
    <dgm:cxn modelId="{CA16286B-8A76-4C0E-8ED0-3814284900F1}" type="presParOf" srcId="{697C7C0F-1F68-4A87-871C-20952F7EF1DB}" destId="{70E19905-A8D8-4EDE-AF78-11BA75AF6F94}" srcOrd="3" destOrd="0" presId="urn:microsoft.com/office/officeart/2005/8/layout/pictureOrgChart+Icon"/>
    <dgm:cxn modelId="{A784C007-010B-45D1-AB3D-E313E8ADC4C6}" type="presParOf" srcId="{70E19905-A8D8-4EDE-AF78-11BA75AF6F94}" destId="{03F17780-5F6D-4C01-BE1C-D8FB9BC6ACFB}" srcOrd="0" destOrd="0" presId="urn:microsoft.com/office/officeart/2005/8/layout/pictureOrgChart+Icon"/>
    <dgm:cxn modelId="{8CAD4835-2F60-46E8-A17C-33DADAA56096}" type="presParOf" srcId="{03F17780-5F6D-4C01-BE1C-D8FB9BC6ACFB}" destId="{2A4E098B-9F85-4E25-945E-30723D52D020}" srcOrd="0" destOrd="0" presId="urn:microsoft.com/office/officeart/2005/8/layout/pictureOrgChart+Icon"/>
    <dgm:cxn modelId="{FC84327F-F3CF-4CF9-806E-7F4BE4B29A3A}" type="presParOf" srcId="{03F17780-5F6D-4C01-BE1C-D8FB9BC6ACFB}" destId="{92AE5D32-CC38-4ECE-B06A-8116EBC8F98F}" srcOrd="1" destOrd="0" presId="urn:microsoft.com/office/officeart/2005/8/layout/pictureOrgChart+Icon"/>
    <dgm:cxn modelId="{C12C9FC2-CFFE-468B-B88A-97D89DC5542A}" type="presParOf" srcId="{03F17780-5F6D-4C01-BE1C-D8FB9BC6ACFB}" destId="{00FCDA79-BE8F-4FDC-BBCA-68B13B3CC04E}" srcOrd="2" destOrd="0" presId="urn:microsoft.com/office/officeart/2005/8/layout/pictureOrgChart+Icon"/>
    <dgm:cxn modelId="{EF36E2C4-1CDD-4D0B-8150-670D7F177125}" type="presParOf" srcId="{70E19905-A8D8-4EDE-AF78-11BA75AF6F94}" destId="{9C8C493E-306A-4572-9EEF-ACF4C2543711}" srcOrd="1" destOrd="0" presId="urn:microsoft.com/office/officeart/2005/8/layout/pictureOrgChart+Icon"/>
    <dgm:cxn modelId="{13EC187E-10FB-44DA-B507-309F4E139F1E}" type="presParOf" srcId="{70E19905-A8D8-4EDE-AF78-11BA75AF6F94}" destId="{49B7F327-54D6-4631-80D8-9C760E94D415}" srcOrd="2" destOrd="0" presId="urn:microsoft.com/office/officeart/2005/8/layout/pictureOrgChart+Icon"/>
    <dgm:cxn modelId="{A7C81C41-45C0-4357-BED1-4F7D5E5825D3}" type="presParOf" srcId="{697C7C0F-1F68-4A87-871C-20952F7EF1DB}" destId="{2F40E16A-F9B9-4AFA-BFA7-3C879D692B44}" srcOrd="4" destOrd="0" presId="urn:microsoft.com/office/officeart/2005/8/layout/pictureOrgChart+Icon"/>
    <dgm:cxn modelId="{5D3A0C8C-3695-43A2-91A3-DB0ADB1D883A}" type="presParOf" srcId="{697C7C0F-1F68-4A87-871C-20952F7EF1DB}" destId="{05429293-1A6D-4255-99A6-45EE19A9461C}" srcOrd="5" destOrd="0" presId="urn:microsoft.com/office/officeart/2005/8/layout/pictureOrgChart+Icon"/>
    <dgm:cxn modelId="{72FC3C98-A2D5-45B6-B833-6A27B967F681}" type="presParOf" srcId="{05429293-1A6D-4255-99A6-45EE19A9461C}" destId="{CC5A0F9E-2251-4933-A305-7E07BDBFADFA}" srcOrd="0" destOrd="0" presId="urn:microsoft.com/office/officeart/2005/8/layout/pictureOrgChart+Icon"/>
    <dgm:cxn modelId="{D558509C-6D2F-40CA-AE9E-E0B45630C5B1}" type="presParOf" srcId="{CC5A0F9E-2251-4933-A305-7E07BDBFADFA}" destId="{EFEAB41F-0141-4CB9-8591-5F89DE28568B}" srcOrd="0" destOrd="0" presId="urn:microsoft.com/office/officeart/2005/8/layout/pictureOrgChart+Icon"/>
    <dgm:cxn modelId="{34CEAB4C-E816-485A-B136-F4D8C89A8535}" type="presParOf" srcId="{CC5A0F9E-2251-4933-A305-7E07BDBFADFA}" destId="{F40FCCD2-A154-407F-BDB5-E218AAC5B2BE}" srcOrd="1" destOrd="0" presId="urn:microsoft.com/office/officeart/2005/8/layout/pictureOrgChart+Icon"/>
    <dgm:cxn modelId="{1B55AB48-1C5B-489D-BF9F-32A23FAE3EC1}" type="presParOf" srcId="{CC5A0F9E-2251-4933-A305-7E07BDBFADFA}" destId="{BA922350-7D41-4F44-ABDF-86C333B71C2C}" srcOrd="2" destOrd="0" presId="urn:microsoft.com/office/officeart/2005/8/layout/pictureOrgChart+Icon"/>
    <dgm:cxn modelId="{41E3F625-9301-49ED-8C7F-928FF7F7922D}" type="presParOf" srcId="{05429293-1A6D-4255-99A6-45EE19A9461C}" destId="{00E8A023-61CA-4322-A00C-7595125515B2}" srcOrd="1" destOrd="0" presId="urn:microsoft.com/office/officeart/2005/8/layout/pictureOrgChart+Icon"/>
    <dgm:cxn modelId="{71499D50-CB9D-422A-85C2-F0DAED6D3D26}" type="presParOf" srcId="{05429293-1A6D-4255-99A6-45EE19A9461C}" destId="{DC3CE9F9-6DE2-42E6-87E4-EFFF1BE670DD}" srcOrd="2" destOrd="0" presId="urn:microsoft.com/office/officeart/2005/8/layout/pictureOrgChart+Icon"/>
    <dgm:cxn modelId="{FB762987-813E-4A0D-97CD-3C562B9F00D5}" type="presParOf" srcId="{697C7C0F-1F68-4A87-871C-20952F7EF1DB}" destId="{CB20DEEA-9307-43A1-A942-3E9056957E20}" srcOrd="6" destOrd="0" presId="urn:microsoft.com/office/officeart/2005/8/layout/pictureOrgChart+Icon"/>
    <dgm:cxn modelId="{E761CEE9-A789-4BAC-AE95-5F960A5DB3D8}" type="presParOf" srcId="{697C7C0F-1F68-4A87-871C-20952F7EF1DB}" destId="{2AA6EB2A-6903-4EC5-B21E-459BA79D3148}" srcOrd="7" destOrd="0" presId="urn:microsoft.com/office/officeart/2005/8/layout/pictureOrgChart+Icon"/>
    <dgm:cxn modelId="{D0542D39-9DB6-4198-9E8B-0BB92B2D66A6}" type="presParOf" srcId="{2AA6EB2A-6903-4EC5-B21E-459BA79D3148}" destId="{FBB0E402-B53D-4C58-9946-D41B5F4DA59E}" srcOrd="0" destOrd="0" presId="urn:microsoft.com/office/officeart/2005/8/layout/pictureOrgChart+Icon"/>
    <dgm:cxn modelId="{35E75673-7C0D-4D8E-9CDD-C991259C7D30}" type="presParOf" srcId="{FBB0E402-B53D-4C58-9946-D41B5F4DA59E}" destId="{7F42D5F0-96B2-4332-83B7-CA33AF30C100}" srcOrd="0" destOrd="0" presId="urn:microsoft.com/office/officeart/2005/8/layout/pictureOrgChart+Icon"/>
    <dgm:cxn modelId="{F329731A-630E-4719-9ED0-A8F497F214E2}" type="presParOf" srcId="{FBB0E402-B53D-4C58-9946-D41B5F4DA59E}" destId="{DD015668-E237-4D39-96F0-3F1B26766854}" srcOrd="1" destOrd="0" presId="urn:microsoft.com/office/officeart/2005/8/layout/pictureOrgChart+Icon"/>
    <dgm:cxn modelId="{7DA2DCD1-E1F2-4EB8-80CF-8ACFC63E16AD}" type="presParOf" srcId="{FBB0E402-B53D-4C58-9946-D41B5F4DA59E}" destId="{9CB73598-A81F-4E78-9E82-C16082312C72}" srcOrd="2" destOrd="0" presId="urn:microsoft.com/office/officeart/2005/8/layout/pictureOrgChart+Icon"/>
    <dgm:cxn modelId="{6D47D921-816B-4A73-AEB9-25A2BC089594}" type="presParOf" srcId="{2AA6EB2A-6903-4EC5-B21E-459BA79D3148}" destId="{320B8A68-5AA3-44F3-94CF-BE488A0770DA}" srcOrd="1" destOrd="0" presId="urn:microsoft.com/office/officeart/2005/8/layout/pictureOrgChart+Icon"/>
    <dgm:cxn modelId="{392C7A11-427A-49C4-B351-23776BE0474F}" type="presParOf" srcId="{2AA6EB2A-6903-4EC5-B21E-459BA79D3148}" destId="{981C43C8-86AC-4D2A-97DF-A64ECDFA41B5}" srcOrd="2" destOrd="0" presId="urn:microsoft.com/office/officeart/2005/8/layout/pictureOrgChart+Icon"/>
    <dgm:cxn modelId="{F3C13FA9-6339-46F5-8D00-E08DEC222540}" type="presParOf" srcId="{B70AF3EF-237A-4779-9F0C-2F4B5D98F9F6}" destId="{B7569DBB-B225-45A0-9FBC-BEDF5AF10F46}" srcOrd="2" destOrd="0" presId="urn:microsoft.com/office/officeart/2005/8/layout/pictureOrgChart+Icon"/>
    <dgm:cxn modelId="{EBC84310-D659-4E6B-BEF6-488D069CF347}" type="presParOf" srcId="{582000FB-9802-49EA-ADED-2D809D765B0C}" destId="{91DF935F-8EF1-41B6-809C-E57E83E51FB6}" srcOrd="2" destOrd="0" presId="urn:microsoft.com/office/officeart/2005/8/layout/pictureOrgChar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61A2CD-A5A8-4114-B6B2-B18DFB425042}" type="doc">
      <dgm:prSet loTypeId="urn:microsoft.com/office/officeart/2008/layout/VerticalCurvedList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3F13686-5E80-4F86-9B9B-EB84929AAEDE}">
      <dgm:prSet phldrT="[Text]" custT="1"/>
      <dgm:spPr/>
      <dgm:t>
        <a:bodyPr/>
        <a:lstStyle/>
        <a:p>
          <a:r>
            <a:rPr lang="ru-RU" sz="1600" dirty="0" smtClean="0"/>
            <a:t>Оплатить членство</a:t>
          </a:r>
          <a:r>
            <a:rPr lang="en-US" sz="1600" dirty="0" smtClean="0"/>
            <a:t> </a:t>
          </a:r>
          <a:r>
            <a:rPr lang="ru-RU" sz="1600" dirty="0" smtClean="0"/>
            <a:t>(опционально)</a:t>
          </a:r>
          <a:endParaRPr lang="ru-RU" sz="1600" dirty="0"/>
        </a:p>
      </dgm:t>
    </dgm:pt>
    <dgm:pt modelId="{30675096-E84D-4D51-9E0F-E9302CA72C94}" type="parTrans" cxnId="{77F7B7C2-2BCF-4B1A-B82A-D668FC8ACF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CFF71192-1A27-4F49-A253-EAFC46098305}" type="sibTrans" cxnId="{77F7B7C2-2BCF-4B1A-B82A-D668FC8ACF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AE606DC-144E-411D-8BC6-8E97EC8BDAFF}">
      <dgm:prSet phldrT="[Text]" custT="1"/>
      <dgm:spPr/>
      <dgm:t>
        <a:bodyPr/>
        <a:lstStyle/>
        <a:p>
          <a:r>
            <a:rPr lang="ru-RU" sz="1600" dirty="0" smtClean="0"/>
            <a:t>Заполнить </a:t>
          </a:r>
          <a:r>
            <a:rPr lang="en-US" sz="1600" dirty="0" smtClean="0"/>
            <a:t>application form</a:t>
          </a:r>
          <a:endParaRPr lang="ru-RU" sz="1600" dirty="0"/>
        </a:p>
      </dgm:t>
    </dgm:pt>
    <dgm:pt modelId="{292B57F6-4AEC-477E-A8D1-C91735A00DEE}" type="parTrans" cxnId="{62B0C832-3B75-490E-B9CB-EFF90E8D6E2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BFA9257-6321-44A6-B425-B8A378C2429D}" type="sibTrans" cxnId="{62B0C832-3B75-490E-B9CB-EFF90E8D6E2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22FEBB0-9C5A-4DF0-AB67-516A564F1941}">
      <dgm:prSet phldrT="[Text]" custT="1"/>
      <dgm:spPr/>
      <dgm:t>
        <a:bodyPr/>
        <a:lstStyle/>
        <a:p>
          <a:r>
            <a:rPr lang="ru-RU" sz="1600" dirty="0" smtClean="0"/>
            <a:t>Заплатить за проверку </a:t>
          </a:r>
          <a:r>
            <a:rPr lang="en-US" sz="1600" dirty="0" smtClean="0"/>
            <a:t>application</a:t>
          </a:r>
          <a:r>
            <a:rPr lang="ru-RU" sz="1600" dirty="0" smtClean="0"/>
            <a:t> </a:t>
          </a:r>
          <a:r>
            <a:rPr lang="en-US" sz="1600" dirty="0" smtClean="0"/>
            <a:t>form</a:t>
          </a:r>
          <a:endParaRPr lang="ru-RU" sz="1600" dirty="0"/>
        </a:p>
      </dgm:t>
    </dgm:pt>
    <dgm:pt modelId="{FECC7EA3-0E49-4DC7-BE75-1D7E71B9FFC9}" type="parTrans" cxnId="{9EEE3DA7-6D23-41C4-AF3B-17BBD8CDD6AC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74B28DF5-0D85-4184-82BB-39FDF846C462}" type="sibTrans" cxnId="{9EEE3DA7-6D23-41C4-AF3B-17BBD8CDD6AC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065512E-0919-46E1-BA1B-25F10F94FC8B}">
      <dgm:prSet phldrT="[Text]" custT="1"/>
      <dgm:spPr/>
      <dgm:t>
        <a:bodyPr/>
        <a:lstStyle/>
        <a:p>
          <a:r>
            <a:rPr lang="ru-RU" sz="1600" dirty="0" smtClean="0"/>
            <a:t>Пройти аудит</a:t>
          </a:r>
          <a:r>
            <a:rPr lang="en-US" sz="1600" dirty="0" smtClean="0"/>
            <a:t> (1 </a:t>
          </a:r>
          <a:r>
            <a:rPr lang="ru-RU" sz="1600" dirty="0" smtClean="0"/>
            <a:t>месяц</a:t>
          </a:r>
          <a:r>
            <a:rPr lang="en-US" sz="1600" dirty="0" smtClean="0"/>
            <a:t>)</a:t>
          </a:r>
          <a:endParaRPr lang="ru-RU" sz="1600" dirty="0"/>
        </a:p>
      </dgm:t>
    </dgm:pt>
    <dgm:pt modelId="{D47D27C0-C421-490E-8855-782EA4753FCE}" type="parTrans" cxnId="{A43F9696-4CAD-4203-8E79-F84CCE41404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CAAE425-CD1B-4BE2-B15B-5063D5A1A18A}" type="sibTrans" cxnId="{A43F9696-4CAD-4203-8E79-F84CCE41404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8100101C-B078-4976-AC38-C5EB18419346}">
      <dgm:prSet phldrT="[Text]" custT="1"/>
      <dgm:spPr/>
      <dgm:t>
        <a:bodyPr/>
        <a:lstStyle/>
        <a:p>
          <a:r>
            <a:rPr lang="ru-RU" sz="1600" dirty="0" smtClean="0"/>
            <a:t>Оплатить экзамен</a:t>
          </a:r>
        </a:p>
      </dgm:t>
    </dgm:pt>
    <dgm:pt modelId="{59CB1A87-A99C-4DB1-9A69-397FC0696A56}" type="parTrans" cxnId="{D58E3A6A-C9F3-4D0D-A90C-455E6B24CD5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7E21545-C516-4841-BE39-15CE4F11141C}" type="sibTrans" cxnId="{D58E3A6A-C9F3-4D0D-A90C-455E6B24CD5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9705FDA8-D7D0-447D-9BF6-AEA118CD618E}">
      <dgm:prSet phldrT="[Text]" custT="1"/>
      <dgm:spPr/>
      <dgm:t>
        <a:bodyPr/>
        <a:lstStyle/>
        <a:p>
          <a:r>
            <a:rPr lang="ru-RU" sz="1600" dirty="0" smtClean="0"/>
            <a:t>Выбрать место и дату сдачи экзамена (</a:t>
          </a:r>
          <a:r>
            <a:rPr lang="ru-RU" sz="1600" b="1" dirty="0" smtClean="0"/>
            <a:t>1 год </a:t>
          </a:r>
          <a:r>
            <a:rPr lang="ru-RU" sz="1600" b="0" dirty="0" smtClean="0"/>
            <a:t>с момента подтверждения </a:t>
          </a:r>
          <a:r>
            <a:rPr lang="en-US" sz="1600" b="0" dirty="0" smtClean="0"/>
            <a:t>application form</a:t>
          </a:r>
          <a:endParaRPr lang="en-US" sz="1600" dirty="0" smtClean="0"/>
        </a:p>
      </dgm:t>
    </dgm:pt>
    <dgm:pt modelId="{3C2E6916-70A0-4A7F-B6A5-22326D413103}" type="parTrans" cxnId="{8E41CF56-B60D-47C0-A844-A54F78B3D3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252D64E-E2D3-4294-B75A-6F7520B313CE}" type="sibTrans" cxnId="{8E41CF56-B60D-47C0-A844-A54F78B3D3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7E72B47C-1296-4B03-BAA2-FE7E76E4E65E}">
      <dgm:prSet phldrT="[Text]" custT="1"/>
      <dgm:spPr/>
      <dgm:t>
        <a:bodyPr/>
        <a:lstStyle/>
        <a:p>
          <a:r>
            <a:rPr lang="ru-RU" sz="1600" dirty="0" smtClean="0"/>
            <a:t>Сдать экзамен</a:t>
          </a:r>
          <a:endParaRPr lang="en-US" sz="1600" dirty="0" smtClean="0"/>
        </a:p>
      </dgm:t>
    </dgm:pt>
    <dgm:pt modelId="{5042C7AF-81B3-433A-A1AA-FEB907A6C73B}" type="parTrans" cxnId="{0237CD26-8CBB-483B-A3BD-EA1EDF28069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C81C708-1D0A-497A-9CA3-0BB53105E29D}" type="sibTrans" cxnId="{0237CD26-8CBB-483B-A3BD-EA1EDF28069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F901123-1AB7-4088-B835-646C9E37ECC4}" type="pres">
      <dgm:prSet presAssocID="{E861A2CD-A5A8-4114-B6B2-B18DFB42504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F104DC59-8695-49CC-9112-4D9C8128FB5C}" type="pres">
      <dgm:prSet presAssocID="{E861A2CD-A5A8-4114-B6B2-B18DFB425042}" presName="Name1" presStyleCnt="0"/>
      <dgm:spPr/>
      <dgm:t>
        <a:bodyPr/>
        <a:lstStyle/>
        <a:p>
          <a:endParaRPr lang="en-US"/>
        </a:p>
      </dgm:t>
    </dgm:pt>
    <dgm:pt modelId="{3B15BF9A-F3C1-4870-A182-AD56DEBB30C2}" type="pres">
      <dgm:prSet presAssocID="{E861A2CD-A5A8-4114-B6B2-B18DFB425042}" presName="cycle" presStyleCnt="0"/>
      <dgm:spPr/>
      <dgm:t>
        <a:bodyPr/>
        <a:lstStyle/>
        <a:p>
          <a:endParaRPr lang="en-US"/>
        </a:p>
      </dgm:t>
    </dgm:pt>
    <dgm:pt modelId="{116FBB45-39AA-4911-8136-E66C7B1F9BF9}" type="pres">
      <dgm:prSet presAssocID="{E861A2CD-A5A8-4114-B6B2-B18DFB425042}" presName="srcNode" presStyleLbl="node1" presStyleIdx="0" presStyleCnt="7"/>
      <dgm:spPr/>
      <dgm:t>
        <a:bodyPr/>
        <a:lstStyle/>
        <a:p>
          <a:endParaRPr lang="en-US"/>
        </a:p>
      </dgm:t>
    </dgm:pt>
    <dgm:pt modelId="{18A52CF5-7FBD-4AEA-9FDA-8CC7555E9430}" type="pres">
      <dgm:prSet presAssocID="{E861A2CD-A5A8-4114-B6B2-B18DFB425042}" presName="conn" presStyleLbl="parChTrans1D2" presStyleIdx="0" presStyleCnt="1"/>
      <dgm:spPr/>
      <dgm:t>
        <a:bodyPr/>
        <a:lstStyle/>
        <a:p>
          <a:endParaRPr lang="en-US"/>
        </a:p>
      </dgm:t>
    </dgm:pt>
    <dgm:pt modelId="{8FC8D948-2B03-4153-9D33-8CB99C98B20D}" type="pres">
      <dgm:prSet presAssocID="{E861A2CD-A5A8-4114-B6B2-B18DFB425042}" presName="extraNode" presStyleLbl="node1" presStyleIdx="0" presStyleCnt="7"/>
      <dgm:spPr/>
      <dgm:t>
        <a:bodyPr/>
        <a:lstStyle/>
        <a:p>
          <a:endParaRPr lang="en-US"/>
        </a:p>
      </dgm:t>
    </dgm:pt>
    <dgm:pt modelId="{BFCBDC3B-3353-4041-9CCC-7F64579E9A4A}" type="pres">
      <dgm:prSet presAssocID="{E861A2CD-A5A8-4114-B6B2-B18DFB425042}" presName="dstNode" presStyleLbl="node1" presStyleIdx="0" presStyleCnt="7"/>
      <dgm:spPr/>
      <dgm:t>
        <a:bodyPr/>
        <a:lstStyle/>
        <a:p>
          <a:endParaRPr lang="en-US"/>
        </a:p>
      </dgm:t>
    </dgm:pt>
    <dgm:pt modelId="{0F7C5B3C-3E76-4159-9D0D-0406536FF155}" type="pres">
      <dgm:prSet presAssocID="{DAE606DC-144E-411D-8BC6-8E97EC8BDAFF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CD46C-4901-403A-A017-1114D3850CB8}" type="pres">
      <dgm:prSet presAssocID="{DAE606DC-144E-411D-8BC6-8E97EC8BDAFF}" presName="accent_1" presStyleCnt="0"/>
      <dgm:spPr/>
    </dgm:pt>
    <dgm:pt modelId="{B790C01E-8709-4286-B724-352B1FF29705}" type="pres">
      <dgm:prSet presAssocID="{DAE606DC-144E-411D-8BC6-8E97EC8BDAFF}" presName="accentRepeatNode" presStyleLbl="solidFgAcc1" presStyleIdx="0" presStyleCnt="7"/>
      <dgm:spPr/>
      <dgm:t>
        <a:bodyPr/>
        <a:lstStyle/>
        <a:p>
          <a:endParaRPr lang="en-US"/>
        </a:p>
      </dgm:t>
    </dgm:pt>
    <dgm:pt modelId="{F976FA2C-0B11-4EB3-9D17-52AF0564CB07}" type="pres">
      <dgm:prSet presAssocID="{022FEBB0-9C5A-4DF0-AB67-516A564F1941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C7DA73-44C4-451B-BA89-2FFDC0772B49}" type="pres">
      <dgm:prSet presAssocID="{022FEBB0-9C5A-4DF0-AB67-516A564F1941}" presName="accent_2" presStyleCnt="0"/>
      <dgm:spPr/>
    </dgm:pt>
    <dgm:pt modelId="{B91C355B-6389-4021-9E5A-BC8B05C9E297}" type="pres">
      <dgm:prSet presAssocID="{022FEBB0-9C5A-4DF0-AB67-516A564F1941}" presName="accentRepeatNode" presStyleLbl="solidFgAcc1" presStyleIdx="1" presStyleCnt="7"/>
      <dgm:spPr/>
      <dgm:t>
        <a:bodyPr/>
        <a:lstStyle/>
        <a:p>
          <a:endParaRPr lang="en-US"/>
        </a:p>
      </dgm:t>
    </dgm:pt>
    <dgm:pt modelId="{63383C02-D0B0-4821-BA2D-44EBF2666292}" type="pres">
      <dgm:prSet presAssocID="{3065512E-0919-46E1-BA1B-25F10F94FC8B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23F1EB-4D3A-4B0C-A4B5-2282A78C5D94}" type="pres">
      <dgm:prSet presAssocID="{3065512E-0919-46E1-BA1B-25F10F94FC8B}" presName="accent_3" presStyleCnt="0"/>
      <dgm:spPr/>
    </dgm:pt>
    <dgm:pt modelId="{0FC35C36-2B0F-40D9-8D1C-0B97ECE1B1E6}" type="pres">
      <dgm:prSet presAssocID="{3065512E-0919-46E1-BA1B-25F10F94FC8B}" presName="accentRepeatNode" presStyleLbl="solidFgAcc1" presStyleIdx="2" presStyleCnt="7"/>
      <dgm:spPr/>
      <dgm:t>
        <a:bodyPr/>
        <a:lstStyle/>
        <a:p>
          <a:endParaRPr lang="en-US"/>
        </a:p>
      </dgm:t>
    </dgm:pt>
    <dgm:pt modelId="{7D5D798F-4E21-4317-A0F4-6B6ACC971C36}" type="pres">
      <dgm:prSet presAssocID="{93F13686-5E80-4F86-9B9B-EB84929AAEDE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7EE5B-B136-4245-8DC7-03015C0077DA}" type="pres">
      <dgm:prSet presAssocID="{93F13686-5E80-4F86-9B9B-EB84929AAEDE}" presName="accent_4" presStyleCnt="0"/>
      <dgm:spPr/>
    </dgm:pt>
    <dgm:pt modelId="{1996D1CC-C1E4-4B79-9A7A-990ABD7A6139}" type="pres">
      <dgm:prSet presAssocID="{93F13686-5E80-4F86-9B9B-EB84929AAEDE}" presName="accentRepeatNode" presStyleLbl="solidFgAcc1" presStyleIdx="3" presStyleCnt="7"/>
      <dgm:spPr/>
      <dgm:t>
        <a:bodyPr/>
        <a:lstStyle/>
        <a:p>
          <a:endParaRPr lang="en-US"/>
        </a:p>
      </dgm:t>
    </dgm:pt>
    <dgm:pt modelId="{ECC9566B-BCED-407E-BA71-FFE7EA8CB063}" type="pres">
      <dgm:prSet presAssocID="{8100101C-B078-4976-AC38-C5EB18419346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85F648-677E-4013-805F-62DDD91D0D01}" type="pres">
      <dgm:prSet presAssocID="{8100101C-B078-4976-AC38-C5EB18419346}" presName="accent_5" presStyleCnt="0"/>
      <dgm:spPr/>
      <dgm:t>
        <a:bodyPr/>
        <a:lstStyle/>
        <a:p>
          <a:endParaRPr lang="en-US"/>
        </a:p>
      </dgm:t>
    </dgm:pt>
    <dgm:pt modelId="{D682010F-D3CA-44F0-9E1E-C728AFF794C0}" type="pres">
      <dgm:prSet presAssocID="{8100101C-B078-4976-AC38-C5EB18419346}" presName="accentRepeatNode" presStyleLbl="solidFgAcc1" presStyleIdx="4" presStyleCnt="7"/>
      <dgm:spPr/>
      <dgm:t>
        <a:bodyPr/>
        <a:lstStyle/>
        <a:p>
          <a:endParaRPr lang="en-US"/>
        </a:p>
      </dgm:t>
    </dgm:pt>
    <dgm:pt modelId="{61B78E54-52D7-4991-8DA3-5C8825523865}" type="pres">
      <dgm:prSet presAssocID="{9705FDA8-D7D0-447D-9BF6-AEA118CD618E}" presName="text_6" presStyleLbl="node1" presStyleIdx="5" presStyleCnt="7" custScaleY="1344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DD0740-BEE2-40E5-A709-A32FBB057BDC}" type="pres">
      <dgm:prSet presAssocID="{9705FDA8-D7D0-447D-9BF6-AEA118CD618E}" presName="accent_6" presStyleCnt="0"/>
      <dgm:spPr/>
      <dgm:t>
        <a:bodyPr/>
        <a:lstStyle/>
        <a:p>
          <a:endParaRPr lang="en-US"/>
        </a:p>
      </dgm:t>
    </dgm:pt>
    <dgm:pt modelId="{AD540020-E502-43B6-98D1-B8321A1F7DA3}" type="pres">
      <dgm:prSet presAssocID="{9705FDA8-D7D0-447D-9BF6-AEA118CD618E}" presName="accentRepeatNode" presStyleLbl="solidFgAcc1" presStyleIdx="5" presStyleCnt="7"/>
      <dgm:spPr/>
      <dgm:t>
        <a:bodyPr/>
        <a:lstStyle/>
        <a:p>
          <a:endParaRPr lang="en-US"/>
        </a:p>
      </dgm:t>
    </dgm:pt>
    <dgm:pt modelId="{72C098F5-E585-4821-9CF1-940C30399BAF}" type="pres">
      <dgm:prSet presAssocID="{7E72B47C-1296-4B03-BAA2-FE7E76E4E65E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723B5C-32BD-4A9B-A4C5-B744AC97B2A2}" type="pres">
      <dgm:prSet presAssocID="{7E72B47C-1296-4B03-BAA2-FE7E76E4E65E}" presName="accent_7" presStyleCnt="0"/>
      <dgm:spPr/>
      <dgm:t>
        <a:bodyPr/>
        <a:lstStyle/>
        <a:p>
          <a:endParaRPr lang="en-US"/>
        </a:p>
      </dgm:t>
    </dgm:pt>
    <dgm:pt modelId="{37F08EDB-C9FE-4924-B461-FF49C9B5BE57}" type="pres">
      <dgm:prSet presAssocID="{7E72B47C-1296-4B03-BAA2-FE7E76E4E65E}" presName="accentRepeatNode" presStyleLbl="solidFgAcc1" presStyleIdx="6" presStyleCnt="7"/>
      <dgm:spPr/>
      <dgm:t>
        <a:bodyPr/>
        <a:lstStyle/>
        <a:p>
          <a:endParaRPr lang="en-US"/>
        </a:p>
      </dgm:t>
    </dgm:pt>
  </dgm:ptLst>
  <dgm:cxnLst>
    <dgm:cxn modelId="{2DC5E24D-909F-4BA9-968D-E7DF8EF987E2}" type="presOf" srcId="{9705FDA8-D7D0-447D-9BF6-AEA118CD618E}" destId="{61B78E54-52D7-4991-8DA3-5C8825523865}" srcOrd="0" destOrd="0" presId="urn:microsoft.com/office/officeart/2008/layout/VerticalCurvedList"/>
    <dgm:cxn modelId="{6859A44A-DA68-4BC2-B7EB-F55EA2DC044B}" type="presOf" srcId="{7E72B47C-1296-4B03-BAA2-FE7E76E4E65E}" destId="{72C098F5-E585-4821-9CF1-940C30399BAF}" srcOrd="0" destOrd="0" presId="urn:microsoft.com/office/officeart/2008/layout/VerticalCurvedList"/>
    <dgm:cxn modelId="{E2AA7D2B-F9B9-46B4-84C5-CA6C3B0250FD}" type="presOf" srcId="{022FEBB0-9C5A-4DF0-AB67-516A564F1941}" destId="{F976FA2C-0B11-4EB3-9D17-52AF0564CB07}" srcOrd="0" destOrd="0" presId="urn:microsoft.com/office/officeart/2008/layout/VerticalCurvedList"/>
    <dgm:cxn modelId="{1D23DD97-D75E-4809-992A-22C4C22A70DD}" type="presOf" srcId="{E861A2CD-A5A8-4114-B6B2-B18DFB425042}" destId="{1F901123-1AB7-4088-B835-646C9E37ECC4}" srcOrd="0" destOrd="0" presId="urn:microsoft.com/office/officeart/2008/layout/VerticalCurvedList"/>
    <dgm:cxn modelId="{77F7B7C2-2BCF-4B1A-B82A-D668FC8ACFC2}" srcId="{E861A2CD-A5A8-4114-B6B2-B18DFB425042}" destId="{93F13686-5E80-4F86-9B9B-EB84929AAEDE}" srcOrd="3" destOrd="0" parTransId="{30675096-E84D-4D51-9E0F-E9302CA72C94}" sibTransId="{CFF71192-1A27-4F49-A253-EAFC46098305}"/>
    <dgm:cxn modelId="{8E41CF56-B60D-47C0-A844-A54F78B3D355}" srcId="{E861A2CD-A5A8-4114-B6B2-B18DFB425042}" destId="{9705FDA8-D7D0-447D-9BF6-AEA118CD618E}" srcOrd="5" destOrd="0" parTransId="{3C2E6916-70A0-4A7F-B6A5-22326D413103}" sibTransId="{0252D64E-E2D3-4294-B75A-6F7520B313CE}"/>
    <dgm:cxn modelId="{62B0C832-3B75-490E-B9CB-EFF90E8D6E2E}" srcId="{E861A2CD-A5A8-4114-B6B2-B18DFB425042}" destId="{DAE606DC-144E-411D-8BC6-8E97EC8BDAFF}" srcOrd="0" destOrd="0" parTransId="{292B57F6-4AEC-477E-A8D1-C91735A00DEE}" sibTransId="{3BFA9257-6321-44A6-B425-B8A378C2429D}"/>
    <dgm:cxn modelId="{AA9BB36C-CCE9-4277-B8A8-9C9FCA17F449}" type="presOf" srcId="{DAE606DC-144E-411D-8BC6-8E97EC8BDAFF}" destId="{0F7C5B3C-3E76-4159-9D0D-0406536FF155}" srcOrd="0" destOrd="0" presId="urn:microsoft.com/office/officeart/2008/layout/VerticalCurvedList"/>
    <dgm:cxn modelId="{9EEE3DA7-6D23-41C4-AF3B-17BBD8CDD6AC}" srcId="{E861A2CD-A5A8-4114-B6B2-B18DFB425042}" destId="{022FEBB0-9C5A-4DF0-AB67-516A564F1941}" srcOrd="1" destOrd="0" parTransId="{FECC7EA3-0E49-4DC7-BE75-1D7E71B9FFC9}" sibTransId="{74B28DF5-0D85-4184-82BB-39FDF846C462}"/>
    <dgm:cxn modelId="{A43F9696-4CAD-4203-8E79-F84CCE414047}" srcId="{E861A2CD-A5A8-4114-B6B2-B18DFB425042}" destId="{3065512E-0919-46E1-BA1B-25F10F94FC8B}" srcOrd="2" destOrd="0" parTransId="{D47D27C0-C421-490E-8855-782EA4753FCE}" sibTransId="{1CAAE425-CD1B-4BE2-B15B-5063D5A1A18A}"/>
    <dgm:cxn modelId="{D58E3A6A-C9F3-4D0D-A90C-455E6B24CD5B}" srcId="{E861A2CD-A5A8-4114-B6B2-B18DFB425042}" destId="{8100101C-B078-4976-AC38-C5EB18419346}" srcOrd="4" destOrd="0" parTransId="{59CB1A87-A99C-4DB1-9A69-397FC0696A56}" sibTransId="{37E21545-C516-4841-BE39-15CE4F11141C}"/>
    <dgm:cxn modelId="{0237CD26-8CBB-483B-A3BD-EA1EDF28069D}" srcId="{E861A2CD-A5A8-4114-B6B2-B18DFB425042}" destId="{7E72B47C-1296-4B03-BAA2-FE7E76E4E65E}" srcOrd="6" destOrd="0" parTransId="{5042C7AF-81B3-433A-A1AA-FEB907A6C73B}" sibTransId="{DC81C708-1D0A-497A-9CA3-0BB53105E29D}"/>
    <dgm:cxn modelId="{6BBE24F2-3DA3-4188-804D-0371F3F0D4D5}" type="presOf" srcId="{93F13686-5E80-4F86-9B9B-EB84929AAEDE}" destId="{7D5D798F-4E21-4317-A0F4-6B6ACC971C36}" srcOrd="0" destOrd="0" presId="urn:microsoft.com/office/officeart/2008/layout/VerticalCurvedList"/>
    <dgm:cxn modelId="{301BC289-6EDE-4923-A87B-6E3B39F2EC65}" type="presOf" srcId="{8100101C-B078-4976-AC38-C5EB18419346}" destId="{ECC9566B-BCED-407E-BA71-FFE7EA8CB063}" srcOrd="0" destOrd="0" presId="urn:microsoft.com/office/officeart/2008/layout/VerticalCurvedList"/>
    <dgm:cxn modelId="{4C2573FF-32DD-4DC8-9EC9-7E99C1A69280}" type="presOf" srcId="{3065512E-0919-46E1-BA1B-25F10F94FC8B}" destId="{63383C02-D0B0-4821-BA2D-44EBF2666292}" srcOrd="0" destOrd="0" presId="urn:microsoft.com/office/officeart/2008/layout/VerticalCurvedList"/>
    <dgm:cxn modelId="{766BDCC3-2CE1-42B0-9E1C-F40136ADA7C1}" type="presOf" srcId="{3BFA9257-6321-44A6-B425-B8A378C2429D}" destId="{18A52CF5-7FBD-4AEA-9FDA-8CC7555E9430}" srcOrd="0" destOrd="0" presId="urn:microsoft.com/office/officeart/2008/layout/VerticalCurvedList"/>
    <dgm:cxn modelId="{DEC5895D-F820-415C-B20C-727E7566790A}" type="presParOf" srcId="{1F901123-1AB7-4088-B835-646C9E37ECC4}" destId="{F104DC59-8695-49CC-9112-4D9C8128FB5C}" srcOrd="0" destOrd="0" presId="urn:microsoft.com/office/officeart/2008/layout/VerticalCurvedList"/>
    <dgm:cxn modelId="{E15EAD6D-1FA4-469D-8AEB-88195E1ABB0C}" type="presParOf" srcId="{F104DC59-8695-49CC-9112-4D9C8128FB5C}" destId="{3B15BF9A-F3C1-4870-A182-AD56DEBB30C2}" srcOrd="0" destOrd="0" presId="urn:microsoft.com/office/officeart/2008/layout/VerticalCurvedList"/>
    <dgm:cxn modelId="{F86654B9-0B81-4F63-8D05-D35EAEE93E19}" type="presParOf" srcId="{3B15BF9A-F3C1-4870-A182-AD56DEBB30C2}" destId="{116FBB45-39AA-4911-8136-E66C7B1F9BF9}" srcOrd="0" destOrd="0" presId="urn:microsoft.com/office/officeart/2008/layout/VerticalCurvedList"/>
    <dgm:cxn modelId="{A4F6CDA5-7689-476C-A4B3-FE22BD705EB6}" type="presParOf" srcId="{3B15BF9A-F3C1-4870-A182-AD56DEBB30C2}" destId="{18A52CF5-7FBD-4AEA-9FDA-8CC7555E9430}" srcOrd="1" destOrd="0" presId="urn:microsoft.com/office/officeart/2008/layout/VerticalCurvedList"/>
    <dgm:cxn modelId="{8330C0CD-4BA4-4876-B20C-7DFAB4C7C53C}" type="presParOf" srcId="{3B15BF9A-F3C1-4870-A182-AD56DEBB30C2}" destId="{8FC8D948-2B03-4153-9D33-8CB99C98B20D}" srcOrd="2" destOrd="0" presId="urn:microsoft.com/office/officeart/2008/layout/VerticalCurvedList"/>
    <dgm:cxn modelId="{0A9EE214-F4F2-458F-A469-29077DAB1C01}" type="presParOf" srcId="{3B15BF9A-F3C1-4870-A182-AD56DEBB30C2}" destId="{BFCBDC3B-3353-4041-9CCC-7F64579E9A4A}" srcOrd="3" destOrd="0" presId="urn:microsoft.com/office/officeart/2008/layout/VerticalCurvedList"/>
    <dgm:cxn modelId="{F3E15244-FE0A-4AB2-A688-ECDDE279CA40}" type="presParOf" srcId="{F104DC59-8695-49CC-9112-4D9C8128FB5C}" destId="{0F7C5B3C-3E76-4159-9D0D-0406536FF155}" srcOrd="1" destOrd="0" presId="urn:microsoft.com/office/officeart/2008/layout/VerticalCurvedList"/>
    <dgm:cxn modelId="{A558B28D-2A15-493F-9C57-A596D65AF821}" type="presParOf" srcId="{F104DC59-8695-49CC-9112-4D9C8128FB5C}" destId="{C31CD46C-4901-403A-A017-1114D3850CB8}" srcOrd="2" destOrd="0" presId="urn:microsoft.com/office/officeart/2008/layout/VerticalCurvedList"/>
    <dgm:cxn modelId="{1DD5BBC8-FBB7-40E0-99DC-22849463B456}" type="presParOf" srcId="{C31CD46C-4901-403A-A017-1114D3850CB8}" destId="{B790C01E-8709-4286-B724-352B1FF29705}" srcOrd="0" destOrd="0" presId="urn:microsoft.com/office/officeart/2008/layout/VerticalCurvedList"/>
    <dgm:cxn modelId="{A7514E80-15B8-47C4-99B8-D35F479318EE}" type="presParOf" srcId="{F104DC59-8695-49CC-9112-4D9C8128FB5C}" destId="{F976FA2C-0B11-4EB3-9D17-52AF0564CB07}" srcOrd="3" destOrd="0" presId="urn:microsoft.com/office/officeart/2008/layout/VerticalCurvedList"/>
    <dgm:cxn modelId="{741BA395-16F6-463C-9304-51AA1268849B}" type="presParOf" srcId="{F104DC59-8695-49CC-9112-4D9C8128FB5C}" destId="{20C7DA73-44C4-451B-BA89-2FFDC0772B49}" srcOrd="4" destOrd="0" presId="urn:microsoft.com/office/officeart/2008/layout/VerticalCurvedList"/>
    <dgm:cxn modelId="{43E1ABD9-8B74-4C1C-9921-6122984F3E57}" type="presParOf" srcId="{20C7DA73-44C4-451B-BA89-2FFDC0772B49}" destId="{B91C355B-6389-4021-9E5A-BC8B05C9E297}" srcOrd="0" destOrd="0" presId="urn:microsoft.com/office/officeart/2008/layout/VerticalCurvedList"/>
    <dgm:cxn modelId="{67942D0A-99E1-4B3A-B87F-FBBCF50AFADE}" type="presParOf" srcId="{F104DC59-8695-49CC-9112-4D9C8128FB5C}" destId="{63383C02-D0B0-4821-BA2D-44EBF2666292}" srcOrd="5" destOrd="0" presId="urn:microsoft.com/office/officeart/2008/layout/VerticalCurvedList"/>
    <dgm:cxn modelId="{5720DCF3-F75C-4C21-987C-412283EFFF1E}" type="presParOf" srcId="{F104DC59-8695-49CC-9112-4D9C8128FB5C}" destId="{8A23F1EB-4D3A-4B0C-A4B5-2282A78C5D94}" srcOrd="6" destOrd="0" presId="urn:microsoft.com/office/officeart/2008/layout/VerticalCurvedList"/>
    <dgm:cxn modelId="{ECC07E40-2BF4-4918-BFD3-0AF083FA1DCE}" type="presParOf" srcId="{8A23F1EB-4D3A-4B0C-A4B5-2282A78C5D94}" destId="{0FC35C36-2B0F-40D9-8D1C-0B97ECE1B1E6}" srcOrd="0" destOrd="0" presId="urn:microsoft.com/office/officeart/2008/layout/VerticalCurvedList"/>
    <dgm:cxn modelId="{8286FEA7-1C00-44A4-B82C-38B248F2A6D7}" type="presParOf" srcId="{F104DC59-8695-49CC-9112-4D9C8128FB5C}" destId="{7D5D798F-4E21-4317-A0F4-6B6ACC971C36}" srcOrd="7" destOrd="0" presId="urn:microsoft.com/office/officeart/2008/layout/VerticalCurvedList"/>
    <dgm:cxn modelId="{797735D8-3C85-4EEC-B197-EC410CB8D106}" type="presParOf" srcId="{F104DC59-8695-49CC-9112-4D9C8128FB5C}" destId="{83B7EE5B-B136-4245-8DC7-03015C0077DA}" srcOrd="8" destOrd="0" presId="urn:microsoft.com/office/officeart/2008/layout/VerticalCurvedList"/>
    <dgm:cxn modelId="{E3C291A4-BB0C-4CA7-AE76-BFDD19494C17}" type="presParOf" srcId="{83B7EE5B-B136-4245-8DC7-03015C0077DA}" destId="{1996D1CC-C1E4-4B79-9A7A-990ABD7A6139}" srcOrd="0" destOrd="0" presId="urn:microsoft.com/office/officeart/2008/layout/VerticalCurvedList"/>
    <dgm:cxn modelId="{7206CD56-6245-4A0F-98CA-66B5E63E570E}" type="presParOf" srcId="{F104DC59-8695-49CC-9112-4D9C8128FB5C}" destId="{ECC9566B-BCED-407E-BA71-FFE7EA8CB063}" srcOrd="9" destOrd="0" presId="urn:microsoft.com/office/officeart/2008/layout/VerticalCurvedList"/>
    <dgm:cxn modelId="{25ED81C7-D1F0-4590-8BA7-C4AC21B44068}" type="presParOf" srcId="{F104DC59-8695-49CC-9112-4D9C8128FB5C}" destId="{8785F648-677E-4013-805F-62DDD91D0D01}" srcOrd="10" destOrd="0" presId="urn:microsoft.com/office/officeart/2008/layout/VerticalCurvedList"/>
    <dgm:cxn modelId="{32E2236E-D4AD-4E82-A03D-FD31ABCD0254}" type="presParOf" srcId="{8785F648-677E-4013-805F-62DDD91D0D01}" destId="{D682010F-D3CA-44F0-9E1E-C728AFF794C0}" srcOrd="0" destOrd="0" presId="urn:microsoft.com/office/officeart/2008/layout/VerticalCurvedList"/>
    <dgm:cxn modelId="{D0306571-777A-4DA3-BDB1-352A4D2AFF7E}" type="presParOf" srcId="{F104DC59-8695-49CC-9112-4D9C8128FB5C}" destId="{61B78E54-52D7-4991-8DA3-5C8825523865}" srcOrd="11" destOrd="0" presId="urn:microsoft.com/office/officeart/2008/layout/VerticalCurvedList"/>
    <dgm:cxn modelId="{B7ADB074-2E25-4116-9684-AD2D79172D8C}" type="presParOf" srcId="{F104DC59-8695-49CC-9112-4D9C8128FB5C}" destId="{CFDD0740-BEE2-40E5-A709-A32FBB057BDC}" srcOrd="12" destOrd="0" presId="urn:microsoft.com/office/officeart/2008/layout/VerticalCurvedList"/>
    <dgm:cxn modelId="{F3922F27-AE0C-4B45-84FF-5B04AA3C11DD}" type="presParOf" srcId="{CFDD0740-BEE2-40E5-A709-A32FBB057BDC}" destId="{AD540020-E502-43B6-98D1-B8321A1F7DA3}" srcOrd="0" destOrd="0" presId="urn:microsoft.com/office/officeart/2008/layout/VerticalCurvedList"/>
    <dgm:cxn modelId="{82E66BF3-096A-48B6-A6B3-1A300004A292}" type="presParOf" srcId="{F104DC59-8695-49CC-9112-4D9C8128FB5C}" destId="{72C098F5-E585-4821-9CF1-940C30399BAF}" srcOrd="13" destOrd="0" presId="urn:microsoft.com/office/officeart/2008/layout/VerticalCurvedList"/>
    <dgm:cxn modelId="{9D6D216C-58FC-4FE7-BD82-3B45D741FDD0}" type="presParOf" srcId="{F104DC59-8695-49CC-9112-4D9C8128FB5C}" destId="{14723B5C-32BD-4A9B-A4C5-B744AC97B2A2}" srcOrd="14" destOrd="0" presId="urn:microsoft.com/office/officeart/2008/layout/VerticalCurvedList"/>
    <dgm:cxn modelId="{58D6DA0E-DA6B-4EFE-8A05-7EEEA678BFEE}" type="presParOf" srcId="{14723B5C-32BD-4A9B-A4C5-B744AC97B2A2}" destId="{37F08EDB-C9FE-4924-B461-FF49C9B5BE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61A2CD-A5A8-4114-B6B2-B18DFB425042}" type="doc">
      <dgm:prSet loTypeId="urn:microsoft.com/office/officeart/2008/layout/VerticalCurvedList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3F13686-5E80-4F86-9B9B-EB84929AAEDE}">
      <dgm:prSet phldrT="[Text]" custT="1"/>
      <dgm:spPr/>
      <dgm:t>
        <a:bodyPr/>
        <a:lstStyle/>
        <a:p>
          <a:r>
            <a:rPr lang="ru-RU" sz="1600" dirty="0" smtClean="0"/>
            <a:t>Ознакомиться с </a:t>
          </a:r>
          <a:r>
            <a:rPr lang="en-US" sz="1600" dirty="0" smtClean="0"/>
            <a:t>BABOK</a:t>
          </a:r>
          <a:endParaRPr lang="ru-RU" sz="1600" dirty="0"/>
        </a:p>
      </dgm:t>
    </dgm:pt>
    <dgm:pt modelId="{30675096-E84D-4D51-9E0F-E9302CA72C94}" type="parTrans" cxnId="{77F7B7C2-2BCF-4B1A-B82A-D668FC8ACF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CFF71192-1A27-4F49-A253-EAFC46098305}" type="sibTrans" cxnId="{77F7B7C2-2BCF-4B1A-B82A-D668FC8ACF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AE606DC-144E-411D-8BC6-8E97EC8BDAFF}">
      <dgm:prSet phldrT="[Text]" custT="1"/>
      <dgm:spPr/>
      <dgm:t>
        <a:bodyPr/>
        <a:lstStyle/>
        <a:p>
          <a:r>
            <a:rPr lang="ru-RU" sz="1600" dirty="0" smtClean="0"/>
            <a:t>Ознакомиться с примерами вопросов</a:t>
          </a:r>
          <a:endParaRPr lang="ru-RU" sz="1600" dirty="0"/>
        </a:p>
      </dgm:t>
    </dgm:pt>
    <dgm:pt modelId="{292B57F6-4AEC-477E-A8D1-C91735A00DEE}" type="parTrans" cxnId="{62B0C832-3B75-490E-B9CB-EFF90E8D6E2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BFA9257-6321-44A6-B425-B8A378C2429D}" type="sibTrans" cxnId="{62B0C832-3B75-490E-B9CB-EFF90E8D6E2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22FEBB0-9C5A-4DF0-AB67-516A564F1941}">
      <dgm:prSet phldrT="[Text]" custT="1"/>
      <dgm:spPr/>
      <dgm:t>
        <a:bodyPr/>
        <a:lstStyle/>
        <a:p>
          <a:r>
            <a:rPr lang="ru-RU" sz="1600" dirty="0" smtClean="0"/>
            <a:t>Ознакомиться с </a:t>
          </a:r>
          <a:r>
            <a:rPr lang="en-US" sz="1600" dirty="0" smtClean="0"/>
            <a:t>FAQ </a:t>
          </a:r>
          <a:r>
            <a:rPr lang="ru-RU" sz="1600" dirty="0" smtClean="0"/>
            <a:t>и рекомендуемыми ресурсами на сайте </a:t>
          </a:r>
          <a:r>
            <a:rPr lang="en-US" sz="1600" dirty="0" smtClean="0"/>
            <a:t>IIBA</a:t>
          </a:r>
          <a:endParaRPr lang="ru-RU" sz="1600" dirty="0"/>
        </a:p>
      </dgm:t>
    </dgm:pt>
    <dgm:pt modelId="{FECC7EA3-0E49-4DC7-BE75-1D7E71B9FFC9}" type="parTrans" cxnId="{9EEE3DA7-6D23-41C4-AF3B-17BBD8CDD6AC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74B28DF5-0D85-4184-82BB-39FDF846C462}" type="sibTrans" cxnId="{9EEE3DA7-6D23-41C4-AF3B-17BBD8CDD6AC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065512E-0919-46E1-BA1B-25F10F94FC8B}">
      <dgm:prSet phldrT="[Text]" custT="1"/>
      <dgm:spPr/>
      <dgm:t>
        <a:bodyPr/>
        <a:lstStyle/>
        <a:p>
          <a:r>
            <a:rPr lang="ru-RU" sz="1600" dirty="0" smtClean="0"/>
            <a:t>Посетить необходимые тренинги</a:t>
          </a:r>
          <a:endParaRPr lang="ru-RU" sz="1600" dirty="0"/>
        </a:p>
      </dgm:t>
    </dgm:pt>
    <dgm:pt modelId="{D47D27C0-C421-490E-8855-782EA4753FCE}" type="parTrans" cxnId="{A43F9696-4CAD-4203-8E79-F84CCE41404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CAAE425-CD1B-4BE2-B15B-5063D5A1A18A}" type="sibTrans" cxnId="{A43F9696-4CAD-4203-8E79-F84CCE41404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8100101C-B078-4976-AC38-C5EB18419346}">
      <dgm:prSet phldrT="[Text]" custT="1"/>
      <dgm:spPr/>
      <dgm:t>
        <a:bodyPr/>
        <a:lstStyle/>
        <a:p>
          <a:r>
            <a:rPr lang="ru-RU" sz="1600" dirty="0" smtClean="0"/>
            <a:t>Использовать на практике знания из </a:t>
          </a:r>
          <a:r>
            <a:rPr lang="en-US" sz="1600" dirty="0" smtClean="0"/>
            <a:t>BABOK</a:t>
          </a:r>
          <a:endParaRPr lang="ru-RU" sz="1600" dirty="0" smtClean="0"/>
        </a:p>
      </dgm:t>
    </dgm:pt>
    <dgm:pt modelId="{59CB1A87-A99C-4DB1-9A69-397FC0696A56}" type="parTrans" cxnId="{D58E3A6A-C9F3-4D0D-A90C-455E6B24CD5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7E21545-C516-4841-BE39-15CE4F11141C}" type="sibTrans" cxnId="{D58E3A6A-C9F3-4D0D-A90C-455E6B24CD5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9705FDA8-D7D0-447D-9BF6-AEA118CD618E}">
      <dgm:prSet phldrT="[Text]" custT="1"/>
      <dgm:spPr/>
      <dgm:t>
        <a:bodyPr/>
        <a:lstStyle/>
        <a:p>
          <a:r>
            <a:rPr lang="ru-RU" sz="1600" dirty="0" smtClean="0"/>
            <a:t>Присоединиться к группе изучения </a:t>
          </a:r>
          <a:r>
            <a:rPr lang="en-US" sz="1600" dirty="0" smtClean="0"/>
            <a:t>BABOK</a:t>
          </a:r>
        </a:p>
      </dgm:t>
    </dgm:pt>
    <dgm:pt modelId="{3C2E6916-70A0-4A7F-B6A5-22326D413103}" type="parTrans" cxnId="{8E41CF56-B60D-47C0-A844-A54F78B3D3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252D64E-E2D3-4294-B75A-6F7520B313CE}" type="sibTrans" cxnId="{8E41CF56-B60D-47C0-A844-A54F78B3D3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7E72B47C-1296-4B03-BAA2-FE7E76E4E65E}">
      <dgm:prSet phldrT="[Text]" custT="1"/>
      <dgm:spPr/>
      <dgm:t>
        <a:bodyPr/>
        <a:lstStyle/>
        <a:p>
          <a:r>
            <a:rPr lang="ru-RU" sz="1600" dirty="0" smtClean="0"/>
            <a:t>Посещать форум </a:t>
          </a:r>
          <a:r>
            <a:rPr lang="en-US" sz="1600" dirty="0" smtClean="0"/>
            <a:t>IIBA </a:t>
          </a:r>
          <a:r>
            <a:rPr lang="ru-RU" sz="1600" dirty="0" smtClean="0"/>
            <a:t>и мероприятия локального отделения </a:t>
          </a:r>
          <a:r>
            <a:rPr lang="en-US" sz="1600" dirty="0" smtClean="0"/>
            <a:t>IIBA</a:t>
          </a:r>
        </a:p>
      </dgm:t>
    </dgm:pt>
    <dgm:pt modelId="{5042C7AF-81B3-433A-A1AA-FEB907A6C73B}" type="parTrans" cxnId="{0237CD26-8CBB-483B-A3BD-EA1EDF28069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C81C708-1D0A-497A-9CA3-0BB53105E29D}" type="sibTrans" cxnId="{0237CD26-8CBB-483B-A3BD-EA1EDF28069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F901123-1AB7-4088-B835-646C9E37ECC4}" type="pres">
      <dgm:prSet presAssocID="{E861A2CD-A5A8-4114-B6B2-B18DFB42504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F104DC59-8695-49CC-9112-4D9C8128FB5C}" type="pres">
      <dgm:prSet presAssocID="{E861A2CD-A5A8-4114-B6B2-B18DFB425042}" presName="Name1" presStyleCnt="0"/>
      <dgm:spPr/>
      <dgm:t>
        <a:bodyPr/>
        <a:lstStyle/>
        <a:p>
          <a:endParaRPr lang="en-US"/>
        </a:p>
      </dgm:t>
    </dgm:pt>
    <dgm:pt modelId="{3B15BF9A-F3C1-4870-A182-AD56DEBB30C2}" type="pres">
      <dgm:prSet presAssocID="{E861A2CD-A5A8-4114-B6B2-B18DFB425042}" presName="cycle" presStyleCnt="0"/>
      <dgm:spPr/>
      <dgm:t>
        <a:bodyPr/>
        <a:lstStyle/>
        <a:p>
          <a:endParaRPr lang="en-US"/>
        </a:p>
      </dgm:t>
    </dgm:pt>
    <dgm:pt modelId="{116FBB45-39AA-4911-8136-E66C7B1F9BF9}" type="pres">
      <dgm:prSet presAssocID="{E861A2CD-A5A8-4114-B6B2-B18DFB425042}" presName="srcNode" presStyleLbl="node1" presStyleIdx="0" presStyleCnt="7"/>
      <dgm:spPr/>
      <dgm:t>
        <a:bodyPr/>
        <a:lstStyle/>
        <a:p>
          <a:endParaRPr lang="en-US"/>
        </a:p>
      </dgm:t>
    </dgm:pt>
    <dgm:pt modelId="{18A52CF5-7FBD-4AEA-9FDA-8CC7555E9430}" type="pres">
      <dgm:prSet presAssocID="{E861A2CD-A5A8-4114-B6B2-B18DFB425042}" presName="conn" presStyleLbl="parChTrans1D2" presStyleIdx="0" presStyleCnt="1"/>
      <dgm:spPr/>
      <dgm:t>
        <a:bodyPr/>
        <a:lstStyle/>
        <a:p>
          <a:endParaRPr lang="en-US"/>
        </a:p>
      </dgm:t>
    </dgm:pt>
    <dgm:pt modelId="{8FC8D948-2B03-4153-9D33-8CB99C98B20D}" type="pres">
      <dgm:prSet presAssocID="{E861A2CD-A5A8-4114-B6B2-B18DFB425042}" presName="extraNode" presStyleLbl="node1" presStyleIdx="0" presStyleCnt="7"/>
      <dgm:spPr/>
      <dgm:t>
        <a:bodyPr/>
        <a:lstStyle/>
        <a:p>
          <a:endParaRPr lang="en-US"/>
        </a:p>
      </dgm:t>
    </dgm:pt>
    <dgm:pt modelId="{BFCBDC3B-3353-4041-9CCC-7F64579E9A4A}" type="pres">
      <dgm:prSet presAssocID="{E861A2CD-A5A8-4114-B6B2-B18DFB425042}" presName="dstNode" presStyleLbl="node1" presStyleIdx="0" presStyleCnt="7"/>
      <dgm:spPr/>
      <dgm:t>
        <a:bodyPr/>
        <a:lstStyle/>
        <a:p>
          <a:endParaRPr lang="en-US"/>
        </a:p>
      </dgm:t>
    </dgm:pt>
    <dgm:pt modelId="{12145996-D7CF-4A3B-8EB5-A9B2A32D9696}" type="pres">
      <dgm:prSet presAssocID="{93F13686-5E80-4F86-9B9B-EB84929AAEDE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7053C-4805-4C9C-8C7E-0522B04CC5D6}" type="pres">
      <dgm:prSet presAssocID="{93F13686-5E80-4F86-9B9B-EB84929AAEDE}" presName="accent_1" presStyleCnt="0"/>
      <dgm:spPr/>
      <dgm:t>
        <a:bodyPr/>
        <a:lstStyle/>
        <a:p>
          <a:endParaRPr lang="en-US"/>
        </a:p>
      </dgm:t>
    </dgm:pt>
    <dgm:pt modelId="{1996D1CC-C1E4-4B79-9A7A-990ABD7A6139}" type="pres">
      <dgm:prSet presAssocID="{93F13686-5E80-4F86-9B9B-EB84929AAEDE}" presName="accentRepeatNode" presStyleLbl="solidFgAcc1" presStyleIdx="0" presStyleCnt="7"/>
      <dgm:spPr/>
      <dgm:t>
        <a:bodyPr/>
        <a:lstStyle/>
        <a:p>
          <a:endParaRPr lang="en-US"/>
        </a:p>
      </dgm:t>
    </dgm:pt>
    <dgm:pt modelId="{E37AB696-0143-4D28-A44D-16CA7641120C}" type="pres">
      <dgm:prSet presAssocID="{DAE606DC-144E-411D-8BC6-8E97EC8BDAFF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EADB1-FF86-4ED9-A6B4-55A71B5D912B}" type="pres">
      <dgm:prSet presAssocID="{DAE606DC-144E-411D-8BC6-8E97EC8BDAFF}" presName="accent_2" presStyleCnt="0"/>
      <dgm:spPr/>
      <dgm:t>
        <a:bodyPr/>
        <a:lstStyle/>
        <a:p>
          <a:endParaRPr lang="en-US"/>
        </a:p>
      </dgm:t>
    </dgm:pt>
    <dgm:pt modelId="{B790C01E-8709-4286-B724-352B1FF29705}" type="pres">
      <dgm:prSet presAssocID="{DAE606DC-144E-411D-8BC6-8E97EC8BDAFF}" presName="accentRepeatNode" presStyleLbl="solidFgAcc1" presStyleIdx="1" presStyleCnt="7"/>
      <dgm:spPr/>
      <dgm:t>
        <a:bodyPr/>
        <a:lstStyle/>
        <a:p>
          <a:endParaRPr lang="en-US"/>
        </a:p>
      </dgm:t>
    </dgm:pt>
    <dgm:pt modelId="{4636C69A-1AF3-4C8E-AA05-EF4A8E7BA423}" type="pres">
      <dgm:prSet presAssocID="{022FEBB0-9C5A-4DF0-AB67-516A564F1941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98B4F-B3DF-4441-8A1D-EE93E7D8144B}" type="pres">
      <dgm:prSet presAssocID="{022FEBB0-9C5A-4DF0-AB67-516A564F1941}" presName="accent_3" presStyleCnt="0"/>
      <dgm:spPr/>
      <dgm:t>
        <a:bodyPr/>
        <a:lstStyle/>
        <a:p>
          <a:endParaRPr lang="en-US"/>
        </a:p>
      </dgm:t>
    </dgm:pt>
    <dgm:pt modelId="{B91C355B-6389-4021-9E5A-BC8B05C9E297}" type="pres">
      <dgm:prSet presAssocID="{022FEBB0-9C5A-4DF0-AB67-516A564F1941}" presName="accentRepeatNode" presStyleLbl="solidFgAcc1" presStyleIdx="2" presStyleCnt="7"/>
      <dgm:spPr/>
      <dgm:t>
        <a:bodyPr/>
        <a:lstStyle/>
        <a:p>
          <a:endParaRPr lang="en-US"/>
        </a:p>
      </dgm:t>
    </dgm:pt>
    <dgm:pt modelId="{236212EC-3071-4451-B3B3-DF88F23959BB}" type="pres">
      <dgm:prSet presAssocID="{3065512E-0919-46E1-BA1B-25F10F94FC8B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CB4B0C-E64E-45FA-997E-D3B2A631D68F}" type="pres">
      <dgm:prSet presAssocID="{3065512E-0919-46E1-BA1B-25F10F94FC8B}" presName="accent_4" presStyleCnt="0"/>
      <dgm:spPr/>
      <dgm:t>
        <a:bodyPr/>
        <a:lstStyle/>
        <a:p>
          <a:endParaRPr lang="en-US"/>
        </a:p>
      </dgm:t>
    </dgm:pt>
    <dgm:pt modelId="{0FC35C36-2B0F-40D9-8D1C-0B97ECE1B1E6}" type="pres">
      <dgm:prSet presAssocID="{3065512E-0919-46E1-BA1B-25F10F94FC8B}" presName="accentRepeatNode" presStyleLbl="solidFgAcc1" presStyleIdx="3" presStyleCnt="7"/>
      <dgm:spPr/>
      <dgm:t>
        <a:bodyPr/>
        <a:lstStyle/>
        <a:p>
          <a:endParaRPr lang="en-US"/>
        </a:p>
      </dgm:t>
    </dgm:pt>
    <dgm:pt modelId="{ECC9566B-BCED-407E-BA71-FFE7EA8CB063}" type="pres">
      <dgm:prSet presAssocID="{8100101C-B078-4976-AC38-C5EB18419346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85F648-677E-4013-805F-62DDD91D0D01}" type="pres">
      <dgm:prSet presAssocID="{8100101C-B078-4976-AC38-C5EB18419346}" presName="accent_5" presStyleCnt="0"/>
      <dgm:spPr/>
      <dgm:t>
        <a:bodyPr/>
        <a:lstStyle/>
        <a:p>
          <a:endParaRPr lang="en-US"/>
        </a:p>
      </dgm:t>
    </dgm:pt>
    <dgm:pt modelId="{D682010F-D3CA-44F0-9E1E-C728AFF794C0}" type="pres">
      <dgm:prSet presAssocID="{8100101C-B078-4976-AC38-C5EB18419346}" presName="accentRepeatNode" presStyleLbl="solidFgAcc1" presStyleIdx="4" presStyleCnt="7"/>
      <dgm:spPr/>
      <dgm:t>
        <a:bodyPr/>
        <a:lstStyle/>
        <a:p>
          <a:endParaRPr lang="en-US"/>
        </a:p>
      </dgm:t>
    </dgm:pt>
    <dgm:pt modelId="{61B78E54-52D7-4991-8DA3-5C8825523865}" type="pres">
      <dgm:prSet presAssocID="{9705FDA8-D7D0-447D-9BF6-AEA118CD618E}" presName="text_6" presStyleLbl="node1" presStyleIdx="5" presStyleCnt="7" custScaleY="827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DD0740-BEE2-40E5-A709-A32FBB057BDC}" type="pres">
      <dgm:prSet presAssocID="{9705FDA8-D7D0-447D-9BF6-AEA118CD618E}" presName="accent_6" presStyleCnt="0"/>
      <dgm:spPr/>
      <dgm:t>
        <a:bodyPr/>
        <a:lstStyle/>
        <a:p>
          <a:endParaRPr lang="en-US"/>
        </a:p>
      </dgm:t>
    </dgm:pt>
    <dgm:pt modelId="{AD540020-E502-43B6-98D1-B8321A1F7DA3}" type="pres">
      <dgm:prSet presAssocID="{9705FDA8-D7D0-447D-9BF6-AEA118CD618E}" presName="accentRepeatNode" presStyleLbl="solidFgAcc1" presStyleIdx="5" presStyleCnt="7"/>
      <dgm:spPr/>
      <dgm:t>
        <a:bodyPr/>
        <a:lstStyle/>
        <a:p>
          <a:endParaRPr lang="en-US"/>
        </a:p>
      </dgm:t>
    </dgm:pt>
    <dgm:pt modelId="{72C098F5-E585-4821-9CF1-940C30399BAF}" type="pres">
      <dgm:prSet presAssocID="{7E72B47C-1296-4B03-BAA2-FE7E76E4E65E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723B5C-32BD-4A9B-A4C5-B744AC97B2A2}" type="pres">
      <dgm:prSet presAssocID="{7E72B47C-1296-4B03-BAA2-FE7E76E4E65E}" presName="accent_7" presStyleCnt="0"/>
      <dgm:spPr/>
      <dgm:t>
        <a:bodyPr/>
        <a:lstStyle/>
        <a:p>
          <a:endParaRPr lang="en-US"/>
        </a:p>
      </dgm:t>
    </dgm:pt>
    <dgm:pt modelId="{37F08EDB-C9FE-4924-B461-FF49C9B5BE57}" type="pres">
      <dgm:prSet presAssocID="{7E72B47C-1296-4B03-BAA2-FE7E76E4E65E}" presName="accentRepeatNode" presStyleLbl="solidFgAcc1" presStyleIdx="6" presStyleCnt="7"/>
      <dgm:spPr/>
      <dgm:t>
        <a:bodyPr/>
        <a:lstStyle/>
        <a:p>
          <a:endParaRPr lang="en-US"/>
        </a:p>
      </dgm:t>
    </dgm:pt>
  </dgm:ptLst>
  <dgm:cxnLst>
    <dgm:cxn modelId="{8E41CF56-B60D-47C0-A844-A54F78B3D355}" srcId="{E861A2CD-A5A8-4114-B6B2-B18DFB425042}" destId="{9705FDA8-D7D0-447D-9BF6-AEA118CD618E}" srcOrd="5" destOrd="0" parTransId="{3C2E6916-70A0-4A7F-B6A5-22326D413103}" sibTransId="{0252D64E-E2D3-4294-B75A-6F7520B313CE}"/>
    <dgm:cxn modelId="{62B0C832-3B75-490E-B9CB-EFF90E8D6E2E}" srcId="{E861A2CD-A5A8-4114-B6B2-B18DFB425042}" destId="{DAE606DC-144E-411D-8BC6-8E97EC8BDAFF}" srcOrd="1" destOrd="0" parTransId="{292B57F6-4AEC-477E-A8D1-C91735A00DEE}" sibTransId="{3BFA9257-6321-44A6-B425-B8A378C2429D}"/>
    <dgm:cxn modelId="{50FD953B-AE43-4418-B626-00E9B9C81762}" type="presOf" srcId="{9705FDA8-D7D0-447D-9BF6-AEA118CD618E}" destId="{61B78E54-52D7-4991-8DA3-5C8825523865}" srcOrd="0" destOrd="0" presId="urn:microsoft.com/office/officeart/2008/layout/VerticalCurvedList"/>
    <dgm:cxn modelId="{0237CD26-8CBB-483B-A3BD-EA1EDF28069D}" srcId="{E861A2CD-A5A8-4114-B6B2-B18DFB425042}" destId="{7E72B47C-1296-4B03-BAA2-FE7E76E4E65E}" srcOrd="6" destOrd="0" parTransId="{5042C7AF-81B3-433A-A1AA-FEB907A6C73B}" sibTransId="{DC81C708-1D0A-497A-9CA3-0BB53105E29D}"/>
    <dgm:cxn modelId="{09211E37-63D1-4A8A-BDCF-41A142776B6F}" type="presOf" srcId="{8100101C-B078-4976-AC38-C5EB18419346}" destId="{ECC9566B-BCED-407E-BA71-FFE7EA8CB063}" srcOrd="0" destOrd="0" presId="urn:microsoft.com/office/officeart/2008/layout/VerticalCurvedList"/>
    <dgm:cxn modelId="{074454B4-1399-41F0-8145-FF551BBADB2A}" type="presOf" srcId="{022FEBB0-9C5A-4DF0-AB67-516A564F1941}" destId="{4636C69A-1AF3-4C8E-AA05-EF4A8E7BA423}" srcOrd="0" destOrd="0" presId="urn:microsoft.com/office/officeart/2008/layout/VerticalCurvedList"/>
    <dgm:cxn modelId="{D58E3A6A-C9F3-4D0D-A90C-455E6B24CD5B}" srcId="{E861A2CD-A5A8-4114-B6B2-B18DFB425042}" destId="{8100101C-B078-4976-AC38-C5EB18419346}" srcOrd="4" destOrd="0" parTransId="{59CB1A87-A99C-4DB1-9A69-397FC0696A56}" sibTransId="{37E21545-C516-4841-BE39-15CE4F11141C}"/>
    <dgm:cxn modelId="{2A69A0AE-1F6B-4051-B2D8-6EFAAB6DFCAE}" type="presOf" srcId="{3065512E-0919-46E1-BA1B-25F10F94FC8B}" destId="{236212EC-3071-4451-B3B3-DF88F23959BB}" srcOrd="0" destOrd="0" presId="urn:microsoft.com/office/officeart/2008/layout/VerticalCurvedList"/>
    <dgm:cxn modelId="{6BD20CC9-AD57-40C3-BA6F-BB8E5D1DC9DA}" type="presOf" srcId="{E861A2CD-A5A8-4114-B6B2-B18DFB425042}" destId="{1F901123-1AB7-4088-B835-646C9E37ECC4}" srcOrd="0" destOrd="0" presId="urn:microsoft.com/office/officeart/2008/layout/VerticalCurvedList"/>
    <dgm:cxn modelId="{9EEE3DA7-6D23-41C4-AF3B-17BBD8CDD6AC}" srcId="{E861A2CD-A5A8-4114-B6B2-B18DFB425042}" destId="{022FEBB0-9C5A-4DF0-AB67-516A564F1941}" srcOrd="2" destOrd="0" parTransId="{FECC7EA3-0E49-4DC7-BE75-1D7E71B9FFC9}" sibTransId="{74B28DF5-0D85-4184-82BB-39FDF846C462}"/>
    <dgm:cxn modelId="{C6078E70-C6D2-411D-91C7-7E65DD6CA48C}" type="presOf" srcId="{CFF71192-1A27-4F49-A253-EAFC46098305}" destId="{18A52CF5-7FBD-4AEA-9FDA-8CC7555E9430}" srcOrd="0" destOrd="0" presId="urn:microsoft.com/office/officeart/2008/layout/VerticalCurvedList"/>
    <dgm:cxn modelId="{77F7B7C2-2BCF-4B1A-B82A-D668FC8ACFC2}" srcId="{E861A2CD-A5A8-4114-B6B2-B18DFB425042}" destId="{93F13686-5E80-4F86-9B9B-EB84929AAEDE}" srcOrd="0" destOrd="0" parTransId="{30675096-E84D-4D51-9E0F-E9302CA72C94}" sibTransId="{CFF71192-1A27-4F49-A253-EAFC46098305}"/>
    <dgm:cxn modelId="{0FAE2C96-614B-4F26-9C7B-A7D5FDD07738}" type="presOf" srcId="{7E72B47C-1296-4B03-BAA2-FE7E76E4E65E}" destId="{72C098F5-E585-4821-9CF1-940C30399BAF}" srcOrd="0" destOrd="0" presId="urn:microsoft.com/office/officeart/2008/layout/VerticalCurvedList"/>
    <dgm:cxn modelId="{F8878193-90BF-461F-A635-EDF82C0E4043}" type="presOf" srcId="{93F13686-5E80-4F86-9B9B-EB84929AAEDE}" destId="{12145996-D7CF-4A3B-8EB5-A9B2A32D9696}" srcOrd="0" destOrd="0" presId="urn:microsoft.com/office/officeart/2008/layout/VerticalCurvedList"/>
    <dgm:cxn modelId="{A43F9696-4CAD-4203-8E79-F84CCE414047}" srcId="{E861A2CD-A5A8-4114-B6B2-B18DFB425042}" destId="{3065512E-0919-46E1-BA1B-25F10F94FC8B}" srcOrd="3" destOrd="0" parTransId="{D47D27C0-C421-490E-8855-782EA4753FCE}" sibTransId="{1CAAE425-CD1B-4BE2-B15B-5063D5A1A18A}"/>
    <dgm:cxn modelId="{C4BB5905-8918-4837-BDEF-0117C040B18B}" type="presOf" srcId="{DAE606DC-144E-411D-8BC6-8E97EC8BDAFF}" destId="{E37AB696-0143-4D28-A44D-16CA7641120C}" srcOrd="0" destOrd="0" presId="urn:microsoft.com/office/officeart/2008/layout/VerticalCurvedList"/>
    <dgm:cxn modelId="{CA1B1AE2-3580-4E59-8B44-54927DA1E002}" type="presParOf" srcId="{1F901123-1AB7-4088-B835-646C9E37ECC4}" destId="{F104DC59-8695-49CC-9112-4D9C8128FB5C}" srcOrd="0" destOrd="0" presId="urn:microsoft.com/office/officeart/2008/layout/VerticalCurvedList"/>
    <dgm:cxn modelId="{DE07C203-1371-44EA-8F62-8793296A779D}" type="presParOf" srcId="{F104DC59-8695-49CC-9112-4D9C8128FB5C}" destId="{3B15BF9A-F3C1-4870-A182-AD56DEBB30C2}" srcOrd="0" destOrd="0" presId="urn:microsoft.com/office/officeart/2008/layout/VerticalCurvedList"/>
    <dgm:cxn modelId="{E894F3D1-2555-405D-B378-1A44CDDE29C0}" type="presParOf" srcId="{3B15BF9A-F3C1-4870-A182-AD56DEBB30C2}" destId="{116FBB45-39AA-4911-8136-E66C7B1F9BF9}" srcOrd="0" destOrd="0" presId="urn:microsoft.com/office/officeart/2008/layout/VerticalCurvedList"/>
    <dgm:cxn modelId="{AB3D0900-B411-40C7-9925-70CCEEF41AC7}" type="presParOf" srcId="{3B15BF9A-F3C1-4870-A182-AD56DEBB30C2}" destId="{18A52CF5-7FBD-4AEA-9FDA-8CC7555E9430}" srcOrd="1" destOrd="0" presId="urn:microsoft.com/office/officeart/2008/layout/VerticalCurvedList"/>
    <dgm:cxn modelId="{DA3F8C6C-80B0-46DF-A96B-0117D66201F4}" type="presParOf" srcId="{3B15BF9A-F3C1-4870-A182-AD56DEBB30C2}" destId="{8FC8D948-2B03-4153-9D33-8CB99C98B20D}" srcOrd="2" destOrd="0" presId="urn:microsoft.com/office/officeart/2008/layout/VerticalCurvedList"/>
    <dgm:cxn modelId="{891C0A6F-D76E-4752-AB37-0905AF97691C}" type="presParOf" srcId="{3B15BF9A-F3C1-4870-A182-AD56DEBB30C2}" destId="{BFCBDC3B-3353-4041-9CCC-7F64579E9A4A}" srcOrd="3" destOrd="0" presId="urn:microsoft.com/office/officeart/2008/layout/VerticalCurvedList"/>
    <dgm:cxn modelId="{55B88513-8B81-47D9-B713-1ABB5432BC2C}" type="presParOf" srcId="{F104DC59-8695-49CC-9112-4D9C8128FB5C}" destId="{12145996-D7CF-4A3B-8EB5-A9B2A32D9696}" srcOrd="1" destOrd="0" presId="urn:microsoft.com/office/officeart/2008/layout/VerticalCurvedList"/>
    <dgm:cxn modelId="{A386E6DE-2935-4DB0-B8F1-A242DDFD09D3}" type="presParOf" srcId="{F104DC59-8695-49CC-9112-4D9C8128FB5C}" destId="{F027053C-4805-4C9C-8C7E-0522B04CC5D6}" srcOrd="2" destOrd="0" presId="urn:microsoft.com/office/officeart/2008/layout/VerticalCurvedList"/>
    <dgm:cxn modelId="{830C8352-9060-4A10-A7A4-E17224AA7FBE}" type="presParOf" srcId="{F027053C-4805-4C9C-8C7E-0522B04CC5D6}" destId="{1996D1CC-C1E4-4B79-9A7A-990ABD7A6139}" srcOrd="0" destOrd="0" presId="urn:microsoft.com/office/officeart/2008/layout/VerticalCurvedList"/>
    <dgm:cxn modelId="{B99298B6-C6B7-4CA4-97E3-90DFC9B83769}" type="presParOf" srcId="{F104DC59-8695-49CC-9112-4D9C8128FB5C}" destId="{E37AB696-0143-4D28-A44D-16CA7641120C}" srcOrd="3" destOrd="0" presId="urn:microsoft.com/office/officeart/2008/layout/VerticalCurvedList"/>
    <dgm:cxn modelId="{CA25F3F2-426A-4B4F-A9D8-204A2C58BCFF}" type="presParOf" srcId="{F104DC59-8695-49CC-9112-4D9C8128FB5C}" destId="{DEDEADB1-FF86-4ED9-A6B4-55A71B5D912B}" srcOrd="4" destOrd="0" presId="urn:microsoft.com/office/officeart/2008/layout/VerticalCurvedList"/>
    <dgm:cxn modelId="{5510983C-8028-4C39-9594-A84E70EACC19}" type="presParOf" srcId="{DEDEADB1-FF86-4ED9-A6B4-55A71B5D912B}" destId="{B790C01E-8709-4286-B724-352B1FF29705}" srcOrd="0" destOrd="0" presId="urn:microsoft.com/office/officeart/2008/layout/VerticalCurvedList"/>
    <dgm:cxn modelId="{FF95F494-7EA9-49C6-89BC-EBC63EDE3780}" type="presParOf" srcId="{F104DC59-8695-49CC-9112-4D9C8128FB5C}" destId="{4636C69A-1AF3-4C8E-AA05-EF4A8E7BA423}" srcOrd="5" destOrd="0" presId="urn:microsoft.com/office/officeart/2008/layout/VerticalCurvedList"/>
    <dgm:cxn modelId="{B001341A-608C-4D3A-ACA1-031E4910F3A5}" type="presParOf" srcId="{F104DC59-8695-49CC-9112-4D9C8128FB5C}" destId="{34998B4F-B3DF-4441-8A1D-EE93E7D8144B}" srcOrd="6" destOrd="0" presId="urn:microsoft.com/office/officeart/2008/layout/VerticalCurvedList"/>
    <dgm:cxn modelId="{9D26A248-F44C-4301-A068-3229AFC0FC79}" type="presParOf" srcId="{34998B4F-B3DF-4441-8A1D-EE93E7D8144B}" destId="{B91C355B-6389-4021-9E5A-BC8B05C9E297}" srcOrd="0" destOrd="0" presId="urn:microsoft.com/office/officeart/2008/layout/VerticalCurvedList"/>
    <dgm:cxn modelId="{3BD1C773-B0B4-40EC-A87E-553F4A3ED393}" type="presParOf" srcId="{F104DC59-8695-49CC-9112-4D9C8128FB5C}" destId="{236212EC-3071-4451-B3B3-DF88F23959BB}" srcOrd="7" destOrd="0" presId="urn:microsoft.com/office/officeart/2008/layout/VerticalCurvedList"/>
    <dgm:cxn modelId="{15778E1B-0259-4B04-AB66-9422DE8759F7}" type="presParOf" srcId="{F104DC59-8695-49CC-9112-4D9C8128FB5C}" destId="{CACB4B0C-E64E-45FA-997E-D3B2A631D68F}" srcOrd="8" destOrd="0" presId="urn:microsoft.com/office/officeart/2008/layout/VerticalCurvedList"/>
    <dgm:cxn modelId="{E6C5D6D8-4C4B-4EFB-8F27-19A0AD586E5E}" type="presParOf" srcId="{CACB4B0C-E64E-45FA-997E-D3B2A631D68F}" destId="{0FC35C36-2B0F-40D9-8D1C-0B97ECE1B1E6}" srcOrd="0" destOrd="0" presId="urn:microsoft.com/office/officeart/2008/layout/VerticalCurvedList"/>
    <dgm:cxn modelId="{8D7704A3-6A24-4381-8F76-60B761E18594}" type="presParOf" srcId="{F104DC59-8695-49CC-9112-4D9C8128FB5C}" destId="{ECC9566B-BCED-407E-BA71-FFE7EA8CB063}" srcOrd="9" destOrd="0" presId="urn:microsoft.com/office/officeart/2008/layout/VerticalCurvedList"/>
    <dgm:cxn modelId="{A251AF4D-0559-4C31-9620-8473D23CAC2F}" type="presParOf" srcId="{F104DC59-8695-49CC-9112-4D9C8128FB5C}" destId="{8785F648-677E-4013-805F-62DDD91D0D01}" srcOrd="10" destOrd="0" presId="urn:microsoft.com/office/officeart/2008/layout/VerticalCurvedList"/>
    <dgm:cxn modelId="{B420BCFD-1011-496E-BD0C-2EC6071A2F3A}" type="presParOf" srcId="{8785F648-677E-4013-805F-62DDD91D0D01}" destId="{D682010F-D3CA-44F0-9E1E-C728AFF794C0}" srcOrd="0" destOrd="0" presId="urn:microsoft.com/office/officeart/2008/layout/VerticalCurvedList"/>
    <dgm:cxn modelId="{593F74B6-FA8A-4F87-B022-19A6DA43C77F}" type="presParOf" srcId="{F104DC59-8695-49CC-9112-4D9C8128FB5C}" destId="{61B78E54-52D7-4991-8DA3-5C8825523865}" srcOrd="11" destOrd="0" presId="urn:microsoft.com/office/officeart/2008/layout/VerticalCurvedList"/>
    <dgm:cxn modelId="{A1110CF3-9653-4A3A-8E70-02E9D8B04132}" type="presParOf" srcId="{F104DC59-8695-49CC-9112-4D9C8128FB5C}" destId="{CFDD0740-BEE2-40E5-A709-A32FBB057BDC}" srcOrd="12" destOrd="0" presId="urn:microsoft.com/office/officeart/2008/layout/VerticalCurvedList"/>
    <dgm:cxn modelId="{7C011310-1EAA-4BB5-9ED7-DCEF5D95C48F}" type="presParOf" srcId="{CFDD0740-BEE2-40E5-A709-A32FBB057BDC}" destId="{AD540020-E502-43B6-98D1-B8321A1F7DA3}" srcOrd="0" destOrd="0" presId="urn:microsoft.com/office/officeart/2008/layout/VerticalCurvedList"/>
    <dgm:cxn modelId="{2CACB564-B9C1-4FDB-8B67-E44BB8EB9E8C}" type="presParOf" srcId="{F104DC59-8695-49CC-9112-4D9C8128FB5C}" destId="{72C098F5-E585-4821-9CF1-940C30399BAF}" srcOrd="13" destOrd="0" presId="urn:microsoft.com/office/officeart/2008/layout/VerticalCurvedList"/>
    <dgm:cxn modelId="{690B1C8C-E4FC-45C8-8B34-20B61A8A844D}" type="presParOf" srcId="{F104DC59-8695-49CC-9112-4D9C8128FB5C}" destId="{14723B5C-32BD-4A9B-A4C5-B744AC97B2A2}" srcOrd="14" destOrd="0" presId="urn:microsoft.com/office/officeart/2008/layout/VerticalCurvedList"/>
    <dgm:cxn modelId="{13227848-B9EA-4F27-99B2-C23E23982998}" type="presParOf" srcId="{14723B5C-32BD-4A9B-A4C5-B744AC97B2A2}" destId="{37F08EDB-C9FE-4924-B461-FF49C9B5BE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61A2CD-A5A8-4114-B6B2-B18DFB425042}" type="doc">
      <dgm:prSet loTypeId="urn:microsoft.com/office/officeart/2008/layout/VerticalCurvedList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3F13686-5E80-4F86-9B9B-EB84929AAEDE}">
      <dgm:prSet phldrT="[Text]" custT="1"/>
      <dgm:spPr/>
      <dgm:t>
        <a:bodyPr/>
        <a:lstStyle/>
        <a:p>
          <a:r>
            <a:rPr lang="ru-RU" sz="1600" dirty="0" smtClean="0"/>
            <a:t>Ознакомиться </a:t>
          </a:r>
          <a:r>
            <a:rPr lang="ru-RU" sz="1600" dirty="0" smtClean="0"/>
            <a:t>с </a:t>
          </a:r>
          <a:r>
            <a:rPr lang="en-US" sz="1600" b="0" i="0" dirty="0" smtClean="0"/>
            <a:t>Business Analysis for Practitioners: A Practice Guide, PMBOK, </a:t>
          </a:r>
          <a:r>
            <a:rPr lang="en-US" sz="1600" dirty="0" smtClean="0"/>
            <a:t>BABOK</a:t>
          </a:r>
          <a:endParaRPr lang="ru-RU" sz="1600" dirty="0"/>
        </a:p>
      </dgm:t>
    </dgm:pt>
    <dgm:pt modelId="{30675096-E84D-4D51-9E0F-E9302CA72C94}" type="parTrans" cxnId="{77F7B7C2-2BCF-4B1A-B82A-D668FC8ACF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CFF71192-1A27-4F49-A253-EAFC46098305}" type="sibTrans" cxnId="{77F7B7C2-2BCF-4B1A-B82A-D668FC8ACF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065512E-0919-46E1-BA1B-25F10F94FC8B}">
      <dgm:prSet phldrT="[Text]" custT="1"/>
      <dgm:spPr/>
      <dgm:t>
        <a:bodyPr/>
        <a:lstStyle/>
        <a:p>
          <a:r>
            <a:rPr lang="ru-RU" sz="1600" dirty="0" smtClean="0"/>
            <a:t>Посетить необходимые тренинги</a:t>
          </a:r>
          <a:endParaRPr lang="ru-RU" sz="1600" dirty="0"/>
        </a:p>
      </dgm:t>
    </dgm:pt>
    <dgm:pt modelId="{D47D27C0-C421-490E-8855-782EA4753FCE}" type="parTrans" cxnId="{A43F9696-4CAD-4203-8E79-F84CCE41404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CAAE425-CD1B-4BE2-B15B-5063D5A1A18A}" type="sibTrans" cxnId="{A43F9696-4CAD-4203-8E79-F84CCE41404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8100101C-B078-4976-AC38-C5EB18419346}">
      <dgm:prSet phldrT="[Text]" custT="1"/>
      <dgm:spPr/>
      <dgm:t>
        <a:bodyPr/>
        <a:lstStyle/>
        <a:p>
          <a:r>
            <a:rPr lang="ru-RU" sz="1600" dirty="0" smtClean="0"/>
            <a:t>Использовать на практике знания из </a:t>
          </a:r>
          <a:r>
            <a:rPr lang="en-US" sz="1600" b="0" i="0" dirty="0" smtClean="0"/>
            <a:t>Practice Guide, </a:t>
          </a:r>
          <a:r>
            <a:rPr lang="en-US" sz="1600" dirty="0" smtClean="0"/>
            <a:t>BABOK</a:t>
          </a:r>
          <a:endParaRPr lang="ru-RU" sz="1600" dirty="0" smtClean="0"/>
        </a:p>
      </dgm:t>
    </dgm:pt>
    <dgm:pt modelId="{59CB1A87-A99C-4DB1-9A69-397FC0696A56}" type="parTrans" cxnId="{D58E3A6A-C9F3-4D0D-A90C-455E6B24CD5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7E21545-C516-4841-BE39-15CE4F11141C}" type="sibTrans" cxnId="{D58E3A6A-C9F3-4D0D-A90C-455E6B24CD5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9705FDA8-D7D0-447D-9BF6-AEA118CD618E}">
      <dgm:prSet phldrT="[Text]" custT="1"/>
      <dgm:spPr/>
      <dgm:t>
        <a:bodyPr/>
        <a:lstStyle/>
        <a:p>
          <a:r>
            <a:rPr lang="ru-RU" sz="1600" dirty="0" smtClean="0"/>
            <a:t>Присоединиться к группе изучения </a:t>
          </a:r>
          <a:r>
            <a:rPr lang="en-US" sz="1600" b="0" i="0" dirty="0" smtClean="0"/>
            <a:t>Practice Guide, </a:t>
          </a:r>
          <a:r>
            <a:rPr lang="en-US" sz="1600" dirty="0" smtClean="0"/>
            <a:t>BABOK</a:t>
          </a:r>
          <a:endParaRPr lang="en-US" sz="1600" dirty="0" smtClean="0"/>
        </a:p>
      </dgm:t>
    </dgm:pt>
    <dgm:pt modelId="{3C2E6916-70A0-4A7F-B6A5-22326D413103}" type="parTrans" cxnId="{8E41CF56-B60D-47C0-A844-A54F78B3D3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252D64E-E2D3-4294-B75A-6F7520B313CE}" type="sibTrans" cxnId="{8E41CF56-B60D-47C0-A844-A54F78B3D3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7E72B47C-1296-4B03-BAA2-FE7E76E4E65E}">
      <dgm:prSet phldrT="[Text]" custT="1"/>
      <dgm:spPr/>
      <dgm:t>
        <a:bodyPr/>
        <a:lstStyle/>
        <a:p>
          <a:r>
            <a:rPr lang="ru-RU" sz="1600" dirty="0" smtClean="0"/>
            <a:t>Посещать форум </a:t>
          </a:r>
          <a:r>
            <a:rPr lang="en-US" sz="1600" dirty="0" smtClean="0"/>
            <a:t>PMI </a:t>
          </a:r>
          <a:r>
            <a:rPr lang="ru-RU" sz="1600" dirty="0" smtClean="0"/>
            <a:t>и </a:t>
          </a:r>
          <a:r>
            <a:rPr lang="ru-RU" sz="1600" dirty="0" smtClean="0"/>
            <a:t>мероприятия локального отделения </a:t>
          </a:r>
          <a:r>
            <a:rPr lang="en-US" sz="1600" dirty="0" smtClean="0"/>
            <a:t>PMI, IIBA</a:t>
          </a:r>
          <a:endParaRPr lang="en-US" sz="1600" dirty="0" smtClean="0"/>
        </a:p>
      </dgm:t>
    </dgm:pt>
    <dgm:pt modelId="{5042C7AF-81B3-433A-A1AA-FEB907A6C73B}" type="parTrans" cxnId="{0237CD26-8CBB-483B-A3BD-EA1EDF28069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C81C708-1D0A-497A-9CA3-0BB53105E29D}" type="sibTrans" cxnId="{0237CD26-8CBB-483B-A3BD-EA1EDF28069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22FEBB0-9C5A-4DF0-AB67-516A564F1941}">
      <dgm:prSet phldrT="[Text]" custT="1"/>
      <dgm:spPr/>
      <dgm:t>
        <a:bodyPr/>
        <a:lstStyle/>
        <a:p>
          <a:r>
            <a:rPr lang="ru-RU" sz="1600" dirty="0" smtClean="0"/>
            <a:t>Ознакомиться с </a:t>
          </a:r>
          <a:r>
            <a:rPr lang="en-US" sz="1600" dirty="0" smtClean="0"/>
            <a:t>FAQ </a:t>
          </a:r>
          <a:r>
            <a:rPr lang="ru-RU" sz="1600" dirty="0" smtClean="0"/>
            <a:t>и рекомендуемыми ресурсами на сайте </a:t>
          </a:r>
          <a:r>
            <a:rPr lang="en-US" sz="1600" dirty="0" smtClean="0"/>
            <a:t>PMI</a:t>
          </a:r>
          <a:endParaRPr lang="ru-RU" sz="1600" dirty="0"/>
        </a:p>
      </dgm:t>
    </dgm:pt>
    <dgm:pt modelId="{74B28DF5-0D85-4184-82BB-39FDF846C462}" type="sibTrans" cxnId="{9EEE3DA7-6D23-41C4-AF3B-17BBD8CDD6AC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FECC7EA3-0E49-4DC7-BE75-1D7E71B9FFC9}" type="parTrans" cxnId="{9EEE3DA7-6D23-41C4-AF3B-17BBD8CDD6AC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F901123-1AB7-4088-B835-646C9E37ECC4}" type="pres">
      <dgm:prSet presAssocID="{E861A2CD-A5A8-4114-B6B2-B18DFB42504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F104DC59-8695-49CC-9112-4D9C8128FB5C}" type="pres">
      <dgm:prSet presAssocID="{E861A2CD-A5A8-4114-B6B2-B18DFB425042}" presName="Name1" presStyleCnt="0"/>
      <dgm:spPr/>
      <dgm:t>
        <a:bodyPr/>
        <a:lstStyle/>
        <a:p>
          <a:endParaRPr lang="en-US"/>
        </a:p>
      </dgm:t>
    </dgm:pt>
    <dgm:pt modelId="{3B15BF9A-F3C1-4870-A182-AD56DEBB30C2}" type="pres">
      <dgm:prSet presAssocID="{E861A2CD-A5A8-4114-B6B2-B18DFB425042}" presName="cycle" presStyleCnt="0"/>
      <dgm:spPr/>
      <dgm:t>
        <a:bodyPr/>
        <a:lstStyle/>
        <a:p>
          <a:endParaRPr lang="en-US"/>
        </a:p>
      </dgm:t>
    </dgm:pt>
    <dgm:pt modelId="{116FBB45-39AA-4911-8136-E66C7B1F9BF9}" type="pres">
      <dgm:prSet presAssocID="{E861A2CD-A5A8-4114-B6B2-B18DFB425042}" presName="srcNode" presStyleLbl="node1" presStyleIdx="0" presStyleCnt="6"/>
      <dgm:spPr/>
      <dgm:t>
        <a:bodyPr/>
        <a:lstStyle/>
        <a:p>
          <a:endParaRPr lang="en-US"/>
        </a:p>
      </dgm:t>
    </dgm:pt>
    <dgm:pt modelId="{18A52CF5-7FBD-4AEA-9FDA-8CC7555E9430}" type="pres">
      <dgm:prSet presAssocID="{E861A2CD-A5A8-4114-B6B2-B18DFB425042}" presName="conn" presStyleLbl="parChTrans1D2" presStyleIdx="0" presStyleCnt="1"/>
      <dgm:spPr/>
      <dgm:t>
        <a:bodyPr/>
        <a:lstStyle/>
        <a:p>
          <a:endParaRPr lang="en-US"/>
        </a:p>
      </dgm:t>
    </dgm:pt>
    <dgm:pt modelId="{8FC8D948-2B03-4153-9D33-8CB99C98B20D}" type="pres">
      <dgm:prSet presAssocID="{E861A2CD-A5A8-4114-B6B2-B18DFB425042}" presName="extraNode" presStyleLbl="node1" presStyleIdx="0" presStyleCnt="6"/>
      <dgm:spPr/>
      <dgm:t>
        <a:bodyPr/>
        <a:lstStyle/>
        <a:p>
          <a:endParaRPr lang="en-US"/>
        </a:p>
      </dgm:t>
    </dgm:pt>
    <dgm:pt modelId="{BFCBDC3B-3353-4041-9CCC-7F64579E9A4A}" type="pres">
      <dgm:prSet presAssocID="{E861A2CD-A5A8-4114-B6B2-B18DFB425042}" presName="dstNode" presStyleLbl="node1" presStyleIdx="0" presStyleCnt="6"/>
      <dgm:spPr/>
      <dgm:t>
        <a:bodyPr/>
        <a:lstStyle/>
        <a:p>
          <a:endParaRPr lang="en-US"/>
        </a:p>
      </dgm:t>
    </dgm:pt>
    <dgm:pt modelId="{12145996-D7CF-4A3B-8EB5-A9B2A32D9696}" type="pres">
      <dgm:prSet presAssocID="{93F13686-5E80-4F86-9B9B-EB84929AAEDE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7053C-4805-4C9C-8C7E-0522B04CC5D6}" type="pres">
      <dgm:prSet presAssocID="{93F13686-5E80-4F86-9B9B-EB84929AAEDE}" presName="accent_1" presStyleCnt="0"/>
      <dgm:spPr/>
      <dgm:t>
        <a:bodyPr/>
        <a:lstStyle/>
        <a:p>
          <a:endParaRPr lang="en-US"/>
        </a:p>
      </dgm:t>
    </dgm:pt>
    <dgm:pt modelId="{1996D1CC-C1E4-4B79-9A7A-990ABD7A6139}" type="pres">
      <dgm:prSet presAssocID="{93F13686-5E80-4F86-9B9B-EB84929AAEDE}" presName="accentRepeatNode" presStyleLbl="solidFgAcc1" presStyleIdx="0" presStyleCnt="6"/>
      <dgm:spPr/>
      <dgm:t>
        <a:bodyPr/>
        <a:lstStyle/>
        <a:p>
          <a:endParaRPr lang="en-US"/>
        </a:p>
      </dgm:t>
    </dgm:pt>
    <dgm:pt modelId="{BCCED8CC-20DC-41EF-8FDE-DACE988D1277}" type="pres">
      <dgm:prSet presAssocID="{022FEBB0-9C5A-4DF0-AB67-516A564F1941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5E5CF6B-E741-493B-8805-3794E2210E38}" type="pres">
      <dgm:prSet presAssocID="{022FEBB0-9C5A-4DF0-AB67-516A564F1941}" presName="accent_2" presStyleCnt="0"/>
      <dgm:spPr/>
    </dgm:pt>
    <dgm:pt modelId="{B91C355B-6389-4021-9E5A-BC8B05C9E297}" type="pres">
      <dgm:prSet presAssocID="{022FEBB0-9C5A-4DF0-AB67-516A564F1941}" presName="accentRepeatNode" presStyleLbl="solidFgAcc1" presStyleIdx="1" presStyleCnt="6"/>
      <dgm:spPr/>
      <dgm:t>
        <a:bodyPr/>
        <a:lstStyle/>
        <a:p>
          <a:endParaRPr lang="en-US"/>
        </a:p>
      </dgm:t>
    </dgm:pt>
    <dgm:pt modelId="{830941D1-0BB4-4C31-B392-269B496175AB}" type="pres">
      <dgm:prSet presAssocID="{3065512E-0919-46E1-BA1B-25F10F94FC8B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D54A51-8418-49AC-B7E3-35EE3FD97017}" type="pres">
      <dgm:prSet presAssocID="{3065512E-0919-46E1-BA1B-25F10F94FC8B}" presName="accent_3" presStyleCnt="0"/>
      <dgm:spPr/>
    </dgm:pt>
    <dgm:pt modelId="{0FC35C36-2B0F-40D9-8D1C-0B97ECE1B1E6}" type="pres">
      <dgm:prSet presAssocID="{3065512E-0919-46E1-BA1B-25F10F94FC8B}" presName="accentRepeatNode" presStyleLbl="solidFgAcc1" presStyleIdx="2" presStyleCnt="6"/>
      <dgm:spPr/>
      <dgm:t>
        <a:bodyPr/>
        <a:lstStyle/>
        <a:p>
          <a:endParaRPr lang="en-US"/>
        </a:p>
      </dgm:t>
    </dgm:pt>
    <dgm:pt modelId="{D105E4EA-0944-4ECB-B91B-7BF479C983F3}" type="pres">
      <dgm:prSet presAssocID="{8100101C-B078-4976-AC38-C5EB18419346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ACA0C6D-3C4C-47B7-B240-D1A9AEE086AD}" type="pres">
      <dgm:prSet presAssocID="{8100101C-B078-4976-AC38-C5EB18419346}" presName="accent_4" presStyleCnt="0"/>
      <dgm:spPr/>
    </dgm:pt>
    <dgm:pt modelId="{D682010F-D3CA-44F0-9E1E-C728AFF794C0}" type="pres">
      <dgm:prSet presAssocID="{8100101C-B078-4976-AC38-C5EB18419346}" presName="accentRepeatNode" presStyleLbl="solidFgAcc1" presStyleIdx="3" presStyleCnt="6"/>
      <dgm:spPr/>
      <dgm:t>
        <a:bodyPr/>
        <a:lstStyle/>
        <a:p>
          <a:endParaRPr lang="en-US"/>
        </a:p>
      </dgm:t>
    </dgm:pt>
    <dgm:pt modelId="{30E122CC-F134-46A0-917C-CBEE18AF71CD}" type="pres">
      <dgm:prSet presAssocID="{9705FDA8-D7D0-447D-9BF6-AEA118CD618E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DE87525-C2E6-4491-93FC-E8FE8E4B9D0C}" type="pres">
      <dgm:prSet presAssocID="{9705FDA8-D7D0-447D-9BF6-AEA118CD618E}" presName="accent_5" presStyleCnt="0"/>
      <dgm:spPr/>
    </dgm:pt>
    <dgm:pt modelId="{AD540020-E502-43B6-98D1-B8321A1F7DA3}" type="pres">
      <dgm:prSet presAssocID="{9705FDA8-D7D0-447D-9BF6-AEA118CD618E}" presName="accentRepeatNode" presStyleLbl="solidFgAcc1" presStyleIdx="4" presStyleCnt="6"/>
      <dgm:spPr/>
      <dgm:t>
        <a:bodyPr/>
        <a:lstStyle/>
        <a:p>
          <a:endParaRPr lang="en-US"/>
        </a:p>
      </dgm:t>
    </dgm:pt>
    <dgm:pt modelId="{DC270039-DC82-4C64-8124-E6D3D18C8018}" type="pres">
      <dgm:prSet presAssocID="{7E72B47C-1296-4B03-BAA2-FE7E76E4E65E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C078C0C-68EF-48BD-A385-AB7199219504}" type="pres">
      <dgm:prSet presAssocID="{7E72B47C-1296-4B03-BAA2-FE7E76E4E65E}" presName="accent_6" presStyleCnt="0"/>
      <dgm:spPr/>
    </dgm:pt>
    <dgm:pt modelId="{37F08EDB-C9FE-4924-B461-FF49C9B5BE57}" type="pres">
      <dgm:prSet presAssocID="{7E72B47C-1296-4B03-BAA2-FE7E76E4E65E}" presName="accentRepeatNode" presStyleLbl="solidFgAcc1" presStyleIdx="5" presStyleCnt="6"/>
      <dgm:spPr/>
      <dgm:t>
        <a:bodyPr/>
        <a:lstStyle/>
        <a:p>
          <a:endParaRPr lang="en-US"/>
        </a:p>
      </dgm:t>
    </dgm:pt>
  </dgm:ptLst>
  <dgm:cxnLst>
    <dgm:cxn modelId="{296E2D2B-B280-4479-968A-605D54EE5F8C}" type="presOf" srcId="{7E72B47C-1296-4B03-BAA2-FE7E76E4E65E}" destId="{DC270039-DC82-4C64-8124-E6D3D18C8018}" srcOrd="0" destOrd="0" presId="urn:microsoft.com/office/officeart/2008/layout/VerticalCurvedList"/>
    <dgm:cxn modelId="{77F7B7C2-2BCF-4B1A-B82A-D668FC8ACFC2}" srcId="{E861A2CD-A5A8-4114-B6B2-B18DFB425042}" destId="{93F13686-5E80-4F86-9B9B-EB84929AAEDE}" srcOrd="0" destOrd="0" parTransId="{30675096-E84D-4D51-9E0F-E9302CA72C94}" sibTransId="{CFF71192-1A27-4F49-A253-EAFC46098305}"/>
    <dgm:cxn modelId="{8E41CF56-B60D-47C0-A844-A54F78B3D355}" srcId="{E861A2CD-A5A8-4114-B6B2-B18DFB425042}" destId="{9705FDA8-D7D0-447D-9BF6-AEA118CD618E}" srcOrd="4" destOrd="0" parTransId="{3C2E6916-70A0-4A7F-B6A5-22326D413103}" sibTransId="{0252D64E-E2D3-4294-B75A-6F7520B313CE}"/>
    <dgm:cxn modelId="{9EEE3DA7-6D23-41C4-AF3B-17BBD8CDD6AC}" srcId="{E861A2CD-A5A8-4114-B6B2-B18DFB425042}" destId="{022FEBB0-9C5A-4DF0-AB67-516A564F1941}" srcOrd="1" destOrd="0" parTransId="{FECC7EA3-0E49-4DC7-BE75-1D7E71B9FFC9}" sibTransId="{74B28DF5-0D85-4184-82BB-39FDF846C462}"/>
    <dgm:cxn modelId="{3F9AAAFA-3D5B-442A-AF2C-EF97AE6476FF}" type="presOf" srcId="{9705FDA8-D7D0-447D-9BF6-AEA118CD618E}" destId="{30E122CC-F134-46A0-917C-CBEE18AF71CD}" srcOrd="0" destOrd="0" presId="urn:microsoft.com/office/officeart/2008/layout/VerticalCurvedList"/>
    <dgm:cxn modelId="{850FE49B-A9D7-46C9-B9DF-48245A0131E0}" type="presOf" srcId="{022FEBB0-9C5A-4DF0-AB67-516A564F1941}" destId="{BCCED8CC-20DC-41EF-8FDE-DACE988D1277}" srcOrd="0" destOrd="0" presId="urn:microsoft.com/office/officeart/2008/layout/VerticalCurvedList"/>
    <dgm:cxn modelId="{A43F9696-4CAD-4203-8E79-F84CCE414047}" srcId="{E861A2CD-A5A8-4114-B6B2-B18DFB425042}" destId="{3065512E-0919-46E1-BA1B-25F10F94FC8B}" srcOrd="2" destOrd="0" parTransId="{D47D27C0-C421-490E-8855-782EA4753FCE}" sibTransId="{1CAAE425-CD1B-4BE2-B15B-5063D5A1A18A}"/>
    <dgm:cxn modelId="{D58E3A6A-C9F3-4D0D-A90C-455E6B24CD5B}" srcId="{E861A2CD-A5A8-4114-B6B2-B18DFB425042}" destId="{8100101C-B078-4976-AC38-C5EB18419346}" srcOrd="3" destOrd="0" parTransId="{59CB1A87-A99C-4DB1-9A69-397FC0696A56}" sibTransId="{37E21545-C516-4841-BE39-15CE4F11141C}"/>
    <dgm:cxn modelId="{0237CD26-8CBB-483B-A3BD-EA1EDF28069D}" srcId="{E861A2CD-A5A8-4114-B6B2-B18DFB425042}" destId="{7E72B47C-1296-4B03-BAA2-FE7E76E4E65E}" srcOrd="5" destOrd="0" parTransId="{5042C7AF-81B3-433A-A1AA-FEB907A6C73B}" sibTransId="{DC81C708-1D0A-497A-9CA3-0BB53105E29D}"/>
    <dgm:cxn modelId="{3BEC57CA-E156-425D-965E-BDA806CEAB6B}" type="presOf" srcId="{8100101C-B078-4976-AC38-C5EB18419346}" destId="{D105E4EA-0944-4ECB-B91B-7BF479C983F3}" srcOrd="0" destOrd="0" presId="urn:microsoft.com/office/officeart/2008/layout/VerticalCurvedList"/>
    <dgm:cxn modelId="{A2D881E3-6674-451C-978E-043D0E7D30DE}" type="presOf" srcId="{3065512E-0919-46E1-BA1B-25F10F94FC8B}" destId="{830941D1-0BB4-4C31-B392-269B496175AB}" srcOrd="0" destOrd="0" presId="urn:microsoft.com/office/officeart/2008/layout/VerticalCurvedList"/>
    <dgm:cxn modelId="{22C83CE6-370A-4AA9-87D6-C8C8628239C6}" type="presOf" srcId="{CFF71192-1A27-4F49-A253-EAFC46098305}" destId="{18A52CF5-7FBD-4AEA-9FDA-8CC7555E9430}" srcOrd="0" destOrd="0" presId="urn:microsoft.com/office/officeart/2008/layout/VerticalCurvedList"/>
    <dgm:cxn modelId="{63F6AFB8-7A0B-4FFE-BFCA-CC94ED9D63FC}" type="presOf" srcId="{93F13686-5E80-4F86-9B9B-EB84929AAEDE}" destId="{12145996-D7CF-4A3B-8EB5-A9B2A32D9696}" srcOrd="0" destOrd="0" presId="urn:microsoft.com/office/officeart/2008/layout/VerticalCurvedList"/>
    <dgm:cxn modelId="{030B44C9-81CF-4FEE-9606-148309CBFB2B}" type="presOf" srcId="{E861A2CD-A5A8-4114-B6B2-B18DFB425042}" destId="{1F901123-1AB7-4088-B835-646C9E37ECC4}" srcOrd="0" destOrd="0" presId="urn:microsoft.com/office/officeart/2008/layout/VerticalCurvedList"/>
    <dgm:cxn modelId="{80270F7C-5506-4AEA-8E37-1E2FB2D415E0}" type="presParOf" srcId="{1F901123-1AB7-4088-B835-646C9E37ECC4}" destId="{F104DC59-8695-49CC-9112-4D9C8128FB5C}" srcOrd="0" destOrd="0" presId="urn:microsoft.com/office/officeart/2008/layout/VerticalCurvedList"/>
    <dgm:cxn modelId="{A9223D49-4049-4F8D-96A1-0E466490655E}" type="presParOf" srcId="{F104DC59-8695-49CC-9112-4D9C8128FB5C}" destId="{3B15BF9A-F3C1-4870-A182-AD56DEBB30C2}" srcOrd="0" destOrd="0" presId="urn:microsoft.com/office/officeart/2008/layout/VerticalCurvedList"/>
    <dgm:cxn modelId="{19A345CA-3EA9-42FA-BF08-EC73832F814A}" type="presParOf" srcId="{3B15BF9A-F3C1-4870-A182-AD56DEBB30C2}" destId="{116FBB45-39AA-4911-8136-E66C7B1F9BF9}" srcOrd="0" destOrd="0" presId="urn:microsoft.com/office/officeart/2008/layout/VerticalCurvedList"/>
    <dgm:cxn modelId="{CE8D8400-3637-441B-8CFF-AB23B553E952}" type="presParOf" srcId="{3B15BF9A-F3C1-4870-A182-AD56DEBB30C2}" destId="{18A52CF5-7FBD-4AEA-9FDA-8CC7555E9430}" srcOrd="1" destOrd="0" presId="urn:microsoft.com/office/officeart/2008/layout/VerticalCurvedList"/>
    <dgm:cxn modelId="{5053EBFC-CEF0-4B15-ADDC-D1350B7D2CB9}" type="presParOf" srcId="{3B15BF9A-F3C1-4870-A182-AD56DEBB30C2}" destId="{8FC8D948-2B03-4153-9D33-8CB99C98B20D}" srcOrd="2" destOrd="0" presId="urn:microsoft.com/office/officeart/2008/layout/VerticalCurvedList"/>
    <dgm:cxn modelId="{18CFEF34-0159-4285-B419-1AA9F1A372CC}" type="presParOf" srcId="{3B15BF9A-F3C1-4870-A182-AD56DEBB30C2}" destId="{BFCBDC3B-3353-4041-9CCC-7F64579E9A4A}" srcOrd="3" destOrd="0" presId="urn:microsoft.com/office/officeart/2008/layout/VerticalCurvedList"/>
    <dgm:cxn modelId="{4989DE42-710D-443E-AAEE-EA00C1D3CC47}" type="presParOf" srcId="{F104DC59-8695-49CC-9112-4D9C8128FB5C}" destId="{12145996-D7CF-4A3B-8EB5-A9B2A32D9696}" srcOrd="1" destOrd="0" presId="urn:microsoft.com/office/officeart/2008/layout/VerticalCurvedList"/>
    <dgm:cxn modelId="{F51B0D43-95B4-432E-B7BE-EBE60CA2862E}" type="presParOf" srcId="{F104DC59-8695-49CC-9112-4D9C8128FB5C}" destId="{F027053C-4805-4C9C-8C7E-0522B04CC5D6}" srcOrd="2" destOrd="0" presId="urn:microsoft.com/office/officeart/2008/layout/VerticalCurvedList"/>
    <dgm:cxn modelId="{86065867-3C02-49E9-9135-A264D1D65504}" type="presParOf" srcId="{F027053C-4805-4C9C-8C7E-0522B04CC5D6}" destId="{1996D1CC-C1E4-4B79-9A7A-990ABD7A6139}" srcOrd="0" destOrd="0" presId="urn:microsoft.com/office/officeart/2008/layout/VerticalCurvedList"/>
    <dgm:cxn modelId="{36BF86D8-1033-4F41-933C-D134781EAC3E}" type="presParOf" srcId="{F104DC59-8695-49CC-9112-4D9C8128FB5C}" destId="{BCCED8CC-20DC-41EF-8FDE-DACE988D1277}" srcOrd="3" destOrd="0" presId="urn:microsoft.com/office/officeart/2008/layout/VerticalCurvedList"/>
    <dgm:cxn modelId="{D9AE7F31-87BB-4CFA-92AD-B7487F644EAC}" type="presParOf" srcId="{F104DC59-8695-49CC-9112-4D9C8128FB5C}" destId="{D5E5CF6B-E741-493B-8805-3794E2210E38}" srcOrd="4" destOrd="0" presId="urn:microsoft.com/office/officeart/2008/layout/VerticalCurvedList"/>
    <dgm:cxn modelId="{43293043-C5F8-4DED-8446-7351F25161EB}" type="presParOf" srcId="{D5E5CF6B-E741-493B-8805-3794E2210E38}" destId="{B91C355B-6389-4021-9E5A-BC8B05C9E297}" srcOrd="0" destOrd="0" presId="urn:microsoft.com/office/officeart/2008/layout/VerticalCurvedList"/>
    <dgm:cxn modelId="{AC148B5B-98EE-401B-AA24-920C08D4C057}" type="presParOf" srcId="{F104DC59-8695-49CC-9112-4D9C8128FB5C}" destId="{830941D1-0BB4-4C31-B392-269B496175AB}" srcOrd="5" destOrd="0" presId="urn:microsoft.com/office/officeart/2008/layout/VerticalCurvedList"/>
    <dgm:cxn modelId="{8230CC9E-0150-4691-8C28-04CA14878707}" type="presParOf" srcId="{F104DC59-8695-49CC-9112-4D9C8128FB5C}" destId="{7CD54A51-8418-49AC-B7E3-35EE3FD97017}" srcOrd="6" destOrd="0" presId="urn:microsoft.com/office/officeart/2008/layout/VerticalCurvedList"/>
    <dgm:cxn modelId="{7C2E342D-8994-4DB8-8678-2A1E31050644}" type="presParOf" srcId="{7CD54A51-8418-49AC-B7E3-35EE3FD97017}" destId="{0FC35C36-2B0F-40D9-8D1C-0B97ECE1B1E6}" srcOrd="0" destOrd="0" presId="urn:microsoft.com/office/officeart/2008/layout/VerticalCurvedList"/>
    <dgm:cxn modelId="{0724B8DE-DF5E-4D0C-A963-CF0B081A55BF}" type="presParOf" srcId="{F104DC59-8695-49CC-9112-4D9C8128FB5C}" destId="{D105E4EA-0944-4ECB-B91B-7BF479C983F3}" srcOrd="7" destOrd="0" presId="urn:microsoft.com/office/officeart/2008/layout/VerticalCurvedList"/>
    <dgm:cxn modelId="{4F28D00C-B367-4765-BA60-00D62825AE9B}" type="presParOf" srcId="{F104DC59-8695-49CC-9112-4D9C8128FB5C}" destId="{8ACA0C6D-3C4C-47B7-B240-D1A9AEE086AD}" srcOrd="8" destOrd="0" presId="urn:microsoft.com/office/officeart/2008/layout/VerticalCurvedList"/>
    <dgm:cxn modelId="{293C80EE-BBE4-4E8F-9EEA-330606E47DA4}" type="presParOf" srcId="{8ACA0C6D-3C4C-47B7-B240-D1A9AEE086AD}" destId="{D682010F-D3CA-44F0-9E1E-C728AFF794C0}" srcOrd="0" destOrd="0" presId="urn:microsoft.com/office/officeart/2008/layout/VerticalCurvedList"/>
    <dgm:cxn modelId="{A16D15BF-680D-43FE-8256-F01C7A67C0E5}" type="presParOf" srcId="{F104DC59-8695-49CC-9112-4D9C8128FB5C}" destId="{30E122CC-F134-46A0-917C-CBEE18AF71CD}" srcOrd="9" destOrd="0" presId="urn:microsoft.com/office/officeart/2008/layout/VerticalCurvedList"/>
    <dgm:cxn modelId="{BE0CF5CE-A4F4-4C85-A582-F37E0F5A324D}" type="presParOf" srcId="{F104DC59-8695-49CC-9112-4D9C8128FB5C}" destId="{CDE87525-C2E6-4491-93FC-E8FE8E4B9D0C}" srcOrd="10" destOrd="0" presId="urn:microsoft.com/office/officeart/2008/layout/VerticalCurvedList"/>
    <dgm:cxn modelId="{3557D6FF-7DBB-4FE1-A5CE-53B3341E5E17}" type="presParOf" srcId="{CDE87525-C2E6-4491-93FC-E8FE8E4B9D0C}" destId="{AD540020-E502-43B6-98D1-B8321A1F7DA3}" srcOrd="0" destOrd="0" presId="urn:microsoft.com/office/officeart/2008/layout/VerticalCurvedList"/>
    <dgm:cxn modelId="{250D5ED0-B74A-421B-B227-F250DDAFF1C9}" type="presParOf" srcId="{F104DC59-8695-49CC-9112-4D9C8128FB5C}" destId="{DC270039-DC82-4C64-8124-E6D3D18C8018}" srcOrd="11" destOrd="0" presId="urn:microsoft.com/office/officeart/2008/layout/VerticalCurvedList"/>
    <dgm:cxn modelId="{53349096-1908-4509-9D83-4BC63F696B5F}" type="presParOf" srcId="{F104DC59-8695-49CC-9112-4D9C8128FB5C}" destId="{8C078C0C-68EF-48BD-A385-AB7199219504}" srcOrd="12" destOrd="0" presId="urn:microsoft.com/office/officeart/2008/layout/VerticalCurvedList"/>
    <dgm:cxn modelId="{523B04E2-6C30-43D4-95C4-8EF06F9223A7}" type="presParOf" srcId="{8C078C0C-68EF-48BD-A385-AB7199219504}" destId="{37F08EDB-C9FE-4924-B461-FF49C9B5BE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0DEEA-9307-43A1-A942-3E9056957E20}">
      <dsp:nvSpPr>
        <dsp:cNvPr id="0" name=""/>
        <dsp:cNvSpPr/>
      </dsp:nvSpPr>
      <dsp:spPr>
        <a:xfrm>
          <a:off x="6021277" y="1214452"/>
          <a:ext cx="354882" cy="259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8096"/>
              </a:lnTo>
              <a:lnTo>
                <a:pt x="354882" y="2598096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0E16A-F9B9-4AFA-BFA7-3C879D692B44}">
      <dsp:nvSpPr>
        <dsp:cNvPr id="0" name=""/>
        <dsp:cNvSpPr/>
      </dsp:nvSpPr>
      <dsp:spPr>
        <a:xfrm>
          <a:off x="6021277" y="1214452"/>
          <a:ext cx="354882" cy="1885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5876"/>
              </a:lnTo>
              <a:lnTo>
                <a:pt x="354882" y="1885876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0ABAF-EDE3-4D9C-9791-CC6F87FB3B69}">
      <dsp:nvSpPr>
        <dsp:cNvPr id="0" name=""/>
        <dsp:cNvSpPr/>
      </dsp:nvSpPr>
      <dsp:spPr>
        <a:xfrm>
          <a:off x="6021277" y="1214452"/>
          <a:ext cx="354882" cy="1173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3657"/>
              </a:lnTo>
              <a:lnTo>
                <a:pt x="354882" y="1173657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00C3E-331C-4984-BEC4-99F0CD2E5064}">
      <dsp:nvSpPr>
        <dsp:cNvPr id="0" name=""/>
        <dsp:cNvSpPr/>
      </dsp:nvSpPr>
      <dsp:spPr>
        <a:xfrm>
          <a:off x="6021277" y="1214452"/>
          <a:ext cx="354882" cy="461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437"/>
              </a:lnTo>
              <a:lnTo>
                <a:pt x="354882" y="461437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4D2CA3-5A95-4673-8F08-CFBB5E2CB62B}">
      <dsp:nvSpPr>
        <dsp:cNvPr id="0" name=""/>
        <dsp:cNvSpPr/>
      </dsp:nvSpPr>
      <dsp:spPr>
        <a:xfrm>
          <a:off x="4106153" y="502233"/>
          <a:ext cx="2861476" cy="210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328"/>
              </a:lnTo>
              <a:lnTo>
                <a:pt x="2861476" y="105328"/>
              </a:lnTo>
              <a:lnTo>
                <a:pt x="2861476" y="210656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C9E60C-8DE5-4E70-B074-FD7302E0D2A3}">
      <dsp:nvSpPr>
        <dsp:cNvPr id="0" name=""/>
        <dsp:cNvSpPr/>
      </dsp:nvSpPr>
      <dsp:spPr>
        <a:xfrm>
          <a:off x="3006802" y="1214452"/>
          <a:ext cx="427871" cy="259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8096"/>
              </a:lnTo>
              <a:lnTo>
                <a:pt x="427871" y="2598096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2115E-1519-4FFD-A3FC-43DBBCD8F248}">
      <dsp:nvSpPr>
        <dsp:cNvPr id="0" name=""/>
        <dsp:cNvSpPr/>
      </dsp:nvSpPr>
      <dsp:spPr>
        <a:xfrm>
          <a:off x="3006802" y="1214452"/>
          <a:ext cx="427871" cy="1885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5876"/>
              </a:lnTo>
              <a:lnTo>
                <a:pt x="427871" y="1885876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6F716-2AA5-460F-B841-566AB577CB54}">
      <dsp:nvSpPr>
        <dsp:cNvPr id="0" name=""/>
        <dsp:cNvSpPr/>
      </dsp:nvSpPr>
      <dsp:spPr>
        <a:xfrm>
          <a:off x="3006802" y="1214452"/>
          <a:ext cx="427871" cy="1173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3657"/>
              </a:lnTo>
              <a:lnTo>
                <a:pt x="427871" y="1173657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2FDE46-A178-4DEE-AAA1-CDCEA0D08926}">
      <dsp:nvSpPr>
        <dsp:cNvPr id="0" name=""/>
        <dsp:cNvSpPr/>
      </dsp:nvSpPr>
      <dsp:spPr>
        <a:xfrm>
          <a:off x="3006802" y="1214452"/>
          <a:ext cx="427871" cy="461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437"/>
              </a:lnTo>
              <a:lnTo>
                <a:pt x="427871" y="461437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27749E-300D-432F-B843-DB6CC636F191}">
      <dsp:nvSpPr>
        <dsp:cNvPr id="0" name=""/>
        <dsp:cNvSpPr/>
      </dsp:nvSpPr>
      <dsp:spPr>
        <a:xfrm>
          <a:off x="4060433" y="502233"/>
          <a:ext cx="91440" cy="2106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5328"/>
              </a:lnTo>
              <a:lnTo>
                <a:pt x="87359" y="105328"/>
              </a:lnTo>
              <a:lnTo>
                <a:pt x="87359" y="210656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59D19-EFC2-4FD1-B695-EDDD2EBA96A5}">
      <dsp:nvSpPr>
        <dsp:cNvPr id="0" name=""/>
        <dsp:cNvSpPr/>
      </dsp:nvSpPr>
      <dsp:spPr>
        <a:xfrm>
          <a:off x="306651" y="1214452"/>
          <a:ext cx="367374" cy="1885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5876"/>
              </a:lnTo>
              <a:lnTo>
                <a:pt x="367374" y="1885876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C161-FA73-4C5D-85BB-6EF1D71AC228}">
      <dsp:nvSpPr>
        <dsp:cNvPr id="0" name=""/>
        <dsp:cNvSpPr/>
      </dsp:nvSpPr>
      <dsp:spPr>
        <a:xfrm>
          <a:off x="306651" y="1214452"/>
          <a:ext cx="367374" cy="1173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3657"/>
              </a:lnTo>
              <a:lnTo>
                <a:pt x="367374" y="1173657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77C28-0DD4-4CA3-ABA3-1376760A8140}">
      <dsp:nvSpPr>
        <dsp:cNvPr id="0" name=""/>
        <dsp:cNvSpPr/>
      </dsp:nvSpPr>
      <dsp:spPr>
        <a:xfrm>
          <a:off x="306651" y="1214452"/>
          <a:ext cx="367374" cy="461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437"/>
              </a:lnTo>
              <a:lnTo>
                <a:pt x="367374" y="461437"/>
              </a:lnTo>
            </a:path>
          </a:pathLst>
        </a:custGeom>
        <a:noFill/>
        <a:ln w="127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E2A67-5E42-4A8A-B323-CF9D789FD9C5}">
      <dsp:nvSpPr>
        <dsp:cNvPr id="0" name=""/>
        <dsp:cNvSpPr/>
      </dsp:nvSpPr>
      <dsp:spPr>
        <a:xfrm>
          <a:off x="1286316" y="502233"/>
          <a:ext cx="2819837" cy="210656"/>
        </a:xfrm>
        <a:custGeom>
          <a:avLst/>
          <a:gdLst/>
          <a:ahLst/>
          <a:cxnLst/>
          <a:rect l="0" t="0" r="0" b="0"/>
          <a:pathLst>
            <a:path>
              <a:moveTo>
                <a:pt x="2819837" y="0"/>
              </a:moveTo>
              <a:lnTo>
                <a:pt x="2819837" y="105328"/>
              </a:lnTo>
              <a:lnTo>
                <a:pt x="0" y="105328"/>
              </a:lnTo>
              <a:lnTo>
                <a:pt x="0" y="210656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12A10-E9FC-42FA-B3B2-14B63AC3428B}">
      <dsp:nvSpPr>
        <dsp:cNvPr id="0" name=""/>
        <dsp:cNvSpPr/>
      </dsp:nvSpPr>
      <dsp:spPr>
        <a:xfrm>
          <a:off x="2040767" y="670"/>
          <a:ext cx="4130772" cy="501562"/>
        </a:xfrm>
        <a:prstGeom prst="rect">
          <a:avLst/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Методологии/стандарты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040767" y="670"/>
        <a:ext cx="4130772" cy="501562"/>
      </dsp:txXfrm>
    </dsp:sp>
    <dsp:sp modelId="{106DD5B5-63DA-48E6-AC22-24FDD8F583E2}">
      <dsp:nvSpPr>
        <dsp:cNvPr id="0" name=""/>
        <dsp:cNvSpPr/>
      </dsp:nvSpPr>
      <dsp:spPr>
        <a:xfrm>
          <a:off x="2111315" y="54056"/>
          <a:ext cx="561363" cy="4012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5393B5-25C6-48C1-A811-E4F313D0B364}">
      <dsp:nvSpPr>
        <dsp:cNvPr id="0" name=""/>
        <dsp:cNvSpPr/>
      </dsp:nvSpPr>
      <dsp:spPr>
        <a:xfrm>
          <a:off x="61735" y="712889"/>
          <a:ext cx="2449161" cy="501562"/>
        </a:xfrm>
        <a:prstGeom prst="rect">
          <a:avLst/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Requirement engineering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1735" y="712889"/>
        <a:ext cx="2449161" cy="501562"/>
      </dsp:txXfrm>
    </dsp:sp>
    <dsp:sp modelId="{516A128B-0AD9-46C4-B4F1-E16504FD027E}">
      <dsp:nvSpPr>
        <dsp:cNvPr id="0" name=""/>
        <dsp:cNvSpPr/>
      </dsp:nvSpPr>
      <dsp:spPr>
        <a:xfrm>
          <a:off x="151098" y="782371"/>
          <a:ext cx="575423" cy="36477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EA2E6-5D80-4A83-B3B3-8CCEE9157F6C}">
      <dsp:nvSpPr>
        <dsp:cNvPr id="0" name=""/>
        <dsp:cNvSpPr/>
      </dsp:nvSpPr>
      <dsp:spPr>
        <a:xfrm>
          <a:off x="674026" y="1425108"/>
          <a:ext cx="1323413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IREB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74026" y="1425108"/>
        <a:ext cx="1323413" cy="501562"/>
      </dsp:txXfrm>
    </dsp:sp>
    <dsp:sp modelId="{02BE0247-527F-470D-8103-266088FC2642}">
      <dsp:nvSpPr>
        <dsp:cNvPr id="0" name=""/>
        <dsp:cNvSpPr/>
      </dsp:nvSpPr>
      <dsp:spPr>
        <a:xfrm>
          <a:off x="708812" y="1480629"/>
          <a:ext cx="452872" cy="4012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F31C9F-1F9A-496C-9FFD-932050287836}">
      <dsp:nvSpPr>
        <dsp:cNvPr id="0" name=""/>
        <dsp:cNvSpPr/>
      </dsp:nvSpPr>
      <dsp:spPr>
        <a:xfrm>
          <a:off x="674026" y="2137328"/>
          <a:ext cx="1323413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REQB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74026" y="2137328"/>
        <a:ext cx="1323413" cy="501562"/>
      </dsp:txXfrm>
    </dsp:sp>
    <dsp:sp modelId="{19A7AB11-E27B-4138-8891-94826BB0B95B}">
      <dsp:nvSpPr>
        <dsp:cNvPr id="0" name=""/>
        <dsp:cNvSpPr/>
      </dsp:nvSpPr>
      <dsp:spPr>
        <a:xfrm>
          <a:off x="725648" y="2176010"/>
          <a:ext cx="411225" cy="419142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7D36EA-2223-4CA5-971D-078D0B99C746}">
      <dsp:nvSpPr>
        <dsp:cNvPr id="0" name=""/>
        <dsp:cNvSpPr/>
      </dsp:nvSpPr>
      <dsp:spPr>
        <a:xfrm>
          <a:off x="674026" y="2849547"/>
          <a:ext cx="1323413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BCS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74026" y="2849547"/>
        <a:ext cx="1323413" cy="501562"/>
      </dsp:txXfrm>
    </dsp:sp>
    <dsp:sp modelId="{70001400-B91E-45C4-96BA-08F7DE41B9B1}">
      <dsp:nvSpPr>
        <dsp:cNvPr id="0" name=""/>
        <dsp:cNvSpPr/>
      </dsp:nvSpPr>
      <dsp:spPr>
        <a:xfrm>
          <a:off x="741411" y="2896088"/>
          <a:ext cx="300937" cy="401250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C8B530-4B79-42BE-8B50-BCF79E8F48B4}">
      <dsp:nvSpPr>
        <dsp:cNvPr id="0" name=""/>
        <dsp:cNvSpPr/>
      </dsp:nvSpPr>
      <dsp:spPr>
        <a:xfrm>
          <a:off x="2721554" y="712889"/>
          <a:ext cx="2852478" cy="501562"/>
        </a:xfrm>
        <a:prstGeom prst="rect">
          <a:avLst/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Business analysis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721554" y="712889"/>
        <a:ext cx="2852478" cy="501562"/>
      </dsp:txXfrm>
    </dsp:sp>
    <dsp:sp modelId="{45C2515C-D52F-4D2E-A08B-18E4F186F67A}">
      <dsp:nvSpPr>
        <dsp:cNvPr id="0" name=""/>
        <dsp:cNvSpPr/>
      </dsp:nvSpPr>
      <dsp:spPr>
        <a:xfrm>
          <a:off x="2763342" y="763045"/>
          <a:ext cx="537116" cy="401250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67676-8CA1-48AD-84B4-3975E3C5E83C}">
      <dsp:nvSpPr>
        <dsp:cNvPr id="0" name=""/>
        <dsp:cNvSpPr/>
      </dsp:nvSpPr>
      <dsp:spPr>
        <a:xfrm>
          <a:off x="3434673" y="1425108"/>
          <a:ext cx="1139300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IIBA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434673" y="1425108"/>
        <a:ext cx="1139300" cy="501562"/>
      </dsp:txXfrm>
    </dsp:sp>
    <dsp:sp modelId="{26E20192-0E6E-4243-80E7-220A2778B08E}">
      <dsp:nvSpPr>
        <dsp:cNvPr id="0" name=""/>
        <dsp:cNvSpPr/>
      </dsp:nvSpPr>
      <dsp:spPr>
        <a:xfrm>
          <a:off x="3463820" y="1475265"/>
          <a:ext cx="351389" cy="4012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1233DB-6699-4074-A118-0B6380433BD0}">
      <dsp:nvSpPr>
        <dsp:cNvPr id="0" name=""/>
        <dsp:cNvSpPr/>
      </dsp:nvSpPr>
      <dsp:spPr>
        <a:xfrm>
          <a:off x="3434673" y="2137328"/>
          <a:ext cx="1139300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PMI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3434673" y="2137328"/>
        <a:ext cx="1139300" cy="501562"/>
      </dsp:txXfrm>
    </dsp:sp>
    <dsp:sp modelId="{27A466DA-6692-4BC1-9BE3-BF4683922AE1}">
      <dsp:nvSpPr>
        <dsp:cNvPr id="0" name=""/>
        <dsp:cNvSpPr/>
      </dsp:nvSpPr>
      <dsp:spPr>
        <a:xfrm>
          <a:off x="3463049" y="2187484"/>
          <a:ext cx="319454" cy="401250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59892-66A2-4FF0-9ECD-C6B6777C7ED0}">
      <dsp:nvSpPr>
        <dsp:cNvPr id="0" name=""/>
        <dsp:cNvSpPr/>
      </dsp:nvSpPr>
      <dsp:spPr>
        <a:xfrm>
          <a:off x="3434673" y="2849547"/>
          <a:ext cx="1139300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BCS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434673" y="2849547"/>
        <a:ext cx="1139300" cy="501562"/>
      </dsp:txXfrm>
    </dsp:sp>
    <dsp:sp modelId="{22DE5360-346C-4257-90BF-011838EC3E8E}">
      <dsp:nvSpPr>
        <dsp:cNvPr id="0" name=""/>
        <dsp:cNvSpPr/>
      </dsp:nvSpPr>
      <dsp:spPr>
        <a:xfrm>
          <a:off x="3479787" y="2899703"/>
          <a:ext cx="335422" cy="401250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176D3-3D42-43D1-8A61-4378A101A588}">
      <dsp:nvSpPr>
        <dsp:cNvPr id="0" name=""/>
        <dsp:cNvSpPr/>
      </dsp:nvSpPr>
      <dsp:spPr>
        <a:xfrm>
          <a:off x="3434673" y="3561766"/>
          <a:ext cx="1139300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QAI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434673" y="3561766"/>
        <a:ext cx="1139300" cy="501562"/>
      </dsp:txXfrm>
    </dsp:sp>
    <dsp:sp modelId="{1432F1DC-5D96-43DB-B724-C2640426E87A}">
      <dsp:nvSpPr>
        <dsp:cNvPr id="0" name=""/>
        <dsp:cNvSpPr/>
      </dsp:nvSpPr>
      <dsp:spPr>
        <a:xfrm>
          <a:off x="3495755" y="3611923"/>
          <a:ext cx="319454" cy="401250"/>
        </a:xfrm>
        <a:prstGeom prst="rect">
          <a:avLst/>
        </a:prstGeom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D4830-5F28-4DC1-8346-BBCF2B2EC8BE}">
      <dsp:nvSpPr>
        <dsp:cNvPr id="0" name=""/>
        <dsp:cNvSpPr/>
      </dsp:nvSpPr>
      <dsp:spPr>
        <a:xfrm>
          <a:off x="5784689" y="712889"/>
          <a:ext cx="2365882" cy="501562"/>
        </a:xfrm>
        <a:prstGeom prst="rect">
          <a:avLst/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Agile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5784689" y="712889"/>
        <a:ext cx="2365882" cy="501562"/>
      </dsp:txXfrm>
    </dsp:sp>
    <dsp:sp modelId="{F78F26D3-63B6-4967-ADF7-144B2F42A272}">
      <dsp:nvSpPr>
        <dsp:cNvPr id="0" name=""/>
        <dsp:cNvSpPr/>
      </dsp:nvSpPr>
      <dsp:spPr>
        <a:xfrm>
          <a:off x="5830334" y="776321"/>
          <a:ext cx="640994" cy="380052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4B3FB0-4068-4144-BEAB-1BC8CAD765E5}">
      <dsp:nvSpPr>
        <dsp:cNvPr id="0" name=""/>
        <dsp:cNvSpPr/>
      </dsp:nvSpPr>
      <dsp:spPr>
        <a:xfrm>
          <a:off x="6376159" y="1425108"/>
          <a:ext cx="1841809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  Scrum alliance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376159" y="1425108"/>
        <a:ext cx="1841809" cy="501562"/>
      </dsp:txXfrm>
    </dsp:sp>
    <dsp:sp modelId="{9CD2347D-C888-450B-B6BE-7A93BB3A08B6}">
      <dsp:nvSpPr>
        <dsp:cNvPr id="0" name=""/>
        <dsp:cNvSpPr/>
      </dsp:nvSpPr>
      <dsp:spPr>
        <a:xfrm>
          <a:off x="6416674" y="1475265"/>
          <a:ext cx="426073" cy="401250"/>
        </a:xfrm>
        <a:prstGeom prst="rect">
          <a:avLst/>
        </a:prstGeom>
        <a:blipFill>
          <a:blip xmlns:r="http://schemas.openxmlformats.org/officeDocument/2006/relationships"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4E098B-9F85-4E25-945E-30723D52D020}">
      <dsp:nvSpPr>
        <dsp:cNvPr id="0" name=""/>
        <dsp:cNvSpPr/>
      </dsp:nvSpPr>
      <dsp:spPr>
        <a:xfrm>
          <a:off x="6376159" y="2137328"/>
          <a:ext cx="1821265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   IC Agile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376159" y="2137328"/>
        <a:ext cx="1821265" cy="501562"/>
      </dsp:txXfrm>
    </dsp:sp>
    <dsp:sp modelId="{92AE5D32-CC38-4ECE-B06A-8116EBC8F98F}">
      <dsp:nvSpPr>
        <dsp:cNvPr id="0" name=""/>
        <dsp:cNvSpPr/>
      </dsp:nvSpPr>
      <dsp:spPr>
        <a:xfrm>
          <a:off x="6411447" y="2187484"/>
          <a:ext cx="403379" cy="401250"/>
        </a:xfrm>
        <a:prstGeom prst="rect">
          <a:avLst/>
        </a:prstGeom>
        <a:blipFill>
          <a:blip xmlns:r="http://schemas.openxmlformats.org/officeDocument/2006/relationships"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AB41F-0141-4CB9-8591-5F89DE28568B}">
      <dsp:nvSpPr>
        <dsp:cNvPr id="0" name=""/>
        <dsp:cNvSpPr/>
      </dsp:nvSpPr>
      <dsp:spPr>
        <a:xfrm>
          <a:off x="6376159" y="2849547"/>
          <a:ext cx="1795866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Scrum. org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376159" y="2849547"/>
        <a:ext cx="1795866" cy="501562"/>
      </dsp:txXfrm>
    </dsp:sp>
    <dsp:sp modelId="{F40FCCD2-A154-407F-BDB5-E218AAC5B2BE}">
      <dsp:nvSpPr>
        <dsp:cNvPr id="0" name=""/>
        <dsp:cNvSpPr/>
      </dsp:nvSpPr>
      <dsp:spPr>
        <a:xfrm>
          <a:off x="6417496" y="2899703"/>
          <a:ext cx="422050" cy="401250"/>
        </a:xfrm>
        <a:prstGeom prst="rect">
          <a:avLst/>
        </a:prstGeom>
        <a:blipFill>
          <a:blip xmlns:r="http://schemas.openxmlformats.org/officeDocument/2006/relationships"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2D5F0-96B2-4332-83B7-CA33AF30C100}">
      <dsp:nvSpPr>
        <dsp:cNvPr id="0" name=""/>
        <dsp:cNvSpPr/>
      </dsp:nvSpPr>
      <dsp:spPr>
        <a:xfrm>
          <a:off x="6376159" y="3561766"/>
          <a:ext cx="1790599" cy="501562"/>
        </a:xfrm>
        <a:prstGeom prst="rect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1575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     </a:t>
          </a:r>
          <a:r>
            <a:rPr lang="en-US" sz="1600" kern="1200" dirty="0" err="1" smtClean="0">
              <a:solidFill>
                <a:schemeClr val="tx1"/>
              </a:solidFill>
            </a:rPr>
            <a:t>iSQI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376159" y="3561766"/>
        <a:ext cx="1790599" cy="501562"/>
      </dsp:txXfrm>
    </dsp:sp>
    <dsp:sp modelId="{DD015668-E237-4D39-96F0-3F1B26766854}">
      <dsp:nvSpPr>
        <dsp:cNvPr id="0" name=""/>
        <dsp:cNvSpPr/>
      </dsp:nvSpPr>
      <dsp:spPr>
        <a:xfrm>
          <a:off x="6409465" y="3611923"/>
          <a:ext cx="430082" cy="401250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52CF5-7FBD-4AEA-9FDA-8CC7555E9430}">
      <dsp:nvSpPr>
        <dsp:cNvPr id="0" name=""/>
        <dsp:cNvSpPr/>
      </dsp:nvSpPr>
      <dsp:spPr>
        <a:xfrm>
          <a:off x="-4146461" y="-636319"/>
          <a:ext cx="4940773" cy="4940773"/>
        </a:xfrm>
        <a:prstGeom prst="blockArc">
          <a:avLst>
            <a:gd name="adj1" fmla="val 18900000"/>
            <a:gd name="adj2" fmla="val 2700000"/>
            <a:gd name="adj3" fmla="val 437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C5B3C-3E76-4159-9D0D-0406536FF155}">
      <dsp:nvSpPr>
        <dsp:cNvPr id="0" name=""/>
        <dsp:cNvSpPr/>
      </dsp:nvSpPr>
      <dsp:spPr>
        <a:xfrm>
          <a:off x="257354" y="166753"/>
          <a:ext cx="6591470" cy="333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Заполнить </a:t>
          </a:r>
          <a:r>
            <a:rPr lang="en-US" sz="1600" kern="1200" dirty="0" smtClean="0"/>
            <a:t>application form</a:t>
          </a:r>
          <a:endParaRPr lang="ru-RU" sz="1600" kern="1200" dirty="0"/>
        </a:p>
      </dsp:txBody>
      <dsp:txXfrm>
        <a:off x="257354" y="166753"/>
        <a:ext cx="6591470" cy="333360"/>
      </dsp:txXfrm>
    </dsp:sp>
    <dsp:sp modelId="{B790C01E-8709-4286-B724-352B1FF29705}">
      <dsp:nvSpPr>
        <dsp:cNvPr id="0" name=""/>
        <dsp:cNvSpPr/>
      </dsp:nvSpPr>
      <dsp:spPr>
        <a:xfrm>
          <a:off x="49004" y="125083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76FA2C-0B11-4EB3-9D17-52AF0564CB07}">
      <dsp:nvSpPr>
        <dsp:cNvPr id="0" name=""/>
        <dsp:cNvSpPr/>
      </dsp:nvSpPr>
      <dsp:spPr>
        <a:xfrm>
          <a:off x="559242" y="667087"/>
          <a:ext cx="6289583" cy="333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Заплатить за проверку </a:t>
          </a:r>
          <a:r>
            <a:rPr lang="en-US" sz="1600" kern="1200" dirty="0" smtClean="0"/>
            <a:t>application</a:t>
          </a:r>
          <a:r>
            <a:rPr lang="ru-RU" sz="1600" kern="1200" dirty="0" smtClean="0"/>
            <a:t> </a:t>
          </a:r>
          <a:r>
            <a:rPr lang="en-US" sz="1600" kern="1200" dirty="0" smtClean="0"/>
            <a:t>form</a:t>
          </a:r>
          <a:endParaRPr lang="ru-RU" sz="1600" kern="1200" dirty="0"/>
        </a:p>
      </dsp:txBody>
      <dsp:txXfrm>
        <a:off x="559242" y="667087"/>
        <a:ext cx="6289583" cy="333360"/>
      </dsp:txXfrm>
    </dsp:sp>
    <dsp:sp modelId="{B91C355B-6389-4021-9E5A-BC8B05C9E297}">
      <dsp:nvSpPr>
        <dsp:cNvPr id="0" name=""/>
        <dsp:cNvSpPr/>
      </dsp:nvSpPr>
      <dsp:spPr>
        <a:xfrm>
          <a:off x="350892" y="625417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383C02-D0B0-4821-BA2D-44EBF2666292}">
      <dsp:nvSpPr>
        <dsp:cNvPr id="0" name=""/>
        <dsp:cNvSpPr/>
      </dsp:nvSpPr>
      <dsp:spPr>
        <a:xfrm>
          <a:off x="724675" y="1167053"/>
          <a:ext cx="6124150" cy="333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Пройти аудит</a:t>
          </a:r>
          <a:r>
            <a:rPr lang="en-US" sz="1600" kern="1200" dirty="0" smtClean="0"/>
            <a:t> (1 </a:t>
          </a:r>
          <a:r>
            <a:rPr lang="ru-RU" sz="1600" kern="1200" dirty="0" smtClean="0"/>
            <a:t>месяц</a:t>
          </a:r>
          <a:r>
            <a:rPr lang="en-US" sz="1600" kern="1200" dirty="0" smtClean="0"/>
            <a:t>)</a:t>
          </a:r>
          <a:endParaRPr lang="ru-RU" sz="1600" kern="1200" dirty="0"/>
        </a:p>
      </dsp:txBody>
      <dsp:txXfrm>
        <a:off x="724675" y="1167053"/>
        <a:ext cx="6124150" cy="333360"/>
      </dsp:txXfrm>
    </dsp:sp>
    <dsp:sp modelId="{0FC35C36-2B0F-40D9-8D1C-0B97ECE1B1E6}">
      <dsp:nvSpPr>
        <dsp:cNvPr id="0" name=""/>
        <dsp:cNvSpPr/>
      </dsp:nvSpPr>
      <dsp:spPr>
        <a:xfrm>
          <a:off x="516325" y="1125383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D5D798F-4E21-4317-A0F4-6B6ACC971C36}">
      <dsp:nvSpPr>
        <dsp:cNvPr id="0" name=""/>
        <dsp:cNvSpPr/>
      </dsp:nvSpPr>
      <dsp:spPr>
        <a:xfrm>
          <a:off x="777496" y="1667387"/>
          <a:ext cx="6071329" cy="333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Оплатить членство</a:t>
          </a:r>
          <a:r>
            <a:rPr lang="en-US" sz="1600" kern="1200" dirty="0" smtClean="0"/>
            <a:t> </a:t>
          </a:r>
          <a:r>
            <a:rPr lang="ru-RU" sz="1600" kern="1200" dirty="0" smtClean="0"/>
            <a:t>(опционально)</a:t>
          </a:r>
          <a:endParaRPr lang="ru-RU" sz="1600" kern="1200" dirty="0"/>
        </a:p>
      </dsp:txBody>
      <dsp:txXfrm>
        <a:off x="777496" y="1667387"/>
        <a:ext cx="6071329" cy="333360"/>
      </dsp:txXfrm>
    </dsp:sp>
    <dsp:sp modelId="{1996D1CC-C1E4-4B79-9A7A-990ABD7A6139}">
      <dsp:nvSpPr>
        <dsp:cNvPr id="0" name=""/>
        <dsp:cNvSpPr/>
      </dsp:nvSpPr>
      <dsp:spPr>
        <a:xfrm>
          <a:off x="569146" y="1625717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C9566B-BCED-407E-BA71-FFE7EA8CB063}">
      <dsp:nvSpPr>
        <dsp:cNvPr id="0" name=""/>
        <dsp:cNvSpPr/>
      </dsp:nvSpPr>
      <dsp:spPr>
        <a:xfrm>
          <a:off x="724675" y="2167721"/>
          <a:ext cx="6124150" cy="333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Оплатить экзамен</a:t>
          </a:r>
        </a:p>
      </dsp:txBody>
      <dsp:txXfrm>
        <a:off x="724675" y="2167721"/>
        <a:ext cx="6124150" cy="333360"/>
      </dsp:txXfrm>
    </dsp:sp>
    <dsp:sp modelId="{D682010F-D3CA-44F0-9E1E-C728AFF794C0}">
      <dsp:nvSpPr>
        <dsp:cNvPr id="0" name=""/>
        <dsp:cNvSpPr/>
      </dsp:nvSpPr>
      <dsp:spPr>
        <a:xfrm>
          <a:off x="516325" y="2126051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B78E54-52D7-4991-8DA3-5C8825523865}">
      <dsp:nvSpPr>
        <dsp:cNvPr id="0" name=""/>
        <dsp:cNvSpPr/>
      </dsp:nvSpPr>
      <dsp:spPr>
        <a:xfrm>
          <a:off x="559242" y="2610199"/>
          <a:ext cx="6289583" cy="4483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Выбрать место и дату сдачи экзамена (</a:t>
          </a:r>
          <a:r>
            <a:rPr lang="ru-RU" sz="1600" b="1" kern="1200" dirty="0" smtClean="0"/>
            <a:t>1 год </a:t>
          </a:r>
          <a:r>
            <a:rPr lang="ru-RU" sz="1600" b="0" kern="1200" dirty="0" smtClean="0"/>
            <a:t>с момента подтверждения </a:t>
          </a:r>
          <a:r>
            <a:rPr lang="en-US" sz="1600" b="0" kern="1200" dirty="0" smtClean="0"/>
            <a:t>application form</a:t>
          </a:r>
          <a:endParaRPr lang="en-US" sz="1600" kern="1200" dirty="0" smtClean="0"/>
        </a:p>
      </dsp:txBody>
      <dsp:txXfrm>
        <a:off x="559242" y="2610199"/>
        <a:ext cx="6289583" cy="448336"/>
      </dsp:txXfrm>
    </dsp:sp>
    <dsp:sp modelId="{AD540020-E502-43B6-98D1-B8321A1F7DA3}">
      <dsp:nvSpPr>
        <dsp:cNvPr id="0" name=""/>
        <dsp:cNvSpPr/>
      </dsp:nvSpPr>
      <dsp:spPr>
        <a:xfrm>
          <a:off x="350892" y="2626017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C098F5-E585-4821-9CF1-940C30399BAF}">
      <dsp:nvSpPr>
        <dsp:cNvPr id="0" name=""/>
        <dsp:cNvSpPr/>
      </dsp:nvSpPr>
      <dsp:spPr>
        <a:xfrm>
          <a:off x="257354" y="3168021"/>
          <a:ext cx="6591470" cy="333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460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Сдать экзамен</a:t>
          </a:r>
          <a:endParaRPr lang="en-US" sz="1600" kern="1200" dirty="0" smtClean="0"/>
        </a:p>
      </dsp:txBody>
      <dsp:txXfrm>
        <a:off x="257354" y="3168021"/>
        <a:ext cx="6591470" cy="333360"/>
      </dsp:txXfrm>
    </dsp:sp>
    <dsp:sp modelId="{37F08EDB-C9FE-4924-B461-FF49C9B5BE57}">
      <dsp:nvSpPr>
        <dsp:cNvPr id="0" name=""/>
        <dsp:cNvSpPr/>
      </dsp:nvSpPr>
      <dsp:spPr>
        <a:xfrm>
          <a:off x="49004" y="3126351"/>
          <a:ext cx="416700" cy="416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52CF5-7FBD-4AEA-9FDA-8CC7555E9430}">
      <dsp:nvSpPr>
        <dsp:cNvPr id="0" name=""/>
        <dsp:cNvSpPr/>
      </dsp:nvSpPr>
      <dsp:spPr>
        <a:xfrm>
          <a:off x="-4541429" y="-696489"/>
          <a:ext cx="5410940" cy="5410940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45996-D7CF-4A3B-8EB5-A9B2A32D9696}">
      <dsp:nvSpPr>
        <dsp:cNvPr id="0" name=""/>
        <dsp:cNvSpPr/>
      </dsp:nvSpPr>
      <dsp:spPr>
        <a:xfrm>
          <a:off x="281860" y="182656"/>
          <a:ext cx="7129718" cy="3651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Ознакомиться с </a:t>
          </a:r>
          <a:r>
            <a:rPr lang="en-US" sz="1600" kern="1200" dirty="0" smtClean="0"/>
            <a:t>BABOK</a:t>
          </a:r>
          <a:endParaRPr lang="ru-RU" sz="1600" kern="1200" dirty="0"/>
        </a:p>
      </dsp:txBody>
      <dsp:txXfrm>
        <a:off x="281860" y="182656"/>
        <a:ext cx="7129718" cy="365152"/>
      </dsp:txXfrm>
    </dsp:sp>
    <dsp:sp modelId="{1996D1CC-C1E4-4B79-9A7A-990ABD7A6139}">
      <dsp:nvSpPr>
        <dsp:cNvPr id="0" name=""/>
        <dsp:cNvSpPr/>
      </dsp:nvSpPr>
      <dsp:spPr>
        <a:xfrm>
          <a:off x="53639" y="137012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7AB696-0143-4D28-A44D-16CA7641120C}">
      <dsp:nvSpPr>
        <dsp:cNvPr id="0" name=""/>
        <dsp:cNvSpPr/>
      </dsp:nvSpPr>
      <dsp:spPr>
        <a:xfrm>
          <a:off x="612538" y="730706"/>
          <a:ext cx="6799039" cy="3651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Ознакомиться с примерами вопросов</a:t>
          </a:r>
          <a:endParaRPr lang="ru-RU" sz="1600" kern="1200" dirty="0"/>
        </a:p>
      </dsp:txBody>
      <dsp:txXfrm>
        <a:off x="612538" y="730706"/>
        <a:ext cx="6799039" cy="365152"/>
      </dsp:txXfrm>
    </dsp:sp>
    <dsp:sp modelId="{B790C01E-8709-4286-B724-352B1FF29705}">
      <dsp:nvSpPr>
        <dsp:cNvPr id="0" name=""/>
        <dsp:cNvSpPr/>
      </dsp:nvSpPr>
      <dsp:spPr>
        <a:xfrm>
          <a:off x="384318" y="685062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636C69A-1AF3-4C8E-AA05-EF4A8E7BA423}">
      <dsp:nvSpPr>
        <dsp:cNvPr id="0" name=""/>
        <dsp:cNvSpPr/>
      </dsp:nvSpPr>
      <dsp:spPr>
        <a:xfrm>
          <a:off x="793748" y="1278354"/>
          <a:ext cx="6617829" cy="3651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Ознакомиться с </a:t>
          </a:r>
          <a:r>
            <a:rPr lang="en-US" sz="1600" kern="1200" dirty="0" smtClean="0"/>
            <a:t>FAQ </a:t>
          </a:r>
          <a:r>
            <a:rPr lang="ru-RU" sz="1600" kern="1200" dirty="0" smtClean="0"/>
            <a:t>и рекомендуемыми ресурсами на сайте </a:t>
          </a:r>
          <a:r>
            <a:rPr lang="en-US" sz="1600" kern="1200" dirty="0" smtClean="0"/>
            <a:t>IIBA</a:t>
          </a:r>
          <a:endParaRPr lang="ru-RU" sz="1600" kern="1200" dirty="0"/>
        </a:p>
      </dsp:txBody>
      <dsp:txXfrm>
        <a:off x="793748" y="1278354"/>
        <a:ext cx="6617829" cy="365152"/>
      </dsp:txXfrm>
    </dsp:sp>
    <dsp:sp modelId="{B91C355B-6389-4021-9E5A-BC8B05C9E297}">
      <dsp:nvSpPr>
        <dsp:cNvPr id="0" name=""/>
        <dsp:cNvSpPr/>
      </dsp:nvSpPr>
      <dsp:spPr>
        <a:xfrm>
          <a:off x="565528" y="1232710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6212EC-3071-4451-B3B3-DF88F23959BB}">
      <dsp:nvSpPr>
        <dsp:cNvPr id="0" name=""/>
        <dsp:cNvSpPr/>
      </dsp:nvSpPr>
      <dsp:spPr>
        <a:xfrm>
          <a:off x="851607" y="1826404"/>
          <a:ext cx="6559971" cy="3651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Посетить необходимые тренинги</a:t>
          </a:r>
          <a:endParaRPr lang="ru-RU" sz="1600" kern="1200" dirty="0"/>
        </a:p>
      </dsp:txBody>
      <dsp:txXfrm>
        <a:off x="851607" y="1826404"/>
        <a:ext cx="6559971" cy="365152"/>
      </dsp:txXfrm>
    </dsp:sp>
    <dsp:sp modelId="{0FC35C36-2B0F-40D9-8D1C-0B97ECE1B1E6}">
      <dsp:nvSpPr>
        <dsp:cNvPr id="0" name=""/>
        <dsp:cNvSpPr/>
      </dsp:nvSpPr>
      <dsp:spPr>
        <a:xfrm>
          <a:off x="623386" y="1780760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C9566B-BCED-407E-BA71-FFE7EA8CB063}">
      <dsp:nvSpPr>
        <dsp:cNvPr id="0" name=""/>
        <dsp:cNvSpPr/>
      </dsp:nvSpPr>
      <dsp:spPr>
        <a:xfrm>
          <a:off x="793748" y="2374454"/>
          <a:ext cx="6617829" cy="3651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Использовать на практике знания из </a:t>
          </a:r>
          <a:r>
            <a:rPr lang="en-US" sz="1600" kern="1200" dirty="0" smtClean="0"/>
            <a:t>BABOK</a:t>
          </a:r>
          <a:endParaRPr lang="ru-RU" sz="1600" kern="1200" dirty="0" smtClean="0"/>
        </a:p>
      </dsp:txBody>
      <dsp:txXfrm>
        <a:off x="793748" y="2374454"/>
        <a:ext cx="6617829" cy="365152"/>
      </dsp:txXfrm>
    </dsp:sp>
    <dsp:sp modelId="{D682010F-D3CA-44F0-9E1E-C728AFF794C0}">
      <dsp:nvSpPr>
        <dsp:cNvPr id="0" name=""/>
        <dsp:cNvSpPr/>
      </dsp:nvSpPr>
      <dsp:spPr>
        <a:xfrm>
          <a:off x="565528" y="2328810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B78E54-52D7-4991-8DA3-5C8825523865}">
      <dsp:nvSpPr>
        <dsp:cNvPr id="0" name=""/>
        <dsp:cNvSpPr/>
      </dsp:nvSpPr>
      <dsp:spPr>
        <a:xfrm>
          <a:off x="612538" y="2953559"/>
          <a:ext cx="6799039" cy="3022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Присоединиться к группе изучения </a:t>
          </a:r>
          <a:r>
            <a:rPr lang="en-US" sz="1600" kern="1200" dirty="0" smtClean="0"/>
            <a:t>BABOK</a:t>
          </a:r>
        </a:p>
      </dsp:txBody>
      <dsp:txXfrm>
        <a:off x="612538" y="2953559"/>
        <a:ext cx="6799039" cy="302240"/>
      </dsp:txXfrm>
    </dsp:sp>
    <dsp:sp modelId="{AD540020-E502-43B6-98D1-B8321A1F7DA3}">
      <dsp:nvSpPr>
        <dsp:cNvPr id="0" name=""/>
        <dsp:cNvSpPr/>
      </dsp:nvSpPr>
      <dsp:spPr>
        <a:xfrm>
          <a:off x="384318" y="2876458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C098F5-E585-4821-9CF1-940C30399BAF}">
      <dsp:nvSpPr>
        <dsp:cNvPr id="0" name=""/>
        <dsp:cNvSpPr/>
      </dsp:nvSpPr>
      <dsp:spPr>
        <a:xfrm>
          <a:off x="281860" y="3470153"/>
          <a:ext cx="7129718" cy="3651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984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Посещать форум </a:t>
          </a:r>
          <a:r>
            <a:rPr lang="en-US" sz="1600" kern="1200" dirty="0" smtClean="0"/>
            <a:t>IIBA </a:t>
          </a:r>
          <a:r>
            <a:rPr lang="ru-RU" sz="1600" kern="1200" dirty="0" smtClean="0"/>
            <a:t>и мероприятия локального отделения </a:t>
          </a:r>
          <a:r>
            <a:rPr lang="en-US" sz="1600" kern="1200" dirty="0" smtClean="0"/>
            <a:t>IIBA</a:t>
          </a:r>
        </a:p>
      </dsp:txBody>
      <dsp:txXfrm>
        <a:off x="281860" y="3470153"/>
        <a:ext cx="7129718" cy="365152"/>
      </dsp:txXfrm>
    </dsp:sp>
    <dsp:sp modelId="{37F08EDB-C9FE-4924-B461-FF49C9B5BE57}">
      <dsp:nvSpPr>
        <dsp:cNvPr id="0" name=""/>
        <dsp:cNvSpPr/>
      </dsp:nvSpPr>
      <dsp:spPr>
        <a:xfrm>
          <a:off x="53639" y="3424509"/>
          <a:ext cx="456440" cy="4564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52CF5-7FBD-4AEA-9FDA-8CC7555E9430}">
      <dsp:nvSpPr>
        <dsp:cNvPr id="0" name=""/>
        <dsp:cNvSpPr/>
      </dsp:nvSpPr>
      <dsp:spPr>
        <a:xfrm>
          <a:off x="-4542249" y="-696489"/>
          <a:ext cx="5410940" cy="5410940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45996-D7CF-4A3B-8EB5-A9B2A32D9696}">
      <dsp:nvSpPr>
        <dsp:cNvPr id="0" name=""/>
        <dsp:cNvSpPr/>
      </dsp:nvSpPr>
      <dsp:spPr>
        <a:xfrm>
          <a:off x="324434" y="211585"/>
          <a:ext cx="7086324" cy="423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576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Ознакомиться </a:t>
          </a:r>
          <a:r>
            <a:rPr lang="ru-RU" sz="1600" kern="1200" dirty="0" smtClean="0"/>
            <a:t>с </a:t>
          </a:r>
          <a:r>
            <a:rPr lang="en-US" sz="1600" b="0" i="0" kern="1200" dirty="0" smtClean="0"/>
            <a:t>Business Analysis for Practitioners: A Practice Guide, PMBOK, </a:t>
          </a:r>
          <a:r>
            <a:rPr lang="en-US" sz="1600" kern="1200" dirty="0" smtClean="0"/>
            <a:t>BABOK</a:t>
          </a:r>
          <a:endParaRPr lang="ru-RU" sz="1600" kern="1200" dirty="0"/>
        </a:p>
      </dsp:txBody>
      <dsp:txXfrm>
        <a:off x="324434" y="211585"/>
        <a:ext cx="7086324" cy="423011"/>
      </dsp:txXfrm>
    </dsp:sp>
    <dsp:sp modelId="{1996D1CC-C1E4-4B79-9A7A-990ABD7A6139}">
      <dsp:nvSpPr>
        <dsp:cNvPr id="0" name=""/>
        <dsp:cNvSpPr/>
      </dsp:nvSpPr>
      <dsp:spPr>
        <a:xfrm>
          <a:off x="60052" y="158709"/>
          <a:ext cx="528763" cy="528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CED8CC-20DC-41EF-8FDE-DACE988D1277}">
      <dsp:nvSpPr>
        <dsp:cNvPr id="0" name=""/>
        <dsp:cNvSpPr/>
      </dsp:nvSpPr>
      <dsp:spPr>
        <a:xfrm>
          <a:off x="672389" y="846022"/>
          <a:ext cx="6738368" cy="423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576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Ознакомиться с </a:t>
          </a:r>
          <a:r>
            <a:rPr lang="en-US" sz="1600" kern="1200" dirty="0" smtClean="0"/>
            <a:t>FAQ </a:t>
          </a:r>
          <a:r>
            <a:rPr lang="ru-RU" sz="1600" kern="1200" dirty="0" smtClean="0"/>
            <a:t>и рекомендуемыми ресурсами на сайте </a:t>
          </a:r>
          <a:r>
            <a:rPr lang="en-US" sz="1600" kern="1200" dirty="0" smtClean="0"/>
            <a:t>PMI</a:t>
          </a:r>
          <a:endParaRPr lang="ru-RU" sz="1600" kern="1200" dirty="0"/>
        </a:p>
      </dsp:txBody>
      <dsp:txXfrm>
        <a:off x="672389" y="846022"/>
        <a:ext cx="6738368" cy="423011"/>
      </dsp:txXfrm>
    </dsp:sp>
    <dsp:sp modelId="{B91C355B-6389-4021-9E5A-BC8B05C9E297}">
      <dsp:nvSpPr>
        <dsp:cNvPr id="0" name=""/>
        <dsp:cNvSpPr/>
      </dsp:nvSpPr>
      <dsp:spPr>
        <a:xfrm>
          <a:off x="408007" y="793145"/>
          <a:ext cx="528763" cy="528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30941D1-0BB4-4C31-B392-269B496175AB}">
      <dsp:nvSpPr>
        <dsp:cNvPr id="0" name=""/>
        <dsp:cNvSpPr/>
      </dsp:nvSpPr>
      <dsp:spPr>
        <a:xfrm>
          <a:off x="831501" y="1480458"/>
          <a:ext cx="6579257" cy="423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576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Посетить необходимые тренинги</a:t>
          </a:r>
          <a:endParaRPr lang="ru-RU" sz="1600" kern="1200" dirty="0"/>
        </a:p>
      </dsp:txBody>
      <dsp:txXfrm>
        <a:off x="831501" y="1480458"/>
        <a:ext cx="6579257" cy="423011"/>
      </dsp:txXfrm>
    </dsp:sp>
    <dsp:sp modelId="{0FC35C36-2B0F-40D9-8D1C-0B97ECE1B1E6}">
      <dsp:nvSpPr>
        <dsp:cNvPr id="0" name=""/>
        <dsp:cNvSpPr/>
      </dsp:nvSpPr>
      <dsp:spPr>
        <a:xfrm>
          <a:off x="567119" y="1427581"/>
          <a:ext cx="528763" cy="528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05E4EA-0944-4ECB-B91B-7BF479C983F3}">
      <dsp:nvSpPr>
        <dsp:cNvPr id="0" name=""/>
        <dsp:cNvSpPr/>
      </dsp:nvSpPr>
      <dsp:spPr>
        <a:xfrm>
          <a:off x="831501" y="2114492"/>
          <a:ext cx="6579257" cy="423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576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Использовать на практике знания из </a:t>
          </a:r>
          <a:r>
            <a:rPr lang="en-US" sz="1600" b="0" i="0" kern="1200" dirty="0" smtClean="0"/>
            <a:t>Practice Guide, </a:t>
          </a:r>
          <a:r>
            <a:rPr lang="en-US" sz="1600" kern="1200" dirty="0" smtClean="0"/>
            <a:t>BABOK</a:t>
          </a:r>
          <a:endParaRPr lang="ru-RU" sz="1600" kern="1200" dirty="0" smtClean="0"/>
        </a:p>
      </dsp:txBody>
      <dsp:txXfrm>
        <a:off x="831501" y="2114492"/>
        <a:ext cx="6579257" cy="423011"/>
      </dsp:txXfrm>
    </dsp:sp>
    <dsp:sp modelId="{D682010F-D3CA-44F0-9E1E-C728AFF794C0}">
      <dsp:nvSpPr>
        <dsp:cNvPr id="0" name=""/>
        <dsp:cNvSpPr/>
      </dsp:nvSpPr>
      <dsp:spPr>
        <a:xfrm>
          <a:off x="567119" y="2061616"/>
          <a:ext cx="528763" cy="528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0E122CC-F134-46A0-917C-CBEE18AF71CD}">
      <dsp:nvSpPr>
        <dsp:cNvPr id="0" name=""/>
        <dsp:cNvSpPr/>
      </dsp:nvSpPr>
      <dsp:spPr>
        <a:xfrm>
          <a:off x="672389" y="2748928"/>
          <a:ext cx="6738368" cy="423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576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Присоединиться к группе изучения </a:t>
          </a:r>
          <a:r>
            <a:rPr lang="en-US" sz="1600" b="0" i="0" kern="1200" dirty="0" smtClean="0"/>
            <a:t>Practice Guide, </a:t>
          </a:r>
          <a:r>
            <a:rPr lang="en-US" sz="1600" kern="1200" dirty="0" smtClean="0"/>
            <a:t>BABOK</a:t>
          </a:r>
          <a:endParaRPr lang="en-US" sz="1600" kern="1200" dirty="0" smtClean="0"/>
        </a:p>
      </dsp:txBody>
      <dsp:txXfrm>
        <a:off x="672389" y="2748928"/>
        <a:ext cx="6738368" cy="423011"/>
      </dsp:txXfrm>
    </dsp:sp>
    <dsp:sp modelId="{AD540020-E502-43B6-98D1-B8321A1F7DA3}">
      <dsp:nvSpPr>
        <dsp:cNvPr id="0" name=""/>
        <dsp:cNvSpPr/>
      </dsp:nvSpPr>
      <dsp:spPr>
        <a:xfrm>
          <a:off x="408007" y="2696052"/>
          <a:ext cx="528763" cy="528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C270039-DC82-4C64-8124-E6D3D18C8018}">
      <dsp:nvSpPr>
        <dsp:cNvPr id="0" name=""/>
        <dsp:cNvSpPr/>
      </dsp:nvSpPr>
      <dsp:spPr>
        <a:xfrm>
          <a:off x="324434" y="3383365"/>
          <a:ext cx="7086324" cy="423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576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Посещать форум </a:t>
          </a:r>
          <a:r>
            <a:rPr lang="en-US" sz="1600" kern="1200" dirty="0" smtClean="0"/>
            <a:t>PMI </a:t>
          </a:r>
          <a:r>
            <a:rPr lang="ru-RU" sz="1600" kern="1200" dirty="0" smtClean="0"/>
            <a:t>и </a:t>
          </a:r>
          <a:r>
            <a:rPr lang="ru-RU" sz="1600" kern="1200" dirty="0" smtClean="0"/>
            <a:t>мероприятия локального отделения </a:t>
          </a:r>
          <a:r>
            <a:rPr lang="en-US" sz="1600" kern="1200" dirty="0" smtClean="0"/>
            <a:t>PMI, IIBA</a:t>
          </a:r>
          <a:endParaRPr lang="en-US" sz="1600" kern="1200" dirty="0" smtClean="0"/>
        </a:p>
      </dsp:txBody>
      <dsp:txXfrm>
        <a:off x="324434" y="3383365"/>
        <a:ext cx="7086324" cy="423011"/>
      </dsp:txXfrm>
    </dsp:sp>
    <dsp:sp modelId="{37F08EDB-C9FE-4924-B461-FF49C9B5BE57}">
      <dsp:nvSpPr>
        <dsp:cNvPr id="0" name=""/>
        <dsp:cNvSpPr/>
      </dsp:nvSpPr>
      <dsp:spPr>
        <a:xfrm>
          <a:off x="60052" y="3330488"/>
          <a:ext cx="528763" cy="528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ictureOrgChart+Icon">
  <dgm:title val="Picture Organization Chart"/>
  <dgm:desc val="Use to show hierarchical information or reporting relationships in an organization, with corresponding pictures. The assistant shape and the Org Chart hanging layouts are available with this layout."/>
  <dgm:catLst>
    <dgm:cat type="hierarchy" pri="1050"/>
    <dgm:cat type="officeonline" pri="1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Pict1" styleLbl="alignImgPlace1">
              <dgm:alg type="sp"/>
              <dgm:shape xmlns:r="http://schemas.openxmlformats.org/officeDocument/2006/relationships" type="rect" r:blip="" blipPhldr="1">
                <dgm:adjLst/>
              </dgm:shape>
              <dgm:presOf/>
              <dgm:constrLst/>
              <dgm:ruleLst/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3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D6D56-08B1-4F06-8EC9-6EAEC78D6C83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A6EF5-CDD4-4540-B623-59F0542AB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255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73395-568F-4B61-98AA-7ED4C8DA3395}" type="datetimeFigureOut">
              <a:rPr lang="en-US" smtClean="0"/>
              <a:t>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FAAA4-2E92-4501-8577-B114152F9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66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745" y="1352550"/>
            <a:ext cx="1979924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19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Purple">
    <p:bg>
      <p:bgPr>
        <a:solidFill>
          <a:srgbClr val="7B37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2381249"/>
            <a:ext cx="6819900" cy="990601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971624-0141-477D-9EE0-83EDE9768CED}" type="datetime3">
              <a:rPr lang="en-US" smtClean="0"/>
              <a:pPr/>
              <a:t>9 January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E7B291-BFD0-4467-8281-46511D78E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4350"/>
            <a:ext cx="612775" cy="84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16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Light Blue">
    <p:bg>
      <p:bgPr>
        <a:solidFill>
          <a:srgbClr val="6BB8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2381249"/>
            <a:ext cx="6819900" cy="990601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971624-0141-477D-9EE0-83EDE9768CED}" type="datetime3">
              <a:rPr lang="en-US" smtClean="0"/>
              <a:pPr/>
              <a:t>9 January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E7B291-BFD0-4467-8281-46511D78E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4350"/>
            <a:ext cx="606537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961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66900" y="1543050"/>
            <a:ext cx="2628900" cy="28575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3050"/>
            <a:ext cx="2628900" cy="28575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DC8D-D077-4AB9-B14F-23A1C6F5EFEA}" type="datetime3">
              <a:rPr lang="en-US" smtClean="0"/>
              <a:t>9 January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  <p:sp>
        <p:nvSpPr>
          <p:cNvPr id="9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51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66900" y="514350"/>
            <a:ext cx="6819899" cy="838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style.</a:t>
            </a:r>
            <a:br>
              <a:rPr lang="en-US" dirty="0"/>
            </a:br>
            <a:r>
              <a:rPr lang="en-US" dirty="0"/>
              <a:t>2 lines here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7831-F5A2-4CCF-A84D-1DF06FA5C192}" type="datetime3">
              <a:rPr lang="en-US" smtClean="0"/>
              <a:t>9 January 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768B-7E4C-4BFC-87EB-602395DCD071}" type="datetime3">
              <a:rPr lang="en-US" smtClean="0"/>
              <a:t>9 January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3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rgbClr val="315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66900" y="1854350"/>
            <a:ext cx="5410200" cy="25461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here to add a quote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078544-77FB-4216-9B6C-239B04571436}" type="datetime3">
              <a:rPr lang="en-US" smtClean="0"/>
              <a:pPr/>
              <a:t>9 January 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Footer here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E7B291-BFD0-4467-8281-46511D78E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057525"/>
            <a:ext cx="1028541" cy="628650"/>
          </a:xfrm>
        </p:spPr>
        <p:txBody>
          <a:bodyPr anchor="t"/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" y="1854351"/>
            <a:ext cx="1028700" cy="10287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4350"/>
            <a:ext cx="612775" cy="84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0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Fulls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96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66900" y="0"/>
            <a:ext cx="7277099" cy="5143499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11DB-AEAE-45B5-8B87-5DE5F1FCC2EB}" type="datetime3">
              <a:rPr lang="en-US" smtClean="0"/>
              <a:t>9 January 2017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2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11DB-AEAE-45B5-8B87-5DE5F1FCC2EB}" type="datetime3">
              <a:rPr lang="en-US" smtClean="0"/>
              <a:t>9 January 2017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/>
          </p:nvPr>
        </p:nvSpPr>
        <p:spPr>
          <a:xfrm>
            <a:off x="1866900" y="0"/>
            <a:ext cx="3626934" cy="25717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1866900" y="2571750"/>
            <a:ext cx="3626934" cy="257175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5493834" y="2571750"/>
            <a:ext cx="3650166" cy="25717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/>
          </p:nvPr>
        </p:nvSpPr>
        <p:spPr>
          <a:xfrm>
            <a:off x="5493834" y="0"/>
            <a:ext cx="3650166" cy="257175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91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7900" y="0"/>
            <a:ext cx="3086099" cy="5143499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11DB-AEAE-45B5-8B87-5DE5F1FCC2EB}" type="datetime3">
              <a:rPr lang="en-US" smtClean="0"/>
              <a:t>9 January 2017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66901" y="514350"/>
            <a:ext cx="4000499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>
          <a:xfrm>
            <a:off x="1866900" y="1543050"/>
            <a:ext cx="4000500" cy="2857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2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66900" y="1970609"/>
            <a:ext cx="6819900" cy="1029766"/>
          </a:xfrm>
        </p:spPr>
        <p:txBody>
          <a:bodyPr anchor="b"/>
          <a:lstStyle>
            <a:lvl1pPr algn="l">
              <a:lnSpc>
                <a:spcPct val="85000"/>
              </a:lnSpc>
              <a:defRPr sz="3800" cap="all" spc="-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 goes here.</a:t>
            </a:r>
            <a:br>
              <a:rPr lang="en-US" dirty="0"/>
            </a:br>
            <a:r>
              <a:rPr lang="en-US" dirty="0"/>
              <a:t>2 lines. Keep it short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3371850"/>
            <a:ext cx="4191000" cy="182880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66900" y="3371850"/>
            <a:ext cx="1028700" cy="10287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3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11DB-AEAE-45B5-8B87-5DE5F1FCC2EB}" type="datetime3">
              <a:rPr lang="en-US" smtClean="0"/>
              <a:t>9 January 2017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66901" y="514350"/>
            <a:ext cx="3992879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>
          <a:xfrm>
            <a:off x="1866900" y="1543050"/>
            <a:ext cx="4000500" cy="2857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4"/>
          </p:nvPr>
        </p:nvSpPr>
        <p:spPr>
          <a:xfrm>
            <a:off x="6057900" y="2571750"/>
            <a:ext cx="3086100" cy="25717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/>
          </p:nvPr>
        </p:nvSpPr>
        <p:spPr>
          <a:xfrm>
            <a:off x="6057900" y="0"/>
            <a:ext cx="3086100" cy="257175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7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66900" y="1781175"/>
            <a:ext cx="5410200" cy="1581150"/>
          </a:xfrm>
        </p:spPr>
        <p:txBody>
          <a:bodyPr anchor="b"/>
          <a:lstStyle>
            <a:lvl1pPr algn="l">
              <a:lnSpc>
                <a:spcPct val="85000"/>
              </a:lnSpc>
              <a:defRPr sz="3800" cap="all" spc="-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Headline goes here.</a:t>
            </a:r>
            <a:br>
              <a:rPr lang="en-US" dirty="0"/>
            </a:br>
            <a:r>
              <a:rPr lang="en-US" dirty="0"/>
              <a:t>2 lines. Keep it short </a:t>
            </a:r>
          </a:p>
        </p:txBody>
      </p:sp>
    </p:spTree>
    <p:extLst>
      <p:ext uri="{BB962C8B-B14F-4D97-AF65-F5344CB8AC3E}">
        <p14:creationId xmlns:p14="http://schemas.microsoft.com/office/powerpoint/2010/main" val="260862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">
    <p:bg>
      <p:bgPr>
        <a:solidFill>
          <a:srgbClr val="315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66900" y="1970609"/>
            <a:ext cx="6819900" cy="1029766"/>
          </a:xfrm>
        </p:spPr>
        <p:txBody>
          <a:bodyPr anchor="b"/>
          <a:lstStyle>
            <a:lvl1pPr algn="l">
              <a:lnSpc>
                <a:spcPct val="85000"/>
              </a:lnSpc>
              <a:defRPr sz="3800" cap="all" spc="-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Headline goes here.</a:t>
            </a:r>
            <a:br>
              <a:rPr lang="en-US" dirty="0"/>
            </a:br>
            <a:r>
              <a:rPr lang="en-US" dirty="0"/>
              <a:t>2 lines. Keep it short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3371850"/>
            <a:ext cx="4191000" cy="182880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66900" y="3371850"/>
            <a:ext cx="1028700" cy="10287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4350"/>
            <a:ext cx="612775" cy="84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4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Green">
    <p:bg>
      <p:bgPr>
        <a:solidFill>
          <a:srgbClr val="B7D1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66900" y="1970609"/>
            <a:ext cx="6819900" cy="1029766"/>
          </a:xfrm>
        </p:spPr>
        <p:txBody>
          <a:bodyPr anchor="b"/>
          <a:lstStyle>
            <a:lvl1pPr algn="l">
              <a:lnSpc>
                <a:spcPct val="85000"/>
              </a:lnSpc>
              <a:defRPr sz="3800" cap="all" spc="-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 goes here.</a:t>
            </a:r>
            <a:br>
              <a:rPr lang="en-US" dirty="0"/>
            </a:br>
            <a:r>
              <a:rPr lang="en-US" dirty="0"/>
              <a:t>2 lines. Keep it short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3371850"/>
            <a:ext cx="4191000" cy="182880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66900" y="3371850"/>
            <a:ext cx="1028700" cy="10287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4350"/>
            <a:ext cx="606537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5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14350" indent="-171450"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1EF9-8637-4ED2-996E-4F96F502FF68}" type="datetime3">
              <a:rPr lang="en-US" smtClean="0"/>
              <a:t>9 January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4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1EF9-8637-4ED2-996E-4F96F502FF68}" type="datetime3">
              <a:rPr lang="en-US" smtClean="0"/>
              <a:t>9 January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3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43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66901" y="1543368"/>
            <a:ext cx="5410199" cy="2857181"/>
          </a:xfrm>
          <a:solidFill>
            <a:schemeClr val="bg1">
              <a:lumMod val="95000"/>
            </a:schemeClr>
          </a:solidFill>
        </p:spPr>
        <p:txBody>
          <a:bodyPr lIns="182880" tIns="182880" rIns="182880" bIns="182880"/>
          <a:lstStyle>
            <a:lvl1pPr marL="0" indent="0">
              <a:buNone/>
              <a:defRPr sz="1200">
                <a:latin typeface="Lucida Console" panose="020B0609040504020204" pitchFamily="49" charset="0"/>
              </a:defRPr>
            </a:lvl1pPr>
            <a:lvl2pPr marL="514350" indent="-171450"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Edit Master text </a:t>
            </a:r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1EF9-8637-4ED2-996E-4F96F502FF68}" type="datetime3">
              <a:rPr lang="en-US" smtClean="0"/>
              <a:t>9 January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590800"/>
            <a:ext cx="1219200" cy="1809750"/>
          </a:xfrm>
        </p:spPr>
        <p:txBody>
          <a:bodyPr anchor="b"/>
          <a:lstStyle>
            <a:lvl1pPr marL="0" indent="0">
              <a:buNone/>
              <a:defRPr sz="800" cap="all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Notes here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8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2381249"/>
            <a:ext cx="6819900" cy="9906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1624-0141-477D-9EE0-83EDE9768CED}" type="datetime3">
              <a:rPr lang="en-US" smtClean="0"/>
              <a:t>9 January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B291-BFD0-4467-8281-46511D78EAF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14351"/>
            <a:ext cx="611024" cy="84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54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66901" y="514350"/>
            <a:ext cx="5410200" cy="838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Title here. Two lines of text. No more, no less.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66900" y="1543368"/>
            <a:ext cx="5410199" cy="28571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518" y="4591050"/>
            <a:ext cx="1218882" cy="13678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400">
              <a:defRPr sz="800">
                <a:solidFill>
                  <a:schemeClr val="tx1"/>
                </a:solidFill>
              </a:defRPr>
            </a:lvl1pPr>
          </a:lstStyle>
          <a:p>
            <a:fld id="{66078544-77FB-4216-9B6C-239B04571436}" type="datetime3">
              <a:rPr lang="en-US" smtClean="0"/>
              <a:t>9 January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66900" y="4591050"/>
            <a:ext cx="5410200" cy="13678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cap="all" spc="2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67600" y="4602411"/>
            <a:ext cx="1219200" cy="12542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D7E7B291-BFD0-4467-8281-46511D78E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88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75" r:id="rId3"/>
    <p:sldLayoutId id="2147483666" r:id="rId4"/>
    <p:sldLayoutId id="2147483667" r:id="rId5"/>
    <p:sldLayoutId id="2147483650" r:id="rId6"/>
    <p:sldLayoutId id="2147483674" r:id="rId7"/>
    <p:sldLayoutId id="2147483672" r:id="rId8"/>
    <p:sldLayoutId id="2147483651" r:id="rId9"/>
    <p:sldLayoutId id="2147483663" r:id="rId10"/>
    <p:sldLayoutId id="2147483664" r:id="rId11"/>
    <p:sldLayoutId id="2147483652" r:id="rId12"/>
    <p:sldLayoutId id="2147483654" r:id="rId13"/>
    <p:sldLayoutId id="2147483655" r:id="rId14"/>
    <p:sldLayoutId id="2147483673" r:id="rId15"/>
    <p:sldLayoutId id="2147483668" r:id="rId16"/>
    <p:sldLayoutId id="2147483657" r:id="rId17"/>
    <p:sldLayoutId id="2147483670" r:id="rId18"/>
    <p:sldLayoutId id="2147483669" r:id="rId19"/>
    <p:sldLayoutId id="2147483671" r:id="rId20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2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2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2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200"/>
        </a:spcBef>
        <a:buFont typeface="Arial" panose="020B0604020202020204" pitchFamily="34" charset="0"/>
        <a:buChar char="•"/>
        <a:defRPr sz="800" kern="1200" cap="all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72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pos="5472" userDrawn="1">
          <p15:clr>
            <a:srgbClr val="A4A3A4"/>
          </p15:clr>
        </p15:guide>
        <p15:guide id="4" orient="horz" pos="324" userDrawn="1">
          <p15:clr>
            <a:srgbClr val="A4A3A4"/>
          </p15:clr>
        </p15:guide>
        <p15:guide id="5" orient="horz" pos="852" userDrawn="1">
          <p15:clr>
            <a:srgbClr val="A4A3A4"/>
          </p15:clr>
        </p15:guide>
        <p15:guide id="6" orient="horz" pos="972" userDrawn="1">
          <p15:clr>
            <a:srgbClr val="A4A3A4"/>
          </p15:clr>
        </p15:guide>
        <p15:guide id="7" orient="horz" pos="1500" userDrawn="1">
          <p15:clr>
            <a:srgbClr val="A4A3A4"/>
          </p15:clr>
        </p15:guide>
        <p15:guide id="8" orient="horz" pos="1620" userDrawn="1">
          <p15:clr>
            <a:srgbClr val="A4A3A4"/>
          </p15:clr>
        </p15:guide>
        <p15:guide id="9" orient="horz" pos="2124" userDrawn="1">
          <p15:clr>
            <a:srgbClr val="A4A3A4"/>
          </p15:clr>
        </p15:guide>
        <p15:guide id="10" orient="horz" pos="2244" userDrawn="1">
          <p15:clr>
            <a:srgbClr val="A4A3A4"/>
          </p15:clr>
        </p15:guide>
        <p15:guide id="11" orient="horz" pos="2892" userDrawn="1">
          <p15:clr>
            <a:srgbClr val="A4A3A4"/>
          </p15:clr>
        </p15:guide>
        <p15:guide id="12" pos="1056" userDrawn="1">
          <p15:clr>
            <a:srgbClr val="A4A3A4"/>
          </p15:clr>
        </p15:guide>
        <p15:guide id="13" pos="1176" userDrawn="1">
          <p15:clr>
            <a:srgbClr val="A4A3A4"/>
          </p15:clr>
        </p15:guide>
        <p15:guide id="14" pos="1944" userDrawn="1">
          <p15:clr>
            <a:srgbClr val="A4A3A4"/>
          </p15:clr>
        </p15:guide>
        <p15:guide id="15" pos="2064" userDrawn="1">
          <p15:clr>
            <a:srgbClr val="A4A3A4"/>
          </p15:clr>
        </p15:guide>
        <p15:guide id="16" pos="2832" userDrawn="1">
          <p15:clr>
            <a:srgbClr val="A4A3A4"/>
          </p15:clr>
        </p15:guide>
        <p15:guide id="17" pos="2928" userDrawn="1">
          <p15:clr>
            <a:srgbClr val="A4A3A4"/>
          </p15:clr>
        </p15:guide>
        <p15:guide id="18" pos="3696" userDrawn="1">
          <p15:clr>
            <a:srgbClr val="A4A3A4"/>
          </p15:clr>
        </p15:guide>
        <p15:guide id="19" pos="3816" userDrawn="1">
          <p15:clr>
            <a:srgbClr val="A4A3A4"/>
          </p15:clr>
        </p15:guide>
        <p15:guide id="20" pos="4584" userDrawn="1">
          <p15:clr>
            <a:srgbClr val="A4A3A4"/>
          </p15:clr>
        </p15:guide>
        <p15:guide id="21" pos="4704" userDrawn="1">
          <p15:clr>
            <a:srgbClr val="A4A3A4"/>
          </p15:clr>
        </p15:guide>
        <p15:guide id="22" pos="936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ua.linkedin.com/in/denysgobov" TargetMode="External"/><Relationship Id="rId2" Type="http://schemas.openxmlformats.org/officeDocument/2006/relationships/hyperlink" Target="mailto:dgobov@g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/>
              <a:t>Сертификации для бизнес-аналитика: IIBA наносит ответный удар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Гобов Денис</a:t>
            </a:r>
            <a:r>
              <a:rPr lang="en-US" dirty="0" smtClean="0"/>
              <a:t>, </a:t>
            </a:r>
            <a:endParaRPr lang="ru-RU" dirty="0"/>
          </a:p>
          <a:p>
            <a:r>
              <a:rPr lang="en-US" dirty="0" smtClean="0"/>
              <a:t>Senior Business Analyst</a:t>
            </a:r>
            <a:r>
              <a:rPr lang="ru-RU" dirty="0" smtClean="0"/>
              <a:t>, </a:t>
            </a:r>
            <a:r>
              <a:rPr lang="en-US" dirty="0" err="1" smtClean="0"/>
              <a:t>DataArt</a:t>
            </a:r>
            <a:endParaRPr lang="ru-RU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24" b="123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5760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30.09.2016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pic>
        <p:nvPicPr>
          <p:cNvPr id="11" name="Picture 16" descr="Картинки по запросу cbap iiba.or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358107"/>
            <a:ext cx="70580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Я </a:t>
            </a:r>
            <a:r>
              <a:rPr lang="ru-RU" sz="3600" strike="sngStrike" dirty="0" smtClean="0">
                <a:ea typeface="Open Sans"/>
                <a:cs typeface="Open Sans"/>
              </a:rPr>
              <a:t>хочу</a:t>
            </a:r>
            <a:r>
              <a:rPr lang="ru-RU" sz="3600" dirty="0" smtClean="0">
                <a:ea typeface="Open Sans"/>
                <a:cs typeface="Open Sans"/>
              </a:rPr>
              <a:t> могу быть...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613234"/>
              </p:ext>
            </p:extLst>
          </p:nvPr>
        </p:nvGraphicFramePr>
        <p:xfrm>
          <a:off x="803563" y="1578841"/>
          <a:ext cx="7215189" cy="3282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96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56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4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812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3919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DB8926"/>
                          </a:solidFill>
                          <a:effectLst/>
                        </a:rPr>
                        <a:t>ECBA™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AAAAAA"/>
                          </a:solidFill>
                          <a:effectLst/>
                        </a:rPr>
                        <a:t>CCBA</a:t>
                      </a:r>
                      <a:r>
                        <a:rPr lang="en-US" sz="1400" b="1" baseline="30000" dirty="0" smtClean="0">
                          <a:solidFill>
                            <a:srgbClr val="AAAAAA"/>
                          </a:solidFill>
                          <a:effectLst/>
                        </a:rPr>
                        <a:t>®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4B256"/>
                          </a:solidFill>
                          <a:effectLst/>
                        </a:rPr>
                        <a:t>CBAP</a:t>
                      </a:r>
                      <a:r>
                        <a:rPr lang="en-US" sz="1400" b="1" baseline="30000" dirty="0" smtClean="0">
                          <a:solidFill>
                            <a:srgbClr val="C4B256"/>
                          </a:solidFill>
                          <a:effectLst/>
                        </a:rPr>
                        <a:t>®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effectLst/>
                        </a:rPr>
                        <a:t>PMI-PBA</a:t>
                      </a:r>
                      <a:r>
                        <a:rPr lang="en-US" sz="1200" b="1" baseline="30000" dirty="0" smtClean="0">
                          <a:solidFill>
                            <a:schemeClr val="bg1"/>
                          </a:solidFill>
                          <a:effectLst/>
                        </a:rPr>
                        <a:t>®</a:t>
                      </a:r>
                      <a:endParaRPr lang="en-US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976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Опыт</a:t>
                      </a:r>
                      <a:r>
                        <a:rPr lang="ru-RU" sz="1400" baseline="0" dirty="0" smtClean="0"/>
                        <a:t> работы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3750 </a:t>
                      </a:r>
                      <a:r>
                        <a:rPr lang="ru-RU" sz="1400" dirty="0" smtClean="0"/>
                        <a:t>часов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7500 часов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4500 </a:t>
                      </a:r>
                      <a:r>
                        <a:rPr lang="uk-UA" sz="1400" dirty="0" err="1" smtClean="0"/>
                        <a:t>часов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Опыт работы (области</a:t>
                      </a:r>
                      <a:r>
                        <a:rPr lang="ru-RU" sz="1400" baseline="0" dirty="0" smtClean="0"/>
                        <a:t> знаний)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900 часов в двух/500 часов в четырех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900 часов в четырех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Часы проф. развития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35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Отзывы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(карьер</a:t>
                      </a:r>
                      <a:r>
                        <a:rPr lang="ru-RU" sz="1400" baseline="0" dirty="0" smtClean="0"/>
                        <a:t> менеджер, клиент, </a:t>
                      </a:r>
                      <a:r>
                        <a:rPr lang="en-US" sz="1400" baseline="0" dirty="0" smtClean="0"/>
                        <a:t>CBAP)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 (карьер</a:t>
                      </a:r>
                      <a:r>
                        <a:rPr lang="ru-RU" sz="1400" baseline="0" dirty="0" smtClean="0"/>
                        <a:t> менеджер, клиент, </a:t>
                      </a:r>
                      <a:r>
                        <a:rPr lang="en-US" sz="1400" baseline="0" dirty="0" smtClean="0"/>
                        <a:t>CBAP)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-</a:t>
                      </a:r>
                      <a:endParaRPr 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Кодес</a:t>
                      </a:r>
                      <a:r>
                        <a:rPr lang="ru-RU" sz="1400" baseline="0" dirty="0" smtClean="0"/>
                        <a:t> поведения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33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600" dirty="0" smtClean="0">
                <a:ea typeface="Open Sans"/>
                <a:cs typeface="Open Sans"/>
              </a:rPr>
              <a:t>Application form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805" y="1432454"/>
            <a:ext cx="8073564" cy="341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600" dirty="0" smtClean="0">
                <a:ea typeface="Open Sans"/>
                <a:cs typeface="Open Sans"/>
              </a:rPr>
              <a:t>Application form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100" y="1426104"/>
            <a:ext cx="8107363" cy="34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4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Профессиональное развитие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449738" y="14557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altLang="ru-RU" sz="1600" dirty="0">
                <a:latin typeface="+mj-lt"/>
              </a:rPr>
              <a:t>Наличие модератора/фасилитатора/инструктора</a:t>
            </a:r>
          </a:p>
          <a:p>
            <a:pPr marL="0" lvl="1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altLang="ru-RU" sz="1600" dirty="0">
                <a:latin typeface="+mj-lt"/>
              </a:rPr>
              <a:t>Измеримая цель обучения, непосредственно связанная с ролью бизнес-аналитика (улучшение навыков, изменения в поведении)</a:t>
            </a:r>
          </a:p>
          <a:p>
            <a:pPr marL="0" lvl="1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altLang="ru-RU" sz="1600" dirty="0">
                <a:latin typeface="+mj-lt"/>
              </a:rPr>
              <a:t>Слушатели должны иметь возможность взаимодействовать с материалом (например, задавать вопросы)</a:t>
            </a:r>
          </a:p>
          <a:p>
            <a:pPr marL="0" lvl="1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altLang="ru-RU" sz="1600" dirty="0">
                <a:latin typeface="+mj-lt"/>
              </a:rPr>
              <a:t>Возможность попрактиковаться и получить оценку фасилитатора/модератора</a:t>
            </a:r>
          </a:p>
          <a:p>
            <a:pPr marL="0" lvl="1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altLang="ru-RU" sz="1600" dirty="0">
                <a:latin typeface="+mj-lt"/>
              </a:rPr>
              <a:t>Тема связана с бизнес-анализом или базовыми компетенциями согласно BABOK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7390" y="4030133"/>
            <a:ext cx="81794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EEP</a:t>
            </a:r>
            <a:r>
              <a:rPr lang="ru-RU" sz="2200" b="1" dirty="0" smtClean="0"/>
              <a:t>-тренинги и мероприятия локального чаптера=100%</a:t>
            </a:r>
            <a:r>
              <a:rPr lang="en-US" sz="2200" b="1" dirty="0" smtClean="0"/>
              <a:t> 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28951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Экзамен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962281"/>
              </p:ext>
            </p:extLst>
          </p:nvPr>
        </p:nvGraphicFramePr>
        <p:xfrm>
          <a:off x="775855" y="1578841"/>
          <a:ext cx="7917873" cy="310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2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73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2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005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0055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DB8926"/>
                          </a:solidFill>
                          <a:effectLst/>
                        </a:rPr>
                        <a:t>ECBA™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AAAAAA"/>
                          </a:solidFill>
                          <a:effectLst/>
                        </a:rPr>
                        <a:t>CCBA</a:t>
                      </a:r>
                      <a:r>
                        <a:rPr lang="en-US" sz="1400" b="1" baseline="30000" dirty="0" smtClean="0">
                          <a:solidFill>
                            <a:srgbClr val="AAAAAA"/>
                          </a:solidFill>
                          <a:effectLst/>
                        </a:rPr>
                        <a:t>®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4B256"/>
                          </a:solidFill>
                          <a:effectLst/>
                        </a:rPr>
                        <a:t>CBAP</a:t>
                      </a:r>
                      <a:r>
                        <a:rPr lang="en-US" sz="1400" b="1" baseline="30000" dirty="0" smtClean="0">
                          <a:solidFill>
                            <a:srgbClr val="C4B256"/>
                          </a:solidFill>
                          <a:effectLst/>
                        </a:rPr>
                        <a:t>®</a:t>
                      </a:r>
                      <a:endParaRPr lang="en-US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  <a:effectLst/>
                        </a:rPr>
                        <a:t>PMI-PBA</a:t>
                      </a:r>
                      <a:r>
                        <a:rPr lang="en-US" sz="1200" b="1" baseline="30000" dirty="0" smtClean="0">
                          <a:solidFill>
                            <a:schemeClr val="bg1"/>
                          </a:solidFill>
                          <a:effectLst/>
                        </a:rPr>
                        <a:t>®</a:t>
                      </a:r>
                      <a:endParaRPr lang="en-US" dirty="0" smtClean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Вопросы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Тип вопросов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competency-based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scenario-based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case study-based</a:t>
                      </a:r>
                      <a:endParaRPr lang="ru-RU" sz="1400" b="1" dirty="0" smtClean="0"/>
                    </a:p>
                    <a:p>
                      <a:pPr algn="ctr"/>
                      <a:r>
                        <a:rPr lang="en-US" sz="1400" b="1" dirty="0" smtClean="0"/>
                        <a:t>(1-1.5 </a:t>
                      </a:r>
                      <a:r>
                        <a:rPr lang="ru-RU" sz="1400" b="1" dirty="0" smtClean="0"/>
                        <a:t>страницы</a:t>
                      </a:r>
                      <a:r>
                        <a:rPr lang="en-US" sz="1400" b="1" dirty="0" smtClean="0"/>
                        <a:t>) 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scenario-based</a:t>
                      </a:r>
                    </a:p>
                    <a:p>
                      <a:pPr algn="ctr"/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Время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60 мин.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180 мин.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210 мин.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240 </a:t>
                      </a:r>
                      <a:r>
                        <a:rPr lang="uk-UA" sz="1400" dirty="0" err="1" smtClean="0"/>
                        <a:t>мин</a:t>
                      </a:r>
                      <a:r>
                        <a:rPr lang="uk-UA" sz="140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Проходной балл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?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?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?</a:t>
                      </a:r>
                      <a:endParaRPr 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Где сдать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Дома!</a:t>
                      </a:r>
                      <a:endParaRPr lang="en-US" sz="1400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Prometric</a:t>
                      </a:r>
                      <a:r>
                        <a:rPr lang="en-US" sz="1400" baseline="0" dirty="0" smtClean="0"/>
                        <a:t> test centers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 действия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∞</a:t>
                      </a:r>
                      <a:endParaRPr lang="en-US" sz="1600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 года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6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Пример: </a:t>
            </a:r>
            <a:r>
              <a:rPr lang="en-US" sz="3600" dirty="0" smtClean="0">
                <a:ea typeface="Open Sans"/>
                <a:cs typeface="Open Sans"/>
              </a:rPr>
              <a:t>ECBA</a:t>
            </a:r>
            <a:r>
              <a:rPr lang="ru-RU" sz="3600" dirty="0" smtClean="0">
                <a:ea typeface="Open Sans"/>
                <a:cs typeface="Open Sans"/>
              </a:rPr>
              <a:t> 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sp>
        <p:nvSpPr>
          <p:cNvPr id="7" name="Symbol zastępczy zawartości 5"/>
          <p:cNvSpPr txBox="1">
            <a:spLocks/>
          </p:cNvSpPr>
          <p:nvPr/>
        </p:nvSpPr>
        <p:spPr bwMode="auto">
          <a:xfrm>
            <a:off x="1449243" y="1448810"/>
            <a:ext cx="8594725" cy="338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ct val="50000"/>
              </a:spcBef>
              <a:buNone/>
              <a:defRPr/>
            </a:pPr>
            <a:r>
              <a:rPr lang="en-US" sz="1600" dirty="0"/>
              <a:t>One of the reasons assumptions are identified and defined is to: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/>
              <a:t>manage associated risks.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/>
              <a:t>allocate project resources.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/>
              <a:t>articulate budgetary needs.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/>
              <a:t>reduce time constraints.</a:t>
            </a:r>
          </a:p>
        </p:txBody>
      </p:sp>
    </p:spTree>
    <p:extLst>
      <p:ext uri="{BB962C8B-B14F-4D97-AF65-F5344CB8AC3E}">
        <p14:creationId xmlns:p14="http://schemas.microsoft.com/office/powerpoint/2010/main" val="32443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Пример: </a:t>
            </a:r>
            <a:r>
              <a:rPr lang="en-US" sz="3600" dirty="0" smtClean="0">
                <a:ea typeface="Open Sans"/>
                <a:cs typeface="Open Sans"/>
              </a:rPr>
              <a:t>CCBA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sp>
        <p:nvSpPr>
          <p:cNvPr id="5" name="Symbol zastępczy zawartości 5"/>
          <p:cNvSpPr txBox="1">
            <a:spLocks/>
          </p:cNvSpPr>
          <p:nvPr/>
        </p:nvSpPr>
        <p:spPr bwMode="auto">
          <a:xfrm>
            <a:off x="449738" y="1614920"/>
            <a:ext cx="8594725" cy="338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ct val="50000"/>
              </a:spcBef>
              <a:buNone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A company has been using an application for several years but one component still involves manual data entry. A project is started to automate this function that will impact several different business units. What is the business analyst's (BA) first step in the project?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Schedule a requirements workshop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Model the scope of the requirements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Perform stakeholder analysis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Prioritize the business requirements</a:t>
            </a:r>
            <a:endParaRPr lang="en-US" sz="1600" dirty="0"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948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Пример: </a:t>
            </a:r>
            <a:r>
              <a:rPr lang="en-US" sz="3600" dirty="0" smtClean="0">
                <a:ea typeface="Open Sans"/>
                <a:cs typeface="Open Sans"/>
              </a:rPr>
              <a:t>CBAP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sp>
        <p:nvSpPr>
          <p:cNvPr id="7" name="Symbol zastępczy zawartości 5"/>
          <p:cNvSpPr txBox="1">
            <a:spLocks/>
          </p:cNvSpPr>
          <p:nvPr/>
        </p:nvSpPr>
        <p:spPr bwMode="auto">
          <a:xfrm>
            <a:off x="250825" y="1366427"/>
            <a:ext cx="8785225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ct val="50000"/>
              </a:spcBef>
              <a:buNone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An organization maintains a central repository for managing new products that are brought into the organization. This central repository was built over a decade ago, initially starting in a spreadsheet, then moved to various iterations of a custom solution built in house. There are many pitfalls in the current implementation and it does not have clear set of baseline requirements. The organization wants to improve the process. A business analyst (BA) is tasked to start the requirement elicitation. Which of the following should the BA do?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Document the current solution's existing functionality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Develop the performance measures for the new solution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Create a wish list of desired performance functionality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dirty="0" smtClean="0">
                <a:latin typeface="+mj-lt"/>
                <a:ea typeface="MS PGothic" pitchFamily="34" charset="-128"/>
              </a:rPr>
              <a:t>Review the features of commercial off-the-shelf products</a:t>
            </a:r>
            <a:endParaRPr lang="en-US" sz="1600" dirty="0"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729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Пример: </a:t>
            </a:r>
            <a:r>
              <a:rPr lang="en-US" sz="3600" dirty="0" smtClean="0">
                <a:ea typeface="Open Sans"/>
                <a:cs typeface="Open Sans"/>
              </a:rPr>
              <a:t>PMI-PBA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sp>
        <p:nvSpPr>
          <p:cNvPr id="7" name="Symbol zastępczy zawartości 5"/>
          <p:cNvSpPr txBox="1">
            <a:spLocks/>
          </p:cNvSpPr>
          <p:nvPr/>
        </p:nvSpPr>
        <p:spPr bwMode="auto">
          <a:xfrm>
            <a:off x="250825" y="1483302"/>
            <a:ext cx="8785225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spcBef>
                <a:spcPct val="50000"/>
              </a:spcBef>
              <a:buNone/>
              <a:defRPr/>
            </a:pPr>
            <a:r>
              <a:rPr lang="en-US" sz="1600" b="1" dirty="0"/>
              <a:t>David is a business analyst in his </a:t>
            </a:r>
            <a:r>
              <a:rPr lang="en-US" sz="1600" b="1" dirty="0" err="1"/>
              <a:t>organisation</a:t>
            </a:r>
            <a:r>
              <a:rPr lang="en-US" sz="1600" b="1" dirty="0"/>
              <a:t>, and working with the team to develop solution requirement, few of the team members are confused about who will approve the requirements? What would you  suggest in this </a:t>
            </a:r>
            <a:r>
              <a:rPr lang="en-US" sz="1600" b="1" dirty="0" err="1"/>
              <a:t>scenario?</a:t>
            </a:r>
            <a:r>
              <a:rPr lang="en-US" sz="1600" dirty="0" err="1" smtClean="0">
                <a:latin typeface="+mj-lt"/>
                <a:ea typeface="MS PGothic" pitchFamily="34" charset="-128"/>
              </a:rPr>
              <a:t>Document</a:t>
            </a:r>
            <a:r>
              <a:rPr lang="en-US" sz="1600" dirty="0" smtClean="0">
                <a:latin typeface="+mj-lt"/>
                <a:ea typeface="MS PGothic" pitchFamily="34" charset="-128"/>
              </a:rPr>
              <a:t> </a:t>
            </a:r>
            <a:r>
              <a:rPr lang="en-US" sz="1600" dirty="0" smtClean="0">
                <a:latin typeface="+mj-lt"/>
                <a:ea typeface="MS PGothic" pitchFamily="34" charset="-128"/>
              </a:rPr>
              <a:t>the current solution's existing functionality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b="1" dirty="0"/>
              <a:t>Suggest the solution from business analysis </a:t>
            </a:r>
            <a:r>
              <a:rPr lang="en-US" sz="1600" b="1" dirty="0" smtClean="0"/>
              <a:t>planning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b="1" dirty="0"/>
              <a:t>Suggest to them that solution requirements are approved by project </a:t>
            </a:r>
            <a:r>
              <a:rPr lang="en-US" sz="1600" b="1" dirty="0" smtClean="0"/>
              <a:t>manager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b="1" dirty="0"/>
              <a:t>Suggest that solution requirements are approved by project </a:t>
            </a:r>
            <a:r>
              <a:rPr lang="en-US" sz="1600" b="1" dirty="0" smtClean="0"/>
              <a:t>sponsor</a:t>
            </a:r>
          </a:p>
          <a:p>
            <a:pPr lvl="1" indent="-457200" algn="just">
              <a:spcBef>
                <a:spcPct val="50000"/>
              </a:spcBef>
              <a:buFont typeface="+mj-lt"/>
              <a:buAutoNum type="alphaUcPeriod"/>
              <a:defRPr/>
            </a:pPr>
            <a:r>
              <a:rPr lang="en-US" sz="1600" b="1" dirty="0"/>
              <a:t>As a Business analyst you will approve solution requirements</a:t>
            </a:r>
            <a:endParaRPr lang="en-US" sz="1600" b="1" dirty="0"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767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31496" y="590149"/>
            <a:ext cx="8593137" cy="3762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dirty="0" smtClean="0"/>
              <a:t>Разрешите представиться</a:t>
            </a:r>
            <a:endParaRPr lang="ru-RU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2530475" y="1663383"/>
            <a:ext cx="6270625" cy="337343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ru-RU" b="1" dirty="0" smtClean="0">
                <a:latin typeface="+mj-lt"/>
              </a:rPr>
              <a:t>Денис Гобов</a:t>
            </a: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 1</a:t>
            </a:r>
            <a:r>
              <a:rPr lang="ru-RU" smtClean="0">
                <a:latin typeface="+mj-lt"/>
              </a:rPr>
              <a:t>5 </a:t>
            </a:r>
            <a:r>
              <a:rPr lang="ru-RU" dirty="0" smtClean="0">
                <a:latin typeface="+mj-lt"/>
              </a:rPr>
              <a:t>лет опыта в системном и бизнес-анализе</a:t>
            </a: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 Senior Business Analyst </a:t>
            </a:r>
            <a:r>
              <a:rPr lang="ru-RU" dirty="0" smtClean="0">
                <a:latin typeface="+mj-lt"/>
              </a:rPr>
              <a:t>компании </a:t>
            </a:r>
            <a:r>
              <a:rPr lang="en-US" dirty="0" err="1" smtClean="0">
                <a:latin typeface="+mj-lt"/>
              </a:rPr>
              <a:t>DataArt</a:t>
            </a:r>
            <a:endParaRPr lang="en-US" dirty="0" smtClean="0">
              <a:latin typeface="+mj-lt"/>
            </a:endParaRP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ru-RU" dirty="0" smtClean="0"/>
              <a:t>Тренер </a:t>
            </a:r>
            <a:r>
              <a:rPr lang="ru-RU" dirty="0"/>
              <a:t>Киевского отделения </a:t>
            </a:r>
            <a:r>
              <a:rPr lang="en-US" dirty="0"/>
              <a:t>IIBA</a:t>
            </a: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Консультант и тренер компании </a:t>
            </a:r>
            <a:r>
              <a:rPr lang="en-US" dirty="0" err="1" smtClean="0">
                <a:latin typeface="+mj-lt"/>
              </a:rPr>
              <a:t>Luxoft</a:t>
            </a:r>
            <a:endParaRPr lang="en-US" dirty="0" smtClean="0">
              <a:latin typeface="+mj-lt"/>
            </a:endParaRP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 CBAP</a:t>
            </a:r>
            <a:r>
              <a:rPr lang="ru-RU" baseline="30000" dirty="0" smtClean="0">
                <a:latin typeface="+mj-lt"/>
                <a:cs typeface="Arial" charset="0"/>
              </a:rPr>
              <a:t>® </a:t>
            </a:r>
            <a:r>
              <a:rPr lang="en-US" dirty="0" smtClean="0">
                <a:latin typeface="+mj-lt"/>
              </a:rPr>
              <a:t> &amp; CPRE-FL</a:t>
            </a:r>
            <a:r>
              <a:rPr lang="ru-RU" baseline="30000" dirty="0" smtClean="0">
                <a:latin typeface="+mj-lt"/>
                <a:cs typeface="Arial" charset="0"/>
              </a:rPr>
              <a:t>®</a:t>
            </a:r>
            <a:r>
              <a:rPr lang="en-US" baseline="30000" dirty="0" smtClean="0">
                <a:latin typeface="+mj-lt"/>
                <a:cs typeface="Arial" charset="0"/>
              </a:rPr>
              <a:t> </a:t>
            </a:r>
            <a:r>
              <a:rPr lang="en-US" dirty="0" smtClean="0">
                <a:latin typeface="+mj-lt"/>
              </a:rPr>
              <a:t>&amp; ICP-BVA</a:t>
            </a:r>
            <a:r>
              <a:rPr lang="ru-RU" baseline="30000" dirty="0" smtClean="0">
                <a:latin typeface="+mj-lt"/>
                <a:cs typeface="Arial" charset="0"/>
              </a:rPr>
              <a:t>®</a:t>
            </a:r>
            <a:r>
              <a:rPr lang="en-US" dirty="0" smtClean="0">
                <a:latin typeface="+mj-lt"/>
              </a:rPr>
              <a:t>  &amp; BCS BAF</a:t>
            </a:r>
            <a:r>
              <a:rPr lang="ru-RU" baseline="30000" dirty="0" smtClean="0">
                <a:latin typeface="+mj-lt"/>
                <a:cs typeface="Arial" charset="0"/>
              </a:rPr>
              <a:t>®</a:t>
            </a:r>
            <a:endParaRPr lang="en-US" dirty="0" smtClean="0">
              <a:latin typeface="+mj-lt"/>
            </a:endParaRP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Канд. техн. наук</a:t>
            </a:r>
          </a:p>
          <a:p>
            <a: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dirty="0" smtClean="0">
                <a:latin typeface="+mj-lt"/>
              </a:rPr>
              <a:t> Лучший бизнес-аналитик, </a:t>
            </a:r>
            <a:r>
              <a:rPr lang="en-US" dirty="0" smtClean="0">
                <a:latin typeface="+mj-lt"/>
              </a:rPr>
              <a:t>Ukrainian IT Awards-2013, 2016</a:t>
            </a:r>
            <a:endParaRPr lang="ru-RU" dirty="0">
              <a:latin typeface="+mj-lt"/>
            </a:endParaRPr>
          </a:p>
        </p:txBody>
      </p:sp>
      <p:pic>
        <p:nvPicPr>
          <p:cNvPr id="7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24" b="12324"/>
          <a:stretch>
            <a:fillRect/>
          </a:stretch>
        </p:blipFill>
        <p:spPr>
          <a:xfrm>
            <a:off x="521425" y="2174421"/>
            <a:ext cx="1709601" cy="1709601"/>
          </a:xfrm>
        </p:spPr>
      </p:pic>
    </p:spTree>
    <p:extLst>
      <p:ext uri="{BB962C8B-B14F-4D97-AF65-F5344CB8AC3E}">
        <p14:creationId xmlns:p14="http://schemas.microsoft.com/office/powerpoint/2010/main" val="396560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600" dirty="0" smtClean="0">
                <a:ea typeface="Open Sans"/>
                <a:cs typeface="Open Sans"/>
              </a:rPr>
              <a:t>Roadmap (CCBA/CBAP)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48695692"/>
              </p:ext>
            </p:extLst>
          </p:nvPr>
        </p:nvGraphicFramePr>
        <p:xfrm>
          <a:off x="1380332" y="1125538"/>
          <a:ext cx="6897760" cy="3668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622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А сколько стоит?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221570"/>
              </p:ext>
            </p:extLst>
          </p:nvPr>
        </p:nvGraphicFramePr>
        <p:xfrm>
          <a:off x="1555906" y="1571520"/>
          <a:ext cx="7063160" cy="2562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26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26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03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49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263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Application Fee </a:t>
                      </a:r>
                      <a:endParaRPr lang="ru-RU" b="0" dirty="0" smtClean="0"/>
                    </a:p>
                    <a:p>
                      <a:pPr algn="ctr"/>
                      <a:r>
                        <a:rPr lang="en-US" dirty="0" smtClean="0"/>
                        <a:t>(non-refundable)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Exam Fee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Member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Non-Member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Member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Non-Member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rgbClr val="DB8926"/>
                          </a:solidFill>
                          <a:effectLst/>
                        </a:rPr>
                        <a:t>ECBA™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$235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rgbClr val="AAAAAA"/>
                          </a:solidFill>
                          <a:effectLst/>
                        </a:rPr>
                        <a:t>CCBA</a:t>
                      </a:r>
                      <a:r>
                        <a:rPr lang="en-US" sz="1300" b="1" baseline="30000" dirty="0">
                          <a:solidFill>
                            <a:srgbClr val="AAAAAA"/>
                          </a:solidFill>
                          <a:effectLst/>
                        </a:rPr>
                        <a:t>®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$125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$325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$450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rgbClr val="C4B256"/>
                          </a:solidFill>
                          <a:effectLst/>
                        </a:rPr>
                        <a:t>CBAP</a:t>
                      </a:r>
                      <a:r>
                        <a:rPr lang="en-US" sz="1300" b="1" baseline="30000" dirty="0">
                          <a:solidFill>
                            <a:srgbClr val="C4B256"/>
                          </a:solidFill>
                          <a:effectLst/>
                        </a:rPr>
                        <a:t>®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$125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$125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$325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$450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effectLst/>
                        </a:rPr>
                        <a:t>PMI-PBA</a:t>
                      </a:r>
                      <a:r>
                        <a:rPr lang="en-US" sz="1300" b="1" baseline="30000" dirty="0" smtClean="0">
                          <a:solidFill>
                            <a:schemeClr val="tx1"/>
                          </a:solidFill>
                          <a:effectLst/>
                        </a:rPr>
                        <a:t>®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-</a:t>
                      </a:r>
                      <a:endParaRPr lang="en-US" sz="16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-</a:t>
                      </a:r>
                      <a:endParaRPr lang="en-US" sz="16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$405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$555</a:t>
                      </a:r>
                      <a:endParaRPr lang="en-US" sz="1600" dirty="0">
                        <a:effectLst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30033" y="4148666"/>
            <a:ext cx="49842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Украина/Беларусь: членство</a:t>
            </a:r>
            <a:r>
              <a:rPr lang="en-US" sz="1600" b="1" dirty="0" smtClean="0"/>
              <a:t> </a:t>
            </a:r>
            <a:r>
              <a:rPr lang="ru-RU" sz="1600" b="1" dirty="0" smtClean="0"/>
              <a:t>в </a:t>
            </a:r>
            <a:r>
              <a:rPr lang="en-US" sz="1600" b="1" dirty="0" smtClean="0"/>
              <a:t>IIBA</a:t>
            </a:r>
            <a:r>
              <a:rPr lang="ru-RU" sz="1600" b="1" dirty="0" smtClean="0"/>
              <a:t> – </a:t>
            </a:r>
            <a:r>
              <a:rPr lang="en-US" sz="1600" b="1" dirty="0"/>
              <a:t>$</a:t>
            </a:r>
            <a:r>
              <a:rPr lang="ru-RU" sz="1600" b="1" dirty="0" smtClean="0"/>
              <a:t>55</a:t>
            </a:r>
            <a:r>
              <a:rPr lang="en-US" sz="1600" b="1" dirty="0" smtClean="0"/>
              <a:t> ($50)</a:t>
            </a:r>
            <a:endParaRPr lang="ru-RU" sz="1600" b="1" dirty="0" smtClean="0"/>
          </a:p>
          <a:p>
            <a:r>
              <a:rPr lang="ru-RU" sz="1600" b="1" dirty="0" smtClean="0"/>
              <a:t>Россия: </a:t>
            </a:r>
            <a:r>
              <a:rPr lang="ru-RU" sz="1600" b="1" dirty="0"/>
              <a:t>членство</a:t>
            </a:r>
            <a:r>
              <a:rPr lang="en-US" sz="1600" b="1" dirty="0"/>
              <a:t> </a:t>
            </a:r>
            <a:r>
              <a:rPr lang="ru-RU" sz="1600" b="1" dirty="0"/>
              <a:t>в </a:t>
            </a:r>
            <a:r>
              <a:rPr lang="en-US" sz="1600" b="1" dirty="0"/>
              <a:t>IIBA</a:t>
            </a:r>
            <a:r>
              <a:rPr lang="ru-RU" sz="1600" b="1" dirty="0"/>
              <a:t> – </a:t>
            </a:r>
            <a:r>
              <a:rPr lang="en-US" sz="1600" b="1" dirty="0" smtClean="0"/>
              <a:t>$</a:t>
            </a:r>
            <a:r>
              <a:rPr lang="ru-RU" sz="1600" b="1" dirty="0" smtClean="0"/>
              <a:t>85</a:t>
            </a:r>
            <a:r>
              <a:rPr lang="en-US" sz="1600" b="1" dirty="0" smtClean="0"/>
              <a:t> ($</a:t>
            </a:r>
            <a:r>
              <a:rPr lang="ru-RU" sz="1600" b="1" dirty="0" smtClean="0"/>
              <a:t>7</a:t>
            </a:r>
            <a:r>
              <a:rPr lang="en-US" sz="1600" b="1" dirty="0" smtClean="0"/>
              <a:t>5)</a:t>
            </a:r>
          </a:p>
          <a:p>
            <a:r>
              <a:rPr lang="ru-RU" sz="1600" b="1" dirty="0" smtClean="0"/>
              <a:t>Членство в </a:t>
            </a:r>
            <a:r>
              <a:rPr lang="en-US" sz="1600" b="1" dirty="0" smtClean="0"/>
              <a:t>PMI – $139 ($129)</a:t>
            </a:r>
            <a:endParaRPr lang="en-US" sz="1600" b="1" dirty="0"/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12675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Подготовка к </a:t>
            </a:r>
            <a:r>
              <a:rPr lang="ru-RU" sz="3600" dirty="0" smtClean="0">
                <a:ea typeface="Open Sans"/>
                <a:cs typeface="Open Sans"/>
              </a:rPr>
              <a:t>экзамену</a:t>
            </a:r>
            <a:r>
              <a:rPr lang="en-US" sz="3600" dirty="0" smtClean="0">
                <a:ea typeface="Open Sans"/>
                <a:cs typeface="Open Sans"/>
              </a:rPr>
              <a:t> (IIBA)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40554833"/>
              </p:ext>
            </p:extLst>
          </p:nvPr>
        </p:nvGraphicFramePr>
        <p:xfrm>
          <a:off x="1380332" y="1125538"/>
          <a:ext cx="7465218" cy="4017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658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908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Подготовка к </a:t>
            </a:r>
            <a:r>
              <a:rPr lang="ru-RU" sz="3600" dirty="0" smtClean="0">
                <a:ea typeface="Open Sans"/>
                <a:cs typeface="Open Sans"/>
              </a:rPr>
              <a:t>экзамену</a:t>
            </a:r>
            <a:r>
              <a:rPr lang="en-US" sz="3600" dirty="0" smtClean="0">
                <a:ea typeface="Open Sans"/>
                <a:cs typeface="Open Sans"/>
              </a:rPr>
              <a:t> (PMI)</a:t>
            </a:r>
            <a:endParaRPr lang="ru-RU" sz="3600" dirty="0" smtClean="0">
              <a:gradFill>
                <a:gsLst>
                  <a:gs pos="52000">
                    <a:srgbClr val="F4800C"/>
                  </a:gs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a typeface="Open Sans"/>
              <a:cs typeface="Open Sans"/>
            </a:endParaRP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14115622"/>
              </p:ext>
            </p:extLst>
          </p:nvPr>
        </p:nvGraphicFramePr>
        <p:xfrm>
          <a:off x="1380332" y="1125538"/>
          <a:ext cx="7465218" cy="4017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633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36377" y="520477"/>
            <a:ext cx="1512863" cy="99060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Спасибо!</a:t>
            </a:r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325705" y="3433497"/>
            <a:ext cx="4464050" cy="1895475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Contacts</a:t>
            </a:r>
            <a:r>
              <a:rPr lang="ru-RU" sz="2200" dirty="0" smtClean="0"/>
              <a:t>:</a:t>
            </a:r>
          </a:p>
          <a:p>
            <a:r>
              <a:rPr lang="en-US" sz="1800" dirty="0" smtClean="0"/>
              <a:t>E-mail: </a:t>
            </a:r>
            <a:r>
              <a:rPr lang="en-US" sz="1800" dirty="0" smtClean="0">
                <a:hlinkClick r:id="rId2"/>
              </a:rPr>
              <a:t>dgobov@gmail.com</a:t>
            </a:r>
            <a:endParaRPr lang="en-US" sz="1800" dirty="0" smtClean="0"/>
          </a:p>
          <a:p>
            <a:r>
              <a:rPr lang="en-US" sz="1800" dirty="0" smtClean="0">
                <a:hlinkClick r:id="rId3"/>
              </a:rPr>
              <a:t>https://ua.linkedin.com/in/denysgobov</a:t>
            </a:r>
            <a:endParaRPr lang="ru-RU" sz="1800" dirty="0" smtClean="0"/>
          </a:p>
          <a:p>
            <a:endParaRPr lang="en-US" sz="1800" dirty="0" smtClean="0"/>
          </a:p>
          <a:p>
            <a:endParaRPr lang="ru-RU" sz="2200" dirty="0" smtClean="0"/>
          </a:p>
          <a:p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179580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69720" y="415290"/>
            <a:ext cx="6339839" cy="838200"/>
          </a:xfrm>
        </p:spPr>
        <p:txBody>
          <a:bodyPr/>
          <a:lstStyle/>
          <a:p>
            <a:r>
              <a:rPr lang="ru-RU" sz="3600" dirty="0" smtClean="0"/>
              <a:t>Сертификация: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2800" dirty="0" smtClean="0"/>
              <a:t>Социальный институт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1"/>
          </p:nvPr>
        </p:nvSpPr>
        <p:spPr>
          <a:xfrm>
            <a:off x="383664" y="1872614"/>
            <a:ext cx="5529456" cy="2857500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 smtClean="0"/>
              <a:t>Возникновение потребности;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 smtClean="0"/>
              <a:t>Формирование </a:t>
            </a:r>
            <a:r>
              <a:rPr lang="ru-RU" sz="1600" dirty="0"/>
              <a:t>общих </a:t>
            </a:r>
            <a:r>
              <a:rPr lang="ru-RU" sz="1600" dirty="0" smtClean="0"/>
              <a:t>целей сообщества;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 smtClean="0"/>
              <a:t>Появление норм </a:t>
            </a:r>
            <a:r>
              <a:rPr lang="ru-RU" sz="1600" dirty="0"/>
              <a:t>и правил в ходе </a:t>
            </a:r>
            <a:r>
              <a:rPr lang="ru-RU" sz="1600" dirty="0" smtClean="0"/>
              <a:t>стихийного взаимодействия;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 smtClean="0"/>
              <a:t>Появление </a:t>
            </a:r>
            <a:r>
              <a:rPr lang="ru-RU" sz="1600" dirty="0"/>
              <a:t>процедур, связанных с нормами и </a:t>
            </a:r>
            <a:r>
              <a:rPr lang="ru-RU" sz="1600" dirty="0" smtClean="0"/>
              <a:t>правилами, их принятие и применение;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 smtClean="0"/>
              <a:t>Создание </a:t>
            </a:r>
            <a:r>
              <a:rPr lang="ru-RU" sz="1600" dirty="0"/>
              <a:t>системы </a:t>
            </a:r>
            <a:r>
              <a:rPr lang="ru-RU" sz="1600" b="1" dirty="0"/>
              <a:t>статусов и ролей</a:t>
            </a:r>
            <a:r>
              <a:rPr lang="ru-RU" sz="1600" dirty="0"/>
              <a:t>, охватывающих всех без исключения членов </a:t>
            </a:r>
            <a:r>
              <a:rPr lang="ru-RU" sz="1600" dirty="0" smtClean="0"/>
              <a:t>института.</a:t>
            </a:r>
            <a:endParaRPr lang="ru-RU" sz="1600" dirty="0"/>
          </a:p>
        </p:txBody>
      </p:sp>
      <p:pic>
        <p:nvPicPr>
          <p:cNvPr id="1028" name="Picture 4" descr="Картинки по запросу социальный институт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12" r="30012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78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69720" y="415290"/>
            <a:ext cx="6339839" cy="838200"/>
          </a:xfrm>
        </p:spPr>
        <p:txBody>
          <a:bodyPr/>
          <a:lstStyle/>
          <a:p>
            <a:r>
              <a:rPr lang="ru-RU" sz="3600" dirty="0" smtClean="0"/>
              <a:t>Сертификация: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2800" dirty="0" smtClean="0"/>
              <a:t>Почему ей интересуются?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1"/>
          </p:nvPr>
        </p:nvSpPr>
        <p:spPr>
          <a:xfrm>
            <a:off x="383664" y="1872614"/>
            <a:ext cx="5529456" cy="2857500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Самоутверждение/ЧСВ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altLang="ru-RU" sz="1600" dirty="0"/>
              <a:t>Запрос </a:t>
            </a:r>
            <a:r>
              <a:rPr lang="ru-RU" altLang="ru-RU" sz="1600" dirty="0" smtClean="0"/>
              <a:t>заказчика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altLang="ru-RU" sz="1600" dirty="0" smtClean="0"/>
              <a:t>Политика </a:t>
            </a:r>
            <a:r>
              <a:rPr lang="ru-RU" altLang="ru-RU" sz="1600" dirty="0"/>
              <a:t>компании</a:t>
            </a:r>
            <a:endParaRPr lang="ru-RU" sz="1600" dirty="0"/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Профессиональное развитие: получение/структуризация знаний на базе лучших мировых практик</a:t>
            </a:r>
          </a:p>
        </p:txBody>
      </p:sp>
      <p:pic>
        <p:nvPicPr>
          <p:cNvPr id="2054" name="Picture 6" descr="Картинки по запросу сертификация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86" r="2008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07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69720" y="415290"/>
            <a:ext cx="6339839" cy="838200"/>
          </a:xfrm>
        </p:spPr>
        <p:txBody>
          <a:bodyPr/>
          <a:lstStyle/>
          <a:p>
            <a:r>
              <a:rPr lang="ru-RU" sz="3600" dirty="0" smtClean="0"/>
              <a:t>Сертификация: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2800" dirty="0" smtClean="0"/>
              <a:t>Что она дает?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1"/>
          </p:nvPr>
        </p:nvSpPr>
        <p:spPr>
          <a:xfrm>
            <a:off x="383664" y="1872614"/>
            <a:ext cx="5529456" cy="2857500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Систематизация собственных знаний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Стимул к развитию и поддержанию навыков и умений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 smtClean="0"/>
              <a:t>Признание со стороны коллег, руководства, сообщества</a:t>
            </a:r>
            <a:endParaRPr lang="ru-RU" sz="1600" dirty="0"/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Новые возможности для карьерного роста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Повышение общей производительности, снижение неопределенности и расширение возможностей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Потенциально более высокий доход</a:t>
            </a:r>
          </a:p>
          <a:p>
            <a:pPr marL="342900" lvl="1" indent="-342900">
              <a:lnSpc>
                <a:spcPct val="10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ru-RU" sz="1600" dirty="0"/>
              <a:t>Чувство глубокого удовлетворения </a:t>
            </a:r>
            <a:r>
              <a:rPr lang="ru-RU" sz="1600" dirty="0" smtClean="0">
                <a:sym typeface="Wingdings" panose="05000000000000000000" pitchFamily="2" charset="2"/>
              </a:rPr>
              <a:t></a:t>
            </a:r>
            <a:endParaRPr lang="ru-RU" sz="1600" dirty="0"/>
          </a:p>
        </p:txBody>
      </p:sp>
      <p:pic>
        <p:nvPicPr>
          <p:cNvPr id="2054" name="Picture 6" descr="Картинки по запросу сертификация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86" r="2008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10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295" y="597769"/>
            <a:ext cx="8593137" cy="3762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dirty="0" smtClean="0">
                <a:latin typeface="+mn-lt"/>
              </a:rPr>
              <a:t>Эффективность</a:t>
            </a:r>
            <a:endParaRPr lang="ru-RU" dirty="0">
              <a:latin typeface="+mn-lt"/>
            </a:endParaRPr>
          </a:p>
        </p:txBody>
      </p:sp>
      <p:graphicFrame>
        <p:nvGraphicFramePr>
          <p:cNvPr id="5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845852"/>
              </p:ext>
            </p:extLst>
          </p:nvPr>
        </p:nvGraphicFramePr>
        <p:xfrm>
          <a:off x="1350386" y="1111539"/>
          <a:ext cx="7021512" cy="3938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Worksheet" r:id="rId3" imgW="11791950" imgH="6486525" progId="Excel.Sheet.8">
                  <p:embed/>
                </p:oleObj>
              </mc:Choice>
              <mc:Fallback>
                <p:oleObj name="Worksheet" r:id="rId3" imgW="11791950" imgH="6486525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386" y="1111539"/>
                        <a:ext cx="7021512" cy="39384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65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55295" y="597769"/>
            <a:ext cx="8593137" cy="3762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dirty="0" smtClean="0">
                <a:latin typeface="+mn-lt"/>
              </a:rPr>
              <a:t>Классификация</a:t>
            </a:r>
            <a:endParaRPr lang="ru-RU" dirty="0">
              <a:latin typeface="+mn-lt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283" y="3385400"/>
            <a:ext cx="1417036" cy="1015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375" y="2039881"/>
            <a:ext cx="980508" cy="7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 descr="http://www.mangalam.net/images/softskill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944" y="3562142"/>
            <a:ext cx="960361" cy="76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601" y="1717733"/>
            <a:ext cx="1203249" cy="1058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Содержимое 3"/>
          <p:cNvSpPr txBox="1">
            <a:spLocks/>
          </p:cNvSpPr>
          <p:nvPr/>
        </p:nvSpPr>
        <p:spPr>
          <a:xfrm>
            <a:off x="1472476" y="3413913"/>
            <a:ext cx="2650331" cy="13048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defRPr/>
            </a:pPr>
            <a:r>
              <a:rPr lang="ru-RU" sz="1600" dirty="0" smtClean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Предметная область</a:t>
            </a:r>
          </a:p>
          <a:p>
            <a:pPr marL="457200" lvl="2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Финансы</a:t>
            </a:r>
          </a:p>
          <a:p>
            <a:pPr marL="457200" lvl="2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Бухгалтерский учет</a:t>
            </a:r>
          </a:p>
          <a:p>
            <a:pPr marL="457200" lvl="2" indent="-1714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...</a:t>
            </a:r>
            <a:endParaRPr lang="en-US" sz="1600" dirty="0">
              <a:solidFill>
                <a:srgbClr val="002060"/>
              </a:solidFill>
              <a:ea typeface="MS PGothic" pitchFamily="34" charset="-128"/>
              <a:cs typeface="Arial" pitchFamily="34" charset="0"/>
            </a:endParaRPr>
          </a:p>
          <a:p>
            <a:pPr marL="457200" lvl="1" algn="just">
              <a:defRPr/>
            </a:pPr>
            <a:endParaRPr lang="ru-RU" sz="1600" dirty="0" smtClean="0">
              <a:solidFill>
                <a:srgbClr val="002060"/>
              </a:solidFill>
              <a:ea typeface="MS PGothic" pitchFamily="34" charset="-128"/>
              <a:cs typeface="Arial" pitchFamily="34" charset="0"/>
            </a:endParaRPr>
          </a:p>
          <a:p>
            <a:pPr marL="457200" lvl="1" algn="just">
              <a:defRPr/>
            </a:pPr>
            <a:endParaRPr lang="en-US" sz="16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4936330" y="1072531"/>
            <a:ext cx="44219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defRPr/>
            </a:pPr>
            <a:r>
              <a:rPr lang="ru-RU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Инструменты/нотации</a:t>
            </a:r>
          </a:p>
          <a:p>
            <a:pPr lvl="2" indent="-171450" algn="just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OMG Certified UML Professional™ </a:t>
            </a:r>
            <a:endParaRPr lang="en-US" sz="1600" dirty="0" smtClean="0">
              <a:solidFill>
                <a:srgbClr val="002060"/>
              </a:solidFill>
              <a:ea typeface="MS PGothic" pitchFamily="34" charset="-128"/>
              <a:cs typeface="Arial" pitchFamily="34" charset="0"/>
            </a:endParaRPr>
          </a:p>
          <a:p>
            <a:pPr lvl="2" indent="-171450" algn="just">
              <a:buFont typeface="Arial" panose="020B0604020202020204" pitchFamily="34" charset="0"/>
              <a:buChar char="•"/>
              <a:defRPr/>
            </a:pPr>
            <a:r>
              <a:rPr lang="en-US" sz="1600" dirty="0" smtClean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OMG </a:t>
            </a:r>
            <a:r>
              <a:rPr lang="en-US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Certified Expert in BPM </a:t>
            </a:r>
            <a:r>
              <a:rPr lang="en-US" sz="1600" dirty="0" smtClean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2.0</a:t>
            </a:r>
            <a:endParaRPr lang="en-US" sz="1600" dirty="0">
              <a:solidFill>
                <a:srgbClr val="002060"/>
              </a:solidFill>
              <a:ea typeface="MS PGothic" pitchFamily="34" charset="-128"/>
              <a:cs typeface="Arial" pitchFamily="34" charset="0"/>
            </a:endParaRPr>
          </a:p>
          <a:p>
            <a:pPr lvl="2" indent="-171450" algn="just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IBM Rational Rose</a:t>
            </a:r>
          </a:p>
          <a:p>
            <a:pPr lvl="2" indent="-171450" algn="just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ARIS</a:t>
            </a:r>
          </a:p>
          <a:p>
            <a:pPr lvl="2" indent="-171450" algn="just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60268" y="1156377"/>
            <a:ext cx="351724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just">
              <a:defRPr/>
            </a:pPr>
            <a:r>
              <a:rPr lang="ru-RU" sz="1600" b="1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Методологии/стандарты</a:t>
            </a:r>
          </a:p>
          <a:p>
            <a:pPr marL="800100" lvl="2" indent="-22860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Инженериия требований</a:t>
            </a:r>
          </a:p>
          <a:p>
            <a:pPr marL="800100" lvl="2" indent="-22860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Бизнес-анализ</a:t>
            </a:r>
          </a:p>
          <a:p>
            <a:pPr marL="800100" lvl="2" indent="-228600" algn="just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Agile</a:t>
            </a:r>
            <a:endParaRPr lang="ru-RU" sz="1600" b="1" dirty="0">
              <a:solidFill>
                <a:srgbClr val="00206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77622" y="3392865"/>
            <a:ext cx="14302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just">
              <a:defRPr/>
            </a:pPr>
            <a:r>
              <a:rPr lang="en-US" sz="1600" dirty="0">
                <a:solidFill>
                  <a:srgbClr val="002060"/>
                </a:solidFill>
                <a:ea typeface="MS PGothic" pitchFamily="34" charset="-128"/>
                <a:cs typeface="Arial" pitchFamily="34" charset="0"/>
              </a:rPr>
              <a:t>Soft Skills</a:t>
            </a:r>
          </a:p>
        </p:txBody>
      </p:sp>
    </p:spTree>
    <p:extLst>
      <p:ext uri="{BB962C8B-B14F-4D97-AF65-F5344CB8AC3E}">
        <p14:creationId xmlns:p14="http://schemas.microsoft.com/office/powerpoint/2010/main" val="305693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70819" y="407670"/>
            <a:ext cx="4000499" cy="542449"/>
          </a:xfrm>
        </p:spPr>
        <p:txBody>
          <a:bodyPr/>
          <a:lstStyle/>
          <a:p>
            <a:r>
              <a:rPr lang="ru-RU" sz="3600" dirty="0" smtClean="0"/>
              <a:t>Классификация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09148682"/>
              </p:ext>
            </p:extLst>
          </p:nvPr>
        </p:nvGraphicFramePr>
        <p:xfrm>
          <a:off x="669925" y="1007294"/>
          <a:ext cx="827970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94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41622" y="401782"/>
            <a:ext cx="7488555" cy="7237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800" kern="1200" cap="all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600" dirty="0" smtClean="0">
                <a:ea typeface="Open Sans"/>
                <a:cs typeface="Open Sans"/>
              </a:rPr>
              <a:t>Каким был мир до 30.09.2016:</a:t>
            </a:r>
          </a:p>
        </p:txBody>
      </p:sp>
      <p:sp>
        <p:nvSpPr>
          <p:cNvPr id="4" name="Symbol zastępczy zawartości 5"/>
          <p:cNvSpPr txBox="1">
            <a:spLocks/>
          </p:cNvSpPr>
          <p:nvPr/>
        </p:nvSpPr>
        <p:spPr bwMode="auto">
          <a:xfrm>
            <a:off x="250825" y="1125538"/>
            <a:ext cx="8594725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marL="1714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8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>
              <a:spcBef>
                <a:spcPct val="50000"/>
              </a:spcBef>
            </a:pPr>
            <a:endParaRPr lang="en-US" altLang="ru-RU" sz="2000" dirty="0">
              <a:solidFill>
                <a:srgbClr val="002060"/>
              </a:solidFill>
              <a:latin typeface="Myriad Pro" pitchFamily="34" charset="0"/>
              <a:ea typeface="MS PGothic" panose="020B0600070205080204" pitchFamily="34" charset="-128"/>
            </a:endParaRPr>
          </a:p>
        </p:txBody>
      </p:sp>
      <p:pic>
        <p:nvPicPr>
          <p:cNvPr id="5" name="Picture 11" descr="http://www1.pmi-greece.org/events/IIBA/2009/DEC/images/CBAP_logo_BLA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2163672"/>
            <a:ext cx="278923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http://www.watermarklearning.com/blog/wp-content/uploads/2012/02/CCBA-Logo3-150x5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25" y="1971585"/>
            <a:ext cx="26876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34206" y="2984410"/>
            <a:ext cx="42783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900" b="1" dirty="0">
                <a:latin typeface="+mn-lt"/>
                <a:ea typeface="MS PGothic" panose="020B0600070205080204" pitchFamily="34" charset="-128"/>
              </a:rPr>
              <a:t>Certified Business Analysis Professional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776788" y="2984410"/>
            <a:ext cx="4572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900" b="1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Certification of Competency in Business Analysis</a:t>
            </a:r>
          </a:p>
        </p:txBody>
      </p:sp>
    </p:spTree>
    <p:extLst>
      <p:ext uri="{BB962C8B-B14F-4D97-AF65-F5344CB8AC3E}">
        <p14:creationId xmlns:p14="http://schemas.microsoft.com/office/powerpoint/2010/main" val="111288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ataArt Palet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57A6"/>
      </a:accent1>
      <a:accent2>
        <a:srgbClr val="DF9B35"/>
      </a:accent2>
      <a:accent3>
        <a:srgbClr val="B7D158"/>
      </a:accent3>
      <a:accent4>
        <a:srgbClr val="B93D36"/>
      </a:accent4>
      <a:accent5>
        <a:srgbClr val="6BB8DC"/>
      </a:accent5>
      <a:accent6>
        <a:srgbClr val="7B3783"/>
      </a:accent6>
      <a:hlink>
        <a:srgbClr val="3157A6"/>
      </a:hlink>
      <a:folHlink>
        <a:srgbClr val="7B3783"/>
      </a:folHlink>
    </a:clrScheme>
    <a:fontScheme name="DataArt Arial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f1242b-5a42-4c30-bdcc-48e883a2b4f2"/>
    <Office_x0020_Location_x0020__x0028_Mutiple_x0029_ xmlns="b4f1242b-5a42-4c30-bdcc-48e883a2b4f2"/>
    <TagsTaxHTField0 xmlns="977dc6d5-9653-4d51-8e02-f77546a274d6">
      <Terms xmlns="http://schemas.microsoft.com/office/infopath/2007/PartnerControls"/>
    </TagsTaxHTField0>
    <Notes0 xmlns="977dc6d5-9653-4d51-8e02-f77546a274d6" xsi:nil="true"/>
    <CategoryTaxHTField0 xmlns="977dc6d5-9653-4d51-8e02-f77546a274d6">
      <Terms xmlns="http://schemas.microsoft.com/office/infopath/2007/PartnerControls"/>
    </CategoryTaxHTField0>
    <Language xmlns="a469df5b-4b06-4fa6-8c6c-5b377da7fb94"/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B1A00D5B2C3E4C868723C3E476D66C" ma:contentTypeVersion="14" ma:contentTypeDescription="Create a new document." ma:contentTypeScope="" ma:versionID="9812caa7f7f758d6ba1b2802f812568a">
  <xsd:schema xmlns:xsd="http://www.w3.org/2001/XMLSchema" xmlns:xs="http://www.w3.org/2001/XMLSchema" xmlns:p="http://schemas.microsoft.com/office/2006/metadata/properties" xmlns:ns2="b4f1242b-5a42-4c30-bdcc-48e883a2b4f2" xmlns:ns3="977dc6d5-9653-4d51-8e02-f77546a274d6" xmlns:ns4="a469df5b-4b06-4fa6-8c6c-5b377da7fb94" xmlns:ns5="http://schemas.microsoft.com/sharepoint/v4" targetNamespace="http://schemas.microsoft.com/office/2006/metadata/properties" ma:root="true" ma:fieldsID="7ed1f01d4bc0fb915decb128a3a59261" ns2:_="" ns3:_="" ns4:_="" ns5:_="">
    <xsd:import namespace="b4f1242b-5a42-4c30-bdcc-48e883a2b4f2"/>
    <xsd:import namespace="977dc6d5-9653-4d51-8e02-f77546a274d6"/>
    <xsd:import namespace="a469df5b-4b06-4fa6-8c6c-5b377da7fb9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ategoryTaxHTField0" minOccurs="0"/>
                <xsd:element ref="ns2:TaxCatchAll" minOccurs="0"/>
                <xsd:element ref="ns3:TagsTaxHTField0" minOccurs="0"/>
                <xsd:element ref="ns2:Office_x0020_Location_x0020__x0028_Mutiple_x0029_" minOccurs="0"/>
                <xsd:element ref="ns3:Notes0" minOccurs="0"/>
                <xsd:element ref="ns4:Languag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f1242b-5a42-4c30-bdcc-48e883a2b4f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b9d92aa3-f798-4ae1-b07e-0720d4193a8a}" ma:internalName="TaxCatchAll" ma:showField="CatchAllData" ma:web="74eca57b-d804-4710-a591-841490b33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ice_x0020_Location_x0020__x0028_Mutiple_x0029_" ma:index="16" nillable="true" ma:displayName="Location" ma:internalName="Office_x0020_Location_x0020__x0028_Mutiple_x0029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enos Aires"/>
                    <xsd:enumeration value="Dnepropetrovsk"/>
                    <xsd:enumeration value="Kharkov"/>
                    <xsd:enumeration value="Kherson"/>
                    <xsd:enumeration value="Kyiv"/>
                    <xsd:enumeration value="London"/>
                    <xsd:enumeration value="Lublin"/>
                    <xsd:enumeration value="Lviv"/>
                    <xsd:enumeration value="Munich"/>
                    <xsd:enumeration value="NY"/>
                    <xsd:enumeration value="Odessa"/>
                    <xsd:enumeration value="Riga"/>
                    <xsd:enumeration value="Sofia"/>
                    <xsd:enumeration value="St. Petersburg"/>
                    <xsd:enumeration value="Voronezh"/>
                    <xsd:enumeration value="Wroclaw"/>
                    <xsd:enumeration value="Zurich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7dc6d5-9653-4d51-8e02-f77546a274d6" elementFormDefault="qualified">
    <xsd:import namespace="http://schemas.microsoft.com/office/2006/documentManagement/types"/>
    <xsd:import namespace="http://schemas.microsoft.com/office/infopath/2007/PartnerControls"/>
    <xsd:element name="CategoryTaxHTField0" ma:index="12" nillable="true" ma:taxonomy="true" ma:internalName="CategoryTaxHTField0" ma:taxonomyFieldName="Category" ma:displayName="Category" ma:default="" ma:fieldId="{f88bcc70-bdc8-4a87-9093-3255df0e66e2}" ma:taxonomyMulti="true" ma:sspId="ce6ef1d3-f64f-45ae-a172-333ebcbcaffe" ma:termSetId="fd1e558c-ef0a-4cb6-a42c-a6c4829dc91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gsTaxHTField0" ma:index="15" nillable="true" ma:taxonomy="true" ma:internalName="TagsTaxHTField0" ma:taxonomyFieldName="Tags" ma:displayName="Tags" ma:default="" ma:fieldId="{6929fc02-63ba-4f38-8134-fa0c2e7bed79}" ma:taxonomyMulti="true" ma:sspId="ce6ef1d3-f64f-45ae-a172-333ebcbcaffe" ma:termSetId="91034e45-11e0-41cc-8ca6-f07e846b0ba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Notes0" ma:index="17" nillable="true" ma:displayName="Notes" ma:internalName="Notes0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9df5b-4b06-4fa6-8c6c-5b377da7fb94" elementFormDefault="qualified">
    <xsd:import namespace="http://schemas.microsoft.com/office/2006/documentManagement/types"/>
    <xsd:import namespace="http://schemas.microsoft.com/office/infopath/2007/PartnerControls"/>
    <xsd:element name="Language" ma:index="18" nillable="true" ma:displayName="Language" ma:internalName="Languag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lgarian"/>
                    <xsd:enumeration value="English"/>
                    <xsd:enumeration value="Latvian"/>
                    <xsd:enumeration value="Polish"/>
                    <xsd:enumeration value="Russian"/>
                    <xsd:enumeration value="Spanish"/>
                    <xsd:enumeration value="Ukrainian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E4982C-3DA6-4451-9D52-BB27F1F180B3}">
  <ds:schemaRefs>
    <ds:schemaRef ds:uri="http://schemas.microsoft.com/office/2006/documentManagement/types"/>
    <ds:schemaRef ds:uri="http://schemas.microsoft.com/sharepoint/v4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b4f1242b-5a42-4c30-bdcc-48e883a2b4f2"/>
    <ds:schemaRef ds:uri="http://schemas.microsoft.com/office/2006/metadata/properties"/>
    <ds:schemaRef ds:uri="http://schemas.microsoft.com/office/infopath/2007/PartnerControls"/>
    <ds:schemaRef ds:uri="a469df5b-4b06-4fa6-8c6c-5b377da7fb94"/>
    <ds:schemaRef ds:uri="977dc6d5-9653-4d51-8e02-f77546a274d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B9DCC65-C80C-43D0-A332-420EE8C775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f1242b-5a42-4c30-bdcc-48e883a2b4f2"/>
    <ds:schemaRef ds:uri="977dc6d5-9653-4d51-8e02-f77546a274d6"/>
    <ds:schemaRef ds:uri="a469df5b-4b06-4fa6-8c6c-5b377da7fb9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9D38C5-5C38-4672-B0AC-3A0F83E355A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A41B90D-E216-4BC6-B6F3-7B46CA0D8F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10091</TotalTime>
  <Words>933</Words>
  <Application>Microsoft Office PowerPoint</Application>
  <PresentationFormat>Экран (16:9)</PresentationFormat>
  <Paragraphs>222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4" baseType="lpstr">
      <vt:lpstr>MS PGothic</vt:lpstr>
      <vt:lpstr>Arial</vt:lpstr>
      <vt:lpstr>Arial Bold</vt:lpstr>
      <vt:lpstr>Calibri</vt:lpstr>
      <vt:lpstr>Lucida Console</vt:lpstr>
      <vt:lpstr>Myriad Pro</vt:lpstr>
      <vt:lpstr>Open Sans</vt:lpstr>
      <vt:lpstr>Wingdings</vt:lpstr>
      <vt:lpstr>Office Theme</vt:lpstr>
      <vt:lpstr>Worksheet</vt:lpstr>
      <vt:lpstr>Сертификации для бизнес-аналитика: IIBA наносит ответный удар</vt:lpstr>
      <vt:lpstr>Презентация PowerPoint</vt:lpstr>
      <vt:lpstr>Сертификация: Социальный институт</vt:lpstr>
      <vt:lpstr>Сертификация: Почему ей интересуются?</vt:lpstr>
      <vt:lpstr>Сертификация: Что она дает?</vt:lpstr>
      <vt:lpstr>Презентация PowerPoint</vt:lpstr>
      <vt:lpstr>Презентация PowerPoint</vt:lpstr>
      <vt:lpstr>Классификация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Rost Osipov</dc:creator>
  <cp:lastModifiedBy>Денис Гобов</cp:lastModifiedBy>
  <cp:revision>238</cp:revision>
  <dcterms:created xsi:type="dcterms:W3CDTF">2016-08-03T19:36:47Z</dcterms:created>
  <dcterms:modified xsi:type="dcterms:W3CDTF">2017-01-09T16:44:19Z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0x01010065B1A00D5B2C3E4C868723C3E476D66C</vt:lpwstr>
  </property>
</Properties>
</file>