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6" r:id="rId2"/>
    <p:sldMasterId id="2147483663" r:id="rId3"/>
  </p:sldMasterIdLst>
  <p:notesMasterIdLst>
    <p:notesMasterId r:id="rId22"/>
  </p:notesMasterIdLst>
  <p:handoutMasterIdLst>
    <p:handoutMasterId r:id="rId23"/>
  </p:handoutMasterIdLst>
  <p:sldIdLst>
    <p:sldId id="256" r:id="rId4"/>
    <p:sldId id="281" r:id="rId5"/>
    <p:sldId id="285" r:id="rId6"/>
    <p:sldId id="279" r:id="rId7"/>
    <p:sldId id="296" r:id="rId8"/>
    <p:sldId id="259" r:id="rId9"/>
    <p:sldId id="260" r:id="rId10"/>
    <p:sldId id="261" r:id="rId11"/>
    <p:sldId id="262" r:id="rId12"/>
    <p:sldId id="263" r:id="rId13"/>
    <p:sldId id="299" r:id="rId14"/>
    <p:sldId id="280" r:id="rId15"/>
    <p:sldId id="269" r:id="rId16"/>
    <p:sldId id="303" r:id="rId17"/>
    <p:sldId id="297" r:id="rId18"/>
    <p:sldId id="300" r:id="rId19"/>
    <p:sldId id="301" r:id="rId20"/>
    <p:sldId id="302" r:id="rId2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3787" userDrawn="1">
          <p15:clr>
            <a:srgbClr val="A4A3A4"/>
          </p15:clr>
        </p15:guide>
        <p15:guide id="2" orient="horz" pos="463" userDrawn="1">
          <p15:clr>
            <a:srgbClr val="A4A3A4"/>
          </p15:clr>
        </p15:guide>
      </p15:sldGuideLst>
    </p:ext>
    <p:ext uri="{2D200454-40CA-4A62-9FC3-DE9A4176ACB9}">
      <p15:notesGuideLst xmlns:p15="http://schemas.microsoft.com/office/powerpoint/2012/main">
        <p15:guide id="1" orient="horz" pos="2736" userDrawn="1">
          <p15:clr>
            <a:srgbClr val="A4A3A4"/>
          </p15:clr>
        </p15:guide>
        <p15:guide id="2" pos="147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id Iudenkov" initials="LI" lastIdx="1" clrIdx="0">
    <p:extLst>
      <p:ext uri="{19B8F6BF-5375-455C-9EA6-DF929625EA0E}">
        <p15:presenceInfo xmlns:p15="http://schemas.microsoft.com/office/powerpoint/2012/main" userId="S::Leonid_Iudenkov@epam.com::44e474e0-c219-4924-b9be-42c6bde274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4345"/>
    <a:srgbClr val="77CED9"/>
    <a:srgbClr val="FFBE00"/>
    <a:srgbClr val="D45D45"/>
    <a:srgbClr val="CFDC55"/>
    <a:srgbClr val="FFFFFF"/>
    <a:srgbClr val="800080"/>
    <a:srgbClr val="403F41"/>
    <a:srgbClr val="36C3D8"/>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2" autoAdjust="0"/>
    <p:restoredTop sz="78579" autoAdjust="0"/>
  </p:normalViewPr>
  <p:slideViewPr>
    <p:cSldViewPr snapToGrid="0">
      <p:cViewPr varScale="1">
        <p:scale>
          <a:sx n="69" d="100"/>
          <a:sy n="69" d="100"/>
        </p:scale>
        <p:origin x="1220" y="52"/>
      </p:cViewPr>
      <p:guideLst>
        <p:guide pos="3787"/>
        <p:guide orient="horz" pos="463"/>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showGuides="1">
      <p:cViewPr varScale="1">
        <p:scale>
          <a:sx n="88" d="100"/>
          <a:sy n="88" d="100"/>
        </p:scale>
        <p:origin x="2964" y="66"/>
      </p:cViewPr>
      <p:guideLst>
        <p:guide orient="horz" pos="2736"/>
        <p:guide pos="147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E11416-8A87-4316-97C5-87560CC1CD12}" type="doc">
      <dgm:prSet loTypeId="urn:microsoft.com/office/officeart/2005/8/layout/pyramid1" loCatId="pyramid" qsTypeId="urn:microsoft.com/office/officeart/2005/8/quickstyle/simple1" qsCatId="simple" csTypeId="urn:microsoft.com/office/officeart/2005/8/colors/accent1_2" csCatId="accent1" phldr="1"/>
      <dgm:spPr/>
    </dgm:pt>
    <dgm:pt modelId="{FBC97762-D9A5-4969-826F-1D46C2FAD7D4}">
      <dgm:prSet phldrT="[Text]" custT="1"/>
      <dgm:spPr>
        <a:solidFill>
          <a:srgbClr val="D45D45"/>
        </a:solidFill>
      </dgm:spPr>
      <dgm:t>
        <a:bodyPr tIns="182880"/>
        <a:lstStyle/>
        <a:p>
          <a:r>
            <a:rPr lang="ru-RU" sz="1100" dirty="0">
              <a:solidFill>
                <a:schemeClr val="bg1"/>
              </a:solidFill>
              <a:latin typeface="Source Sans Pro" panose="020B0503030403020204" pitchFamily="34" charset="0"/>
              <a:ea typeface="Source Sans Pro" panose="020B0503030403020204" pitchFamily="34" charset="0"/>
            </a:rPr>
            <a:t>Стратегия</a:t>
          </a:r>
          <a:endParaRPr lang="en-US" sz="1100" dirty="0">
            <a:solidFill>
              <a:schemeClr val="bg1"/>
            </a:solidFill>
            <a:latin typeface="Source Sans Pro" panose="020B0503030403020204" pitchFamily="34" charset="0"/>
            <a:ea typeface="Source Sans Pro" panose="020B0503030403020204" pitchFamily="34" charset="0"/>
          </a:endParaRPr>
        </a:p>
      </dgm:t>
    </dgm:pt>
    <dgm:pt modelId="{2351C149-9D95-47ED-81DE-FDABC4C383DA}" type="parTrans" cxnId="{84FC5BFE-17D3-4147-A543-37CE8F323E95}">
      <dgm:prSet/>
      <dgm:spPr/>
      <dgm:t>
        <a:bodyPr/>
        <a:lstStyle/>
        <a:p>
          <a:endParaRPr lang="en-US"/>
        </a:p>
      </dgm:t>
    </dgm:pt>
    <dgm:pt modelId="{80E73E25-FFD1-416A-8701-77850E7FE85A}" type="sibTrans" cxnId="{84FC5BFE-17D3-4147-A543-37CE8F323E95}">
      <dgm:prSet/>
      <dgm:spPr/>
      <dgm:t>
        <a:bodyPr/>
        <a:lstStyle/>
        <a:p>
          <a:endParaRPr lang="en-US"/>
        </a:p>
      </dgm:t>
    </dgm:pt>
    <dgm:pt modelId="{335CBC52-33BC-49DC-97EF-E48A6A75C797}">
      <dgm:prSet phldrT="[Text]" custT="1"/>
      <dgm:spPr>
        <a:solidFill>
          <a:srgbClr val="36C3D8"/>
        </a:solidFill>
      </dgm:spPr>
      <dgm:t>
        <a:bodyPr/>
        <a:lstStyle/>
        <a:p>
          <a:r>
            <a:rPr lang="ru-RU" sz="2300" dirty="0">
              <a:solidFill>
                <a:schemeClr val="bg1"/>
              </a:solidFill>
              <a:latin typeface="Source Sans Pro" panose="020B0503030403020204" pitchFamily="34" charset="0"/>
              <a:ea typeface="Source Sans Pro" panose="020B0503030403020204" pitchFamily="34" charset="0"/>
            </a:rPr>
            <a:t>Тактика</a:t>
          </a:r>
          <a:endParaRPr lang="en-US" sz="2300" dirty="0">
            <a:solidFill>
              <a:schemeClr val="bg1"/>
            </a:solidFill>
            <a:latin typeface="Source Sans Pro" panose="020B0503030403020204" pitchFamily="34" charset="0"/>
            <a:ea typeface="Source Sans Pro" panose="020B0503030403020204" pitchFamily="34" charset="0"/>
          </a:endParaRPr>
        </a:p>
      </dgm:t>
    </dgm:pt>
    <dgm:pt modelId="{A83A3553-18CA-45E9-B2F1-C7511847D3D3}" type="parTrans" cxnId="{FD0A5308-ADB3-40D4-AF91-E5B559C8C315}">
      <dgm:prSet/>
      <dgm:spPr/>
      <dgm:t>
        <a:bodyPr/>
        <a:lstStyle/>
        <a:p>
          <a:endParaRPr lang="en-US"/>
        </a:p>
      </dgm:t>
    </dgm:pt>
    <dgm:pt modelId="{9AB92C87-F7AF-42FC-A21F-9E85B5C0251A}" type="sibTrans" cxnId="{FD0A5308-ADB3-40D4-AF91-E5B559C8C315}">
      <dgm:prSet/>
      <dgm:spPr/>
      <dgm:t>
        <a:bodyPr/>
        <a:lstStyle/>
        <a:p>
          <a:endParaRPr lang="en-US"/>
        </a:p>
      </dgm:t>
    </dgm:pt>
    <dgm:pt modelId="{839FB3F0-0131-46AA-83B7-A02D523B84AE}">
      <dgm:prSet phldrT="[Text]" custT="1"/>
      <dgm:spPr>
        <a:solidFill>
          <a:srgbClr val="36C3D8"/>
        </a:solidFill>
      </dgm:spPr>
      <dgm:t>
        <a:bodyPr/>
        <a:lstStyle/>
        <a:p>
          <a:r>
            <a:rPr lang="ru-RU" sz="3300" dirty="0">
              <a:solidFill>
                <a:schemeClr val="bg1"/>
              </a:solidFill>
              <a:latin typeface="Source Sans Pro" panose="020B0503030403020204" pitchFamily="34" charset="0"/>
              <a:ea typeface="Source Sans Pro" panose="020B0503030403020204" pitchFamily="34" charset="0"/>
            </a:rPr>
            <a:t>Операционка</a:t>
          </a:r>
          <a:endParaRPr lang="en-US" sz="3300" dirty="0">
            <a:solidFill>
              <a:schemeClr val="bg1"/>
            </a:solidFill>
            <a:latin typeface="Source Sans Pro" panose="020B0503030403020204" pitchFamily="34" charset="0"/>
            <a:ea typeface="Source Sans Pro" panose="020B0503030403020204" pitchFamily="34" charset="0"/>
          </a:endParaRPr>
        </a:p>
      </dgm:t>
    </dgm:pt>
    <dgm:pt modelId="{49B20347-7387-41E5-8E0D-369DCDF7E110}" type="parTrans" cxnId="{F95E9888-6B35-45CB-B837-D61E06EC0E57}">
      <dgm:prSet/>
      <dgm:spPr/>
      <dgm:t>
        <a:bodyPr/>
        <a:lstStyle/>
        <a:p>
          <a:endParaRPr lang="en-US"/>
        </a:p>
      </dgm:t>
    </dgm:pt>
    <dgm:pt modelId="{44F0CAE3-6B39-4AE5-AC3F-A2894FA16A4B}" type="sibTrans" cxnId="{F95E9888-6B35-45CB-B837-D61E06EC0E57}">
      <dgm:prSet/>
      <dgm:spPr/>
      <dgm:t>
        <a:bodyPr/>
        <a:lstStyle/>
        <a:p>
          <a:endParaRPr lang="en-US"/>
        </a:p>
      </dgm:t>
    </dgm:pt>
    <dgm:pt modelId="{05CB6AFB-5FB3-4E23-BD96-E754CA88DADE}" type="pres">
      <dgm:prSet presAssocID="{C0E11416-8A87-4316-97C5-87560CC1CD12}" presName="Name0" presStyleCnt="0">
        <dgm:presLayoutVars>
          <dgm:dir/>
          <dgm:animLvl val="lvl"/>
          <dgm:resizeHandles val="exact"/>
        </dgm:presLayoutVars>
      </dgm:prSet>
      <dgm:spPr/>
    </dgm:pt>
    <dgm:pt modelId="{802B6B85-0098-4484-A34E-D1904061702A}" type="pres">
      <dgm:prSet presAssocID="{FBC97762-D9A5-4969-826F-1D46C2FAD7D4}" presName="Name8" presStyleCnt="0"/>
      <dgm:spPr/>
    </dgm:pt>
    <dgm:pt modelId="{1C71449B-FEFD-4CF5-B785-126199854A8F}" type="pres">
      <dgm:prSet presAssocID="{FBC97762-D9A5-4969-826F-1D46C2FAD7D4}" presName="level" presStyleLbl="node1" presStyleIdx="0" presStyleCnt="3">
        <dgm:presLayoutVars>
          <dgm:chMax val="1"/>
          <dgm:bulletEnabled val="1"/>
        </dgm:presLayoutVars>
      </dgm:prSet>
      <dgm:spPr/>
    </dgm:pt>
    <dgm:pt modelId="{932A6000-E63D-462D-A576-5730A9A2BC40}" type="pres">
      <dgm:prSet presAssocID="{FBC97762-D9A5-4969-826F-1D46C2FAD7D4}" presName="levelTx" presStyleLbl="revTx" presStyleIdx="0" presStyleCnt="0">
        <dgm:presLayoutVars>
          <dgm:chMax val="1"/>
          <dgm:bulletEnabled val="1"/>
        </dgm:presLayoutVars>
      </dgm:prSet>
      <dgm:spPr/>
    </dgm:pt>
    <dgm:pt modelId="{F9C735BC-81F5-461C-B48B-683F04A6E20A}" type="pres">
      <dgm:prSet presAssocID="{335CBC52-33BC-49DC-97EF-E48A6A75C797}" presName="Name8" presStyleCnt="0"/>
      <dgm:spPr/>
    </dgm:pt>
    <dgm:pt modelId="{5B8F17C2-457F-41CF-BE0F-EB5B02457DAF}" type="pres">
      <dgm:prSet presAssocID="{335CBC52-33BC-49DC-97EF-E48A6A75C797}" presName="level" presStyleLbl="node1" presStyleIdx="1" presStyleCnt="3" custLinFactNeighborX="0" custLinFactNeighborY="0">
        <dgm:presLayoutVars>
          <dgm:chMax val="1"/>
          <dgm:bulletEnabled val="1"/>
        </dgm:presLayoutVars>
      </dgm:prSet>
      <dgm:spPr/>
    </dgm:pt>
    <dgm:pt modelId="{9A5B69EC-0D2D-430C-8B48-6B8694F8DE70}" type="pres">
      <dgm:prSet presAssocID="{335CBC52-33BC-49DC-97EF-E48A6A75C797}" presName="levelTx" presStyleLbl="revTx" presStyleIdx="0" presStyleCnt="0">
        <dgm:presLayoutVars>
          <dgm:chMax val="1"/>
          <dgm:bulletEnabled val="1"/>
        </dgm:presLayoutVars>
      </dgm:prSet>
      <dgm:spPr/>
    </dgm:pt>
    <dgm:pt modelId="{C07A4E66-B0F9-4A0F-894A-70EE6F423AE9}" type="pres">
      <dgm:prSet presAssocID="{839FB3F0-0131-46AA-83B7-A02D523B84AE}" presName="Name8" presStyleCnt="0"/>
      <dgm:spPr/>
    </dgm:pt>
    <dgm:pt modelId="{D45553F5-8825-4758-AC7C-1474E272452A}" type="pres">
      <dgm:prSet presAssocID="{839FB3F0-0131-46AA-83B7-A02D523B84AE}" presName="level" presStyleLbl="node1" presStyleIdx="2" presStyleCnt="3" custLinFactNeighborY="0">
        <dgm:presLayoutVars>
          <dgm:chMax val="1"/>
          <dgm:bulletEnabled val="1"/>
        </dgm:presLayoutVars>
      </dgm:prSet>
      <dgm:spPr/>
    </dgm:pt>
    <dgm:pt modelId="{7A2B4659-B0E3-42FE-9FEE-EDAA7ED7060B}" type="pres">
      <dgm:prSet presAssocID="{839FB3F0-0131-46AA-83B7-A02D523B84AE}" presName="levelTx" presStyleLbl="revTx" presStyleIdx="0" presStyleCnt="0">
        <dgm:presLayoutVars>
          <dgm:chMax val="1"/>
          <dgm:bulletEnabled val="1"/>
        </dgm:presLayoutVars>
      </dgm:prSet>
      <dgm:spPr/>
    </dgm:pt>
  </dgm:ptLst>
  <dgm:cxnLst>
    <dgm:cxn modelId="{FD0A5308-ADB3-40D4-AF91-E5B559C8C315}" srcId="{C0E11416-8A87-4316-97C5-87560CC1CD12}" destId="{335CBC52-33BC-49DC-97EF-E48A6A75C797}" srcOrd="1" destOrd="0" parTransId="{A83A3553-18CA-45E9-B2F1-C7511847D3D3}" sibTransId="{9AB92C87-F7AF-42FC-A21F-9E85B5C0251A}"/>
    <dgm:cxn modelId="{E3669524-0584-4676-8ACA-A4075997305C}" type="presOf" srcId="{335CBC52-33BC-49DC-97EF-E48A6A75C797}" destId="{5B8F17C2-457F-41CF-BE0F-EB5B02457DAF}" srcOrd="0" destOrd="0" presId="urn:microsoft.com/office/officeart/2005/8/layout/pyramid1"/>
    <dgm:cxn modelId="{C0A6D438-B54A-4BCF-89CF-041A39B5030A}" type="presOf" srcId="{FBC97762-D9A5-4969-826F-1D46C2FAD7D4}" destId="{1C71449B-FEFD-4CF5-B785-126199854A8F}" srcOrd="0" destOrd="0" presId="urn:microsoft.com/office/officeart/2005/8/layout/pyramid1"/>
    <dgm:cxn modelId="{95250251-0A8A-47BF-9208-769CD164DE84}" type="presOf" srcId="{C0E11416-8A87-4316-97C5-87560CC1CD12}" destId="{05CB6AFB-5FB3-4E23-BD96-E754CA88DADE}" srcOrd="0" destOrd="0" presId="urn:microsoft.com/office/officeart/2005/8/layout/pyramid1"/>
    <dgm:cxn modelId="{D978BF85-CF44-402F-BECC-2E0AD272C47D}" type="presOf" srcId="{839FB3F0-0131-46AA-83B7-A02D523B84AE}" destId="{7A2B4659-B0E3-42FE-9FEE-EDAA7ED7060B}" srcOrd="1" destOrd="0" presId="urn:microsoft.com/office/officeart/2005/8/layout/pyramid1"/>
    <dgm:cxn modelId="{F95E9888-6B35-45CB-B837-D61E06EC0E57}" srcId="{C0E11416-8A87-4316-97C5-87560CC1CD12}" destId="{839FB3F0-0131-46AA-83B7-A02D523B84AE}" srcOrd="2" destOrd="0" parTransId="{49B20347-7387-41E5-8E0D-369DCDF7E110}" sibTransId="{44F0CAE3-6B39-4AE5-AC3F-A2894FA16A4B}"/>
    <dgm:cxn modelId="{77D91691-FB9F-40E9-A18B-140B430D6D05}" type="presOf" srcId="{FBC97762-D9A5-4969-826F-1D46C2FAD7D4}" destId="{932A6000-E63D-462D-A576-5730A9A2BC40}" srcOrd="1" destOrd="0" presId="urn:microsoft.com/office/officeart/2005/8/layout/pyramid1"/>
    <dgm:cxn modelId="{7329B0BF-8404-496D-9DE7-25B76D07CA35}" type="presOf" srcId="{335CBC52-33BC-49DC-97EF-E48A6A75C797}" destId="{9A5B69EC-0D2D-430C-8B48-6B8694F8DE70}" srcOrd="1" destOrd="0" presId="urn:microsoft.com/office/officeart/2005/8/layout/pyramid1"/>
    <dgm:cxn modelId="{B1E3CCCE-E019-453A-BE6F-6CAB5C4DF8D7}" type="presOf" srcId="{839FB3F0-0131-46AA-83B7-A02D523B84AE}" destId="{D45553F5-8825-4758-AC7C-1474E272452A}" srcOrd="0" destOrd="0" presId="urn:microsoft.com/office/officeart/2005/8/layout/pyramid1"/>
    <dgm:cxn modelId="{84FC5BFE-17D3-4147-A543-37CE8F323E95}" srcId="{C0E11416-8A87-4316-97C5-87560CC1CD12}" destId="{FBC97762-D9A5-4969-826F-1D46C2FAD7D4}" srcOrd="0" destOrd="0" parTransId="{2351C149-9D95-47ED-81DE-FDABC4C383DA}" sibTransId="{80E73E25-FFD1-416A-8701-77850E7FE85A}"/>
    <dgm:cxn modelId="{2DC12974-CA8D-4879-B19F-76F4F75C8DD5}" type="presParOf" srcId="{05CB6AFB-5FB3-4E23-BD96-E754CA88DADE}" destId="{802B6B85-0098-4484-A34E-D1904061702A}" srcOrd="0" destOrd="0" presId="urn:microsoft.com/office/officeart/2005/8/layout/pyramid1"/>
    <dgm:cxn modelId="{84D32009-CB95-4526-86E9-B3EBBCFD22DF}" type="presParOf" srcId="{802B6B85-0098-4484-A34E-D1904061702A}" destId="{1C71449B-FEFD-4CF5-B785-126199854A8F}" srcOrd="0" destOrd="0" presId="urn:microsoft.com/office/officeart/2005/8/layout/pyramid1"/>
    <dgm:cxn modelId="{B0E2031A-9D98-4C0A-BCDF-56CE1580C555}" type="presParOf" srcId="{802B6B85-0098-4484-A34E-D1904061702A}" destId="{932A6000-E63D-462D-A576-5730A9A2BC40}" srcOrd="1" destOrd="0" presId="urn:microsoft.com/office/officeart/2005/8/layout/pyramid1"/>
    <dgm:cxn modelId="{799704A4-AE0A-4CD2-8611-6C61E82635C1}" type="presParOf" srcId="{05CB6AFB-5FB3-4E23-BD96-E754CA88DADE}" destId="{F9C735BC-81F5-461C-B48B-683F04A6E20A}" srcOrd="1" destOrd="0" presId="urn:microsoft.com/office/officeart/2005/8/layout/pyramid1"/>
    <dgm:cxn modelId="{7A08819A-A779-4A11-AE01-60537058FE0D}" type="presParOf" srcId="{F9C735BC-81F5-461C-B48B-683F04A6E20A}" destId="{5B8F17C2-457F-41CF-BE0F-EB5B02457DAF}" srcOrd="0" destOrd="0" presId="urn:microsoft.com/office/officeart/2005/8/layout/pyramid1"/>
    <dgm:cxn modelId="{A47F2D6F-6B79-4AB1-98BB-D86EAE1B1827}" type="presParOf" srcId="{F9C735BC-81F5-461C-B48B-683F04A6E20A}" destId="{9A5B69EC-0D2D-430C-8B48-6B8694F8DE70}" srcOrd="1" destOrd="0" presId="urn:microsoft.com/office/officeart/2005/8/layout/pyramid1"/>
    <dgm:cxn modelId="{C3C56776-21C3-471D-8C25-0E0FA6C7AFC1}" type="presParOf" srcId="{05CB6AFB-5FB3-4E23-BD96-E754CA88DADE}" destId="{C07A4E66-B0F9-4A0F-894A-70EE6F423AE9}" srcOrd="2" destOrd="0" presId="urn:microsoft.com/office/officeart/2005/8/layout/pyramid1"/>
    <dgm:cxn modelId="{0C76B3E5-4836-486B-A5FF-8D7A76E71A2B}" type="presParOf" srcId="{C07A4E66-B0F9-4A0F-894A-70EE6F423AE9}" destId="{D45553F5-8825-4758-AC7C-1474E272452A}" srcOrd="0" destOrd="0" presId="urn:microsoft.com/office/officeart/2005/8/layout/pyramid1"/>
    <dgm:cxn modelId="{89451FA7-F1B4-45E6-B08D-C3D13610080F}" type="presParOf" srcId="{C07A4E66-B0F9-4A0F-894A-70EE6F423AE9}" destId="{7A2B4659-B0E3-42FE-9FEE-EDAA7ED7060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1449B-FEFD-4CF5-B785-126199854A8F}">
      <dsp:nvSpPr>
        <dsp:cNvPr id="0" name=""/>
        <dsp:cNvSpPr/>
      </dsp:nvSpPr>
      <dsp:spPr>
        <a:xfrm>
          <a:off x="1351684" y="0"/>
          <a:ext cx="1351684" cy="1018116"/>
        </a:xfrm>
        <a:prstGeom prst="trapezoid">
          <a:avLst>
            <a:gd name="adj" fmla="val 66382"/>
          </a:avLst>
        </a:prstGeom>
        <a:solidFill>
          <a:srgbClr val="D45D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82880" rIns="13970" bIns="13970" numCol="1" spcCol="1270" anchor="ctr" anchorCtr="0">
          <a:noAutofit/>
        </a:bodyPr>
        <a:lstStyle/>
        <a:p>
          <a:pPr marL="0" lvl="0" indent="0" algn="ctr" defTabSz="488950">
            <a:lnSpc>
              <a:spcPct val="90000"/>
            </a:lnSpc>
            <a:spcBef>
              <a:spcPct val="0"/>
            </a:spcBef>
            <a:spcAft>
              <a:spcPct val="35000"/>
            </a:spcAft>
            <a:buNone/>
          </a:pPr>
          <a:r>
            <a:rPr lang="ru-RU" sz="1100" kern="1200" dirty="0">
              <a:solidFill>
                <a:schemeClr val="bg1"/>
              </a:solidFill>
              <a:latin typeface="Source Sans Pro" panose="020B0503030403020204" pitchFamily="34" charset="0"/>
              <a:ea typeface="Source Sans Pro" panose="020B0503030403020204" pitchFamily="34" charset="0"/>
            </a:rPr>
            <a:t>Стратегия</a:t>
          </a:r>
          <a:endParaRPr lang="en-US" sz="1100" kern="1200" dirty="0">
            <a:solidFill>
              <a:schemeClr val="bg1"/>
            </a:solidFill>
            <a:latin typeface="Source Sans Pro" panose="020B0503030403020204" pitchFamily="34" charset="0"/>
            <a:ea typeface="Source Sans Pro" panose="020B0503030403020204" pitchFamily="34" charset="0"/>
          </a:endParaRPr>
        </a:p>
      </dsp:txBody>
      <dsp:txXfrm>
        <a:off x="1351684" y="0"/>
        <a:ext cx="1351684" cy="1018116"/>
      </dsp:txXfrm>
    </dsp:sp>
    <dsp:sp modelId="{5B8F17C2-457F-41CF-BE0F-EB5B02457DAF}">
      <dsp:nvSpPr>
        <dsp:cNvPr id="0" name=""/>
        <dsp:cNvSpPr/>
      </dsp:nvSpPr>
      <dsp:spPr>
        <a:xfrm>
          <a:off x="675842" y="1018116"/>
          <a:ext cx="2703369" cy="1018116"/>
        </a:xfrm>
        <a:prstGeom prst="trapezoid">
          <a:avLst>
            <a:gd name="adj" fmla="val 66382"/>
          </a:avLst>
        </a:prstGeom>
        <a:solidFill>
          <a:srgbClr val="36C3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ru-RU" sz="2300" kern="1200" dirty="0">
              <a:solidFill>
                <a:schemeClr val="bg1"/>
              </a:solidFill>
              <a:latin typeface="Source Sans Pro" panose="020B0503030403020204" pitchFamily="34" charset="0"/>
              <a:ea typeface="Source Sans Pro" panose="020B0503030403020204" pitchFamily="34" charset="0"/>
            </a:rPr>
            <a:t>Тактика</a:t>
          </a:r>
          <a:endParaRPr lang="en-US" sz="2300" kern="1200" dirty="0">
            <a:solidFill>
              <a:schemeClr val="bg1"/>
            </a:solidFill>
            <a:latin typeface="Source Sans Pro" panose="020B0503030403020204" pitchFamily="34" charset="0"/>
            <a:ea typeface="Source Sans Pro" panose="020B0503030403020204" pitchFamily="34" charset="0"/>
          </a:endParaRPr>
        </a:p>
      </dsp:txBody>
      <dsp:txXfrm>
        <a:off x="1148931" y="1018116"/>
        <a:ext cx="1757190" cy="1018116"/>
      </dsp:txXfrm>
    </dsp:sp>
    <dsp:sp modelId="{D45553F5-8825-4758-AC7C-1474E272452A}">
      <dsp:nvSpPr>
        <dsp:cNvPr id="0" name=""/>
        <dsp:cNvSpPr/>
      </dsp:nvSpPr>
      <dsp:spPr>
        <a:xfrm>
          <a:off x="0" y="2036233"/>
          <a:ext cx="4055054" cy="1018116"/>
        </a:xfrm>
        <a:prstGeom prst="trapezoid">
          <a:avLst>
            <a:gd name="adj" fmla="val 66382"/>
          </a:avLst>
        </a:prstGeom>
        <a:solidFill>
          <a:srgbClr val="36C3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ru-RU" sz="3300" kern="1200" dirty="0">
              <a:solidFill>
                <a:schemeClr val="bg1"/>
              </a:solidFill>
              <a:latin typeface="Source Sans Pro" panose="020B0503030403020204" pitchFamily="34" charset="0"/>
              <a:ea typeface="Source Sans Pro" panose="020B0503030403020204" pitchFamily="34" charset="0"/>
            </a:rPr>
            <a:t>Операционка</a:t>
          </a:r>
          <a:endParaRPr lang="en-US" sz="3300" kern="1200" dirty="0">
            <a:solidFill>
              <a:schemeClr val="bg1"/>
            </a:solidFill>
            <a:latin typeface="Source Sans Pro" panose="020B0503030403020204" pitchFamily="34" charset="0"/>
            <a:ea typeface="Source Sans Pro" panose="020B0503030403020204" pitchFamily="34" charset="0"/>
          </a:endParaRPr>
        </a:p>
      </dsp:txBody>
      <dsp:txXfrm>
        <a:off x="709634" y="2036233"/>
        <a:ext cx="2635785" cy="101811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DC14FC-A894-4869-A797-1EC82735D106}" type="datetimeFigureOut">
              <a:rPr lang="en-US" smtClean="0"/>
              <a:t>10/9/2020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D33E97-F2BE-44DB-A57D-0C85E2CBF508}" type="slidenum">
              <a:rPr lang="en-US" smtClean="0"/>
              <a:t>‹#›</a:t>
            </a:fld>
            <a:endParaRPr lang="en-US"/>
          </a:p>
        </p:txBody>
      </p:sp>
    </p:spTree>
    <p:extLst>
      <p:ext uri="{BB962C8B-B14F-4D97-AF65-F5344CB8AC3E}">
        <p14:creationId xmlns:p14="http://schemas.microsoft.com/office/powerpoint/2010/main" val="2967778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99C05-63F9-4248-8E20-3ACD9DF9DE7F}" type="datetimeFigureOut">
              <a:rPr lang="en-US" smtClean="0"/>
              <a:t>10/9/2020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74FABB-6DBE-47C4-B626-20167906F475}" type="slidenum">
              <a:rPr lang="en-US" smtClean="0"/>
              <a:t>‹#›</a:t>
            </a:fld>
            <a:endParaRPr lang="en-US"/>
          </a:p>
        </p:txBody>
      </p:sp>
    </p:spTree>
    <p:extLst>
      <p:ext uri="{BB962C8B-B14F-4D97-AF65-F5344CB8AC3E}">
        <p14:creationId xmlns:p14="http://schemas.microsoft.com/office/powerpoint/2010/main" val="427486402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Всем привет. </a:t>
            </a:r>
          </a:p>
          <a:p>
            <a:r>
              <a:rPr lang="ru-RU" dirty="0"/>
              <a:t>Давайте по традиции начнем с представления. Как меня зовут вы уже и так увидели на заглавном слайде и в программке. Сколько лет я в </a:t>
            </a:r>
            <a:r>
              <a:rPr lang="en-US" dirty="0"/>
              <a:t>IT</a:t>
            </a:r>
            <a:r>
              <a:rPr lang="en-GB" dirty="0"/>
              <a:t> – </a:t>
            </a:r>
            <a:r>
              <a:rPr lang="ru-RU" dirty="0"/>
              <a:t>не так важно, так как это не гарантирует опыт и экспертизу. </a:t>
            </a:r>
          </a:p>
          <a:p>
            <a:endParaRPr lang="ru-RU" dirty="0"/>
          </a:p>
          <a:p>
            <a:r>
              <a:rPr lang="ru-RU" dirty="0"/>
              <a:t>Поэтому немного важных действительно важных фактов обо мне:</a:t>
            </a:r>
          </a:p>
          <a:p>
            <a:r>
              <a:rPr lang="ru-RU" dirty="0"/>
              <a:t>Я работал в разных ИТ моделях: в продуктовой компании, в крупном российском бизнесе на внутренних ИТ проектах с привлечением вендоров и подрядчиков, а сейчас я работаю в сервисной международной ИТ компании </a:t>
            </a:r>
            <a:r>
              <a:rPr lang="en-US" dirty="0"/>
              <a:t>EPAM</a:t>
            </a:r>
            <a:r>
              <a:rPr lang="ru-RU" dirty="0"/>
              <a:t>. </a:t>
            </a:r>
          </a:p>
          <a:p>
            <a:endParaRPr lang="ru-RU" dirty="0"/>
          </a:p>
          <a:p>
            <a:r>
              <a:rPr lang="ru-RU" dirty="0"/>
              <a:t>Я работал в разных ролях: в роли консультанта по внедрению решений, в роли продакт оунера и в роли бизнес-аналитика</a:t>
            </a:r>
            <a:r>
              <a:rPr lang="en-GB" dirty="0"/>
              <a:t> </a:t>
            </a:r>
            <a:r>
              <a:rPr lang="ru-RU" dirty="0"/>
              <a:t>и ресурсного менеджера. Остановился на последнем.</a:t>
            </a:r>
          </a:p>
          <a:p>
            <a:endParaRPr lang="ru-RU" dirty="0"/>
          </a:p>
          <a:p>
            <a:pPr marL="0" marR="0" lvl="0" indent="0" algn="l" defTabSz="685800" rtl="0" eaLnBrk="1" fontAlgn="auto" latinLnBrk="0" hangingPunct="1">
              <a:lnSpc>
                <a:spcPct val="100000"/>
              </a:lnSpc>
              <a:spcBef>
                <a:spcPts val="0"/>
              </a:spcBef>
              <a:spcAft>
                <a:spcPts val="0"/>
              </a:spcAft>
              <a:buClrTx/>
              <a:buSzTx/>
              <a:buFontTx/>
              <a:buNone/>
              <a:tabLst/>
              <a:defRPr/>
            </a:pPr>
            <a:r>
              <a:rPr lang="ru-RU" dirty="0"/>
              <a:t>Это помогло мне посмотреть на разработку ПО с разных углов и получить целостную картинку.</a:t>
            </a:r>
          </a:p>
        </p:txBody>
      </p:sp>
      <p:sp>
        <p:nvSpPr>
          <p:cNvPr id="4" name="Slide Number Placeholder 3"/>
          <p:cNvSpPr>
            <a:spLocks noGrp="1"/>
          </p:cNvSpPr>
          <p:nvPr>
            <p:ph type="sldNum" sz="quarter" idx="5"/>
          </p:nvPr>
        </p:nvSpPr>
        <p:spPr/>
        <p:txBody>
          <a:bodyPr/>
          <a:lstStyle/>
          <a:p>
            <a:fld id="{A874FABB-6DBE-47C4-B626-20167906F475}" type="slidenum">
              <a:rPr lang="en-US" smtClean="0"/>
              <a:t>2</a:t>
            </a:fld>
            <a:endParaRPr lang="en-US"/>
          </a:p>
        </p:txBody>
      </p:sp>
    </p:spTree>
    <p:extLst>
      <p:ext uri="{BB962C8B-B14F-4D97-AF65-F5344CB8AC3E}">
        <p14:creationId xmlns:p14="http://schemas.microsoft.com/office/powerpoint/2010/main" val="1024446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FABB-6DBE-47C4-B626-20167906F475}" type="slidenum">
              <a:rPr lang="en-US" smtClean="0"/>
              <a:t>11</a:t>
            </a:fld>
            <a:endParaRPr lang="en-US"/>
          </a:p>
        </p:txBody>
      </p:sp>
    </p:spTree>
    <p:extLst>
      <p:ext uri="{BB962C8B-B14F-4D97-AF65-F5344CB8AC3E}">
        <p14:creationId xmlns:p14="http://schemas.microsoft.com/office/powerpoint/2010/main" val="3126625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dirty="0"/>
              <a:t>Здесь мы отвечаем на вопрос </a:t>
            </a:r>
            <a:r>
              <a:rPr lang="ru-RU" dirty="0">
                <a:latin typeface="Source Sans Pro" panose="020B0503030403020204" pitchFamily="34" charset="0"/>
                <a:ea typeface="Source Sans Pro" panose="020B0503030403020204" pitchFamily="34" charset="0"/>
              </a:rPr>
              <a:t>Для кого и с кем мы это делаем?</a:t>
            </a:r>
          </a:p>
          <a:p>
            <a:pPr marL="0" marR="0" lvl="0" indent="0" algn="l" defTabSz="685800" rtl="0" eaLnBrk="1" fontAlgn="auto" latinLnBrk="0" hangingPunct="1">
              <a:lnSpc>
                <a:spcPct val="100000"/>
              </a:lnSpc>
              <a:spcBef>
                <a:spcPts val="0"/>
              </a:spcBef>
              <a:spcAft>
                <a:spcPts val="0"/>
              </a:spcAft>
              <a:buClrTx/>
              <a:buSzTx/>
              <a:buFontTx/>
              <a:buNone/>
              <a:tabLst/>
              <a:defRPr/>
            </a:pPr>
            <a:endParaRPr lang="ru-RU" dirty="0"/>
          </a:p>
          <a:p>
            <a:r>
              <a:rPr lang="ru-RU" dirty="0"/>
              <a:t>Карта стейкхолдеров – известная многим техника. При чем важно помнить, что стейкхолдер это не обязательно внешний заказчик. Директор департамента внедрения, тимлид команды сопровождения, менеджмент вашего проекта, представители компании вендора, которые также работают на проекте, спонсоры, эксперты и все люди, которые так или иначе задействованы в проекте и имеют на него влияние. Эту карту важно поддерживать в актуальном состоянии особенно на тех проектах, где стейкхолдеров много. Это очень хорошо, если вы знаете и помните всех лично, но у меня конкретно есть пример, когда я пришел на проект, где нужно было поддерживать и развивать несколько десятков корпоративных сервисов и я несколько месяцев в процессе разбирался, кто за что отвечает, кто принимает решение в той или или иной ситуации.</a:t>
            </a:r>
          </a:p>
          <a:p>
            <a:endParaRPr lang="ru-RU" dirty="0"/>
          </a:p>
          <a:p>
            <a:r>
              <a:rPr lang="ru-RU" dirty="0"/>
              <a:t>Матрицы </a:t>
            </a:r>
            <a:r>
              <a:rPr lang="en-US" dirty="0"/>
              <a:t>RACI </a:t>
            </a:r>
            <a:r>
              <a:rPr lang="en-GB" dirty="0"/>
              <a:t>– </a:t>
            </a:r>
            <a:r>
              <a:rPr lang="ru-RU" dirty="0"/>
              <a:t>продолжение этой темы, ее обязательно нужно иметь. Она разделяет зоны ответственности и вовлеченности участников проекта. Кто закрывает спринт? Кто определяет скоуп релиза? Кого нужно информировать о завершении </a:t>
            </a:r>
            <a:r>
              <a:rPr lang="en-US" dirty="0"/>
              <a:t>UAT? </a:t>
            </a:r>
            <a:r>
              <a:rPr lang="ru-RU" dirty="0"/>
              <a:t>Кто создает эпики и меняет их статус? Ответы на эти и огромное количество других вопросов должны быть зафиксированы в </a:t>
            </a:r>
            <a:r>
              <a:rPr lang="en-US" dirty="0"/>
              <a:t>RACI</a:t>
            </a:r>
            <a:r>
              <a:rPr lang="ru-RU" dirty="0"/>
              <a:t>, а не выполняться по наитию.</a:t>
            </a:r>
          </a:p>
          <a:p>
            <a:endParaRPr lang="ru-RU" dirty="0"/>
          </a:p>
          <a:p>
            <a:r>
              <a:rPr lang="ru-RU" dirty="0"/>
              <a:t>План коммуникации – важнейший инструмент. Коммуникации на проекте – это не про поболтать. Если очень грубо, результатом работы аналитиков так или иначе является оформленный артефакт. Мы практически никогда не можем запереться в комнате на неделю и создать его самостоятельно. Для создания артефакта нам нужны коммуникации, с самыми разными людьми. Менеджеры, разработчики, сотрудники, пользователи, продакт оунер, саппорт специалисты, девопсы, архитекторы. Основная задача коммуникации (митинга) – создавать какую-то дополнительную ценность для подготовки артефактов, ускорять ее. При этом важно, что количество митингов, их продолжительность должны стремиться к минимуму. Состав участников должен быть минимально необходимым. План коммуникаций должен пересматриваться каждые несколько месяцев. Также он должен быть доступен всем, чтобы участники проекта видели какие встречи и зачем существуют.</a:t>
            </a:r>
          </a:p>
          <a:p>
            <a:endParaRPr lang="ru-RU" dirty="0"/>
          </a:p>
          <a:p>
            <a:r>
              <a:rPr lang="ru-RU" dirty="0"/>
              <a:t>Прозрачность. Коммуникации это не только про получение информации, но и про ее распространение. Определите, когда и в какой форме вы будете транслировать менеджменту прогресс по работе над задачами. Как и в какой форме рассказывать заказчику про результаты спринта. Как и когда уведомлять партнерские системы об изменениях в вашем приложении. В целом – когда, кого о чем и через какие каналы нужно оповещать. Прозрачность помогает всем держать руку на пульсе. Отсутствие прозрачности приводит к неожиданным проблемам, которые слишком поздно решать.</a:t>
            </a:r>
          </a:p>
          <a:p>
            <a:endParaRPr lang="ru-RU" dirty="0"/>
          </a:p>
          <a:p>
            <a:endParaRPr lang="ru-RU" dirty="0"/>
          </a:p>
          <a:p>
            <a:endParaRPr lang="ru-RU" dirty="0"/>
          </a:p>
          <a:p>
            <a:pPr marL="0" marR="0">
              <a:spcBef>
                <a:spcPts val="0"/>
              </a:spcBef>
              <a:spcAft>
                <a:spcPts val="0"/>
              </a:spcAft>
            </a:pPr>
            <a:r>
              <a:rPr lang="ru-RU" sz="900" dirty="0">
                <a:effectLst/>
                <a:latin typeface="Calibri" panose="020F0502020204030204" pitchFamily="34" charset="0"/>
              </a:rPr>
              <a:t>На этом этапе нам важно убедиться, что мы приниаем правильные и взешенные решения. Принимаем мы их в том случае, если в процесс вовлечени все нужные люди и наши решения валидируются другими людьми.</a:t>
            </a:r>
          </a:p>
          <a:p>
            <a:pPr marL="0" marR="0">
              <a:spcBef>
                <a:spcPts val="0"/>
              </a:spcBef>
              <a:spcAft>
                <a:spcPts val="0"/>
              </a:spcAft>
            </a:pPr>
            <a:endParaRPr lang="ru-RU" sz="900" dirty="0">
              <a:effectLst/>
              <a:latin typeface="Calibri" panose="020F0502020204030204" pitchFamily="34" charset="0"/>
            </a:endParaRPr>
          </a:p>
          <a:p>
            <a:pPr marL="0" marR="0">
              <a:spcBef>
                <a:spcPts val="0"/>
              </a:spcBef>
              <a:spcAft>
                <a:spcPts val="0"/>
              </a:spcAft>
            </a:pPr>
            <a:r>
              <a:rPr lang="ru-RU" sz="900" dirty="0">
                <a:effectLst/>
                <a:latin typeface="Calibri" panose="020F0502020204030204" pitchFamily="34" charset="0"/>
              </a:rPr>
              <a:t>Описание ТЕКУЩЕГО процесса поставки, процесса </a:t>
            </a:r>
            <a:r>
              <a:rPr lang="en-US" sz="900" dirty="0">
                <a:effectLst/>
                <a:latin typeface="Calibri" panose="020F0502020204030204" pitchFamily="34" charset="0"/>
              </a:rPr>
              <a:t>change management </a:t>
            </a:r>
            <a:r>
              <a:rPr lang="ru-RU" sz="900" dirty="0">
                <a:effectLst/>
                <a:latin typeface="Calibri" panose="020F0502020204030204" pitchFamily="34" charset="0"/>
              </a:rPr>
              <a:t>и </a:t>
            </a:r>
            <a:r>
              <a:rPr lang="en-US" sz="900" dirty="0">
                <a:effectLst/>
                <a:latin typeface="Calibri" panose="020F0502020204030204" pitchFamily="34" charset="0"/>
              </a:rPr>
              <a:t>decision making (</a:t>
            </a:r>
            <a:r>
              <a:rPr lang="ru-RU" sz="900" dirty="0">
                <a:effectLst/>
                <a:latin typeface="Calibri" panose="020F0502020204030204" pitchFamily="34" charset="0"/>
              </a:rPr>
              <a:t>в зависимости от методологии, от уровня вовлеченности и ауторити бизнеса)</a:t>
            </a:r>
          </a:p>
          <a:p>
            <a:pPr marL="0" marR="0">
              <a:spcBef>
                <a:spcPts val="0"/>
              </a:spcBef>
              <a:spcAft>
                <a:spcPts val="0"/>
              </a:spcAft>
            </a:pPr>
            <a:endParaRPr lang="ru-RU" sz="900" dirty="0">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err="1">
                <a:effectLst/>
                <a:latin typeface="Calibri" panose="020F0502020204030204" pitchFamily="34" charset="0"/>
              </a:rPr>
              <a:t>DoR.</a:t>
            </a:r>
            <a:r>
              <a:rPr lang="en-GB" sz="900" dirty="0">
                <a:effectLst/>
                <a:latin typeface="Calibri" panose="020F0502020204030204" pitchFamily="34" charset="0"/>
              </a:rPr>
              <a:t> </a:t>
            </a:r>
            <a:r>
              <a:rPr lang="ru-RU" sz="900" dirty="0">
                <a:effectLst/>
                <a:latin typeface="Calibri" panose="020F0502020204030204" pitchFamily="34" charset="0"/>
              </a:rPr>
              <a:t>Установка правил и </a:t>
            </a:r>
            <a:r>
              <a:rPr lang="en-US" sz="900" dirty="0">
                <a:effectLst/>
                <a:latin typeface="Calibri" panose="020F0502020204030204" pitchFamily="34" charset="0"/>
              </a:rPr>
              <a:t>quality gate</a:t>
            </a:r>
            <a:r>
              <a:rPr lang="ru-RU" sz="900" dirty="0">
                <a:effectLst/>
                <a:latin typeface="Calibri" panose="020F0502020204030204" pitchFamily="34" charset="0"/>
              </a:rPr>
              <a:t>, которые понятны для всей команды. Уникальный инструмент, который устранянт лишние споры и дает гарантию того, что с артефактом можно будет работать без вашего постоянного вовлечения.</a:t>
            </a:r>
            <a:endParaRPr lang="en-GB" sz="900" dirty="0">
              <a:effectLst/>
              <a:latin typeface="Calibri" panose="020F0502020204030204" pitchFamily="34" charset="0"/>
            </a:endParaRPr>
          </a:p>
          <a:p>
            <a:pPr marL="0" marR="0">
              <a:spcBef>
                <a:spcPts val="0"/>
              </a:spcBef>
              <a:spcAft>
                <a:spcPts val="0"/>
              </a:spcAft>
            </a:pPr>
            <a:endParaRPr lang="ru-RU" sz="900" dirty="0">
              <a:effectLst/>
              <a:latin typeface="Calibri" panose="020F0502020204030204" pitchFamily="34" charset="0"/>
            </a:endParaRPr>
          </a:p>
          <a:p>
            <a:pPr marL="0" marR="0">
              <a:spcBef>
                <a:spcPts val="0"/>
              </a:spcBef>
              <a:spcAft>
                <a:spcPts val="0"/>
              </a:spcAft>
            </a:pPr>
            <a:r>
              <a:rPr lang="ru-RU" sz="900" dirty="0">
                <a:effectLst/>
                <a:latin typeface="Calibri" panose="020F0502020204030204" pitchFamily="34" charset="0"/>
              </a:rPr>
              <a:t>Процесс ревью (</a:t>
            </a:r>
            <a:r>
              <a:rPr lang="en-US" sz="900" dirty="0">
                <a:effectLst/>
                <a:latin typeface="Calibri" panose="020F0502020204030204" pitchFamily="34" charset="0"/>
              </a:rPr>
              <a:t>BA, QA, Dev, SA, Customer) </a:t>
            </a:r>
            <a:r>
              <a:rPr lang="en-GB" sz="900" dirty="0">
                <a:effectLst/>
                <a:latin typeface="Calibri" panose="020F0502020204030204" pitchFamily="34" charset="0"/>
              </a:rPr>
              <a:t>- </a:t>
            </a:r>
            <a:r>
              <a:rPr lang="ru-RU" sz="900" dirty="0">
                <a:effectLst/>
                <a:latin typeface="Calibri" panose="020F0502020204030204" pitchFamily="34" charset="0"/>
              </a:rPr>
              <a:t>идентификатор зрелости, который показывает, что аналитик - не единоличный судья для своей собственной работы, гораздо важнее не ощущение собственной важности, а ценность для потребителей </a:t>
            </a:r>
          </a:p>
          <a:p>
            <a:pPr marL="0" marR="0">
              <a:spcBef>
                <a:spcPts val="0"/>
              </a:spcBef>
              <a:spcAft>
                <a:spcPts val="0"/>
              </a:spcAft>
            </a:pPr>
            <a:endParaRPr lang="ru-RU" sz="900" dirty="0">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effectLst/>
                <a:latin typeface="Calibri" panose="020F0502020204030204" pitchFamily="34" charset="0"/>
              </a:rPr>
              <a:t>Requirements management - tracking, traceability.</a:t>
            </a:r>
          </a:p>
          <a:p>
            <a:pPr marL="0" marR="0">
              <a:spcBef>
                <a:spcPts val="0"/>
              </a:spcBef>
              <a:spcAft>
                <a:spcPts val="0"/>
              </a:spcAft>
            </a:pPr>
            <a:endParaRPr lang="ru-RU" sz="900" dirty="0">
              <a:effectLst/>
              <a:latin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A874FABB-6DBE-47C4-B626-20167906F475}" type="slidenum">
              <a:rPr lang="en-US" smtClean="0"/>
              <a:t>12</a:t>
            </a:fld>
            <a:endParaRPr lang="en-US"/>
          </a:p>
        </p:txBody>
      </p:sp>
    </p:spTree>
    <p:extLst>
      <p:ext uri="{BB962C8B-B14F-4D97-AF65-F5344CB8AC3E}">
        <p14:creationId xmlns:p14="http://schemas.microsoft.com/office/powerpoint/2010/main" val="17303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ru-RU" sz="3600" dirty="0">
                <a:latin typeface="Source Sans Pro" panose="020B0503030403020204" pitchFamily="34" charset="0"/>
                <a:ea typeface="Source Sans Pro" panose="020B0503030403020204" pitchFamily="34" charset="0"/>
              </a:rPr>
              <a:t>Как и что мы делаем?</a:t>
            </a:r>
            <a:endParaRPr lang="en-US" sz="3600" dirty="0">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A874FABB-6DBE-47C4-B626-20167906F475}" type="slidenum">
              <a:rPr lang="en-US" smtClean="0"/>
              <a:t>15</a:t>
            </a:fld>
            <a:endParaRPr lang="en-US"/>
          </a:p>
        </p:txBody>
      </p:sp>
    </p:spTree>
    <p:extLst>
      <p:ext uri="{BB962C8B-B14F-4D97-AF65-F5344CB8AC3E}">
        <p14:creationId xmlns:p14="http://schemas.microsoft.com/office/powerpoint/2010/main" val="3784260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dirty="0"/>
              <a:t>Здесь мы отвечаем на вопрос </a:t>
            </a:r>
            <a:r>
              <a:rPr lang="ru-RU" dirty="0">
                <a:latin typeface="Source Sans Pro" panose="020B0503030403020204" pitchFamily="34" charset="0"/>
                <a:ea typeface="Source Sans Pro" panose="020B0503030403020204" pitchFamily="34" charset="0"/>
              </a:rPr>
              <a:t>Для кого и с кем мы это делаем?</a:t>
            </a:r>
          </a:p>
          <a:p>
            <a:pPr marL="0" marR="0" lvl="0" indent="0" algn="l" defTabSz="685800" rtl="0" eaLnBrk="1" fontAlgn="auto" latinLnBrk="0" hangingPunct="1">
              <a:lnSpc>
                <a:spcPct val="100000"/>
              </a:lnSpc>
              <a:spcBef>
                <a:spcPts val="0"/>
              </a:spcBef>
              <a:spcAft>
                <a:spcPts val="0"/>
              </a:spcAft>
              <a:buClrTx/>
              <a:buSzTx/>
              <a:buFontTx/>
              <a:buNone/>
              <a:tabLst/>
              <a:defRPr/>
            </a:pPr>
            <a:endParaRPr lang="ru-RU" dirty="0"/>
          </a:p>
          <a:p>
            <a:r>
              <a:rPr lang="ru-RU" dirty="0"/>
              <a:t>Карта стейкхолдеров – известная многим техника. При чем важно помнить, что стейкхолдер это не обязательно внешний заказчик. Директор департамента внедрения, тимлид команды сопровождения, менеджмент вашего проекта, представители компании вендора, которые также работают на проекте, спонсоры, эксперты и все люди, которые так или иначе задействованы в проекте и имеют на него влияние. Эту карту важно поддерживать в актуальном состоянии особенно на тех проектах, где стейкхолдеров много. Это очень хорошо, если вы знаете и помните всех лично, но у меня конкретно есть пример, когда я пришел на проект, где нужно было поддерживать и развивать несколько десятков корпоративных сервисов и я несколько месяцев в процессе разбирался, кто за что отвечает, кто принимает решение в той или или иной ситуации.</a:t>
            </a:r>
          </a:p>
          <a:p>
            <a:endParaRPr lang="ru-RU" dirty="0"/>
          </a:p>
          <a:p>
            <a:r>
              <a:rPr lang="ru-RU" dirty="0"/>
              <a:t>Матрицы </a:t>
            </a:r>
            <a:r>
              <a:rPr lang="en-US" dirty="0"/>
              <a:t>RACI </a:t>
            </a:r>
            <a:r>
              <a:rPr lang="en-GB" dirty="0"/>
              <a:t>– </a:t>
            </a:r>
            <a:r>
              <a:rPr lang="ru-RU" dirty="0"/>
              <a:t>продолжение этой темы, ее обязательно нужно иметь. Она разделяет зоны ответственности и вовлеченности участников проекта. Кто закрывает спринт? Кто определяет скоуп релиза? Кого нужно информировать о завершении </a:t>
            </a:r>
            <a:r>
              <a:rPr lang="en-US" dirty="0"/>
              <a:t>UAT? </a:t>
            </a:r>
            <a:r>
              <a:rPr lang="ru-RU" dirty="0"/>
              <a:t>Кто создает эпики и меняет их статус? Ответы на эти и огромное количество других вопросов должны быть зафиксированы в </a:t>
            </a:r>
            <a:r>
              <a:rPr lang="en-US" dirty="0"/>
              <a:t>RACI</a:t>
            </a:r>
            <a:r>
              <a:rPr lang="ru-RU" dirty="0"/>
              <a:t>, а не выполняться по наитию.</a:t>
            </a:r>
          </a:p>
          <a:p>
            <a:endParaRPr lang="ru-RU" dirty="0"/>
          </a:p>
          <a:p>
            <a:r>
              <a:rPr lang="ru-RU" dirty="0"/>
              <a:t>План коммуникации – важнейший инструмент. Коммуникации на проекте – это не про поболтать. Если очень грубо, результатом работы аналитиков так или иначе является оформленный артефакт. Мы практически никогда не можем запереться в комнате на неделю и создать его самостоятельно. Для создания артефакта нам нужны коммуникации, с самыми разными людьми. Менеджеры, разработчики, сотрудники, пользователи, продакт оунер, саппорт специалисты, девопсы, архитекторы. Основная задача коммуникации (митинга) – создавать какую-то дополнительную ценность для подготовки артефактов, ускорять ее. При этом важно, что количество митингов, их продолжительность должны стремиться к минимуму. Состав участников должен быть минимально необходимым. План коммуникаций должен пересматриваться каждые несколько месяцев. Также он должен быть доступен всем, чтобы участники проекта видели какие встречи и зачем существуют.</a:t>
            </a:r>
          </a:p>
          <a:p>
            <a:endParaRPr lang="ru-RU" dirty="0"/>
          </a:p>
          <a:p>
            <a:r>
              <a:rPr lang="ru-RU" dirty="0"/>
              <a:t>Прозрачность. Коммуникации это не только про получение информации, но и про ее распространение. Определите, когда и в какой форме вы будете транслировать менеджменту прогресс по работе над задачами. Как и в какой форме рассказывать заказчику про результаты спринта. Как и когда уведомлять партнерские системы об изменениях в вашем приложении. В целом – когда, кого о чем и через какие каналы нужно оповещать. Прозрачность помогает всем держать руку на пульсе. Отсутствие прозрачности приводит к неожиданным проблемам, которые слишком поздно решать.</a:t>
            </a:r>
            <a:endParaRPr lang="en-US" dirty="0"/>
          </a:p>
        </p:txBody>
      </p:sp>
      <p:sp>
        <p:nvSpPr>
          <p:cNvPr id="4" name="Slide Number Placeholder 3"/>
          <p:cNvSpPr>
            <a:spLocks noGrp="1"/>
          </p:cNvSpPr>
          <p:nvPr>
            <p:ph type="sldNum" sz="quarter" idx="5"/>
          </p:nvPr>
        </p:nvSpPr>
        <p:spPr/>
        <p:txBody>
          <a:bodyPr/>
          <a:lstStyle/>
          <a:p>
            <a:fld id="{A874FABB-6DBE-47C4-B626-20167906F475}" type="slidenum">
              <a:rPr lang="en-US" smtClean="0"/>
              <a:t>16</a:t>
            </a:fld>
            <a:endParaRPr lang="en-US"/>
          </a:p>
        </p:txBody>
      </p:sp>
    </p:spTree>
    <p:extLst>
      <p:ext uri="{BB962C8B-B14F-4D97-AF65-F5344CB8AC3E}">
        <p14:creationId xmlns:p14="http://schemas.microsoft.com/office/powerpoint/2010/main" val="2702546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ru-RU" sz="1800" dirty="0">
                <a:effectLst/>
                <a:latin typeface="Calibri" panose="020F0502020204030204" pitchFamily="34" charset="0"/>
              </a:rPr>
              <a:t>На этом этапе нам важно убедиться, что мы приниаем правильные и взешенные решения. Принимаем мы их в том случае, если в процесс вовлечени все нужные люди и наши решения валидируются другими людьми.</a:t>
            </a:r>
          </a:p>
          <a:p>
            <a:pPr marL="0" marR="0">
              <a:spcBef>
                <a:spcPts val="0"/>
              </a:spcBef>
              <a:spcAft>
                <a:spcPts val="0"/>
              </a:spcAft>
            </a:pPr>
            <a:endParaRPr lang="ru-RU" sz="1800" dirty="0">
              <a:effectLst/>
              <a:latin typeface="Calibri" panose="020F0502020204030204" pitchFamily="34" charset="0"/>
            </a:endParaRPr>
          </a:p>
          <a:p>
            <a:pPr marL="0" marR="0">
              <a:spcBef>
                <a:spcPts val="0"/>
              </a:spcBef>
              <a:spcAft>
                <a:spcPts val="0"/>
              </a:spcAft>
            </a:pPr>
            <a:r>
              <a:rPr lang="ru-RU" sz="1800" dirty="0">
                <a:effectLst/>
                <a:latin typeface="Calibri" panose="020F0502020204030204" pitchFamily="34" charset="0"/>
              </a:rPr>
              <a:t>Описание ТЕКУЩЕГО процесса поставки, процесса </a:t>
            </a:r>
            <a:r>
              <a:rPr lang="en-US" sz="1800" dirty="0">
                <a:effectLst/>
                <a:latin typeface="Calibri" panose="020F0502020204030204" pitchFamily="34" charset="0"/>
              </a:rPr>
              <a:t>change management </a:t>
            </a:r>
            <a:r>
              <a:rPr lang="ru-RU" sz="1800" dirty="0">
                <a:effectLst/>
                <a:latin typeface="Calibri" panose="020F0502020204030204" pitchFamily="34" charset="0"/>
              </a:rPr>
              <a:t>и </a:t>
            </a:r>
            <a:r>
              <a:rPr lang="en-US" sz="1800" dirty="0">
                <a:effectLst/>
                <a:latin typeface="Calibri" panose="020F0502020204030204" pitchFamily="34" charset="0"/>
              </a:rPr>
              <a:t>decision making (</a:t>
            </a:r>
            <a:r>
              <a:rPr lang="ru-RU" sz="1800" dirty="0">
                <a:effectLst/>
                <a:latin typeface="Calibri" panose="020F0502020204030204" pitchFamily="34" charset="0"/>
              </a:rPr>
              <a:t>в зависимости от методологии, от уровня вовлеченности и ауторити бизнеса)</a:t>
            </a:r>
          </a:p>
          <a:p>
            <a:pPr marL="0" marR="0">
              <a:spcBef>
                <a:spcPts val="0"/>
              </a:spcBef>
              <a:spcAft>
                <a:spcPts val="0"/>
              </a:spcAft>
            </a:pPr>
            <a:endParaRPr lang="ru-RU" sz="1800" dirty="0">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err="1">
                <a:effectLst/>
                <a:latin typeface="Calibri" panose="020F0502020204030204" pitchFamily="34" charset="0"/>
              </a:rPr>
              <a:t>DoR.</a:t>
            </a:r>
            <a:r>
              <a:rPr lang="en-GB" sz="1800" dirty="0">
                <a:effectLst/>
                <a:latin typeface="Calibri" panose="020F0502020204030204" pitchFamily="34" charset="0"/>
              </a:rPr>
              <a:t> </a:t>
            </a:r>
            <a:r>
              <a:rPr lang="ru-RU" sz="1800" dirty="0">
                <a:effectLst/>
                <a:latin typeface="Calibri" panose="020F0502020204030204" pitchFamily="34" charset="0"/>
              </a:rPr>
              <a:t>Установка правил и </a:t>
            </a:r>
            <a:r>
              <a:rPr lang="en-US" sz="1800" dirty="0">
                <a:effectLst/>
                <a:latin typeface="Calibri" panose="020F0502020204030204" pitchFamily="34" charset="0"/>
              </a:rPr>
              <a:t>quality gate</a:t>
            </a:r>
            <a:r>
              <a:rPr lang="ru-RU" sz="1800" dirty="0">
                <a:effectLst/>
                <a:latin typeface="Calibri" panose="020F0502020204030204" pitchFamily="34" charset="0"/>
              </a:rPr>
              <a:t>, которые понятны для всей команды. Уникальный инструмент, который устранянт лишние споры и дает гарантию того, что с артефактом можно будет работать без вашего постоянного вовлечения.</a:t>
            </a:r>
            <a:endParaRPr lang="en-GB" sz="1800" dirty="0">
              <a:effectLst/>
              <a:latin typeface="Calibri" panose="020F0502020204030204" pitchFamily="34" charset="0"/>
            </a:endParaRPr>
          </a:p>
          <a:p>
            <a:pPr marL="0" marR="0">
              <a:spcBef>
                <a:spcPts val="0"/>
              </a:spcBef>
              <a:spcAft>
                <a:spcPts val="0"/>
              </a:spcAft>
            </a:pPr>
            <a:endParaRPr lang="ru-RU" sz="1800" dirty="0">
              <a:effectLst/>
              <a:latin typeface="Calibri" panose="020F0502020204030204" pitchFamily="34" charset="0"/>
            </a:endParaRPr>
          </a:p>
          <a:p>
            <a:pPr marL="0" marR="0">
              <a:spcBef>
                <a:spcPts val="0"/>
              </a:spcBef>
              <a:spcAft>
                <a:spcPts val="0"/>
              </a:spcAft>
            </a:pPr>
            <a:r>
              <a:rPr lang="ru-RU" sz="1800" dirty="0">
                <a:effectLst/>
                <a:latin typeface="Calibri" panose="020F0502020204030204" pitchFamily="34" charset="0"/>
              </a:rPr>
              <a:t>Процесс ревью (</a:t>
            </a:r>
            <a:r>
              <a:rPr lang="en-US" sz="1800" dirty="0">
                <a:effectLst/>
                <a:latin typeface="Calibri" panose="020F0502020204030204" pitchFamily="34" charset="0"/>
              </a:rPr>
              <a:t>BA, QA, Dev, SA, Customer) </a:t>
            </a:r>
            <a:r>
              <a:rPr lang="en-GB" sz="1800" dirty="0">
                <a:effectLst/>
                <a:latin typeface="Calibri" panose="020F0502020204030204" pitchFamily="34" charset="0"/>
              </a:rPr>
              <a:t>- </a:t>
            </a:r>
            <a:r>
              <a:rPr lang="ru-RU" sz="1800" dirty="0">
                <a:effectLst/>
                <a:latin typeface="Calibri" panose="020F0502020204030204" pitchFamily="34" charset="0"/>
              </a:rPr>
              <a:t>идентификатор зрелости, который показывает, что аналитик - не единоличный судья для своей собственной работы, гораздо важнее не ощущение собственной важности, а ценность для потребителей </a:t>
            </a:r>
          </a:p>
          <a:p>
            <a:pPr marL="0" marR="0">
              <a:spcBef>
                <a:spcPts val="0"/>
              </a:spcBef>
              <a:spcAft>
                <a:spcPts val="0"/>
              </a:spcAft>
            </a:pPr>
            <a:endParaRPr lang="ru-RU" sz="1800" dirty="0">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rPr>
              <a:t>Requirements management - tracking, traceability.</a:t>
            </a:r>
          </a:p>
          <a:p>
            <a:pPr marL="0" marR="0">
              <a:spcBef>
                <a:spcPts val="0"/>
              </a:spcBef>
              <a:spcAft>
                <a:spcPts val="0"/>
              </a:spcAft>
            </a:pPr>
            <a:endParaRPr lang="ru-RU" sz="1800" dirty="0">
              <a:effectLst/>
              <a:latin typeface="Calibri" panose="020F0502020204030204" pitchFamily="34" charset="0"/>
            </a:endParaRPr>
          </a:p>
          <a:p>
            <a:pPr marL="0" marR="0">
              <a:spcBef>
                <a:spcPts val="0"/>
              </a:spcBef>
              <a:spcAft>
                <a:spcPts val="0"/>
              </a:spcAft>
            </a:pPr>
            <a:endParaRPr lang="en-GB" sz="18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A874FABB-6DBE-47C4-B626-20167906F475}" type="slidenum">
              <a:rPr lang="en-US" smtClean="0"/>
              <a:t>17</a:t>
            </a:fld>
            <a:endParaRPr lang="en-US"/>
          </a:p>
        </p:txBody>
      </p:sp>
    </p:spTree>
    <p:extLst>
      <p:ext uri="{BB962C8B-B14F-4D97-AF65-F5344CB8AC3E}">
        <p14:creationId xmlns:p14="http://schemas.microsoft.com/office/powerpoint/2010/main" val="1735158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ru-RU" sz="1800" dirty="0">
                <a:effectLst/>
                <a:latin typeface="Calibri" panose="020F0502020204030204" pitchFamily="34" charset="0"/>
              </a:rPr>
              <a:t> </a:t>
            </a:r>
          </a:p>
        </p:txBody>
      </p:sp>
      <p:sp>
        <p:nvSpPr>
          <p:cNvPr id="4" name="Slide Number Placeholder 3"/>
          <p:cNvSpPr>
            <a:spLocks noGrp="1"/>
          </p:cNvSpPr>
          <p:nvPr>
            <p:ph type="sldNum" sz="quarter" idx="5"/>
          </p:nvPr>
        </p:nvSpPr>
        <p:spPr/>
        <p:txBody>
          <a:bodyPr/>
          <a:lstStyle/>
          <a:p>
            <a:fld id="{A874FABB-6DBE-47C4-B626-20167906F475}" type="slidenum">
              <a:rPr lang="en-US" smtClean="0"/>
              <a:t>18</a:t>
            </a:fld>
            <a:endParaRPr lang="en-US"/>
          </a:p>
        </p:txBody>
      </p:sp>
    </p:spTree>
    <p:extLst>
      <p:ext uri="{BB962C8B-B14F-4D97-AF65-F5344CB8AC3E}">
        <p14:creationId xmlns:p14="http://schemas.microsoft.com/office/powerpoint/2010/main" val="129045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dirty="0"/>
              <a:t>О чем будет этот доклад?</a:t>
            </a:r>
          </a:p>
          <a:p>
            <a:pPr marL="0" marR="0" lvl="0" indent="0" algn="l" defTabSz="685800" rtl="0" eaLnBrk="1" fontAlgn="auto" latinLnBrk="0" hangingPunct="1">
              <a:lnSpc>
                <a:spcPct val="100000"/>
              </a:lnSpc>
              <a:spcBef>
                <a:spcPts val="0"/>
              </a:spcBef>
              <a:spcAft>
                <a:spcPts val="0"/>
              </a:spcAft>
              <a:buClrTx/>
              <a:buSzTx/>
              <a:buFontTx/>
              <a:buNone/>
              <a:tabLst/>
              <a:defRPr/>
            </a:pPr>
            <a:endParaRPr lang="ru-RU" dirty="0"/>
          </a:p>
          <a:p>
            <a:pPr marL="0" marR="0" lvl="0" indent="0" algn="l" defTabSz="685800" rtl="0" eaLnBrk="1" fontAlgn="auto" latinLnBrk="0" hangingPunct="1">
              <a:lnSpc>
                <a:spcPct val="100000"/>
              </a:lnSpc>
              <a:spcBef>
                <a:spcPts val="0"/>
              </a:spcBef>
              <a:spcAft>
                <a:spcPts val="0"/>
              </a:spcAft>
              <a:buClrTx/>
              <a:buSzTx/>
              <a:buFontTx/>
              <a:buNone/>
              <a:tabLst/>
              <a:defRPr/>
            </a:pPr>
            <a:r>
              <a:rPr lang="ru-RU" dirty="0"/>
              <a:t>Он будет о росте и масштабировании. </a:t>
            </a:r>
          </a:p>
          <a:p>
            <a:pPr marL="0" marR="0" lvl="0" indent="0" algn="l" defTabSz="685800" rtl="0" eaLnBrk="1" fontAlgn="auto" latinLnBrk="0" hangingPunct="1">
              <a:lnSpc>
                <a:spcPct val="100000"/>
              </a:lnSpc>
              <a:spcBef>
                <a:spcPts val="0"/>
              </a:spcBef>
              <a:spcAft>
                <a:spcPts val="0"/>
              </a:spcAft>
              <a:buClrTx/>
              <a:buSzTx/>
              <a:buFontTx/>
              <a:buNone/>
              <a:tabLst/>
              <a:defRPr/>
            </a:pPr>
            <a:r>
              <a:rPr lang="ru-RU" dirty="0"/>
              <a:t>Мы все работаем на ИТ проектах и если на вашем проекте стоит задача роста и масштабирования – доклад, я надеюсь, будет вам актуален.</a:t>
            </a:r>
          </a:p>
          <a:p>
            <a:pPr marL="0" marR="0" lvl="0" indent="0" algn="l" defTabSz="685800" rtl="0" eaLnBrk="1" fontAlgn="auto" latinLnBrk="0" hangingPunct="1">
              <a:lnSpc>
                <a:spcPct val="100000"/>
              </a:lnSpc>
              <a:spcBef>
                <a:spcPts val="0"/>
              </a:spcBef>
              <a:spcAft>
                <a:spcPts val="0"/>
              </a:spcAft>
              <a:buClrTx/>
              <a:buSzTx/>
              <a:buFontTx/>
              <a:buNone/>
              <a:tabLst/>
              <a:defRPr/>
            </a:pPr>
            <a:endParaRPr lang="ru-RU" dirty="0"/>
          </a:p>
          <a:p>
            <a:pPr marL="0" marR="0" lvl="0" indent="0" algn="l" defTabSz="685800" rtl="0" eaLnBrk="1" fontAlgn="auto" latinLnBrk="0" hangingPunct="1">
              <a:lnSpc>
                <a:spcPct val="100000"/>
              </a:lnSpc>
              <a:spcBef>
                <a:spcPts val="0"/>
              </a:spcBef>
              <a:spcAft>
                <a:spcPts val="0"/>
              </a:spcAft>
              <a:buClrTx/>
              <a:buSzTx/>
              <a:buFontTx/>
              <a:buNone/>
              <a:tabLst/>
              <a:defRPr/>
            </a:pPr>
            <a:r>
              <a:rPr lang="ru-RU" dirty="0"/>
              <a:t>Что такое задачи масштабирования?</a:t>
            </a:r>
          </a:p>
          <a:p>
            <a:pPr marL="0" marR="0" lvl="0" indent="0" algn="l" defTabSz="685800" rtl="0" eaLnBrk="1" fontAlgn="auto" latinLnBrk="0" hangingPunct="1">
              <a:lnSpc>
                <a:spcPct val="100000"/>
              </a:lnSpc>
              <a:spcBef>
                <a:spcPts val="0"/>
              </a:spcBef>
              <a:spcAft>
                <a:spcPts val="0"/>
              </a:spcAft>
              <a:buClrTx/>
              <a:buSzTx/>
              <a:buFontTx/>
              <a:buNone/>
              <a:tabLst/>
              <a:defRPr/>
            </a:pPr>
            <a:r>
              <a:rPr lang="ru-RU" dirty="0"/>
              <a:t>Продуктовая компания – рост числа пользователей. Охват новых сегментов целевой аудитории. Разработка нового функционала, с целью занять выгодные позиции на рынке среди аналогов.</a:t>
            </a:r>
          </a:p>
          <a:p>
            <a:pPr marL="0" marR="0" lvl="0" indent="0" algn="l" defTabSz="685800" rtl="0" eaLnBrk="1" fontAlgn="auto" latinLnBrk="0" hangingPunct="1">
              <a:lnSpc>
                <a:spcPct val="100000"/>
              </a:lnSpc>
              <a:spcBef>
                <a:spcPts val="0"/>
              </a:spcBef>
              <a:spcAft>
                <a:spcPts val="0"/>
              </a:spcAft>
              <a:buClrTx/>
              <a:buSzTx/>
              <a:buFontTx/>
              <a:buNone/>
              <a:tabLst/>
              <a:defRPr/>
            </a:pPr>
            <a:r>
              <a:rPr lang="ru-RU" dirty="0"/>
              <a:t>Внутреннее ИТ –оптимизация бизнес-процессов, повышение показателей бизнеса, повышение уровня сервиса и удовлетворенности, </a:t>
            </a:r>
          </a:p>
          <a:p>
            <a:pPr marL="0" marR="0" lvl="0" indent="0" algn="l" defTabSz="685800" rtl="0" eaLnBrk="1" fontAlgn="auto" latinLnBrk="0" hangingPunct="1">
              <a:lnSpc>
                <a:spcPct val="100000"/>
              </a:lnSpc>
              <a:spcBef>
                <a:spcPts val="0"/>
              </a:spcBef>
              <a:spcAft>
                <a:spcPts val="0"/>
              </a:spcAft>
              <a:buClrTx/>
              <a:buSzTx/>
              <a:buFontTx/>
              <a:buNone/>
              <a:tabLst/>
              <a:defRPr/>
            </a:pPr>
            <a:r>
              <a:rPr lang="ru-RU" dirty="0"/>
              <a:t>Сервисная компания – расширение существующих проектов и появление новых проектов с текущими клиентами. Укрепление партнерских взаимоотношений.</a:t>
            </a:r>
          </a:p>
          <a:p>
            <a:pPr marL="0" marR="0" lvl="0" indent="0" algn="l" defTabSz="685800" rtl="0" eaLnBrk="1" fontAlgn="auto" latinLnBrk="0" hangingPunct="1">
              <a:lnSpc>
                <a:spcPct val="100000"/>
              </a:lnSpc>
              <a:spcBef>
                <a:spcPts val="0"/>
              </a:spcBef>
              <a:spcAft>
                <a:spcPts val="0"/>
              </a:spcAft>
              <a:buClrTx/>
              <a:buSzTx/>
              <a:buFontTx/>
              <a:buNone/>
              <a:tabLst/>
              <a:defRPr/>
            </a:pPr>
            <a:endParaRPr lang="ru-RU" dirty="0"/>
          </a:p>
          <a:p>
            <a:pPr marL="0" marR="0" lvl="0" indent="0" algn="l" defTabSz="685800" rtl="0" eaLnBrk="1" fontAlgn="auto" latinLnBrk="0" hangingPunct="1">
              <a:lnSpc>
                <a:spcPct val="100000"/>
              </a:lnSpc>
              <a:spcBef>
                <a:spcPts val="0"/>
              </a:spcBef>
              <a:spcAft>
                <a:spcPts val="0"/>
              </a:spcAft>
              <a:buClrTx/>
              <a:buSzTx/>
              <a:buFontTx/>
              <a:buNone/>
              <a:tabLst/>
              <a:defRPr/>
            </a:pPr>
            <a:r>
              <a:rPr lang="ru-RU" dirty="0"/>
              <a:t>Проведем небольшой тест, чтобы понять, сколько у нас в зале супергероев.</a:t>
            </a:r>
          </a:p>
          <a:p>
            <a:pPr marL="0" marR="0" lvl="0" indent="0" algn="l" defTabSz="685800" rtl="0" eaLnBrk="1" fontAlgn="auto" latinLnBrk="0" hangingPunct="1">
              <a:lnSpc>
                <a:spcPct val="100000"/>
              </a:lnSpc>
              <a:spcBef>
                <a:spcPts val="0"/>
              </a:spcBef>
              <a:spcAft>
                <a:spcPts val="0"/>
              </a:spcAft>
              <a:buClrTx/>
              <a:buSzTx/>
              <a:buFontTx/>
              <a:buNone/>
              <a:tabLst/>
              <a:defRPr/>
            </a:pPr>
            <a:endParaRPr lang="ru-RU"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ru-RU" dirty="0"/>
          </a:p>
          <a:p>
            <a:pPr marL="0" marR="0" lvl="0" indent="0" algn="l" defTabSz="685800" rtl="0" eaLnBrk="1" fontAlgn="auto" latinLnBrk="0" hangingPunct="1">
              <a:lnSpc>
                <a:spcPct val="100000"/>
              </a:lnSpc>
              <a:spcBef>
                <a:spcPts val="0"/>
              </a:spcBef>
              <a:spcAft>
                <a:spcPts val="0"/>
              </a:spcAft>
              <a:buClrTx/>
              <a:buSzTx/>
              <a:buFontTx/>
              <a:buNone/>
              <a:tabLst/>
              <a:defRPr/>
            </a:pPr>
            <a:r>
              <a:rPr lang="ru-RU" dirty="0"/>
              <a:t>Мы поговорим о геройстве. О том типе геройства, который в конечном итоге может принести больше вреда, чем пользы. </a:t>
            </a:r>
            <a:br>
              <a:rPr lang="ru-RU" dirty="0"/>
            </a:br>
            <a:br>
              <a:rPr lang="ru-RU" dirty="0"/>
            </a:br>
            <a:r>
              <a:rPr lang="ru-RU" dirty="0"/>
              <a:t>О том, как аналитику пересмотреть подход к своей работе. И стать драйвером роста и развития ваших проектов.</a:t>
            </a:r>
          </a:p>
          <a:p>
            <a:endParaRPr lang="en-US" dirty="0"/>
          </a:p>
        </p:txBody>
      </p:sp>
      <p:sp>
        <p:nvSpPr>
          <p:cNvPr id="4" name="Slide Number Placeholder 3"/>
          <p:cNvSpPr>
            <a:spLocks noGrp="1"/>
          </p:cNvSpPr>
          <p:nvPr>
            <p:ph type="sldNum" sz="quarter" idx="5"/>
          </p:nvPr>
        </p:nvSpPr>
        <p:spPr/>
        <p:txBody>
          <a:bodyPr/>
          <a:lstStyle/>
          <a:p>
            <a:fld id="{A874FABB-6DBE-47C4-B626-20167906F475}" type="slidenum">
              <a:rPr lang="en-US" smtClean="0"/>
              <a:t>3</a:t>
            </a:fld>
            <a:endParaRPr lang="en-US"/>
          </a:p>
        </p:txBody>
      </p:sp>
    </p:spTree>
    <p:extLst>
      <p:ext uri="{BB962C8B-B14F-4D97-AF65-F5344CB8AC3E}">
        <p14:creationId xmlns:p14="http://schemas.microsoft.com/office/powerpoint/2010/main" val="206748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Давайте проверим, где находится ваш проект и вы как аналитик в нем.</a:t>
            </a:r>
          </a:p>
          <a:p>
            <a:r>
              <a:rPr lang="ru-RU" dirty="0"/>
              <a:t>Я буду делать утверждения, а вы поднимайте руки, если это применимо к вам и квашей работе.</a:t>
            </a:r>
          </a:p>
          <a:p>
            <a:endParaRPr lang="ru-RU" dirty="0"/>
          </a:p>
          <a:p>
            <a:pPr marL="0" marR="0" indent="0">
              <a:spcBef>
                <a:spcPts val="0"/>
              </a:spcBef>
              <a:spcAft>
                <a:spcPts val="0"/>
              </a:spcAft>
              <a:buNone/>
            </a:pPr>
            <a:r>
              <a:rPr lang="ru-RU" sz="1800" dirty="0">
                <a:effectLst/>
                <a:latin typeface="Calibri" panose="020F0502020204030204" pitchFamily="34" charset="0"/>
              </a:rPr>
              <a:t>1. Все пользователи</a:t>
            </a:r>
            <a:r>
              <a:rPr lang="en-GB" sz="1800" dirty="0">
                <a:effectLst/>
                <a:latin typeface="Calibri" panose="020F0502020204030204" pitchFamily="34" charset="0"/>
              </a:rPr>
              <a:t>/</a:t>
            </a:r>
            <a:r>
              <a:rPr lang="ru-RU" sz="1800" dirty="0">
                <a:effectLst/>
                <a:latin typeface="Calibri" panose="020F0502020204030204" pitchFamily="34" charset="0"/>
              </a:rPr>
              <a:t>стейкхолдеры знают, что вы – человек, который может решить любую проблему и при возникновении любых вопросов, обращаются к вам.</a:t>
            </a:r>
          </a:p>
          <a:p>
            <a:pPr marL="0" marR="0" lvl="0" indent="0" algn="l" defTabSz="685800" rtl="0" eaLnBrk="1" fontAlgn="auto" latinLnBrk="0" hangingPunct="1">
              <a:lnSpc>
                <a:spcPct val="100000"/>
              </a:lnSpc>
              <a:spcBef>
                <a:spcPts val="0"/>
              </a:spcBef>
              <a:spcAft>
                <a:spcPts val="0"/>
              </a:spcAft>
              <a:buClrTx/>
              <a:buSzTx/>
              <a:buFontTx/>
              <a:buNone/>
              <a:tabLst/>
              <a:defRPr/>
            </a:pPr>
            <a:r>
              <a:rPr lang="ru-RU" sz="1800" dirty="0">
                <a:effectLst/>
                <a:latin typeface="Calibri" panose="020F0502020204030204" pitchFamily="34" charset="0"/>
              </a:rPr>
              <a:t>2. Каждый член команды</a:t>
            </a:r>
            <a:r>
              <a:rPr lang="en-US" sz="1800" dirty="0">
                <a:effectLst/>
                <a:latin typeface="Calibri" panose="020F0502020204030204" pitchFamily="34" charset="0"/>
              </a:rPr>
              <a:t> </a:t>
            </a:r>
            <a:r>
              <a:rPr lang="ru-RU" sz="1800" dirty="0">
                <a:effectLst/>
                <a:latin typeface="Calibri" panose="020F0502020204030204" pitchFamily="34" charset="0"/>
              </a:rPr>
              <a:t>знает, что при возникновении вопроса (Как должна работать фича А, какая логика должна быть у процесса Б.) или проблемы, нужно обращаться именно к вам, т.к. вы точно знаете верный ответ. </a:t>
            </a:r>
          </a:p>
          <a:p>
            <a:pPr marL="0" marR="0">
              <a:spcBef>
                <a:spcPts val="0"/>
              </a:spcBef>
              <a:spcAft>
                <a:spcPts val="0"/>
              </a:spcAft>
            </a:pPr>
            <a:r>
              <a:rPr lang="ru-RU" sz="1800" dirty="0">
                <a:effectLst/>
                <a:latin typeface="Calibri" panose="020F0502020204030204" pitchFamily="34" charset="0"/>
              </a:rPr>
              <a:t>3. Работа останавливается, если команда ожидает от вас ответа.</a:t>
            </a:r>
          </a:p>
          <a:p>
            <a:pPr marL="0" marR="0">
              <a:spcBef>
                <a:spcPts val="0"/>
              </a:spcBef>
              <a:spcAft>
                <a:spcPts val="0"/>
              </a:spcAft>
            </a:pPr>
            <a:r>
              <a:rPr lang="ru-RU" sz="1800" dirty="0">
                <a:effectLst/>
                <a:latin typeface="Calibri" panose="020F0502020204030204" pitchFamily="34" charset="0"/>
              </a:rPr>
              <a:t>4. У вас отличные взаимоотношения с бизнесом. У стейкхолдеров есть ваш личный номер телефона, вам часто пишут по рабочим вопросам в вотсап или звонят.</a:t>
            </a:r>
          </a:p>
          <a:p>
            <a:pPr marL="0" marR="0">
              <a:spcBef>
                <a:spcPts val="0"/>
              </a:spcBef>
              <a:spcAft>
                <a:spcPts val="0"/>
              </a:spcAft>
            </a:pPr>
            <a:r>
              <a:rPr lang="ru-RU" sz="1800" dirty="0">
                <a:effectLst/>
                <a:latin typeface="Calibri" panose="020F0502020204030204" pitchFamily="34" charset="0"/>
              </a:rPr>
              <a:t>5. Проще и быстрее решить проблему самостоятельно, чем проводить через саппорт, создание тикетов.</a:t>
            </a:r>
          </a:p>
          <a:p>
            <a:pPr marL="0" marR="0">
              <a:spcBef>
                <a:spcPts val="0"/>
              </a:spcBef>
              <a:spcAft>
                <a:spcPts val="0"/>
              </a:spcAft>
            </a:pPr>
            <a:r>
              <a:rPr lang="ru-RU" sz="1800" dirty="0">
                <a:effectLst/>
                <a:latin typeface="Calibri" panose="020F0502020204030204" pitchFamily="34" charset="0"/>
              </a:rPr>
              <a:t>6. Никто не знает продукт</a:t>
            </a:r>
            <a:r>
              <a:rPr lang="en-GB" sz="1800" dirty="0">
                <a:effectLst/>
                <a:latin typeface="Calibri" panose="020F0502020204030204" pitchFamily="34" charset="0"/>
              </a:rPr>
              <a:t>/</a:t>
            </a:r>
            <a:r>
              <a:rPr lang="ru-RU" sz="1800" dirty="0">
                <a:effectLst/>
                <a:latin typeface="Calibri" panose="020F0502020204030204" pitchFamily="34" charset="0"/>
              </a:rPr>
              <a:t>систему так, как ее знаете вы</a:t>
            </a:r>
            <a:endParaRPr lang="en-GB" sz="1800" dirty="0">
              <a:effectLst/>
              <a:latin typeface="Calibri" panose="020F0502020204030204" pitchFamily="34" charset="0"/>
            </a:endParaRPr>
          </a:p>
          <a:p>
            <a:pPr marL="0" marR="0">
              <a:spcBef>
                <a:spcPts val="0"/>
              </a:spcBef>
              <a:spcAft>
                <a:spcPts val="0"/>
              </a:spcAft>
            </a:pPr>
            <a:r>
              <a:rPr lang="ru-RU" sz="1800" dirty="0">
                <a:effectLst/>
                <a:latin typeface="Calibri" panose="020F0502020204030204" pitchFamily="34" charset="0"/>
              </a:rPr>
              <a:t>7. Вы - ментор для всех новых членов команды и проводите все онбординг сессии. Не только для аналитиков. </a:t>
            </a:r>
          </a:p>
          <a:p>
            <a:pPr marL="0" marR="0">
              <a:spcBef>
                <a:spcPts val="0"/>
              </a:spcBef>
              <a:spcAft>
                <a:spcPts val="0"/>
              </a:spcAft>
            </a:pPr>
            <a:r>
              <a:rPr lang="ru-RU" sz="1800" dirty="0">
                <a:effectLst/>
                <a:latin typeface="Calibri" panose="020F0502020204030204" pitchFamily="34" charset="0"/>
              </a:rPr>
              <a:t>8. Если вы работаете в </a:t>
            </a:r>
            <a:r>
              <a:rPr lang="en-US" sz="1800" dirty="0">
                <a:effectLst/>
                <a:latin typeface="Calibri" panose="020F0502020204030204" pitchFamily="34" charset="0"/>
              </a:rPr>
              <a:t>Agile. </a:t>
            </a:r>
            <a:r>
              <a:rPr lang="ru-RU" sz="1800" dirty="0">
                <a:effectLst/>
                <a:latin typeface="Calibri" panose="020F0502020204030204" pitchFamily="34" charset="0"/>
              </a:rPr>
              <a:t>После того, как спринт стартовал вы на 70+% времени вовлечены в процесс разработки, а затем – на 50% в процесс тестирования.</a:t>
            </a:r>
          </a:p>
          <a:p>
            <a:pPr marL="0" marR="0">
              <a:spcBef>
                <a:spcPts val="0"/>
              </a:spcBef>
              <a:spcAft>
                <a:spcPts val="0"/>
              </a:spcAft>
            </a:pPr>
            <a:r>
              <a:rPr lang="en-US" sz="1800" dirty="0">
                <a:effectLst/>
                <a:latin typeface="Calibri" panose="020F0502020204030204" pitchFamily="34" charset="0"/>
              </a:rPr>
              <a:t>9. </a:t>
            </a:r>
            <a:r>
              <a:rPr lang="ru-RU" sz="1800" dirty="0">
                <a:effectLst/>
                <a:latin typeface="Calibri" panose="020F0502020204030204" pitchFamily="34" charset="0"/>
              </a:rPr>
              <a:t>У вас на локальном диске накоплена уникальная база знаний по солюшну: темплейты, пермишны, бизнес логика, вокрфлоу, диаграмы, права доступа.</a:t>
            </a:r>
          </a:p>
          <a:p>
            <a:pPr marL="0" marR="0">
              <a:spcBef>
                <a:spcPts val="0"/>
              </a:spcBef>
              <a:spcAft>
                <a:spcPts val="0"/>
              </a:spcAft>
            </a:pPr>
            <a:r>
              <a:rPr lang="ru-RU" sz="1800" dirty="0">
                <a:effectLst/>
                <a:latin typeface="Calibri" panose="020F0502020204030204" pitchFamily="34" charset="0"/>
              </a:rPr>
              <a:t>10. У вас есть доступы ко всем продуктивным средам, системам, подсистемам и консолям и вы можете самостоятельно разобрать любые логи, идентифицировать и устранить проблему на любом из них. </a:t>
            </a:r>
          </a:p>
          <a:p>
            <a:pPr marL="0" marR="0">
              <a:spcBef>
                <a:spcPts val="0"/>
              </a:spcBef>
              <a:spcAft>
                <a:spcPts val="0"/>
              </a:spcAft>
            </a:pPr>
            <a:endParaRPr lang="ru-RU" sz="1800" dirty="0">
              <a:effectLst/>
              <a:latin typeface="Calibri" panose="020F0502020204030204" pitchFamily="34" charset="0"/>
            </a:endParaRPr>
          </a:p>
          <a:p>
            <a:pPr marL="0" marR="0">
              <a:spcBef>
                <a:spcPts val="0"/>
              </a:spcBef>
              <a:spcAft>
                <a:spcPts val="0"/>
              </a:spcAft>
            </a:pPr>
            <a:endParaRPr lang="ru-RU" sz="1800" dirty="0">
              <a:effectLst/>
              <a:latin typeface="Calibri" panose="020F0502020204030204" pitchFamily="34" charset="0"/>
            </a:endParaRPr>
          </a:p>
          <a:p>
            <a:pPr marL="0" marR="0">
              <a:spcBef>
                <a:spcPts val="0"/>
              </a:spcBef>
              <a:spcAft>
                <a:spcPts val="0"/>
              </a:spcAft>
            </a:pPr>
            <a:r>
              <a:rPr lang="ru-RU" sz="1800" dirty="0">
                <a:effectLst/>
                <a:latin typeface="Calibri" panose="020F0502020204030204" pitchFamily="34" charset="0"/>
              </a:rPr>
              <a:t>Я думаю, многие уже успели возмутиться. Но я не Закладываю какие-то негативные смыслы. Все эти 10 пунктов по отдельности не говорят о чем-то плохом, даже наоборот.</a:t>
            </a:r>
          </a:p>
          <a:p>
            <a:pPr marL="0" marR="0">
              <a:spcBef>
                <a:spcPts val="0"/>
              </a:spcBef>
              <a:spcAft>
                <a:spcPts val="0"/>
              </a:spcAft>
            </a:pPr>
            <a:r>
              <a:rPr lang="ru-RU" sz="1800" dirty="0">
                <a:effectLst/>
                <a:latin typeface="Calibri" panose="020F0502020204030204" pitchFamily="34" charset="0"/>
              </a:rPr>
              <a:t>Но если вы ответили положительно на большую часть вопросов, то скорее всего большую часть времени вы занимаетесь геройством.</a:t>
            </a:r>
          </a:p>
          <a:p>
            <a:endParaRPr lang="en-US" dirty="0"/>
          </a:p>
        </p:txBody>
      </p:sp>
      <p:sp>
        <p:nvSpPr>
          <p:cNvPr id="4" name="Slide Number Placeholder 3"/>
          <p:cNvSpPr>
            <a:spLocks noGrp="1"/>
          </p:cNvSpPr>
          <p:nvPr>
            <p:ph type="sldNum" sz="quarter" idx="5"/>
          </p:nvPr>
        </p:nvSpPr>
        <p:spPr/>
        <p:txBody>
          <a:bodyPr/>
          <a:lstStyle/>
          <a:p>
            <a:fld id="{A874FABB-6DBE-47C4-B626-20167906F475}" type="slidenum">
              <a:rPr lang="en-US" smtClean="0"/>
              <a:t>4</a:t>
            </a:fld>
            <a:endParaRPr lang="en-US"/>
          </a:p>
        </p:txBody>
      </p:sp>
    </p:spTree>
    <p:extLst>
      <p:ext uri="{BB962C8B-B14F-4D97-AF65-F5344CB8AC3E}">
        <p14:creationId xmlns:p14="http://schemas.microsoft.com/office/powerpoint/2010/main" val="73606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Я не спроста назвал этот доклад «Бизнес анализ для героев». Наша профессия на самом деле довольно сильно героизирована и романтизирована. </a:t>
            </a:r>
          </a:p>
          <a:p>
            <a:endParaRPr lang="ru-RU" dirty="0"/>
          </a:p>
          <a:p>
            <a:r>
              <a:rPr lang="ru-RU" dirty="0"/>
              <a:t>Это обсуловлено тем, что мы являемся связующим звеном между бизнесом, менеджментом проекта и разработкой. Мы всегда на передовой. Мы вовлечены в процессы принятия ключевых решений, которые впоследствие влияют на десятки, сотни, тысячи пользователей. </a:t>
            </a:r>
          </a:p>
          <a:p>
            <a:r>
              <a:rPr lang="ru-RU" dirty="0"/>
              <a:t>Без нашего участия не обходятся важные решения по решению сложных задач и проблем. А когда все вокруг ждут от тебя подвигов, как уж тут не поверить, что ты и есть супергерой?</a:t>
            </a:r>
          </a:p>
          <a:p>
            <a:endParaRPr lang="ru-RU" dirty="0"/>
          </a:p>
          <a:p>
            <a:r>
              <a:rPr lang="ru-RU" dirty="0"/>
              <a:t>Какая привычная схема работы супергероя?</a:t>
            </a:r>
          </a:p>
          <a:p>
            <a:r>
              <a:rPr lang="ru-RU" dirty="0"/>
              <a:t>1. Вижу опасность, сложную задачу или цель. Бросаю всё, аккумулирую все силы, страдаю, но всех спасаю.</a:t>
            </a:r>
          </a:p>
          <a:p>
            <a:r>
              <a:rPr lang="ru-RU" dirty="0"/>
              <a:t>2. Супергероя призывают, когда в нем есть необходимость. Он мгновенно появляется по месту вызова и сюжет повторяется – крики, взрывы, разрушения. Но итог тот же – мир спасен.</a:t>
            </a:r>
          </a:p>
          <a:p>
            <a:endParaRPr lang="ru-RU" dirty="0"/>
          </a:p>
          <a:p>
            <a:endParaRPr lang="ru-RU" dirty="0"/>
          </a:p>
        </p:txBody>
      </p:sp>
      <p:sp>
        <p:nvSpPr>
          <p:cNvPr id="4" name="Slide Number Placeholder 3"/>
          <p:cNvSpPr>
            <a:spLocks noGrp="1"/>
          </p:cNvSpPr>
          <p:nvPr>
            <p:ph type="sldNum" sz="quarter" idx="5"/>
          </p:nvPr>
        </p:nvSpPr>
        <p:spPr/>
        <p:txBody>
          <a:bodyPr/>
          <a:lstStyle/>
          <a:p>
            <a:fld id="{A874FABB-6DBE-47C4-B626-20167906F475}" type="slidenum">
              <a:rPr lang="en-US" smtClean="0"/>
              <a:t>5</a:t>
            </a:fld>
            <a:endParaRPr lang="en-US"/>
          </a:p>
        </p:txBody>
      </p:sp>
    </p:spTree>
    <p:extLst>
      <p:ext uri="{BB962C8B-B14F-4D97-AF65-F5344CB8AC3E}">
        <p14:creationId xmlns:p14="http://schemas.microsoft.com/office/powerpoint/2010/main" val="673086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Сейчас мы с вами найдем упоминание этих супергеройских режимов работы в нескольких моделях из области бизнес анализа и ИТ менеджмента.</a:t>
            </a:r>
          </a:p>
          <a:p>
            <a:r>
              <a:rPr lang="ru-RU" dirty="0"/>
              <a:t>Люди очень любят раскладывать все на пять уровней.</a:t>
            </a:r>
          </a:p>
          <a:p>
            <a:endParaRPr lang="ru-RU" dirty="0"/>
          </a:p>
          <a:p>
            <a:endParaRPr lang="en-US" dirty="0"/>
          </a:p>
          <a:p>
            <a:r>
              <a:rPr lang="ru-RU" dirty="0"/>
              <a:t>Оба сценария перекликаются с известной многим </a:t>
            </a:r>
            <a:r>
              <a:rPr lang="en-US" dirty="0"/>
              <a:t>Business Relationship maturity model.</a:t>
            </a:r>
          </a:p>
          <a:p>
            <a:r>
              <a:rPr lang="ru-RU" dirty="0"/>
              <a:t>Напомню для тех, кто с данной моделью не знаком или забыл:</a:t>
            </a:r>
          </a:p>
          <a:p>
            <a:endParaRPr lang="ru-RU" dirty="0"/>
          </a:p>
          <a:p>
            <a:r>
              <a:rPr lang="ru-RU" dirty="0"/>
              <a:t>*ОПИСАНИЕ*</a:t>
            </a:r>
          </a:p>
          <a:p>
            <a:endParaRPr lang="ru-RU" dirty="0"/>
          </a:p>
          <a:p>
            <a:r>
              <a:rPr lang="en-US" dirty="0"/>
              <a:t>AD HOC</a:t>
            </a:r>
          </a:p>
          <a:p>
            <a:r>
              <a:rPr lang="ru-RU" dirty="0"/>
              <a:t>Делаем то, что горит.</a:t>
            </a:r>
          </a:p>
          <a:p>
            <a:r>
              <a:rPr lang="ru-RU" dirty="0"/>
              <a:t>При этом внутренний или внешний клиент не получает предсказуемого качества и объема выполненных работ в адекватные сроки.</a:t>
            </a:r>
          </a:p>
          <a:p>
            <a:r>
              <a:rPr lang="ru-RU" dirty="0"/>
              <a:t>Пример: внутренняя ИТ команда, которая конфликтует с бизнес подразделениями. Стейкхолдеры стараются решать свои проблемы сами и даже могу вести какую-то кустарную разработку, но иногда образаются в ИТ за каими-то доработками. Почему так долго?</a:t>
            </a:r>
          </a:p>
          <a:p>
            <a:endParaRPr lang="ru-RU" dirty="0"/>
          </a:p>
          <a:p>
            <a:r>
              <a:rPr lang="en-US" dirty="0"/>
              <a:t>ORDER TAKER</a:t>
            </a:r>
          </a:p>
          <a:p>
            <a:r>
              <a:rPr lang="ru-RU" dirty="0"/>
              <a:t>На постоянной основе получаем заказы</a:t>
            </a:r>
            <a:r>
              <a:rPr lang="en-US" dirty="0"/>
              <a:t>/</a:t>
            </a:r>
            <a:r>
              <a:rPr lang="ru-RU" dirty="0"/>
              <a:t>задачи от наших стейкхолдеров. Нас привлекают тогда, когда мы нужны. Работа может внезапно появиться в большом объеме, а в другой момент команда может простаивать без работы. Работа очень реактивная, постоянные смены курса. Сначала делаем что-то, потом переделываем на что-то совершенно иное по решению бизнеса. Никакого долгосрочного планрования.</a:t>
            </a:r>
          </a:p>
          <a:p>
            <a:r>
              <a:rPr lang="ru-RU" dirty="0"/>
              <a:t>Пример: саппорт, сопровождение.</a:t>
            </a:r>
          </a:p>
          <a:p>
            <a:endParaRPr lang="ru-RU" dirty="0"/>
          </a:p>
          <a:p>
            <a:r>
              <a:rPr lang="en-US" dirty="0"/>
              <a:t>SERVICE PROVIDER</a:t>
            </a:r>
          </a:p>
          <a:p>
            <a:r>
              <a:rPr lang="ru-RU" dirty="0"/>
              <a:t>Появляются среднесрочные планы и приоритеты. Есть стабильный сервис, более-менее предсказуемые сроки и качество. Но курс и стратегия проекта</a:t>
            </a:r>
            <a:r>
              <a:rPr lang="en-US" dirty="0"/>
              <a:t>/</a:t>
            </a:r>
            <a:r>
              <a:rPr lang="ru-RU" dirty="0"/>
              <a:t>продукта не ясны исполнителю, поэтому результат может быть неконсистентным и не всегда соответствует ожиданиям заказчика.</a:t>
            </a:r>
          </a:p>
          <a:p>
            <a:r>
              <a:rPr lang="ru-RU" dirty="0"/>
              <a:t>Пример: продуктовая компания, внедрение и развитие продукта отдельно, разработка – отдельно. В команду разработки спускаются задачи, которые внутри уже планируются на спринты. Аналитик принимает участие в приоритизации, но только в рамках тех задач и планов, которые спустил кто-то сверху.</a:t>
            </a:r>
          </a:p>
          <a:p>
            <a:endParaRPr lang="ru-RU" dirty="0"/>
          </a:p>
          <a:p>
            <a:r>
              <a:rPr lang="en-US" dirty="0"/>
              <a:t>TRUSTED ADVISOR</a:t>
            </a:r>
          </a:p>
          <a:p>
            <a:r>
              <a:rPr lang="ru-RU" dirty="0"/>
              <a:t>Бизнес понимает возможности и объем ресурсов, есть взаимопонимание и доверие. Планы согласованы с потребностями бизнеса и прозрачны. Вложение приносят ощущение ценности. Для ИТ команды также есть ощущение, что работа приносит пользу.</a:t>
            </a:r>
          </a:p>
          <a:p>
            <a:endParaRPr lang="ru-RU" dirty="0"/>
          </a:p>
          <a:p>
            <a:r>
              <a:rPr lang="en-US" dirty="0"/>
              <a:t>STRATEGIC PARTNER</a:t>
            </a:r>
          </a:p>
          <a:p>
            <a:r>
              <a:rPr lang="ru-RU" dirty="0"/>
              <a:t>Исполнитель, провайдер являелся неотъемлимой частью бизнеса и помогает ему расти и преуспевать. Цели и риски определяются совместно,  стратегия вырабатывается совместно. Внедряются инновации, улучшаются процессы.</a:t>
            </a:r>
            <a:endParaRPr lang="en-US" dirty="0"/>
          </a:p>
          <a:p>
            <a:endParaRPr lang="en-US" dirty="0"/>
          </a:p>
          <a:p>
            <a:endParaRPr lang="ru-RU" dirty="0"/>
          </a:p>
          <a:p>
            <a:endParaRPr lang="en-US" dirty="0"/>
          </a:p>
        </p:txBody>
      </p:sp>
      <p:sp>
        <p:nvSpPr>
          <p:cNvPr id="4" name="Slide Number Placeholder 3"/>
          <p:cNvSpPr>
            <a:spLocks noGrp="1"/>
          </p:cNvSpPr>
          <p:nvPr>
            <p:ph type="sldNum" sz="quarter" idx="5"/>
          </p:nvPr>
        </p:nvSpPr>
        <p:spPr/>
        <p:txBody>
          <a:bodyPr/>
          <a:lstStyle/>
          <a:p>
            <a:fld id="{A874FABB-6DBE-47C4-B626-20167906F475}" type="slidenum">
              <a:rPr lang="en-US" smtClean="0"/>
              <a:t>6</a:t>
            </a:fld>
            <a:endParaRPr lang="en-US"/>
          </a:p>
        </p:txBody>
      </p:sp>
    </p:spTree>
    <p:extLst>
      <p:ext uri="{BB962C8B-B14F-4D97-AF65-F5344CB8AC3E}">
        <p14:creationId xmlns:p14="http://schemas.microsoft.com/office/powerpoint/2010/main" val="2238807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rtl="0" fontAlgn="ctr">
              <a:spcBef>
                <a:spcPts val="0"/>
              </a:spcBef>
              <a:spcAft>
                <a:spcPts val="0"/>
              </a:spcAft>
              <a:buFont typeface="+mj-lt"/>
              <a:buNone/>
            </a:pPr>
            <a:r>
              <a:rPr lang="ru-RU" sz="1800" b="0" i="0" dirty="0">
                <a:effectLst/>
                <a:latin typeface="Calibri" panose="020F0502020204030204" pitchFamily="34" charset="0"/>
              </a:rPr>
              <a:t>Когда мы ок с тем, чтобы оставаться на нижних уровнях?</a:t>
            </a:r>
            <a:endParaRPr lang="en-US" sz="1800" b="0" i="0" dirty="0">
              <a:effectLst/>
              <a:latin typeface="Calibri" panose="020F0502020204030204" pitchFamily="34" charset="0"/>
            </a:endParaRPr>
          </a:p>
          <a:p>
            <a:pPr marL="342900" rtl="0" fontAlgn="ctr">
              <a:spcBef>
                <a:spcPts val="0"/>
              </a:spcBef>
              <a:spcAft>
                <a:spcPts val="0"/>
              </a:spcAft>
              <a:buFont typeface="+mj-lt"/>
              <a:buNone/>
            </a:pPr>
            <a:endParaRPr lang="en-US" sz="1800" b="0" i="0" dirty="0">
              <a:effectLst/>
              <a:latin typeface="Calibri" panose="020F0502020204030204" pitchFamily="34" charset="0"/>
            </a:endParaRPr>
          </a:p>
          <a:p>
            <a:pPr marL="342900" rtl="0" fontAlgn="ctr">
              <a:spcBef>
                <a:spcPts val="0"/>
              </a:spcBef>
              <a:spcAft>
                <a:spcPts val="0"/>
              </a:spcAft>
              <a:buFont typeface="+mj-lt"/>
              <a:buAutoNum type="arabicPeriod"/>
            </a:pPr>
            <a:r>
              <a:rPr lang="ru-RU" sz="1800" b="0" i="0" dirty="0">
                <a:effectLst/>
                <a:latin typeface="Calibri" panose="020F0502020204030204" pitchFamily="34" charset="0"/>
              </a:rPr>
              <a:t>Сопровождение, без целей по росту команды</a:t>
            </a:r>
            <a:r>
              <a:rPr lang="en-US" sz="1800" b="0" i="0" dirty="0">
                <a:effectLst/>
                <a:latin typeface="Calibri" panose="020F0502020204030204" pitchFamily="34" charset="0"/>
              </a:rPr>
              <a:t>/</a:t>
            </a:r>
            <a:r>
              <a:rPr lang="ru-RU" sz="1800" b="0" i="0" dirty="0">
                <a:effectLst/>
                <a:latin typeface="Calibri" panose="020F0502020204030204" pitchFamily="34" charset="0"/>
              </a:rPr>
              <a:t>объемов. </a:t>
            </a:r>
          </a:p>
          <a:p>
            <a:pPr marL="342900" rtl="0" fontAlgn="ctr">
              <a:spcBef>
                <a:spcPts val="0"/>
              </a:spcBef>
              <a:spcAft>
                <a:spcPts val="0"/>
              </a:spcAft>
              <a:buFont typeface="+mj-lt"/>
              <a:buAutoNum type="arabicPeriod"/>
            </a:pPr>
            <a:r>
              <a:rPr lang="ru-RU" sz="1800" b="0" i="0" dirty="0">
                <a:effectLst/>
                <a:latin typeface="Calibri" panose="020F0502020204030204" pitchFamily="34" charset="0"/>
              </a:rPr>
              <a:t>Краткосрочный проект, на котором работа с построением процессов нецелесообразна, т.к. команда собирается ради выполнения конкретной задачи и затем расходится, оставляя после себя какие-то артефакты. </a:t>
            </a:r>
            <a:endParaRPr lang="en-GB" sz="1800" b="0" i="0" dirty="0">
              <a:effectLst/>
              <a:latin typeface="Calibri" panose="020F0502020204030204" pitchFamily="34" charset="0"/>
            </a:endParaRPr>
          </a:p>
          <a:p>
            <a:pPr marL="342900" rtl="0" fontAlgn="ctr">
              <a:spcBef>
                <a:spcPts val="0"/>
              </a:spcBef>
              <a:spcAft>
                <a:spcPts val="0"/>
              </a:spcAft>
              <a:buFont typeface="+mj-lt"/>
              <a:buAutoNum type="arabicPeriod" startAt="3"/>
            </a:pPr>
            <a:r>
              <a:rPr lang="ru-RU" sz="1800" b="0" i="0" dirty="0">
                <a:effectLst/>
                <a:highlight>
                  <a:srgbClr val="FFFF00"/>
                </a:highlight>
                <a:latin typeface="Calibri" panose="020F0502020204030204" pitchFamily="34" charset="0"/>
              </a:rPr>
              <a:t>Маленькая команда, которая занимается маленьким продуктом. Один аналитик </a:t>
            </a:r>
          </a:p>
          <a:p>
            <a:pPr marL="0" marR="0">
              <a:spcBef>
                <a:spcPts val="0"/>
              </a:spcBef>
              <a:spcAft>
                <a:spcPts val="0"/>
              </a:spcAft>
            </a:pPr>
            <a:endParaRPr lang="ru-RU" sz="1800" b="1" dirty="0">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874FABB-6DBE-47C4-B626-20167906F475}" type="slidenum">
              <a:rPr lang="en-US" smtClean="0"/>
              <a:t>7</a:t>
            </a:fld>
            <a:endParaRPr lang="en-US"/>
          </a:p>
        </p:txBody>
      </p:sp>
    </p:spTree>
    <p:extLst>
      <p:ext uri="{BB962C8B-B14F-4D97-AF65-F5344CB8AC3E}">
        <p14:creationId xmlns:p14="http://schemas.microsoft.com/office/powerpoint/2010/main" val="47997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ru-RU" sz="900" b="0" dirty="0">
                <a:effectLst/>
                <a:latin typeface="Calibri" panose="020F0502020204030204" pitchFamily="34" charset="0"/>
              </a:rPr>
              <a:t>Но супергерои из фильмов – не настоящие. Их не существует.</a:t>
            </a:r>
          </a:p>
          <a:p>
            <a:pPr marL="0" marR="0">
              <a:spcBef>
                <a:spcPts val="0"/>
              </a:spcBef>
              <a:spcAft>
                <a:spcPts val="0"/>
              </a:spcAft>
            </a:pPr>
            <a:endParaRPr lang="ru-RU" sz="900" b="0" dirty="0">
              <a:effectLst/>
              <a:latin typeface="Calibri" panose="020F0502020204030204" pitchFamily="34" charset="0"/>
            </a:endParaRPr>
          </a:p>
          <a:p>
            <a:pPr marL="0" marR="0">
              <a:spcBef>
                <a:spcPts val="0"/>
              </a:spcBef>
              <a:spcAft>
                <a:spcPts val="0"/>
              </a:spcAft>
            </a:pPr>
            <a:r>
              <a:rPr lang="ru-RU" sz="900" b="0" dirty="0">
                <a:effectLst/>
                <a:latin typeface="Calibri" panose="020F0502020204030204" pitchFamily="34" charset="0"/>
              </a:rPr>
              <a:t>Мы – смертные аналитики. Эффективная работа аналитика на проекте складывается из нескольких факторов:</a:t>
            </a:r>
          </a:p>
          <a:p>
            <a:pPr marL="0" marR="0">
              <a:spcBef>
                <a:spcPts val="0"/>
              </a:spcBef>
              <a:spcAft>
                <a:spcPts val="0"/>
              </a:spcAft>
            </a:pPr>
            <a:r>
              <a:rPr lang="ru-RU" sz="900" b="0" dirty="0">
                <a:effectLst/>
                <a:latin typeface="Calibri" panose="020F0502020204030204" pitchFamily="34" charset="0"/>
              </a:rPr>
              <a:t>Экспертиза + Мотивация + Влияние</a:t>
            </a:r>
          </a:p>
          <a:p>
            <a:pPr marL="0" marR="0">
              <a:spcBef>
                <a:spcPts val="0"/>
              </a:spcBef>
              <a:spcAft>
                <a:spcPts val="0"/>
              </a:spcAft>
            </a:pPr>
            <a:endParaRPr lang="ru-RU" sz="900" b="0" dirty="0">
              <a:effectLst/>
              <a:latin typeface="Calibri" panose="020F0502020204030204" pitchFamily="34" charset="0"/>
            </a:endParaRPr>
          </a:p>
          <a:p>
            <a:pPr marL="0" marR="0">
              <a:spcBef>
                <a:spcPts val="0"/>
              </a:spcBef>
              <a:spcAft>
                <a:spcPts val="0"/>
              </a:spcAft>
            </a:pPr>
            <a:r>
              <a:rPr lang="ru-RU" sz="900" b="0" dirty="0">
                <a:effectLst/>
                <a:latin typeface="Calibri" panose="020F0502020204030204" pitchFamily="34" charset="0"/>
              </a:rPr>
              <a:t>Типичная картина:</a:t>
            </a:r>
          </a:p>
          <a:p>
            <a:pPr marL="0" marR="0">
              <a:spcBef>
                <a:spcPts val="0"/>
              </a:spcBef>
              <a:spcAft>
                <a:spcPts val="0"/>
              </a:spcAft>
            </a:pPr>
            <a:r>
              <a:rPr lang="ru-RU" sz="900" b="0" dirty="0">
                <a:effectLst/>
                <a:latin typeface="Calibri" panose="020F0502020204030204" pitchFamily="34" charset="0"/>
              </a:rPr>
              <a:t> </a:t>
            </a:r>
          </a:p>
          <a:p>
            <a:pPr marL="0" marR="0">
              <a:spcBef>
                <a:spcPts val="0"/>
              </a:spcBef>
              <a:spcAft>
                <a:spcPts val="0"/>
              </a:spcAft>
            </a:pPr>
            <a:r>
              <a:rPr lang="en-US" sz="900" b="0" dirty="0">
                <a:effectLst/>
                <a:latin typeface="Calibri" panose="020F0502020204030204" pitchFamily="34" charset="0"/>
              </a:rPr>
              <a:t>Journey: </a:t>
            </a:r>
            <a:r>
              <a:rPr lang="ru-RU" sz="900" b="0" dirty="0">
                <a:effectLst/>
                <a:latin typeface="Calibri" panose="020F0502020204030204" pitchFamily="34" charset="0"/>
              </a:rPr>
              <a:t>героическое освоение нового скоупа (растет экспертиза и ауторити). Далее мотивация падает, а режим и объем не меняется.</a:t>
            </a:r>
            <a:endParaRPr lang="en-GB" sz="900" b="0" dirty="0">
              <a:effectLst/>
              <a:latin typeface="Calibri" panose="020F0502020204030204" pitchFamily="34" charset="0"/>
            </a:endParaRPr>
          </a:p>
          <a:p>
            <a:pPr marL="0" marR="0">
              <a:spcBef>
                <a:spcPts val="0"/>
              </a:spcBef>
              <a:spcAft>
                <a:spcPts val="0"/>
              </a:spcAft>
            </a:pPr>
            <a:r>
              <a:rPr lang="ru-RU" sz="900" b="0" dirty="0">
                <a:effectLst/>
                <a:latin typeface="Calibri" panose="020F0502020204030204" pitchFamily="34" charset="0"/>
              </a:rPr>
              <a:t>На этом этапе мы можем понять, что нам нужна помощь. Но подмогу так просто уже не дадут – вы же так хорошо и бодро справлялись с задачами самостоятельно. Даже если дадут – не сразу и онбордить их придется вам, т.к. Больше некому.</a:t>
            </a:r>
          </a:p>
          <a:p>
            <a:pPr marL="0" marR="0">
              <a:spcBef>
                <a:spcPts val="0"/>
              </a:spcBef>
              <a:spcAft>
                <a:spcPts val="0"/>
              </a:spcAft>
            </a:pPr>
            <a:endParaRPr lang="ru-RU" sz="900" b="0" dirty="0">
              <a:effectLst/>
              <a:latin typeface="Calibri" panose="020F0502020204030204" pitchFamily="34" charset="0"/>
            </a:endParaRPr>
          </a:p>
          <a:p>
            <a:pPr marL="0" marR="0">
              <a:spcBef>
                <a:spcPts val="0"/>
              </a:spcBef>
              <a:spcAft>
                <a:spcPts val="0"/>
              </a:spcAft>
            </a:pPr>
            <a:r>
              <a:rPr lang="ru-RU" sz="900" b="0" dirty="0">
                <a:effectLst/>
                <a:latin typeface="Calibri" panose="020F0502020204030204" pitchFamily="34" charset="0"/>
              </a:rPr>
              <a:t>Настоящий супергерой не сдается. Ведь все смотрят. Переработки – решение, пока тянешь. Дальше – снижение качества работы за счет снижения мотивации.</a:t>
            </a:r>
            <a:endParaRPr lang="en-US" sz="900" b="0" dirty="0">
              <a:effectLst/>
              <a:latin typeface="Calibri" panose="020F0502020204030204" pitchFamily="34" charset="0"/>
            </a:endParaRPr>
          </a:p>
          <a:p>
            <a:pPr marL="0" marR="0">
              <a:spcBef>
                <a:spcPts val="0"/>
              </a:spcBef>
              <a:spcAft>
                <a:spcPts val="0"/>
              </a:spcAft>
            </a:pPr>
            <a:endParaRPr lang="en-US" sz="900" b="0" dirty="0">
              <a:effectLst/>
              <a:latin typeface="Calibri" panose="020F0502020204030204" pitchFamily="34" charset="0"/>
            </a:endParaRPr>
          </a:p>
          <a:p>
            <a:pPr marL="0" marR="0">
              <a:spcBef>
                <a:spcPts val="0"/>
              </a:spcBef>
              <a:spcAft>
                <a:spcPts val="0"/>
              </a:spcAft>
            </a:pPr>
            <a:r>
              <a:rPr lang="ru-RU" sz="900" b="0" dirty="0">
                <a:effectLst/>
                <a:latin typeface="Calibri" panose="020F0502020204030204" pitchFamily="34" charset="0"/>
              </a:rPr>
              <a:t>Знакомо? Поднимите руки, кто оказывался в такой ситуации?</a:t>
            </a:r>
          </a:p>
          <a:p>
            <a:pPr marL="0" marR="0">
              <a:spcBef>
                <a:spcPts val="0"/>
              </a:spcBef>
              <a:spcAft>
                <a:spcPts val="0"/>
              </a:spcAft>
            </a:pPr>
            <a:endParaRPr lang="ru-RU" sz="900" b="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A874FABB-6DBE-47C4-B626-20167906F475}" type="slidenum">
              <a:rPr lang="en-US" smtClean="0"/>
              <a:t>8</a:t>
            </a:fld>
            <a:endParaRPr lang="en-US"/>
          </a:p>
        </p:txBody>
      </p:sp>
    </p:spTree>
    <p:extLst>
      <p:ext uri="{BB962C8B-B14F-4D97-AF65-F5344CB8AC3E}">
        <p14:creationId xmlns:p14="http://schemas.microsoft.com/office/powerpoint/2010/main" val="1833782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ru-RU" sz="1800" b="1" dirty="0">
                <a:effectLst/>
                <a:latin typeface="Calibri" panose="020F0502020204030204" pitchFamily="34" charset="0"/>
              </a:rPr>
              <a:t>Зачем нам что-то менять?</a:t>
            </a:r>
            <a:endParaRPr lang="ru-RU" sz="1800" dirty="0">
              <a:effectLst/>
              <a:latin typeface="Calibri" panose="020F0502020204030204" pitchFamily="34" charset="0"/>
            </a:endParaRPr>
          </a:p>
          <a:p>
            <a:pPr marL="0" marR="0">
              <a:spcBef>
                <a:spcPts val="0"/>
              </a:spcBef>
              <a:spcAft>
                <a:spcPts val="0"/>
              </a:spcAft>
            </a:pPr>
            <a:r>
              <a:rPr lang="ru-RU" sz="1800" dirty="0">
                <a:effectLst/>
                <a:latin typeface="Calibri" panose="020F0502020204030204" pitchFamily="34" charset="0"/>
              </a:rPr>
              <a:t>Еще раз - у аналитика в целом все хорошо. Работы очень много, но его ценят у нас, его ценит клиент - его считают незаменимым. Это ловушка собственной важности, которая в итоге приносит вред и вам и проекту.</a:t>
            </a:r>
          </a:p>
          <a:p>
            <a:pPr marL="0" marR="0">
              <a:spcBef>
                <a:spcPts val="0"/>
              </a:spcBef>
              <a:spcAft>
                <a:spcPts val="0"/>
              </a:spcAft>
            </a:pPr>
            <a:r>
              <a:rPr lang="ru-RU" sz="1800" dirty="0">
                <a:effectLst/>
                <a:latin typeface="Calibri" panose="020F0502020204030204" pitchFamily="34" charset="0"/>
              </a:rPr>
              <a:t>Подумайте, насколько несоизмеримо больше вы дадите клиенту и своей компании (если вы сервис), если перестанете быть незаменимым и начнете геройствовать в других областях.</a:t>
            </a:r>
          </a:p>
          <a:p>
            <a:pPr marL="0" marR="0">
              <a:spcBef>
                <a:spcPts val="0"/>
              </a:spcBef>
              <a:spcAft>
                <a:spcPts val="0"/>
              </a:spcAft>
            </a:pPr>
            <a:endParaRPr lang="ru-RU" sz="1800" dirty="0">
              <a:effectLst/>
              <a:latin typeface="Calibri" panose="020F0502020204030204" pitchFamily="34" charset="0"/>
            </a:endParaRPr>
          </a:p>
          <a:p>
            <a:pPr marL="0" marR="0">
              <a:spcBef>
                <a:spcPts val="0"/>
              </a:spcBef>
              <a:spcAft>
                <a:spcPts val="0"/>
              </a:spcAft>
            </a:pPr>
            <a:r>
              <a:rPr lang="ru-RU" sz="1800" dirty="0">
                <a:effectLst/>
                <a:latin typeface="Calibri" panose="020F0502020204030204" pitchFamily="34" charset="0"/>
              </a:rPr>
              <a:t>Если ваше выбудете проактивно работать с клиентом и с требованиями бизнеса и это поможет расширить проект?</a:t>
            </a:r>
          </a:p>
          <a:p>
            <a:pPr marL="0" marR="0">
              <a:spcBef>
                <a:spcPts val="0"/>
              </a:spcBef>
              <a:spcAft>
                <a:spcPts val="0"/>
              </a:spcAft>
            </a:pPr>
            <a:r>
              <a:rPr lang="ru-RU" sz="1800" dirty="0">
                <a:effectLst/>
                <a:latin typeface="Calibri" panose="020F0502020204030204" pitchFamily="34" charset="0"/>
              </a:rPr>
              <a:t>Если благодаря планированию и проактивной работе на текущем проекте команда сможет поставлять больше ценных фич и удовлетворенность пользователей повысится?</a:t>
            </a:r>
          </a:p>
          <a:p>
            <a:pPr marL="0" marR="0">
              <a:spcBef>
                <a:spcPts val="0"/>
              </a:spcBef>
              <a:spcAft>
                <a:spcPts val="0"/>
              </a:spcAft>
            </a:pPr>
            <a:r>
              <a:rPr lang="ru-RU" sz="1800" dirty="0">
                <a:effectLst/>
                <a:latin typeface="Calibri" panose="020F0502020204030204" pitchFamily="34" charset="0"/>
              </a:rPr>
              <a:t>Если вы сможете предугадывать и разрешать риски, сэкономив деньги и время?</a:t>
            </a:r>
          </a:p>
          <a:p>
            <a:pPr marL="0" marR="0">
              <a:spcBef>
                <a:spcPts val="0"/>
              </a:spcBef>
              <a:spcAft>
                <a:spcPts val="0"/>
              </a:spcAft>
            </a:pPr>
            <a:r>
              <a:rPr lang="ru-RU" sz="1800" dirty="0">
                <a:effectLst/>
                <a:latin typeface="Calibri" panose="020F0502020204030204" pitchFamily="34" charset="0"/>
              </a:rPr>
              <a:t>Если благодаря вашей выстраиванию отношений и консалтингу образуется новый проект с этим клиентом.</a:t>
            </a:r>
          </a:p>
          <a:p>
            <a:pPr marL="0" marR="0">
              <a:spcBef>
                <a:spcPts val="0"/>
              </a:spcBef>
              <a:spcAft>
                <a:spcPts val="0"/>
              </a:spcAft>
            </a:pPr>
            <a:r>
              <a:rPr lang="ru-RU" sz="1800" dirty="0">
                <a:effectLst/>
                <a:latin typeface="Calibri" panose="020F0502020204030204" pitchFamily="34" charset="0"/>
              </a:rPr>
              <a:t>Если выполняя задачу вы не просто оправдаете, но превзойдете ожидания и усилит</a:t>
            </a:r>
            <a:r>
              <a:rPr lang="en-US" sz="1800" dirty="0">
                <a:effectLst/>
                <a:latin typeface="Calibri" panose="020F0502020204030204" pitchFamily="34" charset="0"/>
              </a:rPr>
              <a:t>t</a:t>
            </a:r>
            <a:r>
              <a:rPr lang="ru-RU" sz="1800" dirty="0">
                <a:effectLst/>
                <a:latin typeface="Calibri" panose="020F0502020204030204" pitchFamily="34" charset="0"/>
              </a:rPr>
              <a:t> доверие, что поможет взять часть </a:t>
            </a:r>
            <a:r>
              <a:rPr lang="en-US" sz="1800" dirty="0" err="1">
                <a:effectLst/>
                <a:latin typeface="Calibri" panose="020F0502020204030204" pitchFamily="34" charset="0"/>
              </a:rPr>
              <a:t>authoritry</a:t>
            </a:r>
            <a:r>
              <a:rPr lang="en-GB" sz="1800" dirty="0">
                <a:effectLst/>
                <a:latin typeface="Calibri" panose="020F0502020204030204" pitchFamily="34" charset="0"/>
              </a:rPr>
              <a:t> </a:t>
            </a:r>
            <a:r>
              <a:rPr lang="ru-RU" sz="1800" dirty="0">
                <a:effectLst/>
                <a:latin typeface="Calibri" panose="020F0502020204030204" pitchFamily="34" charset="0"/>
              </a:rPr>
              <a:t>на сторону вашей команды (управление продуктом, принятие решений по приоритетам, планирование).</a:t>
            </a:r>
            <a:endParaRPr lang="en-GB" sz="1800" dirty="0">
              <a:effectLst/>
              <a:latin typeface="Calibri" panose="020F0502020204030204" pitchFamily="34" charset="0"/>
            </a:endParaRPr>
          </a:p>
          <a:p>
            <a:pPr marL="0" marR="0">
              <a:spcBef>
                <a:spcPts val="0"/>
              </a:spcBef>
              <a:spcAft>
                <a:spcPts val="0"/>
              </a:spcAft>
            </a:pPr>
            <a:r>
              <a:rPr lang="ru-RU" sz="1800" dirty="0">
                <a:effectLst/>
                <a:latin typeface="Calibri" panose="020F0502020204030204" pitchFamily="34" charset="0"/>
              </a:rPr>
              <a:t>Ну и в конечном итоге, вы можете проталкивать новые и интересные идеи и технологии, которые </a:t>
            </a:r>
          </a:p>
          <a:p>
            <a:pPr marL="0" marR="0">
              <a:spcBef>
                <a:spcPts val="0"/>
              </a:spcBef>
              <a:spcAft>
                <a:spcPts val="0"/>
              </a:spcAft>
            </a:pPr>
            <a:endParaRPr lang="ru-RU" sz="1800" dirty="0">
              <a:effectLst/>
              <a:latin typeface="Calibri" panose="020F0502020204030204" pitchFamily="34" charset="0"/>
            </a:endParaRPr>
          </a:p>
          <a:p>
            <a:pPr marL="0" marR="0">
              <a:spcBef>
                <a:spcPts val="0"/>
              </a:spcBef>
              <a:spcAft>
                <a:spcPts val="0"/>
              </a:spcAft>
            </a:pPr>
            <a:r>
              <a:rPr lang="ru-RU" sz="1800" dirty="0">
                <a:effectLst/>
                <a:latin typeface="Calibri" panose="020F0502020204030204" pitchFamily="34" charset="0"/>
              </a:rPr>
              <a:t>Если вы работаете в сервисной компании, разрабатываете продукт или работаете на внутреннем проекте: всего этого возможно добиться, если вы перестанете геройствовать</a:t>
            </a:r>
            <a:r>
              <a:rPr lang="en-US" sz="1800" dirty="0">
                <a:effectLst/>
                <a:latin typeface="Calibri" panose="020F0502020204030204" pitchFamily="34" charset="0"/>
              </a:rPr>
              <a:t> </a:t>
            </a:r>
            <a:r>
              <a:rPr lang="ru-RU" sz="1800" dirty="0">
                <a:effectLst/>
                <a:latin typeface="Calibri" panose="020F0502020204030204" pitchFamily="34" charset="0"/>
              </a:rPr>
              <a:t>и быть несущей конструкцией вашего проекта.</a:t>
            </a:r>
          </a:p>
        </p:txBody>
      </p:sp>
      <p:sp>
        <p:nvSpPr>
          <p:cNvPr id="4" name="Slide Number Placeholder 3"/>
          <p:cNvSpPr>
            <a:spLocks noGrp="1"/>
          </p:cNvSpPr>
          <p:nvPr>
            <p:ph type="sldNum" sz="quarter" idx="5"/>
          </p:nvPr>
        </p:nvSpPr>
        <p:spPr/>
        <p:txBody>
          <a:bodyPr/>
          <a:lstStyle/>
          <a:p>
            <a:fld id="{A874FABB-6DBE-47C4-B626-20167906F475}" type="slidenum">
              <a:rPr lang="en-US" smtClean="0"/>
              <a:t>9</a:t>
            </a:fld>
            <a:endParaRPr lang="en-US"/>
          </a:p>
        </p:txBody>
      </p:sp>
    </p:spTree>
    <p:extLst>
      <p:ext uri="{BB962C8B-B14F-4D97-AF65-F5344CB8AC3E}">
        <p14:creationId xmlns:p14="http://schemas.microsoft.com/office/powerpoint/2010/main" val="1373222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А теперь перейдем к практическим советам. С чего начать и куда приложить свои силы, чтобы перестать геройствовать в операционке и освободить свой ресурс для тактических и стратегических задач? </a:t>
            </a:r>
          </a:p>
          <a:p>
            <a:endParaRPr lang="ru-RU" dirty="0"/>
          </a:p>
          <a:p>
            <a:r>
              <a:rPr lang="ru-RU" dirty="0"/>
              <a:t>Часть техник и подходов, о которых я расскажу более подробно раскрыто в докладах, которые вы можете услышать на конференции. Некоторые из этих докладов, к сожалению, не доехали до основной программы по причинам, связаным с эпидемиологической обстановкой.</a:t>
            </a:r>
            <a:r>
              <a:rPr lang="en-US" dirty="0"/>
              <a:t> </a:t>
            </a:r>
            <a:r>
              <a:rPr lang="ru-RU" dirty="0"/>
              <a:t>Но я надеюсь, что мы услышим их на следующей конференции.</a:t>
            </a:r>
          </a:p>
          <a:p>
            <a:endParaRPr lang="ru-RU" dirty="0"/>
          </a:p>
          <a:p>
            <a:r>
              <a:rPr lang="ru-RU" dirty="0"/>
              <a:t>Я</a:t>
            </a:r>
            <a:r>
              <a:rPr lang="en-US" dirty="0"/>
              <a:t> </a:t>
            </a:r>
            <a:r>
              <a:rPr lang="ru-RU" dirty="0"/>
              <a:t>не ставлю перед собой задачу погружать вас в детали техник, скорее нарисовать операционную модель для аналитика.</a:t>
            </a:r>
            <a:r>
              <a:rPr lang="en-US" dirty="0"/>
              <a:t> </a:t>
            </a:r>
            <a:endParaRPr lang="ru-RU" dirty="0"/>
          </a:p>
          <a:p>
            <a:endParaRPr lang="ru-RU" dirty="0"/>
          </a:p>
          <a:p>
            <a:r>
              <a:rPr lang="ru-RU" dirty="0"/>
              <a:t>Если брать три уровня работы аналитика: операционный, тактический и стратегический, то речь пойдет про первые два. Когда мы добьемся определенной автономности и создадим процессы, мы сможем направить свой ресурс на стратегический уровень.</a:t>
            </a:r>
          </a:p>
          <a:p>
            <a:endParaRPr lang="ru-RU" dirty="0"/>
          </a:p>
        </p:txBody>
      </p:sp>
      <p:sp>
        <p:nvSpPr>
          <p:cNvPr id="4" name="Slide Number Placeholder 3"/>
          <p:cNvSpPr>
            <a:spLocks noGrp="1"/>
          </p:cNvSpPr>
          <p:nvPr>
            <p:ph type="sldNum" sz="quarter" idx="5"/>
          </p:nvPr>
        </p:nvSpPr>
        <p:spPr/>
        <p:txBody>
          <a:bodyPr/>
          <a:lstStyle/>
          <a:p>
            <a:fld id="{A874FABB-6DBE-47C4-B626-20167906F475}" type="slidenum">
              <a:rPr lang="en-US" smtClean="0"/>
              <a:t>10</a:t>
            </a:fld>
            <a:endParaRPr lang="en-US"/>
          </a:p>
        </p:txBody>
      </p:sp>
    </p:spTree>
    <p:extLst>
      <p:ext uri="{BB962C8B-B14F-4D97-AF65-F5344CB8AC3E}">
        <p14:creationId xmlns:p14="http://schemas.microsoft.com/office/powerpoint/2010/main" val="993371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466" y="1412416"/>
            <a:ext cx="4315968" cy="1421928"/>
          </a:xfrm>
        </p:spPr>
        <p:txBody>
          <a:bodyPr/>
          <a:lstStyle>
            <a:lvl1pPr>
              <a:defRPr>
                <a:solidFill>
                  <a:schemeClr val="bg1"/>
                </a:solidFill>
              </a:defRPr>
            </a:lvl1pPr>
          </a:lstStyle>
          <a:p>
            <a:r>
              <a:rPr lang="en-US" dirty="0"/>
              <a:t>Please add title here</a:t>
            </a:r>
          </a:p>
        </p:txBody>
      </p:sp>
      <p:sp>
        <p:nvSpPr>
          <p:cNvPr id="3" name="Date Placeholder 2"/>
          <p:cNvSpPr>
            <a:spLocks noGrp="1"/>
          </p:cNvSpPr>
          <p:nvPr>
            <p:ph type="dt" sz="half" idx="10"/>
          </p:nvPr>
        </p:nvSpPr>
        <p:spPr/>
        <p:txBody>
          <a:bodyPr tIns="0" anchor="ctr" anchorCtr="0"/>
          <a:lstStyle>
            <a:lvl1pPr>
              <a:defRPr cap="all" baseline="0">
                <a:solidFill>
                  <a:schemeClr val="bg1"/>
                </a:solidFill>
              </a:defRPr>
            </a:lvl1pPr>
          </a:lstStyle>
          <a:p>
            <a:r>
              <a:rPr lang="en-US" dirty="0"/>
              <a:t>DATE OR VENUE</a:t>
            </a:r>
          </a:p>
        </p:txBody>
      </p:sp>
      <p:sp>
        <p:nvSpPr>
          <p:cNvPr id="7" name="Text Placeholder 6"/>
          <p:cNvSpPr>
            <a:spLocks noGrp="1"/>
          </p:cNvSpPr>
          <p:nvPr>
            <p:ph type="body" sz="quarter" idx="11" hasCustomPrompt="1"/>
          </p:nvPr>
        </p:nvSpPr>
        <p:spPr>
          <a:xfrm>
            <a:off x="531466" y="3049747"/>
            <a:ext cx="4315968" cy="313932"/>
          </a:xfrm>
          <a:prstGeom prst="rect">
            <a:avLst/>
          </a:prstGeom>
        </p:spPr>
        <p:txBody>
          <a:bodyPr wrap="square" lIns="0" tIns="0" rIns="0" bIns="0" anchor="ctr">
            <a:noAutofit/>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Please add subtitle here</a:t>
            </a:r>
          </a:p>
        </p:txBody>
      </p:sp>
      <p:pic>
        <p:nvPicPr>
          <p:cNvPr id="5" name="Picture Placeholder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33937" y="0"/>
            <a:ext cx="3810000" cy="5143500"/>
          </a:xfrm>
          <a:prstGeom prst="rect">
            <a:avLst/>
          </a:prstGeom>
        </p:spPr>
      </p:pic>
      <p:sp>
        <p:nvSpPr>
          <p:cNvPr id="6" name="Rectangle 5"/>
          <p:cNvSpPr/>
          <p:nvPr userDrawn="1"/>
        </p:nvSpPr>
        <p:spPr>
          <a:xfrm>
            <a:off x="5333937" y="0"/>
            <a:ext cx="3810000" cy="5143500"/>
          </a:xfrm>
          <a:prstGeom prst="rect">
            <a:avLst/>
          </a:prstGeom>
          <a:solidFill>
            <a:srgbClr val="46454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a:endParaRPr lang="en-US"/>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
          <a:stretch/>
        </p:blipFill>
        <p:spPr>
          <a:xfrm rot="5400000">
            <a:off x="2767227" y="2306574"/>
            <a:ext cx="5143500" cy="530352"/>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flipH="1" flipV="1">
            <a:off x="627880" y="511280"/>
            <a:ext cx="891284" cy="316033"/>
          </a:xfrm>
          <a:prstGeom prst="rect">
            <a:avLst/>
          </a:prstGeom>
        </p:spPr>
      </p:pic>
    </p:spTree>
    <p:extLst>
      <p:ext uri="{BB962C8B-B14F-4D97-AF65-F5344CB8AC3E}">
        <p14:creationId xmlns:p14="http://schemas.microsoft.com/office/powerpoint/2010/main" val="265397808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Highligh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Please Add Slide Headline Here</a:t>
            </a:r>
          </a:p>
        </p:txBody>
      </p:sp>
      <p:sp>
        <p:nvSpPr>
          <p:cNvPr id="6" name="Content Placeholder 5"/>
          <p:cNvSpPr>
            <a:spLocks noGrp="1"/>
          </p:cNvSpPr>
          <p:nvPr>
            <p:ph sz="quarter" idx="10" hasCustomPrompt="1"/>
          </p:nvPr>
        </p:nvSpPr>
        <p:spPr>
          <a:xfrm>
            <a:off x="357189" y="1422400"/>
            <a:ext cx="3986212" cy="3054350"/>
          </a:xfrm>
        </p:spPr>
        <p:txBody>
          <a:bodyPr/>
          <a:lstStyle>
            <a:lvl1pPr marL="171450" marR="0" indent="-171450" algn="l" defTabSz="914400" rtl="0" eaLnBrk="1" fontAlgn="auto" latinLnBrk="0" hangingPunct="1">
              <a:lnSpc>
                <a:spcPts val="1600"/>
              </a:lnSpc>
              <a:spcBef>
                <a:spcPts val="264"/>
              </a:spcBef>
              <a:spcAft>
                <a:spcPts val="300"/>
              </a:spcAft>
              <a:buClrTx/>
              <a:buSzTx/>
              <a:buFont typeface="Arial" panose="020B0604020202020204" pitchFamily="34" charset="0"/>
              <a:buChar char="•"/>
              <a:tabLst/>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r>
              <a:rPr lang="en-US" dirty="0"/>
              <a:t> </a:t>
            </a:r>
          </a:p>
          <a:p>
            <a:pPr lvl="0"/>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endParaRPr lang="en-US" dirty="0"/>
          </a:p>
        </p:txBody>
      </p:sp>
      <p:sp>
        <p:nvSpPr>
          <p:cNvPr id="9" name="Picture Placeholder 8"/>
          <p:cNvSpPr>
            <a:spLocks noGrp="1"/>
          </p:cNvSpPr>
          <p:nvPr>
            <p:ph type="pic" sz="quarter" idx="11" hasCustomPrompt="1"/>
          </p:nvPr>
        </p:nvSpPr>
        <p:spPr>
          <a:xfrm>
            <a:off x="5334000" y="0"/>
            <a:ext cx="3810000" cy="4819650"/>
          </a:xfrm>
        </p:spPr>
        <p:txBody>
          <a:bodyPr anchor="ctr">
            <a:normAutofit/>
          </a:bodyPr>
          <a:lstStyle>
            <a:lvl1pPr marL="0" indent="0" algn="ctr">
              <a:buNone/>
              <a:defRPr sz="1600"/>
            </a:lvl1pPr>
          </a:lstStyle>
          <a:p>
            <a:r>
              <a:rPr lang="en-US" dirty="0"/>
              <a:t>Please add picture here</a:t>
            </a:r>
          </a:p>
          <a:p>
            <a:endParaRPr lang="en-US" dirty="0"/>
          </a:p>
          <a:p>
            <a:endParaRPr lang="en-US" dirty="0"/>
          </a:p>
        </p:txBody>
      </p:sp>
      <p:sp>
        <p:nvSpPr>
          <p:cNvPr id="5" name="Text Placeholder 4"/>
          <p:cNvSpPr>
            <a:spLocks noGrp="1"/>
          </p:cNvSpPr>
          <p:nvPr>
            <p:ph type="body" sz="quarter" idx="12" hasCustomPrompt="1"/>
          </p:nvPr>
        </p:nvSpPr>
        <p:spPr>
          <a:xfrm>
            <a:off x="357189" y="1079500"/>
            <a:ext cx="3986212" cy="342900"/>
          </a:xfrm>
        </p:spPr>
        <p:txBody>
          <a:bodyPr wrap="none" bIns="0">
            <a:noAutofit/>
          </a:bodyPr>
          <a:lstStyle>
            <a:lvl1pPr marL="0" indent="0">
              <a:spcBef>
                <a:spcPts val="288"/>
              </a:spcBef>
              <a:buNone/>
              <a:defRPr sz="1200" b="1" i="0" cap="all" spc="200" baseline="0">
                <a:solidFill>
                  <a:schemeClr val="accent2"/>
                </a:solidFill>
              </a:defRPr>
            </a:lvl1pPr>
          </a:lstStyle>
          <a:p>
            <a:pPr lvl="0"/>
            <a:r>
              <a:rPr lang="en-US" dirty="0"/>
              <a:t>Highlight goes here</a:t>
            </a:r>
          </a:p>
        </p:txBody>
      </p:sp>
      <p:cxnSp>
        <p:nvCxnSpPr>
          <p:cNvPr id="7" name="Straight Connector 6"/>
          <p:cNvCxnSpPr/>
          <p:nvPr userDrawn="1"/>
        </p:nvCxnSpPr>
        <p:spPr>
          <a:xfrm>
            <a:off x="294409" y="716437"/>
            <a:ext cx="4222029"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8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308217697"/>
      </p:ext>
    </p:extLst>
  </p:cSld>
  <p:clrMapOvr>
    <a:masterClrMapping/>
  </p:clrMapOvr>
  <p:extLst>
    <p:ext uri="{DCECCB84-F9BA-43D5-87BE-67443E8EF086}">
      <p15:sldGuideLst xmlns:p15="http://schemas.microsoft.com/office/powerpoint/2012/main">
        <p15:guide id="1" pos="33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s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Please Add Slide Headline Here</a:t>
            </a:r>
          </a:p>
        </p:txBody>
      </p:sp>
      <p:sp>
        <p:nvSpPr>
          <p:cNvPr id="9" name="Picture Placeholder 8"/>
          <p:cNvSpPr>
            <a:spLocks noGrp="1"/>
          </p:cNvSpPr>
          <p:nvPr>
            <p:ph type="pic" sz="quarter" idx="11" hasCustomPrompt="1"/>
          </p:nvPr>
        </p:nvSpPr>
        <p:spPr>
          <a:xfrm>
            <a:off x="5334000" y="0"/>
            <a:ext cx="3810000" cy="4819650"/>
          </a:xfrm>
        </p:spPr>
        <p:txBody>
          <a:bodyPr anchor="ctr">
            <a:normAutofit/>
          </a:bodyPr>
          <a:lstStyle>
            <a:lvl1pPr marL="0" indent="0" algn="ctr">
              <a:buNone/>
              <a:defRPr sz="1600"/>
            </a:lvl1pPr>
          </a:lstStyle>
          <a:p>
            <a:r>
              <a:rPr lang="en-US" dirty="0"/>
              <a:t>Please add picture here</a:t>
            </a:r>
          </a:p>
          <a:p>
            <a:endParaRPr lang="en-US" dirty="0"/>
          </a:p>
          <a:p>
            <a:endParaRPr lang="en-US" dirty="0"/>
          </a:p>
        </p:txBody>
      </p:sp>
      <p:cxnSp>
        <p:nvCxnSpPr>
          <p:cNvPr id="7" name="Straight Connector 6"/>
          <p:cNvCxnSpPr/>
          <p:nvPr userDrawn="1"/>
        </p:nvCxnSpPr>
        <p:spPr>
          <a:xfrm>
            <a:off x="294409" y="716437"/>
            <a:ext cx="4222029"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2" hasCustomPrompt="1"/>
          </p:nvPr>
        </p:nvSpPr>
        <p:spPr>
          <a:xfrm>
            <a:off x="357188" y="1092491"/>
            <a:ext cx="356616" cy="356616"/>
          </a:xfr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400" b="1">
                <a:solidFill>
                  <a:schemeClr val="accent2"/>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dirty="0"/>
              <a:t>#</a:t>
            </a:r>
          </a:p>
        </p:txBody>
      </p:sp>
      <p:sp>
        <p:nvSpPr>
          <p:cNvPr id="20" name="Text Placeholder 19"/>
          <p:cNvSpPr>
            <a:spLocks noGrp="1"/>
          </p:cNvSpPr>
          <p:nvPr>
            <p:ph type="body" sz="quarter" idx="13" hasCustomPrompt="1"/>
          </p:nvPr>
        </p:nvSpPr>
        <p:spPr>
          <a:xfrm>
            <a:off x="710972" y="1092491"/>
            <a:ext cx="3632428" cy="356616"/>
          </a:xfrm>
          <a:ln w="19050">
            <a:solidFill>
              <a:srgbClr val="F5F5F5"/>
            </a:solidFill>
          </a:ln>
        </p:spPr>
        <p:txBody>
          <a:bodyPr lIns="108000" anchor="ctr"/>
          <a:lstStyle>
            <a:lvl1pPr marL="0" indent="0">
              <a:buNone/>
              <a:defRPr b="1" i="0" cap="all" spc="200" baseline="0">
                <a:latin typeface="+mn-lt"/>
              </a:defRPr>
            </a:lvl1pPr>
            <a:lvl5pPr marL="2114550" indent="-285750">
              <a:buFont typeface="Arial" panose="020B0604020202020204" pitchFamily="34" charset="0"/>
              <a:buChar char="•"/>
              <a:defRPr/>
            </a:lvl5pPr>
          </a:lstStyle>
          <a:p>
            <a:pPr lvl="0"/>
            <a:r>
              <a:rPr lang="en-US" dirty="0"/>
              <a:t>Please put section one title here</a:t>
            </a:r>
          </a:p>
        </p:txBody>
      </p:sp>
      <p:sp>
        <p:nvSpPr>
          <p:cNvPr id="21" name="Text Placeholder 13"/>
          <p:cNvSpPr>
            <a:spLocks noGrp="1"/>
          </p:cNvSpPr>
          <p:nvPr>
            <p:ph type="body" sz="quarter" idx="14" hasCustomPrompt="1"/>
          </p:nvPr>
        </p:nvSpPr>
        <p:spPr>
          <a:xfrm>
            <a:off x="357188" y="4120134"/>
            <a:ext cx="356616" cy="356616"/>
          </a:xfr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400" b="1">
                <a:solidFill>
                  <a:schemeClr val="accent2"/>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dirty="0"/>
              <a:t>#</a:t>
            </a:r>
          </a:p>
        </p:txBody>
      </p:sp>
      <p:sp>
        <p:nvSpPr>
          <p:cNvPr id="22" name="Text Placeholder 13"/>
          <p:cNvSpPr>
            <a:spLocks noGrp="1"/>
          </p:cNvSpPr>
          <p:nvPr>
            <p:ph type="body" sz="quarter" idx="15" hasCustomPrompt="1"/>
          </p:nvPr>
        </p:nvSpPr>
        <p:spPr>
          <a:xfrm>
            <a:off x="357188" y="1698020"/>
            <a:ext cx="356616" cy="356616"/>
          </a:xfr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400" b="1">
                <a:solidFill>
                  <a:schemeClr val="accent2"/>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dirty="0"/>
              <a:t>#</a:t>
            </a:r>
          </a:p>
        </p:txBody>
      </p:sp>
      <p:sp>
        <p:nvSpPr>
          <p:cNvPr id="23" name="Text Placeholder 13"/>
          <p:cNvSpPr>
            <a:spLocks noGrp="1"/>
          </p:cNvSpPr>
          <p:nvPr>
            <p:ph type="body" sz="quarter" idx="16" hasCustomPrompt="1"/>
          </p:nvPr>
        </p:nvSpPr>
        <p:spPr>
          <a:xfrm>
            <a:off x="357188" y="2303549"/>
            <a:ext cx="356616" cy="356616"/>
          </a:xfr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400" b="1">
                <a:solidFill>
                  <a:schemeClr val="accent2"/>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dirty="0"/>
              <a:t>#</a:t>
            </a:r>
          </a:p>
        </p:txBody>
      </p:sp>
      <p:sp>
        <p:nvSpPr>
          <p:cNvPr id="24" name="Text Placeholder 13"/>
          <p:cNvSpPr>
            <a:spLocks noGrp="1"/>
          </p:cNvSpPr>
          <p:nvPr>
            <p:ph type="body" sz="quarter" idx="17" hasCustomPrompt="1"/>
          </p:nvPr>
        </p:nvSpPr>
        <p:spPr>
          <a:xfrm>
            <a:off x="357188" y="2909078"/>
            <a:ext cx="356616" cy="356616"/>
          </a:xfr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400" b="1">
                <a:solidFill>
                  <a:schemeClr val="accent2"/>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dirty="0"/>
              <a:t>#</a:t>
            </a:r>
          </a:p>
        </p:txBody>
      </p:sp>
      <p:sp>
        <p:nvSpPr>
          <p:cNvPr id="25" name="Text Placeholder 13"/>
          <p:cNvSpPr>
            <a:spLocks noGrp="1"/>
          </p:cNvSpPr>
          <p:nvPr>
            <p:ph type="body" sz="quarter" idx="18" hasCustomPrompt="1"/>
          </p:nvPr>
        </p:nvSpPr>
        <p:spPr>
          <a:xfrm>
            <a:off x="357188" y="3514607"/>
            <a:ext cx="356616" cy="356616"/>
          </a:xfr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anchor="ctr">
            <a:normAutofit/>
          </a:bodyPr>
          <a:lstStyle>
            <a:lvl1pPr marL="0" indent="0" algn="ctr">
              <a:buNone/>
              <a:defRPr sz="1400" b="1">
                <a:solidFill>
                  <a:schemeClr val="accent2"/>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Font typeface="Arial" panose="020B0604020202020204" pitchFamily="34" charset="0"/>
              <a:buNone/>
              <a:defRPr>
                <a:latin typeface="+mj-lt"/>
              </a:defRPr>
            </a:lvl5pPr>
          </a:lstStyle>
          <a:p>
            <a:pPr lvl="0"/>
            <a:r>
              <a:rPr lang="en-US" dirty="0"/>
              <a:t>#</a:t>
            </a:r>
          </a:p>
        </p:txBody>
      </p:sp>
      <p:sp>
        <p:nvSpPr>
          <p:cNvPr id="26" name="Text Placeholder 19"/>
          <p:cNvSpPr>
            <a:spLocks noGrp="1"/>
          </p:cNvSpPr>
          <p:nvPr>
            <p:ph type="body" sz="quarter" idx="19" hasCustomPrompt="1"/>
          </p:nvPr>
        </p:nvSpPr>
        <p:spPr>
          <a:xfrm>
            <a:off x="710972" y="1697608"/>
            <a:ext cx="3632428" cy="356616"/>
          </a:xfrm>
          <a:ln w="19050">
            <a:solidFill>
              <a:srgbClr val="F5F5F5"/>
            </a:solidFill>
          </a:ln>
        </p:spPr>
        <p:txBody>
          <a:bodyPr lIns="108000" anchor="ctr"/>
          <a:lstStyle>
            <a:lvl1pPr marL="0" indent="0">
              <a:buNone/>
              <a:defRPr b="1" i="0" cap="all" spc="200" baseline="0">
                <a:latin typeface="+mn-lt"/>
              </a:defRPr>
            </a:lvl1pPr>
            <a:lvl5pPr marL="2114550" indent="-285750">
              <a:buFont typeface="Arial" panose="020B0604020202020204" pitchFamily="34" charset="0"/>
              <a:buChar char="•"/>
              <a:defRPr/>
            </a:lvl5pPr>
          </a:lstStyle>
          <a:p>
            <a:pPr lvl="0"/>
            <a:r>
              <a:rPr lang="en-US" dirty="0"/>
              <a:t>Please put section TWO title here</a:t>
            </a:r>
          </a:p>
        </p:txBody>
      </p:sp>
      <p:sp>
        <p:nvSpPr>
          <p:cNvPr id="27" name="Text Placeholder 19"/>
          <p:cNvSpPr>
            <a:spLocks noGrp="1"/>
          </p:cNvSpPr>
          <p:nvPr>
            <p:ph type="body" sz="quarter" idx="20" hasCustomPrompt="1"/>
          </p:nvPr>
        </p:nvSpPr>
        <p:spPr>
          <a:xfrm>
            <a:off x="710972" y="2302725"/>
            <a:ext cx="3632428" cy="356616"/>
          </a:xfrm>
          <a:ln w="19050">
            <a:solidFill>
              <a:srgbClr val="F5F5F5"/>
            </a:solidFill>
          </a:ln>
        </p:spPr>
        <p:txBody>
          <a:bodyPr lIns="108000" anchor="ctr"/>
          <a:lstStyle>
            <a:lvl1pPr marL="0" indent="0">
              <a:buNone/>
              <a:defRPr b="1" i="0" cap="all" spc="200" baseline="0">
                <a:latin typeface="+mn-lt"/>
              </a:defRPr>
            </a:lvl1pPr>
            <a:lvl5pPr marL="2114550" indent="-285750">
              <a:buFont typeface="Arial" panose="020B0604020202020204" pitchFamily="34" charset="0"/>
              <a:buChar char="•"/>
              <a:defRPr/>
            </a:lvl5pPr>
          </a:lstStyle>
          <a:p>
            <a:pPr lvl="0"/>
            <a:r>
              <a:rPr lang="en-US" dirty="0"/>
              <a:t>Please put section THREE title here</a:t>
            </a:r>
          </a:p>
        </p:txBody>
      </p:sp>
      <p:sp>
        <p:nvSpPr>
          <p:cNvPr id="28" name="Text Placeholder 19"/>
          <p:cNvSpPr>
            <a:spLocks noGrp="1"/>
          </p:cNvSpPr>
          <p:nvPr>
            <p:ph type="body" sz="quarter" idx="21" hasCustomPrompt="1"/>
          </p:nvPr>
        </p:nvSpPr>
        <p:spPr>
          <a:xfrm>
            <a:off x="710972" y="2907842"/>
            <a:ext cx="3632428" cy="356616"/>
          </a:xfrm>
          <a:ln w="19050">
            <a:solidFill>
              <a:srgbClr val="F5F5F5"/>
            </a:solidFill>
          </a:ln>
        </p:spPr>
        <p:txBody>
          <a:bodyPr lIns="108000" anchor="ctr"/>
          <a:lstStyle>
            <a:lvl1pPr marL="0" indent="0">
              <a:buNone/>
              <a:defRPr b="1" i="0" cap="all" spc="200" baseline="0">
                <a:latin typeface="+mn-lt"/>
              </a:defRPr>
            </a:lvl1pPr>
            <a:lvl5pPr marL="2114550" indent="-285750">
              <a:buFont typeface="Arial" panose="020B0604020202020204" pitchFamily="34" charset="0"/>
              <a:buChar char="•"/>
              <a:defRPr/>
            </a:lvl5pPr>
          </a:lstStyle>
          <a:p>
            <a:pPr lvl="0"/>
            <a:r>
              <a:rPr lang="en-US" dirty="0"/>
              <a:t>…</a:t>
            </a:r>
          </a:p>
        </p:txBody>
      </p:sp>
      <p:sp>
        <p:nvSpPr>
          <p:cNvPr id="29" name="Text Placeholder 19"/>
          <p:cNvSpPr>
            <a:spLocks noGrp="1"/>
          </p:cNvSpPr>
          <p:nvPr>
            <p:ph type="body" sz="quarter" idx="22" hasCustomPrompt="1"/>
          </p:nvPr>
        </p:nvSpPr>
        <p:spPr>
          <a:xfrm>
            <a:off x="710972" y="3512959"/>
            <a:ext cx="3632428" cy="356616"/>
          </a:xfrm>
          <a:ln w="19050">
            <a:solidFill>
              <a:srgbClr val="F5F5F5"/>
            </a:solidFill>
          </a:ln>
        </p:spPr>
        <p:txBody>
          <a:bodyPr lIns="108000" anchor="ctr"/>
          <a:lstStyle>
            <a:lvl1pPr marL="0" indent="0">
              <a:buNone/>
              <a:defRPr b="1" i="0" cap="all" spc="200" baseline="0">
                <a:latin typeface="+mn-lt"/>
              </a:defRPr>
            </a:lvl1pPr>
            <a:lvl5pPr marL="2114550" indent="-285750">
              <a:buFont typeface="Arial" panose="020B0604020202020204" pitchFamily="34" charset="0"/>
              <a:buChar char="•"/>
              <a:defRPr/>
            </a:lvl5pPr>
          </a:lstStyle>
          <a:p>
            <a:pPr lvl="0"/>
            <a:r>
              <a:rPr lang="en-US" dirty="0"/>
              <a:t>And delete</a:t>
            </a:r>
          </a:p>
        </p:txBody>
      </p:sp>
      <p:sp>
        <p:nvSpPr>
          <p:cNvPr id="30" name="Text Placeholder 19"/>
          <p:cNvSpPr>
            <a:spLocks noGrp="1"/>
          </p:cNvSpPr>
          <p:nvPr>
            <p:ph type="body" sz="quarter" idx="23" hasCustomPrompt="1"/>
          </p:nvPr>
        </p:nvSpPr>
        <p:spPr>
          <a:xfrm>
            <a:off x="710972" y="4118077"/>
            <a:ext cx="3632428" cy="356616"/>
          </a:xfrm>
          <a:ln w="19050">
            <a:solidFill>
              <a:srgbClr val="F5F5F5"/>
            </a:solidFill>
          </a:ln>
        </p:spPr>
        <p:txBody>
          <a:bodyPr lIns="108000" anchor="ctr"/>
          <a:lstStyle>
            <a:lvl1pPr marL="0" indent="0">
              <a:buNone/>
              <a:defRPr b="1" i="0" cap="all" spc="200" baseline="0">
                <a:latin typeface="+mn-lt"/>
              </a:defRPr>
            </a:lvl1pPr>
            <a:lvl5pPr marL="2114550" indent="-285750">
              <a:buFont typeface="Arial" panose="020B0604020202020204" pitchFamily="34" charset="0"/>
              <a:buChar char="•"/>
              <a:defRPr/>
            </a:lvl5pPr>
          </a:lstStyle>
          <a:p>
            <a:pPr lvl="0"/>
            <a:r>
              <a:rPr lang="en-US" dirty="0"/>
              <a:t>The extras</a:t>
            </a:r>
          </a:p>
        </p:txBody>
      </p:sp>
      <p:sp>
        <p:nvSpPr>
          <p:cNvPr id="33"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8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4007082933"/>
      </p:ext>
    </p:extLst>
  </p:cSld>
  <p:clrMapOvr>
    <a:masterClrMapping/>
  </p:clrMapOvr>
  <p:extLst>
    <p:ext uri="{DCECCB84-F9BA-43D5-87BE-67443E8EF086}">
      <p15:sldGuideLst xmlns:p15="http://schemas.microsoft.com/office/powerpoint/2012/main">
        <p15:guide id="1" pos="33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rsonal Profile - Righ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673894" y="1780394"/>
            <a:ext cx="3986211" cy="2696355"/>
          </a:xfrm>
        </p:spPr>
        <p:txBody>
          <a:bodyPr/>
          <a:lstStyle>
            <a:lvl1pPr marL="171450" marR="0" indent="-171450" algn="l" defTabSz="914400" rtl="0" eaLnBrk="1" fontAlgn="auto" latinLnBrk="0" hangingPunct="1">
              <a:lnSpc>
                <a:spcPts val="1600"/>
              </a:lnSpc>
              <a:spcBef>
                <a:spcPts val="264"/>
              </a:spcBef>
              <a:spcAft>
                <a:spcPts val="300"/>
              </a:spcAft>
              <a:buClrTx/>
              <a:buSzTx/>
              <a:buFont typeface="Arial" panose="020B0604020202020204" pitchFamily="34" charset="0"/>
              <a:buChar char="•"/>
              <a:tabLst/>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endParaRPr lang="en-US" dirty="0"/>
          </a:p>
        </p:txBody>
      </p:sp>
      <p:sp>
        <p:nvSpPr>
          <p:cNvPr id="5" name="Text Placeholder 4"/>
          <p:cNvSpPr>
            <a:spLocks noGrp="1"/>
          </p:cNvSpPr>
          <p:nvPr>
            <p:ph type="body" sz="quarter" idx="12" hasCustomPrompt="1"/>
          </p:nvPr>
        </p:nvSpPr>
        <p:spPr>
          <a:xfrm>
            <a:off x="673893" y="1079500"/>
            <a:ext cx="3986212" cy="342900"/>
          </a:xfrm>
        </p:spPr>
        <p:txBody>
          <a:bodyPr wrap="none" bIns="0">
            <a:noAutofit/>
          </a:bodyPr>
          <a:lstStyle>
            <a:lvl1pPr marL="0" indent="0">
              <a:spcBef>
                <a:spcPts val="288"/>
              </a:spcBef>
              <a:buNone/>
              <a:defRPr sz="1200" b="1" i="0" cap="all" spc="200" baseline="0">
                <a:solidFill>
                  <a:schemeClr val="accent2"/>
                </a:solidFill>
              </a:defRPr>
            </a:lvl1pPr>
          </a:lstStyle>
          <a:p>
            <a:pPr lvl="0"/>
            <a:r>
              <a:rPr lang="en-US" dirty="0"/>
              <a:t>Highlight goes here</a:t>
            </a:r>
          </a:p>
        </p:txBody>
      </p:sp>
      <p:sp>
        <p:nvSpPr>
          <p:cNvPr id="11"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800" b="1" i="0">
                <a:solidFill>
                  <a:srgbClr val="FEFEFE"/>
                </a:solidFill>
                <a:latin typeface="+mj-lt"/>
              </a:defRPr>
            </a:lvl1pPr>
          </a:lstStyle>
          <a:p>
            <a:fld id="{3A707DD9-E92B-45E8-BE0A-E6B2EDF345EB}" type="slidenum">
              <a:rPr lang="en-US" smtClean="0"/>
              <a:pPr/>
              <a:t>‹#›</a:t>
            </a:fld>
            <a:endParaRPr lang="en-US" dirty="0"/>
          </a:p>
        </p:txBody>
      </p:sp>
      <p:sp>
        <p:nvSpPr>
          <p:cNvPr id="12" name="Text Placeholder 4"/>
          <p:cNvSpPr>
            <a:spLocks noGrp="1"/>
          </p:cNvSpPr>
          <p:nvPr>
            <p:ph type="body" sz="quarter" idx="15" hasCustomPrompt="1"/>
          </p:nvPr>
        </p:nvSpPr>
        <p:spPr>
          <a:xfrm>
            <a:off x="673893" y="1437495"/>
            <a:ext cx="3986212" cy="342900"/>
          </a:xfrm>
        </p:spPr>
        <p:txBody>
          <a:bodyPr wrap="none" bIns="0">
            <a:noAutofit/>
          </a:bodyPr>
          <a:lstStyle>
            <a:lvl1pPr marL="0" indent="0">
              <a:spcBef>
                <a:spcPts val="288"/>
              </a:spcBef>
              <a:buNone/>
              <a:defRPr sz="900" b="1" i="1" cap="none" spc="100" baseline="0">
                <a:solidFill>
                  <a:schemeClr val="tx1"/>
                </a:solidFill>
              </a:defRPr>
            </a:lvl1pPr>
          </a:lstStyle>
          <a:p>
            <a:pPr lvl="0"/>
            <a:r>
              <a:rPr lang="en-US" dirty="0"/>
              <a:t>Please put title here</a:t>
            </a:r>
          </a:p>
        </p:txBody>
      </p:sp>
      <p:sp>
        <p:nvSpPr>
          <p:cNvPr id="13" name="Rectangle 12"/>
          <p:cNvSpPr/>
          <p:nvPr userDrawn="1"/>
        </p:nvSpPr>
        <p:spPr>
          <a:xfrm>
            <a:off x="5333999" y="0"/>
            <a:ext cx="3810001" cy="48266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userDrawn="1"/>
        </p:nvSpPr>
        <p:spPr>
          <a:xfrm>
            <a:off x="6228906" y="1403226"/>
            <a:ext cx="2020186" cy="2020186"/>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icture Placeholder 11"/>
          <p:cNvSpPr>
            <a:spLocks noGrp="1"/>
          </p:cNvSpPr>
          <p:nvPr>
            <p:ph type="pic" sz="quarter" idx="14" hasCustomPrompt="1"/>
          </p:nvPr>
        </p:nvSpPr>
        <p:spPr>
          <a:xfrm>
            <a:off x="6406895" y="1581215"/>
            <a:ext cx="1664208" cy="1664208"/>
          </a:xfrm>
          <a:prstGeom prst="ellipse">
            <a:avLst/>
          </a:prstGeom>
        </p:spPr>
        <p:txBody>
          <a:bodyPr anchor="ctr"/>
          <a:lstStyle>
            <a:lvl1pPr marL="0" indent="0" algn="ctr">
              <a:buNone/>
              <a:defRPr b="1">
                <a:solidFill>
                  <a:schemeClr val="bg1"/>
                </a:solidFill>
              </a:defRPr>
            </a:lvl1pPr>
          </a:lstStyle>
          <a:p>
            <a:r>
              <a:rPr lang="en-US" dirty="0"/>
              <a:t>PLEASE INSERT PHOTO HERE</a:t>
            </a:r>
          </a:p>
        </p:txBody>
      </p:sp>
    </p:spTree>
    <p:extLst>
      <p:ext uri="{BB962C8B-B14F-4D97-AF65-F5344CB8AC3E}">
        <p14:creationId xmlns:p14="http://schemas.microsoft.com/office/powerpoint/2010/main" val="2158670304"/>
      </p:ext>
    </p:extLst>
  </p:cSld>
  <p:clrMapOvr>
    <a:masterClrMapping/>
  </p:clrMapOvr>
  <p:extLst>
    <p:ext uri="{DCECCB84-F9BA-43D5-87BE-67443E8EF086}">
      <p15:sldGuideLst xmlns:p15="http://schemas.microsoft.com/office/powerpoint/2012/main">
        <p15:guide id="1" pos="33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ersonal Profile">
    <p:spTree>
      <p:nvGrpSpPr>
        <p:cNvPr id="1" name=""/>
        <p:cNvGrpSpPr/>
        <p:nvPr/>
      </p:nvGrpSpPr>
      <p:grpSpPr>
        <a:xfrm>
          <a:off x="0" y="0"/>
          <a:ext cx="0" cy="0"/>
          <a:chOff x="0" y="0"/>
          <a:chExt cx="0" cy="0"/>
        </a:xfrm>
      </p:grpSpPr>
      <p:sp>
        <p:nvSpPr>
          <p:cNvPr id="6" name="Content Placeholder 5"/>
          <p:cNvSpPr>
            <a:spLocks noGrp="1"/>
          </p:cNvSpPr>
          <p:nvPr>
            <p:ph sz="quarter" idx="12" hasCustomPrompt="1"/>
          </p:nvPr>
        </p:nvSpPr>
        <p:spPr>
          <a:xfrm>
            <a:off x="4480321" y="1780394"/>
            <a:ext cx="3993357" cy="2696355"/>
          </a:xfrm>
        </p:spPr>
        <p:txBody>
          <a:bodyPr/>
          <a:lstStyle>
            <a:lvl1pPr marL="171450" indent="-171450">
              <a:buFont typeface="Arial" panose="020B0604020202020204" pitchFamily="34" charset="0"/>
              <a:buChar char="•"/>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endParaRPr lang="en-US" dirty="0"/>
          </a:p>
        </p:txBody>
      </p:sp>
      <p:sp>
        <p:nvSpPr>
          <p:cNvPr id="7" name="Text Placeholder 4"/>
          <p:cNvSpPr>
            <a:spLocks noGrp="1"/>
          </p:cNvSpPr>
          <p:nvPr>
            <p:ph type="body" sz="quarter" idx="13" hasCustomPrompt="1"/>
          </p:nvPr>
        </p:nvSpPr>
        <p:spPr>
          <a:xfrm>
            <a:off x="4480321" y="1079500"/>
            <a:ext cx="3986213" cy="342900"/>
          </a:xfrm>
        </p:spPr>
        <p:txBody>
          <a:bodyPr wrap="none" bIns="0">
            <a:noAutofit/>
          </a:bodyPr>
          <a:lstStyle>
            <a:lvl1pPr marL="0" indent="0">
              <a:spcBef>
                <a:spcPts val="288"/>
              </a:spcBef>
              <a:buNone/>
              <a:defRPr sz="1200" b="1" i="0" cap="all" spc="200" baseline="0">
                <a:solidFill>
                  <a:schemeClr val="accent2"/>
                </a:solidFill>
              </a:defRPr>
            </a:lvl1pPr>
          </a:lstStyle>
          <a:p>
            <a:pPr lvl="0"/>
            <a:r>
              <a:rPr lang="en-US" dirty="0"/>
              <a:t>Please put name here</a:t>
            </a:r>
          </a:p>
        </p:txBody>
      </p:sp>
      <p:sp>
        <p:nvSpPr>
          <p:cNvPr id="9" name="Rectangle 8"/>
          <p:cNvSpPr/>
          <p:nvPr userDrawn="1"/>
        </p:nvSpPr>
        <p:spPr>
          <a:xfrm>
            <a:off x="-1" y="0"/>
            <a:ext cx="3810001" cy="48266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894906" y="1403226"/>
            <a:ext cx="2020186" cy="2020186"/>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4" hasCustomPrompt="1"/>
          </p:nvPr>
        </p:nvSpPr>
        <p:spPr>
          <a:xfrm>
            <a:off x="1072895" y="1581215"/>
            <a:ext cx="1664208" cy="1664208"/>
          </a:xfrm>
          <a:prstGeom prst="ellipse">
            <a:avLst/>
          </a:prstGeom>
        </p:spPr>
        <p:txBody>
          <a:bodyPr anchor="ctr"/>
          <a:lstStyle>
            <a:lvl1pPr marL="0" indent="0" algn="ctr">
              <a:buNone/>
              <a:defRPr b="1">
                <a:solidFill>
                  <a:schemeClr val="bg1"/>
                </a:solidFill>
              </a:defRPr>
            </a:lvl1pPr>
          </a:lstStyle>
          <a:p>
            <a:r>
              <a:rPr lang="en-US" dirty="0"/>
              <a:t>PLEASE INSERT PHOTO HERE</a:t>
            </a:r>
          </a:p>
        </p:txBody>
      </p:sp>
      <p:sp>
        <p:nvSpPr>
          <p:cNvPr id="13" name="Text Placeholder 4"/>
          <p:cNvSpPr>
            <a:spLocks noGrp="1"/>
          </p:cNvSpPr>
          <p:nvPr>
            <p:ph type="body" sz="quarter" idx="15" hasCustomPrompt="1"/>
          </p:nvPr>
        </p:nvSpPr>
        <p:spPr>
          <a:xfrm>
            <a:off x="4480321" y="1437495"/>
            <a:ext cx="3993542" cy="342900"/>
          </a:xfrm>
        </p:spPr>
        <p:txBody>
          <a:bodyPr wrap="none" bIns="0">
            <a:noAutofit/>
          </a:bodyPr>
          <a:lstStyle>
            <a:lvl1pPr marL="0" indent="0">
              <a:spcBef>
                <a:spcPts val="288"/>
              </a:spcBef>
              <a:buNone/>
              <a:defRPr sz="900" b="1" i="1" cap="none" spc="100" baseline="0">
                <a:solidFill>
                  <a:schemeClr val="tx1"/>
                </a:solidFill>
              </a:defRPr>
            </a:lvl1pPr>
          </a:lstStyle>
          <a:p>
            <a:pPr lvl="0"/>
            <a:r>
              <a:rPr lang="en-US" dirty="0"/>
              <a:t>Please put title here</a:t>
            </a:r>
          </a:p>
        </p:txBody>
      </p:sp>
      <p:sp>
        <p:nvSpPr>
          <p:cNvPr id="15"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8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1742482412"/>
      </p:ext>
    </p:extLst>
  </p:cSld>
  <p:clrMapOvr>
    <a:masterClrMapping/>
  </p:clrMapOvr>
  <p:extLst>
    <p:ext uri="{DCECCB84-F9BA-43D5-87BE-67443E8EF086}">
      <p15:sldGuideLst xmlns:p15="http://schemas.microsoft.com/office/powerpoint/2012/main">
        <p15:guide id="1" pos="2400" userDrawn="1">
          <p15:clr>
            <a:srgbClr val="FBAE40"/>
          </p15:clr>
        </p15:guide>
        <p15:guide id="2" orient="horz" pos="15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on Color Canvas">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Please Add Slide Headline Here</a:t>
            </a:r>
          </a:p>
        </p:txBody>
      </p:sp>
      <p:sp>
        <p:nvSpPr>
          <p:cNvPr id="6" name="Content Placeholder 5"/>
          <p:cNvSpPr>
            <a:spLocks noGrp="1"/>
          </p:cNvSpPr>
          <p:nvPr>
            <p:ph sz="quarter" idx="10" hasCustomPrompt="1"/>
          </p:nvPr>
        </p:nvSpPr>
        <p:spPr>
          <a:xfrm>
            <a:off x="357188" y="1079500"/>
            <a:ext cx="8429625" cy="3397250"/>
          </a:xfrm>
        </p:spPr>
        <p:txBody>
          <a:bodyPr/>
          <a:lstStyle>
            <a:lvl1pPr marL="171450" marR="0" indent="-171450" algn="l" defTabSz="914400" rtl="0" eaLnBrk="1" fontAlgn="auto" latinLnBrk="0" hangingPunct="1">
              <a:lnSpc>
                <a:spcPts val="1600"/>
              </a:lnSpc>
              <a:spcBef>
                <a:spcPts val="264"/>
              </a:spcBef>
              <a:spcAft>
                <a:spcPts val="300"/>
              </a:spcAft>
              <a:buClrTx/>
              <a:buSzTx/>
              <a:buFont typeface="Arial" panose="020B0604020202020204" pitchFamily="34" charset="0"/>
              <a:buChar char="•"/>
              <a:tabLst/>
              <a:defRPr>
                <a:solidFill>
                  <a:schemeClr val="bg1"/>
                </a:solidFill>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br>
              <a:rPr lang="en-US" dirty="0"/>
            </a:br>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r>
              <a:rPr lang="en-US" dirty="0"/>
              <a:t> </a:t>
            </a:r>
            <a:br>
              <a:rPr lang="en-US" dirty="0"/>
            </a:br>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a:t>
            </a:r>
            <a:br>
              <a:rPr lang="en-US" dirty="0"/>
            </a:br>
            <a:r>
              <a:rPr lang="en-US" dirty="0"/>
              <a:t>fames ac </a:t>
            </a:r>
            <a:r>
              <a:rPr lang="en-US" dirty="0" err="1"/>
              <a:t>turpis</a:t>
            </a:r>
            <a:r>
              <a:rPr lang="en-US" dirty="0"/>
              <a:t> </a:t>
            </a:r>
            <a:r>
              <a:rPr lang="en-US" dirty="0" err="1"/>
              <a:t>egestas</a:t>
            </a:r>
            <a:r>
              <a:rPr lang="en-US" dirty="0"/>
              <a:t>.</a:t>
            </a:r>
          </a:p>
          <a:p>
            <a:pPr marL="171450" marR="0" lvl="0" indent="-171450" algn="l" defTabSz="914400" rtl="0" eaLnBrk="1" fontAlgn="auto" latinLnBrk="0" hangingPunct="1">
              <a:lnSpc>
                <a:spcPts val="1600"/>
              </a:lnSpc>
              <a:spcBef>
                <a:spcPts val="264"/>
              </a:spcBef>
              <a:spcAft>
                <a:spcPts val="300"/>
              </a:spcAft>
              <a:buClrTx/>
              <a:buSzTx/>
              <a:tabLst/>
              <a:defRPr/>
            </a:pPr>
            <a:r>
              <a:rPr lang="en-US" sz="1100" dirty="0">
                <a:latin typeface="+mj-lt"/>
              </a:rPr>
              <a:t>In </a:t>
            </a:r>
            <a:r>
              <a:rPr lang="en-US" sz="1100" dirty="0" err="1">
                <a:latin typeface="+mj-lt"/>
              </a:rPr>
              <a:t>egestas</a:t>
            </a:r>
            <a:r>
              <a:rPr lang="en-US" sz="1100" dirty="0">
                <a:latin typeface="+mj-lt"/>
              </a:rPr>
              <a:t> </a:t>
            </a:r>
            <a:r>
              <a:rPr lang="en-US" sz="1100" dirty="0" err="1">
                <a:latin typeface="+mj-lt"/>
              </a:rPr>
              <a:t>orci</a:t>
            </a:r>
            <a:r>
              <a:rPr lang="en-US" sz="1100" dirty="0">
                <a:latin typeface="+mj-lt"/>
              </a:rPr>
              <a:t> </a:t>
            </a:r>
            <a:r>
              <a:rPr lang="en-US" sz="1100" dirty="0" err="1">
                <a:latin typeface="+mj-lt"/>
              </a:rPr>
              <a:t>eu</a:t>
            </a:r>
            <a:r>
              <a:rPr lang="en-US" sz="1100" dirty="0">
                <a:latin typeface="+mj-lt"/>
              </a:rPr>
              <a:t> </a:t>
            </a:r>
            <a:r>
              <a:rPr lang="en-US" sz="1100" dirty="0" err="1">
                <a:latin typeface="+mj-lt"/>
              </a:rPr>
              <a:t>lacinia</a:t>
            </a:r>
            <a:r>
              <a:rPr lang="en-US" sz="1100" dirty="0">
                <a:latin typeface="+mj-lt"/>
              </a:rPr>
              <a:t> </a:t>
            </a:r>
            <a:r>
              <a:rPr lang="en-US" sz="1100" dirty="0" err="1">
                <a:latin typeface="+mj-lt"/>
              </a:rPr>
              <a:t>consectetur</a:t>
            </a:r>
            <a:r>
              <a:rPr lang="en-US" sz="1100" dirty="0">
                <a:latin typeface="+mj-lt"/>
              </a:rPr>
              <a:t>. In dolor ipsum, gravida et </a:t>
            </a:r>
            <a:r>
              <a:rPr lang="en-US" sz="1100" dirty="0" err="1">
                <a:latin typeface="+mj-lt"/>
              </a:rPr>
              <a:t>sagittis</a:t>
            </a:r>
            <a:r>
              <a:rPr lang="en-US" sz="1100" dirty="0">
                <a:latin typeface="+mj-lt"/>
              </a:rPr>
              <a:t> id, </a:t>
            </a:r>
            <a:r>
              <a:rPr lang="en-US" sz="1100" dirty="0" err="1">
                <a:latin typeface="+mj-lt"/>
              </a:rPr>
              <a:t>sollicitudin</a:t>
            </a:r>
            <a:r>
              <a:rPr lang="en-US" sz="1100" dirty="0">
                <a:latin typeface="+mj-lt"/>
              </a:rPr>
              <a:t> </a:t>
            </a:r>
            <a:r>
              <a:rPr lang="en-US" sz="1100" dirty="0" err="1">
                <a:latin typeface="+mj-lt"/>
              </a:rPr>
              <a:t>ut</a:t>
            </a:r>
            <a:r>
              <a:rPr lang="en-US" sz="1100" dirty="0">
                <a:latin typeface="+mj-lt"/>
              </a:rPr>
              <a:t> </a:t>
            </a:r>
            <a:r>
              <a:rPr lang="en-US" sz="1100" dirty="0" err="1">
                <a:latin typeface="+mj-lt"/>
              </a:rPr>
              <a:t>nisl</a:t>
            </a:r>
            <a:r>
              <a:rPr lang="en-US" sz="1100" dirty="0">
                <a:latin typeface="+mj-lt"/>
              </a:rPr>
              <a:t>. </a:t>
            </a:r>
            <a:r>
              <a:rPr lang="en-US" sz="1100" dirty="0" err="1">
                <a:latin typeface="+mj-lt"/>
              </a:rPr>
              <a:t>Praesent</a:t>
            </a:r>
            <a:r>
              <a:rPr lang="en-US" sz="1100" dirty="0">
                <a:latin typeface="+mj-lt"/>
              </a:rPr>
              <a:t> </a:t>
            </a:r>
            <a:r>
              <a:rPr lang="en-US" sz="1100" dirty="0" err="1">
                <a:latin typeface="+mj-lt"/>
              </a:rPr>
              <a:t>bibendum</a:t>
            </a:r>
            <a:r>
              <a:rPr lang="en-US" sz="1100" dirty="0">
                <a:latin typeface="+mj-lt"/>
              </a:rPr>
              <a:t> tempus </a:t>
            </a:r>
            <a:r>
              <a:rPr lang="en-US" sz="1100" dirty="0" err="1">
                <a:latin typeface="+mj-lt"/>
              </a:rPr>
              <a:t>tellus</a:t>
            </a:r>
            <a:r>
              <a:rPr lang="en-US" sz="1100" dirty="0">
                <a:latin typeface="+mj-lt"/>
              </a:rPr>
              <a:t> </a:t>
            </a:r>
            <a:r>
              <a:rPr lang="en-US" sz="1100" dirty="0" err="1">
                <a:latin typeface="+mj-lt"/>
              </a:rPr>
              <a:t>nec</a:t>
            </a:r>
            <a:r>
              <a:rPr lang="en-US" sz="1100" dirty="0">
                <a:latin typeface="+mj-lt"/>
              </a:rPr>
              <a:t> </a:t>
            </a:r>
            <a:r>
              <a:rPr lang="en-US" sz="1100" dirty="0" err="1">
                <a:latin typeface="+mj-lt"/>
              </a:rPr>
              <a:t>hendrerit</a:t>
            </a:r>
            <a:r>
              <a:rPr lang="en-US" sz="1100" dirty="0">
                <a:latin typeface="+mj-lt"/>
              </a:rPr>
              <a:t>. Nam in </a:t>
            </a:r>
            <a:r>
              <a:rPr lang="en-US" sz="1100" dirty="0" err="1">
                <a:latin typeface="+mj-lt"/>
              </a:rPr>
              <a:t>tempor</a:t>
            </a:r>
            <a:r>
              <a:rPr lang="en-US" sz="1100" dirty="0">
                <a:latin typeface="+mj-lt"/>
              </a:rPr>
              <a:t> </a:t>
            </a:r>
            <a:r>
              <a:rPr lang="en-US" sz="1100" dirty="0" err="1">
                <a:latin typeface="+mj-lt"/>
              </a:rPr>
              <a:t>metus</a:t>
            </a:r>
            <a:r>
              <a:rPr lang="en-US" sz="1100" dirty="0">
                <a:latin typeface="+mj-lt"/>
              </a:rPr>
              <a:t>, ac </a:t>
            </a:r>
            <a:r>
              <a:rPr lang="en-US" sz="1100" dirty="0" err="1">
                <a:latin typeface="+mj-lt"/>
              </a:rPr>
              <a:t>finibus</a:t>
            </a:r>
            <a:r>
              <a:rPr lang="en-US" sz="1100" dirty="0">
                <a:latin typeface="+mj-lt"/>
              </a:rPr>
              <a:t> </a:t>
            </a:r>
            <a:r>
              <a:rPr lang="en-US" sz="1100" dirty="0" err="1">
                <a:latin typeface="+mj-lt"/>
              </a:rPr>
              <a:t>purus</a:t>
            </a:r>
            <a:r>
              <a:rPr lang="en-US" sz="1100" dirty="0">
                <a:latin typeface="+mj-lt"/>
              </a:rPr>
              <a:t>. </a:t>
            </a:r>
            <a:r>
              <a:rPr lang="en-US" sz="1100" dirty="0" err="1">
                <a:latin typeface="+mj-lt"/>
              </a:rPr>
              <a:t>Praesent</a:t>
            </a:r>
            <a:r>
              <a:rPr lang="en-US" sz="1100" dirty="0">
                <a:latin typeface="+mj-lt"/>
              </a:rPr>
              <a:t> </a:t>
            </a:r>
            <a:r>
              <a:rPr lang="en-US" sz="1100" dirty="0" err="1">
                <a:latin typeface="+mj-lt"/>
              </a:rPr>
              <a:t>consequat</a:t>
            </a:r>
            <a:r>
              <a:rPr lang="en-US" sz="1100" dirty="0">
                <a:latin typeface="+mj-lt"/>
              </a:rPr>
              <a:t> </a:t>
            </a:r>
            <a:r>
              <a:rPr lang="en-US" sz="1100" dirty="0" err="1">
                <a:latin typeface="+mj-lt"/>
              </a:rPr>
              <a:t>lectus</a:t>
            </a:r>
            <a:r>
              <a:rPr lang="en-US" sz="1100" dirty="0">
                <a:latin typeface="+mj-lt"/>
              </a:rPr>
              <a:t> sit </a:t>
            </a:r>
            <a:r>
              <a:rPr lang="en-US" sz="1100" dirty="0" err="1">
                <a:latin typeface="+mj-lt"/>
              </a:rPr>
              <a:t>amet</a:t>
            </a:r>
            <a:r>
              <a:rPr lang="en-US" sz="1100" dirty="0">
                <a:latin typeface="+mj-lt"/>
              </a:rPr>
              <a:t> </a:t>
            </a:r>
            <a:r>
              <a:rPr lang="en-US" sz="1100" dirty="0" err="1">
                <a:latin typeface="+mj-lt"/>
              </a:rPr>
              <a:t>tortor</a:t>
            </a:r>
            <a:r>
              <a:rPr lang="en-US" sz="1100" dirty="0">
                <a:latin typeface="+mj-lt"/>
              </a:rPr>
              <a:t> pharetra, </a:t>
            </a:r>
            <a:r>
              <a:rPr lang="en-US" sz="1100" dirty="0" err="1">
                <a:latin typeface="+mj-lt"/>
              </a:rPr>
              <a:t>sed</a:t>
            </a:r>
            <a:r>
              <a:rPr lang="en-US" sz="1100" dirty="0">
                <a:latin typeface="+mj-lt"/>
              </a:rPr>
              <a:t> </a:t>
            </a:r>
            <a:r>
              <a:rPr lang="en-US" sz="1100" dirty="0" err="1">
                <a:latin typeface="+mj-lt"/>
              </a:rPr>
              <a:t>venenatis</a:t>
            </a:r>
            <a:r>
              <a:rPr lang="en-US" sz="1100" dirty="0">
                <a:latin typeface="+mj-lt"/>
              </a:rPr>
              <a:t> </a:t>
            </a:r>
            <a:r>
              <a:rPr lang="en-US" sz="1100" dirty="0" err="1">
                <a:latin typeface="+mj-lt"/>
              </a:rPr>
              <a:t>eros</a:t>
            </a:r>
            <a:r>
              <a:rPr lang="en-US" sz="1100" dirty="0">
                <a:latin typeface="+mj-lt"/>
              </a:rPr>
              <a:t> </a:t>
            </a:r>
            <a:r>
              <a:rPr lang="en-US" sz="1100" dirty="0" err="1">
                <a:latin typeface="+mj-lt"/>
              </a:rPr>
              <a:t>lacinia</a:t>
            </a:r>
            <a:r>
              <a:rPr lang="en-US" sz="1100" dirty="0">
                <a:latin typeface="+mj-lt"/>
              </a:rPr>
              <a:t>. In </a:t>
            </a:r>
            <a:r>
              <a:rPr lang="en-US" sz="1100" dirty="0" err="1">
                <a:latin typeface="+mj-lt"/>
              </a:rPr>
              <a:t>sed</a:t>
            </a:r>
            <a:r>
              <a:rPr lang="en-US" sz="1100" dirty="0">
                <a:latin typeface="+mj-lt"/>
              </a:rPr>
              <a:t> </a:t>
            </a:r>
            <a:r>
              <a:rPr lang="en-US" sz="1100" dirty="0" err="1">
                <a:latin typeface="+mj-lt"/>
              </a:rPr>
              <a:t>erat</a:t>
            </a:r>
            <a:r>
              <a:rPr lang="en-US" sz="1100" dirty="0">
                <a:latin typeface="+mj-lt"/>
              </a:rPr>
              <a:t> libero. </a:t>
            </a:r>
            <a:r>
              <a:rPr lang="en-US" sz="1100" dirty="0" err="1">
                <a:latin typeface="+mj-lt"/>
              </a:rPr>
              <a:t>Sed</a:t>
            </a:r>
            <a:r>
              <a:rPr lang="en-US" sz="1100" dirty="0">
                <a:latin typeface="+mj-lt"/>
              </a:rPr>
              <a:t> lorem </a:t>
            </a:r>
            <a:r>
              <a:rPr lang="en-US" sz="1100" dirty="0" err="1">
                <a:latin typeface="+mj-lt"/>
              </a:rPr>
              <a:t>neque</a:t>
            </a:r>
            <a:r>
              <a:rPr lang="en-US" sz="1100" dirty="0">
                <a:latin typeface="+mj-lt"/>
              </a:rPr>
              <a:t>, </a:t>
            </a:r>
            <a:r>
              <a:rPr lang="en-US" sz="1100" dirty="0" err="1">
                <a:latin typeface="+mj-lt"/>
              </a:rPr>
              <a:t>commodo</a:t>
            </a:r>
            <a:r>
              <a:rPr lang="en-US" sz="1100" dirty="0">
                <a:latin typeface="+mj-lt"/>
              </a:rPr>
              <a:t> vitae ex at, pharetra convallis </a:t>
            </a:r>
            <a:r>
              <a:rPr lang="en-US" sz="1100" dirty="0" err="1">
                <a:latin typeface="+mj-lt"/>
              </a:rPr>
              <a:t>nunc</a:t>
            </a:r>
            <a:r>
              <a:rPr lang="en-US" sz="1100" dirty="0">
                <a:latin typeface="+mj-lt"/>
              </a:rPr>
              <a:t>. In </a:t>
            </a:r>
            <a:r>
              <a:rPr lang="en-US" sz="1100" dirty="0" err="1">
                <a:latin typeface="+mj-lt"/>
              </a:rPr>
              <a:t>vehicula</a:t>
            </a:r>
            <a:r>
              <a:rPr lang="en-US" sz="1100" dirty="0">
                <a:latin typeface="+mj-lt"/>
              </a:rPr>
              <a:t> </a:t>
            </a:r>
            <a:r>
              <a:rPr lang="en-US" sz="1100" dirty="0" err="1">
                <a:latin typeface="+mj-lt"/>
              </a:rPr>
              <a:t>mauris</a:t>
            </a:r>
            <a:r>
              <a:rPr lang="en-US" sz="1100" dirty="0">
                <a:latin typeface="+mj-lt"/>
              </a:rPr>
              <a:t> ligula. </a:t>
            </a:r>
            <a:r>
              <a:rPr lang="en-US" sz="1100" dirty="0" err="1">
                <a:latin typeface="+mj-lt"/>
              </a:rPr>
              <a:t>Suspendisse</a:t>
            </a:r>
            <a:r>
              <a:rPr lang="en-US" sz="1100" dirty="0">
                <a:latin typeface="+mj-lt"/>
              </a:rPr>
              <a:t> in </a:t>
            </a:r>
            <a:r>
              <a:rPr lang="en-US" sz="1100" dirty="0" err="1">
                <a:latin typeface="+mj-lt"/>
              </a:rPr>
              <a:t>tellus</a:t>
            </a:r>
            <a:r>
              <a:rPr lang="en-US" sz="1100" dirty="0">
                <a:latin typeface="+mj-lt"/>
              </a:rPr>
              <a:t> </a:t>
            </a:r>
            <a:r>
              <a:rPr lang="en-US" sz="1100" dirty="0" err="1">
                <a:latin typeface="+mj-lt"/>
              </a:rPr>
              <a:t>congue</a:t>
            </a:r>
            <a:r>
              <a:rPr lang="en-US" sz="1100" dirty="0">
                <a:latin typeface="+mj-lt"/>
              </a:rPr>
              <a:t> </a:t>
            </a:r>
            <a:r>
              <a:rPr lang="en-US" sz="1100" dirty="0" err="1">
                <a:latin typeface="+mj-lt"/>
              </a:rPr>
              <a:t>odio</a:t>
            </a:r>
            <a:r>
              <a:rPr lang="en-US" sz="1100" dirty="0">
                <a:latin typeface="+mj-lt"/>
              </a:rPr>
              <a:t> pharetra </a:t>
            </a:r>
            <a:r>
              <a:rPr lang="en-US" sz="1100" dirty="0" err="1">
                <a:latin typeface="+mj-lt"/>
              </a:rPr>
              <a:t>finibus</a:t>
            </a:r>
            <a:r>
              <a:rPr lang="en-US" sz="1100" dirty="0">
                <a:latin typeface="+mj-lt"/>
              </a:rPr>
              <a:t>. Nam </a:t>
            </a:r>
            <a:r>
              <a:rPr lang="en-US" sz="1100" dirty="0" err="1">
                <a:latin typeface="+mj-lt"/>
              </a:rPr>
              <a:t>vel</a:t>
            </a:r>
            <a:r>
              <a:rPr lang="en-US" sz="1100" dirty="0">
                <a:latin typeface="+mj-lt"/>
              </a:rPr>
              <a:t> </a:t>
            </a:r>
            <a:r>
              <a:rPr lang="en-US" sz="1100" dirty="0" err="1">
                <a:latin typeface="+mj-lt"/>
              </a:rPr>
              <a:t>auctor</a:t>
            </a:r>
            <a:r>
              <a:rPr lang="en-US" sz="1100" dirty="0">
                <a:latin typeface="+mj-lt"/>
              </a:rPr>
              <a:t> </a:t>
            </a:r>
            <a:r>
              <a:rPr lang="en-US" sz="1100" dirty="0" err="1">
                <a:latin typeface="+mj-lt"/>
              </a:rPr>
              <a:t>justo</a:t>
            </a:r>
            <a:r>
              <a:rPr lang="en-US" sz="1100" dirty="0">
                <a:latin typeface="+mj-lt"/>
              </a:rPr>
              <a:t>, vitae </a:t>
            </a:r>
            <a:r>
              <a:rPr lang="en-US" sz="1100" dirty="0" err="1">
                <a:latin typeface="+mj-lt"/>
              </a:rPr>
              <a:t>hendrerit</a:t>
            </a:r>
            <a:r>
              <a:rPr lang="en-US" sz="1100" dirty="0">
                <a:latin typeface="+mj-lt"/>
              </a:rPr>
              <a:t> </a:t>
            </a:r>
            <a:r>
              <a:rPr lang="en-US" sz="1100" dirty="0" err="1">
                <a:latin typeface="+mj-lt"/>
              </a:rPr>
              <a:t>orci</a:t>
            </a:r>
            <a:r>
              <a:rPr lang="en-US" sz="1100" dirty="0">
                <a:latin typeface="+mj-lt"/>
              </a:rPr>
              <a:t>. </a:t>
            </a:r>
            <a:r>
              <a:rPr lang="en-US" sz="1100" dirty="0" err="1">
                <a:latin typeface="+mj-lt"/>
              </a:rPr>
              <a:t>Duis</a:t>
            </a:r>
            <a:r>
              <a:rPr lang="en-US" sz="1100" dirty="0">
                <a:latin typeface="+mj-lt"/>
              </a:rPr>
              <a:t> </a:t>
            </a:r>
            <a:r>
              <a:rPr lang="en-US" sz="1100" dirty="0" err="1">
                <a:latin typeface="+mj-lt"/>
              </a:rPr>
              <a:t>nec</a:t>
            </a:r>
            <a:r>
              <a:rPr lang="en-US" sz="1100" dirty="0">
                <a:latin typeface="+mj-lt"/>
              </a:rPr>
              <a:t> </a:t>
            </a:r>
            <a:r>
              <a:rPr lang="en-US" sz="1100" dirty="0" err="1">
                <a:latin typeface="+mj-lt"/>
              </a:rPr>
              <a:t>sapien</a:t>
            </a:r>
            <a:r>
              <a:rPr lang="en-US" sz="1100" dirty="0">
                <a:latin typeface="+mj-lt"/>
              </a:rPr>
              <a:t> </a:t>
            </a:r>
            <a:r>
              <a:rPr lang="en-US" sz="1100" dirty="0" err="1">
                <a:latin typeface="+mj-lt"/>
              </a:rPr>
              <a:t>viverra</a:t>
            </a:r>
            <a:r>
              <a:rPr lang="en-US" sz="1100" dirty="0">
                <a:latin typeface="+mj-lt"/>
              </a:rPr>
              <a:t>, </a:t>
            </a:r>
            <a:r>
              <a:rPr lang="en-US" sz="1100" dirty="0" err="1">
                <a:latin typeface="+mj-lt"/>
              </a:rPr>
              <a:t>bibendum</a:t>
            </a:r>
            <a:r>
              <a:rPr lang="en-US" sz="1100" dirty="0">
                <a:latin typeface="+mj-lt"/>
              </a:rPr>
              <a:t> </a:t>
            </a:r>
            <a:r>
              <a:rPr lang="en-US" sz="1100" dirty="0" err="1">
                <a:latin typeface="+mj-lt"/>
              </a:rPr>
              <a:t>tellus</a:t>
            </a:r>
            <a:r>
              <a:rPr lang="en-US" sz="1100" dirty="0">
                <a:latin typeface="+mj-lt"/>
              </a:rPr>
              <a:t> </a:t>
            </a:r>
            <a:r>
              <a:rPr lang="en-US" sz="1100" dirty="0" err="1">
                <a:latin typeface="+mj-lt"/>
              </a:rPr>
              <a:t>eget</a:t>
            </a:r>
            <a:r>
              <a:rPr lang="en-US" sz="1100" dirty="0">
                <a:latin typeface="+mj-lt"/>
              </a:rPr>
              <a:t>, </a:t>
            </a:r>
            <a:r>
              <a:rPr lang="en-US" sz="1100" dirty="0" err="1">
                <a:latin typeface="+mj-lt"/>
              </a:rPr>
              <a:t>pellentesque</a:t>
            </a:r>
            <a:r>
              <a:rPr lang="en-US" sz="1100" dirty="0">
                <a:latin typeface="+mj-lt"/>
              </a:rPr>
              <a:t> </a:t>
            </a:r>
            <a:r>
              <a:rPr lang="en-US" sz="1100" dirty="0" err="1">
                <a:latin typeface="+mj-lt"/>
              </a:rPr>
              <a:t>massa</a:t>
            </a:r>
            <a:r>
              <a:rPr lang="en-US" sz="1100" dirty="0">
                <a:latin typeface="+mj-lt"/>
              </a:rPr>
              <a:t>. </a:t>
            </a:r>
            <a:r>
              <a:rPr lang="en-US" sz="1100" dirty="0" err="1">
                <a:latin typeface="+mj-lt"/>
              </a:rPr>
              <a:t>Nulla</a:t>
            </a:r>
            <a:r>
              <a:rPr lang="en-US" sz="1100" dirty="0">
                <a:latin typeface="+mj-lt"/>
              </a:rPr>
              <a:t> </a:t>
            </a:r>
            <a:r>
              <a:rPr lang="en-US" sz="1100" dirty="0" err="1">
                <a:latin typeface="+mj-lt"/>
              </a:rPr>
              <a:t>feugiat</a:t>
            </a:r>
            <a:r>
              <a:rPr lang="en-US" sz="1100" dirty="0">
                <a:latin typeface="+mj-lt"/>
              </a:rPr>
              <a:t>, </a:t>
            </a:r>
            <a:r>
              <a:rPr lang="en-US" sz="1100" dirty="0" err="1">
                <a:latin typeface="+mj-lt"/>
              </a:rPr>
              <a:t>turpis</a:t>
            </a:r>
            <a:r>
              <a:rPr lang="en-US" sz="1100" dirty="0">
                <a:latin typeface="+mj-lt"/>
              </a:rPr>
              <a:t> et </a:t>
            </a:r>
            <a:r>
              <a:rPr lang="en-US" sz="1100" dirty="0" err="1">
                <a:latin typeface="+mj-lt"/>
              </a:rPr>
              <a:t>posuere</a:t>
            </a:r>
            <a:r>
              <a:rPr lang="en-US" sz="1100" dirty="0">
                <a:latin typeface="+mj-lt"/>
              </a:rPr>
              <a:t> </a:t>
            </a:r>
            <a:r>
              <a:rPr lang="en-US" sz="1100" dirty="0" err="1">
                <a:latin typeface="+mj-lt"/>
              </a:rPr>
              <a:t>viverra</a:t>
            </a:r>
            <a:r>
              <a:rPr lang="en-US" sz="1100" dirty="0">
                <a:latin typeface="+mj-lt"/>
              </a:rPr>
              <a:t>, ipsum </a:t>
            </a:r>
            <a:r>
              <a:rPr lang="en-US" sz="1100" dirty="0" err="1">
                <a:latin typeface="+mj-lt"/>
              </a:rPr>
              <a:t>sem</a:t>
            </a:r>
            <a:r>
              <a:rPr lang="en-US" sz="1100" dirty="0">
                <a:latin typeface="+mj-lt"/>
              </a:rPr>
              <a:t> </a:t>
            </a:r>
            <a:r>
              <a:rPr lang="en-US" sz="1100" dirty="0" err="1">
                <a:latin typeface="+mj-lt"/>
              </a:rPr>
              <a:t>tincidunt</a:t>
            </a:r>
            <a:r>
              <a:rPr lang="en-US" sz="1100" dirty="0">
                <a:latin typeface="+mj-lt"/>
              </a:rPr>
              <a:t> </a:t>
            </a:r>
            <a:r>
              <a:rPr lang="en-US" sz="1100" dirty="0" err="1">
                <a:latin typeface="+mj-lt"/>
              </a:rPr>
              <a:t>est</a:t>
            </a:r>
            <a:r>
              <a:rPr lang="en-US" sz="1100" dirty="0">
                <a:latin typeface="+mj-lt"/>
              </a:rPr>
              <a:t>, </a:t>
            </a:r>
            <a:r>
              <a:rPr lang="en-US" sz="1100" dirty="0" err="1">
                <a:latin typeface="+mj-lt"/>
              </a:rPr>
              <a:t>finibus</a:t>
            </a:r>
            <a:r>
              <a:rPr lang="en-US" sz="1100" dirty="0">
                <a:latin typeface="+mj-lt"/>
              </a:rPr>
              <a:t> </a:t>
            </a:r>
            <a:r>
              <a:rPr lang="en-US" sz="1100" dirty="0" err="1">
                <a:latin typeface="+mj-lt"/>
              </a:rPr>
              <a:t>tempor</a:t>
            </a:r>
            <a:r>
              <a:rPr lang="en-US" sz="1100" dirty="0">
                <a:latin typeface="+mj-lt"/>
              </a:rPr>
              <a:t> </a:t>
            </a:r>
            <a:r>
              <a:rPr lang="en-US" sz="1100" dirty="0" err="1">
                <a:latin typeface="+mj-lt"/>
              </a:rPr>
              <a:t>nibh</a:t>
            </a:r>
            <a:r>
              <a:rPr lang="en-US" sz="1100" dirty="0">
                <a:latin typeface="+mj-lt"/>
              </a:rPr>
              <a:t> ante semper diam. </a:t>
            </a:r>
            <a:r>
              <a:rPr lang="en-US" sz="1100" dirty="0" err="1">
                <a:latin typeface="+mj-lt"/>
              </a:rPr>
              <a:t>Nullam</a:t>
            </a:r>
            <a:r>
              <a:rPr lang="en-US" sz="1100" dirty="0">
                <a:latin typeface="+mj-lt"/>
              </a:rPr>
              <a:t> </a:t>
            </a:r>
            <a:r>
              <a:rPr lang="en-US" sz="1100" dirty="0" err="1">
                <a:latin typeface="+mj-lt"/>
              </a:rPr>
              <a:t>quis</a:t>
            </a:r>
            <a:r>
              <a:rPr lang="en-US" sz="1100" dirty="0">
                <a:latin typeface="+mj-lt"/>
              </a:rPr>
              <a:t> </a:t>
            </a:r>
            <a:r>
              <a:rPr lang="en-US" sz="1100" dirty="0" err="1">
                <a:latin typeface="+mj-lt"/>
              </a:rPr>
              <a:t>euismod</a:t>
            </a:r>
            <a:r>
              <a:rPr lang="en-US" sz="1100" dirty="0">
                <a:latin typeface="+mj-lt"/>
              </a:rPr>
              <a:t> </a:t>
            </a:r>
            <a:r>
              <a:rPr lang="en-US" sz="1100" dirty="0" err="1">
                <a:latin typeface="+mj-lt"/>
              </a:rPr>
              <a:t>neque</a:t>
            </a:r>
            <a:r>
              <a:rPr lang="en-US" sz="1100" dirty="0">
                <a:latin typeface="+mj-lt"/>
              </a:rPr>
              <a:t>, </a:t>
            </a:r>
            <a:r>
              <a:rPr lang="en-US" sz="1100" dirty="0" err="1">
                <a:latin typeface="+mj-lt"/>
              </a:rPr>
              <a:t>nec</a:t>
            </a:r>
            <a:r>
              <a:rPr lang="en-US" sz="1100" dirty="0">
                <a:latin typeface="+mj-lt"/>
              </a:rPr>
              <a:t> </a:t>
            </a:r>
            <a:r>
              <a:rPr lang="en-US" sz="1100" dirty="0" err="1">
                <a:latin typeface="+mj-lt"/>
              </a:rPr>
              <a:t>facilisis</a:t>
            </a:r>
            <a:r>
              <a:rPr lang="en-US" sz="1100" dirty="0">
                <a:latin typeface="+mj-lt"/>
              </a:rPr>
              <a:t> sem. </a:t>
            </a:r>
            <a:r>
              <a:rPr lang="en-US" sz="1100" dirty="0" err="1">
                <a:latin typeface="+mj-lt"/>
              </a:rPr>
              <a:t>Morbi</a:t>
            </a:r>
            <a:r>
              <a:rPr lang="en-US" sz="1100" dirty="0">
                <a:latin typeface="+mj-lt"/>
              </a:rPr>
              <a:t> </a:t>
            </a:r>
            <a:r>
              <a:rPr lang="en-US" sz="1100" dirty="0" err="1">
                <a:latin typeface="+mj-lt"/>
              </a:rPr>
              <a:t>egestas</a:t>
            </a:r>
            <a:r>
              <a:rPr lang="en-US" sz="1100" dirty="0">
                <a:latin typeface="+mj-lt"/>
              </a:rPr>
              <a:t> </a:t>
            </a:r>
            <a:r>
              <a:rPr lang="en-US" sz="1100" dirty="0" err="1">
                <a:latin typeface="+mj-lt"/>
              </a:rPr>
              <a:t>iaculis</a:t>
            </a:r>
            <a:r>
              <a:rPr lang="en-US" sz="1100" dirty="0">
                <a:latin typeface="+mj-lt"/>
              </a:rPr>
              <a:t> </a:t>
            </a:r>
            <a:r>
              <a:rPr lang="en-US" sz="1100" dirty="0" err="1">
                <a:latin typeface="+mj-lt"/>
              </a:rPr>
              <a:t>dignissim</a:t>
            </a:r>
            <a:r>
              <a:rPr lang="en-US" sz="1100" dirty="0">
                <a:latin typeface="+mj-lt"/>
              </a:rPr>
              <a:t>. In </a:t>
            </a:r>
            <a:r>
              <a:rPr lang="en-US" sz="1100" dirty="0" err="1">
                <a:latin typeface="+mj-lt"/>
              </a:rPr>
              <a:t>accumsan</a:t>
            </a:r>
            <a:r>
              <a:rPr lang="en-US" sz="1100" dirty="0">
                <a:latin typeface="+mj-lt"/>
              </a:rPr>
              <a:t> </a:t>
            </a:r>
            <a:r>
              <a:rPr lang="en-US" sz="1100" dirty="0" err="1">
                <a:latin typeface="+mj-lt"/>
              </a:rPr>
              <a:t>tortor</a:t>
            </a:r>
            <a:r>
              <a:rPr lang="en-US" sz="1100" dirty="0">
                <a:latin typeface="+mj-lt"/>
              </a:rPr>
              <a:t> </a:t>
            </a:r>
            <a:r>
              <a:rPr lang="en-US" sz="1100" dirty="0" err="1">
                <a:latin typeface="+mj-lt"/>
              </a:rPr>
              <a:t>elit</a:t>
            </a:r>
            <a:r>
              <a:rPr lang="en-US" sz="1100" dirty="0">
                <a:latin typeface="+mj-lt"/>
              </a:rPr>
              <a:t>, non </a:t>
            </a:r>
            <a:r>
              <a:rPr lang="en-US" sz="1100" dirty="0" err="1">
                <a:latin typeface="+mj-lt"/>
              </a:rPr>
              <a:t>euismod</a:t>
            </a:r>
            <a:r>
              <a:rPr lang="en-US" sz="1100" dirty="0">
                <a:latin typeface="+mj-lt"/>
              </a:rPr>
              <a:t> </a:t>
            </a:r>
            <a:r>
              <a:rPr lang="en-US" sz="1100" dirty="0" err="1">
                <a:latin typeface="+mj-lt"/>
              </a:rPr>
              <a:t>eros</a:t>
            </a:r>
            <a:r>
              <a:rPr lang="en-US" sz="1100" dirty="0">
                <a:latin typeface="+mj-lt"/>
              </a:rPr>
              <a:t> </a:t>
            </a:r>
            <a:r>
              <a:rPr lang="en-US" sz="1100" dirty="0" err="1">
                <a:latin typeface="+mj-lt"/>
              </a:rPr>
              <a:t>accumsan</a:t>
            </a:r>
            <a:r>
              <a:rPr lang="en-US" sz="1100" dirty="0">
                <a:latin typeface="+mj-lt"/>
              </a:rPr>
              <a:t> ac. </a:t>
            </a:r>
            <a:r>
              <a:rPr lang="en-US" sz="1100" dirty="0" err="1">
                <a:latin typeface="+mj-lt"/>
              </a:rPr>
              <a:t>Sed</a:t>
            </a:r>
            <a:r>
              <a:rPr lang="en-US" sz="1100" dirty="0">
                <a:latin typeface="+mj-lt"/>
              </a:rPr>
              <a:t> </a:t>
            </a:r>
            <a:r>
              <a:rPr lang="en-US" sz="1100" dirty="0" err="1">
                <a:latin typeface="+mj-lt"/>
              </a:rPr>
              <a:t>ultrices</a:t>
            </a:r>
            <a:r>
              <a:rPr lang="en-US" sz="1100" dirty="0">
                <a:latin typeface="+mj-lt"/>
              </a:rPr>
              <a:t> mi lorem, </a:t>
            </a:r>
            <a:r>
              <a:rPr lang="en-US" sz="1100" dirty="0" err="1">
                <a:latin typeface="+mj-lt"/>
              </a:rPr>
              <a:t>ut</a:t>
            </a:r>
            <a:r>
              <a:rPr lang="en-US" sz="1100" dirty="0">
                <a:latin typeface="+mj-lt"/>
              </a:rPr>
              <a:t> </a:t>
            </a:r>
            <a:r>
              <a:rPr lang="en-US" sz="1100" dirty="0" err="1">
                <a:latin typeface="+mj-lt"/>
              </a:rPr>
              <a:t>dignissim</a:t>
            </a:r>
            <a:r>
              <a:rPr lang="en-US" sz="1100" dirty="0">
                <a:latin typeface="+mj-lt"/>
              </a:rPr>
              <a:t> </a:t>
            </a:r>
            <a:r>
              <a:rPr lang="en-US" sz="1100" dirty="0" err="1">
                <a:latin typeface="+mj-lt"/>
              </a:rPr>
              <a:t>nibh</a:t>
            </a:r>
            <a:r>
              <a:rPr lang="en-US" sz="1100" dirty="0">
                <a:latin typeface="+mj-lt"/>
              </a:rPr>
              <a:t> </a:t>
            </a:r>
            <a:r>
              <a:rPr lang="en-US" sz="1100" dirty="0" err="1">
                <a:latin typeface="+mj-lt"/>
              </a:rPr>
              <a:t>facilisis</a:t>
            </a:r>
            <a:r>
              <a:rPr lang="en-US" sz="1100" dirty="0">
                <a:latin typeface="+mj-lt"/>
              </a:rPr>
              <a:t> vel.</a:t>
            </a:r>
          </a:p>
        </p:txBody>
      </p:sp>
      <p:cxnSp>
        <p:nvCxnSpPr>
          <p:cNvPr id="4" name="Straight Connector 3"/>
          <p:cNvCxnSpPr/>
          <p:nvPr userDrawn="1"/>
        </p:nvCxnSpPr>
        <p:spPr>
          <a:xfrm>
            <a:off x="294409" y="716437"/>
            <a:ext cx="8555182"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8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3237854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on Color Canvas">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Please Add Slide Headline Here</a:t>
            </a:r>
          </a:p>
        </p:txBody>
      </p:sp>
      <p:sp>
        <p:nvSpPr>
          <p:cNvPr id="3" name="Content Placeholder 5"/>
          <p:cNvSpPr>
            <a:spLocks noGrp="1"/>
          </p:cNvSpPr>
          <p:nvPr>
            <p:ph sz="quarter" idx="10" hasCustomPrompt="1"/>
          </p:nvPr>
        </p:nvSpPr>
        <p:spPr>
          <a:xfrm>
            <a:off x="357189" y="1422400"/>
            <a:ext cx="3986211" cy="3054350"/>
          </a:xfrm>
        </p:spPr>
        <p:txBody>
          <a:bodyPr/>
          <a:lstStyle>
            <a:lvl1pPr>
              <a:defRPr>
                <a:solidFill>
                  <a:schemeClr val="bg1"/>
                </a:solidFill>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r>
              <a:rPr lang="en-US" dirty="0"/>
              <a:t> </a:t>
            </a:r>
          </a:p>
          <a:p>
            <a:pPr lvl="0"/>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endParaRPr lang="en-US" dirty="0"/>
          </a:p>
        </p:txBody>
      </p:sp>
      <p:sp>
        <p:nvSpPr>
          <p:cNvPr id="5" name="Text Placeholder 4"/>
          <p:cNvSpPr>
            <a:spLocks noGrp="1"/>
          </p:cNvSpPr>
          <p:nvPr>
            <p:ph type="body" sz="quarter" idx="11" hasCustomPrompt="1"/>
          </p:nvPr>
        </p:nvSpPr>
        <p:spPr>
          <a:xfrm>
            <a:off x="357189" y="1079500"/>
            <a:ext cx="3986212" cy="342900"/>
          </a:xfrm>
        </p:spPr>
        <p:txBody>
          <a:bodyPr wrap="none" bIns="0">
            <a:noAutofit/>
          </a:bodyPr>
          <a:lstStyle>
            <a:lvl1pPr marL="0" indent="0">
              <a:spcBef>
                <a:spcPts val="288"/>
              </a:spcBef>
              <a:buNone/>
              <a:defRPr sz="1200" b="1" i="0" cap="all" spc="200" baseline="0">
                <a:solidFill>
                  <a:schemeClr val="bg1"/>
                </a:solidFill>
              </a:defRPr>
            </a:lvl1pPr>
          </a:lstStyle>
          <a:p>
            <a:pPr lvl="0"/>
            <a:r>
              <a:rPr lang="en-US" dirty="0"/>
              <a:t>Highlight goes here</a:t>
            </a:r>
          </a:p>
        </p:txBody>
      </p:sp>
      <p:sp>
        <p:nvSpPr>
          <p:cNvPr id="6" name="Content Placeholder 5"/>
          <p:cNvSpPr>
            <a:spLocks noGrp="1"/>
          </p:cNvSpPr>
          <p:nvPr>
            <p:ph sz="quarter" idx="12" hasCustomPrompt="1"/>
          </p:nvPr>
        </p:nvSpPr>
        <p:spPr>
          <a:xfrm>
            <a:off x="4800599" y="1422400"/>
            <a:ext cx="3993357" cy="3054350"/>
          </a:xfrm>
        </p:spPr>
        <p:txBody>
          <a:bodyPr/>
          <a:lstStyle>
            <a:lvl1pPr>
              <a:defRPr>
                <a:solidFill>
                  <a:schemeClr val="bg1"/>
                </a:solidFill>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r>
              <a:rPr lang="en-US" dirty="0"/>
              <a:t> </a:t>
            </a:r>
          </a:p>
          <a:p>
            <a:pPr lvl="0"/>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endParaRPr lang="en-US" dirty="0"/>
          </a:p>
        </p:txBody>
      </p:sp>
      <p:sp>
        <p:nvSpPr>
          <p:cNvPr id="7" name="Text Placeholder 4"/>
          <p:cNvSpPr>
            <a:spLocks noGrp="1"/>
          </p:cNvSpPr>
          <p:nvPr>
            <p:ph type="body" sz="quarter" idx="13" hasCustomPrompt="1"/>
          </p:nvPr>
        </p:nvSpPr>
        <p:spPr>
          <a:xfrm>
            <a:off x="4800599" y="1079500"/>
            <a:ext cx="3986214" cy="342900"/>
          </a:xfrm>
        </p:spPr>
        <p:txBody>
          <a:bodyPr wrap="none" bIns="0">
            <a:noAutofit/>
          </a:bodyPr>
          <a:lstStyle>
            <a:lvl1pPr marL="0" indent="0">
              <a:spcBef>
                <a:spcPts val="288"/>
              </a:spcBef>
              <a:buNone/>
              <a:defRPr sz="1200" b="1" i="0" cap="all" spc="200" baseline="0">
                <a:solidFill>
                  <a:schemeClr val="bg1"/>
                </a:solidFill>
              </a:defRPr>
            </a:lvl1pPr>
          </a:lstStyle>
          <a:p>
            <a:pPr lvl="0"/>
            <a:r>
              <a:rPr lang="en-US" dirty="0"/>
              <a:t>OTHER Highlight goes here</a:t>
            </a:r>
          </a:p>
        </p:txBody>
      </p:sp>
      <p:cxnSp>
        <p:nvCxnSpPr>
          <p:cNvPr id="8" name="Straight Connector 7"/>
          <p:cNvCxnSpPr/>
          <p:nvPr userDrawn="1"/>
        </p:nvCxnSpPr>
        <p:spPr>
          <a:xfrm>
            <a:off x="294409" y="716437"/>
            <a:ext cx="8555182"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8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486403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on Color Canvas">
    <p:bg>
      <p:bgPr>
        <a:solidFill>
          <a:schemeClr val="accent6"/>
        </a:solidFill>
        <a:effectLst/>
      </p:bgPr>
    </p:bg>
    <p:spTree>
      <p:nvGrpSpPr>
        <p:cNvPr id="1" name=""/>
        <p:cNvGrpSpPr/>
        <p:nvPr/>
      </p:nvGrpSpPr>
      <p:grpSpPr>
        <a:xfrm>
          <a:off x="0" y="0"/>
          <a:ext cx="0" cy="0"/>
          <a:chOff x="0" y="0"/>
          <a:chExt cx="0" cy="0"/>
        </a:xfrm>
      </p:grpSpPr>
      <p:sp>
        <p:nvSpPr>
          <p:cNvPr id="15" name="Content Placeholder 14"/>
          <p:cNvSpPr>
            <a:spLocks noGrp="1"/>
          </p:cNvSpPr>
          <p:nvPr>
            <p:ph sz="quarter" idx="16" hasCustomPrompt="1"/>
          </p:nvPr>
        </p:nvSpPr>
        <p:spPr>
          <a:xfrm>
            <a:off x="1127175" y="1238584"/>
            <a:ext cx="2304288" cy="2903538"/>
          </a:xfrm>
          <a:ln>
            <a:solidFill>
              <a:schemeClr val="bg1"/>
            </a:solidFill>
          </a:ln>
        </p:spPr>
        <p:txBody>
          <a:bodyPr vert="horz" lIns="182880" tIns="274320" rIns="182880" bIns="274320" rtlCol="0">
            <a:normAutofit/>
          </a:bodyPr>
          <a:lstStyle>
            <a:lvl1pPr>
              <a:defRPr lang="en-US" sz="1000" dirty="0" smtClean="0">
                <a:solidFill>
                  <a:schemeClr val="bg1"/>
                </a:solidFill>
              </a:defRPr>
            </a:lvl1pPr>
            <a:lvl2pPr>
              <a:defRPr lang="en-US" sz="1000" dirty="0" smtClean="0">
                <a:solidFill>
                  <a:schemeClr val="bg1"/>
                </a:solidFill>
              </a:defRPr>
            </a:lvl2pPr>
            <a:lvl3pPr>
              <a:defRPr lang="en-US" sz="1000" dirty="0" smtClean="0">
                <a:solidFill>
                  <a:schemeClr val="bg1"/>
                </a:solidFill>
              </a:defRPr>
            </a:lvl3pPr>
            <a:lvl4pPr>
              <a:defRPr lang="en-US" sz="1000" dirty="0" smtClean="0">
                <a:solidFill>
                  <a:schemeClr val="bg1"/>
                </a:solidFill>
              </a:defRPr>
            </a:lvl4pPr>
            <a:lvl5pPr>
              <a:defRPr lang="en-US" sz="1000" dirty="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p>
          <a:p>
            <a:pPr lvl="0"/>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p>
        </p:txBody>
      </p:sp>
      <p:sp>
        <p:nvSpPr>
          <p:cNvPr id="5" name="Title Placeholder 3"/>
          <p:cNvSpPr>
            <a:spLocks noGrp="1"/>
          </p:cNvSpPr>
          <p:nvPr>
            <p:ph type="body" sz="quarter" idx="11" hasCustomPrompt="1"/>
          </p:nvPr>
        </p:nvSpPr>
        <p:spPr>
          <a:xfrm>
            <a:off x="5735751" y="799672"/>
            <a:ext cx="2304288" cy="438912"/>
          </a:xfrm>
          <a:solidFill>
            <a:schemeClr val="bg1"/>
          </a:solidFill>
          <a:ln>
            <a:solidFill>
              <a:schemeClr val="bg1"/>
            </a:solidFill>
          </a:ln>
        </p:spPr>
        <p:txBody>
          <a:bodyPr wrap="none" lIns="91440" tIns="0" rIns="91440" bIns="0" anchor="ctr">
            <a:noAutofit/>
          </a:bodyPr>
          <a:lstStyle>
            <a:lvl1pPr marL="0" indent="0" algn="ctr">
              <a:buNone/>
              <a:defRPr sz="1200" b="1" i="0" cap="all" spc="200" baseline="0"/>
            </a:lvl1pPr>
            <a:lvl2pPr marL="457200" indent="0">
              <a:buNone/>
              <a:defRPr b="1" i="0" cap="all" spc="200" baseline="0"/>
            </a:lvl2pPr>
            <a:lvl3pPr marL="914400" indent="0">
              <a:buNone/>
              <a:defRPr b="1" i="0" cap="all" spc="200" baseline="0"/>
            </a:lvl3pPr>
            <a:lvl4pPr marL="1371600" indent="0">
              <a:buNone/>
              <a:defRPr b="1" i="0" cap="all" spc="200" baseline="0"/>
            </a:lvl4pPr>
            <a:lvl5pPr marL="1828800" indent="0">
              <a:buFont typeface="Arial" panose="020B0604020202020204" pitchFamily="34" charset="0"/>
              <a:buNone/>
              <a:defRPr b="1" i="0" cap="all" spc="200" baseline="0"/>
            </a:lvl5pPr>
          </a:lstStyle>
          <a:p>
            <a:pPr lvl="0"/>
            <a:r>
              <a:rPr lang="en-US" dirty="0"/>
              <a:t>ADD TITILE HERE</a:t>
            </a:r>
          </a:p>
        </p:txBody>
      </p:sp>
      <p:sp>
        <p:nvSpPr>
          <p:cNvPr id="4" name="Title Placeholder 2"/>
          <p:cNvSpPr>
            <a:spLocks noGrp="1"/>
          </p:cNvSpPr>
          <p:nvPr>
            <p:ph type="body" sz="quarter" idx="10" hasCustomPrompt="1"/>
          </p:nvPr>
        </p:nvSpPr>
        <p:spPr>
          <a:xfrm>
            <a:off x="3431463" y="799672"/>
            <a:ext cx="2304288" cy="438912"/>
          </a:xfrm>
          <a:solidFill>
            <a:schemeClr val="bg1"/>
          </a:solidFill>
          <a:ln>
            <a:solidFill>
              <a:schemeClr val="bg1"/>
            </a:solidFill>
          </a:ln>
        </p:spPr>
        <p:txBody>
          <a:bodyPr wrap="none" lIns="91440" tIns="0" rIns="91440" bIns="0" anchor="ctr">
            <a:noAutofit/>
          </a:bodyPr>
          <a:lstStyle>
            <a:lvl1pPr marL="0" indent="0" algn="ctr">
              <a:buNone/>
              <a:defRPr sz="1200" b="1" i="0" cap="all" spc="200" baseline="0"/>
            </a:lvl1pPr>
            <a:lvl2pPr marL="457200" indent="0">
              <a:buNone/>
              <a:defRPr b="1" i="0" cap="all" spc="200" baseline="0"/>
            </a:lvl2pPr>
            <a:lvl3pPr marL="914400" indent="0">
              <a:buNone/>
              <a:defRPr b="1" i="0" cap="all" spc="200" baseline="0"/>
            </a:lvl3pPr>
            <a:lvl4pPr marL="1371600" indent="0">
              <a:buNone/>
              <a:defRPr b="1" i="0" cap="all" spc="200" baseline="0"/>
            </a:lvl4pPr>
            <a:lvl5pPr marL="1828800" indent="0">
              <a:buFont typeface="Arial" panose="020B0604020202020204" pitchFamily="34" charset="0"/>
              <a:buNone/>
              <a:defRPr b="1" i="0" cap="all" spc="200" baseline="0"/>
            </a:lvl5pPr>
          </a:lstStyle>
          <a:p>
            <a:pPr lvl="0"/>
            <a:r>
              <a:rPr lang="en-US" dirty="0"/>
              <a:t>ADD TITILE HERE</a:t>
            </a:r>
          </a:p>
        </p:txBody>
      </p:sp>
      <p:sp>
        <p:nvSpPr>
          <p:cNvPr id="6" name="Title Placeholder 1"/>
          <p:cNvSpPr>
            <a:spLocks noGrp="1"/>
          </p:cNvSpPr>
          <p:nvPr>
            <p:ph type="body" sz="quarter" idx="12" hasCustomPrompt="1"/>
          </p:nvPr>
        </p:nvSpPr>
        <p:spPr>
          <a:xfrm>
            <a:off x="1127175" y="799672"/>
            <a:ext cx="2304288" cy="438912"/>
          </a:xfrm>
          <a:solidFill>
            <a:schemeClr val="bg1"/>
          </a:solidFill>
          <a:ln>
            <a:solidFill>
              <a:schemeClr val="bg1"/>
            </a:solidFill>
          </a:ln>
        </p:spPr>
        <p:txBody>
          <a:bodyPr wrap="none" lIns="91440" tIns="0" rIns="91440" bIns="0" anchor="ctr">
            <a:noAutofit/>
          </a:bodyPr>
          <a:lstStyle>
            <a:lvl1pPr marL="0" indent="0" algn="ctr">
              <a:buNone/>
              <a:defRPr sz="1200" b="1" i="0" cap="all" spc="200" baseline="0"/>
            </a:lvl1pPr>
            <a:lvl2pPr marL="457200" indent="0">
              <a:buNone/>
              <a:defRPr b="1" i="0" cap="all" spc="200" baseline="0"/>
            </a:lvl2pPr>
            <a:lvl3pPr marL="914400" indent="0">
              <a:buNone/>
              <a:defRPr b="1" i="0" cap="all" spc="200" baseline="0"/>
            </a:lvl3pPr>
            <a:lvl4pPr marL="1371600" indent="0">
              <a:buNone/>
              <a:defRPr b="1" i="0" cap="all" spc="200" baseline="0"/>
            </a:lvl4pPr>
            <a:lvl5pPr marL="1828800" indent="0">
              <a:buFont typeface="Arial" panose="020B0604020202020204" pitchFamily="34" charset="0"/>
              <a:buNone/>
              <a:defRPr b="1" i="0" cap="all" spc="200" baseline="0"/>
            </a:lvl5pPr>
          </a:lstStyle>
          <a:p>
            <a:pPr lvl="0"/>
            <a:r>
              <a:rPr lang="en-US" dirty="0"/>
              <a:t>ADD TITILE HERE</a:t>
            </a:r>
          </a:p>
        </p:txBody>
      </p:sp>
      <p:sp>
        <p:nvSpPr>
          <p:cNvPr id="13"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800" b="1" i="0">
                <a:solidFill>
                  <a:srgbClr val="FEFEFE"/>
                </a:solidFill>
                <a:latin typeface="+mj-lt"/>
              </a:defRPr>
            </a:lvl1pPr>
          </a:lstStyle>
          <a:p>
            <a:fld id="{3A707DD9-E92B-45E8-BE0A-E6B2EDF345EB}" type="slidenum">
              <a:rPr lang="en-US" smtClean="0"/>
              <a:pPr/>
              <a:t>‹#›</a:t>
            </a:fld>
            <a:endParaRPr lang="en-US" dirty="0"/>
          </a:p>
        </p:txBody>
      </p:sp>
      <p:sp>
        <p:nvSpPr>
          <p:cNvPr id="16" name="Content Placeholder 14"/>
          <p:cNvSpPr>
            <a:spLocks noGrp="1"/>
          </p:cNvSpPr>
          <p:nvPr>
            <p:ph sz="quarter" idx="17" hasCustomPrompt="1"/>
          </p:nvPr>
        </p:nvSpPr>
        <p:spPr>
          <a:xfrm>
            <a:off x="5735751" y="1238584"/>
            <a:ext cx="2304288" cy="2903538"/>
          </a:xfrm>
          <a:ln>
            <a:solidFill>
              <a:schemeClr val="bg1"/>
            </a:solidFill>
          </a:ln>
        </p:spPr>
        <p:txBody>
          <a:bodyPr vert="horz" lIns="182880" tIns="274320" rIns="182880" bIns="274320" rtlCol="0">
            <a:normAutofit/>
          </a:bodyPr>
          <a:lstStyle>
            <a:lvl1pPr>
              <a:defRPr lang="en-US" sz="1000" dirty="0" smtClean="0">
                <a:solidFill>
                  <a:schemeClr val="bg1"/>
                </a:solidFill>
              </a:defRPr>
            </a:lvl1pPr>
            <a:lvl2pPr>
              <a:defRPr lang="en-US" sz="1000" dirty="0" smtClean="0">
                <a:solidFill>
                  <a:schemeClr val="bg1"/>
                </a:solidFill>
              </a:defRPr>
            </a:lvl2pPr>
            <a:lvl3pPr>
              <a:defRPr lang="en-US" sz="1000" dirty="0" smtClean="0">
                <a:solidFill>
                  <a:schemeClr val="bg1"/>
                </a:solidFill>
              </a:defRPr>
            </a:lvl3pPr>
            <a:lvl4pPr>
              <a:defRPr lang="en-US" sz="1000" dirty="0" smtClean="0">
                <a:solidFill>
                  <a:schemeClr val="bg1"/>
                </a:solidFill>
              </a:defRPr>
            </a:lvl4pPr>
            <a:lvl5pPr>
              <a:defRPr lang="en-US" sz="1000" dirty="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p>
          <a:p>
            <a:pPr lvl="0"/>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p>
        </p:txBody>
      </p:sp>
      <p:sp>
        <p:nvSpPr>
          <p:cNvPr id="17" name="Content Placeholder 14"/>
          <p:cNvSpPr>
            <a:spLocks noGrp="1"/>
          </p:cNvSpPr>
          <p:nvPr>
            <p:ph sz="quarter" idx="18" hasCustomPrompt="1"/>
          </p:nvPr>
        </p:nvSpPr>
        <p:spPr>
          <a:xfrm>
            <a:off x="3431463" y="1238584"/>
            <a:ext cx="2304288" cy="2903538"/>
          </a:xfrm>
          <a:ln>
            <a:solidFill>
              <a:schemeClr val="bg1"/>
            </a:solidFill>
          </a:ln>
        </p:spPr>
        <p:txBody>
          <a:bodyPr vert="horz" lIns="182880" tIns="274320" rIns="182880" bIns="274320" rtlCol="0">
            <a:normAutofit/>
          </a:bodyPr>
          <a:lstStyle>
            <a:lvl1pPr>
              <a:defRPr lang="en-US" sz="1000" dirty="0" smtClean="0">
                <a:solidFill>
                  <a:schemeClr val="bg1"/>
                </a:solidFill>
              </a:defRPr>
            </a:lvl1pPr>
            <a:lvl2pPr>
              <a:defRPr lang="en-US" sz="1000" dirty="0" smtClean="0">
                <a:solidFill>
                  <a:schemeClr val="bg1"/>
                </a:solidFill>
              </a:defRPr>
            </a:lvl2pPr>
            <a:lvl3pPr>
              <a:defRPr lang="en-US" sz="1000" dirty="0" smtClean="0">
                <a:solidFill>
                  <a:schemeClr val="bg1"/>
                </a:solidFill>
              </a:defRPr>
            </a:lvl3pPr>
            <a:lvl4pPr>
              <a:defRPr lang="en-US" sz="1000" dirty="0" smtClean="0">
                <a:solidFill>
                  <a:schemeClr val="bg1"/>
                </a:solidFill>
              </a:defRPr>
            </a:lvl4pPr>
            <a:lvl5pPr>
              <a:defRPr lang="en-US" sz="1000" dirty="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p>
          <a:p>
            <a:pPr lvl="0"/>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p>
        </p:txBody>
      </p:sp>
    </p:spTree>
    <p:extLst>
      <p:ext uri="{BB962C8B-B14F-4D97-AF65-F5344CB8AC3E}">
        <p14:creationId xmlns:p14="http://schemas.microsoft.com/office/powerpoint/2010/main" val="3177371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EPAM Blue">
    <p:bg>
      <p:bgPr>
        <a:solidFill>
          <a:schemeClr val="accent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1780953" y="2098360"/>
            <a:ext cx="5582093" cy="587388"/>
          </a:xfrm>
          <a:prstGeom prst="rect">
            <a:avLst/>
          </a:prstGeom>
        </p:spPr>
        <p:txBody>
          <a:bodyPr anchor="ctr"/>
          <a:lstStyle>
            <a:lvl1pPr marL="0" indent="0" algn="ctr">
              <a:buNone/>
              <a:defRPr sz="1600">
                <a:solidFill>
                  <a:schemeClr val="bg1"/>
                </a:solidFill>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algn="ctr">
              <a:lnSpc>
                <a:spcPts val="2400"/>
              </a:lnSpc>
            </a:pPr>
            <a:r>
              <a:rPr lang="en-US" sz="1600" baseline="0" dirty="0">
                <a:solidFill>
                  <a:schemeClr val="bg1"/>
                </a:solidFill>
                <a:latin typeface="+mj-lt"/>
              </a:rPr>
              <a:t>Please add call out or quote here</a:t>
            </a:r>
            <a:br>
              <a:rPr lang="en-US" sz="1600" baseline="0" dirty="0">
                <a:solidFill>
                  <a:schemeClr val="bg1"/>
                </a:solidFill>
                <a:latin typeface="+mj-lt"/>
              </a:rPr>
            </a:br>
            <a:r>
              <a:rPr lang="en-US" sz="1600" baseline="0" dirty="0">
                <a:solidFill>
                  <a:schemeClr val="bg1"/>
                </a:solidFill>
                <a:latin typeface="+mj-lt"/>
              </a:rPr>
              <a:t>sit </a:t>
            </a:r>
            <a:r>
              <a:rPr lang="en-US" sz="1600" baseline="0" dirty="0" err="1">
                <a:solidFill>
                  <a:schemeClr val="bg1"/>
                </a:solidFill>
                <a:latin typeface="+mj-lt"/>
              </a:rPr>
              <a:t>amet</a:t>
            </a:r>
            <a:r>
              <a:rPr lang="en-US" sz="1600" baseline="0" dirty="0">
                <a:solidFill>
                  <a:schemeClr val="bg1"/>
                </a:solidFill>
                <a:latin typeface="+mj-lt"/>
              </a:rPr>
              <a:t>, </a:t>
            </a:r>
            <a:r>
              <a:rPr lang="en-US" sz="1600" baseline="0" dirty="0" err="1">
                <a:solidFill>
                  <a:schemeClr val="bg1"/>
                </a:solidFill>
                <a:latin typeface="+mj-lt"/>
              </a:rPr>
              <a:t>consectetur</a:t>
            </a:r>
            <a:r>
              <a:rPr lang="en-US" sz="1600" baseline="0" dirty="0">
                <a:solidFill>
                  <a:schemeClr val="bg1"/>
                </a:solidFill>
                <a:latin typeface="+mj-lt"/>
              </a:rPr>
              <a:t> </a:t>
            </a:r>
            <a:r>
              <a:rPr lang="en-US" sz="1600" baseline="0" dirty="0" err="1">
                <a:solidFill>
                  <a:schemeClr val="bg1"/>
                </a:solidFill>
                <a:latin typeface="+mj-lt"/>
              </a:rPr>
              <a:t>adipiscing</a:t>
            </a:r>
            <a:r>
              <a:rPr lang="en-US" sz="1600" baseline="0" dirty="0">
                <a:solidFill>
                  <a:schemeClr val="bg1"/>
                </a:solidFill>
                <a:latin typeface="+mj-lt"/>
              </a:rPr>
              <a:t> </a:t>
            </a:r>
            <a:r>
              <a:rPr lang="en-US" sz="1600" baseline="0" dirty="0" err="1">
                <a:solidFill>
                  <a:schemeClr val="bg1"/>
                </a:solidFill>
                <a:latin typeface="+mj-lt"/>
              </a:rPr>
              <a:t>elit</a:t>
            </a:r>
            <a:r>
              <a:rPr lang="en-US" sz="1600" baseline="0" dirty="0">
                <a:solidFill>
                  <a:schemeClr val="bg1"/>
                </a:solidFill>
                <a:latin typeface="+mj-lt"/>
              </a:rPr>
              <a:t>. </a:t>
            </a:r>
            <a:r>
              <a:rPr lang="en-US" sz="1600" baseline="0" dirty="0" err="1">
                <a:solidFill>
                  <a:schemeClr val="bg1"/>
                </a:solidFill>
                <a:latin typeface="+mj-lt"/>
              </a:rPr>
              <a:t>Sed</a:t>
            </a:r>
            <a:r>
              <a:rPr lang="en-US" sz="1600" baseline="0" dirty="0">
                <a:solidFill>
                  <a:schemeClr val="bg1"/>
                </a:solidFill>
                <a:latin typeface="+mj-lt"/>
              </a:rPr>
              <a:t> </a:t>
            </a:r>
            <a:r>
              <a:rPr lang="en-US" sz="1600" baseline="0" dirty="0" err="1">
                <a:solidFill>
                  <a:schemeClr val="bg1"/>
                </a:solidFill>
                <a:latin typeface="+mj-lt"/>
              </a:rPr>
              <a:t>nec</a:t>
            </a:r>
            <a:r>
              <a:rPr lang="en-US" sz="1600" baseline="0" dirty="0">
                <a:solidFill>
                  <a:schemeClr val="bg1"/>
                </a:solidFill>
                <a:latin typeface="+mj-lt"/>
              </a:rPr>
              <a:t> </a:t>
            </a:r>
            <a:r>
              <a:rPr lang="en-US" sz="1600" baseline="0" dirty="0" err="1">
                <a:solidFill>
                  <a:schemeClr val="bg1"/>
                </a:solidFill>
                <a:latin typeface="+mj-lt"/>
              </a:rPr>
              <a:t>sem</a:t>
            </a:r>
            <a:r>
              <a:rPr lang="en-US" sz="1600" baseline="0" dirty="0">
                <a:solidFill>
                  <a:schemeClr val="bg1"/>
                </a:solidFill>
                <a:latin typeface="+mj-lt"/>
              </a:rPr>
              <a:t> gravida, </a:t>
            </a:r>
            <a:r>
              <a:rPr lang="en-US" sz="1600" baseline="0" dirty="0" err="1">
                <a:solidFill>
                  <a:schemeClr val="bg1"/>
                </a:solidFill>
                <a:latin typeface="+mj-lt"/>
              </a:rPr>
              <a:t>dapibus</a:t>
            </a:r>
            <a:r>
              <a:rPr lang="en-US" sz="1600" baseline="0" dirty="0">
                <a:solidFill>
                  <a:schemeClr val="bg1"/>
                </a:solidFill>
                <a:latin typeface="+mj-lt"/>
              </a:rPr>
              <a:t> </a:t>
            </a:r>
            <a:r>
              <a:rPr lang="en-US" sz="1600" baseline="0" dirty="0" err="1">
                <a:solidFill>
                  <a:schemeClr val="bg1"/>
                </a:solidFill>
                <a:latin typeface="+mj-lt"/>
              </a:rPr>
              <a:t>turpis</a:t>
            </a:r>
            <a:r>
              <a:rPr lang="en-US" sz="1600" baseline="0" dirty="0">
                <a:solidFill>
                  <a:schemeClr val="bg1"/>
                </a:solidFill>
                <a:latin typeface="+mj-lt"/>
              </a:rPr>
              <a:t> </a:t>
            </a:r>
            <a:r>
              <a:rPr lang="en-US" sz="1600" baseline="0" dirty="0" err="1">
                <a:solidFill>
                  <a:schemeClr val="bg1"/>
                </a:solidFill>
                <a:latin typeface="+mj-lt"/>
              </a:rPr>
              <a:t>porttitor</a:t>
            </a:r>
            <a:r>
              <a:rPr lang="en-US" sz="1600" baseline="0" dirty="0">
                <a:solidFill>
                  <a:schemeClr val="bg1"/>
                </a:solidFill>
                <a:latin typeface="+mj-lt"/>
              </a:rPr>
              <a:t>, </a:t>
            </a:r>
            <a:r>
              <a:rPr lang="en-US" sz="1600" baseline="0" dirty="0" err="1">
                <a:solidFill>
                  <a:schemeClr val="bg1"/>
                </a:solidFill>
                <a:latin typeface="+mj-lt"/>
              </a:rPr>
              <a:t>tincidunt</a:t>
            </a:r>
            <a:r>
              <a:rPr lang="en-US" sz="1600" baseline="0" dirty="0">
                <a:solidFill>
                  <a:schemeClr val="bg1"/>
                </a:solidFill>
                <a:latin typeface="+mj-lt"/>
              </a:rPr>
              <a:t> </a:t>
            </a:r>
            <a:r>
              <a:rPr lang="en-US" sz="1600" baseline="0" dirty="0" err="1">
                <a:solidFill>
                  <a:schemeClr val="bg1"/>
                </a:solidFill>
                <a:latin typeface="+mj-lt"/>
              </a:rPr>
              <a:t>nibh</a:t>
            </a:r>
            <a:r>
              <a:rPr lang="en-US" sz="1600" baseline="0" dirty="0">
                <a:solidFill>
                  <a:schemeClr val="bg1"/>
                </a:solidFill>
                <a:latin typeface="+mj-lt"/>
              </a:rPr>
              <a:t>. </a:t>
            </a:r>
            <a:r>
              <a:rPr lang="en-US" sz="1600" baseline="0" dirty="0" err="1">
                <a:solidFill>
                  <a:schemeClr val="bg1"/>
                </a:solidFill>
                <a:latin typeface="+mj-lt"/>
              </a:rPr>
              <a:t>Orci</a:t>
            </a:r>
            <a:r>
              <a:rPr lang="en-US" sz="1600" baseline="0" dirty="0">
                <a:solidFill>
                  <a:schemeClr val="bg1"/>
                </a:solidFill>
                <a:latin typeface="+mj-lt"/>
              </a:rPr>
              <a:t> </a:t>
            </a:r>
            <a:r>
              <a:rPr lang="en-US" sz="1600" baseline="0" dirty="0" err="1">
                <a:solidFill>
                  <a:schemeClr val="bg1"/>
                </a:solidFill>
                <a:latin typeface="+mj-lt"/>
              </a:rPr>
              <a:t>varius</a:t>
            </a:r>
            <a:r>
              <a:rPr lang="en-US" sz="1600" baseline="0" dirty="0">
                <a:solidFill>
                  <a:schemeClr val="bg1"/>
                </a:solidFill>
                <a:latin typeface="+mj-lt"/>
              </a:rPr>
              <a:t> </a:t>
            </a:r>
            <a:r>
              <a:rPr lang="en-US" sz="1600" baseline="0" dirty="0" err="1">
                <a:solidFill>
                  <a:schemeClr val="bg1"/>
                </a:solidFill>
                <a:latin typeface="+mj-lt"/>
              </a:rPr>
              <a:t>natoque</a:t>
            </a:r>
            <a:r>
              <a:rPr lang="en-US" sz="1600" baseline="0" dirty="0">
                <a:solidFill>
                  <a:schemeClr val="bg1"/>
                </a:solidFill>
                <a:latin typeface="+mj-lt"/>
              </a:rPr>
              <a:t> </a:t>
            </a:r>
            <a:r>
              <a:rPr lang="en-US" sz="1600" baseline="0" dirty="0" err="1">
                <a:solidFill>
                  <a:schemeClr val="bg1"/>
                </a:solidFill>
                <a:latin typeface="+mj-lt"/>
              </a:rPr>
              <a:t>penatibus</a:t>
            </a:r>
            <a:r>
              <a:rPr lang="en-US" sz="1600" baseline="0" dirty="0">
                <a:solidFill>
                  <a:schemeClr val="bg1"/>
                </a:solidFill>
                <a:latin typeface="+mj-lt"/>
              </a:rPr>
              <a:t> et </a:t>
            </a:r>
            <a:r>
              <a:rPr lang="en-US" sz="1600" baseline="0" dirty="0" err="1">
                <a:solidFill>
                  <a:schemeClr val="bg1"/>
                </a:solidFill>
                <a:latin typeface="+mj-lt"/>
              </a:rPr>
              <a:t>magnis</a:t>
            </a:r>
            <a:r>
              <a:rPr lang="en-US" sz="1600" baseline="0" dirty="0">
                <a:solidFill>
                  <a:schemeClr val="bg1"/>
                </a:solidFill>
                <a:latin typeface="+mj-lt"/>
              </a:rPr>
              <a:t> dis parturient </a:t>
            </a:r>
            <a:r>
              <a:rPr lang="en-US" sz="1600" baseline="0" dirty="0" err="1">
                <a:solidFill>
                  <a:schemeClr val="bg1"/>
                </a:solidFill>
                <a:latin typeface="+mj-lt"/>
              </a:rPr>
              <a:t>montes</a:t>
            </a:r>
            <a:r>
              <a:rPr lang="en-US" sz="1600" baseline="0" dirty="0">
                <a:solidFill>
                  <a:schemeClr val="bg1"/>
                </a:solidFill>
                <a:latin typeface="+mj-lt"/>
              </a:rPr>
              <a:t>, </a:t>
            </a:r>
            <a:r>
              <a:rPr lang="en-US" sz="1600" baseline="0" dirty="0" err="1">
                <a:solidFill>
                  <a:schemeClr val="bg1"/>
                </a:solidFill>
                <a:latin typeface="+mj-lt"/>
              </a:rPr>
              <a:t>nascetur</a:t>
            </a:r>
            <a:r>
              <a:rPr lang="en-US" sz="1600" baseline="0" dirty="0">
                <a:solidFill>
                  <a:schemeClr val="bg1"/>
                </a:solidFill>
                <a:latin typeface="+mj-lt"/>
              </a:rPr>
              <a:t> </a:t>
            </a:r>
            <a:r>
              <a:rPr lang="en-US" sz="1600" baseline="0" dirty="0" err="1">
                <a:solidFill>
                  <a:schemeClr val="bg1"/>
                </a:solidFill>
                <a:latin typeface="+mj-lt"/>
              </a:rPr>
              <a:t>ridiculus</a:t>
            </a:r>
            <a:r>
              <a:rPr lang="en-US" sz="1600" baseline="0" dirty="0">
                <a:solidFill>
                  <a:schemeClr val="bg1"/>
                </a:solidFill>
                <a:latin typeface="+mj-lt"/>
              </a:rPr>
              <a:t> mus. Nam </a:t>
            </a:r>
            <a:r>
              <a:rPr lang="en-US" sz="1600" baseline="0" dirty="0" err="1">
                <a:solidFill>
                  <a:schemeClr val="bg1"/>
                </a:solidFill>
                <a:latin typeface="+mj-lt"/>
              </a:rPr>
              <a:t>eget</a:t>
            </a:r>
            <a:r>
              <a:rPr lang="en-US" sz="1600" baseline="0" dirty="0">
                <a:solidFill>
                  <a:schemeClr val="bg1"/>
                </a:solidFill>
                <a:latin typeface="+mj-lt"/>
              </a:rPr>
              <a:t> </a:t>
            </a:r>
            <a:r>
              <a:rPr lang="en-US" sz="1600" baseline="0" dirty="0" err="1">
                <a:solidFill>
                  <a:schemeClr val="bg1"/>
                </a:solidFill>
                <a:latin typeface="+mj-lt"/>
              </a:rPr>
              <a:t>enim</a:t>
            </a:r>
            <a:r>
              <a:rPr lang="en-US" sz="1600" baseline="0" dirty="0">
                <a:solidFill>
                  <a:schemeClr val="bg1"/>
                </a:solidFill>
                <a:latin typeface="+mj-lt"/>
              </a:rPr>
              <a:t> </a:t>
            </a:r>
            <a:r>
              <a:rPr lang="en-US" sz="1600" baseline="0" dirty="0" err="1">
                <a:solidFill>
                  <a:schemeClr val="bg1"/>
                </a:solidFill>
                <a:latin typeface="+mj-lt"/>
              </a:rPr>
              <a:t>mauris</a:t>
            </a:r>
            <a:r>
              <a:rPr lang="en-US" sz="1600" baseline="0" dirty="0">
                <a:solidFill>
                  <a:schemeClr val="bg1"/>
                </a:solidFill>
                <a:latin typeface="+mj-lt"/>
              </a:rPr>
              <a:t>. </a:t>
            </a:r>
            <a:r>
              <a:rPr lang="en-US" sz="1600" baseline="0" dirty="0" err="1">
                <a:solidFill>
                  <a:schemeClr val="bg1"/>
                </a:solidFill>
                <a:latin typeface="+mj-lt"/>
              </a:rPr>
              <a:t>Vivamus</a:t>
            </a:r>
            <a:r>
              <a:rPr lang="en-US" sz="1600" baseline="0" dirty="0">
                <a:solidFill>
                  <a:schemeClr val="bg1"/>
                </a:solidFill>
                <a:latin typeface="+mj-lt"/>
              </a:rPr>
              <a:t> sit </a:t>
            </a:r>
            <a:r>
              <a:rPr lang="en-US" sz="1600" baseline="0" dirty="0" err="1">
                <a:solidFill>
                  <a:schemeClr val="bg1"/>
                </a:solidFill>
                <a:latin typeface="+mj-lt"/>
              </a:rPr>
              <a:t>amet</a:t>
            </a:r>
            <a:r>
              <a:rPr lang="en-US" sz="1600" baseline="0" dirty="0">
                <a:solidFill>
                  <a:schemeClr val="bg1"/>
                </a:solidFill>
                <a:latin typeface="+mj-lt"/>
              </a:rPr>
              <a:t> </a:t>
            </a:r>
            <a:r>
              <a:rPr lang="en-US" sz="1600" baseline="0" dirty="0" err="1">
                <a:solidFill>
                  <a:schemeClr val="bg1"/>
                </a:solidFill>
                <a:latin typeface="+mj-lt"/>
              </a:rPr>
              <a:t>congue</a:t>
            </a:r>
            <a:r>
              <a:rPr lang="en-US" sz="1600" baseline="0" dirty="0">
                <a:solidFill>
                  <a:schemeClr val="bg1"/>
                </a:solidFill>
                <a:latin typeface="+mj-lt"/>
              </a:rPr>
              <a:t> </a:t>
            </a:r>
            <a:r>
              <a:rPr lang="en-US" sz="1600" baseline="0" dirty="0" err="1">
                <a:solidFill>
                  <a:schemeClr val="bg1"/>
                </a:solidFill>
                <a:latin typeface="+mj-lt"/>
              </a:rPr>
              <a:t>nunc</a:t>
            </a:r>
            <a:r>
              <a:rPr lang="en-US" sz="1600" baseline="0" dirty="0">
                <a:solidFill>
                  <a:schemeClr val="bg1"/>
                </a:solidFill>
                <a:latin typeface="+mj-lt"/>
              </a:rPr>
              <a:t>. </a:t>
            </a:r>
            <a:r>
              <a:rPr lang="en-US" sz="1600" baseline="0" dirty="0" err="1">
                <a:solidFill>
                  <a:schemeClr val="bg1"/>
                </a:solidFill>
                <a:latin typeface="+mj-lt"/>
              </a:rPr>
              <a:t>Duis</a:t>
            </a:r>
            <a:r>
              <a:rPr lang="en-US" sz="1600" baseline="0" dirty="0">
                <a:solidFill>
                  <a:schemeClr val="bg1"/>
                </a:solidFill>
                <a:latin typeface="+mj-lt"/>
              </a:rPr>
              <a:t> </a:t>
            </a:r>
            <a:r>
              <a:rPr lang="en-US" sz="1600" baseline="0" dirty="0" err="1">
                <a:solidFill>
                  <a:schemeClr val="bg1"/>
                </a:solidFill>
                <a:latin typeface="+mj-lt"/>
              </a:rPr>
              <a:t>pellentesque</a:t>
            </a:r>
            <a:r>
              <a:rPr lang="en-US" sz="1600" baseline="0" dirty="0">
                <a:solidFill>
                  <a:schemeClr val="bg1"/>
                </a:solidFill>
                <a:latin typeface="+mj-lt"/>
              </a:rPr>
              <a:t> </a:t>
            </a:r>
            <a:r>
              <a:rPr lang="en-US" sz="1600" baseline="0" dirty="0" err="1">
                <a:solidFill>
                  <a:schemeClr val="bg1"/>
                </a:solidFill>
                <a:latin typeface="+mj-lt"/>
              </a:rPr>
              <a:t>posuere</a:t>
            </a:r>
            <a:r>
              <a:rPr lang="en-US" sz="1600" baseline="0" dirty="0">
                <a:solidFill>
                  <a:schemeClr val="bg1"/>
                </a:solidFill>
                <a:latin typeface="+mj-lt"/>
              </a:rPr>
              <a:t> </a:t>
            </a:r>
            <a:r>
              <a:rPr lang="en-US" sz="1600" baseline="0" dirty="0" err="1">
                <a:solidFill>
                  <a:schemeClr val="bg1"/>
                </a:solidFill>
                <a:latin typeface="+mj-lt"/>
              </a:rPr>
              <a:t>rutrum</a:t>
            </a:r>
            <a:r>
              <a:rPr lang="en-US" sz="1600" baseline="0" dirty="0">
                <a:solidFill>
                  <a:schemeClr val="bg1"/>
                </a:solidFill>
                <a:latin typeface="+mj-lt"/>
              </a:rPr>
              <a:t>. </a:t>
            </a:r>
            <a:r>
              <a:rPr lang="en-US" sz="1600" baseline="0" dirty="0" err="1">
                <a:solidFill>
                  <a:schemeClr val="bg1"/>
                </a:solidFill>
                <a:latin typeface="+mj-lt"/>
              </a:rPr>
              <a:t>Pellentesque</a:t>
            </a:r>
            <a:r>
              <a:rPr lang="en-US" sz="1600" baseline="0" dirty="0">
                <a:solidFill>
                  <a:schemeClr val="bg1"/>
                </a:solidFill>
                <a:latin typeface="+mj-lt"/>
              </a:rPr>
              <a:t> ac </a:t>
            </a:r>
            <a:r>
              <a:rPr lang="en-US" sz="1600" baseline="0" dirty="0" err="1">
                <a:solidFill>
                  <a:schemeClr val="bg1"/>
                </a:solidFill>
                <a:latin typeface="+mj-lt"/>
              </a:rPr>
              <a:t>diam</a:t>
            </a:r>
            <a:r>
              <a:rPr lang="en-US" sz="1600" baseline="0" dirty="0">
                <a:solidFill>
                  <a:schemeClr val="bg1"/>
                </a:solidFill>
                <a:latin typeface="+mj-lt"/>
              </a:rPr>
              <a:t> </a:t>
            </a:r>
            <a:r>
              <a:rPr lang="en-US" sz="1600" baseline="0" dirty="0" err="1">
                <a:solidFill>
                  <a:schemeClr val="bg1"/>
                </a:solidFill>
                <a:latin typeface="+mj-lt"/>
              </a:rPr>
              <a:t>quis</a:t>
            </a:r>
            <a:r>
              <a:rPr lang="en-US" sz="1600" baseline="0" dirty="0">
                <a:solidFill>
                  <a:schemeClr val="bg1"/>
                </a:solidFill>
                <a:latin typeface="+mj-lt"/>
              </a:rPr>
              <a:t> </a:t>
            </a:r>
            <a:r>
              <a:rPr lang="en-US" sz="1600" baseline="0" dirty="0" err="1">
                <a:solidFill>
                  <a:schemeClr val="bg1"/>
                </a:solidFill>
                <a:latin typeface="+mj-lt"/>
              </a:rPr>
              <a:t>justo</a:t>
            </a:r>
            <a:r>
              <a:rPr lang="en-US" sz="1600" baseline="0" dirty="0">
                <a:solidFill>
                  <a:schemeClr val="bg1"/>
                </a:solidFill>
                <a:latin typeface="+mj-lt"/>
              </a:rPr>
              <a:t> </a:t>
            </a:r>
            <a:r>
              <a:rPr lang="en-US" sz="1600" baseline="0" dirty="0" err="1">
                <a:solidFill>
                  <a:schemeClr val="bg1"/>
                </a:solidFill>
                <a:latin typeface="+mj-lt"/>
              </a:rPr>
              <a:t>placerat</a:t>
            </a:r>
            <a:r>
              <a:rPr lang="en-US" sz="1600" baseline="0" dirty="0">
                <a:solidFill>
                  <a:schemeClr val="bg1"/>
                </a:solidFill>
                <a:latin typeface="+mj-lt"/>
              </a:rPr>
              <a:t> porta. </a:t>
            </a:r>
            <a:r>
              <a:rPr lang="en-US" sz="1600" baseline="0" dirty="0" err="1">
                <a:solidFill>
                  <a:schemeClr val="bg1"/>
                </a:solidFill>
                <a:latin typeface="+mj-lt"/>
              </a:rPr>
              <a:t>Phasellus</a:t>
            </a:r>
            <a:r>
              <a:rPr lang="en-US" sz="1600" baseline="0" dirty="0">
                <a:solidFill>
                  <a:schemeClr val="bg1"/>
                </a:solidFill>
                <a:latin typeface="+mj-lt"/>
              </a:rPr>
              <a:t> </a:t>
            </a:r>
            <a:r>
              <a:rPr lang="en-US" sz="1600" baseline="0" dirty="0" err="1">
                <a:solidFill>
                  <a:schemeClr val="bg1"/>
                </a:solidFill>
                <a:latin typeface="+mj-lt"/>
              </a:rPr>
              <a:t>bibendum</a:t>
            </a:r>
            <a:r>
              <a:rPr lang="en-US" sz="1600" baseline="0" dirty="0">
                <a:solidFill>
                  <a:schemeClr val="bg1"/>
                </a:solidFill>
                <a:latin typeface="+mj-lt"/>
              </a:rPr>
              <a:t> </a:t>
            </a:r>
            <a:r>
              <a:rPr lang="en-US" sz="1600" baseline="0" dirty="0" err="1">
                <a:solidFill>
                  <a:schemeClr val="bg1"/>
                </a:solidFill>
                <a:latin typeface="+mj-lt"/>
              </a:rPr>
              <a:t>vehicula</a:t>
            </a:r>
            <a:r>
              <a:rPr lang="en-US" sz="1600" baseline="0" dirty="0">
                <a:solidFill>
                  <a:schemeClr val="bg1"/>
                </a:solidFill>
                <a:latin typeface="+mj-lt"/>
              </a:rPr>
              <a:t> </a:t>
            </a:r>
            <a:r>
              <a:rPr lang="en-US" sz="1600" baseline="0" dirty="0" err="1">
                <a:solidFill>
                  <a:schemeClr val="bg1"/>
                </a:solidFill>
                <a:latin typeface="+mj-lt"/>
              </a:rPr>
              <a:t>sem</a:t>
            </a:r>
            <a:r>
              <a:rPr lang="en-US" sz="1600" baseline="0" dirty="0">
                <a:solidFill>
                  <a:schemeClr val="bg1"/>
                </a:solidFill>
                <a:latin typeface="+mj-lt"/>
              </a:rPr>
              <a:t> id </a:t>
            </a:r>
            <a:r>
              <a:rPr lang="en-US" sz="1600" baseline="0" dirty="0" err="1">
                <a:solidFill>
                  <a:schemeClr val="bg1"/>
                </a:solidFill>
                <a:latin typeface="+mj-lt"/>
              </a:rPr>
              <a:t>ornare</a:t>
            </a:r>
            <a:r>
              <a:rPr lang="en-US" sz="1600" baseline="0" dirty="0">
                <a:solidFill>
                  <a:schemeClr val="bg1"/>
                </a:solidFill>
                <a:latin typeface="+mj-lt"/>
              </a:rPr>
              <a:t>. Nam </a:t>
            </a:r>
            <a:r>
              <a:rPr lang="en-US" sz="1600" baseline="0" dirty="0" err="1">
                <a:solidFill>
                  <a:schemeClr val="bg1"/>
                </a:solidFill>
                <a:latin typeface="+mj-lt"/>
              </a:rPr>
              <a:t>commodo</a:t>
            </a:r>
            <a:r>
              <a:rPr lang="en-US" sz="1600" baseline="0" dirty="0">
                <a:solidFill>
                  <a:schemeClr val="bg1"/>
                </a:solidFill>
                <a:latin typeface="+mj-lt"/>
              </a:rPr>
              <a:t> ac </a:t>
            </a:r>
            <a:r>
              <a:rPr lang="en-US" sz="1600" baseline="0" dirty="0" err="1">
                <a:solidFill>
                  <a:schemeClr val="bg1"/>
                </a:solidFill>
                <a:latin typeface="+mj-lt"/>
              </a:rPr>
              <a:t>purus</a:t>
            </a:r>
            <a:r>
              <a:rPr lang="en-US" sz="1600" baseline="0" dirty="0">
                <a:solidFill>
                  <a:schemeClr val="bg1"/>
                </a:solidFill>
                <a:latin typeface="+mj-lt"/>
              </a:rPr>
              <a:t> </a:t>
            </a:r>
            <a:r>
              <a:rPr lang="en-US" sz="1600" baseline="0" dirty="0" err="1">
                <a:solidFill>
                  <a:schemeClr val="bg1"/>
                </a:solidFill>
                <a:latin typeface="+mj-lt"/>
              </a:rPr>
              <a:t>condimentum</a:t>
            </a:r>
            <a:r>
              <a:rPr lang="en-US" sz="1600" baseline="0" dirty="0">
                <a:solidFill>
                  <a:schemeClr val="bg1"/>
                </a:solidFill>
                <a:latin typeface="+mj-lt"/>
              </a:rPr>
              <a:t> porta. </a:t>
            </a:r>
            <a:r>
              <a:rPr lang="en-US" sz="1600" baseline="0" dirty="0" err="1">
                <a:solidFill>
                  <a:schemeClr val="bg1"/>
                </a:solidFill>
                <a:latin typeface="+mj-lt"/>
              </a:rPr>
              <a:t>Proin</a:t>
            </a:r>
            <a:r>
              <a:rPr lang="en-US" sz="1600" baseline="0" dirty="0">
                <a:solidFill>
                  <a:schemeClr val="bg1"/>
                </a:solidFill>
                <a:latin typeface="+mj-lt"/>
              </a:rPr>
              <a:t> </a:t>
            </a:r>
            <a:r>
              <a:rPr lang="en-US" sz="1600" baseline="0" dirty="0" err="1">
                <a:solidFill>
                  <a:schemeClr val="bg1"/>
                </a:solidFill>
                <a:latin typeface="+mj-lt"/>
              </a:rPr>
              <a:t>condimentum</a:t>
            </a:r>
            <a:r>
              <a:rPr lang="en-US" sz="1600" baseline="0" dirty="0">
                <a:solidFill>
                  <a:schemeClr val="bg1"/>
                </a:solidFill>
                <a:latin typeface="+mj-lt"/>
              </a:rPr>
              <a:t> </a:t>
            </a:r>
            <a:r>
              <a:rPr lang="en-US" sz="1600" baseline="0" dirty="0" err="1">
                <a:solidFill>
                  <a:schemeClr val="bg1"/>
                </a:solidFill>
                <a:latin typeface="+mj-lt"/>
              </a:rPr>
              <a:t>lectus</a:t>
            </a:r>
            <a:r>
              <a:rPr lang="en-US" sz="1600" baseline="0" dirty="0">
                <a:solidFill>
                  <a:schemeClr val="bg1"/>
                </a:solidFill>
                <a:latin typeface="+mj-lt"/>
              </a:rPr>
              <a:t> </a:t>
            </a:r>
            <a:r>
              <a:rPr lang="en-US" sz="1600" baseline="0" dirty="0" err="1">
                <a:solidFill>
                  <a:schemeClr val="bg1"/>
                </a:solidFill>
                <a:latin typeface="+mj-lt"/>
              </a:rPr>
              <a:t>leo</a:t>
            </a:r>
            <a:r>
              <a:rPr lang="en-US" sz="1600" baseline="0" dirty="0">
                <a:solidFill>
                  <a:schemeClr val="bg1"/>
                </a:solidFill>
                <a:latin typeface="+mj-lt"/>
              </a:rPr>
              <a:t>, in </a:t>
            </a:r>
            <a:r>
              <a:rPr lang="en-US" sz="1600" baseline="0" dirty="0" err="1">
                <a:solidFill>
                  <a:schemeClr val="bg1"/>
                </a:solidFill>
                <a:latin typeface="+mj-lt"/>
              </a:rPr>
              <a:t>lacinia</a:t>
            </a:r>
            <a:r>
              <a:rPr lang="en-US" sz="1600" baseline="0" dirty="0">
                <a:solidFill>
                  <a:schemeClr val="bg1"/>
                </a:solidFill>
                <a:latin typeface="+mj-lt"/>
              </a:rPr>
              <a:t> </a:t>
            </a:r>
            <a:r>
              <a:rPr lang="en-US" sz="1600" baseline="0" dirty="0" err="1">
                <a:solidFill>
                  <a:schemeClr val="bg1"/>
                </a:solidFill>
                <a:latin typeface="+mj-lt"/>
              </a:rPr>
              <a:t>diam</a:t>
            </a:r>
            <a:r>
              <a:rPr lang="en-US" sz="1600" baseline="0" dirty="0">
                <a:solidFill>
                  <a:schemeClr val="bg1"/>
                </a:solidFill>
                <a:latin typeface="+mj-lt"/>
              </a:rPr>
              <a:t> </a:t>
            </a:r>
            <a:r>
              <a:rPr lang="en-US" sz="1600" baseline="0" dirty="0" err="1">
                <a:solidFill>
                  <a:schemeClr val="bg1"/>
                </a:solidFill>
                <a:latin typeface="+mj-lt"/>
              </a:rPr>
              <a:t>placerat</a:t>
            </a:r>
            <a:r>
              <a:rPr lang="en-US" sz="1600" baseline="0" dirty="0">
                <a:solidFill>
                  <a:schemeClr val="bg1"/>
                </a:solidFill>
                <a:latin typeface="+mj-lt"/>
              </a:rPr>
              <a:t> convallis. </a:t>
            </a:r>
            <a:endParaRPr lang="en-US" sz="1600" b="1" spc="200" baseline="0" dirty="0">
              <a:solidFill>
                <a:schemeClr val="bg1"/>
              </a:solidFill>
              <a:latin typeface="+mj-lt"/>
              <a:ea typeface="Calibri" charset="0"/>
              <a:cs typeface="Calibri" charset="0"/>
            </a:endParaRPr>
          </a:p>
        </p:txBody>
      </p:sp>
      <p:pic>
        <p:nvPicPr>
          <p:cNvPr id="3" name="Picture 2"/>
          <p:cNvPicPr>
            <a:picLocks noChangeAspect="1"/>
          </p:cNvPicPr>
          <p:nvPr userDrawn="1"/>
        </p:nvPicPr>
        <p:blipFill rotWithShape="1">
          <a:blip r:embed="rId2" cstate="screen">
            <a:alphaModFix amt="16000"/>
            <a:extLst>
              <a:ext uri="{28A0092B-C50C-407E-A947-70E740481C1C}">
                <a14:useLocalDpi xmlns:a14="http://schemas.microsoft.com/office/drawing/2010/main"/>
              </a:ext>
            </a:extLst>
          </a:blip>
          <a:srcRect t="63049" r="42496"/>
          <a:stretch/>
        </p:blipFill>
        <p:spPr>
          <a:xfrm>
            <a:off x="1" y="-122440"/>
            <a:ext cx="1548202" cy="1187447"/>
          </a:xfrm>
          <a:prstGeom prst="rect">
            <a:avLst/>
          </a:prstGeom>
        </p:spPr>
      </p:pic>
      <p:pic>
        <p:nvPicPr>
          <p:cNvPr id="4" name="Picture 3"/>
          <p:cNvPicPr>
            <a:picLocks noChangeAspect="1"/>
          </p:cNvPicPr>
          <p:nvPr userDrawn="1"/>
        </p:nvPicPr>
        <p:blipFill rotWithShape="1">
          <a:blip r:embed="rId2" cstate="screen">
            <a:alphaModFix amt="16000"/>
            <a:extLst>
              <a:ext uri="{28A0092B-C50C-407E-A947-70E740481C1C}">
                <a14:useLocalDpi xmlns:a14="http://schemas.microsoft.com/office/drawing/2010/main"/>
              </a:ext>
            </a:extLst>
          </a:blip>
          <a:srcRect t="63049" r="42496"/>
          <a:stretch/>
        </p:blipFill>
        <p:spPr>
          <a:xfrm rot="10800000">
            <a:off x="7595798" y="3681859"/>
            <a:ext cx="1548202" cy="1187447"/>
          </a:xfrm>
          <a:prstGeom prst="rect">
            <a:avLst/>
          </a:prstGeom>
        </p:spPr>
      </p:pic>
      <p:sp>
        <p:nvSpPr>
          <p:cNvPr id="7"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8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3251066786"/>
      </p:ext>
    </p:extLst>
  </p:cSld>
  <p:clrMapOvr>
    <a:masterClrMapping/>
  </p:clrMapOvr>
  <p:extLst>
    <p:ext uri="{DCECCB84-F9BA-43D5-87BE-67443E8EF086}">
      <p15:sldGuideLst xmlns:p15="http://schemas.microsoft.com/office/powerpoint/2012/main">
        <p15:guide id="1" orient="horz" pos="15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Please Add Slide Headline Here</a:t>
            </a:r>
          </a:p>
        </p:txBody>
      </p:sp>
      <p:cxnSp>
        <p:nvCxnSpPr>
          <p:cNvPr id="4" name="Straight Connector 3"/>
          <p:cNvCxnSpPr/>
          <p:nvPr userDrawn="1"/>
        </p:nvCxnSpPr>
        <p:spPr>
          <a:xfrm>
            <a:off x="294409" y="716437"/>
            <a:ext cx="8555182"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8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1451431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aseStu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Please Add Slide Headline Here</a:t>
            </a:r>
          </a:p>
        </p:txBody>
      </p:sp>
      <p:cxnSp>
        <p:nvCxnSpPr>
          <p:cNvPr id="4" name="Straight Connector 3"/>
          <p:cNvCxnSpPr/>
          <p:nvPr userDrawn="1"/>
        </p:nvCxnSpPr>
        <p:spPr>
          <a:xfrm>
            <a:off x="294409" y="716437"/>
            <a:ext cx="8555182"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800" b="1" i="0">
                <a:solidFill>
                  <a:srgbClr val="FEFEFE"/>
                </a:solidFill>
                <a:latin typeface="+mj-lt"/>
              </a:defRPr>
            </a:lvl1pPr>
          </a:lstStyle>
          <a:p>
            <a:fld id="{3A707DD9-E92B-45E8-BE0A-E6B2EDF345EB}" type="slidenum">
              <a:rPr lang="en-US" smtClean="0"/>
              <a:pPr/>
              <a:t>‹#›</a:t>
            </a:fld>
            <a:endParaRPr lang="en-US" dirty="0"/>
          </a:p>
        </p:txBody>
      </p:sp>
      <p:cxnSp>
        <p:nvCxnSpPr>
          <p:cNvPr id="5" name="Straight Connector 4">
            <a:extLst>
              <a:ext uri="{FF2B5EF4-FFF2-40B4-BE49-F238E27FC236}">
                <a16:creationId xmlns:a16="http://schemas.microsoft.com/office/drawing/2014/main" id="{03040C60-A39E-8442-A520-BA092303AC98}"/>
              </a:ext>
            </a:extLst>
          </p:cNvPr>
          <p:cNvCxnSpPr/>
          <p:nvPr userDrawn="1"/>
        </p:nvCxnSpPr>
        <p:spPr>
          <a:xfrm flipV="1">
            <a:off x="5986464" y="703218"/>
            <a:ext cx="0" cy="4123421"/>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8">
            <a:extLst>
              <a:ext uri="{FF2B5EF4-FFF2-40B4-BE49-F238E27FC236}">
                <a16:creationId xmlns:a16="http://schemas.microsoft.com/office/drawing/2014/main" id="{21FF28FE-B84E-5D44-B6A6-4B55087B1239}"/>
              </a:ext>
            </a:extLst>
          </p:cNvPr>
          <p:cNvSpPr>
            <a:spLocks noGrp="1"/>
          </p:cNvSpPr>
          <p:nvPr>
            <p:ph type="pic" sz="quarter" idx="11" hasCustomPrompt="1"/>
          </p:nvPr>
        </p:nvSpPr>
        <p:spPr>
          <a:xfrm>
            <a:off x="0" y="711726"/>
            <a:ext cx="5986464" cy="4089993"/>
          </a:xfrm>
        </p:spPr>
        <p:txBody>
          <a:bodyPr anchor="ctr">
            <a:normAutofit/>
          </a:bodyPr>
          <a:lstStyle>
            <a:lvl1pPr marL="0" indent="0" algn="ctr">
              <a:buNone/>
              <a:defRPr sz="1600"/>
            </a:lvl1pPr>
          </a:lstStyle>
          <a:p>
            <a:r>
              <a:rPr lang="en-US" dirty="0"/>
              <a:t>Please add picture here</a:t>
            </a:r>
          </a:p>
          <a:p>
            <a:endParaRPr lang="en-US" dirty="0"/>
          </a:p>
          <a:p>
            <a:endParaRPr lang="en-US" dirty="0"/>
          </a:p>
        </p:txBody>
      </p:sp>
      <p:sp>
        <p:nvSpPr>
          <p:cNvPr id="7" name="Shape 920">
            <a:extLst>
              <a:ext uri="{FF2B5EF4-FFF2-40B4-BE49-F238E27FC236}">
                <a16:creationId xmlns:a16="http://schemas.microsoft.com/office/drawing/2014/main" id="{D1A5E50C-7A92-6F49-870C-2507B203D755}"/>
              </a:ext>
            </a:extLst>
          </p:cNvPr>
          <p:cNvSpPr/>
          <p:nvPr userDrawn="1"/>
        </p:nvSpPr>
        <p:spPr>
          <a:xfrm>
            <a:off x="5986464" y="711726"/>
            <a:ext cx="3157536" cy="518593"/>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wrap="square" lIns="0" tIns="28575" rIns="0" bIns="28575" anchor="ctr">
            <a:noAutofit/>
          </a:bodyPr>
          <a:lstStyle/>
          <a:p>
            <a:pPr marR="23813" indent="23813" algn="ctr" defTabSz="309567">
              <a:lnSpc>
                <a:spcPct val="90000"/>
              </a:lnSpc>
              <a:defRPr sz="2800" cap="all">
                <a:solidFill>
                  <a:srgbClr val="FFFFFF"/>
                </a:solidFill>
                <a:latin typeface="Oswald DemiBold"/>
                <a:ea typeface="Oswald DemiBold"/>
                <a:cs typeface="Oswald DemiBold"/>
                <a:sym typeface="Oswald DemiBold"/>
              </a:defRPr>
            </a:pPr>
            <a:endParaRPr sz="1200" b="1" kern="0" cap="all" spc="100" dirty="0">
              <a:solidFill>
                <a:srgbClr val="FFFFFF"/>
              </a:solidFill>
              <a:latin typeface="Calibri" charset="0"/>
              <a:ea typeface="Calibri" charset="0"/>
              <a:cs typeface="Calibri" charset="0"/>
              <a:sym typeface="Oswald DemiBold"/>
            </a:endParaRPr>
          </a:p>
        </p:txBody>
      </p:sp>
      <p:sp>
        <p:nvSpPr>
          <p:cNvPr id="9" name="Title Placeholder 1">
            <a:extLst>
              <a:ext uri="{FF2B5EF4-FFF2-40B4-BE49-F238E27FC236}">
                <a16:creationId xmlns:a16="http://schemas.microsoft.com/office/drawing/2014/main" id="{D86B7237-6AD3-844E-9A6E-C3E0C1013AD4}"/>
              </a:ext>
            </a:extLst>
          </p:cNvPr>
          <p:cNvSpPr>
            <a:spLocks noGrp="1"/>
          </p:cNvSpPr>
          <p:nvPr>
            <p:ph type="body" sz="quarter" idx="12" hasCustomPrompt="1"/>
          </p:nvPr>
        </p:nvSpPr>
        <p:spPr>
          <a:xfrm>
            <a:off x="5986462" y="769496"/>
            <a:ext cx="3157537" cy="438912"/>
          </a:xfrm>
          <a:noFill/>
          <a:ln>
            <a:noFill/>
          </a:ln>
        </p:spPr>
        <p:txBody>
          <a:bodyPr wrap="none" lIns="91440" tIns="0" rIns="91440" bIns="0" anchor="ctr">
            <a:noAutofit/>
          </a:bodyPr>
          <a:lstStyle>
            <a:lvl1pPr marL="0" indent="0" algn="ctr">
              <a:buNone/>
              <a:defRPr sz="1200" b="1" i="0" cap="all" spc="200" baseline="0">
                <a:solidFill>
                  <a:schemeClr val="bg1"/>
                </a:solidFill>
              </a:defRPr>
            </a:lvl1pPr>
            <a:lvl2pPr marL="457200" indent="0">
              <a:buNone/>
              <a:defRPr b="1" i="0" cap="all" spc="200" baseline="0"/>
            </a:lvl2pPr>
            <a:lvl3pPr marL="914400" indent="0">
              <a:buNone/>
              <a:defRPr b="1" i="0" cap="all" spc="200" baseline="0"/>
            </a:lvl3pPr>
            <a:lvl4pPr marL="1371600" indent="0">
              <a:buNone/>
              <a:defRPr b="1" i="0" cap="all" spc="200" baseline="0"/>
            </a:lvl4pPr>
            <a:lvl5pPr marL="1828800" indent="0">
              <a:buFont typeface="Arial" panose="020B0604020202020204" pitchFamily="34" charset="0"/>
              <a:buNone/>
              <a:defRPr b="1" i="0" cap="all" spc="200" baseline="0"/>
            </a:lvl5pPr>
          </a:lstStyle>
          <a:p>
            <a:pPr lvl="0"/>
            <a:r>
              <a:rPr lang="en-US" dirty="0"/>
              <a:t>ADD TITILE HERE</a:t>
            </a:r>
          </a:p>
        </p:txBody>
      </p:sp>
      <p:sp>
        <p:nvSpPr>
          <p:cNvPr id="10" name="Content Placeholder 5">
            <a:extLst>
              <a:ext uri="{FF2B5EF4-FFF2-40B4-BE49-F238E27FC236}">
                <a16:creationId xmlns:a16="http://schemas.microsoft.com/office/drawing/2014/main" id="{94328E10-B013-0A4C-A50C-6D1D6CFD70B7}"/>
              </a:ext>
            </a:extLst>
          </p:cNvPr>
          <p:cNvSpPr>
            <a:spLocks noGrp="1"/>
          </p:cNvSpPr>
          <p:nvPr>
            <p:ph sz="quarter" idx="10" hasCustomPrompt="1"/>
          </p:nvPr>
        </p:nvSpPr>
        <p:spPr>
          <a:xfrm>
            <a:off x="6193213" y="1772289"/>
            <a:ext cx="2656378" cy="3054350"/>
          </a:xfrm>
        </p:spPr>
        <p:txBody>
          <a:bodyPr/>
          <a:lstStyle>
            <a:lvl1pPr marL="0" marR="0" indent="0" algn="l" defTabSz="914400" rtl="0" eaLnBrk="1" fontAlgn="auto" latinLnBrk="0" hangingPunct="1">
              <a:lnSpc>
                <a:spcPts val="1480"/>
              </a:lnSpc>
              <a:spcBef>
                <a:spcPts val="264"/>
              </a:spcBef>
              <a:spcAft>
                <a:spcPts val="300"/>
              </a:spcAft>
              <a:buClrTx/>
              <a:buSzTx/>
              <a:buFont typeface="Arial" panose="020B0604020202020204" pitchFamily="34" charset="0"/>
              <a:buNone/>
              <a:tabLst/>
              <a:defRPr sz="900">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p>
          <a:p>
            <a:pPr marL="171450" marR="0" lvl="0" indent="-171450" algn="l" defTabSz="914400" rtl="0" eaLnBrk="1" fontAlgn="auto" latinLnBrk="0" hangingPunct="1">
              <a:lnSpc>
                <a:spcPts val="1480"/>
              </a:lnSpc>
              <a:spcBef>
                <a:spcPts val="264"/>
              </a:spcBef>
              <a:spcAft>
                <a:spcPts val="300"/>
              </a:spcAft>
              <a:buClrTx/>
              <a:buSzTx/>
              <a:buFont typeface="Arial" panose="020B0604020202020204" pitchFamily="34" charset="0"/>
              <a:buChar char="•"/>
              <a:tabLst/>
              <a:defRPr/>
            </a:pPr>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p>
        </p:txBody>
      </p:sp>
      <p:sp>
        <p:nvSpPr>
          <p:cNvPr id="11" name="Text Placeholder 4">
            <a:extLst>
              <a:ext uri="{FF2B5EF4-FFF2-40B4-BE49-F238E27FC236}">
                <a16:creationId xmlns:a16="http://schemas.microsoft.com/office/drawing/2014/main" id="{ABD56F5B-8455-0345-910E-53CDD8476F9B}"/>
              </a:ext>
            </a:extLst>
          </p:cNvPr>
          <p:cNvSpPr>
            <a:spLocks noGrp="1"/>
          </p:cNvSpPr>
          <p:nvPr>
            <p:ph type="body" sz="quarter" idx="13" hasCustomPrompt="1"/>
          </p:nvPr>
        </p:nvSpPr>
        <p:spPr>
          <a:xfrm>
            <a:off x="6193213" y="1429389"/>
            <a:ext cx="2656378" cy="342900"/>
          </a:xfrm>
        </p:spPr>
        <p:txBody>
          <a:bodyPr wrap="none" bIns="0">
            <a:noAutofit/>
          </a:bodyPr>
          <a:lstStyle>
            <a:lvl1pPr marL="0" indent="0">
              <a:spcBef>
                <a:spcPts val="288"/>
              </a:spcBef>
              <a:buNone/>
              <a:defRPr sz="1200" b="1" i="0" cap="all" spc="200" baseline="0">
                <a:solidFill>
                  <a:schemeClr val="accent2"/>
                </a:solidFill>
              </a:defRPr>
            </a:lvl1pPr>
          </a:lstStyle>
          <a:p>
            <a:pPr lvl="0"/>
            <a:r>
              <a:rPr lang="en-US" dirty="0"/>
              <a:t>Highlight goes here</a:t>
            </a:r>
          </a:p>
        </p:txBody>
      </p:sp>
    </p:spTree>
    <p:extLst>
      <p:ext uri="{BB962C8B-B14F-4D97-AF65-F5344CB8AC3E}">
        <p14:creationId xmlns:p14="http://schemas.microsoft.com/office/powerpoint/2010/main" val="151189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Custom Pictu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466" y="1412416"/>
            <a:ext cx="4315968" cy="1421928"/>
          </a:xfrm>
        </p:spPr>
        <p:txBody>
          <a:bodyPr/>
          <a:lstStyle>
            <a:lvl1pPr>
              <a:defRPr>
                <a:solidFill>
                  <a:schemeClr val="bg1"/>
                </a:solidFill>
              </a:defRPr>
            </a:lvl1pPr>
          </a:lstStyle>
          <a:p>
            <a:r>
              <a:rPr lang="en-US" dirty="0"/>
              <a:t>Please add title here</a:t>
            </a:r>
          </a:p>
        </p:txBody>
      </p:sp>
      <p:sp>
        <p:nvSpPr>
          <p:cNvPr id="3" name="Date Placeholder 2"/>
          <p:cNvSpPr>
            <a:spLocks noGrp="1"/>
          </p:cNvSpPr>
          <p:nvPr>
            <p:ph type="dt" sz="half" idx="10"/>
          </p:nvPr>
        </p:nvSpPr>
        <p:spPr>
          <a:xfrm>
            <a:off x="531466" y="3843769"/>
            <a:ext cx="1945326" cy="399456"/>
          </a:xfrm>
        </p:spPr>
        <p:txBody>
          <a:bodyPr tIns="0" anchor="ctr" anchorCtr="0"/>
          <a:lstStyle>
            <a:lvl1pPr>
              <a:defRPr cap="all" baseline="0">
                <a:solidFill>
                  <a:schemeClr val="bg1"/>
                </a:solidFill>
              </a:defRPr>
            </a:lvl1pPr>
          </a:lstStyle>
          <a:p>
            <a:r>
              <a:rPr lang="en-US" dirty="0"/>
              <a:t>DATE OR VENUE</a:t>
            </a:r>
          </a:p>
        </p:txBody>
      </p:sp>
      <p:sp>
        <p:nvSpPr>
          <p:cNvPr id="7" name="Text Placeholder 6"/>
          <p:cNvSpPr>
            <a:spLocks noGrp="1"/>
          </p:cNvSpPr>
          <p:nvPr>
            <p:ph type="body" sz="quarter" idx="11" hasCustomPrompt="1"/>
          </p:nvPr>
        </p:nvSpPr>
        <p:spPr>
          <a:xfrm>
            <a:off x="531466" y="3049747"/>
            <a:ext cx="4315968" cy="313932"/>
          </a:xfrm>
          <a:prstGeom prst="rect">
            <a:avLst/>
          </a:prstGeom>
        </p:spPr>
        <p:txBody>
          <a:bodyPr wrap="square" lIns="0" tIns="0" rIns="0" bIns="0" anchor="ctr">
            <a:noAutofit/>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Please add subtitle here</a:t>
            </a:r>
          </a:p>
        </p:txBody>
      </p:sp>
      <p:sp>
        <p:nvSpPr>
          <p:cNvPr id="5" name="Picture Placeholder 4"/>
          <p:cNvSpPr>
            <a:spLocks noGrp="1"/>
          </p:cNvSpPr>
          <p:nvPr>
            <p:ph type="pic" sz="quarter" idx="12" hasCustomPrompt="1"/>
          </p:nvPr>
        </p:nvSpPr>
        <p:spPr>
          <a:xfrm>
            <a:off x="5334000" y="0"/>
            <a:ext cx="3810000" cy="5143500"/>
          </a:xfrm>
          <a:prstGeom prst="rect">
            <a:avLst/>
          </a:prstGeom>
          <a:noFill/>
          <a:ln>
            <a:noFill/>
          </a:ln>
        </p:spPr>
        <p:txBody>
          <a:bodyPr anchor="ctr"/>
          <a:lstStyle>
            <a:lvl1pPr algn="ctr">
              <a:defRPr baseline="0"/>
            </a:lvl1pPr>
          </a:lstStyle>
          <a:p>
            <a:r>
              <a:rPr lang="en-US" dirty="0"/>
              <a:t>Please add cover picture here</a:t>
            </a:r>
          </a:p>
          <a:p>
            <a:endParaRPr lang="en-US" dirty="0"/>
          </a:p>
          <a:p>
            <a:endParaRPr lang="en-US" dirty="0"/>
          </a:p>
        </p:txBody>
      </p:sp>
      <p:sp>
        <p:nvSpPr>
          <p:cNvPr id="11" name="Text Placeholder 10"/>
          <p:cNvSpPr>
            <a:spLocks noGrp="1"/>
          </p:cNvSpPr>
          <p:nvPr>
            <p:ph type="body" sz="quarter" idx="13" hasCustomPrompt="1"/>
          </p:nvPr>
        </p:nvSpPr>
        <p:spPr>
          <a:xfrm>
            <a:off x="5073801" y="0"/>
            <a:ext cx="530352" cy="5143500"/>
          </a:xfrm>
          <a:prstGeom prst="rect">
            <a:avLst/>
          </a:prstGeom>
          <a:blipFill>
            <a:blip r:embed="rId2"/>
            <a:stretch>
              <a:fillRect/>
            </a:stretch>
          </a:blipFill>
        </p:spPr>
        <p:txBody>
          <a:bodyPr/>
          <a:lstStyle/>
          <a:p>
            <a:pPr lvl="0"/>
            <a:r>
              <a:rPr lang="en-US" dirty="0"/>
              <a:t> </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flipH="1" flipV="1">
            <a:off x="627880" y="511280"/>
            <a:ext cx="891284" cy="316033"/>
          </a:xfrm>
          <a:prstGeom prst="rect">
            <a:avLst/>
          </a:prstGeom>
        </p:spPr>
      </p:pic>
      <p:sp>
        <p:nvSpPr>
          <p:cNvPr id="9" name="TextBox 8">
            <a:extLst>
              <a:ext uri="{FF2B5EF4-FFF2-40B4-BE49-F238E27FC236}">
                <a16:creationId xmlns:a16="http://schemas.microsoft.com/office/drawing/2014/main" id="{2581AF72-7AD6-334A-BFA2-32789379DA3D}"/>
              </a:ext>
            </a:extLst>
          </p:cNvPr>
          <p:cNvSpPr txBox="1"/>
          <p:nvPr userDrawn="1"/>
        </p:nvSpPr>
        <p:spPr>
          <a:xfrm>
            <a:off x="421400" y="4877348"/>
            <a:ext cx="2422187" cy="20005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mj-lt"/>
              </a:rPr>
              <a:t>CONFIDENTIAL  |  </a:t>
            </a:r>
            <a:r>
              <a:rPr lang="en-US" sz="700" b="0" i="0" u="none" strike="noStrike" kern="1200" baseline="0" dirty="0">
                <a:solidFill>
                  <a:schemeClr val="bg1"/>
                </a:solidFill>
                <a:effectLst/>
                <a:latin typeface="+mj-lt"/>
                <a:ea typeface="+mn-ea"/>
                <a:cs typeface="+mn-cs"/>
              </a:rPr>
              <a:t>© 2020 EPAM Systems, Inc.</a:t>
            </a:r>
            <a:endParaRPr lang="en-US" sz="700" dirty="0">
              <a:latin typeface="+mj-lt"/>
            </a:endParaRPr>
          </a:p>
        </p:txBody>
      </p:sp>
    </p:spTree>
    <p:extLst>
      <p:ext uri="{BB962C8B-B14F-4D97-AF65-F5344CB8AC3E}">
        <p14:creationId xmlns:p14="http://schemas.microsoft.com/office/powerpoint/2010/main" val="2992641235"/>
      </p:ext>
    </p:extLst>
  </p:cSld>
  <p:clrMapOvr>
    <a:masterClrMapping/>
  </p:clrMapOvr>
  <p:extLst>
    <p:ext uri="{DCECCB84-F9BA-43D5-87BE-67443E8EF086}">
      <p15:sldGuideLst xmlns:p15="http://schemas.microsoft.com/office/powerpoint/2012/main">
        <p15:guide id="1" pos="33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8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331632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er - EPAM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80954" y="1803228"/>
            <a:ext cx="5582093" cy="1220182"/>
          </a:xfrm>
          <a:ln w="6350">
            <a:solidFill>
              <a:schemeClr val="bg1"/>
            </a:solidFill>
          </a:ln>
        </p:spPr>
        <p:txBody>
          <a:bodyPr/>
          <a:lstStyle>
            <a:lvl1pPr algn="ctr">
              <a:lnSpc>
                <a:spcPct val="100000"/>
              </a:lnSpc>
              <a:spcBef>
                <a:spcPts val="380"/>
              </a:spcBef>
              <a:spcAft>
                <a:spcPts val="300"/>
              </a:spcAft>
              <a:defRPr sz="1600" b="1" spc="200" baseline="0">
                <a:latin typeface="+mn-lt"/>
              </a:defRPr>
            </a:lvl1pPr>
          </a:lstStyle>
          <a:p>
            <a:r>
              <a:rPr lang="en-US" dirty="0"/>
              <a:t>Please add BREAKER SLIDE TITLE HERE</a:t>
            </a:r>
            <a:br>
              <a:rPr lang="en-US" dirty="0"/>
            </a:br>
            <a:r>
              <a:rPr lang="en-US" dirty="0"/>
              <a:t>Please add SECOND LINE OF TITLE HERE</a:t>
            </a:r>
          </a:p>
        </p:txBody>
      </p:sp>
    </p:spTree>
    <p:extLst>
      <p:ext uri="{BB962C8B-B14F-4D97-AF65-F5344CB8AC3E}">
        <p14:creationId xmlns:p14="http://schemas.microsoft.com/office/powerpoint/2010/main" val="1860875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er - Brigh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80954" y="1803228"/>
            <a:ext cx="5582093" cy="1220182"/>
          </a:xfrm>
          <a:ln w="6350">
            <a:solidFill>
              <a:schemeClr val="bg1"/>
            </a:solidFill>
          </a:ln>
        </p:spPr>
        <p:txBody>
          <a:bodyPr/>
          <a:lstStyle>
            <a:lvl1pPr algn="ctr">
              <a:lnSpc>
                <a:spcPct val="100000"/>
              </a:lnSpc>
              <a:spcBef>
                <a:spcPts val="380"/>
              </a:spcBef>
              <a:spcAft>
                <a:spcPts val="300"/>
              </a:spcAft>
              <a:defRPr sz="1600" b="1" spc="200" baseline="0"/>
            </a:lvl1pPr>
          </a:lstStyle>
          <a:p>
            <a:r>
              <a:rPr lang="en-US" dirty="0"/>
              <a:t>Please add BREAKER SLIDE TITLE HERE</a:t>
            </a:r>
            <a:br>
              <a:rPr lang="en-US" dirty="0"/>
            </a:br>
            <a:r>
              <a:rPr lang="en-US" dirty="0"/>
              <a:t>Please add SECOND LINE OF TITLE HERE</a:t>
            </a:r>
          </a:p>
        </p:txBody>
      </p:sp>
    </p:spTree>
    <p:extLst>
      <p:ext uri="{BB962C8B-B14F-4D97-AF65-F5344CB8AC3E}">
        <p14:creationId xmlns:p14="http://schemas.microsoft.com/office/powerpoint/2010/main" val="3046195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er - Lime Gre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80954" y="1803228"/>
            <a:ext cx="5582093" cy="1220182"/>
          </a:xfrm>
          <a:ln w="6350">
            <a:solidFill>
              <a:schemeClr val="bg1"/>
            </a:solidFill>
          </a:ln>
        </p:spPr>
        <p:txBody>
          <a:bodyPr/>
          <a:lstStyle>
            <a:lvl1pPr algn="ctr">
              <a:lnSpc>
                <a:spcPct val="100000"/>
              </a:lnSpc>
              <a:spcBef>
                <a:spcPts val="380"/>
              </a:spcBef>
              <a:spcAft>
                <a:spcPts val="300"/>
              </a:spcAft>
              <a:defRPr sz="1600" b="1" spc="200" baseline="0"/>
            </a:lvl1pPr>
          </a:lstStyle>
          <a:p>
            <a:r>
              <a:rPr lang="en-US" dirty="0"/>
              <a:t>Please add BREAKER SLIDE TITLE HERE</a:t>
            </a:r>
            <a:br>
              <a:rPr lang="en-US" dirty="0"/>
            </a:br>
            <a:r>
              <a:rPr lang="en-US" dirty="0"/>
              <a:t>Please add SECOND LINE OF TITLE HERE</a:t>
            </a:r>
          </a:p>
        </p:txBody>
      </p:sp>
    </p:spTree>
    <p:extLst>
      <p:ext uri="{BB962C8B-B14F-4D97-AF65-F5344CB8AC3E}">
        <p14:creationId xmlns:p14="http://schemas.microsoft.com/office/powerpoint/2010/main" val="1625251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er - Coral">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80954" y="1803228"/>
            <a:ext cx="5582093" cy="1220182"/>
          </a:xfrm>
          <a:ln w="6350">
            <a:solidFill>
              <a:schemeClr val="bg1"/>
            </a:solidFill>
          </a:ln>
        </p:spPr>
        <p:txBody>
          <a:bodyPr/>
          <a:lstStyle>
            <a:lvl1pPr algn="ctr">
              <a:lnSpc>
                <a:spcPct val="100000"/>
              </a:lnSpc>
              <a:spcBef>
                <a:spcPts val="380"/>
              </a:spcBef>
              <a:spcAft>
                <a:spcPts val="300"/>
              </a:spcAft>
              <a:defRPr sz="1600" b="1" spc="200" baseline="0"/>
            </a:lvl1pPr>
          </a:lstStyle>
          <a:p>
            <a:r>
              <a:rPr lang="en-US" dirty="0"/>
              <a:t>Please add BREAKER SLIDE TITLE HERE</a:t>
            </a:r>
            <a:br>
              <a:rPr lang="en-US" dirty="0"/>
            </a:br>
            <a:r>
              <a:rPr lang="en-US" dirty="0"/>
              <a:t>Please add SECOND LINE OF TITLE HERE</a:t>
            </a:r>
          </a:p>
        </p:txBody>
      </p:sp>
    </p:spTree>
    <p:extLst>
      <p:ext uri="{BB962C8B-B14F-4D97-AF65-F5344CB8AC3E}">
        <p14:creationId xmlns:p14="http://schemas.microsoft.com/office/powerpoint/2010/main" val="216545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nva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E38DE0-131E-E04E-BD2E-B00FD5B34CB6}"/>
              </a:ext>
            </a:extLst>
          </p:cNvPr>
          <p:cNvSpPr txBox="1"/>
          <p:nvPr userDrawn="1"/>
        </p:nvSpPr>
        <p:spPr>
          <a:xfrm>
            <a:off x="130783" y="4877348"/>
            <a:ext cx="2422187" cy="20005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mj-lt"/>
              </a:rPr>
              <a:t>CONFIDENTIAL  |  </a:t>
            </a:r>
            <a:r>
              <a:rPr lang="en-US" sz="700" b="0" i="0" u="none" strike="noStrike" kern="1200" baseline="0" dirty="0">
                <a:solidFill>
                  <a:schemeClr val="bg1"/>
                </a:solidFill>
                <a:effectLst/>
                <a:latin typeface="+mj-lt"/>
                <a:ea typeface="+mn-ea"/>
                <a:cs typeface="+mn-cs"/>
              </a:rPr>
              <a:t>© 2020 EPAM Systems, Inc.</a:t>
            </a:r>
            <a:endParaRPr lang="en-US" sz="700" dirty="0">
              <a:latin typeface="+mj-lt"/>
            </a:endParaRPr>
          </a:p>
        </p:txBody>
      </p:sp>
    </p:spTree>
    <p:extLst>
      <p:ext uri="{BB962C8B-B14F-4D97-AF65-F5344CB8AC3E}">
        <p14:creationId xmlns:p14="http://schemas.microsoft.com/office/powerpoint/2010/main" val="2507877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with Highligh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Please Add Slide Headline Here</a:t>
            </a:r>
          </a:p>
        </p:txBody>
      </p:sp>
      <p:sp>
        <p:nvSpPr>
          <p:cNvPr id="6" name="Content Placeholder 5"/>
          <p:cNvSpPr>
            <a:spLocks noGrp="1"/>
          </p:cNvSpPr>
          <p:nvPr>
            <p:ph sz="quarter" idx="10" hasCustomPrompt="1"/>
          </p:nvPr>
        </p:nvSpPr>
        <p:spPr>
          <a:xfrm>
            <a:off x="357189" y="1422400"/>
            <a:ext cx="3986212" cy="3054350"/>
          </a:xfrm>
        </p:spPr>
        <p:txBody>
          <a:bodyPr/>
          <a:lstStyle>
            <a:lvl1pPr marL="171450" marR="0" indent="-171450" algn="l" defTabSz="914400" rtl="0" eaLnBrk="1" fontAlgn="auto" latinLnBrk="0" hangingPunct="1">
              <a:lnSpc>
                <a:spcPts val="1600"/>
              </a:lnSpc>
              <a:spcBef>
                <a:spcPts val="264"/>
              </a:spcBef>
              <a:spcAft>
                <a:spcPts val="300"/>
              </a:spcAft>
              <a:buClrTx/>
              <a:buSzTx/>
              <a:buFont typeface="Arial" panose="020B0604020202020204" pitchFamily="34" charset="0"/>
              <a:buChar char="•"/>
              <a:tabLst/>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r>
              <a:rPr lang="en-US" dirty="0"/>
              <a:t> </a:t>
            </a:r>
          </a:p>
          <a:p>
            <a:pPr lvl="0"/>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endParaRPr lang="en-US" dirty="0"/>
          </a:p>
        </p:txBody>
      </p:sp>
      <p:sp>
        <p:nvSpPr>
          <p:cNvPr id="9" name="Picture Placeholder 8"/>
          <p:cNvSpPr>
            <a:spLocks noGrp="1"/>
          </p:cNvSpPr>
          <p:nvPr>
            <p:ph type="pic" sz="quarter" idx="11" hasCustomPrompt="1"/>
          </p:nvPr>
        </p:nvSpPr>
        <p:spPr>
          <a:xfrm>
            <a:off x="5334000" y="0"/>
            <a:ext cx="3810000" cy="4819650"/>
          </a:xfrm>
        </p:spPr>
        <p:txBody>
          <a:bodyPr anchor="ctr">
            <a:normAutofit/>
          </a:bodyPr>
          <a:lstStyle>
            <a:lvl1pPr marL="0" indent="0" algn="ctr">
              <a:buNone/>
              <a:defRPr sz="1600"/>
            </a:lvl1pPr>
          </a:lstStyle>
          <a:p>
            <a:r>
              <a:rPr lang="en-US" dirty="0"/>
              <a:t>Please add picture here</a:t>
            </a:r>
          </a:p>
          <a:p>
            <a:endParaRPr lang="en-US" dirty="0"/>
          </a:p>
          <a:p>
            <a:endParaRPr lang="en-US" dirty="0"/>
          </a:p>
        </p:txBody>
      </p:sp>
      <p:sp>
        <p:nvSpPr>
          <p:cNvPr id="5" name="Text Placeholder 4"/>
          <p:cNvSpPr>
            <a:spLocks noGrp="1"/>
          </p:cNvSpPr>
          <p:nvPr>
            <p:ph type="body" sz="quarter" idx="12" hasCustomPrompt="1"/>
          </p:nvPr>
        </p:nvSpPr>
        <p:spPr>
          <a:xfrm>
            <a:off x="357189" y="1079500"/>
            <a:ext cx="3986212" cy="342900"/>
          </a:xfrm>
        </p:spPr>
        <p:txBody>
          <a:bodyPr wrap="none" bIns="0">
            <a:noAutofit/>
          </a:bodyPr>
          <a:lstStyle>
            <a:lvl1pPr marL="0" indent="0">
              <a:spcBef>
                <a:spcPts val="288"/>
              </a:spcBef>
              <a:buNone/>
              <a:defRPr sz="1200" b="1" i="0" cap="all" spc="200" baseline="0">
                <a:solidFill>
                  <a:schemeClr val="accent2"/>
                </a:solidFill>
              </a:defRPr>
            </a:lvl1pPr>
          </a:lstStyle>
          <a:p>
            <a:pPr lvl="0"/>
            <a:r>
              <a:rPr lang="en-US" dirty="0"/>
              <a:t>Highlight goes here</a:t>
            </a:r>
          </a:p>
        </p:txBody>
      </p:sp>
      <p:cxnSp>
        <p:nvCxnSpPr>
          <p:cNvPr id="7" name="Straight Connector 6"/>
          <p:cNvCxnSpPr/>
          <p:nvPr userDrawn="1"/>
        </p:nvCxnSpPr>
        <p:spPr>
          <a:xfrm>
            <a:off x="294409" y="716437"/>
            <a:ext cx="4222029"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8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471323788"/>
      </p:ext>
    </p:extLst>
  </p:cSld>
  <p:clrMapOvr>
    <a:masterClrMapping/>
  </p:clrMapOvr>
  <p:extLst>
    <p:ext uri="{DCECCB84-F9BA-43D5-87BE-67443E8EF086}">
      <p15:sldGuideLst xmlns:p15="http://schemas.microsoft.com/office/powerpoint/2012/main">
        <p15:guide id="1" pos="33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Please Add Slide Headline Here</a:t>
            </a:r>
          </a:p>
        </p:txBody>
      </p:sp>
      <p:sp>
        <p:nvSpPr>
          <p:cNvPr id="6" name="Content Placeholder 5"/>
          <p:cNvSpPr>
            <a:spLocks noGrp="1"/>
          </p:cNvSpPr>
          <p:nvPr>
            <p:ph sz="quarter" idx="10" hasCustomPrompt="1"/>
          </p:nvPr>
        </p:nvSpPr>
        <p:spPr>
          <a:xfrm>
            <a:off x="357188" y="1079500"/>
            <a:ext cx="8429625" cy="3397250"/>
          </a:xfrm>
        </p:spPr>
        <p:txBody>
          <a:bodyPr/>
          <a:lstStyle>
            <a:lvl1pPr marL="171450" marR="0" indent="-171450" algn="l" defTabSz="914400" rtl="0" eaLnBrk="1" fontAlgn="auto" latinLnBrk="0" hangingPunct="1">
              <a:lnSpc>
                <a:spcPts val="1600"/>
              </a:lnSpc>
              <a:spcBef>
                <a:spcPts val="264"/>
              </a:spcBef>
              <a:spcAft>
                <a:spcPts val="300"/>
              </a:spcAft>
              <a:buClrTx/>
              <a:buSzTx/>
              <a:buFont typeface="Arial" panose="020B0604020202020204" pitchFamily="34" charset="0"/>
              <a:buChar char="•"/>
              <a:tabLst/>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br>
              <a:rPr lang="en-US" dirty="0"/>
            </a:br>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r>
              <a:rPr lang="en-US" dirty="0"/>
              <a:t> </a:t>
            </a:r>
            <a:br>
              <a:rPr lang="en-US" dirty="0"/>
            </a:br>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a:t>
            </a:r>
            <a:br>
              <a:rPr lang="en-US" dirty="0"/>
            </a:br>
            <a:r>
              <a:rPr lang="en-US" dirty="0"/>
              <a:t>fames ac </a:t>
            </a:r>
            <a:r>
              <a:rPr lang="en-US" dirty="0" err="1"/>
              <a:t>turpis</a:t>
            </a:r>
            <a:r>
              <a:rPr lang="en-US" dirty="0"/>
              <a:t> </a:t>
            </a:r>
            <a:r>
              <a:rPr lang="en-US" dirty="0" err="1"/>
              <a:t>egestas</a:t>
            </a:r>
            <a:r>
              <a:rPr lang="en-US" dirty="0"/>
              <a:t>.</a:t>
            </a:r>
          </a:p>
          <a:p>
            <a:pPr marL="171450" marR="0" lvl="0" indent="-171450" algn="l" defTabSz="914400" rtl="0" eaLnBrk="1" fontAlgn="auto" latinLnBrk="0" hangingPunct="1">
              <a:lnSpc>
                <a:spcPts val="1600"/>
              </a:lnSpc>
              <a:spcBef>
                <a:spcPts val="264"/>
              </a:spcBef>
              <a:spcAft>
                <a:spcPts val="300"/>
              </a:spcAft>
              <a:buClrTx/>
              <a:buSzTx/>
              <a:tabLst/>
              <a:defRPr/>
            </a:pPr>
            <a:r>
              <a:rPr lang="en-US" sz="1100" dirty="0">
                <a:latin typeface="+mj-lt"/>
              </a:rPr>
              <a:t>In </a:t>
            </a:r>
            <a:r>
              <a:rPr lang="en-US" sz="1100" dirty="0" err="1">
                <a:latin typeface="+mj-lt"/>
              </a:rPr>
              <a:t>egestas</a:t>
            </a:r>
            <a:r>
              <a:rPr lang="en-US" sz="1100" dirty="0">
                <a:latin typeface="+mj-lt"/>
              </a:rPr>
              <a:t> </a:t>
            </a:r>
            <a:r>
              <a:rPr lang="en-US" sz="1100" dirty="0" err="1">
                <a:latin typeface="+mj-lt"/>
              </a:rPr>
              <a:t>orci</a:t>
            </a:r>
            <a:r>
              <a:rPr lang="en-US" sz="1100" dirty="0">
                <a:latin typeface="+mj-lt"/>
              </a:rPr>
              <a:t> </a:t>
            </a:r>
            <a:r>
              <a:rPr lang="en-US" sz="1100" dirty="0" err="1">
                <a:latin typeface="+mj-lt"/>
              </a:rPr>
              <a:t>eu</a:t>
            </a:r>
            <a:r>
              <a:rPr lang="en-US" sz="1100" dirty="0">
                <a:latin typeface="+mj-lt"/>
              </a:rPr>
              <a:t> </a:t>
            </a:r>
            <a:r>
              <a:rPr lang="en-US" sz="1100" dirty="0" err="1">
                <a:latin typeface="+mj-lt"/>
              </a:rPr>
              <a:t>lacinia</a:t>
            </a:r>
            <a:r>
              <a:rPr lang="en-US" sz="1100" dirty="0">
                <a:latin typeface="+mj-lt"/>
              </a:rPr>
              <a:t> </a:t>
            </a:r>
            <a:r>
              <a:rPr lang="en-US" sz="1100" dirty="0" err="1">
                <a:latin typeface="+mj-lt"/>
              </a:rPr>
              <a:t>consectetur</a:t>
            </a:r>
            <a:r>
              <a:rPr lang="en-US" sz="1100" dirty="0">
                <a:latin typeface="+mj-lt"/>
              </a:rPr>
              <a:t>. In dolor ipsum, gravida et </a:t>
            </a:r>
            <a:r>
              <a:rPr lang="en-US" sz="1100" dirty="0" err="1">
                <a:latin typeface="+mj-lt"/>
              </a:rPr>
              <a:t>sagittis</a:t>
            </a:r>
            <a:r>
              <a:rPr lang="en-US" sz="1100" dirty="0">
                <a:latin typeface="+mj-lt"/>
              </a:rPr>
              <a:t> id, </a:t>
            </a:r>
            <a:r>
              <a:rPr lang="en-US" sz="1100" dirty="0" err="1">
                <a:latin typeface="+mj-lt"/>
              </a:rPr>
              <a:t>sollicitudin</a:t>
            </a:r>
            <a:r>
              <a:rPr lang="en-US" sz="1100" dirty="0">
                <a:latin typeface="+mj-lt"/>
              </a:rPr>
              <a:t> </a:t>
            </a:r>
            <a:r>
              <a:rPr lang="en-US" sz="1100" dirty="0" err="1">
                <a:latin typeface="+mj-lt"/>
              </a:rPr>
              <a:t>ut</a:t>
            </a:r>
            <a:r>
              <a:rPr lang="en-US" sz="1100" dirty="0">
                <a:latin typeface="+mj-lt"/>
              </a:rPr>
              <a:t> </a:t>
            </a:r>
            <a:r>
              <a:rPr lang="en-US" sz="1100" dirty="0" err="1">
                <a:latin typeface="+mj-lt"/>
              </a:rPr>
              <a:t>nisl</a:t>
            </a:r>
            <a:r>
              <a:rPr lang="en-US" sz="1100" dirty="0">
                <a:latin typeface="+mj-lt"/>
              </a:rPr>
              <a:t>. </a:t>
            </a:r>
            <a:r>
              <a:rPr lang="en-US" sz="1100" dirty="0" err="1">
                <a:latin typeface="+mj-lt"/>
              </a:rPr>
              <a:t>Praesent</a:t>
            </a:r>
            <a:r>
              <a:rPr lang="en-US" sz="1100" dirty="0">
                <a:latin typeface="+mj-lt"/>
              </a:rPr>
              <a:t> </a:t>
            </a:r>
            <a:r>
              <a:rPr lang="en-US" sz="1100" dirty="0" err="1">
                <a:latin typeface="+mj-lt"/>
              </a:rPr>
              <a:t>bibendum</a:t>
            </a:r>
            <a:r>
              <a:rPr lang="en-US" sz="1100" dirty="0">
                <a:latin typeface="+mj-lt"/>
              </a:rPr>
              <a:t> tempus </a:t>
            </a:r>
            <a:r>
              <a:rPr lang="en-US" sz="1100" dirty="0" err="1">
                <a:latin typeface="+mj-lt"/>
              </a:rPr>
              <a:t>tellus</a:t>
            </a:r>
            <a:r>
              <a:rPr lang="en-US" sz="1100" dirty="0">
                <a:latin typeface="+mj-lt"/>
              </a:rPr>
              <a:t> </a:t>
            </a:r>
            <a:r>
              <a:rPr lang="en-US" sz="1100" dirty="0" err="1">
                <a:latin typeface="+mj-lt"/>
              </a:rPr>
              <a:t>nec</a:t>
            </a:r>
            <a:r>
              <a:rPr lang="en-US" sz="1100" dirty="0">
                <a:latin typeface="+mj-lt"/>
              </a:rPr>
              <a:t> </a:t>
            </a:r>
            <a:r>
              <a:rPr lang="en-US" sz="1100" dirty="0" err="1">
                <a:latin typeface="+mj-lt"/>
              </a:rPr>
              <a:t>hendrerit</a:t>
            </a:r>
            <a:r>
              <a:rPr lang="en-US" sz="1100" dirty="0">
                <a:latin typeface="+mj-lt"/>
              </a:rPr>
              <a:t>. Nam in </a:t>
            </a:r>
            <a:r>
              <a:rPr lang="en-US" sz="1100" dirty="0" err="1">
                <a:latin typeface="+mj-lt"/>
              </a:rPr>
              <a:t>tempor</a:t>
            </a:r>
            <a:r>
              <a:rPr lang="en-US" sz="1100" dirty="0">
                <a:latin typeface="+mj-lt"/>
              </a:rPr>
              <a:t> </a:t>
            </a:r>
            <a:r>
              <a:rPr lang="en-US" sz="1100" dirty="0" err="1">
                <a:latin typeface="+mj-lt"/>
              </a:rPr>
              <a:t>metus</a:t>
            </a:r>
            <a:r>
              <a:rPr lang="en-US" sz="1100" dirty="0">
                <a:latin typeface="+mj-lt"/>
              </a:rPr>
              <a:t>, ac </a:t>
            </a:r>
            <a:r>
              <a:rPr lang="en-US" sz="1100" dirty="0" err="1">
                <a:latin typeface="+mj-lt"/>
              </a:rPr>
              <a:t>finibus</a:t>
            </a:r>
            <a:r>
              <a:rPr lang="en-US" sz="1100" dirty="0">
                <a:latin typeface="+mj-lt"/>
              </a:rPr>
              <a:t> </a:t>
            </a:r>
            <a:r>
              <a:rPr lang="en-US" sz="1100" dirty="0" err="1">
                <a:latin typeface="+mj-lt"/>
              </a:rPr>
              <a:t>purus</a:t>
            </a:r>
            <a:r>
              <a:rPr lang="en-US" sz="1100" dirty="0">
                <a:latin typeface="+mj-lt"/>
              </a:rPr>
              <a:t>. </a:t>
            </a:r>
            <a:r>
              <a:rPr lang="en-US" sz="1100" dirty="0" err="1">
                <a:latin typeface="+mj-lt"/>
              </a:rPr>
              <a:t>Praesent</a:t>
            </a:r>
            <a:r>
              <a:rPr lang="en-US" sz="1100" dirty="0">
                <a:latin typeface="+mj-lt"/>
              </a:rPr>
              <a:t> </a:t>
            </a:r>
            <a:r>
              <a:rPr lang="en-US" sz="1100" dirty="0" err="1">
                <a:latin typeface="+mj-lt"/>
              </a:rPr>
              <a:t>consequat</a:t>
            </a:r>
            <a:r>
              <a:rPr lang="en-US" sz="1100" dirty="0">
                <a:latin typeface="+mj-lt"/>
              </a:rPr>
              <a:t> </a:t>
            </a:r>
            <a:r>
              <a:rPr lang="en-US" sz="1100" dirty="0" err="1">
                <a:latin typeface="+mj-lt"/>
              </a:rPr>
              <a:t>lectus</a:t>
            </a:r>
            <a:r>
              <a:rPr lang="en-US" sz="1100" dirty="0">
                <a:latin typeface="+mj-lt"/>
              </a:rPr>
              <a:t> sit </a:t>
            </a:r>
            <a:r>
              <a:rPr lang="en-US" sz="1100" dirty="0" err="1">
                <a:latin typeface="+mj-lt"/>
              </a:rPr>
              <a:t>amet</a:t>
            </a:r>
            <a:r>
              <a:rPr lang="en-US" sz="1100" dirty="0">
                <a:latin typeface="+mj-lt"/>
              </a:rPr>
              <a:t> </a:t>
            </a:r>
            <a:r>
              <a:rPr lang="en-US" sz="1100" dirty="0" err="1">
                <a:latin typeface="+mj-lt"/>
              </a:rPr>
              <a:t>tortor</a:t>
            </a:r>
            <a:r>
              <a:rPr lang="en-US" sz="1100" dirty="0">
                <a:latin typeface="+mj-lt"/>
              </a:rPr>
              <a:t> pharetra, </a:t>
            </a:r>
            <a:r>
              <a:rPr lang="en-US" sz="1100" dirty="0" err="1">
                <a:latin typeface="+mj-lt"/>
              </a:rPr>
              <a:t>sed</a:t>
            </a:r>
            <a:r>
              <a:rPr lang="en-US" sz="1100" dirty="0">
                <a:latin typeface="+mj-lt"/>
              </a:rPr>
              <a:t> </a:t>
            </a:r>
            <a:r>
              <a:rPr lang="en-US" sz="1100" dirty="0" err="1">
                <a:latin typeface="+mj-lt"/>
              </a:rPr>
              <a:t>venenatis</a:t>
            </a:r>
            <a:r>
              <a:rPr lang="en-US" sz="1100" dirty="0">
                <a:latin typeface="+mj-lt"/>
              </a:rPr>
              <a:t> </a:t>
            </a:r>
            <a:r>
              <a:rPr lang="en-US" sz="1100" dirty="0" err="1">
                <a:latin typeface="+mj-lt"/>
              </a:rPr>
              <a:t>eros</a:t>
            </a:r>
            <a:r>
              <a:rPr lang="en-US" sz="1100" dirty="0">
                <a:latin typeface="+mj-lt"/>
              </a:rPr>
              <a:t> </a:t>
            </a:r>
            <a:r>
              <a:rPr lang="en-US" sz="1100" dirty="0" err="1">
                <a:latin typeface="+mj-lt"/>
              </a:rPr>
              <a:t>lacinia</a:t>
            </a:r>
            <a:r>
              <a:rPr lang="en-US" sz="1100" dirty="0">
                <a:latin typeface="+mj-lt"/>
              </a:rPr>
              <a:t>. In </a:t>
            </a:r>
            <a:r>
              <a:rPr lang="en-US" sz="1100" dirty="0" err="1">
                <a:latin typeface="+mj-lt"/>
              </a:rPr>
              <a:t>sed</a:t>
            </a:r>
            <a:r>
              <a:rPr lang="en-US" sz="1100" dirty="0">
                <a:latin typeface="+mj-lt"/>
              </a:rPr>
              <a:t> </a:t>
            </a:r>
            <a:r>
              <a:rPr lang="en-US" sz="1100" dirty="0" err="1">
                <a:latin typeface="+mj-lt"/>
              </a:rPr>
              <a:t>erat</a:t>
            </a:r>
            <a:r>
              <a:rPr lang="en-US" sz="1100" dirty="0">
                <a:latin typeface="+mj-lt"/>
              </a:rPr>
              <a:t> libero. </a:t>
            </a:r>
            <a:r>
              <a:rPr lang="en-US" sz="1100" dirty="0" err="1">
                <a:latin typeface="+mj-lt"/>
              </a:rPr>
              <a:t>Sed</a:t>
            </a:r>
            <a:r>
              <a:rPr lang="en-US" sz="1100" dirty="0">
                <a:latin typeface="+mj-lt"/>
              </a:rPr>
              <a:t> lorem </a:t>
            </a:r>
            <a:r>
              <a:rPr lang="en-US" sz="1100" dirty="0" err="1">
                <a:latin typeface="+mj-lt"/>
              </a:rPr>
              <a:t>neque</a:t>
            </a:r>
            <a:r>
              <a:rPr lang="en-US" sz="1100" dirty="0">
                <a:latin typeface="+mj-lt"/>
              </a:rPr>
              <a:t>, </a:t>
            </a:r>
            <a:r>
              <a:rPr lang="en-US" sz="1100" dirty="0" err="1">
                <a:latin typeface="+mj-lt"/>
              </a:rPr>
              <a:t>commodo</a:t>
            </a:r>
            <a:r>
              <a:rPr lang="en-US" sz="1100" dirty="0">
                <a:latin typeface="+mj-lt"/>
              </a:rPr>
              <a:t> vitae ex at, pharetra convallis </a:t>
            </a:r>
            <a:r>
              <a:rPr lang="en-US" sz="1100" dirty="0" err="1">
                <a:latin typeface="+mj-lt"/>
              </a:rPr>
              <a:t>nunc</a:t>
            </a:r>
            <a:r>
              <a:rPr lang="en-US" sz="1100" dirty="0">
                <a:latin typeface="+mj-lt"/>
              </a:rPr>
              <a:t>. In </a:t>
            </a:r>
            <a:r>
              <a:rPr lang="en-US" sz="1100" dirty="0" err="1">
                <a:latin typeface="+mj-lt"/>
              </a:rPr>
              <a:t>vehicula</a:t>
            </a:r>
            <a:r>
              <a:rPr lang="en-US" sz="1100" dirty="0">
                <a:latin typeface="+mj-lt"/>
              </a:rPr>
              <a:t> </a:t>
            </a:r>
            <a:r>
              <a:rPr lang="en-US" sz="1100" dirty="0" err="1">
                <a:latin typeface="+mj-lt"/>
              </a:rPr>
              <a:t>mauris</a:t>
            </a:r>
            <a:r>
              <a:rPr lang="en-US" sz="1100" dirty="0">
                <a:latin typeface="+mj-lt"/>
              </a:rPr>
              <a:t> ligula. </a:t>
            </a:r>
            <a:r>
              <a:rPr lang="en-US" sz="1100" dirty="0" err="1">
                <a:latin typeface="+mj-lt"/>
              </a:rPr>
              <a:t>Suspendisse</a:t>
            </a:r>
            <a:r>
              <a:rPr lang="en-US" sz="1100" dirty="0">
                <a:latin typeface="+mj-lt"/>
              </a:rPr>
              <a:t> in </a:t>
            </a:r>
            <a:r>
              <a:rPr lang="en-US" sz="1100" dirty="0" err="1">
                <a:latin typeface="+mj-lt"/>
              </a:rPr>
              <a:t>tellus</a:t>
            </a:r>
            <a:r>
              <a:rPr lang="en-US" sz="1100" dirty="0">
                <a:latin typeface="+mj-lt"/>
              </a:rPr>
              <a:t> </a:t>
            </a:r>
            <a:r>
              <a:rPr lang="en-US" sz="1100" dirty="0" err="1">
                <a:latin typeface="+mj-lt"/>
              </a:rPr>
              <a:t>congue</a:t>
            </a:r>
            <a:r>
              <a:rPr lang="en-US" sz="1100" dirty="0">
                <a:latin typeface="+mj-lt"/>
              </a:rPr>
              <a:t> </a:t>
            </a:r>
            <a:r>
              <a:rPr lang="en-US" sz="1100" dirty="0" err="1">
                <a:latin typeface="+mj-lt"/>
              </a:rPr>
              <a:t>odio</a:t>
            </a:r>
            <a:r>
              <a:rPr lang="en-US" sz="1100" dirty="0">
                <a:latin typeface="+mj-lt"/>
              </a:rPr>
              <a:t> pharetra </a:t>
            </a:r>
            <a:r>
              <a:rPr lang="en-US" sz="1100" dirty="0" err="1">
                <a:latin typeface="+mj-lt"/>
              </a:rPr>
              <a:t>finibus</a:t>
            </a:r>
            <a:r>
              <a:rPr lang="en-US" sz="1100" dirty="0">
                <a:latin typeface="+mj-lt"/>
              </a:rPr>
              <a:t>. Nam </a:t>
            </a:r>
            <a:r>
              <a:rPr lang="en-US" sz="1100" dirty="0" err="1">
                <a:latin typeface="+mj-lt"/>
              </a:rPr>
              <a:t>vel</a:t>
            </a:r>
            <a:r>
              <a:rPr lang="en-US" sz="1100" dirty="0">
                <a:latin typeface="+mj-lt"/>
              </a:rPr>
              <a:t> </a:t>
            </a:r>
            <a:r>
              <a:rPr lang="en-US" sz="1100" dirty="0" err="1">
                <a:latin typeface="+mj-lt"/>
              </a:rPr>
              <a:t>auctor</a:t>
            </a:r>
            <a:r>
              <a:rPr lang="en-US" sz="1100" dirty="0">
                <a:latin typeface="+mj-lt"/>
              </a:rPr>
              <a:t> </a:t>
            </a:r>
            <a:r>
              <a:rPr lang="en-US" sz="1100" dirty="0" err="1">
                <a:latin typeface="+mj-lt"/>
              </a:rPr>
              <a:t>justo</a:t>
            </a:r>
            <a:r>
              <a:rPr lang="en-US" sz="1100" dirty="0">
                <a:latin typeface="+mj-lt"/>
              </a:rPr>
              <a:t>, vitae </a:t>
            </a:r>
            <a:r>
              <a:rPr lang="en-US" sz="1100" dirty="0" err="1">
                <a:latin typeface="+mj-lt"/>
              </a:rPr>
              <a:t>hendrerit</a:t>
            </a:r>
            <a:r>
              <a:rPr lang="en-US" sz="1100" dirty="0">
                <a:latin typeface="+mj-lt"/>
              </a:rPr>
              <a:t> </a:t>
            </a:r>
            <a:r>
              <a:rPr lang="en-US" sz="1100" dirty="0" err="1">
                <a:latin typeface="+mj-lt"/>
              </a:rPr>
              <a:t>orci</a:t>
            </a:r>
            <a:r>
              <a:rPr lang="en-US" sz="1100" dirty="0">
                <a:latin typeface="+mj-lt"/>
              </a:rPr>
              <a:t>. </a:t>
            </a:r>
            <a:r>
              <a:rPr lang="en-US" sz="1100" dirty="0" err="1">
                <a:latin typeface="+mj-lt"/>
              </a:rPr>
              <a:t>Duis</a:t>
            </a:r>
            <a:r>
              <a:rPr lang="en-US" sz="1100" dirty="0">
                <a:latin typeface="+mj-lt"/>
              </a:rPr>
              <a:t> </a:t>
            </a:r>
            <a:r>
              <a:rPr lang="en-US" sz="1100" dirty="0" err="1">
                <a:latin typeface="+mj-lt"/>
              </a:rPr>
              <a:t>nec</a:t>
            </a:r>
            <a:r>
              <a:rPr lang="en-US" sz="1100" dirty="0">
                <a:latin typeface="+mj-lt"/>
              </a:rPr>
              <a:t> </a:t>
            </a:r>
            <a:r>
              <a:rPr lang="en-US" sz="1100" dirty="0" err="1">
                <a:latin typeface="+mj-lt"/>
              </a:rPr>
              <a:t>sapien</a:t>
            </a:r>
            <a:r>
              <a:rPr lang="en-US" sz="1100" dirty="0">
                <a:latin typeface="+mj-lt"/>
              </a:rPr>
              <a:t> </a:t>
            </a:r>
            <a:r>
              <a:rPr lang="en-US" sz="1100" dirty="0" err="1">
                <a:latin typeface="+mj-lt"/>
              </a:rPr>
              <a:t>viverra</a:t>
            </a:r>
            <a:r>
              <a:rPr lang="en-US" sz="1100" dirty="0">
                <a:latin typeface="+mj-lt"/>
              </a:rPr>
              <a:t>, </a:t>
            </a:r>
            <a:r>
              <a:rPr lang="en-US" sz="1100" dirty="0" err="1">
                <a:latin typeface="+mj-lt"/>
              </a:rPr>
              <a:t>bibendum</a:t>
            </a:r>
            <a:r>
              <a:rPr lang="en-US" sz="1100" dirty="0">
                <a:latin typeface="+mj-lt"/>
              </a:rPr>
              <a:t> </a:t>
            </a:r>
            <a:r>
              <a:rPr lang="en-US" sz="1100" dirty="0" err="1">
                <a:latin typeface="+mj-lt"/>
              </a:rPr>
              <a:t>tellus</a:t>
            </a:r>
            <a:r>
              <a:rPr lang="en-US" sz="1100" dirty="0">
                <a:latin typeface="+mj-lt"/>
              </a:rPr>
              <a:t> </a:t>
            </a:r>
            <a:r>
              <a:rPr lang="en-US" sz="1100" dirty="0" err="1">
                <a:latin typeface="+mj-lt"/>
              </a:rPr>
              <a:t>eget</a:t>
            </a:r>
            <a:r>
              <a:rPr lang="en-US" sz="1100" dirty="0">
                <a:latin typeface="+mj-lt"/>
              </a:rPr>
              <a:t>, </a:t>
            </a:r>
            <a:r>
              <a:rPr lang="en-US" sz="1100" dirty="0" err="1">
                <a:latin typeface="+mj-lt"/>
              </a:rPr>
              <a:t>pellentesque</a:t>
            </a:r>
            <a:r>
              <a:rPr lang="en-US" sz="1100" dirty="0">
                <a:latin typeface="+mj-lt"/>
              </a:rPr>
              <a:t> </a:t>
            </a:r>
            <a:r>
              <a:rPr lang="en-US" sz="1100" dirty="0" err="1">
                <a:latin typeface="+mj-lt"/>
              </a:rPr>
              <a:t>massa</a:t>
            </a:r>
            <a:r>
              <a:rPr lang="en-US" sz="1100" dirty="0">
                <a:latin typeface="+mj-lt"/>
              </a:rPr>
              <a:t>. </a:t>
            </a:r>
            <a:r>
              <a:rPr lang="en-US" sz="1100" dirty="0" err="1">
                <a:latin typeface="+mj-lt"/>
              </a:rPr>
              <a:t>Nulla</a:t>
            </a:r>
            <a:r>
              <a:rPr lang="en-US" sz="1100" dirty="0">
                <a:latin typeface="+mj-lt"/>
              </a:rPr>
              <a:t> </a:t>
            </a:r>
            <a:r>
              <a:rPr lang="en-US" sz="1100" dirty="0" err="1">
                <a:latin typeface="+mj-lt"/>
              </a:rPr>
              <a:t>feugiat</a:t>
            </a:r>
            <a:r>
              <a:rPr lang="en-US" sz="1100" dirty="0">
                <a:latin typeface="+mj-lt"/>
              </a:rPr>
              <a:t>, </a:t>
            </a:r>
            <a:r>
              <a:rPr lang="en-US" sz="1100" dirty="0" err="1">
                <a:latin typeface="+mj-lt"/>
              </a:rPr>
              <a:t>turpis</a:t>
            </a:r>
            <a:r>
              <a:rPr lang="en-US" sz="1100" dirty="0">
                <a:latin typeface="+mj-lt"/>
              </a:rPr>
              <a:t> et </a:t>
            </a:r>
            <a:r>
              <a:rPr lang="en-US" sz="1100" dirty="0" err="1">
                <a:latin typeface="+mj-lt"/>
              </a:rPr>
              <a:t>posuere</a:t>
            </a:r>
            <a:r>
              <a:rPr lang="en-US" sz="1100" dirty="0">
                <a:latin typeface="+mj-lt"/>
              </a:rPr>
              <a:t> </a:t>
            </a:r>
            <a:r>
              <a:rPr lang="en-US" sz="1100" dirty="0" err="1">
                <a:latin typeface="+mj-lt"/>
              </a:rPr>
              <a:t>viverra</a:t>
            </a:r>
            <a:r>
              <a:rPr lang="en-US" sz="1100" dirty="0">
                <a:latin typeface="+mj-lt"/>
              </a:rPr>
              <a:t>, ipsum </a:t>
            </a:r>
            <a:r>
              <a:rPr lang="en-US" sz="1100" dirty="0" err="1">
                <a:latin typeface="+mj-lt"/>
              </a:rPr>
              <a:t>sem</a:t>
            </a:r>
            <a:r>
              <a:rPr lang="en-US" sz="1100" dirty="0">
                <a:latin typeface="+mj-lt"/>
              </a:rPr>
              <a:t> </a:t>
            </a:r>
            <a:r>
              <a:rPr lang="en-US" sz="1100" dirty="0" err="1">
                <a:latin typeface="+mj-lt"/>
              </a:rPr>
              <a:t>tincidunt</a:t>
            </a:r>
            <a:r>
              <a:rPr lang="en-US" sz="1100" dirty="0">
                <a:latin typeface="+mj-lt"/>
              </a:rPr>
              <a:t> </a:t>
            </a:r>
            <a:r>
              <a:rPr lang="en-US" sz="1100" dirty="0" err="1">
                <a:latin typeface="+mj-lt"/>
              </a:rPr>
              <a:t>est</a:t>
            </a:r>
            <a:r>
              <a:rPr lang="en-US" sz="1100" dirty="0">
                <a:latin typeface="+mj-lt"/>
              </a:rPr>
              <a:t>, </a:t>
            </a:r>
            <a:r>
              <a:rPr lang="en-US" sz="1100" dirty="0" err="1">
                <a:latin typeface="+mj-lt"/>
              </a:rPr>
              <a:t>finibus</a:t>
            </a:r>
            <a:r>
              <a:rPr lang="en-US" sz="1100" dirty="0">
                <a:latin typeface="+mj-lt"/>
              </a:rPr>
              <a:t> </a:t>
            </a:r>
            <a:r>
              <a:rPr lang="en-US" sz="1100" dirty="0" err="1">
                <a:latin typeface="+mj-lt"/>
              </a:rPr>
              <a:t>tempor</a:t>
            </a:r>
            <a:r>
              <a:rPr lang="en-US" sz="1100" dirty="0">
                <a:latin typeface="+mj-lt"/>
              </a:rPr>
              <a:t> </a:t>
            </a:r>
            <a:r>
              <a:rPr lang="en-US" sz="1100" dirty="0" err="1">
                <a:latin typeface="+mj-lt"/>
              </a:rPr>
              <a:t>nibh</a:t>
            </a:r>
            <a:r>
              <a:rPr lang="en-US" sz="1100" dirty="0">
                <a:latin typeface="+mj-lt"/>
              </a:rPr>
              <a:t> ante semper diam. </a:t>
            </a:r>
            <a:r>
              <a:rPr lang="en-US" sz="1100" dirty="0" err="1">
                <a:latin typeface="+mj-lt"/>
              </a:rPr>
              <a:t>Nullam</a:t>
            </a:r>
            <a:r>
              <a:rPr lang="en-US" sz="1100" dirty="0">
                <a:latin typeface="+mj-lt"/>
              </a:rPr>
              <a:t> </a:t>
            </a:r>
            <a:r>
              <a:rPr lang="en-US" sz="1100" dirty="0" err="1">
                <a:latin typeface="+mj-lt"/>
              </a:rPr>
              <a:t>quis</a:t>
            </a:r>
            <a:r>
              <a:rPr lang="en-US" sz="1100" dirty="0">
                <a:latin typeface="+mj-lt"/>
              </a:rPr>
              <a:t> </a:t>
            </a:r>
            <a:r>
              <a:rPr lang="en-US" sz="1100" dirty="0" err="1">
                <a:latin typeface="+mj-lt"/>
              </a:rPr>
              <a:t>euismod</a:t>
            </a:r>
            <a:r>
              <a:rPr lang="en-US" sz="1100" dirty="0">
                <a:latin typeface="+mj-lt"/>
              </a:rPr>
              <a:t> </a:t>
            </a:r>
            <a:r>
              <a:rPr lang="en-US" sz="1100" dirty="0" err="1">
                <a:latin typeface="+mj-lt"/>
              </a:rPr>
              <a:t>neque</a:t>
            </a:r>
            <a:r>
              <a:rPr lang="en-US" sz="1100" dirty="0">
                <a:latin typeface="+mj-lt"/>
              </a:rPr>
              <a:t>, </a:t>
            </a:r>
            <a:r>
              <a:rPr lang="en-US" sz="1100" dirty="0" err="1">
                <a:latin typeface="+mj-lt"/>
              </a:rPr>
              <a:t>nec</a:t>
            </a:r>
            <a:r>
              <a:rPr lang="en-US" sz="1100" dirty="0">
                <a:latin typeface="+mj-lt"/>
              </a:rPr>
              <a:t> </a:t>
            </a:r>
            <a:r>
              <a:rPr lang="en-US" sz="1100" dirty="0" err="1">
                <a:latin typeface="+mj-lt"/>
              </a:rPr>
              <a:t>facilisis</a:t>
            </a:r>
            <a:r>
              <a:rPr lang="en-US" sz="1100" dirty="0">
                <a:latin typeface="+mj-lt"/>
              </a:rPr>
              <a:t> sem. </a:t>
            </a:r>
            <a:r>
              <a:rPr lang="en-US" sz="1100" dirty="0" err="1">
                <a:latin typeface="+mj-lt"/>
              </a:rPr>
              <a:t>Morbi</a:t>
            </a:r>
            <a:r>
              <a:rPr lang="en-US" sz="1100" dirty="0">
                <a:latin typeface="+mj-lt"/>
              </a:rPr>
              <a:t> </a:t>
            </a:r>
            <a:r>
              <a:rPr lang="en-US" sz="1100" dirty="0" err="1">
                <a:latin typeface="+mj-lt"/>
              </a:rPr>
              <a:t>egestas</a:t>
            </a:r>
            <a:r>
              <a:rPr lang="en-US" sz="1100" dirty="0">
                <a:latin typeface="+mj-lt"/>
              </a:rPr>
              <a:t> </a:t>
            </a:r>
            <a:r>
              <a:rPr lang="en-US" sz="1100" dirty="0" err="1">
                <a:latin typeface="+mj-lt"/>
              </a:rPr>
              <a:t>iaculis</a:t>
            </a:r>
            <a:r>
              <a:rPr lang="en-US" sz="1100" dirty="0">
                <a:latin typeface="+mj-lt"/>
              </a:rPr>
              <a:t> </a:t>
            </a:r>
            <a:r>
              <a:rPr lang="en-US" sz="1100" dirty="0" err="1">
                <a:latin typeface="+mj-lt"/>
              </a:rPr>
              <a:t>dignissim</a:t>
            </a:r>
            <a:r>
              <a:rPr lang="en-US" sz="1100" dirty="0">
                <a:latin typeface="+mj-lt"/>
              </a:rPr>
              <a:t>. In </a:t>
            </a:r>
            <a:r>
              <a:rPr lang="en-US" sz="1100" dirty="0" err="1">
                <a:latin typeface="+mj-lt"/>
              </a:rPr>
              <a:t>accumsan</a:t>
            </a:r>
            <a:r>
              <a:rPr lang="en-US" sz="1100" dirty="0">
                <a:latin typeface="+mj-lt"/>
              </a:rPr>
              <a:t> </a:t>
            </a:r>
            <a:r>
              <a:rPr lang="en-US" sz="1100" dirty="0" err="1">
                <a:latin typeface="+mj-lt"/>
              </a:rPr>
              <a:t>tortor</a:t>
            </a:r>
            <a:r>
              <a:rPr lang="en-US" sz="1100" dirty="0">
                <a:latin typeface="+mj-lt"/>
              </a:rPr>
              <a:t> </a:t>
            </a:r>
            <a:r>
              <a:rPr lang="en-US" sz="1100" dirty="0" err="1">
                <a:latin typeface="+mj-lt"/>
              </a:rPr>
              <a:t>elit</a:t>
            </a:r>
            <a:r>
              <a:rPr lang="en-US" sz="1100" dirty="0">
                <a:latin typeface="+mj-lt"/>
              </a:rPr>
              <a:t>, non </a:t>
            </a:r>
            <a:r>
              <a:rPr lang="en-US" sz="1100" dirty="0" err="1">
                <a:latin typeface="+mj-lt"/>
              </a:rPr>
              <a:t>euismod</a:t>
            </a:r>
            <a:r>
              <a:rPr lang="en-US" sz="1100" dirty="0">
                <a:latin typeface="+mj-lt"/>
              </a:rPr>
              <a:t> </a:t>
            </a:r>
            <a:r>
              <a:rPr lang="en-US" sz="1100" dirty="0" err="1">
                <a:latin typeface="+mj-lt"/>
              </a:rPr>
              <a:t>eros</a:t>
            </a:r>
            <a:r>
              <a:rPr lang="en-US" sz="1100" dirty="0">
                <a:latin typeface="+mj-lt"/>
              </a:rPr>
              <a:t> </a:t>
            </a:r>
            <a:r>
              <a:rPr lang="en-US" sz="1100" dirty="0" err="1">
                <a:latin typeface="+mj-lt"/>
              </a:rPr>
              <a:t>accumsan</a:t>
            </a:r>
            <a:r>
              <a:rPr lang="en-US" sz="1100" dirty="0">
                <a:latin typeface="+mj-lt"/>
              </a:rPr>
              <a:t> ac. </a:t>
            </a:r>
            <a:r>
              <a:rPr lang="en-US" sz="1100" dirty="0" err="1">
                <a:latin typeface="+mj-lt"/>
              </a:rPr>
              <a:t>Sed</a:t>
            </a:r>
            <a:r>
              <a:rPr lang="en-US" sz="1100" dirty="0">
                <a:latin typeface="+mj-lt"/>
              </a:rPr>
              <a:t> </a:t>
            </a:r>
            <a:r>
              <a:rPr lang="en-US" sz="1100" dirty="0" err="1">
                <a:latin typeface="+mj-lt"/>
              </a:rPr>
              <a:t>ultrices</a:t>
            </a:r>
            <a:r>
              <a:rPr lang="en-US" sz="1100" dirty="0">
                <a:latin typeface="+mj-lt"/>
              </a:rPr>
              <a:t> mi lorem, </a:t>
            </a:r>
            <a:r>
              <a:rPr lang="en-US" sz="1100" dirty="0" err="1">
                <a:latin typeface="+mj-lt"/>
              </a:rPr>
              <a:t>ut</a:t>
            </a:r>
            <a:r>
              <a:rPr lang="en-US" sz="1100" dirty="0">
                <a:latin typeface="+mj-lt"/>
              </a:rPr>
              <a:t> </a:t>
            </a:r>
            <a:r>
              <a:rPr lang="en-US" sz="1100" dirty="0" err="1">
                <a:latin typeface="+mj-lt"/>
              </a:rPr>
              <a:t>dignissim</a:t>
            </a:r>
            <a:r>
              <a:rPr lang="en-US" sz="1100" dirty="0">
                <a:latin typeface="+mj-lt"/>
              </a:rPr>
              <a:t> </a:t>
            </a:r>
            <a:r>
              <a:rPr lang="en-US" sz="1100" dirty="0" err="1">
                <a:latin typeface="+mj-lt"/>
              </a:rPr>
              <a:t>nibh</a:t>
            </a:r>
            <a:r>
              <a:rPr lang="en-US" sz="1100" dirty="0">
                <a:latin typeface="+mj-lt"/>
              </a:rPr>
              <a:t> </a:t>
            </a:r>
            <a:r>
              <a:rPr lang="en-US" sz="1100" dirty="0" err="1">
                <a:latin typeface="+mj-lt"/>
              </a:rPr>
              <a:t>facilisis</a:t>
            </a:r>
            <a:r>
              <a:rPr lang="en-US" sz="1100" dirty="0">
                <a:latin typeface="+mj-lt"/>
              </a:rPr>
              <a:t> vel.</a:t>
            </a:r>
          </a:p>
        </p:txBody>
      </p:sp>
      <p:cxnSp>
        <p:nvCxnSpPr>
          <p:cNvPr id="4" name="Straight Connector 3"/>
          <p:cNvCxnSpPr/>
          <p:nvPr userDrawn="1"/>
        </p:nvCxnSpPr>
        <p:spPr>
          <a:xfrm>
            <a:off x="294409" y="716437"/>
            <a:ext cx="8555182"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8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277928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Please Add Slide Headline Here</a:t>
            </a:r>
          </a:p>
        </p:txBody>
      </p:sp>
      <p:sp>
        <p:nvSpPr>
          <p:cNvPr id="6" name="Content Placeholder 5"/>
          <p:cNvSpPr>
            <a:spLocks noGrp="1"/>
          </p:cNvSpPr>
          <p:nvPr>
            <p:ph sz="quarter" idx="10" hasCustomPrompt="1"/>
          </p:nvPr>
        </p:nvSpPr>
        <p:spPr>
          <a:xfrm>
            <a:off x="357189" y="1079500"/>
            <a:ext cx="3986212" cy="3397250"/>
          </a:xfrm>
        </p:spPr>
        <p:txBody>
          <a:bodyPr/>
          <a:lstStyle>
            <a:lvl1pPr marL="171450" indent="-171450">
              <a:buFont typeface="Arial" panose="020B0604020202020204" pitchFamily="34" charset="0"/>
              <a:buChar char="•"/>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endParaRPr lang="en-US" dirty="0"/>
          </a:p>
          <a:p>
            <a:pPr lvl="0"/>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a:t>
            </a:r>
            <a:br>
              <a:rPr lang="en-US" dirty="0"/>
            </a:br>
            <a:r>
              <a:rPr lang="en-US" dirty="0"/>
              <a:t>fames ac </a:t>
            </a:r>
            <a:r>
              <a:rPr lang="en-US" dirty="0" err="1"/>
              <a:t>turpis</a:t>
            </a:r>
            <a:r>
              <a:rPr lang="en-US" dirty="0"/>
              <a:t> </a:t>
            </a:r>
            <a:r>
              <a:rPr lang="en-US" dirty="0" err="1"/>
              <a:t>egestas</a:t>
            </a:r>
            <a:r>
              <a:rPr lang="en-US" dirty="0"/>
              <a:t>.</a:t>
            </a:r>
          </a:p>
        </p:txBody>
      </p:sp>
      <p:sp>
        <p:nvSpPr>
          <p:cNvPr id="4" name="Content Placeholder 5"/>
          <p:cNvSpPr>
            <a:spLocks noGrp="1"/>
          </p:cNvSpPr>
          <p:nvPr>
            <p:ph sz="quarter" idx="11" hasCustomPrompt="1"/>
          </p:nvPr>
        </p:nvSpPr>
        <p:spPr>
          <a:xfrm>
            <a:off x="4800600" y="1079500"/>
            <a:ext cx="3986213" cy="3397250"/>
          </a:xfrm>
        </p:spPr>
        <p:txBody>
          <a:bodyPr/>
          <a:lstStyle>
            <a:lvl1pPr marL="171450" indent="-171450">
              <a:buFont typeface="Arial" panose="020B0604020202020204" pitchFamily="34" charset="0"/>
              <a:buChar char="•"/>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endParaRPr lang="en-US" dirty="0"/>
          </a:p>
          <a:p>
            <a:pPr lvl="0"/>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a:t>
            </a:r>
            <a:br>
              <a:rPr lang="en-US" dirty="0"/>
            </a:br>
            <a:r>
              <a:rPr lang="en-US" dirty="0"/>
              <a:t>fames ac </a:t>
            </a:r>
            <a:r>
              <a:rPr lang="en-US" dirty="0" err="1"/>
              <a:t>turpis</a:t>
            </a:r>
            <a:r>
              <a:rPr lang="en-US" dirty="0"/>
              <a:t> </a:t>
            </a:r>
            <a:r>
              <a:rPr lang="en-US" dirty="0" err="1"/>
              <a:t>egestas</a:t>
            </a:r>
            <a:r>
              <a:rPr lang="en-US" dirty="0"/>
              <a:t>.</a:t>
            </a:r>
          </a:p>
        </p:txBody>
      </p:sp>
      <p:cxnSp>
        <p:nvCxnSpPr>
          <p:cNvPr id="5" name="Straight Connector 4"/>
          <p:cNvCxnSpPr/>
          <p:nvPr userDrawn="1"/>
        </p:nvCxnSpPr>
        <p:spPr>
          <a:xfrm>
            <a:off x="294409" y="716437"/>
            <a:ext cx="8555182"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8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214307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Highl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Please Add Slide Headline Here</a:t>
            </a:r>
          </a:p>
        </p:txBody>
      </p:sp>
      <p:sp>
        <p:nvSpPr>
          <p:cNvPr id="3" name="Content Placeholder 5"/>
          <p:cNvSpPr>
            <a:spLocks noGrp="1"/>
          </p:cNvSpPr>
          <p:nvPr>
            <p:ph sz="quarter" idx="10" hasCustomPrompt="1"/>
          </p:nvPr>
        </p:nvSpPr>
        <p:spPr>
          <a:xfrm>
            <a:off x="357188" y="1422400"/>
            <a:ext cx="8429625" cy="3054350"/>
          </a:xfrm>
        </p:spPr>
        <p:txBody>
          <a:bodyPr/>
          <a:lstStyle>
            <a:lvl1pPr marL="171450" marR="0" indent="-171450" algn="l" defTabSz="914400" rtl="0" eaLnBrk="1" fontAlgn="auto" latinLnBrk="0" hangingPunct="1">
              <a:lnSpc>
                <a:spcPts val="1600"/>
              </a:lnSpc>
              <a:spcBef>
                <a:spcPts val="264"/>
              </a:spcBef>
              <a:spcAft>
                <a:spcPts val="300"/>
              </a:spcAft>
              <a:buClrTx/>
              <a:buSzTx/>
              <a:buFont typeface="Arial" panose="020B0604020202020204" pitchFamily="34" charset="0"/>
              <a:buChar char="•"/>
              <a:tabLst/>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br>
              <a:rPr lang="en-US" dirty="0"/>
            </a:br>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r>
              <a:rPr lang="en-US" dirty="0"/>
              <a:t> </a:t>
            </a:r>
            <a:br>
              <a:rPr lang="en-US" dirty="0"/>
            </a:br>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a:t>
            </a:r>
            <a:br>
              <a:rPr lang="en-US" dirty="0"/>
            </a:br>
            <a:r>
              <a:rPr lang="en-US" dirty="0"/>
              <a:t>fames ac </a:t>
            </a:r>
            <a:r>
              <a:rPr lang="en-US" dirty="0" err="1"/>
              <a:t>turpis</a:t>
            </a:r>
            <a:r>
              <a:rPr lang="en-US" dirty="0"/>
              <a:t> </a:t>
            </a:r>
            <a:r>
              <a:rPr lang="en-US" dirty="0" err="1"/>
              <a:t>egestas</a:t>
            </a:r>
            <a:r>
              <a:rPr lang="en-US" dirty="0"/>
              <a:t>.</a:t>
            </a:r>
          </a:p>
          <a:p>
            <a:pPr marL="171450" marR="0" lvl="0" indent="-171450" algn="l" defTabSz="914400" rtl="0" eaLnBrk="1" fontAlgn="auto" latinLnBrk="0" hangingPunct="1">
              <a:lnSpc>
                <a:spcPts val="1600"/>
              </a:lnSpc>
              <a:spcBef>
                <a:spcPts val="264"/>
              </a:spcBef>
              <a:spcAft>
                <a:spcPts val="300"/>
              </a:spcAft>
              <a:buClrTx/>
              <a:buSzTx/>
              <a:tabLst/>
              <a:defRPr/>
            </a:pPr>
            <a:r>
              <a:rPr lang="en-US" sz="1100" dirty="0">
                <a:latin typeface="+mj-lt"/>
              </a:rPr>
              <a:t>In </a:t>
            </a:r>
            <a:r>
              <a:rPr lang="en-US" sz="1100" dirty="0" err="1">
                <a:latin typeface="+mj-lt"/>
              </a:rPr>
              <a:t>egestas</a:t>
            </a:r>
            <a:r>
              <a:rPr lang="en-US" sz="1100" dirty="0">
                <a:latin typeface="+mj-lt"/>
              </a:rPr>
              <a:t> </a:t>
            </a:r>
            <a:r>
              <a:rPr lang="en-US" sz="1100" dirty="0" err="1">
                <a:latin typeface="+mj-lt"/>
              </a:rPr>
              <a:t>orci</a:t>
            </a:r>
            <a:r>
              <a:rPr lang="en-US" sz="1100" dirty="0">
                <a:latin typeface="+mj-lt"/>
              </a:rPr>
              <a:t> </a:t>
            </a:r>
            <a:r>
              <a:rPr lang="en-US" sz="1100" dirty="0" err="1">
                <a:latin typeface="+mj-lt"/>
              </a:rPr>
              <a:t>eu</a:t>
            </a:r>
            <a:r>
              <a:rPr lang="en-US" sz="1100" dirty="0">
                <a:latin typeface="+mj-lt"/>
              </a:rPr>
              <a:t> </a:t>
            </a:r>
            <a:r>
              <a:rPr lang="en-US" sz="1100" dirty="0" err="1">
                <a:latin typeface="+mj-lt"/>
              </a:rPr>
              <a:t>lacinia</a:t>
            </a:r>
            <a:r>
              <a:rPr lang="en-US" sz="1100" dirty="0">
                <a:latin typeface="+mj-lt"/>
              </a:rPr>
              <a:t> </a:t>
            </a:r>
            <a:r>
              <a:rPr lang="en-US" sz="1100" dirty="0" err="1">
                <a:latin typeface="+mj-lt"/>
              </a:rPr>
              <a:t>consectetur</a:t>
            </a:r>
            <a:r>
              <a:rPr lang="en-US" sz="1100" dirty="0">
                <a:latin typeface="+mj-lt"/>
              </a:rPr>
              <a:t>. In dolor ipsum, gravida et </a:t>
            </a:r>
            <a:r>
              <a:rPr lang="en-US" sz="1100" dirty="0" err="1">
                <a:latin typeface="+mj-lt"/>
              </a:rPr>
              <a:t>sagittis</a:t>
            </a:r>
            <a:r>
              <a:rPr lang="en-US" sz="1100" dirty="0">
                <a:latin typeface="+mj-lt"/>
              </a:rPr>
              <a:t> id, </a:t>
            </a:r>
            <a:r>
              <a:rPr lang="en-US" sz="1100" dirty="0" err="1">
                <a:latin typeface="+mj-lt"/>
              </a:rPr>
              <a:t>sollicitudin</a:t>
            </a:r>
            <a:r>
              <a:rPr lang="en-US" sz="1100" dirty="0">
                <a:latin typeface="+mj-lt"/>
              </a:rPr>
              <a:t> </a:t>
            </a:r>
            <a:r>
              <a:rPr lang="en-US" sz="1100" dirty="0" err="1">
                <a:latin typeface="+mj-lt"/>
              </a:rPr>
              <a:t>ut</a:t>
            </a:r>
            <a:r>
              <a:rPr lang="en-US" sz="1100" dirty="0">
                <a:latin typeface="+mj-lt"/>
              </a:rPr>
              <a:t> </a:t>
            </a:r>
            <a:r>
              <a:rPr lang="en-US" sz="1100" dirty="0" err="1">
                <a:latin typeface="+mj-lt"/>
              </a:rPr>
              <a:t>nisl</a:t>
            </a:r>
            <a:r>
              <a:rPr lang="en-US" sz="1100" dirty="0">
                <a:latin typeface="+mj-lt"/>
              </a:rPr>
              <a:t>. </a:t>
            </a:r>
            <a:r>
              <a:rPr lang="en-US" sz="1100" dirty="0" err="1">
                <a:latin typeface="+mj-lt"/>
              </a:rPr>
              <a:t>Praesent</a:t>
            </a:r>
            <a:r>
              <a:rPr lang="en-US" sz="1100" dirty="0">
                <a:latin typeface="+mj-lt"/>
              </a:rPr>
              <a:t> </a:t>
            </a:r>
            <a:r>
              <a:rPr lang="en-US" sz="1100" dirty="0" err="1">
                <a:latin typeface="+mj-lt"/>
              </a:rPr>
              <a:t>bibendum</a:t>
            </a:r>
            <a:r>
              <a:rPr lang="en-US" sz="1100" dirty="0">
                <a:latin typeface="+mj-lt"/>
              </a:rPr>
              <a:t> tempus </a:t>
            </a:r>
            <a:r>
              <a:rPr lang="en-US" sz="1100" dirty="0" err="1">
                <a:latin typeface="+mj-lt"/>
              </a:rPr>
              <a:t>tellus</a:t>
            </a:r>
            <a:r>
              <a:rPr lang="en-US" sz="1100" dirty="0">
                <a:latin typeface="+mj-lt"/>
              </a:rPr>
              <a:t> </a:t>
            </a:r>
            <a:r>
              <a:rPr lang="en-US" sz="1100" dirty="0" err="1">
                <a:latin typeface="+mj-lt"/>
              </a:rPr>
              <a:t>nec</a:t>
            </a:r>
            <a:r>
              <a:rPr lang="en-US" sz="1100" dirty="0">
                <a:latin typeface="+mj-lt"/>
              </a:rPr>
              <a:t> </a:t>
            </a:r>
            <a:r>
              <a:rPr lang="en-US" sz="1100" dirty="0" err="1">
                <a:latin typeface="+mj-lt"/>
              </a:rPr>
              <a:t>hendrerit</a:t>
            </a:r>
            <a:r>
              <a:rPr lang="en-US" sz="1100" dirty="0">
                <a:latin typeface="+mj-lt"/>
              </a:rPr>
              <a:t>. Nam in </a:t>
            </a:r>
            <a:r>
              <a:rPr lang="en-US" sz="1100" dirty="0" err="1">
                <a:latin typeface="+mj-lt"/>
              </a:rPr>
              <a:t>tempor</a:t>
            </a:r>
            <a:r>
              <a:rPr lang="en-US" sz="1100" dirty="0">
                <a:latin typeface="+mj-lt"/>
              </a:rPr>
              <a:t> </a:t>
            </a:r>
            <a:r>
              <a:rPr lang="en-US" sz="1100" dirty="0" err="1">
                <a:latin typeface="+mj-lt"/>
              </a:rPr>
              <a:t>metus</a:t>
            </a:r>
            <a:r>
              <a:rPr lang="en-US" sz="1100" dirty="0">
                <a:latin typeface="+mj-lt"/>
              </a:rPr>
              <a:t>, ac </a:t>
            </a:r>
            <a:r>
              <a:rPr lang="en-US" sz="1100" dirty="0" err="1">
                <a:latin typeface="+mj-lt"/>
              </a:rPr>
              <a:t>finibus</a:t>
            </a:r>
            <a:r>
              <a:rPr lang="en-US" sz="1100" dirty="0">
                <a:latin typeface="+mj-lt"/>
              </a:rPr>
              <a:t> </a:t>
            </a:r>
            <a:r>
              <a:rPr lang="en-US" sz="1100" dirty="0" err="1">
                <a:latin typeface="+mj-lt"/>
              </a:rPr>
              <a:t>purus</a:t>
            </a:r>
            <a:r>
              <a:rPr lang="en-US" sz="1100" dirty="0">
                <a:latin typeface="+mj-lt"/>
              </a:rPr>
              <a:t>. </a:t>
            </a:r>
            <a:r>
              <a:rPr lang="en-US" sz="1100" dirty="0" err="1">
                <a:latin typeface="+mj-lt"/>
              </a:rPr>
              <a:t>Praesent</a:t>
            </a:r>
            <a:r>
              <a:rPr lang="en-US" sz="1100" dirty="0">
                <a:latin typeface="+mj-lt"/>
              </a:rPr>
              <a:t> </a:t>
            </a:r>
            <a:r>
              <a:rPr lang="en-US" sz="1100" dirty="0" err="1">
                <a:latin typeface="+mj-lt"/>
              </a:rPr>
              <a:t>consequat</a:t>
            </a:r>
            <a:r>
              <a:rPr lang="en-US" sz="1100" dirty="0">
                <a:latin typeface="+mj-lt"/>
              </a:rPr>
              <a:t> </a:t>
            </a:r>
            <a:r>
              <a:rPr lang="en-US" sz="1100" dirty="0" err="1">
                <a:latin typeface="+mj-lt"/>
              </a:rPr>
              <a:t>lectus</a:t>
            </a:r>
            <a:r>
              <a:rPr lang="en-US" sz="1100" dirty="0">
                <a:latin typeface="+mj-lt"/>
              </a:rPr>
              <a:t> sit </a:t>
            </a:r>
            <a:r>
              <a:rPr lang="en-US" sz="1100" dirty="0" err="1">
                <a:latin typeface="+mj-lt"/>
              </a:rPr>
              <a:t>amet</a:t>
            </a:r>
            <a:r>
              <a:rPr lang="en-US" sz="1100" dirty="0">
                <a:latin typeface="+mj-lt"/>
              </a:rPr>
              <a:t> </a:t>
            </a:r>
            <a:r>
              <a:rPr lang="en-US" sz="1100" dirty="0" err="1">
                <a:latin typeface="+mj-lt"/>
              </a:rPr>
              <a:t>tortor</a:t>
            </a:r>
            <a:r>
              <a:rPr lang="en-US" sz="1100" dirty="0">
                <a:latin typeface="+mj-lt"/>
              </a:rPr>
              <a:t> pharetra, </a:t>
            </a:r>
            <a:r>
              <a:rPr lang="en-US" sz="1100" dirty="0" err="1">
                <a:latin typeface="+mj-lt"/>
              </a:rPr>
              <a:t>sed</a:t>
            </a:r>
            <a:r>
              <a:rPr lang="en-US" sz="1100" dirty="0">
                <a:latin typeface="+mj-lt"/>
              </a:rPr>
              <a:t> </a:t>
            </a:r>
            <a:r>
              <a:rPr lang="en-US" sz="1100" dirty="0" err="1">
                <a:latin typeface="+mj-lt"/>
              </a:rPr>
              <a:t>venenatis</a:t>
            </a:r>
            <a:r>
              <a:rPr lang="en-US" sz="1100" dirty="0">
                <a:latin typeface="+mj-lt"/>
              </a:rPr>
              <a:t> </a:t>
            </a:r>
            <a:r>
              <a:rPr lang="en-US" sz="1100" dirty="0" err="1">
                <a:latin typeface="+mj-lt"/>
              </a:rPr>
              <a:t>eros</a:t>
            </a:r>
            <a:r>
              <a:rPr lang="en-US" sz="1100" dirty="0">
                <a:latin typeface="+mj-lt"/>
              </a:rPr>
              <a:t> </a:t>
            </a:r>
            <a:r>
              <a:rPr lang="en-US" sz="1100" dirty="0" err="1">
                <a:latin typeface="+mj-lt"/>
              </a:rPr>
              <a:t>lacinia</a:t>
            </a:r>
            <a:r>
              <a:rPr lang="en-US" sz="1100" dirty="0">
                <a:latin typeface="+mj-lt"/>
              </a:rPr>
              <a:t>. In </a:t>
            </a:r>
            <a:r>
              <a:rPr lang="en-US" sz="1100" dirty="0" err="1">
                <a:latin typeface="+mj-lt"/>
              </a:rPr>
              <a:t>sed</a:t>
            </a:r>
            <a:r>
              <a:rPr lang="en-US" sz="1100" dirty="0">
                <a:latin typeface="+mj-lt"/>
              </a:rPr>
              <a:t> </a:t>
            </a:r>
            <a:r>
              <a:rPr lang="en-US" sz="1100" dirty="0" err="1">
                <a:latin typeface="+mj-lt"/>
              </a:rPr>
              <a:t>erat</a:t>
            </a:r>
            <a:r>
              <a:rPr lang="en-US" sz="1100" dirty="0">
                <a:latin typeface="+mj-lt"/>
              </a:rPr>
              <a:t> libero. </a:t>
            </a:r>
            <a:r>
              <a:rPr lang="en-US" sz="1100" dirty="0" err="1">
                <a:latin typeface="+mj-lt"/>
              </a:rPr>
              <a:t>Sed</a:t>
            </a:r>
            <a:r>
              <a:rPr lang="en-US" sz="1100" dirty="0">
                <a:latin typeface="+mj-lt"/>
              </a:rPr>
              <a:t> lorem </a:t>
            </a:r>
            <a:r>
              <a:rPr lang="en-US" sz="1100" dirty="0" err="1">
                <a:latin typeface="+mj-lt"/>
              </a:rPr>
              <a:t>neque</a:t>
            </a:r>
            <a:r>
              <a:rPr lang="en-US" sz="1100" dirty="0">
                <a:latin typeface="+mj-lt"/>
              </a:rPr>
              <a:t>, </a:t>
            </a:r>
            <a:r>
              <a:rPr lang="en-US" sz="1100" dirty="0" err="1">
                <a:latin typeface="+mj-lt"/>
              </a:rPr>
              <a:t>commodo</a:t>
            </a:r>
            <a:r>
              <a:rPr lang="en-US" sz="1100" dirty="0">
                <a:latin typeface="+mj-lt"/>
              </a:rPr>
              <a:t> vitae ex at, pharetra convallis </a:t>
            </a:r>
            <a:r>
              <a:rPr lang="en-US" sz="1100" dirty="0" err="1">
                <a:latin typeface="+mj-lt"/>
              </a:rPr>
              <a:t>nunc</a:t>
            </a:r>
            <a:r>
              <a:rPr lang="en-US" sz="1100" dirty="0">
                <a:latin typeface="+mj-lt"/>
              </a:rPr>
              <a:t>. In </a:t>
            </a:r>
            <a:r>
              <a:rPr lang="en-US" sz="1100" dirty="0" err="1">
                <a:latin typeface="+mj-lt"/>
              </a:rPr>
              <a:t>vehicula</a:t>
            </a:r>
            <a:r>
              <a:rPr lang="en-US" sz="1100" dirty="0">
                <a:latin typeface="+mj-lt"/>
              </a:rPr>
              <a:t> </a:t>
            </a:r>
            <a:r>
              <a:rPr lang="en-US" sz="1100" dirty="0" err="1">
                <a:latin typeface="+mj-lt"/>
              </a:rPr>
              <a:t>mauris</a:t>
            </a:r>
            <a:r>
              <a:rPr lang="en-US" sz="1100" dirty="0">
                <a:latin typeface="+mj-lt"/>
              </a:rPr>
              <a:t> ligula. </a:t>
            </a:r>
            <a:r>
              <a:rPr lang="en-US" sz="1100" dirty="0" err="1">
                <a:latin typeface="+mj-lt"/>
              </a:rPr>
              <a:t>Suspendisse</a:t>
            </a:r>
            <a:r>
              <a:rPr lang="en-US" sz="1100" dirty="0">
                <a:latin typeface="+mj-lt"/>
              </a:rPr>
              <a:t> in </a:t>
            </a:r>
            <a:r>
              <a:rPr lang="en-US" sz="1100" dirty="0" err="1">
                <a:latin typeface="+mj-lt"/>
              </a:rPr>
              <a:t>tellus</a:t>
            </a:r>
            <a:r>
              <a:rPr lang="en-US" sz="1100" dirty="0">
                <a:latin typeface="+mj-lt"/>
              </a:rPr>
              <a:t> </a:t>
            </a:r>
            <a:r>
              <a:rPr lang="en-US" sz="1100" dirty="0" err="1">
                <a:latin typeface="+mj-lt"/>
              </a:rPr>
              <a:t>congue</a:t>
            </a:r>
            <a:r>
              <a:rPr lang="en-US" sz="1100" dirty="0">
                <a:latin typeface="+mj-lt"/>
              </a:rPr>
              <a:t> </a:t>
            </a:r>
            <a:r>
              <a:rPr lang="en-US" sz="1100" dirty="0" err="1">
                <a:latin typeface="+mj-lt"/>
              </a:rPr>
              <a:t>odio</a:t>
            </a:r>
            <a:r>
              <a:rPr lang="en-US" sz="1100" dirty="0">
                <a:latin typeface="+mj-lt"/>
              </a:rPr>
              <a:t> pharetra </a:t>
            </a:r>
            <a:r>
              <a:rPr lang="en-US" sz="1100" dirty="0" err="1">
                <a:latin typeface="+mj-lt"/>
              </a:rPr>
              <a:t>finibus</a:t>
            </a:r>
            <a:r>
              <a:rPr lang="en-US" sz="1100" dirty="0">
                <a:latin typeface="+mj-lt"/>
              </a:rPr>
              <a:t>. Nam </a:t>
            </a:r>
            <a:r>
              <a:rPr lang="en-US" sz="1100" dirty="0" err="1">
                <a:latin typeface="+mj-lt"/>
              </a:rPr>
              <a:t>vel</a:t>
            </a:r>
            <a:r>
              <a:rPr lang="en-US" sz="1100" dirty="0">
                <a:latin typeface="+mj-lt"/>
              </a:rPr>
              <a:t> </a:t>
            </a:r>
            <a:r>
              <a:rPr lang="en-US" sz="1100" dirty="0" err="1">
                <a:latin typeface="+mj-lt"/>
              </a:rPr>
              <a:t>auctor</a:t>
            </a:r>
            <a:r>
              <a:rPr lang="en-US" sz="1100" dirty="0">
                <a:latin typeface="+mj-lt"/>
              </a:rPr>
              <a:t> </a:t>
            </a:r>
            <a:r>
              <a:rPr lang="en-US" sz="1100" dirty="0" err="1">
                <a:latin typeface="+mj-lt"/>
              </a:rPr>
              <a:t>justo</a:t>
            </a:r>
            <a:r>
              <a:rPr lang="en-US" sz="1100" dirty="0">
                <a:latin typeface="+mj-lt"/>
              </a:rPr>
              <a:t>, vitae </a:t>
            </a:r>
            <a:r>
              <a:rPr lang="en-US" sz="1100" dirty="0" err="1">
                <a:latin typeface="+mj-lt"/>
              </a:rPr>
              <a:t>hendrerit</a:t>
            </a:r>
            <a:r>
              <a:rPr lang="en-US" sz="1100" dirty="0">
                <a:latin typeface="+mj-lt"/>
              </a:rPr>
              <a:t> </a:t>
            </a:r>
            <a:r>
              <a:rPr lang="en-US" sz="1100" dirty="0" err="1">
                <a:latin typeface="+mj-lt"/>
              </a:rPr>
              <a:t>orci</a:t>
            </a:r>
            <a:r>
              <a:rPr lang="en-US" sz="1100" dirty="0">
                <a:latin typeface="+mj-lt"/>
              </a:rPr>
              <a:t>. </a:t>
            </a:r>
            <a:r>
              <a:rPr lang="en-US" sz="1100" dirty="0" err="1">
                <a:latin typeface="+mj-lt"/>
              </a:rPr>
              <a:t>Duis</a:t>
            </a:r>
            <a:r>
              <a:rPr lang="en-US" sz="1100" dirty="0">
                <a:latin typeface="+mj-lt"/>
              </a:rPr>
              <a:t> </a:t>
            </a:r>
            <a:r>
              <a:rPr lang="en-US" sz="1100" dirty="0" err="1">
                <a:latin typeface="+mj-lt"/>
              </a:rPr>
              <a:t>nec</a:t>
            </a:r>
            <a:r>
              <a:rPr lang="en-US" sz="1100" dirty="0">
                <a:latin typeface="+mj-lt"/>
              </a:rPr>
              <a:t> </a:t>
            </a:r>
            <a:r>
              <a:rPr lang="en-US" sz="1100" dirty="0" err="1">
                <a:latin typeface="+mj-lt"/>
              </a:rPr>
              <a:t>sapien</a:t>
            </a:r>
            <a:r>
              <a:rPr lang="en-US" sz="1100" dirty="0">
                <a:latin typeface="+mj-lt"/>
              </a:rPr>
              <a:t> </a:t>
            </a:r>
            <a:r>
              <a:rPr lang="en-US" sz="1100" dirty="0" err="1">
                <a:latin typeface="+mj-lt"/>
              </a:rPr>
              <a:t>viverra</a:t>
            </a:r>
            <a:r>
              <a:rPr lang="en-US" sz="1100" dirty="0">
                <a:latin typeface="+mj-lt"/>
              </a:rPr>
              <a:t>, </a:t>
            </a:r>
            <a:r>
              <a:rPr lang="en-US" sz="1100" dirty="0" err="1">
                <a:latin typeface="+mj-lt"/>
              </a:rPr>
              <a:t>bibendum</a:t>
            </a:r>
            <a:r>
              <a:rPr lang="en-US" sz="1100" dirty="0">
                <a:latin typeface="+mj-lt"/>
              </a:rPr>
              <a:t> </a:t>
            </a:r>
            <a:r>
              <a:rPr lang="en-US" sz="1100" dirty="0" err="1">
                <a:latin typeface="+mj-lt"/>
              </a:rPr>
              <a:t>tellus</a:t>
            </a:r>
            <a:r>
              <a:rPr lang="en-US" sz="1100" dirty="0">
                <a:latin typeface="+mj-lt"/>
              </a:rPr>
              <a:t> </a:t>
            </a:r>
            <a:r>
              <a:rPr lang="en-US" sz="1100" dirty="0" err="1">
                <a:latin typeface="+mj-lt"/>
              </a:rPr>
              <a:t>eget</a:t>
            </a:r>
            <a:r>
              <a:rPr lang="en-US" sz="1100" dirty="0">
                <a:latin typeface="+mj-lt"/>
              </a:rPr>
              <a:t>, </a:t>
            </a:r>
            <a:r>
              <a:rPr lang="en-US" sz="1100" dirty="0" err="1">
                <a:latin typeface="+mj-lt"/>
              </a:rPr>
              <a:t>pellentesque</a:t>
            </a:r>
            <a:r>
              <a:rPr lang="en-US" sz="1100" dirty="0">
                <a:latin typeface="+mj-lt"/>
              </a:rPr>
              <a:t> </a:t>
            </a:r>
            <a:r>
              <a:rPr lang="en-US" sz="1100" dirty="0" err="1">
                <a:latin typeface="+mj-lt"/>
              </a:rPr>
              <a:t>massa</a:t>
            </a:r>
            <a:r>
              <a:rPr lang="en-US" sz="1100" dirty="0">
                <a:latin typeface="+mj-lt"/>
              </a:rPr>
              <a:t>. </a:t>
            </a:r>
            <a:r>
              <a:rPr lang="en-US" sz="1100" dirty="0" err="1">
                <a:latin typeface="+mj-lt"/>
              </a:rPr>
              <a:t>Nulla</a:t>
            </a:r>
            <a:r>
              <a:rPr lang="en-US" sz="1100" dirty="0">
                <a:latin typeface="+mj-lt"/>
              </a:rPr>
              <a:t> </a:t>
            </a:r>
            <a:r>
              <a:rPr lang="en-US" sz="1100" dirty="0" err="1">
                <a:latin typeface="+mj-lt"/>
              </a:rPr>
              <a:t>feugiat</a:t>
            </a:r>
            <a:r>
              <a:rPr lang="en-US" sz="1100" dirty="0">
                <a:latin typeface="+mj-lt"/>
              </a:rPr>
              <a:t>, </a:t>
            </a:r>
            <a:r>
              <a:rPr lang="en-US" sz="1100" dirty="0" err="1">
                <a:latin typeface="+mj-lt"/>
              </a:rPr>
              <a:t>turpis</a:t>
            </a:r>
            <a:r>
              <a:rPr lang="en-US" sz="1100" dirty="0">
                <a:latin typeface="+mj-lt"/>
              </a:rPr>
              <a:t> et </a:t>
            </a:r>
            <a:r>
              <a:rPr lang="en-US" sz="1100" dirty="0" err="1">
                <a:latin typeface="+mj-lt"/>
              </a:rPr>
              <a:t>posuere</a:t>
            </a:r>
            <a:r>
              <a:rPr lang="en-US" sz="1100" dirty="0">
                <a:latin typeface="+mj-lt"/>
              </a:rPr>
              <a:t> </a:t>
            </a:r>
            <a:r>
              <a:rPr lang="en-US" sz="1100" dirty="0" err="1">
                <a:latin typeface="+mj-lt"/>
              </a:rPr>
              <a:t>viverra</a:t>
            </a:r>
            <a:r>
              <a:rPr lang="en-US" sz="1100" dirty="0">
                <a:latin typeface="+mj-lt"/>
              </a:rPr>
              <a:t>, ipsum </a:t>
            </a:r>
            <a:r>
              <a:rPr lang="en-US" sz="1100" dirty="0" err="1">
                <a:latin typeface="+mj-lt"/>
              </a:rPr>
              <a:t>sem</a:t>
            </a:r>
            <a:r>
              <a:rPr lang="en-US" sz="1100" dirty="0">
                <a:latin typeface="+mj-lt"/>
              </a:rPr>
              <a:t> </a:t>
            </a:r>
            <a:r>
              <a:rPr lang="en-US" sz="1100" dirty="0" err="1">
                <a:latin typeface="+mj-lt"/>
              </a:rPr>
              <a:t>tincidunt</a:t>
            </a:r>
            <a:r>
              <a:rPr lang="en-US" sz="1100" dirty="0">
                <a:latin typeface="+mj-lt"/>
              </a:rPr>
              <a:t> </a:t>
            </a:r>
            <a:r>
              <a:rPr lang="en-US" sz="1100" dirty="0" err="1">
                <a:latin typeface="+mj-lt"/>
              </a:rPr>
              <a:t>est</a:t>
            </a:r>
            <a:r>
              <a:rPr lang="en-US" sz="1100" dirty="0">
                <a:latin typeface="+mj-lt"/>
              </a:rPr>
              <a:t>, </a:t>
            </a:r>
            <a:r>
              <a:rPr lang="en-US" sz="1100" dirty="0" err="1">
                <a:latin typeface="+mj-lt"/>
              </a:rPr>
              <a:t>finibus</a:t>
            </a:r>
            <a:r>
              <a:rPr lang="en-US" sz="1100" dirty="0">
                <a:latin typeface="+mj-lt"/>
              </a:rPr>
              <a:t> </a:t>
            </a:r>
            <a:r>
              <a:rPr lang="en-US" sz="1100" dirty="0" err="1">
                <a:latin typeface="+mj-lt"/>
              </a:rPr>
              <a:t>tempor</a:t>
            </a:r>
            <a:r>
              <a:rPr lang="en-US" sz="1100" dirty="0">
                <a:latin typeface="+mj-lt"/>
              </a:rPr>
              <a:t> </a:t>
            </a:r>
            <a:r>
              <a:rPr lang="en-US" sz="1100" dirty="0" err="1">
                <a:latin typeface="+mj-lt"/>
              </a:rPr>
              <a:t>nibh</a:t>
            </a:r>
            <a:r>
              <a:rPr lang="en-US" sz="1100" dirty="0">
                <a:latin typeface="+mj-lt"/>
              </a:rPr>
              <a:t> ante semper diam. </a:t>
            </a:r>
            <a:r>
              <a:rPr lang="en-US" sz="1100" dirty="0" err="1">
                <a:latin typeface="+mj-lt"/>
              </a:rPr>
              <a:t>Nullam</a:t>
            </a:r>
            <a:r>
              <a:rPr lang="en-US" sz="1100" dirty="0">
                <a:latin typeface="+mj-lt"/>
              </a:rPr>
              <a:t> </a:t>
            </a:r>
            <a:r>
              <a:rPr lang="en-US" sz="1100" dirty="0" err="1">
                <a:latin typeface="+mj-lt"/>
              </a:rPr>
              <a:t>quis</a:t>
            </a:r>
            <a:r>
              <a:rPr lang="en-US" sz="1100" dirty="0">
                <a:latin typeface="+mj-lt"/>
              </a:rPr>
              <a:t> </a:t>
            </a:r>
            <a:r>
              <a:rPr lang="en-US" sz="1100" dirty="0" err="1">
                <a:latin typeface="+mj-lt"/>
              </a:rPr>
              <a:t>euismod</a:t>
            </a:r>
            <a:r>
              <a:rPr lang="en-US" sz="1100" dirty="0">
                <a:latin typeface="+mj-lt"/>
              </a:rPr>
              <a:t> </a:t>
            </a:r>
            <a:r>
              <a:rPr lang="en-US" sz="1100" dirty="0" err="1">
                <a:latin typeface="+mj-lt"/>
              </a:rPr>
              <a:t>neque</a:t>
            </a:r>
            <a:r>
              <a:rPr lang="en-US" sz="1100" dirty="0">
                <a:latin typeface="+mj-lt"/>
              </a:rPr>
              <a:t>, </a:t>
            </a:r>
            <a:r>
              <a:rPr lang="en-US" sz="1100" dirty="0" err="1">
                <a:latin typeface="+mj-lt"/>
              </a:rPr>
              <a:t>nec</a:t>
            </a:r>
            <a:r>
              <a:rPr lang="en-US" sz="1100" dirty="0">
                <a:latin typeface="+mj-lt"/>
              </a:rPr>
              <a:t> </a:t>
            </a:r>
            <a:r>
              <a:rPr lang="en-US" sz="1100" dirty="0" err="1">
                <a:latin typeface="+mj-lt"/>
              </a:rPr>
              <a:t>facilisis</a:t>
            </a:r>
            <a:r>
              <a:rPr lang="en-US" sz="1100" dirty="0">
                <a:latin typeface="+mj-lt"/>
              </a:rPr>
              <a:t> sem. </a:t>
            </a:r>
            <a:r>
              <a:rPr lang="en-US" sz="1100" dirty="0" err="1">
                <a:latin typeface="+mj-lt"/>
              </a:rPr>
              <a:t>Morbi</a:t>
            </a:r>
            <a:r>
              <a:rPr lang="en-US" sz="1100" dirty="0">
                <a:latin typeface="+mj-lt"/>
              </a:rPr>
              <a:t> </a:t>
            </a:r>
            <a:r>
              <a:rPr lang="en-US" sz="1100" dirty="0" err="1">
                <a:latin typeface="+mj-lt"/>
              </a:rPr>
              <a:t>egestas</a:t>
            </a:r>
            <a:r>
              <a:rPr lang="en-US" sz="1100" dirty="0">
                <a:latin typeface="+mj-lt"/>
              </a:rPr>
              <a:t> </a:t>
            </a:r>
            <a:r>
              <a:rPr lang="en-US" sz="1100" dirty="0" err="1">
                <a:latin typeface="+mj-lt"/>
              </a:rPr>
              <a:t>iaculis</a:t>
            </a:r>
            <a:r>
              <a:rPr lang="en-US" sz="1100" dirty="0">
                <a:latin typeface="+mj-lt"/>
              </a:rPr>
              <a:t> </a:t>
            </a:r>
            <a:r>
              <a:rPr lang="en-US" sz="1100" dirty="0" err="1">
                <a:latin typeface="+mj-lt"/>
              </a:rPr>
              <a:t>dignissim</a:t>
            </a:r>
            <a:r>
              <a:rPr lang="en-US" sz="1100" dirty="0">
                <a:latin typeface="+mj-lt"/>
              </a:rPr>
              <a:t>. In </a:t>
            </a:r>
            <a:r>
              <a:rPr lang="en-US" sz="1100" dirty="0" err="1">
                <a:latin typeface="+mj-lt"/>
              </a:rPr>
              <a:t>accumsan</a:t>
            </a:r>
            <a:r>
              <a:rPr lang="en-US" sz="1100" dirty="0">
                <a:latin typeface="+mj-lt"/>
              </a:rPr>
              <a:t> </a:t>
            </a:r>
            <a:r>
              <a:rPr lang="en-US" sz="1100" dirty="0" err="1">
                <a:latin typeface="+mj-lt"/>
              </a:rPr>
              <a:t>tortor</a:t>
            </a:r>
            <a:r>
              <a:rPr lang="en-US" sz="1100" dirty="0">
                <a:latin typeface="+mj-lt"/>
              </a:rPr>
              <a:t> </a:t>
            </a:r>
            <a:r>
              <a:rPr lang="en-US" sz="1100" dirty="0" err="1">
                <a:latin typeface="+mj-lt"/>
              </a:rPr>
              <a:t>elit</a:t>
            </a:r>
            <a:r>
              <a:rPr lang="en-US" sz="1100" dirty="0">
                <a:latin typeface="+mj-lt"/>
              </a:rPr>
              <a:t>, non </a:t>
            </a:r>
            <a:r>
              <a:rPr lang="en-US" sz="1100" dirty="0" err="1">
                <a:latin typeface="+mj-lt"/>
              </a:rPr>
              <a:t>euismod</a:t>
            </a:r>
            <a:r>
              <a:rPr lang="en-US" sz="1100" dirty="0">
                <a:latin typeface="+mj-lt"/>
              </a:rPr>
              <a:t> </a:t>
            </a:r>
            <a:r>
              <a:rPr lang="en-US" sz="1100" dirty="0" err="1">
                <a:latin typeface="+mj-lt"/>
              </a:rPr>
              <a:t>eros</a:t>
            </a:r>
            <a:r>
              <a:rPr lang="en-US" sz="1100" dirty="0">
                <a:latin typeface="+mj-lt"/>
              </a:rPr>
              <a:t> </a:t>
            </a:r>
            <a:r>
              <a:rPr lang="en-US" sz="1100" dirty="0" err="1">
                <a:latin typeface="+mj-lt"/>
              </a:rPr>
              <a:t>accumsan</a:t>
            </a:r>
            <a:r>
              <a:rPr lang="en-US" sz="1100" dirty="0">
                <a:latin typeface="+mj-lt"/>
              </a:rPr>
              <a:t> ac. </a:t>
            </a:r>
            <a:r>
              <a:rPr lang="en-US" sz="1100" dirty="0" err="1">
                <a:latin typeface="+mj-lt"/>
              </a:rPr>
              <a:t>Sed</a:t>
            </a:r>
            <a:r>
              <a:rPr lang="en-US" sz="1100" dirty="0">
                <a:latin typeface="+mj-lt"/>
              </a:rPr>
              <a:t> </a:t>
            </a:r>
            <a:r>
              <a:rPr lang="en-US" sz="1100" dirty="0" err="1">
                <a:latin typeface="+mj-lt"/>
              </a:rPr>
              <a:t>ultrices</a:t>
            </a:r>
            <a:r>
              <a:rPr lang="en-US" sz="1100" dirty="0">
                <a:latin typeface="+mj-lt"/>
              </a:rPr>
              <a:t> mi lorem, </a:t>
            </a:r>
            <a:r>
              <a:rPr lang="en-US" sz="1100" dirty="0" err="1">
                <a:latin typeface="+mj-lt"/>
              </a:rPr>
              <a:t>ut</a:t>
            </a:r>
            <a:r>
              <a:rPr lang="en-US" sz="1100" dirty="0">
                <a:latin typeface="+mj-lt"/>
              </a:rPr>
              <a:t> </a:t>
            </a:r>
            <a:r>
              <a:rPr lang="en-US" sz="1100" dirty="0" err="1">
                <a:latin typeface="+mj-lt"/>
              </a:rPr>
              <a:t>dignissim</a:t>
            </a:r>
            <a:r>
              <a:rPr lang="en-US" sz="1100" dirty="0">
                <a:latin typeface="+mj-lt"/>
              </a:rPr>
              <a:t> </a:t>
            </a:r>
            <a:r>
              <a:rPr lang="en-US" sz="1100" dirty="0" err="1">
                <a:latin typeface="+mj-lt"/>
              </a:rPr>
              <a:t>nibh</a:t>
            </a:r>
            <a:r>
              <a:rPr lang="en-US" sz="1100" dirty="0">
                <a:latin typeface="+mj-lt"/>
              </a:rPr>
              <a:t> </a:t>
            </a:r>
            <a:r>
              <a:rPr lang="en-US" sz="1100" dirty="0" err="1">
                <a:latin typeface="+mj-lt"/>
              </a:rPr>
              <a:t>facilisis</a:t>
            </a:r>
            <a:r>
              <a:rPr lang="en-US" sz="1100" dirty="0">
                <a:latin typeface="+mj-lt"/>
              </a:rPr>
              <a:t> vel.</a:t>
            </a:r>
          </a:p>
        </p:txBody>
      </p:sp>
      <p:sp>
        <p:nvSpPr>
          <p:cNvPr id="5" name="Text Placeholder 4"/>
          <p:cNvSpPr>
            <a:spLocks noGrp="1"/>
          </p:cNvSpPr>
          <p:nvPr>
            <p:ph type="body" sz="quarter" idx="11" hasCustomPrompt="1"/>
          </p:nvPr>
        </p:nvSpPr>
        <p:spPr>
          <a:xfrm>
            <a:off x="357188" y="1079500"/>
            <a:ext cx="8429625" cy="342900"/>
          </a:xfrm>
        </p:spPr>
        <p:txBody>
          <a:bodyPr wrap="none" bIns="0">
            <a:noAutofit/>
          </a:bodyPr>
          <a:lstStyle>
            <a:lvl1pPr marL="0" indent="0">
              <a:spcBef>
                <a:spcPts val="288"/>
              </a:spcBef>
              <a:buNone/>
              <a:defRPr sz="1200" b="1" i="0" cap="all" spc="200" baseline="0">
                <a:solidFill>
                  <a:schemeClr val="accent2"/>
                </a:solidFill>
              </a:defRPr>
            </a:lvl1pPr>
          </a:lstStyle>
          <a:p>
            <a:pPr lvl="0"/>
            <a:r>
              <a:rPr lang="en-US" dirty="0"/>
              <a:t>Highlight goes here</a:t>
            </a:r>
          </a:p>
        </p:txBody>
      </p:sp>
      <p:cxnSp>
        <p:nvCxnSpPr>
          <p:cNvPr id="6" name="Straight Connector 5"/>
          <p:cNvCxnSpPr/>
          <p:nvPr userDrawn="1"/>
        </p:nvCxnSpPr>
        <p:spPr>
          <a:xfrm>
            <a:off x="294409" y="716437"/>
            <a:ext cx="8555182"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8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654646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Please Add Slide Headline Here</a:t>
            </a:r>
          </a:p>
        </p:txBody>
      </p:sp>
      <p:sp>
        <p:nvSpPr>
          <p:cNvPr id="3" name="Content Placeholder 5"/>
          <p:cNvSpPr>
            <a:spLocks noGrp="1"/>
          </p:cNvSpPr>
          <p:nvPr>
            <p:ph sz="quarter" idx="10" hasCustomPrompt="1"/>
          </p:nvPr>
        </p:nvSpPr>
        <p:spPr>
          <a:xfrm>
            <a:off x="357189" y="1422400"/>
            <a:ext cx="3986211" cy="3054350"/>
          </a:xfrm>
        </p:spPr>
        <p:txBody>
          <a:bodyPr/>
          <a:lstStyle>
            <a:lvl1pPr marL="171450" indent="-171450">
              <a:buFont typeface="Arial" panose="020B0604020202020204" pitchFamily="34" charset="0"/>
              <a:buChar char="•"/>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r>
              <a:rPr lang="en-US" dirty="0"/>
              <a:t> </a:t>
            </a:r>
          </a:p>
          <a:p>
            <a:pPr lvl="0"/>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endParaRPr lang="en-US" dirty="0"/>
          </a:p>
        </p:txBody>
      </p:sp>
      <p:sp>
        <p:nvSpPr>
          <p:cNvPr id="5" name="Text Placeholder 4"/>
          <p:cNvSpPr>
            <a:spLocks noGrp="1"/>
          </p:cNvSpPr>
          <p:nvPr>
            <p:ph type="body" sz="quarter" idx="11" hasCustomPrompt="1"/>
          </p:nvPr>
        </p:nvSpPr>
        <p:spPr>
          <a:xfrm>
            <a:off x="357189" y="1079500"/>
            <a:ext cx="3986212" cy="342900"/>
          </a:xfrm>
        </p:spPr>
        <p:txBody>
          <a:bodyPr wrap="none" bIns="0">
            <a:noAutofit/>
          </a:bodyPr>
          <a:lstStyle>
            <a:lvl1pPr marL="0" indent="0">
              <a:spcBef>
                <a:spcPts val="288"/>
              </a:spcBef>
              <a:buNone/>
              <a:defRPr sz="1200" b="1" i="0" cap="all" spc="200" baseline="0">
                <a:solidFill>
                  <a:schemeClr val="accent2"/>
                </a:solidFill>
              </a:defRPr>
            </a:lvl1pPr>
          </a:lstStyle>
          <a:p>
            <a:pPr lvl="0"/>
            <a:r>
              <a:rPr lang="en-US" dirty="0"/>
              <a:t>Highlight goes here</a:t>
            </a:r>
          </a:p>
        </p:txBody>
      </p:sp>
      <p:sp>
        <p:nvSpPr>
          <p:cNvPr id="6" name="Content Placeholder 5"/>
          <p:cNvSpPr>
            <a:spLocks noGrp="1"/>
          </p:cNvSpPr>
          <p:nvPr>
            <p:ph sz="quarter" idx="12" hasCustomPrompt="1"/>
          </p:nvPr>
        </p:nvSpPr>
        <p:spPr>
          <a:xfrm>
            <a:off x="4800599" y="1422400"/>
            <a:ext cx="3993357" cy="3054350"/>
          </a:xfrm>
        </p:spPr>
        <p:txBody>
          <a:bodyPr/>
          <a:lstStyle>
            <a:lvl1pPr marL="171450" indent="-171450">
              <a:buFont typeface="Arial" panose="020B0604020202020204" pitchFamily="34" charset="0"/>
              <a:buChar char="•"/>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r>
              <a:rPr lang="en-US" dirty="0"/>
              <a:t> </a:t>
            </a:r>
          </a:p>
          <a:p>
            <a:pPr lvl="0"/>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endParaRPr lang="en-US" dirty="0"/>
          </a:p>
        </p:txBody>
      </p:sp>
      <p:sp>
        <p:nvSpPr>
          <p:cNvPr id="7" name="Text Placeholder 4"/>
          <p:cNvSpPr>
            <a:spLocks noGrp="1"/>
          </p:cNvSpPr>
          <p:nvPr>
            <p:ph type="body" sz="quarter" idx="13" hasCustomPrompt="1"/>
          </p:nvPr>
        </p:nvSpPr>
        <p:spPr>
          <a:xfrm>
            <a:off x="4800597" y="1079500"/>
            <a:ext cx="3993359" cy="342900"/>
          </a:xfrm>
        </p:spPr>
        <p:txBody>
          <a:bodyPr wrap="none" bIns="0">
            <a:noAutofit/>
          </a:bodyPr>
          <a:lstStyle>
            <a:lvl1pPr marL="0" indent="0">
              <a:spcBef>
                <a:spcPts val="288"/>
              </a:spcBef>
              <a:buNone/>
              <a:defRPr sz="1200" b="1" i="0" cap="all" spc="200" baseline="0">
                <a:solidFill>
                  <a:schemeClr val="accent2"/>
                </a:solidFill>
              </a:defRPr>
            </a:lvl1pPr>
          </a:lstStyle>
          <a:p>
            <a:pPr lvl="0"/>
            <a:r>
              <a:rPr lang="en-US" dirty="0"/>
              <a:t>OTHER Highlight goes here</a:t>
            </a:r>
          </a:p>
        </p:txBody>
      </p:sp>
      <p:cxnSp>
        <p:nvCxnSpPr>
          <p:cNvPr id="8" name="Straight Connector 7"/>
          <p:cNvCxnSpPr/>
          <p:nvPr userDrawn="1"/>
        </p:nvCxnSpPr>
        <p:spPr>
          <a:xfrm>
            <a:off x="294409" y="716437"/>
            <a:ext cx="8555182"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8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2779411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Please Add Slide Headline Here</a:t>
            </a:r>
          </a:p>
        </p:txBody>
      </p:sp>
      <p:sp>
        <p:nvSpPr>
          <p:cNvPr id="6" name="Content Placeholder 5"/>
          <p:cNvSpPr>
            <a:spLocks noGrp="1"/>
          </p:cNvSpPr>
          <p:nvPr>
            <p:ph sz="quarter" idx="10" hasCustomPrompt="1"/>
          </p:nvPr>
        </p:nvSpPr>
        <p:spPr>
          <a:xfrm>
            <a:off x="357189" y="1079500"/>
            <a:ext cx="3986211" cy="3397250"/>
          </a:xfrm>
        </p:spPr>
        <p:txBody>
          <a:bodyPr/>
          <a:lstStyle>
            <a:lvl1pPr marL="171450" marR="0" indent="-171450" algn="l" defTabSz="914400" rtl="0" eaLnBrk="1" fontAlgn="auto" latinLnBrk="0" hangingPunct="1">
              <a:lnSpc>
                <a:spcPts val="1600"/>
              </a:lnSpc>
              <a:spcBef>
                <a:spcPts val="264"/>
              </a:spcBef>
              <a:spcAft>
                <a:spcPts val="300"/>
              </a:spcAft>
              <a:buClrTx/>
              <a:buSzTx/>
              <a:buFont typeface="Arial" panose="020B0604020202020204" pitchFamily="34" charset="0"/>
              <a:buChar char="•"/>
              <a:tabLst/>
              <a:defRPr>
                <a:latin typeface="+mj-l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a:t>
            </a:r>
          </a:p>
          <a:p>
            <a:pPr lvl="0"/>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endParaRPr lang="en-US" dirty="0"/>
          </a:p>
          <a:p>
            <a:pPr lvl="0"/>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a:t>
            </a:r>
            <a:br>
              <a:rPr lang="en-US" dirty="0"/>
            </a:br>
            <a:r>
              <a:rPr lang="en-US" dirty="0"/>
              <a:t>fames ac </a:t>
            </a:r>
            <a:r>
              <a:rPr lang="en-US" dirty="0" err="1"/>
              <a:t>turpis</a:t>
            </a:r>
            <a:r>
              <a:rPr lang="en-US" dirty="0"/>
              <a:t> </a:t>
            </a:r>
            <a:r>
              <a:rPr lang="en-US" dirty="0" err="1"/>
              <a:t>egestas</a:t>
            </a:r>
            <a:r>
              <a:rPr lang="en-US" dirty="0"/>
              <a:t>.</a:t>
            </a:r>
          </a:p>
        </p:txBody>
      </p:sp>
      <p:sp>
        <p:nvSpPr>
          <p:cNvPr id="9" name="Picture Placeholder 8"/>
          <p:cNvSpPr>
            <a:spLocks noGrp="1"/>
          </p:cNvSpPr>
          <p:nvPr>
            <p:ph type="pic" sz="quarter" idx="11" hasCustomPrompt="1"/>
          </p:nvPr>
        </p:nvSpPr>
        <p:spPr>
          <a:xfrm>
            <a:off x="5334000" y="0"/>
            <a:ext cx="3810000" cy="4819650"/>
          </a:xfrm>
        </p:spPr>
        <p:txBody>
          <a:bodyPr anchor="ctr">
            <a:normAutofit/>
          </a:bodyPr>
          <a:lstStyle>
            <a:lvl1pPr marL="0" indent="0" algn="ctr">
              <a:buNone/>
              <a:defRPr sz="1600"/>
            </a:lvl1pPr>
          </a:lstStyle>
          <a:p>
            <a:r>
              <a:rPr lang="en-US" dirty="0"/>
              <a:t>Please add picture here</a:t>
            </a:r>
          </a:p>
          <a:p>
            <a:endParaRPr lang="en-US" dirty="0"/>
          </a:p>
          <a:p>
            <a:endParaRPr lang="en-US" dirty="0"/>
          </a:p>
        </p:txBody>
      </p:sp>
      <p:cxnSp>
        <p:nvCxnSpPr>
          <p:cNvPr id="5" name="Straight Connector 4"/>
          <p:cNvCxnSpPr/>
          <p:nvPr userDrawn="1"/>
        </p:nvCxnSpPr>
        <p:spPr>
          <a:xfrm>
            <a:off x="294409" y="716437"/>
            <a:ext cx="4222029" cy="0"/>
          </a:xfrm>
          <a:prstGeom prst="line">
            <a:avLst/>
          </a:prstGeom>
          <a:ln w="190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800" b="1" i="0">
                <a:solidFill>
                  <a:srgbClr val="FEFEFE"/>
                </a:solidFill>
                <a:latin typeface="+mj-lt"/>
              </a:defRPr>
            </a:lvl1pPr>
          </a:lstStyle>
          <a:p>
            <a:fld id="{3A707DD9-E92B-45E8-BE0A-E6B2EDF345EB}" type="slidenum">
              <a:rPr lang="en-US" smtClean="0"/>
              <a:pPr/>
              <a:t>‹#›</a:t>
            </a:fld>
            <a:endParaRPr lang="en-US" dirty="0"/>
          </a:p>
        </p:txBody>
      </p:sp>
    </p:spTree>
    <p:extLst>
      <p:ext uri="{BB962C8B-B14F-4D97-AF65-F5344CB8AC3E}">
        <p14:creationId xmlns:p14="http://schemas.microsoft.com/office/powerpoint/2010/main" val="1400131049"/>
      </p:ext>
    </p:extLst>
  </p:cSld>
  <p:clrMapOvr>
    <a:masterClrMapping/>
  </p:clrMapOvr>
  <p:extLst>
    <p:ext uri="{DCECCB84-F9BA-43D5-87BE-67443E8EF086}">
      <p15:sldGuideLst xmlns:p15="http://schemas.microsoft.com/office/powerpoint/2012/main">
        <p15:guide id="1" pos="33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5.emf"/><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5.emf"/><Relationship Id="rId5" Type="http://schemas.openxmlformats.org/officeDocument/2006/relationships/theme" Target="../theme/theme3.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31466" y="1412416"/>
            <a:ext cx="4315968" cy="1421928"/>
          </a:xfrm>
          <a:prstGeom prst="rect">
            <a:avLst/>
          </a:prstGeom>
        </p:spPr>
        <p:txBody>
          <a:bodyPr vert="horz" lIns="0" tIns="0" rIns="0" bIns="0" rtlCol="0" anchor="t" anchorCtr="0">
            <a:noAutofit/>
          </a:bodyPr>
          <a:lstStyle/>
          <a:p>
            <a:r>
              <a:rPr lang="en-US" dirty="0"/>
              <a:t>Click to add title here</a:t>
            </a:r>
          </a:p>
        </p:txBody>
      </p:sp>
      <p:sp>
        <p:nvSpPr>
          <p:cNvPr id="4" name="Date Placeholder 3"/>
          <p:cNvSpPr>
            <a:spLocks noGrp="1"/>
          </p:cNvSpPr>
          <p:nvPr userDrawn="1">
            <p:ph type="dt" sz="half" idx="2"/>
          </p:nvPr>
        </p:nvSpPr>
        <p:spPr>
          <a:xfrm>
            <a:off x="625596" y="3843769"/>
            <a:ext cx="1945326" cy="399456"/>
          </a:xfrm>
          <a:prstGeom prst="rect">
            <a:avLst/>
          </a:prstGeom>
          <a:ln>
            <a:solidFill>
              <a:schemeClr val="bg1"/>
            </a:solidFill>
          </a:ln>
        </p:spPr>
        <p:txBody>
          <a:bodyPr vert="horz" lIns="182880" tIns="91440" rIns="182880" bIns="0" rtlCol="0" anchor="ctr" anchorCtr="0"/>
          <a:lstStyle>
            <a:lvl1pPr algn="l">
              <a:defRPr sz="1200" b="1" cap="all" baseline="0">
                <a:solidFill>
                  <a:schemeClr val="bg1"/>
                </a:solidFill>
              </a:defRPr>
            </a:lvl1pPr>
          </a:lstStyle>
          <a:p>
            <a:endParaRPr lang="en-US" dirty="0"/>
          </a:p>
        </p:txBody>
      </p:sp>
    </p:spTree>
    <p:extLst>
      <p:ext uri="{BB962C8B-B14F-4D97-AF65-F5344CB8AC3E}">
        <p14:creationId xmlns:p14="http://schemas.microsoft.com/office/powerpoint/2010/main" val="1487230191"/>
      </p:ext>
    </p:extLst>
  </p:cSld>
  <p:clrMap bg1="lt1" tx1="dk1" bg2="lt2" tx2="dk2" accent1="accent1" accent2="accent2" accent3="accent3" accent4="accent4" accent5="accent5" accent6="accent6" hlink="hlink" folHlink="folHlink"/>
  <p:sldLayoutIdLst>
    <p:sldLayoutId id="2147483662" r:id="rId1"/>
    <p:sldLayoutId id="2147483670" r:id="rId2"/>
    <p:sldLayoutId id="2147483696" r:id="rId3"/>
    <p:sldLayoutId id="2147483698" r:id="rId4"/>
  </p:sldLayoutIdLst>
  <p:hf hdr="0" ftr="0" dt="0"/>
  <p:txStyles>
    <p:titleStyle>
      <a:lvl1pPr algn="l" defTabSz="685800" rtl="0" eaLnBrk="1" latinLnBrk="0" hangingPunct="1">
        <a:lnSpc>
          <a:spcPct val="90000"/>
        </a:lnSpc>
        <a:spcBef>
          <a:spcPct val="0"/>
        </a:spcBef>
        <a:buNone/>
        <a:defRPr sz="4800" kern="1200" baseline="0">
          <a:solidFill>
            <a:schemeClr val="bg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600" b="1" kern="1200" baseline="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4826639"/>
            <a:ext cx="9144000" cy="316862"/>
          </a:xfrm>
          <a:prstGeom prst="rect">
            <a:avLst/>
          </a:prstGeom>
          <a:solidFill>
            <a:srgbClr val="133C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60364" y="1079500"/>
            <a:ext cx="8426449" cy="3397250"/>
          </a:xfrm>
          <a:prstGeom prst="rect">
            <a:avLst/>
          </a:prstGeom>
        </p:spPr>
        <p:txBody>
          <a:bodyPr vert="horz" lIns="0" tIns="0" rIns="0" bIns="0" rtlCol="0">
            <a:noAutofit/>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lacinia</a:t>
            </a:r>
            <a:r>
              <a:rPr lang="en-US" dirty="0"/>
              <a:t>, </a:t>
            </a:r>
            <a:r>
              <a:rPr lang="en-US" dirty="0" err="1"/>
              <a:t>diam</a:t>
            </a:r>
            <a:r>
              <a:rPr lang="en-US" dirty="0"/>
              <a:t> </a:t>
            </a:r>
            <a:r>
              <a:rPr lang="en-US" dirty="0" err="1"/>
              <a:t>eget</a:t>
            </a:r>
            <a:r>
              <a:rPr lang="en-US" dirty="0"/>
              <a:t> </a:t>
            </a:r>
            <a:r>
              <a:rPr lang="en-US" dirty="0" err="1"/>
              <a:t>lobortis</a:t>
            </a:r>
            <a:r>
              <a:rPr lang="en-US" dirty="0"/>
              <a:t> </a:t>
            </a:r>
            <a:r>
              <a:rPr lang="en-US" dirty="0" err="1"/>
              <a:t>aliquet</a:t>
            </a:r>
            <a:r>
              <a:rPr lang="en-US" dirty="0"/>
              <a:t>, lacus lorem </a:t>
            </a:r>
            <a:r>
              <a:rPr lang="en-US" dirty="0" err="1"/>
              <a:t>placerat</a:t>
            </a:r>
            <a:r>
              <a:rPr lang="en-US" dirty="0"/>
              <a:t> libero, </a:t>
            </a:r>
            <a:r>
              <a:rPr lang="en-US" dirty="0" err="1"/>
              <a:t>nec</a:t>
            </a:r>
            <a:r>
              <a:rPr lang="en-US" dirty="0"/>
              <a:t> </a:t>
            </a:r>
            <a:r>
              <a:rPr lang="en-US" dirty="0" err="1"/>
              <a:t>vulputate</a:t>
            </a:r>
            <a:r>
              <a:rPr lang="en-US" dirty="0"/>
              <a:t> </a:t>
            </a:r>
            <a:br>
              <a:rPr lang="en-US" dirty="0"/>
            </a:br>
            <a:r>
              <a:rPr lang="en-US" dirty="0" err="1"/>
              <a:t>est</a:t>
            </a:r>
            <a:r>
              <a:rPr lang="en-US" dirty="0"/>
              <a:t> </a:t>
            </a:r>
            <a:r>
              <a:rPr lang="en-US" dirty="0" err="1"/>
              <a:t>mauris</a:t>
            </a:r>
            <a:r>
              <a:rPr lang="en-US" dirty="0"/>
              <a:t> et </a:t>
            </a:r>
            <a:r>
              <a:rPr lang="en-US" dirty="0" err="1"/>
              <a:t>turpis</a:t>
            </a:r>
            <a:r>
              <a:rPr lang="en-US" dirty="0"/>
              <a:t>. </a:t>
            </a:r>
            <a:r>
              <a:rPr lang="en-US" dirty="0" err="1"/>
              <a:t>Suspendisse</a:t>
            </a:r>
            <a:r>
              <a:rPr lang="en-US" dirty="0"/>
              <a:t> </a:t>
            </a:r>
            <a:r>
              <a:rPr lang="en-US" dirty="0" err="1"/>
              <a:t>eleifend</a:t>
            </a:r>
            <a:r>
              <a:rPr lang="en-US" dirty="0"/>
              <a:t> </a:t>
            </a:r>
            <a:r>
              <a:rPr lang="en-US" dirty="0" err="1"/>
              <a:t>ornare</a:t>
            </a:r>
            <a:r>
              <a:rPr lang="en-US" dirty="0"/>
              <a:t> </a:t>
            </a:r>
            <a:r>
              <a:rPr lang="en-US" dirty="0" err="1"/>
              <a:t>diam</a:t>
            </a:r>
            <a:r>
              <a:rPr lang="en-US" dirty="0"/>
              <a:t> sit </a:t>
            </a:r>
            <a:r>
              <a:rPr lang="en-US" dirty="0" err="1"/>
              <a:t>amet</a:t>
            </a:r>
            <a:r>
              <a:rPr lang="en-US" dirty="0"/>
              <a:t> </a:t>
            </a:r>
            <a:r>
              <a:rPr lang="en-US" dirty="0" err="1"/>
              <a:t>facilisis</a:t>
            </a:r>
            <a:r>
              <a:rPr lang="en-US" dirty="0"/>
              <a:t>. Nunc lacus </a:t>
            </a:r>
            <a:r>
              <a:rPr lang="en-US" dirty="0" err="1"/>
              <a:t>mauris</a:t>
            </a:r>
            <a:r>
              <a:rPr lang="en-US" dirty="0"/>
              <a:t>, </a:t>
            </a:r>
            <a:r>
              <a:rPr lang="en-US" dirty="0" err="1"/>
              <a:t>sagittis</a:t>
            </a:r>
            <a:r>
              <a:rPr lang="en-US" dirty="0"/>
              <a:t> in </a:t>
            </a:r>
            <a:r>
              <a:rPr lang="en-US" dirty="0" err="1"/>
              <a:t>tortor</a:t>
            </a:r>
            <a:r>
              <a:rPr lang="en-US" dirty="0"/>
              <a:t> a, </a:t>
            </a:r>
            <a:r>
              <a:rPr lang="en-US" dirty="0" err="1"/>
              <a:t>scelerisque</a:t>
            </a:r>
            <a:r>
              <a:rPr lang="en-US" dirty="0"/>
              <a:t> </a:t>
            </a:r>
            <a:r>
              <a:rPr lang="en-US" dirty="0" err="1"/>
              <a:t>feugiat</a:t>
            </a:r>
            <a:r>
              <a:rPr lang="en-US" dirty="0"/>
              <a:t> </a:t>
            </a:r>
            <a:r>
              <a:rPr lang="en-US" dirty="0" err="1"/>
              <a:t>velit</a:t>
            </a:r>
            <a:r>
              <a:rPr lang="en-US" dirty="0"/>
              <a:t>. </a:t>
            </a:r>
            <a:br>
              <a:rPr lang="en-US" dirty="0"/>
            </a:br>
            <a:r>
              <a:rPr lang="en-US" dirty="0" err="1"/>
              <a:t>Nullam</a:t>
            </a:r>
            <a:r>
              <a:rPr lang="en-US" dirty="0"/>
              <a:t> sit </a:t>
            </a:r>
            <a:r>
              <a:rPr lang="en-US" dirty="0" err="1"/>
              <a:t>amet</a:t>
            </a:r>
            <a:r>
              <a:rPr lang="en-US" dirty="0"/>
              <a:t> </a:t>
            </a:r>
            <a:r>
              <a:rPr lang="en-US" dirty="0" err="1"/>
              <a:t>lobortis</a:t>
            </a:r>
            <a:r>
              <a:rPr lang="en-US" dirty="0"/>
              <a:t> </a:t>
            </a:r>
            <a:r>
              <a:rPr lang="en-US" dirty="0" err="1"/>
              <a:t>urna</a:t>
            </a:r>
            <a:r>
              <a:rPr lang="en-US" dirty="0"/>
              <a:t>. </a:t>
            </a:r>
            <a:r>
              <a:rPr lang="en-US" dirty="0" err="1"/>
              <a:t>Aenean</a:t>
            </a:r>
            <a:r>
              <a:rPr lang="en-US" dirty="0"/>
              <a:t> </a:t>
            </a:r>
            <a:r>
              <a:rPr lang="en-US" dirty="0" err="1"/>
              <a:t>auctor</a:t>
            </a:r>
            <a:r>
              <a:rPr lang="en-US" dirty="0"/>
              <a:t> ligula </a:t>
            </a:r>
            <a:r>
              <a:rPr lang="en-US" dirty="0" err="1"/>
              <a:t>feugiat</a:t>
            </a:r>
            <a:r>
              <a:rPr lang="en-US" dirty="0"/>
              <a:t>, </a:t>
            </a:r>
            <a:r>
              <a:rPr lang="en-US" dirty="0" err="1"/>
              <a:t>tempor</a:t>
            </a:r>
            <a:r>
              <a:rPr lang="en-US" dirty="0"/>
              <a:t> </a:t>
            </a:r>
            <a:r>
              <a:rPr lang="en-US" dirty="0" err="1"/>
              <a:t>diam</a:t>
            </a:r>
            <a:r>
              <a:rPr lang="en-US" dirty="0"/>
              <a:t> non, </a:t>
            </a:r>
            <a:r>
              <a:rPr lang="en-US" dirty="0" err="1"/>
              <a:t>viverra</a:t>
            </a:r>
            <a:r>
              <a:rPr lang="en-US" dirty="0"/>
              <a:t> </a:t>
            </a:r>
            <a:r>
              <a:rPr lang="en-US" dirty="0" err="1"/>
              <a:t>eros</a:t>
            </a:r>
            <a:r>
              <a:rPr lang="en-US" dirty="0"/>
              <a:t>. </a:t>
            </a:r>
            <a:r>
              <a:rPr lang="en-US" dirty="0" err="1"/>
              <a:t>Morbi</a:t>
            </a:r>
            <a:r>
              <a:rPr lang="en-US" dirty="0"/>
              <a:t> </a:t>
            </a:r>
            <a:r>
              <a:rPr lang="en-US" dirty="0" err="1"/>
              <a:t>hendrerit</a:t>
            </a:r>
            <a:r>
              <a:rPr lang="en-US" dirty="0"/>
              <a:t> </a:t>
            </a:r>
            <a:r>
              <a:rPr lang="en-US" dirty="0" err="1"/>
              <a:t>egestas</a:t>
            </a:r>
            <a:r>
              <a:rPr lang="en-US" dirty="0"/>
              <a:t> </a:t>
            </a:r>
            <a:r>
              <a:rPr lang="en-US" dirty="0" err="1"/>
              <a:t>nunc</a:t>
            </a:r>
            <a:r>
              <a:rPr lang="en-US" dirty="0"/>
              <a:t> vitae </a:t>
            </a:r>
            <a:r>
              <a:rPr lang="en-US" dirty="0" err="1"/>
              <a:t>commodo</a:t>
            </a:r>
            <a:r>
              <a:rPr lang="en-US" dirty="0"/>
              <a:t>. </a:t>
            </a:r>
            <a:r>
              <a:rPr lang="en-US" dirty="0" err="1"/>
              <a:t>Vestibulum</a:t>
            </a:r>
            <a:r>
              <a:rPr lang="en-US" dirty="0"/>
              <a:t> </a:t>
            </a:r>
            <a:r>
              <a:rPr lang="en-US" dirty="0" err="1"/>
              <a:t>pulvinar</a:t>
            </a:r>
            <a:r>
              <a:rPr lang="en-US" dirty="0"/>
              <a:t> nisi at </a:t>
            </a:r>
            <a:r>
              <a:rPr lang="en-US" dirty="0" err="1"/>
              <a:t>sollicitudin</a:t>
            </a:r>
            <a:r>
              <a:rPr lang="en-US" dirty="0"/>
              <a:t> </a:t>
            </a:r>
            <a:r>
              <a:rPr lang="en-US" dirty="0" err="1"/>
              <a:t>placerat</a:t>
            </a:r>
            <a:r>
              <a:rPr lang="en-US" dirty="0"/>
              <a:t>. </a:t>
            </a:r>
            <a:r>
              <a:rPr lang="en-US" dirty="0" err="1"/>
              <a:t>Aliquam</a:t>
            </a:r>
            <a:r>
              <a:rPr lang="en-US" dirty="0"/>
              <a:t> sit </a:t>
            </a:r>
            <a:r>
              <a:rPr lang="en-US" dirty="0" err="1"/>
              <a:t>amet</a:t>
            </a:r>
            <a:r>
              <a:rPr lang="en-US" dirty="0"/>
              <a:t> </a:t>
            </a:r>
            <a:r>
              <a:rPr lang="en-US" dirty="0" err="1"/>
              <a:t>leo</a:t>
            </a:r>
            <a:r>
              <a:rPr lang="en-US" dirty="0"/>
              <a:t> semper, </a:t>
            </a:r>
            <a:r>
              <a:rPr lang="en-US" dirty="0" err="1"/>
              <a:t>tincidunt</a:t>
            </a:r>
            <a:r>
              <a:rPr lang="en-US" dirty="0"/>
              <a:t> dolor a, </a:t>
            </a:r>
            <a:r>
              <a:rPr lang="en-US" dirty="0" err="1"/>
              <a:t>lobortis</a:t>
            </a:r>
            <a:r>
              <a:rPr lang="en-US" dirty="0"/>
              <a:t> </a:t>
            </a:r>
            <a:r>
              <a:rPr lang="en-US" dirty="0" err="1"/>
              <a:t>elit</a:t>
            </a:r>
            <a:r>
              <a:rPr lang="en-US" dirty="0"/>
              <a:t>. </a:t>
            </a:r>
            <a:r>
              <a:rPr lang="en-US" dirty="0" err="1"/>
              <a:t>Nulla</a:t>
            </a:r>
            <a:r>
              <a:rPr lang="en-US" dirty="0"/>
              <a:t> ipsum dolor, </a:t>
            </a:r>
            <a:r>
              <a:rPr lang="en-US" dirty="0" err="1"/>
              <a:t>condimentum</a:t>
            </a:r>
            <a:r>
              <a:rPr lang="en-US" dirty="0"/>
              <a:t> </a:t>
            </a:r>
            <a:br>
              <a:rPr lang="en-US" dirty="0"/>
            </a:br>
            <a:r>
              <a:rPr lang="en-US" dirty="0"/>
              <a:t>at nisi et, </a:t>
            </a:r>
            <a:r>
              <a:rPr lang="en-US" dirty="0" err="1"/>
              <a:t>varius</a:t>
            </a:r>
            <a:r>
              <a:rPr lang="en-US" dirty="0"/>
              <a:t> </a:t>
            </a:r>
            <a:r>
              <a:rPr lang="en-US" dirty="0" err="1"/>
              <a:t>lobortis</a:t>
            </a:r>
            <a:r>
              <a:rPr lang="en-US" dirty="0"/>
              <a:t> </a:t>
            </a:r>
            <a:r>
              <a:rPr lang="en-US" dirty="0" err="1"/>
              <a:t>lectus</a:t>
            </a:r>
            <a:r>
              <a:rPr lang="en-US" dirty="0"/>
              <a:t>. </a:t>
            </a:r>
            <a:r>
              <a:rPr lang="en-US" dirty="0" err="1"/>
              <a:t>Fusce</a:t>
            </a:r>
            <a:r>
              <a:rPr lang="en-US" dirty="0"/>
              <a:t> </a:t>
            </a:r>
            <a:r>
              <a:rPr lang="en-US" dirty="0" err="1"/>
              <a:t>fermentum</a:t>
            </a:r>
            <a:r>
              <a:rPr lang="en-US" dirty="0"/>
              <a:t> </a:t>
            </a:r>
            <a:r>
              <a:rPr lang="en-US" dirty="0" err="1"/>
              <a:t>bibendum</a:t>
            </a:r>
            <a:r>
              <a:rPr lang="en-US" dirty="0"/>
              <a:t> </a:t>
            </a:r>
            <a:r>
              <a:rPr lang="en-US" dirty="0" err="1"/>
              <a:t>varius</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a:t>
            </a:r>
            <a:br>
              <a:rPr lang="en-US" dirty="0"/>
            </a:br>
            <a:r>
              <a:rPr lang="en-US" dirty="0"/>
              <a:t>fames ac </a:t>
            </a:r>
            <a:r>
              <a:rPr lang="en-US" dirty="0" err="1"/>
              <a:t>turpis</a:t>
            </a:r>
            <a:r>
              <a:rPr lang="en-US" dirty="0"/>
              <a:t> </a:t>
            </a:r>
            <a:r>
              <a:rPr lang="en-US" dirty="0" err="1"/>
              <a:t>egestas</a:t>
            </a:r>
            <a:r>
              <a:rPr lang="en-US" dirty="0"/>
              <a:t>.</a:t>
            </a:r>
          </a:p>
          <a:p>
            <a:pPr lvl="1"/>
            <a:r>
              <a:rPr lang="en-US" dirty="0"/>
              <a:t>Second</a:t>
            </a:r>
          </a:p>
          <a:p>
            <a:pPr lvl="2"/>
            <a:r>
              <a:rPr lang="en-US" dirty="0"/>
              <a:t>third</a:t>
            </a:r>
          </a:p>
          <a:p>
            <a:pPr lvl="3"/>
            <a:r>
              <a:rPr lang="en-US" dirty="0"/>
              <a:t>fourth</a:t>
            </a:r>
          </a:p>
        </p:txBody>
      </p:sp>
      <p:pic>
        <p:nvPicPr>
          <p:cNvPr id="8" name="Picture 7"/>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60364" y="4911973"/>
            <a:ext cx="470910" cy="166976"/>
          </a:xfrm>
          <a:prstGeom prst="rect">
            <a:avLst/>
          </a:prstGeom>
        </p:spPr>
      </p:pic>
      <p:sp>
        <p:nvSpPr>
          <p:cNvPr id="4" name="Title Placeholder 3"/>
          <p:cNvSpPr>
            <a:spLocks noGrp="1"/>
          </p:cNvSpPr>
          <p:nvPr>
            <p:ph type="title"/>
          </p:nvPr>
        </p:nvSpPr>
        <p:spPr>
          <a:xfrm>
            <a:off x="360364" y="228600"/>
            <a:ext cx="8426449" cy="301752"/>
          </a:xfrm>
          <a:prstGeom prst="rect">
            <a:avLst/>
          </a:prstGeom>
        </p:spPr>
        <p:txBody>
          <a:bodyPr vert="horz" wrap="none" lIns="0" tIns="45720" rIns="0" bIns="45720" rtlCol="0" anchor="ctr">
            <a:noAutofit/>
          </a:bodyPr>
          <a:lstStyle/>
          <a:p>
            <a:r>
              <a:rPr lang="en-US" dirty="0"/>
              <a:t>Please Add Slide Headline Here</a:t>
            </a:r>
          </a:p>
        </p:txBody>
      </p:sp>
      <p:sp>
        <p:nvSpPr>
          <p:cNvPr id="9" name="Slide Number Placeholder 1"/>
          <p:cNvSpPr>
            <a:spLocks noGrp="1"/>
          </p:cNvSpPr>
          <p:nvPr>
            <p:ph type="sldNum" sz="quarter" idx="4"/>
          </p:nvPr>
        </p:nvSpPr>
        <p:spPr>
          <a:xfrm>
            <a:off x="7413441" y="4826639"/>
            <a:ext cx="1373372" cy="316862"/>
          </a:xfrm>
          <a:prstGeom prst="rect">
            <a:avLst/>
          </a:prstGeom>
        </p:spPr>
        <p:txBody>
          <a:bodyPr vert="horz" wrap="none" lIns="91440" tIns="45720" rIns="0" bIns="82296" rtlCol="0" anchor="ctr"/>
          <a:lstStyle>
            <a:lvl1pPr algn="r">
              <a:defRPr sz="800" b="1" i="0">
                <a:solidFill>
                  <a:srgbClr val="FEFEFE"/>
                </a:solidFill>
                <a:latin typeface="+mj-lt"/>
              </a:defRPr>
            </a:lvl1pPr>
          </a:lstStyle>
          <a:p>
            <a:fld id="{3A707DD9-E92B-45E8-BE0A-E6B2EDF345EB}" type="slidenum">
              <a:rPr lang="en-US" smtClean="0"/>
              <a:pPr/>
              <a:t>‹#›</a:t>
            </a:fld>
            <a:endParaRPr lang="en-US" dirty="0"/>
          </a:p>
        </p:txBody>
      </p:sp>
      <p:sp>
        <p:nvSpPr>
          <p:cNvPr id="10" name="TextBox 9">
            <a:extLst>
              <a:ext uri="{FF2B5EF4-FFF2-40B4-BE49-F238E27FC236}">
                <a16:creationId xmlns:a16="http://schemas.microsoft.com/office/drawing/2014/main" id="{E078E00D-81AB-8847-9E12-0981E03F6A7D}"/>
              </a:ext>
            </a:extLst>
          </p:cNvPr>
          <p:cNvSpPr txBox="1"/>
          <p:nvPr userDrawn="1"/>
        </p:nvSpPr>
        <p:spPr>
          <a:xfrm>
            <a:off x="943583" y="4877348"/>
            <a:ext cx="2422187" cy="20005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mj-lt"/>
              </a:rPr>
              <a:t>CONFIDENTIAL  |  </a:t>
            </a:r>
            <a:r>
              <a:rPr lang="en-US" sz="700" b="0" i="0" u="none" strike="noStrike" kern="1200" baseline="0" dirty="0">
                <a:solidFill>
                  <a:schemeClr val="bg1"/>
                </a:solidFill>
                <a:effectLst/>
                <a:latin typeface="+mj-lt"/>
                <a:ea typeface="+mn-ea"/>
                <a:cs typeface="+mn-cs"/>
              </a:rPr>
              <a:t>© 2020 EPAM Systems, Inc.</a:t>
            </a:r>
            <a:endParaRPr lang="en-US" sz="700" dirty="0">
              <a:latin typeface="+mj-lt"/>
            </a:endParaRPr>
          </a:p>
        </p:txBody>
      </p:sp>
    </p:spTree>
    <p:extLst>
      <p:ext uri="{BB962C8B-B14F-4D97-AF65-F5344CB8AC3E}">
        <p14:creationId xmlns:p14="http://schemas.microsoft.com/office/powerpoint/2010/main" val="1577352991"/>
      </p:ext>
    </p:extLst>
  </p:cSld>
  <p:clrMap bg1="lt1" tx1="dk1" bg2="lt2" tx2="dk2" accent1="accent1" accent2="accent2" accent3="accent3" accent4="accent4" accent5="accent5" accent6="accent6" hlink="hlink" folHlink="folHlink"/>
  <p:sldLayoutIdLst>
    <p:sldLayoutId id="2147483680" r:id="rId1"/>
    <p:sldLayoutId id="2147483683" r:id="rId2"/>
    <p:sldLayoutId id="2147483681" r:id="rId3"/>
    <p:sldLayoutId id="2147483682" r:id="rId4"/>
    <p:sldLayoutId id="2147483685" r:id="rId5"/>
    <p:sldLayoutId id="2147483686" r:id="rId6"/>
    <p:sldLayoutId id="2147483687" r:id="rId7"/>
    <p:sldLayoutId id="2147483692" r:id="rId8"/>
    <p:sldLayoutId id="2147483688" r:id="rId9"/>
    <p:sldLayoutId id="2147483689" r:id="rId10"/>
    <p:sldLayoutId id="2147483684" r:id="rId11"/>
    <p:sldLayoutId id="2147483695" r:id="rId12"/>
    <p:sldLayoutId id="2147483694" r:id="rId13"/>
    <p:sldLayoutId id="2147483690" r:id="rId14"/>
    <p:sldLayoutId id="2147483697" r:id="rId15"/>
    <p:sldLayoutId id="2147483691" r:id="rId16"/>
  </p:sldLayoutIdLst>
  <p:hf hdr="0" ftr="0" dt="0"/>
  <p:txStyles>
    <p:titleStyle>
      <a:lvl1pPr algn="l" defTabSz="914400" rtl="0" eaLnBrk="1" latinLnBrk="0" hangingPunct="1">
        <a:lnSpc>
          <a:spcPct val="100000"/>
        </a:lnSpc>
        <a:spcBef>
          <a:spcPct val="0"/>
        </a:spcBef>
        <a:buNone/>
        <a:defRPr sz="2000" kern="1200" cap="none" spc="100" baseline="0">
          <a:solidFill>
            <a:schemeClr val="tx1"/>
          </a:solidFill>
          <a:latin typeface="+mj-lt"/>
          <a:ea typeface="+mj-ea"/>
          <a:cs typeface="+mj-cs"/>
        </a:defRPr>
      </a:lvl1pPr>
    </p:titleStyle>
    <p:bodyStyle>
      <a:lvl1pPr marL="171450" indent="-171450" algn="l" defTabSz="914400" rtl="0" eaLnBrk="1" latinLnBrk="0" hangingPunct="1">
        <a:lnSpc>
          <a:spcPts val="1600"/>
        </a:lnSpc>
        <a:spcBef>
          <a:spcPts val="264"/>
        </a:spcBef>
        <a:spcAft>
          <a:spcPts val="300"/>
        </a:spcAft>
        <a:buFont typeface="Arial" panose="020B0604020202020204" pitchFamily="34" charset="0"/>
        <a:buChar char="•"/>
        <a:defRPr sz="1100" kern="1200">
          <a:solidFill>
            <a:schemeClr val="tx1"/>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userDrawn="1">
          <p15:clr>
            <a:srgbClr val="F26B43"/>
          </p15:clr>
        </p15:guide>
        <p15:guide id="2" orient="horz" pos="338" userDrawn="1">
          <p15:clr>
            <a:srgbClr val="F26B43"/>
          </p15:clr>
        </p15:guide>
        <p15:guide id="3" orient="horz" pos="680" userDrawn="1">
          <p15:clr>
            <a:srgbClr val="F26B43"/>
          </p15:clr>
        </p15:guide>
        <p15:guide id="4" orient="horz" pos="2820" userDrawn="1">
          <p15:clr>
            <a:srgbClr val="F26B43"/>
          </p15:clr>
        </p15:guide>
        <p15:guide id="5" pos="226" userDrawn="1">
          <p15:clr>
            <a:srgbClr val="F26B43"/>
          </p15:clr>
        </p15:guide>
        <p15:guide id="6" pos="5535" userDrawn="1">
          <p15:clr>
            <a:srgbClr val="F26B43"/>
          </p15:clr>
        </p15:guide>
        <p15:guide id="7" orient="horz" pos="896" userDrawn="1">
          <p15:clr>
            <a:srgbClr val="F26B43"/>
          </p15:clr>
        </p15:guide>
        <p15:guide id="8" pos="2736" userDrawn="1">
          <p15:clr>
            <a:srgbClr val="F26B43"/>
          </p15:clr>
        </p15:guide>
        <p15:guide id="9" pos="3024" userDrawn="1">
          <p15:clr>
            <a:srgbClr val="F26B43"/>
          </p15:clr>
        </p15:guide>
        <p15:guide id="10" orient="horz" pos="3036" userDrawn="1">
          <p15:clr>
            <a:srgbClr val="F26B43"/>
          </p15:clr>
        </p15:guide>
        <p15:guide id="11" orient="horz" pos="3084" userDrawn="1">
          <p15:clr>
            <a:srgbClr val="F26B43"/>
          </p15:clr>
        </p15:guide>
        <p15:guide id="12" orient="horz" pos="31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80954" y="1803228"/>
            <a:ext cx="5582093" cy="1220182"/>
          </a:xfrm>
          <a:prstGeom prst="rect">
            <a:avLst/>
          </a:prstGeom>
        </p:spPr>
        <p:txBody>
          <a:bodyPr vert="horz" wrap="square" lIns="91440" tIns="45720" rIns="91440" bIns="45720" rtlCol="0" anchor="ctr">
            <a:noAutofit/>
          </a:bodyPr>
          <a:lstStyle/>
          <a:p>
            <a:pPr algn="ctr"/>
            <a:endParaRPr lang="en-US" sz="4400" b="1" spc="200" dirty="0">
              <a:solidFill>
                <a:schemeClr val="bg1"/>
              </a:solidFill>
              <a:latin typeface="Calibri" charset="0"/>
              <a:ea typeface="Calibri" charset="0"/>
              <a:cs typeface="Calibri" charset="0"/>
            </a:endParaRPr>
          </a:p>
        </p:txBody>
      </p:sp>
      <p:sp>
        <p:nvSpPr>
          <p:cNvPr id="7" name="Rectangle 6"/>
          <p:cNvSpPr/>
          <p:nvPr userDrawn="1"/>
        </p:nvSpPr>
        <p:spPr>
          <a:xfrm>
            <a:off x="0" y="4826639"/>
            <a:ext cx="9144000" cy="316862"/>
          </a:xfrm>
          <a:prstGeom prst="rect">
            <a:avLst/>
          </a:prstGeom>
          <a:solidFill>
            <a:schemeClr val="accent1">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0364" y="4911973"/>
            <a:ext cx="470910" cy="166976"/>
          </a:xfrm>
          <a:prstGeom prst="rect">
            <a:avLst/>
          </a:prstGeom>
        </p:spPr>
      </p:pic>
      <p:sp>
        <p:nvSpPr>
          <p:cNvPr id="5" name="TextBox 4">
            <a:extLst>
              <a:ext uri="{FF2B5EF4-FFF2-40B4-BE49-F238E27FC236}">
                <a16:creationId xmlns:a16="http://schemas.microsoft.com/office/drawing/2014/main" id="{8332217A-8F11-8743-849F-F8E866BEB919}"/>
              </a:ext>
            </a:extLst>
          </p:cNvPr>
          <p:cNvSpPr txBox="1"/>
          <p:nvPr userDrawn="1"/>
        </p:nvSpPr>
        <p:spPr>
          <a:xfrm>
            <a:off x="943583" y="4877348"/>
            <a:ext cx="2422187" cy="20005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mj-lt"/>
              </a:rPr>
              <a:t>CONFIDENTIAL  |  </a:t>
            </a:r>
            <a:r>
              <a:rPr lang="en-US" sz="700" b="0" i="0" u="none" strike="noStrike" kern="1200" baseline="0" dirty="0">
                <a:solidFill>
                  <a:schemeClr val="bg1"/>
                </a:solidFill>
                <a:effectLst/>
                <a:latin typeface="+mj-lt"/>
                <a:ea typeface="+mn-ea"/>
                <a:cs typeface="+mn-cs"/>
              </a:rPr>
              <a:t>© 2020 EPAM Systems, Inc.</a:t>
            </a:r>
            <a:endParaRPr lang="en-US" sz="700" dirty="0">
              <a:latin typeface="+mj-lt"/>
            </a:endParaRPr>
          </a:p>
        </p:txBody>
      </p:sp>
    </p:spTree>
    <p:extLst>
      <p:ext uri="{BB962C8B-B14F-4D97-AF65-F5344CB8AC3E}">
        <p14:creationId xmlns:p14="http://schemas.microsoft.com/office/powerpoint/2010/main" val="54861757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hf hdr="0" ftr="0" dt="0"/>
  <p:txStyles>
    <p:titleStyle>
      <a:lvl1pPr algn="l" defTabSz="914400" rtl="0" eaLnBrk="1" latinLnBrk="0" hangingPunct="1">
        <a:lnSpc>
          <a:spcPct val="90000"/>
        </a:lnSpc>
        <a:spcBef>
          <a:spcPct val="0"/>
        </a:spcBef>
        <a:buNone/>
        <a:defRPr sz="4000" kern="1200" cap="all" baseline="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1.jpeg"/><Relationship Id="rId4" Type="http://schemas.openxmlformats.org/officeDocument/2006/relationships/diagramLayout" Target="../diagrams/layout1.xml"/><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21.svg"/><Relationship Id="rId1" Type="http://schemas.openxmlformats.org/officeDocument/2006/relationships/slideLayout" Target="../slideLayouts/slideLayout3.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hyperlink" Target="https://www.mentimeter.com/s/27c8918f8f78f52f63ece9176a2e62f9/266f3ffbc566" TargetMode="External"/><Relationship Id="rId4" Type="http://schemas.openxmlformats.org/officeDocument/2006/relationships/image" Target="../media/image23.png"/><Relationship Id="rId9" Type="http://schemas.openxmlformats.org/officeDocument/2006/relationships/image" Target="../media/image28.sv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2.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3.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2.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40.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1466" y="1905000"/>
            <a:ext cx="4315968" cy="929344"/>
          </a:xfrm>
        </p:spPr>
        <p:txBody>
          <a:bodyPr/>
          <a:lstStyle/>
          <a:p>
            <a:r>
              <a:rPr lang="ru-RU" sz="2800" dirty="0">
                <a:latin typeface="Source Sans Pro" panose="020B0503030403020204" pitchFamily="34" charset="0"/>
                <a:ea typeface="Source Sans Pro" panose="020B0503030403020204" pitchFamily="34" charset="0"/>
              </a:rPr>
              <a:t>Бизнес-анализ для героев </a:t>
            </a:r>
            <a:r>
              <a:rPr lang="ru-RU" sz="2000" dirty="0">
                <a:latin typeface="Source Sans Pro" panose="020B0503030403020204" pitchFamily="34" charset="0"/>
                <a:ea typeface="Source Sans Pro" panose="020B0503030403020204" pitchFamily="34" charset="0"/>
              </a:rPr>
              <a:t>секреты приготовления</a:t>
            </a:r>
            <a:endParaRPr lang="en-US" sz="2400" dirty="0">
              <a:latin typeface="Source Sans Pro" panose="020B0503030403020204" pitchFamily="34" charset="0"/>
              <a:ea typeface="Source Sans Pro" panose="020B0503030403020204" pitchFamily="34" charset="0"/>
            </a:endParaRPr>
          </a:p>
        </p:txBody>
      </p:sp>
      <p:sp>
        <p:nvSpPr>
          <p:cNvPr id="5" name="Text Placeholder 4"/>
          <p:cNvSpPr>
            <a:spLocks noGrp="1"/>
          </p:cNvSpPr>
          <p:nvPr>
            <p:ph type="body" sz="quarter" idx="11"/>
          </p:nvPr>
        </p:nvSpPr>
        <p:spPr>
          <a:xfrm>
            <a:off x="531466" y="3049747"/>
            <a:ext cx="4315968" cy="313932"/>
          </a:xfrm>
        </p:spPr>
        <p:txBody>
          <a:bodyPr/>
          <a:lstStyle/>
          <a:p>
            <a:r>
              <a:rPr lang="ru-RU" dirty="0">
                <a:latin typeface="Source Sans Pro" panose="020B0503030403020204" pitchFamily="34" charset="0"/>
                <a:ea typeface="Source Sans Pro" panose="020B0503030403020204" pitchFamily="34" charset="0"/>
              </a:rPr>
              <a:t>Леонид Юденков</a:t>
            </a:r>
          </a:p>
        </p:txBody>
      </p:sp>
      <p:sp>
        <p:nvSpPr>
          <p:cNvPr id="6" name="TextBox 5">
            <a:extLst>
              <a:ext uri="{FF2B5EF4-FFF2-40B4-BE49-F238E27FC236}">
                <a16:creationId xmlns:a16="http://schemas.microsoft.com/office/drawing/2014/main" id="{16AD212A-E369-CB46-BE9C-0744152A0BAF}"/>
              </a:ext>
            </a:extLst>
          </p:cNvPr>
          <p:cNvSpPr txBox="1"/>
          <p:nvPr/>
        </p:nvSpPr>
        <p:spPr>
          <a:xfrm>
            <a:off x="433143" y="4867516"/>
            <a:ext cx="2422187" cy="20005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mj-lt"/>
              </a:rPr>
              <a:t>CONFIDENTIAL  |  </a:t>
            </a:r>
            <a:r>
              <a:rPr lang="en-US" sz="700" b="0" i="0" u="none" strike="noStrike" kern="1200" baseline="0" dirty="0">
                <a:solidFill>
                  <a:schemeClr val="bg1"/>
                </a:solidFill>
                <a:effectLst/>
                <a:latin typeface="+mj-lt"/>
                <a:ea typeface="+mn-ea"/>
                <a:cs typeface="+mn-cs"/>
              </a:rPr>
              <a:t>© 2020 EPAM Systems, Inc.</a:t>
            </a:r>
            <a:endParaRPr lang="en-US" sz="700" dirty="0">
              <a:latin typeface="+mj-lt"/>
            </a:endParaRPr>
          </a:p>
        </p:txBody>
      </p:sp>
      <p:pic>
        <p:nvPicPr>
          <p:cNvPr id="3" name="Picture 2" descr="A picture containing logo&#10;&#10;Description automatically generated">
            <a:extLst>
              <a:ext uri="{FF2B5EF4-FFF2-40B4-BE49-F238E27FC236}">
                <a16:creationId xmlns:a16="http://schemas.microsoft.com/office/drawing/2014/main" id="{5E2E08F6-2E2C-4C76-9E8E-F475CA3A2D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6040" y="516355"/>
            <a:ext cx="1717552" cy="820520"/>
          </a:xfrm>
          <a:prstGeom prst="rect">
            <a:avLst/>
          </a:prstGeom>
        </p:spPr>
      </p:pic>
    </p:spTree>
    <p:extLst>
      <p:ext uri="{BB962C8B-B14F-4D97-AF65-F5344CB8AC3E}">
        <p14:creationId xmlns:p14="http://schemas.microsoft.com/office/powerpoint/2010/main" val="1733196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a:t>Куда направить геройство?</a:t>
            </a:r>
            <a:endParaRPr lang="en-US" dirty="0"/>
          </a:p>
        </p:txBody>
      </p:sp>
      <p:sp>
        <p:nvSpPr>
          <p:cNvPr id="5" name="Slide Number Placeholder 4">
            <a:extLst>
              <a:ext uri="{FF2B5EF4-FFF2-40B4-BE49-F238E27FC236}">
                <a16:creationId xmlns:a16="http://schemas.microsoft.com/office/drawing/2014/main" id="{67800160-BC63-054B-87DD-D877764D4BC8}"/>
              </a:ext>
            </a:extLst>
          </p:cNvPr>
          <p:cNvSpPr>
            <a:spLocks noGrp="1"/>
          </p:cNvSpPr>
          <p:nvPr>
            <p:ph type="sldNum" sz="quarter" idx="4"/>
          </p:nvPr>
        </p:nvSpPr>
        <p:spPr/>
        <p:txBody>
          <a:bodyPr/>
          <a:lstStyle/>
          <a:p>
            <a:fld id="{3A707DD9-E92B-45E8-BE0A-E6B2EDF345EB}" type="slidenum">
              <a:rPr lang="en-US" smtClean="0"/>
              <a:pPr/>
              <a:t>10</a:t>
            </a:fld>
            <a:endParaRPr lang="en-US" dirty="0"/>
          </a:p>
        </p:txBody>
      </p:sp>
      <p:graphicFrame>
        <p:nvGraphicFramePr>
          <p:cNvPr id="7" name="Diagram 6">
            <a:extLst>
              <a:ext uri="{FF2B5EF4-FFF2-40B4-BE49-F238E27FC236}">
                <a16:creationId xmlns:a16="http://schemas.microsoft.com/office/drawing/2014/main" id="{A7267F97-F51D-4407-9FCA-786229EF9CA0}"/>
              </a:ext>
            </a:extLst>
          </p:cNvPr>
          <p:cNvGraphicFramePr/>
          <p:nvPr>
            <p:extLst>
              <p:ext uri="{D42A27DB-BD31-4B8C-83A1-F6EECF244321}">
                <p14:modId xmlns:p14="http://schemas.microsoft.com/office/powerpoint/2010/main" val="3457242554"/>
              </p:ext>
            </p:extLst>
          </p:nvPr>
        </p:nvGraphicFramePr>
        <p:xfrm>
          <a:off x="323560" y="1422400"/>
          <a:ext cx="4055054" cy="305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3557E299-767B-4DE2-A23B-365176AB9B37}"/>
              </a:ext>
            </a:extLst>
          </p:cNvPr>
          <p:cNvGrpSpPr/>
          <p:nvPr/>
        </p:nvGrpSpPr>
        <p:grpSpPr>
          <a:xfrm>
            <a:off x="498249" y="-1578511"/>
            <a:ext cx="7788728" cy="1290286"/>
            <a:chOff x="337457" y="-1693486"/>
            <a:chExt cx="8920842" cy="1477833"/>
          </a:xfrm>
        </p:grpSpPr>
        <p:pic>
          <p:nvPicPr>
            <p:cNvPr id="9" name="Picture 8">
              <a:extLst>
                <a:ext uri="{FF2B5EF4-FFF2-40B4-BE49-F238E27FC236}">
                  <a16:creationId xmlns:a16="http://schemas.microsoft.com/office/drawing/2014/main" id="{83377F24-4F6D-4416-A176-FFBB373314A3}"/>
                </a:ext>
              </a:extLst>
            </p:cNvPr>
            <p:cNvPicPr>
              <a:picLocks noChangeAspect="1"/>
            </p:cNvPicPr>
            <p:nvPr/>
          </p:nvPicPr>
          <p:blipFill>
            <a:blip r:embed="rId8"/>
            <a:stretch>
              <a:fillRect/>
            </a:stretch>
          </p:blipFill>
          <p:spPr>
            <a:xfrm>
              <a:off x="358774" y="-889780"/>
              <a:ext cx="8899525" cy="674127"/>
            </a:xfrm>
            <a:prstGeom prst="rect">
              <a:avLst/>
            </a:prstGeom>
          </p:spPr>
        </p:pic>
        <p:pic>
          <p:nvPicPr>
            <p:cNvPr id="12" name="Picture 11">
              <a:extLst>
                <a:ext uri="{FF2B5EF4-FFF2-40B4-BE49-F238E27FC236}">
                  <a16:creationId xmlns:a16="http://schemas.microsoft.com/office/drawing/2014/main" id="{52B88226-F771-47D2-9784-3D4B9FB9598A}"/>
                </a:ext>
              </a:extLst>
            </p:cNvPr>
            <p:cNvPicPr>
              <a:picLocks noChangeAspect="1"/>
            </p:cNvPicPr>
            <p:nvPr/>
          </p:nvPicPr>
          <p:blipFill>
            <a:blip r:embed="rId9"/>
            <a:stretch>
              <a:fillRect/>
            </a:stretch>
          </p:blipFill>
          <p:spPr>
            <a:xfrm>
              <a:off x="337457" y="-1693486"/>
              <a:ext cx="8806543" cy="633944"/>
            </a:xfrm>
            <a:prstGeom prst="rect">
              <a:avLst/>
            </a:prstGeom>
          </p:spPr>
        </p:pic>
      </p:grpSp>
      <p:sp>
        <p:nvSpPr>
          <p:cNvPr id="13" name="TextBox 12">
            <a:extLst>
              <a:ext uri="{FF2B5EF4-FFF2-40B4-BE49-F238E27FC236}">
                <a16:creationId xmlns:a16="http://schemas.microsoft.com/office/drawing/2014/main" id="{67C9B1DC-49A8-40F9-B54F-43993FD69A84}"/>
              </a:ext>
            </a:extLst>
          </p:cNvPr>
          <p:cNvSpPr txBox="1"/>
          <p:nvPr/>
        </p:nvSpPr>
        <p:spPr>
          <a:xfrm>
            <a:off x="4226217" y="2011471"/>
            <a:ext cx="739481" cy="400110"/>
          </a:xfrm>
          <a:prstGeom prst="rect">
            <a:avLst/>
          </a:prstGeom>
          <a:noFill/>
        </p:spPr>
        <p:txBody>
          <a:bodyPr wrap="square" rtlCol="0">
            <a:spAutoFit/>
          </a:bodyPr>
          <a:lstStyle/>
          <a:p>
            <a:r>
              <a:rPr lang="ru-RU" sz="2000" dirty="0">
                <a:solidFill>
                  <a:srgbClr val="444345"/>
                </a:solidFill>
                <a:latin typeface="Source Sans Pro" panose="020B0503030403020204" pitchFamily="34" charset="0"/>
                <a:ea typeface="Source Sans Pro" panose="020B0503030403020204" pitchFamily="34" charset="0"/>
              </a:rPr>
              <a:t>5%</a:t>
            </a:r>
            <a:endParaRPr lang="en-US" sz="2000" dirty="0">
              <a:solidFill>
                <a:srgbClr val="444345"/>
              </a:solidFill>
              <a:latin typeface="Source Sans Pro" panose="020B0503030403020204" pitchFamily="34" charset="0"/>
              <a:ea typeface="Source Sans Pro" panose="020B0503030403020204" pitchFamily="34" charset="0"/>
            </a:endParaRPr>
          </a:p>
        </p:txBody>
      </p:sp>
      <p:sp>
        <p:nvSpPr>
          <p:cNvPr id="15" name="TextBox 14">
            <a:extLst>
              <a:ext uri="{FF2B5EF4-FFF2-40B4-BE49-F238E27FC236}">
                <a16:creationId xmlns:a16="http://schemas.microsoft.com/office/drawing/2014/main" id="{B57F0597-E779-476E-8DD0-E719B8E0C037}"/>
              </a:ext>
            </a:extLst>
          </p:cNvPr>
          <p:cNvSpPr txBox="1"/>
          <p:nvPr/>
        </p:nvSpPr>
        <p:spPr>
          <a:xfrm>
            <a:off x="4226218" y="3048183"/>
            <a:ext cx="739481" cy="400110"/>
          </a:xfrm>
          <a:prstGeom prst="rect">
            <a:avLst/>
          </a:prstGeom>
          <a:noFill/>
        </p:spPr>
        <p:txBody>
          <a:bodyPr wrap="square" rtlCol="0">
            <a:spAutoFit/>
          </a:bodyPr>
          <a:lstStyle/>
          <a:p>
            <a:r>
              <a:rPr lang="ru-RU" sz="2000" dirty="0">
                <a:solidFill>
                  <a:srgbClr val="444345"/>
                </a:solidFill>
                <a:latin typeface="Source Sans Pro" panose="020B0503030403020204" pitchFamily="34" charset="0"/>
                <a:ea typeface="Source Sans Pro" panose="020B0503030403020204" pitchFamily="34" charset="0"/>
              </a:rPr>
              <a:t>15%</a:t>
            </a:r>
            <a:endParaRPr lang="en-US" sz="2000" dirty="0">
              <a:solidFill>
                <a:srgbClr val="444345"/>
              </a:solidFill>
              <a:latin typeface="Source Sans Pro" panose="020B0503030403020204" pitchFamily="34" charset="0"/>
              <a:ea typeface="Source Sans Pro" panose="020B0503030403020204" pitchFamily="34" charset="0"/>
            </a:endParaRPr>
          </a:p>
        </p:txBody>
      </p:sp>
      <p:sp>
        <p:nvSpPr>
          <p:cNvPr id="16" name="TextBox 15">
            <a:extLst>
              <a:ext uri="{FF2B5EF4-FFF2-40B4-BE49-F238E27FC236}">
                <a16:creationId xmlns:a16="http://schemas.microsoft.com/office/drawing/2014/main" id="{EAF6BD55-D2C0-458B-A1D3-5662166E6F4A}"/>
              </a:ext>
            </a:extLst>
          </p:cNvPr>
          <p:cNvSpPr txBox="1"/>
          <p:nvPr/>
        </p:nvSpPr>
        <p:spPr>
          <a:xfrm>
            <a:off x="4226218" y="4053789"/>
            <a:ext cx="739481" cy="400110"/>
          </a:xfrm>
          <a:prstGeom prst="rect">
            <a:avLst/>
          </a:prstGeom>
          <a:noFill/>
        </p:spPr>
        <p:txBody>
          <a:bodyPr wrap="square" rtlCol="0">
            <a:spAutoFit/>
          </a:bodyPr>
          <a:lstStyle/>
          <a:p>
            <a:r>
              <a:rPr lang="ru-RU" sz="2000" dirty="0">
                <a:solidFill>
                  <a:srgbClr val="444345"/>
                </a:solidFill>
                <a:latin typeface="Source Sans Pro" panose="020B0503030403020204" pitchFamily="34" charset="0"/>
                <a:ea typeface="Source Sans Pro" panose="020B0503030403020204" pitchFamily="34" charset="0"/>
              </a:rPr>
              <a:t>80%</a:t>
            </a:r>
            <a:endParaRPr lang="en-US" sz="2000" dirty="0">
              <a:solidFill>
                <a:srgbClr val="444345"/>
              </a:solidFill>
              <a:latin typeface="Source Sans Pro" panose="020B0503030403020204" pitchFamily="34" charset="0"/>
              <a:ea typeface="Source Sans Pro" panose="020B0503030403020204" pitchFamily="34" charset="0"/>
            </a:endParaRPr>
          </a:p>
        </p:txBody>
      </p:sp>
      <p:cxnSp>
        <p:nvCxnSpPr>
          <p:cNvPr id="17" name="Straight Connector 16">
            <a:extLst>
              <a:ext uri="{FF2B5EF4-FFF2-40B4-BE49-F238E27FC236}">
                <a16:creationId xmlns:a16="http://schemas.microsoft.com/office/drawing/2014/main" id="{569E6590-D5DC-403A-8518-862F3E5CC167}"/>
              </a:ext>
            </a:extLst>
          </p:cNvPr>
          <p:cNvCxnSpPr>
            <a:cxnSpLocks/>
          </p:cNvCxnSpPr>
          <p:nvPr/>
        </p:nvCxnSpPr>
        <p:spPr>
          <a:xfrm>
            <a:off x="2971800" y="2425173"/>
            <a:ext cx="1828800" cy="0"/>
          </a:xfrm>
          <a:prstGeom prst="line">
            <a:avLst/>
          </a:prstGeom>
          <a:ln w="12700">
            <a:solidFill>
              <a:srgbClr val="D45D4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DC52438-208D-4091-8B44-78E161193908}"/>
              </a:ext>
            </a:extLst>
          </p:cNvPr>
          <p:cNvCxnSpPr>
            <a:cxnSpLocks/>
          </p:cNvCxnSpPr>
          <p:nvPr/>
        </p:nvCxnSpPr>
        <p:spPr>
          <a:xfrm>
            <a:off x="2971800" y="3444665"/>
            <a:ext cx="1828800" cy="0"/>
          </a:xfrm>
          <a:prstGeom prst="line">
            <a:avLst/>
          </a:prstGeom>
          <a:ln w="12700">
            <a:solidFill>
              <a:srgbClr val="36C3D8"/>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02D702E-F417-4F65-A9F5-8C7FC442D8AC}"/>
              </a:ext>
            </a:extLst>
          </p:cNvPr>
          <p:cNvCxnSpPr>
            <a:cxnSpLocks/>
          </p:cNvCxnSpPr>
          <p:nvPr/>
        </p:nvCxnSpPr>
        <p:spPr>
          <a:xfrm>
            <a:off x="3000375" y="4464046"/>
            <a:ext cx="1800225" cy="1410"/>
          </a:xfrm>
          <a:prstGeom prst="line">
            <a:avLst/>
          </a:prstGeom>
          <a:ln w="12700">
            <a:solidFill>
              <a:srgbClr val="36C3D8"/>
            </a:solidFill>
          </a:ln>
        </p:spPr>
        <p:style>
          <a:lnRef idx="1">
            <a:schemeClr val="accent1"/>
          </a:lnRef>
          <a:fillRef idx="0">
            <a:schemeClr val="accent1"/>
          </a:fillRef>
          <a:effectRef idx="0">
            <a:schemeClr val="accent1"/>
          </a:effectRef>
          <a:fontRef idx="minor">
            <a:schemeClr val="tx1"/>
          </a:fontRef>
        </p:style>
      </p:cxnSp>
      <p:sp>
        <p:nvSpPr>
          <p:cNvPr id="24" name="Arrow: Down 23">
            <a:extLst>
              <a:ext uri="{FF2B5EF4-FFF2-40B4-BE49-F238E27FC236}">
                <a16:creationId xmlns:a16="http://schemas.microsoft.com/office/drawing/2014/main" id="{0522BC85-C396-4633-938F-5231D82B18FF}"/>
              </a:ext>
            </a:extLst>
          </p:cNvPr>
          <p:cNvSpPr/>
          <p:nvPr/>
        </p:nvSpPr>
        <p:spPr>
          <a:xfrm>
            <a:off x="4917783" y="4170716"/>
            <a:ext cx="147400" cy="166255"/>
          </a:xfrm>
          <a:prstGeom prst="downArrow">
            <a:avLst/>
          </a:prstGeom>
          <a:solidFill>
            <a:srgbClr val="D45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E9773035-DA4B-44D7-B818-18779A163138}"/>
              </a:ext>
            </a:extLst>
          </p:cNvPr>
          <p:cNvSpPr/>
          <p:nvPr/>
        </p:nvSpPr>
        <p:spPr>
          <a:xfrm rot="10800000">
            <a:off x="4917783" y="3165110"/>
            <a:ext cx="147400" cy="166255"/>
          </a:xfrm>
          <a:prstGeom prst="downArrow">
            <a:avLst/>
          </a:prstGeom>
          <a:solidFill>
            <a:srgbClr val="CFD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4BC53525-368F-43D1-99B9-EBDFF9B72BAC}"/>
              </a:ext>
            </a:extLst>
          </p:cNvPr>
          <p:cNvSpPr/>
          <p:nvPr/>
        </p:nvSpPr>
        <p:spPr>
          <a:xfrm rot="10800000">
            <a:off x="4917783" y="2125705"/>
            <a:ext cx="147400" cy="166255"/>
          </a:xfrm>
          <a:prstGeom prst="downArrow">
            <a:avLst/>
          </a:prstGeom>
          <a:solidFill>
            <a:srgbClr val="CFD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Real Superheroes: A Teen Talks about What Happens When Both Parents Have  Cancer | Dana-Farber Cancer Institute">
            <a:extLst>
              <a:ext uri="{FF2B5EF4-FFF2-40B4-BE49-F238E27FC236}">
                <a16:creationId xmlns:a16="http://schemas.microsoft.com/office/drawing/2014/main" id="{03A9D356-E59B-4B90-BF79-0882A49534ED}"/>
              </a:ext>
            </a:extLst>
          </p:cNvPr>
          <p:cNvPicPr>
            <a:picLocks noGrp="1" noChangeAspect="1" noChangeArrowheads="1"/>
          </p:cNvPicPr>
          <p:nvPr>
            <p:ph type="pic" sz="quarter" idx="11"/>
          </p:nvPr>
        </p:nvPicPr>
        <p:blipFill>
          <a:blip r:embed="rId10">
            <a:extLst>
              <a:ext uri="{28A0092B-C50C-407E-A947-70E740481C1C}">
                <a14:useLocalDpi xmlns:a14="http://schemas.microsoft.com/office/drawing/2010/main" val="0"/>
              </a:ext>
            </a:extLst>
          </a:blip>
          <a:srcRect l="10355" r="1035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59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46E9ED7-7B54-4A7A-A770-DC619CE65690}"/>
              </a:ext>
            </a:extLst>
          </p:cNvPr>
          <p:cNvSpPr>
            <a:spLocks noGrp="1"/>
          </p:cNvSpPr>
          <p:nvPr>
            <p:ph type="sldNum" sz="quarter" idx="4"/>
          </p:nvPr>
        </p:nvSpPr>
        <p:spPr/>
        <p:txBody>
          <a:bodyPr/>
          <a:lstStyle/>
          <a:p>
            <a:fld id="{3A707DD9-E92B-45E8-BE0A-E6B2EDF345EB}" type="slidenum">
              <a:rPr lang="en-US" smtClean="0"/>
              <a:pPr/>
              <a:t>11</a:t>
            </a:fld>
            <a:endParaRPr lang="en-US" dirty="0"/>
          </a:p>
        </p:txBody>
      </p:sp>
      <p:pic>
        <p:nvPicPr>
          <p:cNvPr id="1028" name="Picture 4">
            <a:extLst>
              <a:ext uri="{FF2B5EF4-FFF2-40B4-BE49-F238E27FC236}">
                <a16:creationId xmlns:a16="http://schemas.microsoft.com/office/drawing/2014/main" id="{C857C6CE-6E42-4E8F-AB84-0BF1DF1659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970" y="1540523"/>
            <a:ext cx="1921933" cy="327912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56BC349-7451-43B1-B9B0-8C950435BC67}"/>
              </a:ext>
            </a:extLst>
          </p:cNvPr>
          <p:cNvGrpSpPr/>
          <p:nvPr/>
        </p:nvGrpSpPr>
        <p:grpSpPr>
          <a:xfrm>
            <a:off x="1288824" y="-1578511"/>
            <a:ext cx="7788728" cy="1290286"/>
            <a:chOff x="337457" y="-1693486"/>
            <a:chExt cx="8920842" cy="1477833"/>
          </a:xfrm>
        </p:grpSpPr>
        <p:pic>
          <p:nvPicPr>
            <p:cNvPr id="12" name="Picture 11">
              <a:extLst>
                <a:ext uri="{FF2B5EF4-FFF2-40B4-BE49-F238E27FC236}">
                  <a16:creationId xmlns:a16="http://schemas.microsoft.com/office/drawing/2014/main" id="{5AD58F84-6278-4EFD-A92E-16368822C893}"/>
                </a:ext>
              </a:extLst>
            </p:cNvPr>
            <p:cNvPicPr>
              <a:picLocks noChangeAspect="1"/>
            </p:cNvPicPr>
            <p:nvPr/>
          </p:nvPicPr>
          <p:blipFill>
            <a:blip r:embed="rId4"/>
            <a:stretch>
              <a:fillRect/>
            </a:stretch>
          </p:blipFill>
          <p:spPr>
            <a:xfrm>
              <a:off x="358774" y="-889780"/>
              <a:ext cx="8899525" cy="674127"/>
            </a:xfrm>
            <a:prstGeom prst="rect">
              <a:avLst/>
            </a:prstGeom>
          </p:spPr>
        </p:pic>
        <p:pic>
          <p:nvPicPr>
            <p:cNvPr id="13" name="Picture 12">
              <a:extLst>
                <a:ext uri="{FF2B5EF4-FFF2-40B4-BE49-F238E27FC236}">
                  <a16:creationId xmlns:a16="http://schemas.microsoft.com/office/drawing/2014/main" id="{382DC804-4B8D-4405-8D4A-DA51B9B2480A}"/>
                </a:ext>
              </a:extLst>
            </p:cNvPr>
            <p:cNvPicPr>
              <a:picLocks noChangeAspect="1"/>
            </p:cNvPicPr>
            <p:nvPr/>
          </p:nvPicPr>
          <p:blipFill>
            <a:blip r:embed="rId5"/>
            <a:stretch>
              <a:fillRect/>
            </a:stretch>
          </p:blipFill>
          <p:spPr>
            <a:xfrm>
              <a:off x="337457" y="-1693486"/>
              <a:ext cx="8806543" cy="633944"/>
            </a:xfrm>
            <a:prstGeom prst="rect">
              <a:avLst/>
            </a:prstGeom>
          </p:spPr>
        </p:pic>
      </p:grpSp>
      <p:grpSp>
        <p:nvGrpSpPr>
          <p:cNvPr id="49" name="Group 48">
            <a:extLst>
              <a:ext uri="{FF2B5EF4-FFF2-40B4-BE49-F238E27FC236}">
                <a16:creationId xmlns:a16="http://schemas.microsoft.com/office/drawing/2014/main" id="{969CD238-D067-4516-8998-A7207B0B4B60}"/>
              </a:ext>
            </a:extLst>
          </p:cNvPr>
          <p:cNvGrpSpPr/>
          <p:nvPr/>
        </p:nvGrpSpPr>
        <p:grpSpPr>
          <a:xfrm>
            <a:off x="717031" y="1636706"/>
            <a:ext cx="115628" cy="115628"/>
            <a:chOff x="300961" y="1547512"/>
            <a:chExt cx="115628" cy="115628"/>
          </a:xfrm>
        </p:grpSpPr>
        <p:sp>
          <p:nvSpPr>
            <p:cNvPr id="35" name="Arc 34">
              <a:extLst>
                <a:ext uri="{FF2B5EF4-FFF2-40B4-BE49-F238E27FC236}">
                  <a16:creationId xmlns:a16="http://schemas.microsoft.com/office/drawing/2014/main" id="{30FFE17A-E3D6-480B-976C-9239EA55AE70}"/>
                </a:ext>
              </a:extLst>
            </p:cNvPr>
            <p:cNvSpPr/>
            <p:nvPr/>
          </p:nvSpPr>
          <p:spPr>
            <a:xfrm>
              <a:off x="300961" y="1547512"/>
              <a:ext cx="115628" cy="115628"/>
            </a:xfrm>
            <a:prstGeom prst="arc">
              <a:avLst>
                <a:gd name="adj1" fmla="val 10753370"/>
                <a:gd name="adj2" fmla="val 126955"/>
              </a:avLst>
            </a:prstGeom>
            <a:ln w="1905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Oval 35">
              <a:extLst>
                <a:ext uri="{FF2B5EF4-FFF2-40B4-BE49-F238E27FC236}">
                  <a16:creationId xmlns:a16="http://schemas.microsoft.com/office/drawing/2014/main" id="{232B68C3-359B-4080-954F-21B37FC3F9DE}"/>
                </a:ext>
              </a:extLst>
            </p:cNvPr>
            <p:cNvSpPr/>
            <p:nvPr/>
          </p:nvSpPr>
          <p:spPr>
            <a:xfrm>
              <a:off x="333533" y="1571511"/>
              <a:ext cx="45720" cy="45720"/>
            </a:xfrm>
            <a:prstGeom prst="ellipse">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87B620D7-6E2D-4201-9D69-D5A8F5225F67}"/>
              </a:ext>
            </a:extLst>
          </p:cNvPr>
          <p:cNvGrpSpPr/>
          <p:nvPr/>
        </p:nvGrpSpPr>
        <p:grpSpPr>
          <a:xfrm>
            <a:off x="1439832" y="1423279"/>
            <a:ext cx="115628" cy="115628"/>
            <a:chOff x="300961" y="1547512"/>
            <a:chExt cx="115628" cy="115628"/>
          </a:xfrm>
        </p:grpSpPr>
        <p:sp>
          <p:nvSpPr>
            <p:cNvPr id="61" name="Arc 60">
              <a:extLst>
                <a:ext uri="{FF2B5EF4-FFF2-40B4-BE49-F238E27FC236}">
                  <a16:creationId xmlns:a16="http://schemas.microsoft.com/office/drawing/2014/main" id="{EA26775C-7B27-4A37-87EC-980909B3912B}"/>
                </a:ext>
              </a:extLst>
            </p:cNvPr>
            <p:cNvSpPr/>
            <p:nvPr/>
          </p:nvSpPr>
          <p:spPr>
            <a:xfrm>
              <a:off x="300961" y="1547512"/>
              <a:ext cx="115628" cy="115628"/>
            </a:xfrm>
            <a:prstGeom prst="arc">
              <a:avLst>
                <a:gd name="adj1" fmla="val 10753370"/>
                <a:gd name="adj2" fmla="val 126955"/>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Oval 61">
              <a:extLst>
                <a:ext uri="{FF2B5EF4-FFF2-40B4-BE49-F238E27FC236}">
                  <a16:creationId xmlns:a16="http://schemas.microsoft.com/office/drawing/2014/main" id="{71A818F2-E9E2-48F0-A5FA-5C3EE0FF1589}"/>
                </a:ext>
              </a:extLst>
            </p:cNvPr>
            <p:cNvSpPr/>
            <p:nvPr/>
          </p:nvSpPr>
          <p:spPr>
            <a:xfrm>
              <a:off x="333533" y="1571511"/>
              <a:ext cx="45720" cy="457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02043B1A-B3C7-466C-ACA4-9E5050D31FE9}"/>
              </a:ext>
            </a:extLst>
          </p:cNvPr>
          <p:cNvGrpSpPr/>
          <p:nvPr/>
        </p:nvGrpSpPr>
        <p:grpSpPr>
          <a:xfrm>
            <a:off x="1789930" y="1509624"/>
            <a:ext cx="115628" cy="115628"/>
            <a:chOff x="300961" y="1547512"/>
            <a:chExt cx="115628" cy="115628"/>
          </a:xfrm>
        </p:grpSpPr>
        <p:sp>
          <p:nvSpPr>
            <p:cNvPr id="64" name="Arc 63">
              <a:extLst>
                <a:ext uri="{FF2B5EF4-FFF2-40B4-BE49-F238E27FC236}">
                  <a16:creationId xmlns:a16="http://schemas.microsoft.com/office/drawing/2014/main" id="{8B535080-A6A4-4239-AABC-D1F350CE27B1}"/>
                </a:ext>
              </a:extLst>
            </p:cNvPr>
            <p:cNvSpPr/>
            <p:nvPr/>
          </p:nvSpPr>
          <p:spPr>
            <a:xfrm>
              <a:off x="300961" y="1547512"/>
              <a:ext cx="115628" cy="115628"/>
            </a:xfrm>
            <a:prstGeom prst="arc">
              <a:avLst>
                <a:gd name="adj1" fmla="val 10753370"/>
                <a:gd name="adj2" fmla="val 126955"/>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Oval 64">
              <a:extLst>
                <a:ext uri="{FF2B5EF4-FFF2-40B4-BE49-F238E27FC236}">
                  <a16:creationId xmlns:a16="http://schemas.microsoft.com/office/drawing/2014/main" id="{73433404-67C1-487C-8598-0E36815EF080}"/>
                </a:ext>
              </a:extLst>
            </p:cNvPr>
            <p:cNvSpPr/>
            <p:nvPr/>
          </p:nvSpPr>
          <p:spPr>
            <a:xfrm>
              <a:off x="333533" y="1571511"/>
              <a:ext cx="45720" cy="45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BFB9B2A-B210-497E-A138-4FB23092528F}"/>
              </a:ext>
            </a:extLst>
          </p:cNvPr>
          <p:cNvGrpSpPr/>
          <p:nvPr/>
        </p:nvGrpSpPr>
        <p:grpSpPr>
          <a:xfrm>
            <a:off x="2082602" y="1660705"/>
            <a:ext cx="115628" cy="115628"/>
            <a:chOff x="300961" y="1547512"/>
            <a:chExt cx="115628" cy="115628"/>
          </a:xfrm>
        </p:grpSpPr>
        <p:sp>
          <p:nvSpPr>
            <p:cNvPr id="67" name="Arc 66">
              <a:extLst>
                <a:ext uri="{FF2B5EF4-FFF2-40B4-BE49-F238E27FC236}">
                  <a16:creationId xmlns:a16="http://schemas.microsoft.com/office/drawing/2014/main" id="{2ECD79A6-D054-421C-9B1B-AD401A488742}"/>
                </a:ext>
              </a:extLst>
            </p:cNvPr>
            <p:cNvSpPr/>
            <p:nvPr/>
          </p:nvSpPr>
          <p:spPr>
            <a:xfrm>
              <a:off x="300961" y="1547512"/>
              <a:ext cx="115628" cy="115628"/>
            </a:xfrm>
            <a:prstGeom prst="arc">
              <a:avLst>
                <a:gd name="adj1" fmla="val 10753370"/>
                <a:gd name="adj2" fmla="val 126955"/>
              </a:avLst>
            </a:prstGeom>
            <a:ln w="19050">
              <a:solidFill>
                <a:srgbClr val="D45D4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Oval 67">
              <a:extLst>
                <a:ext uri="{FF2B5EF4-FFF2-40B4-BE49-F238E27FC236}">
                  <a16:creationId xmlns:a16="http://schemas.microsoft.com/office/drawing/2014/main" id="{1E22FC71-77DE-4989-A9D5-64CC0D22F745}"/>
                </a:ext>
              </a:extLst>
            </p:cNvPr>
            <p:cNvSpPr/>
            <p:nvPr/>
          </p:nvSpPr>
          <p:spPr>
            <a:xfrm>
              <a:off x="333533" y="1571511"/>
              <a:ext cx="45720" cy="45720"/>
            </a:xfrm>
            <a:prstGeom prst="ellipse">
              <a:avLst/>
            </a:prstGeom>
            <a:solidFill>
              <a:srgbClr val="D45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5" name="Straight Connector 84">
            <a:extLst>
              <a:ext uri="{FF2B5EF4-FFF2-40B4-BE49-F238E27FC236}">
                <a16:creationId xmlns:a16="http://schemas.microsoft.com/office/drawing/2014/main" id="{6ADEBF0B-9637-4CA2-91F1-816664ADB3F6}"/>
              </a:ext>
            </a:extLst>
          </p:cNvPr>
          <p:cNvCxnSpPr>
            <a:cxnSpLocks/>
          </p:cNvCxnSpPr>
          <p:nvPr/>
        </p:nvCxnSpPr>
        <p:spPr>
          <a:xfrm flipH="1" flipV="1">
            <a:off x="770508" y="874776"/>
            <a:ext cx="1956" cy="754572"/>
          </a:xfrm>
          <a:prstGeom prst="line">
            <a:avLst/>
          </a:prstGeom>
          <a:ln w="19050">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966E3C5-2CBF-4337-A706-E42C384164E7}"/>
              </a:ext>
            </a:extLst>
          </p:cNvPr>
          <p:cNvCxnSpPr>
            <a:cxnSpLocks/>
            <a:endCxn id="93" idx="6"/>
          </p:cNvCxnSpPr>
          <p:nvPr/>
        </p:nvCxnSpPr>
        <p:spPr>
          <a:xfrm flipH="1">
            <a:off x="806508" y="836395"/>
            <a:ext cx="3210012" cy="0"/>
          </a:xfrm>
          <a:prstGeom prst="line">
            <a:avLst/>
          </a:prstGeom>
          <a:ln w="19050">
            <a:solidFill>
              <a:srgbClr val="800080"/>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49559FD9-38B3-491C-BCDD-62CD79644CB1}"/>
              </a:ext>
            </a:extLst>
          </p:cNvPr>
          <p:cNvSpPr>
            <a:spLocks noChangeAspect="1"/>
          </p:cNvSpPr>
          <p:nvPr/>
        </p:nvSpPr>
        <p:spPr>
          <a:xfrm>
            <a:off x="734508" y="800395"/>
            <a:ext cx="72000" cy="72000"/>
          </a:xfrm>
          <a:prstGeom prst="ellipse">
            <a:avLst/>
          </a:prstGeom>
          <a:noFill/>
          <a:ln>
            <a:solidFill>
              <a:srgbClr val="2135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a:extLst>
              <a:ext uri="{FF2B5EF4-FFF2-40B4-BE49-F238E27FC236}">
                <a16:creationId xmlns:a16="http://schemas.microsoft.com/office/drawing/2014/main" id="{8D8C1276-012F-4739-9CE6-1D8BDE1CEE94}"/>
              </a:ext>
            </a:extLst>
          </p:cNvPr>
          <p:cNvCxnSpPr>
            <a:cxnSpLocks/>
            <a:endCxn id="103" idx="4"/>
          </p:cNvCxnSpPr>
          <p:nvPr/>
        </p:nvCxnSpPr>
        <p:spPr>
          <a:xfrm flipH="1" flipV="1">
            <a:off x="1492883" y="1119020"/>
            <a:ext cx="2382" cy="29797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9C523555-D10C-4288-8FEA-5CABFB4F18E1}"/>
              </a:ext>
            </a:extLst>
          </p:cNvPr>
          <p:cNvSpPr>
            <a:spLocks noChangeAspect="1"/>
          </p:cNvSpPr>
          <p:nvPr/>
        </p:nvSpPr>
        <p:spPr>
          <a:xfrm>
            <a:off x="1456883" y="1047020"/>
            <a:ext cx="72000" cy="72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42E0FC2A-58C7-4111-A056-3E7CB44ECE17}"/>
              </a:ext>
            </a:extLst>
          </p:cNvPr>
          <p:cNvCxnSpPr>
            <a:cxnSpLocks/>
            <a:stCxn id="109" idx="2"/>
            <a:endCxn id="103" idx="6"/>
          </p:cNvCxnSpPr>
          <p:nvPr/>
        </p:nvCxnSpPr>
        <p:spPr>
          <a:xfrm flipH="1">
            <a:off x="1528883" y="1078258"/>
            <a:ext cx="1780550" cy="476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2D42D82-7703-4054-9319-EF53F4369CA3}"/>
              </a:ext>
            </a:extLst>
          </p:cNvPr>
          <p:cNvCxnSpPr>
            <a:cxnSpLocks/>
            <a:endCxn id="109" idx="4"/>
          </p:cNvCxnSpPr>
          <p:nvPr/>
        </p:nvCxnSpPr>
        <p:spPr>
          <a:xfrm flipV="1">
            <a:off x="3345433" y="1114258"/>
            <a:ext cx="0" cy="604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5FD5883B-9BFF-4D31-883D-661DEB8B3D9A}"/>
              </a:ext>
            </a:extLst>
          </p:cNvPr>
          <p:cNvSpPr>
            <a:spLocks noChangeAspect="1"/>
          </p:cNvSpPr>
          <p:nvPr/>
        </p:nvSpPr>
        <p:spPr>
          <a:xfrm>
            <a:off x="3309433" y="1042258"/>
            <a:ext cx="72000" cy="72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B8083404-27C5-4A00-90A2-5CD6E37DB847}"/>
              </a:ext>
            </a:extLst>
          </p:cNvPr>
          <p:cNvCxnSpPr>
            <a:cxnSpLocks/>
            <a:endCxn id="113" idx="6"/>
          </p:cNvCxnSpPr>
          <p:nvPr/>
        </p:nvCxnSpPr>
        <p:spPr>
          <a:xfrm flipH="1">
            <a:off x="3381433" y="1755005"/>
            <a:ext cx="635087"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a16="http://schemas.microsoft.com/office/drawing/2014/main" id="{361E8D32-0AAF-4760-AB29-2528698D328E}"/>
              </a:ext>
            </a:extLst>
          </p:cNvPr>
          <p:cNvSpPr>
            <a:spLocks noChangeAspect="1"/>
          </p:cNvSpPr>
          <p:nvPr/>
        </p:nvSpPr>
        <p:spPr>
          <a:xfrm>
            <a:off x="3309433" y="1719005"/>
            <a:ext cx="72000" cy="72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TextBox 1029">
            <a:extLst>
              <a:ext uri="{FF2B5EF4-FFF2-40B4-BE49-F238E27FC236}">
                <a16:creationId xmlns:a16="http://schemas.microsoft.com/office/drawing/2014/main" id="{E3EC6813-58DC-4DFD-A264-7B44CAE512E7}"/>
              </a:ext>
            </a:extLst>
          </p:cNvPr>
          <p:cNvSpPr txBox="1"/>
          <p:nvPr/>
        </p:nvSpPr>
        <p:spPr>
          <a:xfrm>
            <a:off x="4131679" y="628862"/>
            <a:ext cx="1014213" cy="461665"/>
          </a:xfrm>
          <a:prstGeom prst="rect">
            <a:avLst/>
          </a:prstGeom>
          <a:noFill/>
        </p:spPr>
        <p:txBody>
          <a:bodyPr wrap="square" rtlCol="0">
            <a:spAutoFit/>
          </a:bodyPr>
          <a:lstStyle/>
          <a:p>
            <a:r>
              <a:rPr lang="ru-RU" sz="2400" dirty="0">
                <a:solidFill>
                  <a:srgbClr val="800080"/>
                </a:solidFill>
              </a:rPr>
              <a:t>01</a:t>
            </a:r>
            <a:endParaRPr lang="en-US" sz="2400" dirty="0">
              <a:solidFill>
                <a:srgbClr val="800080"/>
              </a:solidFill>
            </a:endParaRPr>
          </a:p>
        </p:txBody>
      </p:sp>
      <p:sp>
        <p:nvSpPr>
          <p:cNvPr id="135" name="TextBox 134">
            <a:extLst>
              <a:ext uri="{FF2B5EF4-FFF2-40B4-BE49-F238E27FC236}">
                <a16:creationId xmlns:a16="http://schemas.microsoft.com/office/drawing/2014/main" id="{D0989B4F-DC89-4E8D-8E55-B80CAE7C6376}"/>
              </a:ext>
            </a:extLst>
          </p:cNvPr>
          <p:cNvSpPr txBox="1"/>
          <p:nvPr/>
        </p:nvSpPr>
        <p:spPr>
          <a:xfrm>
            <a:off x="4128429" y="1551516"/>
            <a:ext cx="1014213" cy="461665"/>
          </a:xfrm>
          <a:prstGeom prst="rect">
            <a:avLst/>
          </a:prstGeom>
          <a:noFill/>
        </p:spPr>
        <p:txBody>
          <a:bodyPr wrap="square" rtlCol="0">
            <a:spAutoFit/>
          </a:bodyPr>
          <a:lstStyle/>
          <a:p>
            <a:r>
              <a:rPr lang="ru-RU" sz="2400" dirty="0">
                <a:solidFill>
                  <a:srgbClr val="FFC000"/>
                </a:solidFill>
              </a:rPr>
              <a:t>02</a:t>
            </a:r>
            <a:endParaRPr lang="en-US" sz="2400" dirty="0">
              <a:solidFill>
                <a:srgbClr val="FFC000"/>
              </a:solidFill>
            </a:endParaRPr>
          </a:p>
        </p:txBody>
      </p:sp>
      <p:grpSp>
        <p:nvGrpSpPr>
          <p:cNvPr id="138" name="Group 137">
            <a:extLst>
              <a:ext uri="{FF2B5EF4-FFF2-40B4-BE49-F238E27FC236}">
                <a16:creationId xmlns:a16="http://schemas.microsoft.com/office/drawing/2014/main" id="{896F3131-CBAA-4E21-8A76-638849558E5B}"/>
              </a:ext>
            </a:extLst>
          </p:cNvPr>
          <p:cNvGrpSpPr/>
          <p:nvPr/>
        </p:nvGrpSpPr>
        <p:grpSpPr>
          <a:xfrm rot="16200000">
            <a:off x="4018913" y="1695109"/>
            <a:ext cx="115628" cy="115628"/>
            <a:chOff x="300961" y="1547512"/>
            <a:chExt cx="115628" cy="115628"/>
          </a:xfrm>
        </p:grpSpPr>
        <p:sp>
          <p:nvSpPr>
            <p:cNvPr id="139" name="Arc 138">
              <a:extLst>
                <a:ext uri="{FF2B5EF4-FFF2-40B4-BE49-F238E27FC236}">
                  <a16:creationId xmlns:a16="http://schemas.microsoft.com/office/drawing/2014/main" id="{3D4F3083-321E-44BA-97CA-5755D83DF6B0}"/>
                </a:ext>
              </a:extLst>
            </p:cNvPr>
            <p:cNvSpPr/>
            <p:nvPr/>
          </p:nvSpPr>
          <p:spPr>
            <a:xfrm>
              <a:off x="300961" y="1547512"/>
              <a:ext cx="115628" cy="115628"/>
            </a:xfrm>
            <a:prstGeom prst="arc">
              <a:avLst>
                <a:gd name="adj1" fmla="val 10753370"/>
                <a:gd name="adj2" fmla="val 126955"/>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Oval 139">
              <a:extLst>
                <a:ext uri="{FF2B5EF4-FFF2-40B4-BE49-F238E27FC236}">
                  <a16:creationId xmlns:a16="http://schemas.microsoft.com/office/drawing/2014/main" id="{891D723F-5D8F-4F22-89AE-C601B690C167}"/>
                </a:ext>
              </a:extLst>
            </p:cNvPr>
            <p:cNvSpPr/>
            <p:nvPr/>
          </p:nvSpPr>
          <p:spPr>
            <a:xfrm>
              <a:off x="333533" y="1571511"/>
              <a:ext cx="45720" cy="457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a:extLst>
              <a:ext uri="{FF2B5EF4-FFF2-40B4-BE49-F238E27FC236}">
                <a16:creationId xmlns:a16="http://schemas.microsoft.com/office/drawing/2014/main" id="{FD4D2457-AFE4-4B76-9447-BBD563AEC130}"/>
              </a:ext>
            </a:extLst>
          </p:cNvPr>
          <p:cNvGrpSpPr/>
          <p:nvPr/>
        </p:nvGrpSpPr>
        <p:grpSpPr>
          <a:xfrm rot="16200000">
            <a:off x="4018913" y="778581"/>
            <a:ext cx="115628" cy="115628"/>
            <a:chOff x="300961" y="1547512"/>
            <a:chExt cx="115628" cy="115628"/>
          </a:xfrm>
        </p:grpSpPr>
        <p:sp>
          <p:nvSpPr>
            <p:cNvPr id="142" name="Arc 141">
              <a:extLst>
                <a:ext uri="{FF2B5EF4-FFF2-40B4-BE49-F238E27FC236}">
                  <a16:creationId xmlns:a16="http://schemas.microsoft.com/office/drawing/2014/main" id="{B61FA726-8640-4FBD-83DD-CB070DC31E92}"/>
                </a:ext>
              </a:extLst>
            </p:cNvPr>
            <p:cNvSpPr/>
            <p:nvPr/>
          </p:nvSpPr>
          <p:spPr>
            <a:xfrm>
              <a:off x="300961" y="1547512"/>
              <a:ext cx="115628" cy="115628"/>
            </a:xfrm>
            <a:prstGeom prst="arc">
              <a:avLst>
                <a:gd name="adj1" fmla="val 10753370"/>
                <a:gd name="adj2" fmla="val 126955"/>
              </a:avLst>
            </a:prstGeom>
            <a:ln w="19050">
              <a:solidFill>
                <a:srgbClr val="8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Oval 142">
              <a:extLst>
                <a:ext uri="{FF2B5EF4-FFF2-40B4-BE49-F238E27FC236}">
                  <a16:creationId xmlns:a16="http://schemas.microsoft.com/office/drawing/2014/main" id="{DB6EDE77-BA6B-432E-AE6E-395097471900}"/>
                </a:ext>
              </a:extLst>
            </p:cNvPr>
            <p:cNvSpPr/>
            <p:nvPr/>
          </p:nvSpPr>
          <p:spPr>
            <a:xfrm>
              <a:off x="333533" y="1571511"/>
              <a:ext cx="45720" cy="45720"/>
            </a:xfrm>
            <a:prstGeom prst="ellipse">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44" name="Straight Connector 143">
            <a:extLst>
              <a:ext uri="{FF2B5EF4-FFF2-40B4-BE49-F238E27FC236}">
                <a16:creationId xmlns:a16="http://schemas.microsoft.com/office/drawing/2014/main" id="{46C4ED7D-9A5A-49EB-88C8-FF4F5AE8E5E1}"/>
              </a:ext>
            </a:extLst>
          </p:cNvPr>
          <p:cNvCxnSpPr>
            <a:cxnSpLocks/>
            <a:endCxn id="150" idx="4"/>
          </p:cNvCxnSpPr>
          <p:nvPr/>
        </p:nvCxnSpPr>
        <p:spPr>
          <a:xfrm flipV="1">
            <a:off x="1846409" y="1272771"/>
            <a:ext cx="730" cy="22975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8F3DFA42-DD1D-4437-803D-57416F6FB94E}"/>
              </a:ext>
            </a:extLst>
          </p:cNvPr>
          <p:cNvSpPr>
            <a:spLocks noChangeAspect="1"/>
          </p:cNvSpPr>
          <p:nvPr/>
        </p:nvSpPr>
        <p:spPr>
          <a:xfrm>
            <a:off x="1811139" y="1200771"/>
            <a:ext cx="72000" cy="72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5" name="Straight Connector 164">
            <a:extLst>
              <a:ext uri="{FF2B5EF4-FFF2-40B4-BE49-F238E27FC236}">
                <a16:creationId xmlns:a16="http://schemas.microsoft.com/office/drawing/2014/main" id="{D3603706-0693-4805-9315-77FDE9866BB9}"/>
              </a:ext>
            </a:extLst>
          </p:cNvPr>
          <p:cNvCxnSpPr>
            <a:cxnSpLocks/>
            <a:stCxn id="171" idx="2"/>
            <a:endCxn id="150" idx="6"/>
          </p:cNvCxnSpPr>
          <p:nvPr/>
        </p:nvCxnSpPr>
        <p:spPr>
          <a:xfrm flipH="1">
            <a:off x="1883139" y="1236771"/>
            <a:ext cx="982723"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17BDF60E-43C2-41BE-A497-FB921F3C7F40}"/>
              </a:ext>
            </a:extLst>
          </p:cNvPr>
          <p:cNvCxnSpPr>
            <a:cxnSpLocks/>
            <a:endCxn id="171" idx="4"/>
          </p:cNvCxnSpPr>
          <p:nvPr/>
        </p:nvCxnSpPr>
        <p:spPr>
          <a:xfrm flipV="1">
            <a:off x="2901862" y="1272771"/>
            <a:ext cx="0" cy="137823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71" name="Oval 170">
            <a:extLst>
              <a:ext uri="{FF2B5EF4-FFF2-40B4-BE49-F238E27FC236}">
                <a16:creationId xmlns:a16="http://schemas.microsoft.com/office/drawing/2014/main" id="{BC3717F1-D9DF-4547-8863-AAD6D0A7E725}"/>
              </a:ext>
            </a:extLst>
          </p:cNvPr>
          <p:cNvSpPr>
            <a:spLocks noChangeAspect="1"/>
          </p:cNvSpPr>
          <p:nvPr/>
        </p:nvSpPr>
        <p:spPr>
          <a:xfrm>
            <a:off x="2865862" y="1200771"/>
            <a:ext cx="72000" cy="72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6" name="Straight Connector 175">
            <a:extLst>
              <a:ext uri="{FF2B5EF4-FFF2-40B4-BE49-F238E27FC236}">
                <a16:creationId xmlns:a16="http://schemas.microsoft.com/office/drawing/2014/main" id="{59A354E0-6300-4B38-9896-F92A0519575B}"/>
              </a:ext>
            </a:extLst>
          </p:cNvPr>
          <p:cNvCxnSpPr>
            <a:cxnSpLocks/>
          </p:cNvCxnSpPr>
          <p:nvPr/>
        </p:nvCxnSpPr>
        <p:spPr>
          <a:xfrm flipH="1">
            <a:off x="2937863" y="2687001"/>
            <a:ext cx="107865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82" name="Oval 181">
            <a:extLst>
              <a:ext uri="{FF2B5EF4-FFF2-40B4-BE49-F238E27FC236}">
                <a16:creationId xmlns:a16="http://schemas.microsoft.com/office/drawing/2014/main" id="{15181D8A-AAC3-4F21-9737-C428F037939E}"/>
              </a:ext>
            </a:extLst>
          </p:cNvPr>
          <p:cNvSpPr>
            <a:spLocks noChangeAspect="1"/>
          </p:cNvSpPr>
          <p:nvPr/>
        </p:nvSpPr>
        <p:spPr>
          <a:xfrm>
            <a:off x="2865862" y="2651001"/>
            <a:ext cx="72000" cy="72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183">
            <a:extLst>
              <a:ext uri="{FF2B5EF4-FFF2-40B4-BE49-F238E27FC236}">
                <a16:creationId xmlns:a16="http://schemas.microsoft.com/office/drawing/2014/main" id="{00798D44-7A2D-4F2D-9EDA-8BE592A1495B}"/>
              </a:ext>
            </a:extLst>
          </p:cNvPr>
          <p:cNvGrpSpPr/>
          <p:nvPr/>
        </p:nvGrpSpPr>
        <p:grpSpPr>
          <a:xfrm rot="16200000">
            <a:off x="4018913" y="2629187"/>
            <a:ext cx="115628" cy="115628"/>
            <a:chOff x="300961" y="1547512"/>
            <a:chExt cx="115628" cy="115628"/>
          </a:xfrm>
        </p:grpSpPr>
        <p:sp>
          <p:nvSpPr>
            <p:cNvPr id="185" name="Arc 184">
              <a:extLst>
                <a:ext uri="{FF2B5EF4-FFF2-40B4-BE49-F238E27FC236}">
                  <a16:creationId xmlns:a16="http://schemas.microsoft.com/office/drawing/2014/main" id="{67233345-E648-45E8-82E8-5A011328A240}"/>
                </a:ext>
              </a:extLst>
            </p:cNvPr>
            <p:cNvSpPr/>
            <p:nvPr/>
          </p:nvSpPr>
          <p:spPr>
            <a:xfrm>
              <a:off x="300961" y="1547512"/>
              <a:ext cx="115628" cy="115628"/>
            </a:xfrm>
            <a:prstGeom prst="arc">
              <a:avLst>
                <a:gd name="adj1" fmla="val 10753370"/>
                <a:gd name="adj2" fmla="val 126955"/>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Oval 185">
              <a:extLst>
                <a:ext uri="{FF2B5EF4-FFF2-40B4-BE49-F238E27FC236}">
                  <a16:creationId xmlns:a16="http://schemas.microsoft.com/office/drawing/2014/main" id="{E824BD7A-AB35-4537-A03F-2079DDEA6880}"/>
                </a:ext>
              </a:extLst>
            </p:cNvPr>
            <p:cNvSpPr/>
            <p:nvPr/>
          </p:nvSpPr>
          <p:spPr>
            <a:xfrm>
              <a:off x="333533" y="1571511"/>
              <a:ext cx="45720" cy="45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TextBox 186">
            <a:extLst>
              <a:ext uri="{FF2B5EF4-FFF2-40B4-BE49-F238E27FC236}">
                <a16:creationId xmlns:a16="http://schemas.microsoft.com/office/drawing/2014/main" id="{8267F010-8A0F-4D9F-91FB-9C352F4E3C92}"/>
              </a:ext>
            </a:extLst>
          </p:cNvPr>
          <p:cNvSpPr txBox="1"/>
          <p:nvPr/>
        </p:nvSpPr>
        <p:spPr>
          <a:xfrm>
            <a:off x="4130810" y="2482999"/>
            <a:ext cx="1014213" cy="461665"/>
          </a:xfrm>
          <a:prstGeom prst="rect">
            <a:avLst/>
          </a:prstGeom>
          <a:noFill/>
        </p:spPr>
        <p:txBody>
          <a:bodyPr wrap="square" rtlCol="0">
            <a:spAutoFit/>
          </a:bodyPr>
          <a:lstStyle/>
          <a:p>
            <a:r>
              <a:rPr lang="ru-RU" sz="2400" dirty="0">
                <a:solidFill>
                  <a:srgbClr val="0070C0"/>
                </a:solidFill>
              </a:rPr>
              <a:t>03</a:t>
            </a:r>
            <a:endParaRPr lang="en-US" sz="2400" dirty="0">
              <a:solidFill>
                <a:srgbClr val="0070C0"/>
              </a:solidFill>
            </a:endParaRPr>
          </a:p>
        </p:txBody>
      </p:sp>
      <p:cxnSp>
        <p:nvCxnSpPr>
          <p:cNvPr id="188" name="Straight Connector 187">
            <a:extLst>
              <a:ext uri="{FF2B5EF4-FFF2-40B4-BE49-F238E27FC236}">
                <a16:creationId xmlns:a16="http://schemas.microsoft.com/office/drawing/2014/main" id="{AC857DF4-7D06-48AF-945D-C24A03CF9C98}"/>
              </a:ext>
            </a:extLst>
          </p:cNvPr>
          <p:cNvCxnSpPr>
            <a:cxnSpLocks/>
            <a:endCxn id="189" idx="4"/>
          </p:cNvCxnSpPr>
          <p:nvPr/>
        </p:nvCxnSpPr>
        <p:spPr>
          <a:xfrm flipV="1">
            <a:off x="2142331" y="1424839"/>
            <a:ext cx="730" cy="229752"/>
          </a:xfrm>
          <a:prstGeom prst="line">
            <a:avLst/>
          </a:prstGeom>
          <a:ln w="19050">
            <a:solidFill>
              <a:srgbClr val="D45D45"/>
            </a:solidFill>
          </a:ln>
        </p:spPr>
        <p:style>
          <a:lnRef idx="1">
            <a:schemeClr val="accent1"/>
          </a:lnRef>
          <a:fillRef idx="0">
            <a:schemeClr val="accent1"/>
          </a:fillRef>
          <a:effectRef idx="0">
            <a:schemeClr val="accent1"/>
          </a:effectRef>
          <a:fontRef idx="minor">
            <a:schemeClr val="tx1"/>
          </a:fontRef>
        </p:style>
      </p:cxnSp>
      <p:sp>
        <p:nvSpPr>
          <p:cNvPr id="189" name="Oval 188">
            <a:extLst>
              <a:ext uri="{FF2B5EF4-FFF2-40B4-BE49-F238E27FC236}">
                <a16:creationId xmlns:a16="http://schemas.microsoft.com/office/drawing/2014/main" id="{785A08AA-2C7D-495B-8751-DFB2EA6887FA}"/>
              </a:ext>
            </a:extLst>
          </p:cNvPr>
          <p:cNvSpPr>
            <a:spLocks noChangeAspect="1"/>
          </p:cNvSpPr>
          <p:nvPr/>
        </p:nvSpPr>
        <p:spPr>
          <a:xfrm>
            <a:off x="2107061" y="1352839"/>
            <a:ext cx="72000" cy="72000"/>
          </a:xfrm>
          <a:prstGeom prst="ellipse">
            <a:avLst/>
          </a:prstGeom>
          <a:noFill/>
          <a:ln>
            <a:solidFill>
              <a:srgbClr val="D45D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a:extLst>
              <a:ext uri="{FF2B5EF4-FFF2-40B4-BE49-F238E27FC236}">
                <a16:creationId xmlns:a16="http://schemas.microsoft.com/office/drawing/2014/main" id="{09BAEF1C-8F95-433D-8528-E1771EC73241}"/>
              </a:ext>
            </a:extLst>
          </p:cNvPr>
          <p:cNvCxnSpPr>
            <a:cxnSpLocks/>
            <a:endCxn id="189" idx="6"/>
          </p:cNvCxnSpPr>
          <p:nvPr/>
        </p:nvCxnSpPr>
        <p:spPr>
          <a:xfrm flipH="1">
            <a:off x="2179061" y="1388839"/>
            <a:ext cx="451572" cy="0"/>
          </a:xfrm>
          <a:prstGeom prst="line">
            <a:avLst/>
          </a:prstGeom>
          <a:ln w="19050">
            <a:solidFill>
              <a:srgbClr val="D45D45"/>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0FAFE31-ACAE-4654-B1FE-4C243B2209D4}"/>
              </a:ext>
            </a:extLst>
          </p:cNvPr>
          <p:cNvCxnSpPr>
            <a:cxnSpLocks/>
            <a:stCxn id="194" idx="0"/>
            <a:endCxn id="195" idx="4"/>
          </p:cNvCxnSpPr>
          <p:nvPr/>
        </p:nvCxnSpPr>
        <p:spPr>
          <a:xfrm flipV="1">
            <a:off x="2666633" y="1424839"/>
            <a:ext cx="1046" cy="2014877"/>
          </a:xfrm>
          <a:prstGeom prst="line">
            <a:avLst/>
          </a:prstGeom>
          <a:ln w="19050">
            <a:solidFill>
              <a:srgbClr val="D45D45"/>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E3F20454-5D88-4808-990E-39FB62B672AF}"/>
              </a:ext>
            </a:extLst>
          </p:cNvPr>
          <p:cNvCxnSpPr>
            <a:cxnSpLocks/>
            <a:endCxn id="194" idx="6"/>
          </p:cNvCxnSpPr>
          <p:nvPr/>
        </p:nvCxnSpPr>
        <p:spPr>
          <a:xfrm flipH="1">
            <a:off x="2702633" y="3475172"/>
            <a:ext cx="1313888" cy="544"/>
          </a:xfrm>
          <a:prstGeom prst="line">
            <a:avLst/>
          </a:prstGeom>
          <a:ln w="19050">
            <a:solidFill>
              <a:srgbClr val="D45D45"/>
            </a:solidFill>
          </a:ln>
        </p:spPr>
        <p:style>
          <a:lnRef idx="1">
            <a:schemeClr val="accent1"/>
          </a:lnRef>
          <a:fillRef idx="0">
            <a:schemeClr val="accent1"/>
          </a:fillRef>
          <a:effectRef idx="0">
            <a:schemeClr val="accent1"/>
          </a:effectRef>
          <a:fontRef idx="minor">
            <a:schemeClr val="tx1"/>
          </a:fontRef>
        </p:style>
      </p:cxnSp>
      <p:sp>
        <p:nvSpPr>
          <p:cNvPr id="194" name="Oval 193">
            <a:extLst>
              <a:ext uri="{FF2B5EF4-FFF2-40B4-BE49-F238E27FC236}">
                <a16:creationId xmlns:a16="http://schemas.microsoft.com/office/drawing/2014/main" id="{62D9E8D3-FEE1-456D-AE26-0F59E4DACD9F}"/>
              </a:ext>
            </a:extLst>
          </p:cNvPr>
          <p:cNvSpPr>
            <a:spLocks noChangeAspect="1"/>
          </p:cNvSpPr>
          <p:nvPr/>
        </p:nvSpPr>
        <p:spPr>
          <a:xfrm>
            <a:off x="2630633" y="3439716"/>
            <a:ext cx="72000" cy="72000"/>
          </a:xfrm>
          <a:prstGeom prst="ellipse">
            <a:avLst/>
          </a:prstGeom>
          <a:noFill/>
          <a:ln>
            <a:solidFill>
              <a:srgbClr val="D45D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8CE154F0-6210-4EDB-84EA-F344813D7880}"/>
              </a:ext>
            </a:extLst>
          </p:cNvPr>
          <p:cNvSpPr>
            <a:spLocks noChangeAspect="1"/>
          </p:cNvSpPr>
          <p:nvPr/>
        </p:nvSpPr>
        <p:spPr>
          <a:xfrm>
            <a:off x="2631679" y="1352839"/>
            <a:ext cx="72000" cy="72000"/>
          </a:xfrm>
          <a:prstGeom prst="ellipse">
            <a:avLst/>
          </a:prstGeom>
          <a:noFill/>
          <a:ln>
            <a:solidFill>
              <a:srgbClr val="D45D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200">
            <a:extLst>
              <a:ext uri="{FF2B5EF4-FFF2-40B4-BE49-F238E27FC236}">
                <a16:creationId xmlns:a16="http://schemas.microsoft.com/office/drawing/2014/main" id="{536DC4E6-A2B6-4D2B-9D5C-260618D565AA}"/>
              </a:ext>
            </a:extLst>
          </p:cNvPr>
          <p:cNvGrpSpPr/>
          <p:nvPr/>
        </p:nvGrpSpPr>
        <p:grpSpPr>
          <a:xfrm rot="16200000">
            <a:off x="4018913" y="3420803"/>
            <a:ext cx="115628" cy="115628"/>
            <a:chOff x="300961" y="1547512"/>
            <a:chExt cx="115628" cy="115628"/>
          </a:xfrm>
        </p:grpSpPr>
        <p:sp>
          <p:nvSpPr>
            <p:cNvPr id="202" name="Arc 201">
              <a:extLst>
                <a:ext uri="{FF2B5EF4-FFF2-40B4-BE49-F238E27FC236}">
                  <a16:creationId xmlns:a16="http://schemas.microsoft.com/office/drawing/2014/main" id="{E65A86D3-2688-46D3-AD74-08190E0755B1}"/>
                </a:ext>
              </a:extLst>
            </p:cNvPr>
            <p:cNvSpPr/>
            <p:nvPr/>
          </p:nvSpPr>
          <p:spPr>
            <a:xfrm>
              <a:off x="300961" y="1547512"/>
              <a:ext cx="115628" cy="115628"/>
            </a:xfrm>
            <a:prstGeom prst="arc">
              <a:avLst>
                <a:gd name="adj1" fmla="val 10753370"/>
                <a:gd name="adj2" fmla="val 126955"/>
              </a:avLst>
            </a:prstGeom>
            <a:ln w="19050">
              <a:solidFill>
                <a:srgbClr val="D45D4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Oval 202">
              <a:extLst>
                <a:ext uri="{FF2B5EF4-FFF2-40B4-BE49-F238E27FC236}">
                  <a16:creationId xmlns:a16="http://schemas.microsoft.com/office/drawing/2014/main" id="{81B3CCF8-247A-4C1D-BA7A-9D33C028FBBA}"/>
                </a:ext>
              </a:extLst>
            </p:cNvPr>
            <p:cNvSpPr/>
            <p:nvPr/>
          </p:nvSpPr>
          <p:spPr>
            <a:xfrm>
              <a:off x="333533" y="1571511"/>
              <a:ext cx="45720" cy="45720"/>
            </a:xfrm>
            <a:prstGeom prst="ellipse">
              <a:avLst/>
            </a:prstGeom>
            <a:solidFill>
              <a:srgbClr val="D45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TextBox 203">
            <a:extLst>
              <a:ext uri="{FF2B5EF4-FFF2-40B4-BE49-F238E27FC236}">
                <a16:creationId xmlns:a16="http://schemas.microsoft.com/office/drawing/2014/main" id="{65E077D9-A504-45B1-8B46-8C0FC44B97E2}"/>
              </a:ext>
            </a:extLst>
          </p:cNvPr>
          <p:cNvSpPr txBox="1"/>
          <p:nvPr/>
        </p:nvSpPr>
        <p:spPr>
          <a:xfrm>
            <a:off x="4130810" y="3277202"/>
            <a:ext cx="1014213" cy="461665"/>
          </a:xfrm>
          <a:prstGeom prst="rect">
            <a:avLst/>
          </a:prstGeom>
          <a:noFill/>
        </p:spPr>
        <p:txBody>
          <a:bodyPr wrap="square" rtlCol="0">
            <a:spAutoFit/>
          </a:bodyPr>
          <a:lstStyle/>
          <a:p>
            <a:r>
              <a:rPr lang="ru-RU" sz="2400" dirty="0">
                <a:solidFill>
                  <a:srgbClr val="D45D45"/>
                </a:solidFill>
              </a:rPr>
              <a:t>04</a:t>
            </a:r>
            <a:endParaRPr lang="en-US" sz="2400" dirty="0">
              <a:solidFill>
                <a:srgbClr val="D45D45"/>
              </a:solidFill>
            </a:endParaRPr>
          </a:p>
        </p:txBody>
      </p:sp>
      <p:grpSp>
        <p:nvGrpSpPr>
          <p:cNvPr id="1070" name="Group 1069">
            <a:extLst>
              <a:ext uri="{FF2B5EF4-FFF2-40B4-BE49-F238E27FC236}">
                <a16:creationId xmlns:a16="http://schemas.microsoft.com/office/drawing/2014/main" id="{6B1422E1-383B-4783-9E72-79F179364DA2}"/>
              </a:ext>
            </a:extLst>
          </p:cNvPr>
          <p:cNvGrpSpPr/>
          <p:nvPr/>
        </p:nvGrpSpPr>
        <p:grpSpPr>
          <a:xfrm>
            <a:off x="4559448" y="667892"/>
            <a:ext cx="4227359" cy="670993"/>
            <a:chOff x="4143377" y="674881"/>
            <a:chExt cx="5253318" cy="670993"/>
          </a:xfrm>
        </p:grpSpPr>
        <p:sp>
          <p:nvSpPr>
            <p:cNvPr id="206" name="TextBox 205">
              <a:extLst>
                <a:ext uri="{FF2B5EF4-FFF2-40B4-BE49-F238E27FC236}">
                  <a16:creationId xmlns:a16="http://schemas.microsoft.com/office/drawing/2014/main" id="{C9D791EC-B9BD-4EFE-8EB8-1F288960B5A5}"/>
                </a:ext>
              </a:extLst>
            </p:cNvPr>
            <p:cNvSpPr txBox="1"/>
            <p:nvPr/>
          </p:nvSpPr>
          <p:spPr>
            <a:xfrm>
              <a:off x="4143377" y="674881"/>
              <a:ext cx="4572001" cy="307777"/>
            </a:xfrm>
            <a:prstGeom prst="rect">
              <a:avLst/>
            </a:prstGeom>
            <a:noFill/>
          </p:spPr>
          <p:txBody>
            <a:bodyPr wrap="square">
              <a:spAutoFit/>
            </a:bodyPr>
            <a:lstStyle/>
            <a:p>
              <a:r>
                <a:rPr lang="ru-RU" sz="1400" b="1" dirty="0">
                  <a:solidFill>
                    <a:srgbClr val="800080"/>
                  </a:solidFill>
                  <a:latin typeface="Source Sans Pro" panose="020B0503030403020204" pitchFamily="34" charset="0"/>
                  <a:ea typeface="Source Sans Pro" panose="020B0503030403020204" pitchFamily="34" charset="0"/>
                </a:rPr>
                <a:t>Подход к БА активностям</a:t>
              </a:r>
              <a:endParaRPr lang="en-US" sz="2400" b="1" dirty="0">
                <a:solidFill>
                  <a:srgbClr val="800080"/>
                </a:solidFill>
                <a:latin typeface="Source Sans Pro" panose="020B0503030403020204" pitchFamily="34" charset="0"/>
                <a:ea typeface="Source Sans Pro" panose="020B0503030403020204" pitchFamily="34" charset="0"/>
              </a:endParaRPr>
            </a:p>
          </p:txBody>
        </p:sp>
        <p:sp>
          <p:nvSpPr>
            <p:cNvPr id="207" name="TextBox 206">
              <a:extLst>
                <a:ext uri="{FF2B5EF4-FFF2-40B4-BE49-F238E27FC236}">
                  <a16:creationId xmlns:a16="http://schemas.microsoft.com/office/drawing/2014/main" id="{71A7403B-B09D-42BE-96AD-DB067B3CB6DD}"/>
                </a:ext>
              </a:extLst>
            </p:cNvPr>
            <p:cNvSpPr txBox="1"/>
            <p:nvPr/>
          </p:nvSpPr>
          <p:spPr>
            <a:xfrm>
              <a:off x="4155928" y="945764"/>
              <a:ext cx="5240767" cy="400110"/>
            </a:xfrm>
            <a:prstGeom prst="rect">
              <a:avLst/>
            </a:prstGeom>
            <a:noFill/>
          </p:spPr>
          <p:txBody>
            <a:bodyPr wrap="square">
              <a:spAutoFit/>
            </a:bodyPr>
            <a:lstStyle/>
            <a:p>
              <a:r>
                <a:rPr lang="ru-RU" sz="1000" dirty="0">
                  <a:solidFill>
                    <a:srgbClr val="1C1C1C"/>
                  </a:solidFill>
                  <a:latin typeface="Source Sans Pro" panose="020B0503030403020204" pitchFamily="34" charset="0"/>
                  <a:ea typeface="Source Sans Pro" panose="020B0503030403020204" pitchFamily="34" charset="0"/>
                </a:rPr>
                <a:t>Планирование работы бизнес-аналитика. Определение подхода, ключевых активностей, задач и поставляемых артефактов.</a:t>
              </a:r>
              <a:endParaRPr lang="en-US" sz="1000" dirty="0">
                <a:solidFill>
                  <a:srgbClr val="1C1C1C"/>
                </a:solidFill>
                <a:latin typeface="Source Sans Pro" panose="020B0503030403020204" pitchFamily="34" charset="0"/>
                <a:ea typeface="Source Sans Pro" panose="020B0503030403020204" pitchFamily="34" charset="0"/>
              </a:endParaRPr>
            </a:p>
          </p:txBody>
        </p:sp>
      </p:grpSp>
      <p:grpSp>
        <p:nvGrpSpPr>
          <p:cNvPr id="209" name="Group 208">
            <a:extLst>
              <a:ext uri="{FF2B5EF4-FFF2-40B4-BE49-F238E27FC236}">
                <a16:creationId xmlns:a16="http://schemas.microsoft.com/office/drawing/2014/main" id="{050A872F-DB17-4281-82DB-F019ABF2B0C5}"/>
              </a:ext>
            </a:extLst>
          </p:cNvPr>
          <p:cNvGrpSpPr/>
          <p:nvPr/>
        </p:nvGrpSpPr>
        <p:grpSpPr>
          <a:xfrm>
            <a:off x="4559447" y="1598578"/>
            <a:ext cx="4572000" cy="948752"/>
            <a:chOff x="4143377" y="674881"/>
            <a:chExt cx="4572000" cy="948752"/>
          </a:xfrm>
        </p:grpSpPr>
        <p:sp>
          <p:nvSpPr>
            <p:cNvPr id="210" name="TextBox 209">
              <a:extLst>
                <a:ext uri="{FF2B5EF4-FFF2-40B4-BE49-F238E27FC236}">
                  <a16:creationId xmlns:a16="http://schemas.microsoft.com/office/drawing/2014/main" id="{5C225E6E-627D-45F9-9B17-70E318CC901C}"/>
                </a:ext>
              </a:extLst>
            </p:cNvPr>
            <p:cNvSpPr txBox="1"/>
            <p:nvPr/>
          </p:nvSpPr>
          <p:spPr>
            <a:xfrm>
              <a:off x="4143377" y="674881"/>
              <a:ext cx="4572000" cy="307777"/>
            </a:xfrm>
            <a:prstGeom prst="rect">
              <a:avLst/>
            </a:prstGeom>
            <a:noFill/>
          </p:spPr>
          <p:txBody>
            <a:bodyPr wrap="square">
              <a:spAutoFit/>
            </a:bodyPr>
            <a:lstStyle/>
            <a:p>
              <a:r>
                <a:rPr lang="ru-RU" sz="1400" b="1" dirty="0">
                  <a:solidFill>
                    <a:srgbClr val="FFC000"/>
                  </a:solidFill>
                  <a:latin typeface="Source Sans Pro" panose="020B0503030403020204" pitchFamily="34" charset="0"/>
                  <a:ea typeface="Source Sans Pro" panose="020B0503030403020204" pitchFamily="34" charset="0"/>
                </a:rPr>
                <a:t>Вовлечение заинтересованных лиц</a:t>
              </a:r>
              <a:endParaRPr lang="en-US" sz="2400" b="1" dirty="0">
                <a:solidFill>
                  <a:srgbClr val="FFC000"/>
                </a:solidFill>
                <a:latin typeface="Source Sans Pro" panose="020B0503030403020204" pitchFamily="34" charset="0"/>
                <a:ea typeface="Source Sans Pro" panose="020B0503030403020204" pitchFamily="34" charset="0"/>
              </a:endParaRPr>
            </a:p>
          </p:txBody>
        </p:sp>
        <p:sp>
          <p:nvSpPr>
            <p:cNvPr id="211" name="TextBox 210">
              <a:extLst>
                <a:ext uri="{FF2B5EF4-FFF2-40B4-BE49-F238E27FC236}">
                  <a16:creationId xmlns:a16="http://schemas.microsoft.com/office/drawing/2014/main" id="{360683B2-6AD7-4AA3-8C88-611A5FDD1CF0}"/>
                </a:ext>
              </a:extLst>
            </p:cNvPr>
            <p:cNvSpPr txBox="1"/>
            <p:nvPr/>
          </p:nvSpPr>
          <p:spPr>
            <a:xfrm>
              <a:off x="4155930" y="915747"/>
              <a:ext cx="4214813" cy="707886"/>
            </a:xfrm>
            <a:prstGeom prst="rect">
              <a:avLst/>
            </a:prstGeom>
            <a:noFill/>
          </p:spPr>
          <p:txBody>
            <a:bodyPr wrap="square">
              <a:spAutoFit/>
            </a:bodyPr>
            <a:lstStyle/>
            <a:p>
              <a:r>
                <a:rPr lang="ru-RU" sz="1000" dirty="0">
                  <a:solidFill>
                    <a:srgbClr val="213551"/>
                  </a:solidFill>
                  <a:latin typeface="Source Sans Pro" panose="020B0503030403020204" pitchFamily="34" charset="0"/>
                  <a:ea typeface="Source Sans Pro" panose="020B0503030403020204" pitchFamily="34" charset="0"/>
                </a:rPr>
                <a:t>Определение круга заинтересованных лиц, оказывающих влияние на проект. Анализ их потребностей от работы бизнес-аналитика, потребностей бизнес-аналитика в них и лучшего способа для взаимодействия. </a:t>
              </a:r>
              <a:endParaRPr lang="en-US" sz="1000" dirty="0">
                <a:solidFill>
                  <a:srgbClr val="213551"/>
                </a:solidFill>
                <a:latin typeface="Source Sans Pro" panose="020B0503030403020204" pitchFamily="34" charset="0"/>
                <a:ea typeface="Source Sans Pro" panose="020B0503030403020204" pitchFamily="34" charset="0"/>
              </a:endParaRPr>
            </a:p>
          </p:txBody>
        </p:sp>
      </p:grpSp>
      <p:grpSp>
        <p:nvGrpSpPr>
          <p:cNvPr id="212" name="Group 211">
            <a:extLst>
              <a:ext uri="{FF2B5EF4-FFF2-40B4-BE49-F238E27FC236}">
                <a16:creationId xmlns:a16="http://schemas.microsoft.com/office/drawing/2014/main" id="{C2B9A915-6F43-4F92-8561-FDD2D52CE6E0}"/>
              </a:ext>
            </a:extLst>
          </p:cNvPr>
          <p:cNvGrpSpPr/>
          <p:nvPr/>
        </p:nvGrpSpPr>
        <p:grpSpPr>
          <a:xfrm>
            <a:off x="4559447" y="2529264"/>
            <a:ext cx="4572000" cy="640976"/>
            <a:chOff x="4143377" y="674881"/>
            <a:chExt cx="4572000" cy="640976"/>
          </a:xfrm>
        </p:grpSpPr>
        <p:sp>
          <p:nvSpPr>
            <p:cNvPr id="213" name="TextBox 212">
              <a:extLst>
                <a:ext uri="{FF2B5EF4-FFF2-40B4-BE49-F238E27FC236}">
                  <a16:creationId xmlns:a16="http://schemas.microsoft.com/office/drawing/2014/main" id="{039503A5-4998-4A76-AA94-F89558FFA40D}"/>
                </a:ext>
              </a:extLst>
            </p:cNvPr>
            <p:cNvSpPr txBox="1"/>
            <p:nvPr/>
          </p:nvSpPr>
          <p:spPr>
            <a:xfrm>
              <a:off x="4143377" y="674881"/>
              <a:ext cx="4572000" cy="307777"/>
            </a:xfrm>
            <a:prstGeom prst="rect">
              <a:avLst/>
            </a:prstGeom>
            <a:noFill/>
          </p:spPr>
          <p:txBody>
            <a:bodyPr wrap="square">
              <a:spAutoFit/>
            </a:bodyPr>
            <a:lstStyle/>
            <a:p>
              <a:r>
                <a:rPr lang="ru-RU" sz="1400" b="1" dirty="0">
                  <a:solidFill>
                    <a:srgbClr val="0070C0"/>
                  </a:solidFill>
                  <a:latin typeface="Source Sans Pro" panose="020B0503030403020204" pitchFamily="34" charset="0"/>
                  <a:ea typeface="Source Sans Pro" panose="020B0503030403020204" pitchFamily="34" charset="0"/>
                </a:rPr>
                <a:t>Координация и управление</a:t>
              </a:r>
              <a:endParaRPr lang="en-US" sz="1400" b="1" dirty="0">
                <a:solidFill>
                  <a:srgbClr val="0070C0"/>
                </a:solidFill>
                <a:latin typeface="Source Sans Pro" panose="020B0503030403020204" pitchFamily="34" charset="0"/>
                <a:ea typeface="Source Sans Pro" panose="020B0503030403020204" pitchFamily="34" charset="0"/>
              </a:endParaRPr>
            </a:p>
          </p:txBody>
        </p:sp>
        <p:sp>
          <p:nvSpPr>
            <p:cNvPr id="214" name="TextBox 213">
              <a:extLst>
                <a:ext uri="{FF2B5EF4-FFF2-40B4-BE49-F238E27FC236}">
                  <a16:creationId xmlns:a16="http://schemas.microsoft.com/office/drawing/2014/main" id="{D09F550A-5F0F-4733-B53A-8D4350540E74}"/>
                </a:ext>
              </a:extLst>
            </p:cNvPr>
            <p:cNvSpPr txBox="1"/>
            <p:nvPr/>
          </p:nvSpPr>
          <p:spPr>
            <a:xfrm>
              <a:off x="4155930" y="915747"/>
              <a:ext cx="4214813" cy="400110"/>
            </a:xfrm>
            <a:prstGeom prst="rect">
              <a:avLst/>
            </a:prstGeom>
            <a:noFill/>
          </p:spPr>
          <p:txBody>
            <a:bodyPr wrap="square">
              <a:spAutoFit/>
            </a:bodyPr>
            <a:lstStyle/>
            <a:p>
              <a:r>
                <a:rPr lang="ru-RU" sz="1000" dirty="0">
                  <a:solidFill>
                    <a:srgbClr val="1C1C1C"/>
                  </a:solidFill>
                  <a:latin typeface="Source Sans Pro" panose="020B0503030403020204" pitchFamily="34" charset="0"/>
                  <a:ea typeface="Source Sans Pro" panose="020B0503030403020204" pitchFamily="34" charset="0"/>
                </a:rPr>
                <a:t>Выстраивание консистентной модели принятия решений и процесса, в котором все участники получают необходимую информацию. </a:t>
              </a:r>
            </a:p>
          </p:txBody>
        </p:sp>
      </p:grpSp>
      <p:grpSp>
        <p:nvGrpSpPr>
          <p:cNvPr id="215" name="Group 214">
            <a:extLst>
              <a:ext uri="{FF2B5EF4-FFF2-40B4-BE49-F238E27FC236}">
                <a16:creationId xmlns:a16="http://schemas.microsoft.com/office/drawing/2014/main" id="{F24C8B36-7E6B-4952-8016-832061CEE469}"/>
              </a:ext>
            </a:extLst>
          </p:cNvPr>
          <p:cNvGrpSpPr/>
          <p:nvPr/>
        </p:nvGrpSpPr>
        <p:grpSpPr>
          <a:xfrm>
            <a:off x="4559447" y="3321452"/>
            <a:ext cx="4572000" cy="794864"/>
            <a:chOff x="4143377" y="674881"/>
            <a:chExt cx="4572000" cy="794864"/>
          </a:xfrm>
        </p:grpSpPr>
        <p:sp>
          <p:nvSpPr>
            <p:cNvPr id="216" name="TextBox 215">
              <a:extLst>
                <a:ext uri="{FF2B5EF4-FFF2-40B4-BE49-F238E27FC236}">
                  <a16:creationId xmlns:a16="http://schemas.microsoft.com/office/drawing/2014/main" id="{7F8523BB-1765-434F-92CB-7BEB65CAD270}"/>
                </a:ext>
              </a:extLst>
            </p:cNvPr>
            <p:cNvSpPr txBox="1"/>
            <p:nvPr/>
          </p:nvSpPr>
          <p:spPr>
            <a:xfrm>
              <a:off x="4143377" y="674881"/>
              <a:ext cx="4572000" cy="307777"/>
            </a:xfrm>
            <a:prstGeom prst="rect">
              <a:avLst/>
            </a:prstGeom>
            <a:noFill/>
          </p:spPr>
          <p:txBody>
            <a:bodyPr wrap="square">
              <a:spAutoFit/>
            </a:bodyPr>
            <a:lstStyle/>
            <a:p>
              <a:r>
                <a:rPr lang="ru-RU" sz="1400" b="1" dirty="0">
                  <a:solidFill>
                    <a:srgbClr val="D45D45"/>
                  </a:solidFill>
                  <a:latin typeface="Source Sans Pro" panose="020B0503030403020204" pitchFamily="34" charset="0"/>
                  <a:ea typeface="Source Sans Pro" panose="020B0503030403020204" pitchFamily="34" charset="0"/>
                </a:rPr>
                <a:t>Информационные потоки</a:t>
              </a:r>
              <a:endParaRPr lang="en-US" sz="2400" b="1" dirty="0">
                <a:solidFill>
                  <a:srgbClr val="D45D45"/>
                </a:solidFill>
                <a:latin typeface="Source Sans Pro" panose="020B0503030403020204" pitchFamily="34" charset="0"/>
                <a:ea typeface="Source Sans Pro" panose="020B0503030403020204" pitchFamily="34" charset="0"/>
              </a:endParaRPr>
            </a:p>
          </p:txBody>
        </p:sp>
        <p:sp>
          <p:nvSpPr>
            <p:cNvPr id="217" name="TextBox 216">
              <a:extLst>
                <a:ext uri="{FF2B5EF4-FFF2-40B4-BE49-F238E27FC236}">
                  <a16:creationId xmlns:a16="http://schemas.microsoft.com/office/drawing/2014/main" id="{5680EA1E-0627-4E04-BFC1-5AAC705F5579}"/>
                </a:ext>
              </a:extLst>
            </p:cNvPr>
            <p:cNvSpPr txBox="1"/>
            <p:nvPr/>
          </p:nvSpPr>
          <p:spPr>
            <a:xfrm>
              <a:off x="4155930" y="915747"/>
              <a:ext cx="4214807" cy="553998"/>
            </a:xfrm>
            <a:prstGeom prst="rect">
              <a:avLst/>
            </a:prstGeom>
            <a:noFill/>
          </p:spPr>
          <p:txBody>
            <a:bodyPr wrap="square">
              <a:spAutoFit/>
            </a:bodyPr>
            <a:lstStyle/>
            <a:p>
              <a:r>
                <a:rPr lang="ru-RU" sz="1000" dirty="0">
                  <a:solidFill>
                    <a:srgbClr val="1C1C1C"/>
                  </a:solidFill>
                  <a:latin typeface="Source Sans Pro" panose="020B0503030403020204" pitchFamily="34" charset="0"/>
                  <a:ea typeface="Source Sans Pro" panose="020B0503030403020204" pitchFamily="34" charset="0"/>
                </a:rPr>
                <a:t>Определение информации, которую создает бизнес-аналитик, способа ее создания, хранения и интеграции в общий информационный контур.</a:t>
              </a:r>
              <a:endParaRPr lang="en-US" sz="1000" dirty="0">
                <a:solidFill>
                  <a:srgbClr val="1C1C1C"/>
                </a:solidFill>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1878300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A7AF-1750-4C74-907F-C1C156A89B6C}"/>
              </a:ext>
            </a:extLst>
          </p:cNvPr>
          <p:cNvSpPr>
            <a:spLocks noGrp="1"/>
          </p:cNvSpPr>
          <p:nvPr>
            <p:ph type="title"/>
          </p:nvPr>
        </p:nvSpPr>
        <p:spPr/>
        <p:txBody>
          <a:bodyPr/>
          <a:lstStyle/>
          <a:p>
            <a:r>
              <a:rPr lang="ru-RU" sz="2400" dirty="0">
                <a:latin typeface="Source Sans Pro Light" panose="020B0403030403020204" pitchFamily="34" charset="0"/>
                <a:ea typeface="Source Sans Pro Light" panose="020B0403030403020204" pitchFamily="34" charset="0"/>
              </a:rPr>
              <a:t>Модель оптимизации операционных задач</a:t>
            </a:r>
            <a:endParaRPr lang="en-US" sz="2400" dirty="0">
              <a:latin typeface="Source Sans Pro Light" panose="020B0403030403020204" pitchFamily="34" charset="0"/>
              <a:ea typeface="Source Sans Pro Light" panose="020B0403030403020204" pitchFamily="34" charset="0"/>
            </a:endParaRPr>
          </a:p>
        </p:txBody>
      </p:sp>
      <p:sp>
        <p:nvSpPr>
          <p:cNvPr id="6" name="Slide Number Placeholder 5">
            <a:extLst>
              <a:ext uri="{FF2B5EF4-FFF2-40B4-BE49-F238E27FC236}">
                <a16:creationId xmlns:a16="http://schemas.microsoft.com/office/drawing/2014/main" id="{73FB1517-477B-4139-A060-E570B83347EE}"/>
              </a:ext>
            </a:extLst>
          </p:cNvPr>
          <p:cNvSpPr>
            <a:spLocks noGrp="1"/>
          </p:cNvSpPr>
          <p:nvPr>
            <p:ph type="sldNum" sz="quarter" idx="4"/>
          </p:nvPr>
        </p:nvSpPr>
        <p:spPr>
          <a:prstGeom prst="rect">
            <a:avLst/>
          </a:prstGeom>
        </p:spPr>
        <p:txBody>
          <a:bodyPr/>
          <a:lstStyle/>
          <a:p>
            <a:fld id="{3A707DD9-E92B-45E8-BE0A-E6B2EDF345EB}" type="slidenum">
              <a:rPr lang="en-US" smtClean="0">
                <a:latin typeface="Source Sans Pro" panose="020B0503030403020204" pitchFamily="34" charset="0"/>
                <a:ea typeface="Source Sans Pro" panose="020B0503030403020204" pitchFamily="34" charset="0"/>
              </a:rPr>
              <a:pPr/>
              <a:t>12</a:t>
            </a:fld>
            <a:endParaRPr lang="en-US" dirty="0">
              <a:latin typeface="Source Sans Pro" panose="020B0503030403020204" pitchFamily="34" charset="0"/>
              <a:ea typeface="Source Sans Pro" panose="020B0503030403020204" pitchFamily="34" charset="0"/>
            </a:endParaRPr>
          </a:p>
        </p:txBody>
      </p:sp>
      <p:grpSp>
        <p:nvGrpSpPr>
          <p:cNvPr id="7" name="Group 6">
            <a:extLst>
              <a:ext uri="{FF2B5EF4-FFF2-40B4-BE49-F238E27FC236}">
                <a16:creationId xmlns:a16="http://schemas.microsoft.com/office/drawing/2014/main" id="{F2834A4C-6D59-4857-9A4A-E2DD85E1A16C}"/>
              </a:ext>
            </a:extLst>
          </p:cNvPr>
          <p:cNvGrpSpPr/>
          <p:nvPr/>
        </p:nvGrpSpPr>
        <p:grpSpPr>
          <a:xfrm>
            <a:off x="498249" y="-1578511"/>
            <a:ext cx="7788728" cy="1290286"/>
            <a:chOff x="337457" y="-1693486"/>
            <a:chExt cx="8920842" cy="1477833"/>
          </a:xfrm>
        </p:grpSpPr>
        <p:pic>
          <p:nvPicPr>
            <p:cNvPr id="8" name="Picture 7">
              <a:extLst>
                <a:ext uri="{FF2B5EF4-FFF2-40B4-BE49-F238E27FC236}">
                  <a16:creationId xmlns:a16="http://schemas.microsoft.com/office/drawing/2014/main" id="{0E6AE6BC-BA12-4A79-9934-A51B9EE90C14}"/>
                </a:ext>
              </a:extLst>
            </p:cNvPr>
            <p:cNvPicPr>
              <a:picLocks noChangeAspect="1"/>
            </p:cNvPicPr>
            <p:nvPr/>
          </p:nvPicPr>
          <p:blipFill>
            <a:blip r:embed="rId3"/>
            <a:stretch>
              <a:fillRect/>
            </a:stretch>
          </p:blipFill>
          <p:spPr>
            <a:xfrm>
              <a:off x="358774" y="-889780"/>
              <a:ext cx="8899525" cy="674127"/>
            </a:xfrm>
            <a:prstGeom prst="rect">
              <a:avLst/>
            </a:prstGeom>
          </p:spPr>
        </p:pic>
        <p:pic>
          <p:nvPicPr>
            <p:cNvPr id="9" name="Picture 8">
              <a:extLst>
                <a:ext uri="{FF2B5EF4-FFF2-40B4-BE49-F238E27FC236}">
                  <a16:creationId xmlns:a16="http://schemas.microsoft.com/office/drawing/2014/main" id="{D7E33AF2-2E18-4016-8DF5-5ABDB0CF78C5}"/>
                </a:ext>
              </a:extLst>
            </p:cNvPr>
            <p:cNvPicPr>
              <a:picLocks noChangeAspect="1"/>
            </p:cNvPicPr>
            <p:nvPr/>
          </p:nvPicPr>
          <p:blipFill>
            <a:blip r:embed="rId4"/>
            <a:stretch>
              <a:fillRect/>
            </a:stretch>
          </p:blipFill>
          <p:spPr>
            <a:xfrm>
              <a:off x="337457" y="-1693486"/>
              <a:ext cx="8806543" cy="633944"/>
            </a:xfrm>
            <a:prstGeom prst="rect">
              <a:avLst/>
            </a:prstGeom>
          </p:spPr>
        </p:pic>
      </p:grpSp>
      <p:sp>
        <p:nvSpPr>
          <p:cNvPr id="12" name="Rectangle: Rounded Corners 11">
            <a:extLst>
              <a:ext uri="{FF2B5EF4-FFF2-40B4-BE49-F238E27FC236}">
                <a16:creationId xmlns:a16="http://schemas.microsoft.com/office/drawing/2014/main" id="{583AB44E-F834-4C04-B939-D5FF92E17CE7}"/>
              </a:ext>
            </a:extLst>
          </p:cNvPr>
          <p:cNvSpPr/>
          <p:nvPr/>
        </p:nvSpPr>
        <p:spPr>
          <a:xfrm>
            <a:off x="1194389" y="1047177"/>
            <a:ext cx="3149011" cy="316862"/>
          </a:xfrm>
          <a:prstGeom prst="roundRect">
            <a:avLst/>
          </a:prstGeom>
          <a:solidFill>
            <a:srgbClr val="800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Source Sans Pro" panose="020B0503030403020204" pitchFamily="34" charset="0"/>
                <a:ea typeface="Source Sans Pro" panose="020B0503030403020204" pitchFamily="34" charset="0"/>
              </a:rPr>
              <a:t>Подход к БА активностям</a:t>
            </a:r>
            <a:endParaRPr lang="en-US" dirty="0">
              <a:latin typeface="Source Sans Pro" panose="020B0503030403020204" pitchFamily="34" charset="0"/>
              <a:ea typeface="Source Sans Pro" panose="020B0503030403020204" pitchFamily="34" charset="0"/>
            </a:endParaRPr>
          </a:p>
        </p:txBody>
      </p:sp>
      <p:sp>
        <p:nvSpPr>
          <p:cNvPr id="13" name="Rectangle 12">
            <a:extLst>
              <a:ext uri="{FF2B5EF4-FFF2-40B4-BE49-F238E27FC236}">
                <a16:creationId xmlns:a16="http://schemas.microsoft.com/office/drawing/2014/main" id="{2B25B2D8-9E53-4DAC-B6D1-45EF1786AC5C}"/>
              </a:ext>
            </a:extLst>
          </p:cNvPr>
          <p:cNvSpPr/>
          <p:nvPr/>
        </p:nvSpPr>
        <p:spPr>
          <a:xfrm>
            <a:off x="2814084" y="1909625"/>
            <a:ext cx="1440000" cy="252000"/>
          </a:xfrm>
          <a:prstGeom prst="rect">
            <a:avLst/>
          </a:prstGeom>
          <a:solidFill>
            <a:srgbClr val="21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latin typeface="Source Sans Pro" panose="020B0503030403020204" pitchFamily="34" charset="0"/>
                <a:ea typeface="Source Sans Pro" panose="020B0503030403020204" pitchFamily="34" charset="0"/>
              </a:rPr>
              <a:t>Артефакты</a:t>
            </a:r>
            <a:endParaRPr lang="en-US" sz="1000" dirty="0">
              <a:latin typeface="Source Sans Pro" panose="020B0503030403020204" pitchFamily="34" charset="0"/>
              <a:ea typeface="Source Sans Pro" panose="020B0503030403020204" pitchFamily="34" charset="0"/>
            </a:endParaRPr>
          </a:p>
        </p:txBody>
      </p:sp>
      <p:sp>
        <p:nvSpPr>
          <p:cNvPr id="14" name="Rectangle 13">
            <a:extLst>
              <a:ext uri="{FF2B5EF4-FFF2-40B4-BE49-F238E27FC236}">
                <a16:creationId xmlns:a16="http://schemas.microsoft.com/office/drawing/2014/main" id="{0D6B7653-632E-4AF5-AAA7-F3420B870DC9}"/>
              </a:ext>
            </a:extLst>
          </p:cNvPr>
          <p:cNvSpPr/>
          <p:nvPr/>
        </p:nvSpPr>
        <p:spPr>
          <a:xfrm>
            <a:off x="1291412" y="1909625"/>
            <a:ext cx="1440000" cy="252000"/>
          </a:xfrm>
          <a:prstGeom prst="rect">
            <a:avLst/>
          </a:prstGeom>
          <a:solidFill>
            <a:srgbClr val="21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latin typeface="Source Sans Pro" panose="020B0503030403020204" pitchFamily="34" charset="0"/>
                <a:ea typeface="Source Sans Pro" panose="020B0503030403020204" pitchFamily="34" charset="0"/>
              </a:rPr>
              <a:t>Методология</a:t>
            </a:r>
            <a:endParaRPr lang="en-US" sz="1000" dirty="0">
              <a:latin typeface="Source Sans Pro" panose="020B0503030403020204" pitchFamily="34" charset="0"/>
              <a:ea typeface="Source Sans Pro" panose="020B0503030403020204" pitchFamily="34" charset="0"/>
            </a:endParaRPr>
          </a:p>
        </p:txBody>
      </p:sp>
      <p:sp>
        <p:nvSpPr>
          <p:cNvPr id="15" name="Rectangle 14">
            <a:extLst>
              <a:ext uri="{FF2B5EF4-FFF2-40B4-BE49-F238E27FC236}">
                <a16:creationId xmlns:a16="http://schemas.microsoft.com/office/drawing/2014/main" id="{02158C50-A9FA-4E3F-BF97-377D5138EA3D}"/>
              </a:ext>
            </a:extLst>
          </p:cNvPr>
          <p:cNvSpPr/>
          <p:nvPr/>
        </p:nvSpPr>
        <p:spPr>
          <a:xfrm>
            <a:off x="1291412" y="2211394"/>
            <a:ext cx="2962672" cy="252000"/>
          </a:xfrm>
          <a:prstGeom prst="rect">
            <a:avLst/>
          </a:prstGeom>
          <a:solidFill>
            <a:srgbClr val="21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latin typeface="Source Sans Pro" panose="020B0503030403020204" pitchFamily="34" charset="0"/>
                <a:ea typeface="Source Sans Pro" panose="020B0503030403020204" pitchFamily="34" charset="0"/>
              </a:rPr>
              <a:t>Инструменты</a:t>
            </a:r>
            <a:endParaRPr lang="en-US" sz="1000" dirty="0">
              <a:latin typeface="Source Sans Pro" panose="020B0503030403020204" pitchFamily="34" charset="0"/>
              <a:ea typeface="Source Sans Pro" panose="020B0503030403020204" pitchFamily="34" charset="0"/>
            </a:endParaRPr>
          </a:p>
        </p:txBody>
      </p:sp>
      <p:sp>
        <p:nvSpPr>
          <p:cNvPr id="19" name="Rectangle: Rounded Corners 18">
            <a:extLst>
              <a:ext uri="{FF2B5EF4-FFF2-40B4-BE49-F238E27FC236}">
                <a16:creationId xmlns:a16="http://schemas.microsoft.com/office/drawing/2014/main" id="{8BDFA878-D079-4E6D-B4F2-16FEDF1C9A54}"/>
              </a:ext>
            </a:extLst>
          </p:cNvPr>
          <p:cNvSpPr/>
          <p:nvPr/>
        </p:nvSpPr>
        <p:spPr>
          <a:xfrm>
            <a:off x="1194389" y="2912120"/>
            <a:ext cx="3149011" cy="316862"/>
          </a:xfrm>
          <a:prstGeom prst="roundRect">
            <a:avLst/>
          </a:prstGeom>
          <a:solidFill>
            <a:srgbClr val="36C3D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Source Sans Pro" panose="020B0503030403020204" pitchFamily="34" charset="0"/>
                <a:ea typeface="Source Sans Pro" panose="020B0503030403020204" pitchFamily="34" charset="0"/>
              </a:rPr>
              <a:t>Координация и управление</a:t>
            </a:r>
            <a:endParaRPr lang="en-US" dirty="0">
              <a:latin typeface="Source Sans Pro" panose="020B0503030403020204" pitchFamily="34" charset="0"/>
              <a:ea typeface="Source Sans Pro" panose="020B0503030403020204" pitchFamily="34" charset="0"/>
            </a:endParaRPr>
          </a:p>
        </p:txBody>
      </p:sp>
      <p:sp>
        <p:nvSpPr>
          <p:cNvPr id="27" name="Rectangle: Rounded Corners 26">
            <a:extLst>
              <a:ext uri="{FF2B5EF4-FFF2-40B4-BE49-F238E27FC236}">
                <a16:creationId xmlns:a16="http://schemas.microsoft.com/office/drawing/2014/main" id="{D6DCD47E-2705-4D72-988B-9C280772CCFC}"/>
              </a:ext>
            </a:extLst>
          </p:cNvPr>
          <p:cNvSpPr/>
          <p:nvPr/>
        </p:nvSpPr>
        <p:spPr>
          <a:xfrm>
            <a:off x="1194388" y="1474295"/>
            <a:ext cx="3149012" cy="1109917"/>
          </a:xfrm>
          <a:prstGeom prst="roundRect">
            <a:avLst/>
          </a:prstGeom>
          <a:noFill/>
          <a:ln w="3175">
            <a:solidFill>
              <a:srgbClr val="44434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endParaRPr>
          </a:p>
        </p:txBody>
      </p:sp>
      <p:cxnSp>
        <p:nvCxnSpPr>
          <p:cNvPr id="35" name="Straight Connector 34">
            <a:extLst>
              <a:ext uri="{FF2B5EF4-FFF2-40B4-BE49-F238E27FC236}">
                <a16:creationId xmlns:a16="http://schemas.microsoft.com/office/drawing/2014/main" id="{151C65A8-DB75-4372-8BBB-09E75A4BA997}"/>
              </a:ext>
            </a:extLst>
          </p:cNvPr>
          <p:cNvCxnSpPr>
            <a:cxnSpLocks/>
          </p:cNvCxnSpPr>
          <p:nvPr/>
        </p:nvCxnSpPr>
        <p:spPr>
          <a:xfrm>
            <a:off x="1291412" y="1716774"/>
            <a:ext cx="2975788"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06C0CC14-5869-4C21-9A97-A239F87D332B}"/>
              </a:ext>
            </a:extLst>
          </p:cNvPr>
          <p:cNvSpPr/>
          <p:nvPr/>
        </p:nvSpPr>
        <p:spPr>
          <a:xfrm>
            <a:off x="4800596" y="1474295"/>
            <a:ext cx="3149012" cy="1109917"/>
          </a:xfrm>
          <a:prstGeom prst="roundRect">
            <a:avLst/>
          </a:prstGeom>
          <a:noFill/>
          <a:ln w="3175">
            <a:solidFill>
              <a:srgbClr val="44434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endParaRPr>
          </a:p>
        </p:txBody>
      </p:sp>
      <p:cxnSp>
        <p:nvCxnSpPr>
          <p:cNvPr id="46" name="Straight Connector 45">
            <a:extLst>
              <a:ext uri="{FF2B5EF4-FFF2-40B4-BE49-F238E27FC236}">
                <a16:creationId xmlns:a16="http://schemas.microsoft.com/office/drawing/2014/main" id="{41B95F5C-4CFB-4222-BD03-928B631BB0AD}"/>
              </a:ext>
            </a:extLst>
          </p:cNvPr>
          <p:cNvCxnSpPr>
            <a:cxnSpLocks/>
          </p:cNvCxnSpPr>
          <p:nvPr/>
        </p:nvCxnSpPr>
        <p:spPr>
          <a:xfrm>
            <a:off x="4882557" y="1716774"/>
            <a:ext cx="297578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F47E15D-0756-4B6F-9BD8-36FF1B8B73AA}"/>
              </a:ext>
            </a:extLst>
          </p:cNvPr>
          <p:cNvSpPr txBox="1"/>
          <p:nvPr/>
        </p:nvSpPr>
        <p:spPr>
          <a:xfrm>
            <a:off x="1285655" y="1474295"/>
            <a:ext cx="2975788" cy="300082"/>
          </a:xfrm>
          <a:prstGeom prst="rect">
            <a:avLst/>
          </a:prstGeom>
          <a:noFill/>
        </p:spPr>
        <p:txBody>
          <a:bodyPr wrap="square" rtlCol="0">
            <a:spAutoFit/>
          </a:bodyPr>
          <a:lstStyle/>
          <a:p>
            <a:pPr algn="ctr"/>
            <a:r>
              <a:rPr lang="ru-RU" dirty="0">
                <a:latin typeface="Source Sans Pro" panose="020B0503030403020204" pitchFamily="34" charset="0"/>
                <a:ea typeface="Source Sans Pro" panose="020B0503030403020204" pitchFamily="34" charset="0"/>
              </a:rPr>
              <a:t>Что и как мы делаем?</a:t>
            </a:r>
            <a:endParaRPr lang="en-US" dirty="0">
              <a:latin typeface="Source Sans Pro" panose="020B0503030403020204" pitchFamily="34" charset="0"/>
              <a:ea typeface="Source Sans Pro" panose="020B0503030403020204" pitchFamily="34" charset="0"/>
            </a:endParaRPr>
          </a:p>
        </p:txBody>
      </p:sp>
      <p:sp>
        <p:nvSpPr>
          <p:cNvPr id="29" name="Rectangle 28">
            <a:extLst>
              <a:ext uri="{FF2B5EF4-FFF2-40B4-BE49-F238E27FC236}">
                <a16:creationId xmlns:a16="http://schemas.microsoft.com/office/drawing/2014/main" id="{E7E0AA8C-48E0-4766-A2A5-818D25B244A9}"/>
              </a:ext>
            </a:extLst>
          </p:cNvPr>
          <p:cNvSpPr/>
          <p:nvPr/>
        </p:nvSpPr>
        <p:spPr>
          <a:xfrm>
            <a:off x="2814084" y="3804327"/>
            <a:ext cx="1440000" cy="252000"/>
          </a:xfrm>
          <a:prstGeom prst="rect">
            <a:avLst/>
          </a:prstGeom>
          <a:solidFill>
            <a:srgbClr val="21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Source Sans Pro" panose="020B0503030403020204" pitchFamily="34" charset="0"/>
                <a:ea typeface="Source Sans Pro" panose="020B0503030403020204" pitchFamily="34" charset="0"/>
              </a:rPr>
              <a:t>Definition of Ready</a:t>
            </a:r>
          </a:p>
        </p:txBody>
      </p:sp>
      <p:sp>
        <p:nvSpPr>
          <p:cNvPr id="30" name="Rectangle 29">
            <a:extLst>
              <a:ext uri="{FF2B5EF4-FFF2-40B4-BE49-F238E27FC236}">
                <a16:creationId xmlns:a16="http://schemas.microsoft.com/office/drawing/2014/main" id="{FD24A935-7E19-4A2F-B371-11FC85C34227}"/>
              </a:ext>
            </a:extLst>
          </p:cNvPr>
          <p:cNvSpPr/>
          <p:nvPr/>
        </p:nvSpPr>
        <p:spPr>
          <a:xfrm>
            <a:off x="1291412" y="3804327"/>
            <a:ext cx="1440000" cy="252000"/>
          </a:xfrm>
          <a:prstGeom prst="rect">
            <a:avLst/>
          </a:prstGeom>
          <a:solidFill>
            <a:srgbClr val="21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latin typeface="Source Sans Pro" panose="020B0503030403020204" pitchFamily="34" charset="0"/>
                <a:ea typeface="Source Sans Pro" panose="020B0503030403020204" pitchFamily="34" charset="0"/>
              </a:rPr>
              <a:t>Описание процесса</a:t>
            </a:r>
            <a:endParaRPr lang="en-US" sz="1000" dirty="0">
              <a:latin typeface="Source Sans Pro" panose="020B0503030403020204" pitchFamily="34" charset="0"/>
              <a:ea typeface="Source Sans Pro" panose="020B0503030403020204" pitchFamily="34" charset="0"/>
            </a:endParaRPr>
          </a:p>
        </p:txBody>
      </p:sp>
      <p:sp>
        <p:nvSpPr>
          <p:cNvPr id="31" name="Rectangle 30">
            <a:extLst>
              <a:ext uri="{FF2B5EF4-FFF2-40B4-BE49-F238E27FC236}">
                <a16:creationId xmlns:a16="http://schemas.microsoft.com/office/drawing/2014/main" id="{43DCBA9E-85F4-4481-A776-D08C82C6DA64}"/>
              </a:ext>
            </a:extLst>
          </p:cNvPr>
          <p:cNvSpPr/>
          <p:nvPr/>
        </p:nvSpPr>
        <p:spPr>
          <a:xfrm>
            <a:off x="1291412" y="4106096"/>
            <a:ext cx="1440000" cy="252000"/>
          </a:xfrm>
          <a:prstGeom prst="rect">
            <a:avLst/>
          </a:prstGeom>
          <a:solidFill>
            <a:srgbClr val="21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latin typeface="Source Sans Pro" panose="020B0503030403020204" pitchFamily="34" charset="0"/>
                <a:ea typeface="Source Sans Pro" panose="020B0503030403020204" pitchFamily="34" charset="0"/>
              </a:rPr>
              <a:t>Ревью документации</a:t>
            </a:r>
            <a:endParaRPr lang="en-US" sz="1000" dirty="0">
              <a:latin typeface="Source Sans Pro" panose="020B0503030403020204" pitchFamily="34" charset="0"/>
              <a:ea typeface="Source Sans Pro" panose="020B0503030403020204" pitchFamily="34" charset="0"/>
            </a:endParaRPr>
          </a:p>
        </p:txBody>
      </p:sp>
      <p:sp>
        <p:nvSpPr>
          <p:cNvPr id="32" name="Rectangle: Rounded Corners 31">
            <a:extLst>
              <a:ext uri="{FF2B5EF4-FFF2-40B4-BE49-F238E27FC236}">
                <a16:creationId xmlns:a16="http://schemas.microsoft.com/office/drawing/2014/main" id="{B477B754-758C-4F15-A5B6-8877D16DAD31}"/>
              </a:ext>
            </a:extLst>
          </p:cNvPr>
          <p:cNvSpPr/>
          <p:nvPr/>
        </p:nvSpPr>
        <p:spPr>
          <a:xfrm>
            <a:off x="1194388" y="3368997"/>
            <a:ext cx="3149012" cy="1109917"/>
          </a:xfrm>
          <a:prstGeom prst="roundRect">
            <a:avLst/>
          </a:prstGeom>
          <a:noFill/>
          <a:ln w="3175">
            <a:solidFill>
              <a:srgbClr val="44434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endParaRPr>
          </a:p>
        </p:txBody>
      </p:sp>
      <p:sp>
        <p:nvSpPr>
          <p:cNvPr id="33" name="Rectangle 32">
            <a:extLst>
              <a:ext uri="{FF2B5EF4-FFF2-40B4-BE49-F238E27FC236}">
                <a16:creationId xmlns:a16="http://schemas.microsoft.com/office/drawing/2014/main" id="{B350F449-589B-4037-87D6-E7CAB7D18CE6}"/>
              </a:ext>
            </a:extLst>
          </p:cNvPr>
          <p:cNvSpPr/>
          <p:nvPr/>
        </p:nvSpPr>
        <p:spPr>
          <a:xfrm>
            <a:off x="2817406" y="4106096"/>
            <a:ext cx="1440000" cy="252000"/>
          </a:xfrm>
          <a:prstGeom prst="rect">
            <a:avLst/>
          </a:prstGeom>
          <a:solidFill>
            <a:srgbClr val="21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a:latin typeface="Source Sans Pro" panose="020B0503030403020204" pitchFamily="34" charset="0"/>
                <a:ea typeface="Source Sans Pro" panose="020B0503030403020204" pitchFamily="34" charset="0"/>
              </a:rPr>
              <a:t>Управление требованиями</a:t>
            </a:r>
            <a:endParaRPr lang="en-US" sz="900" dirty="0">
              <a:latin typeface="Source Sans Pro" panose="020B0503030403020204" pitchFamily="34" charset="0"/>
              <a:ea typeface="Source Sans Pro" panose="020B0503030403020204" pitchFamily="34" charset="0"/>
            </a:endParaRPr>
          </a:p>
        </p:txBody>
      </p:sp>
      <p:sp>
        <p:nvSpPr>
          <p:cNvPr id="34" name="TextBox 33">
            <a:extLst>
              <a:ext uri="{FF2B5EF4-FFF2-40B4-BE49-F238E27FC236}">
                <a16:creationId xmlns:a16="http://schemas.microsoft.com/office/drawing/2014/main" id="{09A0372C-EF99-4106-A8A8-74C2F16D6ACD}"/>
              </a:ext>
            </a:extLst>
          </p:cNvPr>
          <p:cNvSpPr txBox="1"/>
          <p:nvPr/>
        </p:nvSpPr>
        <p:spPr>
          <a:xfrm>
            <a:off x="1285655" y="3368997"/>
            <a:ext cx="2968429" cy="300082"/>
          </a:xfrm>
          <a:prstGeom prst="rect">
            <a:avLst/>
          </a:prstGeom>
          <a:noFill/>
        </p:spPr>
        <p:txBody>
          <a:bodyPr wrap="square" rtlCol="0">
            <a:spAutoFit/>
          </a:bodyPr>
          <a:lstStyle/>
          <a:p>
            <a:pPr algn="ctr"/>
            <a:r>
              <a:rPr lang="ru-RU" dirty="0">
                <a:latin typeface="Source Sans Pro" panose="020B0503030403020204" pitchFamily="34" charset="0"/>
                <a:ea typeface="Source Sans Pro" panose="020B0503030403020204" pitchFamily="34" charset="0"/>
              </a:rPr>
              <a:t>Как мы принимаем решения?</a:t>
            </a:r>
            <a:endParaRPr lang="en-US" dirty="0">
              <a:latin typeface="Source Sans Pro" panose="020B0503030403020204" pitchFamily="34" charset="0"/>
              <a:ea typeface="Source Sans Pro" panose="020B0503030403020204" pitchFamily="34" charset="0"/>
            </a:endParaRPr>
          </a:p>
        </p:txBody>
      </p:sp>
      <p:sp>
        <p:nvSpPr>
          <p:cNvPr id="36" name="Rectangle 35">
            <a:extLst>
              <a:ext uri="{FF2B5EF4-FFF2-40B4-BE49-F238E27FC236}">
                <a16:creationId xmlns:a16="http://schemas.microsoft.com/office/drawing/2014/main" id="{B3B00160-F73A-4F18-B185-2643A4EDF25B}"/>
              </a:ext>
            </a:extLst>
          </p:cNvPr>
          <p:cNvSpPr/>
          <p:nvPr/>
        </p:nvSpPr>
        <p:spPr>
          <a:xfrm>
            <a:off x="6420296" y="3804327"/>
            <a:ext cx="1440000" cy="252000"/>
          </a:xfrm>
          <a:prstGeom prst="rect">
            <a:avLst/>
          </a:prstGeom>
          <a:solidFill>
            <a:srgbClr val="21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latin typeface="Source Sans Pro" panose="020B0503030403020204" pitchFamily="34" charset="0"/>
                <a:ea typeface="Source Sans Pro" panose="020B0503030403020204" pitchFamily="34" charset="0"/>
              </a:rPr>
              <a:t>Шаблоны</a:t>
            </a:r>
            <a:endParaRPr lang="en-US" sz="1000" dirty="0">
              <a:latin typeface="Source Sans Pro" panose="020B0503030403020204" pitchFamily="34" charset="0"/>
              <a:ea typeface="Source Sans Pro" panose="020B0503030403020204" pitchFamily="34" charset="0"/>
            </a:endParaRPr>
          </a:p>
        </p:txBody>
      </p:sp>
      <p:sp>
        <p:nvSpPr>
          <p:cNvPr id="37" name="Rectangle 36">
            <a:extLst>
              <a:ext uri="{FF2B5EF4-FFF2-40B4-BE49-F238E27FC236}">
                <a16:creationId xmlns:a16="http://schemas.microsoft.com/office/drawing/2014/main" id="{5B1BBA1E-E3BA-4CFB-99F4-E3FD0DC343EF}"/>
              </a:ext>
            </a:extLst>
          </p:cNvPr>
          <p:cNvSpPr/>
          <p:nvPr/>
        </p:nvSpPr>
        <p:spPr>
          <a:xfrm>
            <a:off x="4897624" y="3804327"/>
            <a:ext cx="1440000" cy="252000"/>
          </a:xfrm>
          <a:prstGeom prst="rect">
            <a:avLst/>
          </a:prstGeom>
          <a:solidFill>
            <a:srgbClr val="21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latin typeface="Source Sans Pro" panose="020B0503030403020204" pitchFamily="34" charset="0"/>
                <a:ea typeface="Source Sans Pro" panose="020B0503030403020204" pitchFamily="34" charset="0"/>
              </a:rPr>
              <a:t>Глоссарий</a:t>
            </a:r>
            <a:endParaRPr lang="en-US" sz="1000" dirty="0">
              <a:latin typeface="Source Sans Pro" panose="020B0503030403020204" pitchFamily="34" charset="0"/>
              <a:ea typeface="Source Sans Pro" panose="020B0503030403020204" pitchFamily="34" charset="0"/>
            </a:endParaRPr>
          </a:p>
        </p:txBody>
      </p:sp>
      <p:sp>
        <p:nvSpPr>
          <p:cNvPr id="38" name="Rectangle 37">
            <a:extLst>
              <a:ext uri="{FF2B5EF4-FFF2-40B4-BE49-F238E27FC236}">
                <a16:creationId xmlns:a16="http://schemas.microsoft.com/office/drawing/2014/main" id="{BF779B11-12DE-4812-9BCD-D3634BC1BEAA}"/>
              </a:ext>
            </a:extLst>
          </p:cNvPr>
          <p:cNvSpPr/>
          <p:nvPr/>
        </p:nvSpPr>
        <p:spPr>
          <a:xfrm>
            <a:off x="4897624" y="4106096"/>
            <a:ext cx="1440000" cy="252000"/>
          </a:xfrm>
          <a:prstGeom prst="rect">
            <a:avLst/>
          </a:prstGeom>
          <a:solidFill>
            <a:srgbClr val="21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latin typeface="Source Sans Pro" panose="020B0503030403020204" pitchFamily="34" charset="0"/>
                <a:ea typeface="Source Sans Pro" panose="020B0503030403020204" pitchFamily="34" charset="0"/>
              </a:rPr>
              <a:t>Структура</a:t>
            </a:r>
            <a:endParaRPr lang="en-US" sz="1000" dirty="0">
              <a:latin typeface="Source Sans Pro" panose="020B0503030403020204" pitchFamily="34" charset="0"/>
              <a:ea typeface="Source Sans Pro" panose="020B0503030403020204" pitchFamily="34" charset="0"/>
            </a:endParaRPr>
          </a:p>
        </p:txBody>
      </p:sp>
      <p:sp>
        <p:nvSpPr>
          <p:cNvPr id="39" name="Rectangle: Rounded Corners 38">
            <a:extLst>
              <a:ext uri="{FF2B5EF4-FFF2-40B4-BE49-F238E27FC236}">
                <a16:creationId xmlns:a16="http://schemas.microsoft.com/office/drawing/2014/main" id="{A724BCCB-D27C-4B04-810D-7E785B6A3592}"/>
              </a:ext>
            </a:extLst>
          </p:cNvPr>
          <p:cNvSpPr/>
          <p:nvPr/>
        </p:nvSpPr>
        <p:spPr>
          <a:xfrm>
            <a:off x="4800600" y="3368997"/>
            <a:ext cx="3149012" cy="1109917"/>
          </a:xfrm>
          <a:prstGeom prst="roundRect">
            <a:avLst/>
          </a:prstGeom>
          <a:noFill/>
          <a:ln w="3175">
            <a:solidFill>
              <a:srgbClr val="44434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endParaRPr>
          </a:p>
        </p:txBody>
      </p:sp>
      <p:sp>
        <p:nvSpPr>
          <p:cNvPr id="40" name="Rectangle 39">
            <a:extLst>
              <a:ext uri="{FF2B5EF4-FFF2-40B4-BE49-F238E27FC236}">
                <a16:creationId xmlns:a16="http://schemas.microsoft.com/office/drawing/2014/main" id="{3C5BDC5B-9502-49B0-ABEE-B21A5B014AE3}"/>
              </a:ext>
            </a:extLst>
          </p:cNvPr>
          <p:cNvSpPr/>
          <p:nvPr/>
        </p:nvSpPr>
        <p:spPr>
          <a:xfrm>
            <a:off x="6423618" y="4106096"/>
            <a:ext cx="1440000" cy="252000"/>
          </a:xfrm>
          <a:prstGeom prst="rect">
            <a:avLst/>
          </a:prstGeom>
          <a:solidFill>
            <a:srgbClr val="21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latin typeface="Source Sans Pro" panose="020B0503030403020204" pitchFamily="34" charset="0"/>
                <a:ea typeface="Source Sans Pro" panose="020B0503030403020204" pitchFamily="34" charset="0"/>
              </a:rPr>
              <a:t>База знаний</a:t>
            </a:r>
            <a:endParaRPr lang="en-US" sz="1000" dirty="0">
              <a:latin typeface="Source Sans Pro" panose="020B0503030403020204" pitchFamily="34" charset="0"/>
              <a:ea typeface="Source Sans Pro" panose="020B0503030403020204" pitchFamily="34" charset="0"/>
            </a:endParaRPr>
          </a:p>
        </p:txBody>
      </p:sp>
      <p:sp>
        <p:nvSpPr>
          <p:cNvPr id="42" name="TextBox 41">
            <a:extLst>
              <a:ext uri="{FF2B5EF4-FFF2-40B4-BE49-F238E27FC236}">
                <a16:creationId xmlns:a16="http://schemas.microsoft.com/office/drawing/2014/main" id="{DC294B84-C40C-4947-94B3-03E251FB9916}"/>
              </a:ext>
            </a:extLst>
          </p:cNvPr>
          <p:cNvSpPr txBox="1"/>
          <p:nvPr/>
        </p:nvSpPr>
        <p:spPr>
          <a:xfrm>
            <a:off x="4891867" y="3368997"/>
            <a:ext cx="2968429" cy="300082"/>
          </a:xfrm>
          <a:prstGeom prst="rect">
            <a:avLst/>
          </a:prstGeom>
          <a:noFill/>
        </p:spPr>
        <p:txBody>
          <a:bodyPr wrap="square" rtlCol="0">
            <a:spAutoFit/>
          </a:bodyPr>
          <a:lstStyle/>
          <a:p>
            <a:pPr algn="ctr"/>
            <a:r>
              <a:rPr lang="ru-RU" dirty="0">
                <a:latin typeface="Source Sans Pro" panose="020B0503030403020204" pitchFamily="34" charset="0"/>
                <a:ea typeface="Source Sans Pro" panose="020B0503030403020204" pitchFamily="34" charset="0"/>
              </a:rPr>
              <a:t>Как мы сохраняем знания?</a:t>
            </a:r>
            <a:endParaRPr lang="en-US" dirty="0">
              <a:latin typeface="Source Sans Pro" panose="020B0503030403020204" pitchFamily="34" charset="0"/>
              <a:ea typeface="Source Sans Pro" panose="020B0503030403020204" pitchFamily="34" charset="0"/>
            </a:endParaRPr>
          </a:p>
        </p:txBody>
      </p:sp>
      <p:cxnSp>
        <p:nvCxnSpPr>
          <p:cNvPr id="49" name="Straight Connector 48">
            <a:extLst>
              <a:ext uri="{FF2B5EF4-FFF2-40B4-BE49-F238E27FC236}">
                <a16:creationId xmlns:a16="http://schemas.microsoft.com/office/drawing/2014/main" id="{F5758C78-660A-4D48-B3BC-72E1C09C23F6}"/>
              </a:ext>
            </a:extLst>
          </p:cNvPr>
          <p:cNvCxnSpPr>
            <a:cxnSpLocks/>
          </p:cNvCxnSpPr>
          <p:nvPr/>
        </p:nvCxnSpPr>
        <p:spPr>
          <a:xfrm>
            <a:off x="4882557" y="3664312"/>
            <a:ext cx="29757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D86F2E7-E17E-4E54-9A43-2ACA070B1612}"/>
              </a:ext>
            </a:extLst>
          </p:cNvPr>
          <p:cNvCxnSpPr>
            <a:cxnSpLocks/>
          </p:cNvCxnSpPr>
          <p:nvPr/>
        </p:nvCxnSpPr>
        <p:spPr>
          <a:xfrm>
            <a:off x="1291412" y="3643357"/>
            <a:ext cx="2975788"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DD125231-E3E9-4725-8F6A-544AF94C51AF}"/>
              </a:ext>
            </a:extLst>
          </p:cNvPr>
          <p:cNvSpPr/>
          <p:nvPr/>
        </p:nvSpPr>
        <p:spPr>
          <a:xfrm>
            <a:off x="6420296" y="1909625"/>
            <a:ext cx="1440000" cy="252000"/>
          </a:xfrm>
          <a:prstGeom prst="rect">
            <a:avLst/>
          </a:prstGeom>
          <a:solidFill>
            <a:srgbClr val="21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Source Sans Pro" panose="020B0503030403020204" pitchFamily="34" charset="0"/>
                <a:ea typeface="Source Sans Pro" panose="020B0503030403020204" pitchFamily="34" charset="0"/>
              </a:rPr>
              <a:t>RACI</a:t>
            </a:r>
          </a:p>
        </p:txBody>
      </p:sp>
      <p:sp>
        <p:nvSpPr>
          <p:cNvPr id="52" name="Rectangle 51">
            <a:extLst>
              <a:ext uri="{FF2B5EF4-FFF2-40B4-BE49-F238E27FC236}">
                <a16:creationId xmlns:a16="http://schemas.microsoft.com/office/drawing/2014/main" id="{35F78DDA-CF70-45A9-A682-390B089BE849}"/>
              </a:ext>
            </a:extLst>
          </p:cNvPr>
          <p:cNvSpPr/>
          <p:nvPr/>
        </p:nvSpPr>
        <p:spPr>
          <a:xfrm>
            <a:off x="4897624" y="1909625"/>
            <a:ext cx="1440000" cy="252000"/>
          </a:xfrm>
          <a:prstGeom prst="rect">
            <a:avLst/>
          </a:prstGeom>
          <a:solidFill>
            <a:srgbClr val="21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latin typeface="Source Sans Pro" panose="020B0503030403020204" pitchFamily="34" charset="0"/>
                <a:ea typeface="Source Sans Pro" panose="020B0503030403020204" pitchFamily="34" charset="0"/>
              </a:rPr>
              <a:t>Карта стейкхолдеров</a:t>
            </a:r>
            <a:endParaRPr lang="en-US" sz="1000" dirty="0">
              <a:latin typeface="Source Sans Pro" panose="020B0503030403020204" pitchFamily="34" charset="0"/>
              <a:ea typeface="Source Sans Pro" panose="020B0503030403020204" pitchFamily="34" charset="0"/>
            </a:endParaRPr>
          </a:p>
        </p:txBody>
      </p:sp>
      <p:sp>
        <p:nvSpPr>
          <p:cNvPr id="53" name="Rectangle 52">
            <a:extLst>
              <a:ext uri="{FF2B5EF4-FFF2-40B4-BE49-F238E27FC236}">
                <a16:creationId xmlns:a16="http://schemas.microsoft.com/office/drawing/2014/main" id="{3D440A2D-4606-41E0-9EEB-954ECF7CE17D}"/>
              </a:ext>
            </a:extLst>
          </p:cNvPr>
          <p:cNvSpPr/>
          <p:nvPr/>
        </p:nvSpPr>
        <p:spPr>
          <a:xfrm>
            <a:off x="4897624" y="2211394"/>
            <a:ext cx="1440000" cy="252000"/>
          </a:xfrm>
          <a:prstGeom prst="rect">
            <a:avLst/>
          </a:prstGeom>
          <a:solidFill>
            <a:srgbClr val="21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latin typeface="Source Sans Pro" panose="020B0503030403020204" pitchFamily="34" charset="0"/>
                <a:ea typeface="Source Sans Pro" panose="020B0503030403020204" pitchFamily="34" charset="0"/>
              </a:rPr>
              <a:t>План коммуникаций</a:t>
            </a:r>
            <a:endParaRPr lang="en-US" sz="1000" dirty="0">
              <a:latin typeface="Source Sans Pro" panose="020B0503030403020204" pitchFamily="34" charset="0"/>
              <a:ea typeface="Source Sans Pro" panose="020B0503030403020204" pitchFamily="34" charset="0"/>
            </a:endParaRPr>
          </a:p>
        </p:txBody>
      </p:sp>
      <p:sp>
        <p:nvSpPr>
          <p:cNvPr id="54" name="Rectangle 53">
            <a:extLst>
              <a:ext uri="{FF2B5EF4-FFF2-40B4-BE49-F238E27FC236}">
                <a16:creationId xmlns:a16="http://schemas.microsoft.com/office/drawing/2014/main" id="{D8E5F779-1458-4919-A69B-3D84A077C952}"/>
              </a:ext>
            </a:extLst>
          </p:cNvPr>
          <p:cNvSpPr/>
          <p:nvPr/>
        </p:nvSpPr>
        <p:spPr>
          <a:xfrm>
            <a:off x="6423618" y="2211394"/>
            <a:ext cx="1440000" cy="252000"/>
          </a:xfrm>
          <a:prstGeom prst="rect">
            <a:avLst/>
          </a:prstGeom>
          <a:solidFill>
            <a:srgbClr val="21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latin typeface="Source Sans Pro" panose="020B0503030403020204" pitchFamily="34" charset="0"/>
                <a:ea typeface="Source Sans Pro" panose="020B0503030403020204" pitchFamily="34" charset="0"/>
              </a:rPr>
              <a:t>Прозрачность</a:t>
            </a:r>
            <a:endParaRPr lang="en-US" sz="1000" dirty="0">
              <a:latin typeface="Source Sans Pro" panose="020B0503030403020204" pitchFamily="34" charset="0"/>
              <a:ea typeface="Source Sans Pro" panose="020B0503030403020204" pitchFamily="34" charset="0"/>
            </a:endParaRPr>
          </a:p>
        </p:txBody>
      </p:sp>
      <p:sp>
        <p:nvSpPr>
          <p:cNvPr id="55" name="TextBox 54">
            <a:extLst>
              <a:ext uri="{FF2B5EF4-FFF2-40B4-BE49-F238E27FC236}">
                <a16:creationId xmlns:a16="http://schemas.microsoft.com/office/drawing/2014/main" id="{ED4168B3-A9B0-4805-89FA-E18C8C307E3B}"/>
              </a:ext>
            </a:extLst>
          </p:cNvPr>
          <p:cNvSpPr txBox="1"/>
          <p:nvPr/>
        </p:nvSpPr>
        <p:spPr>
          <a:xfrm>
            <a:off x="4891867" y="1474295"/>
            <a:ext cx="2960721" cy="300082"/>
          </a:xfrm>
          <a:prstGeom prst="rect">
            <a:avLst/>
          </a:prstGeom>
          <a:noFill/>
        </p:spPr>
        <p:txBody>
          <a:bodyPr wrap="square" rtlCol="0">
            <a:spAutoFit/>
          </a:bodyPr>
          <a:lstStyle/>
          <a:p>
            <a:pPr algn="ctr"/>
            <a:r>
              <a:rPr lang="ru-RU" dirty="0">
                <a:latin typeface="Source Sans Pro" panose="020B0503030403020204" pitchFamily="34" charset="0"/>
                <a:ea typeface="Source Sans Pro" panose="020B0503030403020204" pitchFamily="34" charset="0"/>
              </a:rPr>
              <a:t>Для кого и с кем мы это делаем?</a:t>
            </a:r>
            <a:endParaRPr lang="en-US" dirty="0">
              <a:latin typeface="Source Sans Pro" panose="020B0503030403020204" pitchFamily="34" charset="0"/>
              <a:ea typeface="Source Sans Pro" panose="020B0503030403020204" pitchFamily="34" charset="0"/>
            </a:endParaRPr>
          </a:p>
        </p:txBody>
      </p:sp>
      <p:sp>
        <p:nvSpPr>
          <p:cNvPr id="56" name="Rectangle: Rounded Corners 55">
            <a:extLst>
              <a:ext uri="{FF2B5EF4-FFF2-40B4-BE49-F238E27FC236}">
                <a16:creationId xmlns:a16="http://schemas.microsoft.com/office/drawing/2014/main" id="{46A75957-829C-44B6-BC2D-3D44A2492277}"/>
              </a:ext>
            </a:extLst>
          </p:cNvPr>
          <p:cNvSpPr/>
          <p:nvPr/>
        </p:nvSpPr>
        <p:spPr>
          <a:xfrm>
            <a:off x="4800600" y="2912120"/>
            <a:ext cx="3149011" cy="316862"/>
          </a:xfrm>
          <a:prstGeom prst="roundRect">
            <a:avLst/>
          </a:prstGeom>
          <a:solidFill>
            <a:srgbClr val="D45D4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Source Sans Pro" panose="020B0503030403020204" pitchFamily="34" charset="0"/>
                <a:ea typeface="Source Sans Pro" panose="020B0503030403020204" pitchFamily="34" charset="0"/>
              </a:rPr>
              <a:t>Информационные потоки</a:t>
            </a:r>
            <a:endParaRPr lang="en-US" dirty="0">
              <a:latin typeface="Source Sans Pro" panose="020B0503030403020204" pitchFamily="34" charset="0"/>
              <a:ea typeface="Source Sans Pro" panose="020B0503030403020204" pitchFamily="34" charset="0"/>
            </a:endParaRPr>
          </a:p>
        </p:txBody>
      </p:sp>
      <p:sp>
        <p:nvSpPr>
          <p:cNvPr id="57" name="Rectangle: Rounded Corners 56">
            <a:extLst>
              <a:ext uri="{FF2B5EF4-FFF2-40B4-BE49-F238E27FC236}">
                <a16:creationId xmlns:a16="http://schemas.microsoft.com/office/drawing/2014/main" id="{267CFC1B-D687-41C6-BDA4-19ECB262BC33}"/>
              </a:ext>
            </a:extLst>
          </p:cNvPr>
          <p:cNvSpPr/>
          <p:nvPr/>
        </p:nvSpPr>
        <p:spPr>
          <a:xfrm>
            <a:off x="4800600" y="1047177"/>
            <a:ext cx="3149011" cy="316862"/>
          </a:xfrm>
          <a:prstGeom prst="roundRect">
            <a:avLst/>
          </a:prstGeom>
          <a:solidFill>
            <a:srgbClr val="FFBE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Source Sans Pro" panose="020B0503030403020204" pitchFamily="34" charset="0"/>
                <a:ea typeface="Source Sans Pro" panose="020B0503030403020204" pitchFamily="34" charset="0"/>
              </a:rPr>
              <a:t>Заинтересованные лица</a:t>
            </a:r>
            <a:endParaRPr lang="en-US"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9821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par>
                                <p:cTn id="75" presetID="10" presetClass="entr" presetSubtype="0" fill="hold"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500"/>
                                        <p:tgtEl>
                                          <p:spTgt spid="3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500"/>
                                        <p:tgtEl>
                                          <p:spTgt spid="42"/>
                                        </p:tgtEl>
                                      </p:cBhvr>
                                    </p:animEffect>
                                  </p:childTnLst>
                                </p:cTn>
                              </p:par>
                              <p:par>
                                <p:cTn id="98" presetID="10" presetClass="entr" presetSubtype="0" fill="hold" nodeType="with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500"/>
                                        <p:tgtEl>
                                          <p:spTgt spid="4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fade">
                                      <p:cBhvr>
                                        <p:cTn id="10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9" grpId="0" animBg="1"/>
      <p:bldP spid="27" grpId="0" animBg="1"/>
      <p:bldP spid="41" grpId="0" animBg="1"/>
      <p:bldP spid="3" grpId="0"/>
      <p:bldP spid="29" grpId="0" animBg="1"/>
      <p:bldP spid="30" grpId="0" animBg="1"/>
      <p:bldP spid="31" grpId="0" animBg="1"/>
      <p:bldP spid="32" grpId="0" animBg="1"/>
      <p:bldP spid="33" grpId="0" animBg="1"/>
      <p:bldP spid="34" grpId="0"/>
      <p:bldP spid="36" grpId="0" animBg="1"/>
      <p:bldP spid="37" grpId="0" animBg="1"/>
      <p:bldP spid="38" grpId="0" animBg="1"/>
      <p:bldP spid="39" grpId="0" animBg="1"/>
      <p:bldP spid="40" grpId="0" animBg="1"/>
      <p:bldP spid="42" grpId="0"/>
      <p:bldP spid="51" grpId="0" animBg="1"/>
      <p:bldP spid="52" grpId="0" animBg="1"/>
      <p:bldP spid="53" grpId="0" animBg="1"/>
      <p:bldP spid="54" grpId="0" animBg="1"/>
      <p:bldP spid="55" grpId="0"/>
      <p:bldP spid="56" grpId="0" animBg="1"/>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EE242FE-397E-B24B-9BF6-C1D241790A8C}"/>
              </a:ext>
            </a:extLst>
          </p:cNvPr>
          <p:cNvSpPr>
            <a:spLocks noGrp="1"/>
          </p:cNvSpPr>
          <p:nvPr>
            <p:ph type="body" sz="quarter" idx="10"/>
          </p:nvPr>
        </p:nvSpPr>
        <p:spPr>
          <a:xfrm>
            <a:off x="1087966" y="2098360"/>
            <a:ext cx="6968067" cy="587388"/>
          </a:xfrm>
        </p:spPr>
        <p:txBody>
          <a:bodyPr/>
          <a:lstStyle/>
          <a:p>
            <a:pPr>
              <a:lnSpc>
                <a:spcPct val="150000"/>
              </a:lnSpc>
            </a:pPr>
            <a:r>
              <a:rPr lang="en-US" sz="2800" dirty="0"/>
              <a:t>«</a:t>
            </a:r>
            <a:r>
              <a:rPr lang="ru-RU" sz="2800" dirty="0"/>
              <a:t>Быть супергероем – это самая недолговечная профессия на земле</a:t>
            </a:r>
            <a:r>
              <a:rPr lang="en-US" sz="2800" dirty="0"/>
              <a:t>»</a:t>
            </a:r>
          </a:p>
        </p:txBody>
      </p:sp>
      <p:sp>
        <p:nvSpPr>
          <p:cNvPr id="6" name="Slide Number Placeholder 5">
            <a:extLst>
              <a:ext uri="{FF2B5EF4-FFF2-40B4-BE49-F238E27FC236}">
                <a16:creationId xmlns:a16="http://schemas.microsoft.com/office/drawing/2014/main" id="{F6F5CD8A-D8EB-5F48-A66F-EC4909EEBF89}"/>
              </a:ext>
            </a:extLst>
          </p:cNvPr>
          <p:cNvSpPr>
            <a:spLocks noGrp="1"/>
          </p:cNvSpPr>
          <p:nvPr>
            <p:ph type="sldNum" sz="quarter" idx="4"/>
          </p:nvPr>
        </p:nvSpPr>
        <p:spPr/>
        <p:txBody>
          <a:bodyPr/>
          <a:lstStyle/>
          <a:p>
            <a:fld id="{3A707DD9-E92B-45E8-BE0A-E6B2EDF345EB}" type="slidenum">
              <a:rPr lang="en-US" smtClean="0"/>
              <a:pPr/>
              <a:t>13</a:t>
            </a:fld>
            <a:endParaRPr lang="en-US" dirty="0"/>
          </a:p>
        </p:txBody>
      </p:sp>
      <p:sp>
        <p:nvSpPr>
          <p:cNvPr id="7" name="TextBox 6">
            <a:extLst>
              <a:ext uri="{FF2B5EF4-FFF2-40B4-BE49-F238E27FC236}">
                <a16:creationId xmlns:a16="http://schemas.microsoft.com/office/drawing/2014/main" id="{3553ADEB-1EEE-4E79-9C6A-7E839A158C4B}"/>
              </a:ext>
            </a:extLst>
          </p:cNvPr>
          <p:cNvSpPr txBox="1"/>
          <p:nvPr/>
        </p:nvSpPr>
        <p:spPr>
          <a:xfrm>
            <a:off x="6500813" y="3177360"/>
            <a:ext cx="4572000" cy="300082"/>
          </a:xfrm>
          <a:prstGeom prst="rect">
            <a:avLst/>
          </a:prstGeom>
          <a:noFill/>
        </p:spPr>
        <p:txBody>
          <a:bodyPr wrap="square">
            <a:spAutoFit/>
          </a:bodyPr>
          <a:lstStyle/>
          <a:p>
            <a:r>
              <a:rPr lang="ru-RU" dirty="0">
                <a:solidFill>
                  <a:srgbClr val="FFFFFF"/>
                </a:solidFill>
              </a:rPr>
              <a:t>Уилл Роджерс</a:t>
            </a:r>
            <a:endParaRPr lang="en-US" dirty="0">
              <a:solidFill>
                <a:srgbClr val="FFFFFF"/>
              </a:solidFill>
            </a:endParaRPr>
          </a:p>
        </p:txBody>
      </p:sp>
    </p:spTree>
    <p:extLst>
      <p:ext uri="{BB962C8B-B14F-4D97-AF65-F5344CB8AC3E}">
        <p14:creationId xmlns:p14="http://schemas.microsoft.com/office/powerpoint/2010/main" val="3390816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1466" y="1905000"/>
            <a:ext cx="4315968" cy="929344"/>
          </a:xfrm>
        </p:spPr>
        <p:txBody>
          <a:bodyPr/>
          <a:lstStyle/>
          <a:p>
            <a:r>
              <a:rPr lang="ru-RU" sz="2800" dirty="0">
                <a:latin typeface="Source Sans Pro" panose="020B0503030403020204" pitchFamily="34" charset="0"/>
                <a:ea typeface="Source Sans Pro" panose="020B0503030403020204" pitchFamily="34" charset="0"/>
              </a:rPr>
              <a:t>Бизнес-анализ для героев </a:t>
            </a:r>
            <a:r>
              <a:rPr lang="ru-RU" sz="2000" dirty="0">
                <a:latin typeface="Source Sans Pro" panose="020B0503030403020204" pitchFamily="34" charset="0"/>
                <a:ea typeface="Source Sans Pro" panose="020B0503030403020204" pitchFamily="34" charset="0"/>
              </a:rPr>
              <a:t>секреты приготовления</a:t>
            </a:r>
            <a:endParaRPr lang="en-US" sz="2400" dirty="0">
              <a:latin typeface="Source Sans Pro" panose="020B0503030403020204" pitchFamily="34" charset="0"/>
              <a:ea typeface="Source Sans Pro" panose="020B0503030403020204" pitchFamily="34" charset="0"/>
            </a:endParaRPr>
          </a:p>
        </p:txBody>
      </p:sp>
      <p:sp>
        <p:nvSpPr>
          <p:cNvPr id="5" name="Text Placeholder 4"/>
          <p:cNvSpPr>
            <a:spLocks noGrp="1"/>
          </p:cNvSpPr>
          <p:nvPr>
            <p:ph type="body" sz="quarter" idx="11"/>
          </p:nvPr>
        </p:nvSpPr>
        <p:spPr>
          <a:xfrm>
            <a:off x="531466" y="3049747"/>
            <a:ext cx="4315968" cy="313932"/>
          </a:xfrm>
        </p:spPr>
        <p:txBody>
          <a:bodyPr/>
          <a:lstStyle/>
          <a:p>
            <a:r>
              <a:rPr lang="ru-RU" dirty="0">
                <a:latin typeface="Source Sans Pro" panose="020B0503030403020204" pitchFamily="34" charset="0"/>
                <a:ea typeface="Source Sans Pro" panose="020B0503030403020204" pitchFamily="34" charset="0"/>
              </a:rPr>
              <a:t>Леонид Юденков</a:t>
            </a:r>
          </a:p>
        </p:txBody>
      </p:sp>
      <p:sp>
        <p:nvSpPr>
          <p:cNvPr id="6" name="TextBox 5">
            <a:extLst>
              <a:ext uri="{FF2B5EF4-FFF2-40B4-BE49-F238E27FC236}">
                <a16:creationId xmlns:a16="http://schemas.microsoft.com/office/drawing/2014/main" id="{16AD212A-E369-CB46-BE9C-0744152A0BAF}"/>
              </a:ext>
            </a:extLst>
          </p:cNvPr>
          <p:cNvSpPr txBox="1"/>
          <p:nvPr/>
        </p:nvSpPr>
        <p:spPr>
          <a:xfrm>
            <a:off x="433143" y="4867516"/>
            <a:ext cx="2422187" cy="20005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Light"/>
                <a:ea typeface="+mn-ea"/>
                <a:cs typeface="+mn-cs"/>
              </a:rPr>
              <a:t>CONFIDENTIAL  |  © 2020 EPAM Systems, Inc.</a:t>
            </a:r>
            <a:endParaRPr kumimoji="0" lang="en-US" sz="700" b="0" i="0" u="none" strike="noStrike" kern="1200" cap="none" spc="0" normalizeH="0" baseline="0" noProof="0" dirty="0">
              <a:ln>
                <a:noFill/>
              </a:ln>
              <a:solidFill>
                <a:srgbClr val="222222"/>
              </a:solidFill>
              <a:effectLst/>
              <a:uLnTx/>
              <a:uFillTx/>
              <a:latin typeface="Calibri Light"/>
              <a:ea typeface="+mn-ea"/>
              <a:cs typeface="+mn-cs"/>
            </a:endParaRPr>
          </a:p>
        </p:txBody>
      </p:sp>
      <p:pic>
        <p:nvPicPr>
          <p:cNvPr id="3" name="Picture 2" descr="A picture containing logo&#10;&#10;Description automatically generated">
            <a:extLst>
              <a:ext uri="{FF2B5EF4-FFF2-40B4-BE49-F238E27FC236}">
                <a16:creationId xmlns:a16="http://schemas.microsoft.com/office/drawing/2014/main" id="{5E2E08F6-2E2C-4C76-9E8E-F475CA3A2D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6040" y="516355"/>
            <a:ext cx="1717552" cy="820520"/>
          </a:xfrm>
          <a:prstGeom prst="rect">
            <a:avLst/>
          </a:prstGeom>
        </p:spPr>
      </p:pic>
    </p:spTree>
    <p:extLst>
      <p:ext uri="{BB962C8B-B14F-4D97-AF65-F5344CB8AC3E}">
        <p14:creationId xmlns:p14="http://schemas.microsoft.com/office/powerpoint/2010/main" val="2758329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1448444-218D-4615-8190-2C796C75E602}"/>
              </a:ext>
            </a:extLst>
          </p:cNvPr>
          <p:cNvSpPr>
            <a:spLocks noGrp="1"/>
          </p:cNvSpPr>
          <p:nvPr>
            <p:ph type="title"/>
          </p:nvPr>
        </p:nvSpPr>
        <p:spPr/>
        <p:txBody>
          <a:bodyPr/>
          <a:lstStyle/>
          <a:p>
            <a:r>
              <a:rPr lang="ru-RU" sz="2400" dirty="0">
                <a:latin typeface="Source Sans Pro Light" panose="020B0403030403020204" pitchFamily="34" charset="0"/>
                <a:ea typeface="Source Sans Pro Light" panose="020B0403030403020204" pitchFamily="34" charset="0"/>
              </a:rPr>
              <a:t>Подход к БА активностям</a:t>
            </a:r>
            <a:endParaRPr lang="en-US" sz="2400" dirty="0">
              <a:latin typeface="Source Sans Pro Light" panose="020B0403030403020204" pitchFamily="34" charset="0"/>
              <a:ea typeface="Source Sans Pro Light" panose="020B0403030403020204" pitchFamily="34" charset="0"/>
            </a:endParaRPr>
          </a:p>
        </p:txBody>
      </p:sp>
      <p:sp>
        <p:nvSpPr>
          <p:cNvPr id="12" name="Text Placeholder 11">
            <a:extLst>
              <a:ext uri="{FF2B5EF4-FFF2-40B4-BE49-F238E27FC236}">
                <a16:creationId xmlns:a16="http://schemas.microsoft.com/office/drawing/2014/main" id="{079EEC74-4196-4D31-AB42-F4DE6147AEA3}"/>
              </a:ext>
            </a:extLst>
          </p:cNvPr>
          <p:cNvSpPr>
            <a:spLocks noGrp="1"/>
          </p:cNvSpPr>
          <p:nvPr>
            <p:ph type="body" sz="quarter" idx="12"/>
          </p:nvPr>
        </p:nvSpPr>
        <p:spPr>
          <a:xfrm>
            <a:off x="357188" y="1427355"/>
            <a:ext cx="356616" cy="356616"/>
          </a:xfrm>
        </p:spPr>
        <p:txBody>
          <a:bodyPr/>
          <a:lstStyle/>
          <a:p>
            <a:r>
              <a:rPr lang="ru-RU" dirty="0">
                <a:latin typeface="Source Sans Pro" panose="020B0503030403020204" pitchFamily="34" charset="0"/>
                <a:ea typeface="Source Sans Pro" panose="020B0503030403020204" pitchFamily="34" charset="0"/>
              </a:rPr>
              <a:t>1</a:t>
            </a:r>
            <a:endParaRPr lang="en-US" dirty="0">
              <a:latin typeface="Source Sans Pro" panose="020B0503030403020204" pitchFamily="34" charset="0"/>
              <a:ea typeface="Source Sans Pro" panose="020B0503030403020204" pitchFamily="34" charset="0"/>
            </a:endParaRPr>
          </a:p>
        </p:txBody>
      </p:sp>
      <p:sp>
        <p:nvSpPr>
          <p:cNvPr id="13" name="Text Placeholder 12">
            <a:extLst>
              <a:ext uri="{FF2B5EF4-FFF2-40B4-BE49-F238E27FC236}">
                <a16:creationId xmlns:a16="http://schemas.microsoft.com/office/drawing/2014/main" id="{9745CB56-04D1-4A2E-B5F4-9568FC78AF56}"/>
              </a:ext>
            </a:extLst>
          </p:cNvPr>
          <p:cNvSpPr>
            <a:spLocks noGrp="1"/>
          </p:cNvSpPr>
          <p:nvPr>
            <p:ph type="body" sz="quarter" idx="13"/>
          </p:nvPr>
        </p:nvSpPr>
        <p:spPr>
          <a:xfrm>
            <a:off x="710972" y="1427355"/>
            <a:ext cx="3632428" cy="356616"/>
          </a:xfrm>
        </p:spPr>
        <p:txBody>
          <a:bodyPr/>
          <a:lstStyle/>
          <a:p>
            <a:r>
              <a:rPr lang="ru-RU" sz="1100" b="0" dirty="0">
                <a:latin typeface="Source Sans Pro" panose="020B0503030403020204" pitchFamily="34" charset="0"/>
                <a:ea typeface="Source Sans Pro" panose="020B0503030403020204" pitchFamily="34" charset="0"/>
              </a:rPr>
              <a:t>Методология</a:t>
            </a:r>
            <a:endParaRPr lang="en-US" sz="1100" b="0" dirty="0">
              <a:latin typeface="Source Sans Pro" panose="020B0503030403020204" pitchFamily="34" charset="0"/>
              <a:ea typeface="Source Sans Pro" panose="020B0503030403020204" pitchFamily="34" charset="0"/>
            </a:endParaRPr>
          </a:p>
        </p:txBody>
      </p:sp>
      <p:sp>
        <p:nvSpPr>
          <p:cNvPr id="15" name="Text Placeholder 14">
            <a:extLst>
              <a:ext uri="{FF2B5EF4-FFF2-40B4-BE49-F238E27FC236}">
                <a16:creationId xmlns:a16="http://schemas.microsoft.com/office/drawing/2014/main" id="{627A2884-59FB-4018-A6D8-463760190AAD}"/>
              </a:ext>
            </a:extLst>
          </p:cNvPr>
          <p:cNvSpPr>
            <a:spLocks noGrp="1"/>
          </p:cNvSpPr>
          <p:nvPr>
            <p:ph type="body" sz="quarter" idx="15"/>
          </p:nvPr>
        </p:nvSpPr>
        <p:spPr>
          <a:xfrm>
            <a:off x="357188" y="2032884"/>
            <a:ext cx="356616" cy="356616"/>
          </a:xfrm>
        </p:spPr>
        <p:txBody>
          <a:bodyPr/>
          <a:lstStyle/>
          <a:p>
            <a:r>
              <a:rPr lang="ru-RU" dirty="0">
                <a:latin typeface="Source Sans Pro" panose="020B0503030403020204" pitchFamily="34" charset="0"/>
                <a:ea typeface="Source Sans Pro" panose="020B0503030403020204" pitchFamily="34" charset="0"/>
              </a:rPr>
              <a:t>2</a:t>
            </a:r>
            <a:endParaRPr lang="en-US" dirty="0">
              <a:latin typeface="Source Sans Pro" panose="020B0503030403020204" pitchFamily="34" charset="0"/>
              <a:ea typeface="Source Sans Pro" panose="020B0503030403020204" pitchFamily="34" charset="0"/>
            </a:endParaRPr>
          </a:p>
        </p:txBody>
      </p:sp>
      <p:sp>
        <p:nvSpPr>
          <p:cNvPr id="16" name="Text Placeholder 15">
            <a:extLst>
              <a:ext uri="{FF2B5EF4-FFF2-40B4-BE49-F238E27FC236}">
                <a16:creationId xmlns:a16="http://schemas.microsoft.com/office/drawing/2014/main" id="{D6483983-3C4E-40D6-BDB1-EAD3D0EE954A}"/>
              </a:ext>
            </a:extLst>
          </p:cNvPr>
          <p:cNvSpPr>
            <a:spLocks noGrp="1"/>
          </p:cNvSpPr>
          <p:nvPr>
            <p:ph type="body" sz="quarter" idx="16"/>
          </p:nvPr>
        </p:nvSpPr>
        <p:spPr>
          <a:xfrm>
            <a:off x="357188" y="2638413"/>
            <a:ext cx="356616" cy="356616"/>
          </a:xfrm>
        </p:spPr>
        <p:txBody>
          <a:bodyPr/>
          <a:lstStyle/>
          <a:p>
            <a:r>
              <a:rPr lang="ru-RU" dirty="0">
                <a:latin typeface="Source Sans Pro" panose="020B0503030403020204" pitchFamily="34" charset="0"/>
                <a:ea typeface="Source Sans Pro" panose="020B0503030403020204" pitchFamily="34" charset="0"/>
              </a:rPr>
              <a:t>3</a:t>
            </a:r>
            <a:endParaRPr lang="en-US" dirty="0">
              <a:latin typeface="Source Sans Pro" panose="020B0503030403020204" pitchFamily="34" charset="0"/>
              <a:ea typeface="Source Sans Pro" panose="020B0503030403020204" pitchFamily="34" charset="0"/>
            </a:endParaRPr>
          </a:p>
        </p:txBody>
      </p:sp>
      <p:sp>
        <p:nvSpPr>
          <p:cNvPr id="19" name="Text Placeholder 18">
            <a:extLst>
              <a:ext uri="{FF2B5EF4-FFF2-40B4-BE49-F238E27FC236}">
                <a16:creationId xmlns:a16="http://schemas.microsoft.com/office/drawing/2014/main" id="{9419DCD6-6D13-451E-AD3D-FBE893DF8141}"/>
              </a:ext>
            </a:extLst>
          </p:cNvPr>
          <p:cNvSpPr>
            <a:spLocks noGrp="1"/>
          </p:cNvSpPr>
          <p:nvPr>
            <p:ph type="body" sz="quarter" idx="19"/>
          </p:nvPr>
        </p:nvSpPr>
        <p:spPr>
          <a:xfrm>
            <a:off x="710972" y="2032472"/>
            <a:ext cx="3632428" cy="356616"/>
          </a:xfrm>
        </p:spPr>
        <p:txBody>
          <a:bodyPr/>
          <a:lstStyle/>
          <a:p>
            <a:r>
              <a:rPr lang="ru-RU" sz="1100" b="0" dirty="0">
                <a:latin typeface="Source Sans Pro" panose="020B0503030403020204" pitchFamily="34" charset="0"/>
                <a:ea typeface="Source Sans Pro" panose="020B0503030403020204" pitchFamily="34" charset="0"/>
              </a:rPr>
              <a:t>Артефакты</a:t>
            </a:r>
            <a:endParaRPr lang="en-US" b="0" dirty="0">
              <a:latin typeface="Source Sans Pro" panose="020B0503030403020204" pitchFamily="34" charset="0"/>
              <a:ea typeface="Source Sans Pro" panose="020B0503030403020204" pitchFamily="34" charset="0"/>
            </a:endParaRPr>
          </a:p>
        </p:txBody>
      </p:sp>
      <p:sp>
        <p:nvSpPr>
          <p:cNvPr id="20" name="Text Placeholder 19">
            <a:extLst>
              <a:ext uri="{FF2B5EF4-FFF2-40B4-BE49-F238E27FC236}">
                <a16:creationId xmlns:a16="http://schemas.microsoft.com/office/drawing/2014/main" id="{328BC6AA-F94A-4716-A3BC-CC1CA5819E72}"/>
              </a:ext>
            </a:extLst>
          </p:cNvPr>
          <p:cNvSpPr>
            <a:spLocks noGrp="1"/>
          </p:cNvSpPr>
          <p:nvPr>
            <p:ph type="body" sz="quarter" idx="20"/>
          </p:nvPr>
        </p:nvSpPr>
        <p:spPr>
          <a:xfrm>
            <a:off x="710972" y="2637589"/>
            <a:ext cx="3632428" cy="356616"/>
          </a:xfrm>
        </p:spPr>
        <p:txBody>
          <a:bodyPr/>
          <a:lstStyle/>
          <a:p>
            <a:r>
              <a:rPr lang="ru-RU" sz="1100" b="0" dirty="0">
                <a:latin typeface="Source Sans Pro" panose="020B0503030403020204" pitchFamily="34" charset="0"/>
                <a:ea typeface="Source Sans Pro" panose="020B0503030403020204" pitchFamily="34" charset="0"/>
              </a:rPr>
              <a:t>Инструменты</a:t>
            </a:r>
            <a:endParaRPr lang="en-US" b="0" dirty="0">
              <a:latin typeface="Source Sans Pro" panose="020B0503030403020204" pitchFamily="34" charset="0"/>
              <a:ea typeface="Source Sans Pro" panose="020B0503030403020204" pitchFamily="34" charset="0"/>
            </a:endParaRPr>
          </a:p>
        </p:txBody>
      </p:sp>
      <p:sp>
        <p:nvSpPr>
          <p:cNvPr id="6" name="Slide Number Placeholder 5">
            <a:extLst>
              <a:ext uri="{FF2B5EF4-FFF2-40B4-BE49-F238E27FC236}">
                <a16:creationId xmlns:a16="http://schemas.microsoft.com/office/drawing/2014/main" id="{73FB1517-477B-4139-A060-E570B83347EE}"/>
              </a:ext>
            </a:extLst>
          </p:cNvPr>
          <p:cNvSpPr>
            <a:spLocks noGrp="1"/>
          </p:cNvSpPr>
          <p:nvPr>
            <p:ph type="sldNum" sz="quarter" idx="4"/>
          </p:nvPr>
        </p:nvSpPr>
        <p:spPr/>
        <p:txBody>
          <a:bodyPr/>
          <a:lstStyle/>
          <a:p>
            <a:fld id="{3A707DD9-E92B-45E8-BE0A-E6B2EDF345EB}" type="slidenum">
              <a:rPr lang="en-US" smtClean="0"/>
              <a:pPr/>
              <a:t>15</a:t>
            </a:fld>
            <a:endParaRPr lang="en-US" dirty="0"/>
          </a:p>
        </p:txBody>
      </p:sp>
      <p:grpSp>
        <p:nvGrpSpPr>
          <p:cNvPr id="7" name="Group 6">
            <a:extLst>
              <a:ext uri="{FF2B5EF4-FFF2-40B4-BE49-F238E27FC236}">
                <a16:creationId xmlns:a16="http://schemas.microsoft.com/office/drawing/2014/main" id="{F8267144-E323-47D4-986E-04F70FE6E903}"/>
              </a:ext>
            </a:extLst>
          </p:cNvPr>
          <p:cNvGrpSpPr/>
          <p:nvPr/>
        </p:nvGrpSpPr>
        <p:grpSpPr>
          <a:xfrm>
            <a:off x="498249" y="-1578511"/>
            <a:ext cx="7788728" cy="1290286"/>
            <a:chOff x="337457" y="-1693486"/>
            <a:chExt cx="8920842" cy="1477833"/>
          </a:xfrm>
        </p:grpSpPr>
        <p:pic>
          <p:nvPicPr>
            <p:cNvPr id="8" name="Picture 7">
              <a:extLst>
                <a:ext uri="{FF2B5EF4-FFF2-40B4-BE49-F238E27FC236}">
                  <a16:creationId xmlns:a16="http://schemas.microsoft.com/office/drawing/2014/main" id="{113FA281-D7A1-4D9B-936A-4493D512CAF2}"/>
                </a:ext>
              </a:extLst>
            </p:cNvPr>
            <p:cNvPicPr>
              <a:picLocks noChangeAspect="1"/>
            </p:cNvPicPr>
            <p:nvPr/>
          </p:nvPicPr>
          <p:blipFill>
            <a:blip r:embed="rId3"/>
            <a:stretch>
              <a:fillRect/>
            </a:stretch>
          </p:blipFill>
          <p:spPr>
            <a:xfrm>
              <a:off x="358774" y="-889780"/>
              <a:ext cx="8899525" cy="674127"/>
            </a:xfrm>
            <a:prstGeom prst="rect">
              <a:avLst/>
            </a:prstGeom>
          </p:spPr>
        </p:pic>
        <p:pic>
          <p:nvPicPr>
            <p:cNvPr id="9" name="Picture 8">
              <a:extLst>
                <a:ext uri="{FF2B5EF4-FFF2-40B4-BE49-F238E27FC236}">
                  <a16:creationId xmlns:a16="http://schemas.microsoft.com/office/drawing/2014/main" id="{5E06E616-0036-4D64-952F-D8C62E282F05}"/>
                </a:ext>
              </a:extLst>
            </p:cNvPr>
            <p:cNvPicPr>
              <a:picLocks noChangeAspect="1"/>
            </p:cNvPicPr>
            <p:nvPr/>
          </p:nvPicPr>
          <p:blipFill>
            <a:blip r:embed="rId4"/>
            <a:stretch>
              <a:fillRect/>
            </a:stretch>
          </p:blipFill>
          <p:spPr>
            <a:xfrm>
              <a:off x="337457" y="-1693486"/>
              <a:ext cx="8806543" cy="633944"/>
            </a:xfrm>
            <a:prstGeom prst="rect">
              <a:avLst/>
            </a:prstGeom>
          </p:spPr>
        </p:pic>
      </p:grpSp>
      <p:cxnSp>
        <p:nvCxnSpPr>
          <p:cNvPr id="28" name="Connector: Elbow 27">
            <a:extLst>
              <a:ext uri="{FF2B5EF4-FFF2-40B4-BE49-F238E27FC236}">
                <a16:creationId xmlns:a16="http://schemas.microsoft.com/office/drawing/2014/main" id="{5E6FD793-C9BB-4741-AADD-6798A2C74F30}"/>
              </a:ext>
            </a:extLst>
          </p:cNvPr>
          <p:cNvCxnSpPr>
            <a:cxnSpLocks/>
            <a:stCxn id="13" idx="3"/>
            <a:endCxn id="26" idx="1"/>
          </p:cNvCxnSpPr>
          <p:nvPr/>
        </p:nvCxnSpPr>
        <p:spPr>
          <a:xfrm flipV="1">
            <a:off x="4343400" y="1338595"/>
            <a:ext cx="990600" cy="267068"/>
          </a:xfrm>
          <a:prstGeom prst="bentConnector3">
            <a:avLst/>
          </a:prstGeom>
          <a:noFill/>
          <a:ln w="9525">
            <a:solidFill>
              <a:srgbClr val="77CED9"/>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9" name="Connector: Elbow 38">
            <a:extLst>
              <a:ext uri="{FF2B5EF4-FFF2-40B4-BE49-F238E27FC236}">
                <a16:creationId xmlns:a16="http://schemas.microsoft.com/office/drawing/2014/main" id="{AC95A26D-63F2-432B-B40B-945DF64BAD2A}"/>
              </a:ext>
            </a:extLst>
          </p:cNvPr>
          <p:cNvCxnSpPr>
            <a:cxnSpLocks/>
            <a:stCxn id="20" idx="3"/>
            <a:endCxn id="33" idx="1"/>
          </p:cNvCxnSpPr>
          <p:nvPr/>
        </p:nvCxnSpPr>
        <p:spPr>
          <a:xfrm>
            <a:off x="4343400" y="2815897"/>
            <a:ext cx="990600" cy="182144"/>
          </a:xfrm>
          <a:prstGeom prst="bentConnector3">
            <a:avLst/>
          </a:prstGeom>
          <a:noFill/>
          <a:ln w="9525">
            <a:solidFill>
              <a:srgbClr val="77CED9"/>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26" name="Rectangle 25">
            <a:extLst>
              <a:ext uri="{FF2B5EF4-FFF2-40B4-BE49-F238E27FC236}">
                <a16:creationId xmlns:a16="http://schemas.microsoft.com/office/drawing/2014/main" id="{8DA33ED1-E504-4942-ADBF-116DE19CDFF1}"/>
              </a:ext>
            </a:extLst>
          </p:cNvPr>
          <p:cNvSpPr/>
          <p:nvPr/>
        </p:nvSpPr>
        <p:spPr>
          <a:xfrm>
            <a:off x="5334000" y="1050595"/>
            <a:ext cx="2952977" cy="576000"/>
          </a:xfrm>
          <a:prstGeom prst="rect">
            <a:avLst/>
          </a:prstGeom>
          <a:noFill/>
          <a:ln>
            <a:solidFill>
              <a:srgbClr val="77C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ru-RU" sz="1050" dirty="0">
                <a:solidFill>
                  <a:srgbClr val="444345"/>
                </a:solidFill>
                <a:latin typeface="Source Sans Pro" panose="020B0503030403020204" pitchFamily="34" charset="0"/>
                <a:ea typeface="Source Sans Pro" panose="020B0503030403020204" pitchFamily="34" charset="0"/>
              </a:rPr>
              <a:t>Определение методологии</a:t>
            </a:r>
          </a:p>
          <a:p>
            <a:pPr marL="228600" indent="-228600">
              <a:buAutoNum type="arabicPeriod"/>
            </a:pPr>
            <a:r>
              <a:rPr lang="ru-RU" sz="1050" dirty="0">
                <a:solidFill>
                  <a:srgbClr val="444345"/>
                </a:solidFill>
                <a:latin typeface="Source Sans Pro" panose="020B0503030403020204" pitchFamily="34" charset="0"/>
                <a:ea typeface="Source Sans Pro" panose="020B0503030403020204" pitchFamily="34" charset="0"/>
              </a:rPr>
              <a:t>Реставрация процесса</a:t>
            </a:r>
          </a:p>
          <a:p>
            <a:pPr marL="228600" indent="-228600">
              <a:buAutoNum type="arabicPeriod"/>
            </a:pPr>
            <a:r>
              <a:rPr lang="ru-RU" sz="1050" dirty="0">
                <a:solidFill>
                  <a:srgbClr val="444345"/>
                </a:solidFill>
                <a:latin typeface="Source Sans Pro" panose="020B0503030403020204" pitchFamily="34" charset="0"/>
                <a:ea typeface="Source Sans Pro" panose="020B0503030403020204" pitchFamily="34" charset="0"/>
              </a:rPr>
              <a:t>Коммуникация</a:t>
            </a:r>
            <a:endParaRPr lang="en-US" sz="1050" dirty="0">
              <a:solidFill>
                <a:srgbClr val="444345"/>
              </a:solidFill>
              <a:latin typeface="Source Sans Pro" panose="020B0503030403020204" pitchFamily="34" charset="0"/>
              <a:ea typeface="Source Sans Pro" panose="020B0503030403020204" pitchFamily="34" charset="0"/>
            </a:endParaRPr>
          </a:p>
        </p:txBody>
      </p:sp>
      <p:sp>
        <p:nvSpPr>
          <p:cNvPr id="33" name="Rectangle 32">
            <a:extLst>
              <a:ext uri="{FF2B5EF4-FFF2-40B4-BE49-F238E27FC236}">
                <a16:creationId xmlns:a16="http://schemas.microsoft.com/office/drawing/2014/main" id="{224D445E-4BAB-46D9-9275-091288F4A0C9}"/>
              </a:ext>
            </a:extLst>
          </p:cNvPr>
          <p:cNvSpPr/>
          <p:nvPr/>
        </p:nvSpPr>
        <p:spPr>
          <a:xfrm>
            <a:off x="5334000" y="2710041"/>
            <a:ext cx="2952977" cy="576000"/>
          </a:xfrm>
          <a:prstGeom prst="rect">
            <a:avLst/>
          </a:prstGeom>
          <a:noFill/>
          <a:ln>
            <a:solidFill>
              <a:srgbClr val="77C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ru-RU" sz="1050" dirty="0">
                <a:solidFill>
                  <a:srgbClr val="444345"/>
                </a:solidFill>
                <a:latin typeface="Source Sans Pro" panose="020B0503030403020204" pitchFamily="34" charset="0"/>
                <a:ea typeface="Source Sans Pro" panose="020B0503030403020204" pitchFamily="34" charset="0"/>
              </a:rPr>
              <a:t>Подбор подходящих инструментов</a:t>
            </a:r>
          </a:p>
          <a:p>
            <a:pPr marL="228600" indent="-228600">
              <a:buFont typeface="+mj-lt"/>
              <a:buAutoNum type="arabicPeriod"/>
            </a:pPr>
            <a:r>
              <a:rPr lang="ru-RU" sz="1050" dirty="0">
                <a:solidFill>
                  <a:srgbClr val="444345"/>
                </a:solidFill>
                <a:latin typeface="Source Sans Pro" panose="020B0503030403020204" pitchFamily="34" charset="0"/>
                <a:ea typeface="Source Sans Pro" panose="020B0503030403020204" pitchFamily="34" charset="0"/>
              </a:rPr>
              <a:t>Настройка информационной среды</a:t>
            </a:r>
            <a:endParaRPr lang="en-US" sz="1050" dirty="0">
              <a:solidFill>
                <a:srgbClr val="444345"/>
              </a:solidFill>
              <a:latin typeface="Source Sans Pro" panose="020B0503030403020204" pitchFamily="34" charset="0"/>
              <a:ea typeface="Source Sans Pro" panose="020B0503030403020204" pitchFamily="34" charset="0"/>
            </a:endParaRPr>
          </a:p>
        </p:txBody>
      </p:sp>
      <p:cxnSp>
        <p:nvCxnSpPr>
          <p:cNvPr id="58" name="Connector: Elbow 57">
            <a:extLst>
              <a:ext uri="{FF2B5EF4-FFF2-40B4-BE49-F238E27FC236}">
                <a16:creationId xmlns:a16="http://schemas.microsoft.com/office/drawing/2014/main" id="{8B4BC3AF-BA39-48A8-ACB0-87747E9C2DF5}"/>
              </a:ext>
            </a:extLst>
          </p:cNvPr>
          <p:cNvCxnSpPr>
            <a:cxnSpLocks/>
            <a:endCxn id="59" idx="1"/>
          </p:cNvCxnSpPr>
          <p:nvPr/>
        </p:nvCxnSpPr>
        <p:spPr>
          <a:xfrm>
            <a:off x="4343400" y="2197011"/>
            <a:ext cx="990600" cy="1787"/>
          </a:xfrm>
          <a:prstGeom prst="bentConnector3">
            <a:avLst/>
          </a:prstGeom>
          <a:noFill/>
          <a:ln w="9525">
            <a:solidFill>
              <a:srgbClr val="77CED9"/>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59" name="Rectangle 58">
            <a:extLst>
              <a:ext uri="{FF2B5EF4-FFF2-40B4-BE49-F238E27FC236}">
                <a16:creationId xmlns:a16="http://schemas.microsoft.com/office/drawing/2014/main" id="{49873142-8D89-4B80-B79A-D3E5BA8F9E01}"/>
              </a:ext>
            </a:extLst>
          </p:cNvPr>
          <p:cNvSpPr/>
          <p:nvPr/>
        </p:nvSpPr>
        <p:spPr>
          <a:xfrm>
            <a:off x="5334000" y="1910798"/>
            <a:ext cx="2952977" cy="576000"/>
          </a:xfrm>
          <a:prstGeom prst="rect">
            <a:avLst/>
          </a:prstGeom>
          <a:noFill/>
          <a:ln>
            <a:solidFill>
              <a:srgbClr val="77C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ru-RU" sz="1050" dirty="0">
                <a:solidFill>
                  <a:srgbClr val="444345"/>
                </a:solidFill>
                <a:latin typeface="Source Sans Pro" panose="020B0503030403020204" pitchFamily="34" charset="0"/>
                <a:ea typeface="Source Sans Pro" panose="020B0503030403020204" pitchFamily="34" charset="0"/>
              </a:rPr>
              <a:t>Список БА артефактов</a:t>
            </a:r>
          </a:p>
          <a:p>
            <a:pPr marL="228600" indent="-228600">
              <a:buAutoNum type="arabicPeriod"/>
            </a:pPr>
            <a:r>
              <a:rPr lang="ru-RU" sz="1050" dirty="0">
                <a:solidFill>
                  <a:srgbClr val="444345"/>
                </a:solidFill>
                <a:latin typeface="Source Sans Pro" panose="020B0503030403020204" pitchFamily="34" charset="0"/>
                <a:ea typeface="Source Sans Pro" panose="020B0503030403020204" pitchFamily="34" charset="0"/>
              </a:rPr>
              <a:t>Критерии качества</a:t>
            </a:r>
          </a:p>
          <a:p>
            <a:pPr marL="228600" indent="-228600">
              <a:buAutoNum type="arabicPeriod"/>
            </a:pPr>
            <a:r>
              <a:rPr lang="ru-RU" sz="1050" dirty="0">
                <a:solidFill>
                  <a:srgbClr val="444345"/>
                </a:solidFill>
                <a:latin typeface="Source Sans Pro" panose="020B0503030403020204" pitchFamily="34" charset="0"/>
                <a:ea typeface="Source Sans Pro" panose="020B0503030403020204" pitchFamily="34" charset="0"/>
              </a:rPr>
              <a:t>Оптимальный и крайний срок поставки</a:t>
            </a:r>
            <a:endParaRPr lang="en-US" sz="1050" dirty="0">
              <a:solidFill>
                <a:srgbClr val="444345"/>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332296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1599413-A847-4FB8-9AB5-F50C14E8B253}"/>
              </a:ext>
            </a:extLst>
          </p:cNvPr>
          <p:cNvSpPr>
            <a:spLocks noGrp="1"/>
          </p:cNvSpPr>
          <p:nvPr>
            <p:ph type="title"/>
          </p:nvPr>
        </p:nvSpPr>
        <p:spPr/>
        <p:txBody>
          <a:bodyPr/>
          <a:lstStyle/>
          <a:p>
            <a:r>
              <a:rPr lang="ru-RU" sz="2400" dirty="0">
                <a:latin typeface="Source Sans Pro Light" panose="020B0403030403020204" pitchFamily="34" charset="0"/>
                <a:ea typeface="Source Sans Pro Light" panose="020B0403030403020204" pitchFamily="34" charset="0"/>
              </a:rPr>
              <a:t>Вовлечение заинтересованных лиц</a:t>
            </a:r>
            <a:endParaRPr lang="en-US" sz="2400" dirty="0">
              <a:latin typeface="Source Sans Pro Light" panose="020B0403030403020204" pitchFamily="34" charset="0"/>
              <a:ea typeface="Source Sans Pro Light" panose="020B0403030403020204" pitchFamily="34" charset="0"/>
            </a:endParaRPr>
          </a:p>
        </p:txBody>
      </p:sp>
      <p:sp>
        <p:nvSpPr>
          <p:cNvPr id="12" name="Text Placeholder 11">
            <a:extLst>
              <a:ext uri="{FF2B5EF4-FFF2-40B4-BE49-F238E27FC236}">
                <a16:creationId xmlns:a16="http://schemas.microsoft.com/office/drawing/2014/main" id="{9E4FFC53-CCB3-4110-9F75-F8FB1BFF875D}"/>
              </a:ext>
            </a:extLst>
          </p:cNvPr>
          <p:cNvSpPr>
            <a:spLocks noGrp="1"/>
          </p:cNvSpPr>
          <p:nvPr>
            <p:ph type="body" sz="quarter" idx="12"/>
          </p:nvPr>
        </p:nvSpPr>
        <p:spPr>
          <a:xfrm>
            <a:off x="357188" y="1430020"/>
            <a:ext cx="356616" cy="356616"/>
          </a:xfrm>
        </p:spPr>
        <p:txBody>
          <a:bodyPr/>
          <a:lstStyle/>
          <a:p>
            <a:r>
              <a:rPr lang="ru-RU" dirty="0">
                <a:latin typeface="Source Sans Pro" panose="020B0503030403020204" pitchFamily="34" charset="0"/>
                <a:ea typeface="Source Sans Pro" panose="020B0503030403020204" pitchFamily="34" charset="0"/>
              </a:rPr>
              <a:t>1</a:t>
            </a:r>
            <a:endParaRPr lang="en-US" dirty="0">
              <a:latin typeface="Source Sans Pro" panose="020B0503030403020204" pitchFamily="34" charset="0"/>
              <a:ea typeface="Source Sans Pro" panose="020B0503030403020204" pitchFamily="34" charset="0"/>
            </a:endParaRPr>
          </a:p>
        </p:txBody>
      </p:sp>
      <p:sp>
        <p:nvSpPr>
          <p:cNvPr id="13" name="Text Placeholder 12">
            <a:extLst>
              <a:ext uri="{FF2B5EF4-FFF2-40B4-BE49-F238E27FC236}">
                <a16:creationId xmlns:a16="http://schemas.microsoft.com/office/drawing/2014/main" id="{B5BA9F03-1749-4242-8BB2-110903C03602}"/>
              </a:ext>
            </a:extLst>
          </p:cNvPr>
          <p:cNvSpPr>
            <a:spLocks noGrp="1"/>
          </p:cNvSpPr>
          <p:nvPr>
            <p:ph type="body" sz="quarter" idx="13"/>
          </p:nvPr>
        </p:nvSpPr>
        <p:spPr>
          <a:xfrm>
            <a:off x="710972" y="1430020"/>
            <a:ext cx="3632428" cy="356616"/>
          </a:xfrm>
        </p:spPr>
        <p:txBody>
          <a:bodyPr/>
          <a:lstStyle/>
          <a:p>
            <a:r>
              <a:rPr lang="ru-RU" sz="1100" b="0" dirty="0">
                <a:latin typeface="Source Sans Pro" panose="020B0503030403020204" pitchFamily="34" charset="0"/>
                <a:ea typeface="Source Sans Pro" panose="020B0503030403020204" pitchFamily="34" charset="0"/>
              </a:rPr>
              <a:t>Карта стейкхолдеров</a:t>
            </a:r>
            <a:endParaRPr lang="en-US" sz="1100" b="0" dirty="0">
              <a:latin typeface="Source Sans Pro" panose="020B0503030403020204" pitchFamily="34" charset="0"/>
              <a:ea typeface="Source Sans Pro" panose="020B0503030403020204" pitchFamily="34" charset="0"/>
            </a:endParaRPr>
          </a:p>
        </p:txBody>
      </p:sp>
      <p:sp>
        <p:nvSpPr>
          <p:cNvPr id="15" name="Text Placeholder 14">
            <a:extLst>
              <a:ext uri="{FF2B5EF4-FFF2-40B4-BE49-F238E27FC236}">
                <a16:creationId xmlns:a16="http://schemas.microsoft.com/office/drawing/2014/main" id="{AF687E0A-0B39-4E13-B113-6B85C03D236F}"/>
              </a:ext>
            </a:extLst>
          </p:cNvPr>
          <p:cNvSpPr>
            <a:spLocks noGrp="1"/>
          </p:cNvSpPr>
          <p:nvPr>
            <p:ph type="body" sz="quarter" idx="15"/>
          </p:nvPr>
        </p:nvSpPr>
        <p:spPr>
          <a:xfrm>
            <a:off x="357188" y="2035549"/>
            <a:ext cx="356616" cy="356616"/>
          </a:xfrm>
        </p:spPr>
        <p:txBody>
          <a:bodyPr/>
          <a:lstStyle/>
          <a:p>
            <a:r>
              <a:rPr lang="ru-RU" dirty="0">
                <a:latin typeface="Source Sans Pro" panose="020B0503030403020204" pitchFamily="34" charset="0"/>
                <a:ea typeface="Source Sans Pro" panose="020B0503030403020204" pitchFamily="34" charset="0"/>
              </a:rPr>
              <a:t>2</a:t>
            </a:r>
            <a:endParaRPr lang="en-US" dirty="0">
              <a:latin typeface="Source Sans Pro" panose="020B0503030403020204" pitchFamily="34" charset="0"/>
              <a:ea typeface="Source Sans Pro" panose="020B0503030403020204" pitchFamily="34" charset="0"/>
            </a:endParaRPr>
          </a:p>
        </p:txBody>
      </p:sp>
      <p:sp>
        <p:nvSpPr>
          <p:cNvPr id="16" name="Text Placeholder 15">
            <a:extLst>
              <a:ext uri="{FF2B5EF4-FFF2-40B4-BE49-F238E27FC236}">
                <a16:creationId xmlns:a16="http://schemas.microsoft.com/office/drawing/2014/main" id="{26BB037C-5CDD-48F1-B0B9-B980F54582F4}"/>
              </a:ext>
            </a:extLst>
          </p:cNvPr>
          <p:cNvSpPr>
            <a:spLocks noGrp="1"/>
          </p:cNvSpPr>
          <p:nvPr>
            <p:ph type="body" sz="quarter" idx="16"/>
          </p:nvPr>
        </p:nvSpPr>
        <p:spPr>
          <a:xfrm>
            <a:off x="357188" y="2641078"/>
            <a:ext cx="356616" cy="356616"/>
          </a:xfrm>
        </p:spPr>
        <p:txBody>
          <a:bodyPr/>
          <a:lstStyle/>
          <a:p>
            <a:r>
              <a:rPr lang="ru-RU" dirty="0">
                <a:latin typeface="Source Sans Pro" panose="020B0503030403020204" pitchFamily="34" charset="0"/>
                <a:ea typeface="Source Sans Pro" panose="020B0503030403020204" pitchFamily="34" charset="0"/>
              </a:rPr>
              <a:t>3</a:t>
            </a:r>
            <a:endParaRPr lang="en-US" dirty="0">
              <a:latin typeface="Source Sans Pro" panose="020B0503030403020204" pitchFamily="34" charset="0"/>
              <a:ea typeface="Source Sans Pro" panose="020B0503030403020204" pitchFamily="34" charset="0"/>
            </a:endParaRPr>
          </a:p>
        </p:txBody>
      </p:sp>
      <p:sp>
        <p:nvSpPr>
          <p:cNvPr id="17" name="Text Placeholder 16">
            <a:extLst>
              <a:ext uri="{FF2B5EF4-FFF2-40B4-BE49-F238E27FC236}">
                <a16:creationId xmlns:a16="http://schemas.microsoft.com/office/drawing/2014/main" id="{EDE25522-ADC5-4856-8472-1F09D804103D}"/>
              </a:ext>
            </a:extLst>
          </p:cNvPr>
          <p:cNvSpPr>
            <a:spLocks noGrp="1"/>
          </p:cNvSpPr>
          <p:nvPr>
            <p:ph type="body" sz="quarter" idx="17"/>
          </p:nvPr>
        </p:nvSpPr>
        <p:spPr>
          <a:xfrm>
            <a:off x="357188" y="3246607"/>
            <a:ext cx="356616" cy="356616"/>
          </a:xfrm>
        </p:spPr>
        <p:txBody>
          <a:bodyPr/>
          <a:lstStyle/>
          <a:p>
            <a:r>
              <a:rPr lang="ru-RU" dirty="0">
                <a:latin typeface="Source Sans Pro" panose="020B0503030403020204" pitchFamily="34" charset="0"/>
                <a:ea typeface="Source Sans Pro" panose="020B0503030403020204" pitchFamily="34" charset="0"/>
              </a:rPr>
              <a:t>4</a:t>
            </a:r>
            <a:endParaRPr lang="en-US" dirty="0">
              <a:latin typeface="Source Sans Pro" panose="020B0503030403020204" pitchFamily="34" charset="0"/>
              <a:ea typeface="Source Sans Pro" panose="020B0503030403020204" pitchFamily="34" charset="0"/>
            </a:endParaRPr>
          </a:p>
        </p:txBody>
      </p:sp>
      <p:sp>
        <p:nvSpPr>
          <p:cNvPr id="19" name="Text Placeholder 18">
            <a:extLst>
              <a:ext uri="{FF2B5EF4-FFF2-40B4-BE49-F238E27FC236}">
                <a16:creationId xmlns:a16="http://schemas.microsoft.com/office/drawing/2014/main" id="{0E28541D-D0BE-413D-BE7F-BEC02870F60D}"/>
              </a:ext>
            </a:extLst>
          </p:cNvPr>
          <p:cNvSpPr>
            <a:spLocks noGrp="1"/>
          </p:cNvSpPr>
          <p:nvPr>
            <p:ph type="body" sz="quarter" idx="19"/>
          </p:nvPr>
        </p:nvSpPr>
        <p:spPr>
          <a:xfrm>
            <a:off x="710972" y="2035137"/>
            <a:ext cx="3632428" cy="356616"/>
          </a:xfrm>
        </p:spPr>
        <p:txBody>
          <a:bodyPr/>
          <a:lstStyle/>
          <a:p>
            <a:r>
              <a:rPr lang="en-US" sz="1100" b="0" dirty="0">
                <a:latin typeface="Source Sans Pro" panose="020B0503030403020204" pitchFamily="34" charset="0"/>
                <a:ea typeface="Source Sans Pro" panose="020B0503030403020204" pitchFamily="34" charset="0"/>
              </a:rPr>
              <a:t>RACI</a:t>
            </a:r>
            <a:endParaRPr lang="en-US" b="0" dirty="0">
              <a:latin typeface="Source Sans Pro" panose="020B0503030403020204" pitchFamily="34" charset="0"/>
              <a:ea typeface="Source Sans Pro" panose="020B0503030403020204" pitchFamily="34" charset="0"/>
            </a:endParaRPr>
          </a:p>
        </p:txBody>
      </p:sp>
      <p:sp>
        <p:nvSpPr>
          <p:cNvPr id="20" name="Text Placeholder 19">
            <a:extLst>
              <a:ext uri="{FF2B5EF4-FFF2-40B4-BE49-F238E27FC236}">
                <a16:creationId xmlns:a16="http://schemas.microsoft.com/office/drawing/2014/main" id="{BAF868AC-9861-410E-80D6-CC138C11627C}"/>
              </a:ext>
            </a:extLst>
          </p:cNvPr>
          <p:cNvSpPr>
            <a:spLocks noGrp="1"/>
          </p:cNvSpPr>
          <p:nvPr>
            <p:ph type="body" sz="quarter" idx="20"/>
          </p:nvPr>
        </p:nvSpPr>
        <p:spPr>
          <a:xfrm>
            <a:off x="710972" y="2640254"/>
            <a:ext cx="3632428" cy="356616"/>
          </a:xfrm>
        </p:spPr>
        <p:txBody>
          <a:bodyPr/>
          <a:lstStyle/>
          <a:p>
            <a:r>
              <a:rPr lang="ru-RU" sz="1100" b="0" dirty="0">
                <a:latin typeface="Source Sans Pro" panose="020B0503030403020204" pitchFamily="34" charset="0"/>
                <a:ea typeface="Source Sans Pro" panose="020B0503030403020204" pitchFamily="34" charset="0"/>
              </a:rPr>
              <a:t>План коммуникаций</a:t>
            </a:r>
            <a:endParaRPr lang="en-US" sz="1100" b="0" dirty="0">
              <a:latin typeface="Source Sans Pro" panose="020B0503030403020204" pitchFamily="34" charset="0"/>
              <a:ea typeface="Source Sans Pro" panose="020B0503030403020204" pitchFamily="34" charset="0"/>
            </a:endParaRPr>
          </a:p>
        </p:txBody>
      </p:sp>
      <p:sp>
        <p:nvSpPr>
          <p:cNvPr id="21" name="Text Placeholder 20">
            <a:extLst>
              <a:ext uri="{FF2B5EF4-FFF2-40B4-BE49-F238E27FC236}">
                <a16:creationId xmlns:a16="http://schemas.microsoft.com/office/drawing/2014/main" id="{C19FE809-2D88-4AB1-AC27-BF2331552318}"/>
              </a:ext>
            </a:extLst>
          </p:cNvPr>
          <p:cNvSpPr>
            <a:spLocks noGrp="1"/>
          </p:cNvSpPr>
          <p:nvPr>
            <p:ph type="body" sz="quarter" idx="21"/>
          </p:nvPr>
        </p:nvSpPr>
        <p:spPr>
          <a:xfrm>
            <a:off x="710972" y="3245371"/>
            <a:ext cx="3632428" cy="356616"/>
          </a:xfrm>
        </p:spPr>
        <p:txBody>
          <a:bodyPr/>
          <a:lstStyle/>
          <a:p>
            <a:r>
              <a:rPr lang="ru-RU" sz="1100" b="0" dirty="0">
                <a:latin typeface="Source Sans Pro" panose="020B0503030403020204" pitchFamily="34" charset="0"/>
                <a:ea typeface="Source Sans Pro" panose="020B0503030403020204" pitchFamily="34" charset="0"/>
              </a:rPr>
              <a:t>Прозрачность</a:t>
            </a:r>
            <a:endParaRPr lang="en-US" b="0" dirty="0">
              <a:latin typeface="Source Sans Pro" panose="020B0503030403020204" pitchFamily="34" charset="0"/>
              <a:ea typeface="Source Sans Pro" panose="020B0503030403020204" pitchFamily="34" charset="0"/>
            </a:endParaRPr>
          </a:p>
        </p:txBody>
      </p:sp>
      <p:sp>
        <p:nvSpPr>
          <p:cNvPr id="6" name="Slide Number Placeholder 5">
            <a:extLst>
              <a:ext uri="{FF2B5EF4-FFF2-40B4-BE49-F238E27FC236}">
                <a16:creationId xmlns:a16="http://schemas.microsoft.com/office/drawing/2014/main" id="{73FB1517-477B-4139-A060-E570B83347EE}"/>
              </a:ext>
            </a:extLst>
          </p:cNvPr>
          <p:cNvSpPr>
            <a:spLocks noGrp="1"/>
          </p:cNvSpPr>
          <p:nvPr>
            <p:ph type="sldNum" sz="quarter" idx="4"/>
          </p:nvPr>
        </p:nvSpPr>
        <p:spPr/>
        <p:txBody>
          <a:bodyPr/>
          <a:lstStyle/>
          <a:p>
            <a:fld id="{3A707DD9-E92B-45E8-BE0A-E6B2EDF345EB}" type="slidenum">
              <a:rPr lang="en-US" smtClean="0"/>
              <a:pPr/>
              <a:t>16</a:t>
            </a:fld>
            <a:endParaRPr lang="en-US" dirty="0"/>
          </a:p>
        </p:txBody>
      </p:sp>
      <p:grpSp>
        <p:nvGrpSpPr>
          <p:cNvPr id="7" name="Group 6">
            <a:extLst>
              <a:ext uri="{FF2B5EF4-FFF2-40B4-BE49-F238E27FC236}">
                <a16:creationId xmlns:a16="http://schemas.microsoft.com/office/drawing/2014/main" id="{F8267144-E323-47D4-986E-04F70FE6E903}"/>
              </a:ext>
            </a:extLst>
          </p:cNvPr>
          <p:cNvGrpSpPr/>
          <p:nvPr/>
        </p:nvGrpSpPr>
        <p:grpSpPr>
          <a:xfrm>
            <a:off x="498249" y="-1578511"/>
            <a:ext cx="7788728" cy="1290286"/>
            <a:chOff x="337457" y="-1693486"/>
            <a:chExt cx="8920842" cy="1477833"/>
          </a:xfrm>
        </p:grpSpPr>
        <p:pic>
          <p:nvPicPr>
            <p:cNvPr id="8" name="Picture 7">
              <a:extLst>
                <a:ext uri="{FF2B5EF4-FFF2-40B4-BE49-F238E27FC236}">
                  <a16:creationId xmlns:a16="http://schemas.microsoft.com/office/drawing/2014/main" id="{113FA281-D7A1-4D9B-936A-4493D512CAF2}"/>
                </a:ext>
              </a:extLst>
            </p:cNvPr>
            <p:cNvPicPr>
              <a:picLocks noChangeAspect="1"/>
            </p:cNvPicPr>
            <p:nvPr/>
          </p:nvPicPr>
          <p:blipFill>
            <a:blip r:embed="rId3"/>
            <a:stretch>
              <a:fillRect/>
            </a:stretch>
          </p:blipFill>
          <p:spPr>
            <a:xfrm>
              <a:off x="358774" y="-889780"/>
              <a:ext cx="8899525" cy="674127"/>
            </a:xfrm>
            <a:prstGeom prst="rect">
              <a:avLst/>
            </a:prstGeom>
          </p:spPr>
        </p:pic>
        <p:pic>
          <p:nvPicPr>
            <p:cNvPr id="9" name="Picture 8">
              <a:extLst>
                <a:ext uri="{FF2B5EF4-FFF2-40B4-BE49-F238E27FC236}">
                  <a16:creationId xmlns:a16="http://schemas.microsoft.com/office/drawing/2014/main" id="{5E06E616-0036-4D64-952F-D8C62E282F05}"/>
                </a:ext>
              </a:extLst>
            </p:cNvPr>
            <p:cNvPicPr>
              <a:picLocks noChangeAspect="1"/>
            </p:cNvPicPr>
            <p:nvPr/>
          </p:nvPicPr>
          <p:blipFill>
            <a:blip r:embed="rId4"/>
            <a:stretch>
              <a:fillRect/>
            </a:stretch>
          </p:blipFill>
          <p:spPr>
            <a:xfrm>
              <a:off x="337457" y="-1693486"/>
              <a:ext cx="8806543" cy="633944"/>
            </a:xfrm>
            <a:prstGeom prst="rect">
              <a:avLst/>
            </a:prstGeom>
          </p:spPr>
        </p:pic>
      </p:grpSp>
      <p:cxnSp>
        <p:nvCxnSpPr>
          <p:cNvPr id="32" name="Connector: Elbow 31">
            <a:extLst>
              <a:ext uri="{FF2B5EF4-FFF2-40B4-BE49-F238E27FC236}">
                <a16:creationId xmlns:a16="http://schemas.microsoft.com/office/drawing/2014/main" id="{76AFCEF1-0D11-4A97-9503-54459AF05211}"/>
              </a:ext>
            </a:extLst>
          </p:cNvPr>
          <p:cNvCxnSpPr>
            <a:cxnSpLocks/>
            <a:stCxn id="13" idx="3"/>
            <a:endCxn id="35" idx="1"/>
          </p:cNvCxnSpPr>
          <p:nvPr/>
        </p:nvCxnSpPr>
        <p:spPr>
          <a:xfrm flipV="1">
            <a:off x="4343400" y="1338595"/>
            <a:ext cx="990600" cy="269733"/>
          </a:xfrm>
          <a:prstGeom prst="bentConnector3">
            <a:avLst/>
          </a:prstGeom>
          <a:noFill/>
          <a:ln w="9525">
            <a:solidFill>
              <a:srgbClr val="77CED9"/>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4" name="Connector: Elbow 33">
            <a:extLst>
              <a:ext uri="{FF2B5EF4-FFF2-40B4-BE49-F238E27FC236}">
                <a16:creationId xmlns:a16="http://schemas.microsoft.com/office/drawing/2014/main" id="{B937924C-2D51-4370-9466-C1575E01D950}"/>
              </a:ext>
            </a:extLst>
          </p:cNvPr>
          <p:cNvCxnSpPr>
            <a:cxnSpLocks/>
            <a:stCxn id="20" idx="3"/>
            <a:endCxn id="37" idx="1"/>
          </p:cNvCxnSpPr>
          <p:nvPr/>
        </p:nvCxnSpPr>
        <p:spPr>
          <a:xfrm>
            <a:off x="4343400" y="2818562"/>
            <a:ext cx="990600" cy="179479"/>
          </a:xfrm>
          <a:prstGeom prst="bentConnector3">
            <a:avLst/>
          </a:prstGeom>
          <a:noFill/>
          <a:ln w="9525">
            <a:solidFill>
              <a:srgbClr val="77CED9"/>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35" name="Rectangle 34">
            <a:extLst>
              <a:ext uri="{FF2B5EF4-FFF2-40B4-BE49-F238E27FC236}">
                <a16:creationId xmlns:a16="http://schemas.microsoft.com/office/drawing/2014/main" id="{604D139A-7C3B-4158-ACB4-93A4A1A149C5}"/>
              </a:ext>
            </a:extLst>
          </p:cNvPr>
          <p:cNvSpPr/>
          <p:nvPr/>
        </p:nvSpPr>
        <p:spPr>
          <a:xfrm>
            <a:off x="5334000" y="1050595"/>
            <a:ext cx="2952977" cy="576000"/>
          </a:xfrm>
          <a:prstGeom prst="rect">
            <a:avLst/>
          </a:prstGeom>
          <a:noFill/>
          <a:ln>
            <a:solidFill>
              <a:srgbClr val="77C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ru-RU" sz="1050" dirty="0">
                <a:solidFill>
                  <a:srgbClr val="444345"/>
                </a:solidFill>
                <a:latin typeface="Source Sans Pro" panose="020B0503030403020204" pitchFamily="34" charset="0"/>
                <a:ea typeface="Source Sans Pro" panose="020B0503030403020204" pitchFamily="34" charset="0"/>
              </a:rPr>
              <a:t>Полный список заинтересованных лиц</a:t>
            </a:r>
          </a:p>
          <a:p>
            <a:pPr marL="228600" indent="-228600">
              <a:buAutoNum type="arabicPeriod"/>
            </a:pPr>
            <a:r>
              <a:rPr lang="ru-RU" sz="1050" dirty="0">
                <a:solidFill>
                  <a:srgbClr val="444345"/>
                </a:solidFill>
                <a:latin typeface="Source Sans Pro" panose="020B0503030403020204" pitchFamily="34" charset="0"/>
                <a:ea typeface="Source Sans Pro" panose="020B0503030403020204" pitchFamily="34" charset="0"/>
              </a:rPr>
              <a:t>Роль в принятии решений на проекте</a:t>
            </a:r>
          </a:p>
          <a:p>
            <a:pPr marL="228600" indent="-228600">
              <a:buAutoNum type="arabicPeriod"/>
            </a:pPr>
            <a:r>
              <a:rPr lang="ru-RU" sz="1050" dirty="0">
                <a:solidFill>
                  <a:srgbClr val="444345"/>
                </a:solidFill>
                <a:latin typeface="Source Sans Pro" panose="020B0503030403020204" pitchFamily="34" charset="0"/>
                <a:ea typeface="Source Sans Pro" panose="020B0503030403020204" pitchFamily="34" charset="0"/>
              </a:rPr>
              <a:t>Регулярный пересмотр</a:t>
            </a:r>
          </a:p>
        </p:txBody>
      </p:sp>
      <p:sp>
        <p:nvSpPr>
          <p:cNvPr id="37" name="Rectangle 36">
            <a:extLst>
              <a:ext uri="{FF2B5EF4-FFF2-40B4-BE49-F238E27FC236}">
                <a16:creationId xmlns:a16="http://schemas.microsoft.com/office/drawing/2014/main" id="{2CBD40C7-728C-46C8-BC19-E0A317D4BE84}"/>
              </a:ext>
            </a:extLst>
          </p:cNvPr>
          <p:cNvSpPr/>
          <p:nvPr/>
        </p:nvSpPr>
        <p:spPr>
          <a:xfrm>
            <a:off x="5334000" y="2710041"/>
            <a:ext cx="2952977" cy="576000"/>
          </a:xfrm>
          <a:prstGeom prst="rect">
            <a:avLst/>
          </a:prstGeom>
          <a:noFill/>
          <a:ln>
            <a:solidFill>
              <a:srgbClr val="77C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ru-RU" sz="1050" dirty="0">
                <a:solidFill>
                  <a:srgbClr val="444345"/>
                </a:solidFill>
                <a:latin typeface="Source Sans Pro" panose="020B0503030403020204" pitchFamily="34" charset="0"/>
                <a:ea typeface="Source Sans Pro" panose="020B0503030403020204" pitchFamily="34" charset="0"/>
              </a:rPr>
              <a:t>Список коммуникаций</a:t>
            </a:r>
          </a:p>
          <a:p>
            <a:pPr marL="228600" indent="-228600">
              <a:buAutoNum type="arabicPeriod"/>
            </a:pPr>
            <a:r>
              <a:rPr lang="ru-RU" sz="1050" dirty="0">
                <a:solidFill>
                  <a:srgbClr val="444345"/>
                </a:solidFill>
                <a:latin typeface="Source Sans Pro" panose="020B0503030403020204" pitchFamily="34" charset="0"/>
                <a:ea typeface="Source Sans Pro" panose="020B0503030403020204" pitchFamily="34" charset="0"/>
              </a:rPr>
              <a:t>Минимизация времени и числа участников</a:t>
            </a:r>
          </a:p>
          <a:p>
            <a:pPr marL="228600" indent="-228600">
              <a:buAutoNum type="arabicPeriod"/>
            </a:pPr>
            <a:r>
              <a:rPr lang="ru-RU" sz="1050" dirty="0">
                <a:solidFill>
                  <a:srgbClr val="444345"/>
                </a:solidFill>
                <a:latin typeface="Source Sans Pro" panose="020B0503030403020204" pitchFamily="34" charset="0"/>
                <a:ea typeface="Source Sans Pro" panose="020B0503030403020204" pitchFamily="34" charset="0"/>
              </a:rPr>
              <a:t>Регулярный пересмотр</a:t>
            </a:r>
          </a:p>
        </p:txBody>
      </p:sp>
      <p:sp>
        <p:nvSpPr>
          <p:cNvPr id="38" name="Rectangle 37">
            <a:extLst>
              <a:ext uri="{FF2B5EF4-FFF2-40B4-BE49-F238E27FC236}">
                <a16:creationId xmlns:a16="http://schemas.microsoft.com/office/drawing/2014/main" id="{E7892C9C-75A4-43CA-8914-BBE19E6F37FC}"/>
              </a:ext>
            </a:extLst>
          </p:cNvPr>
          <p:cNvSpPr/>
          <p:nvPr/>
        </p:nvSpPr>
        <p:spPr>
          <a:xfrm>
            <a:off x="5334000" y="3532145"/>
            <a:ext cx="2952977" cy="576000"/>
          </a:xfrm>
          <a:prstGeom prst="rect">
            <a:avLst/>
          </a:prstGeom>
          <a:noFill/>
          <a:ln>
            <a:solidFill>
              <a:srgbClr val="77C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ru-RU" sz="1050" dirty="0">
                <a:solidFill>
                  <a:srgbClr val="444345"/>
                </a:solidFill>
                <a:latin typeface="Source Sans Pro" panose="020B0503030403020204" pitchFamily="34" charset="0"/>
                <a:ea typeface="Source Sans Pro" panose="020B0503030403020204" pitchFamily="34" charset="0"/>
              </a:rPr>
              <a:t>Подход к распространению информации</a:t>
            </a:r>
          </a:p>
          <a:p>
            <a:pPr marL="228600" indent="-228600">
              <a:buAutoNum type="arabicPeriod"/>
            </a:pPr>
            <a:r>
              <a:rPr lang="ru-RU" sz="1050" dirty="0">
                <a:solidFill>
                  <a:srgbClr val="444345"/>
                </a:solidFill>
                <a:latin typeface="Source Sans Pro" panose="020B0503030403020204" pitchFamily="34" charset="0"/>
                <a:ea typeface="Source Sans Pro" panose="020B0503030403020204" pitchFamily="34" charset="0"/>
              </a:rPr>
              <a:t>Создаение шаблонов</a:t>
            </a:r>
            <a:endParaRPr lang="en-US" sz="1050" dirty="0">
              <a:solidFill>
                <a:srgbClr val="444345"/>
              </a:solidFill>
              <a:latin typeface="Source Sans Pro" panose="020B0503030403020204" pitchFamily="34" charset="0"/>
              <a:ea typeface="Source Sans Pro" panose="020B0503030403020204" pitchFamily="34" charset="0"/>
            </a:endParaRPr>
          </a:p>
        </p:txBody>
      </p:sp>
      <p:cxnSp>
        <p:nvCxnSpPr>
          <p:cNvPr id="39" name="Connector: Elbow 38">
            <a:extLst>
              <a:ext uri="{FF2B5EF4-FFF2-40B4-BE49-F238E27FC236}">
                <a16:creationId xmlns:a16="http://schemas.microsoft.com/office/drawing/2014/main" id="{E1BB8D0F-65D2-4C85-99B4-B0C886480196}"/>
              </a:ext>
            </a:extLst>
          </p:cNvPr>
          <p:cNvCxnSpPr>
            <a:cxnSpLocks/>
            <a:stCxn id="21" idx="3"/>
            <a:endCxn id="38" idx="1"/>
          </p:cNvCxnSpPr>
          <p:nvPr/>
        </p:nvCxnSpPr>
        <p:spPr>
          <a:xfrm>
            <a:off x="4343400" y="3423679"/>
            <a:ext cx="990600" cy="396466"/>
          </a:xfrm>
          <a:prstGeom prst="bentConnector3">
            <a:avLst/>
          </a:prstGeom>
          <a:noFill/>
          <a:ln w="9525">
            <a:solidFill>
              <a:srgbClr val="77CED9"/>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48" name="Connector: Elbow 47">
            <a:extLst>
              <a:ext uri="{FF2B5EF4-FFF2-40B4-BE49-F238E27FC236}">
                <a16:creationId xmlns:a16="http://schemas.microsoft.com/office/drawing/2014/main" id="{0CD32078-AC53-4260-A060-7853CD2EBF46}"/>
              </a:ext>
            </a:extLst>
          </p:cNvPr>
          <p:cNvCxnSpPr>
            <a:cxnSpLocks/>
            <a:endCxn id="49" idx="1"/>
          </p:cNvCxnSpPr>
          <p:nvPr/>
        </p:nvCxnSpPr>
        <p:spPr>
          <a:xfrm>
            <a:off x="4343400" y="2197011"/>
            <a:ext cx="990600" cy="1787"/>
          </a:xfrm>
          <a:prstGeom prst="bentConnector3">
            <a:avLst/>
          </a:prstGeom>
          <a:noFill/>
          <a:ln w="9525">
            <a:solidFill>
              <a:srgbClr val="77CED9"/>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49" name="Rectangle 48">
            <a:extLst>
              <a:ext uri="{FF2B5EF4-FFF2-40B4-BE49-F238E27FC236}">
                <a16:creationId xmlns:a16="http://schemas.microsoft.com/office/drawing/2014/main" id="{BE43D89D-CFC8-4C5C-AE03-73390EBE4297}"/>
              </a:ext>
            </a:extLst>
          </p:cNvPr>
          <p:cNvSpPr/>
          <p:nvPr/>
        </p:nvSpPr>
        <p:spPr>
          <a:xfrm>
            <a:off x="5334000" y="1910798"/>
            <a:ext cx="2952977" cy="576000"/>
          </a:xfrm>
          <a:prstGeom prst="rect">
            <a:avLst/>
          </a:prstGeom>
          <a:noFill/>
          <a:ln>
            <a:solidFill>
              <a:srgbClr val="77C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ru-RU" sz="1050" dirty="0">
                <a:solidFill>
                  <a:srgbClr val="444345"/>
                </a:solidFill>
                <a:latin typeface="Source Sans Pro" panose="020B0503030403020204" pitchFamily="34" charset="0"/>
                <a:ea typeface="Source Sans Pro" panose="020B0503030403020204" pitchFamily="34" charset="0"/>
              </a:rPr>
              <a:t>Разделение зон ответственности</a:t>
            </a:r>
          </a:p>
          <a:p>
            <a:pPr marL="228600" indent="-228600">
              <a:buAutoNum type="arabicPeriod"/>
            </a:pPr>
            <a:r>
              <a:rPr lang="ru-RU" sz="1050" dirty="0">
                <a:solidFill>
                  <a:srgbClr val="444345"/>
                </a:solidFill>
                <a:latin typeface="Source Sans Pro" panose="020B0503030403020204" pitchFamily="34" charset="0"/>
                <a:ea typeface="Source Sans Pro" panose="020B0503030403020204" pitchFamily="34" charset="0"/>
              </a:rPr>
              <a:t>Круг информируемых лиц</a:t>
            </a:r>
            <a:endParaRPr lang="en-US" sz="1050" dirty="0">
              <a:solidFill>
                <a:srgbClr val="444345"/>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628787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934C44B-407A-4337-801C-9A32203E4C05}"/>
              </a:ext>
            </a:extLst>
          </p:cNvPr>
          <p:cNvSpPr>
            <a:spLocks noGrp="1"/>
          </p:cNvSpPr>
          <p:nvPr>
            <p:ph type="title"/>
          </p:nvPr>
        </p:nvSpPr>
        <p:spPr/>
        <p:txBody>
          <a:bodyPr/>
          <a:lstStyle/>
          <a:p>
            <a:r>
              <a:rPr lang="ru-RU" sz="2400" dirty="0">
                <a:latin typeface="Source Sans Pro Light" panose="020B0403030403020204" pitchFamily="34" charset="0"/>
                <a:ea typeface="Source Sans Pro Light" panose="020B0403030403020204" pitchFamily="34" charset="0"/>
              </a:rPr>
              <a:t>Координация и управление</a:t>
            </a:r>
            <a:endParaRPr lang="en-US" sz="2400" dirty="0">
              <a:latin typeface="Source Sans Pro Light" panose="020B0403030403020204" pitchFamily="34" charset="0"/>
              <a:ea typeface="Source Sans Pro Light" panose="020B0403030403020204" pitchFamily="34" charset="0"/>
            </a:endParaRPr>
          </a:p>
        </p:txBody>
      </p:sp>
      <p:sp>
        <p:nvSpPr>
          <p:cNvPr id="12" name="Text Placeholder 11">
            <a:extLst>
              <a:ext uri="{FF2B5EF4-FFF2-40B4-BE49-F238E27FC236}">
                <a16:creationId xmlns:a16="http://schemas.microsoft.com/office/drawing/2014/main" id="{FC399718-8754-4644-BE1E-A908BAA650F8}"/>
              </a:ext>
            </a:extLst>
          </p:cNvPr>
          <p:cNvSpPr>
            <a:spLocks noGrp="1"/>
          </p:cNvSpPr>
          <p:nvPr>
            <p:ph type="body" sz="quarter" idx="12"/>
          </p:nvPr>
        </p:nvSpPr>
        <p:spPr>
          <a:xfrm>
            <a:off x="357188" y="1422400"/>
            <a:ext cx="356616" cy="356616"/>
          </a:xfrm>
        </p:spPr>
        <p:txBody>
          <a:bodyPr/>
          <a:lstStyle/>
          <a:p>
            <a:r>
              <a:rPr lang="ru-RU" dirty="0">
                <a:latin typeface="Source Sans Pro" panose="020B0503030403020204" pitchFamily="34" charset="0"/>
                <a:ea typeface="Source Sans Pro" panose="020B0503030403020204" pitchFamily="34" charset="0"/>
              </a:rPr>
              <a:t>1</a:t>
            </a:r>
            <a:endParaRPr lang="en-US" dirty="0">
              <a:latin typeface="Source Sans Pro" panose="020B0503030403020204" pitchFamily="34" charset="0"/>
              <a:ea typeface="Source Sans Pro" panose="020B0503030403020204" pitchFamily="34" charset="0"/>
            </a:endParaRPr>
          </a:p>
        </p:txBody>
      </p:sp>
      <p:sp>
        <p:nvSpPr>
          <p:cNvPr id="13" name="Text Placeholder 12">
            <a:extLst>
              <a:ext uri="{FF2B5EF4-FFF2-40B4-BE49-F238E27FC236}">
                <a16:creationId xmlns:a16="http://schemas.microsoft.com/office/drawing/2014/main" id="{83BCC9F2-7EEC-4F91-885C-DDB59028B635}"/>
              </a:ext>
            </a:extLst>
          </p:cNvPr>
          <p:cNvSpPr>
            <a:spLocks noGrp="1"/>
          </p:cNvSpPr>
          <p:nvPr>
            <p:ph type="body" sz="quarter" idx="13"/>
          </p:nvPr>
        </p:nvSpPr>
        <p:spPr>
          <a:xfrm>
            <a:off x="710972" y="1422400"/>
            <a:ext cx="3632428" cy="356616"/>
          </a:xfrm>
        </p:spPr>
        <p:txBody>
          <a:bodyPr/>
          <a:lstStyle/>
          <a:p>
            <a:r>
              <a:rPr lang="ru-RU" b="0" dirty="0">
                <a:latin typeface="Source Sans Pro" panose="020B0503030403020204" pitchFamily="34" charset="0"/>
                <a:ea typeface="Source Sans Pro" panose="020B0503030403020204" pitchFamily="34" charset="0"/>
              </a:rPr>
              <a:t>Описание процесса</a:t>
            </a:r>
          </a:p>
        </p:txBody>
      </p:sp>
      <p:sp>
        <p:nvSpPr>
          <p:cNvPr id="15" name="Text Placeholder 14">
            <a:extLst>
              <a:ext uri="{FF2B5EF4-FFF2-40B4-BE49-F238E27FC236}">
                <a16:creationId xmlns:a16="http://schemas.microsoft.com/office/drawing/2014/main" id="{2D2C2862-C437-418D-9379-5DB0B3075759}"/>
              </a:ext>
            </a:extLst>
          </p:cNvPr>
          <p:cNvSpPr>
            <a:spLocks noGrp="1"/>
          </p:cNvSpPr>
          <p:nvPr>
            <p:ph type="body" sz="quarter" idx="15"/>
          </p:nvPr>
        </p:nvSpPr>
        <p:spPr>
          <a:xfrm>
            <a:off x="357188" y="2027929"/>
            <a:ext cx="356616" cy="356616"/>
          </a:xfrm>
        </p:spPr>
        <p:txBody>
          <a:bodyPr/>
          <a:lstStyle/>
          <a:p>
            <a:r>
              <a:rPr lang="ru-RU" dirty="0">
                <a:latin typeface="Source Sans Pro" panose="020B0503030403020204" pitchFamily="34" charset="0"/>
                <a:ea typeface="Source Sans Pro" panose="020B0503030403020204" pitchFamily="34" charset="0"/>
              </a:rPr>
              <a:t>2</a:t>
            </a:r>
            <a:endParaRPr lang="en-US" dirty="0">
              <a:latin typeface="Source Sans Pro" panose="020B0503030403020204" pitchFamily="34" charset="0"/>
              <a:ea typeface="Source Sans Pro" panose="020B0503030403020204" pitchFamily="34" charset="0"/>
            </a:endParaRPr>
          </a:p>
        </p:txBody>
      </p:sp>
      <p:sp>
        <p:nvSpPr>
          <p:cNvPr id="16" name="Text Placeholder 15">
            <a:extLst>
              <a:ext uri="{FF2B5EF4-FFF2-40B4-BE49-F238E27FC236}">
                <a16:creationId xmlns:a16="http://schemas.microsoft.com/office/drawing/2014/main" id="{E0CBA36C-6326-4002-B509-5C8E5843A3CC}"/>
              </a:ext>
            </a:extLst>
          </p:cNvPr>
          <p:cNvSpPr>
            <a:spLocks noGrp="1"/>
          </p:cNvSpPr>
          <p:nvPr>
            <p:ph type="body" sz="quarter" idx="16"/>
          </p:nvPr>
        </p:nvSpPr>
        <p:spPr>
          <a:xfrm>
            <a:off x="357188" y="2633458"/>
            <a:ext cx="356616" cy="356616"/>
          </a:xfrm>
        </p:spPr>
        <p:txBody>
          <a:bodyPr/>
          <a:lstStyle/>
          <a:p>
            <a:r>
              <a:rPr lang="ru-RU" dirty="0">
                <a:latin typeface="Source Sans Pro" panose="020B0503030403020204" pitchFamily="34" charset="0"/>
                <a:ea typeface="Source Sans Pro" panose="020B0503030403020204" pitchFamily="34" charset="0"/>
              </a:rPr>
              <a:t>3</a:t>
            </a:r>
            <a:endParaRPr lang="en-US" dirty="0">
              <a:latin typeface="Source Sans Pro" panose="020B0503030403020204" pitchFamily="34" charset="0"/>
              <a:ea typeface="Source Sans Pro" panose="020B0503030403020204" pitchFamily="34" charset="0"/>
            </a:endParaRPr>
          </a:p>
        </p:txBody>
      </p:sp>
      <p:sp>
        <p:nvSpPr>
          <p:cNvPr id="17" name="Text Placeholder 16">
            <a:extLst>
              <a:ext uri="{FF2B5EF4-FFF2-40B4-BE49-F238E27FC236}">
                <a16:creationId xmlns:a16="http://schemas.microsoft.com/office/drawing/2014/main" id="{D3CC6B2A-FF94-45E0-8BA7-26AC41085A1E}"/>
              </a:ext>
            </a:extLst>
          </p:cNvPr>
          <p:cNvSpPr>
            <a:spLocks noGrp="1"/>
          </p:cNvSpPr>
          <p:nvPr>
            <p:ph type="body" sz="quarter" idx="17"/>
          </p:nvPr>
        </p:nvSpPr>
        <p:spPr>
          <a:xfrm>
            <a:off x="357188" y="3238987"/>
            <a:ext cx="356616" cy="356616"/>
          </a:xfrm>
        </p:spPr>
        <p:txBody>
          <a:bodyPr/>
          <a:lstStyle/>
          <a:p>
            <a:r>
              <a:rPr lang="ru-RU" dirty="0">
                <a:latin typeface="Source Sans Pro" panose="020B0503030403020204" pitchFamily="34" charset="0"/>
                <a:ea typeface="Source Sans Pro" panose="020B0503030403020204" pitchFamily="34" charset="0"/>
              </a:rPr>
              <a:t>4</a:t>
            </a:r>
            <a:endParaRPr lang="en-US" dirty="0">
              <a:latin typeface="Source Sans Pro" panose="020B0503030403020204" pitchFamily="34" charset="0"/>
              <a:ea typeface="Source Sans Pro" panose="020B0503030403020204" pitchFamily="34" charset="0"/>
            </a:endParaRPr>
          </a:p>
        </p:txBody>
      </p:sp>
      <p:sp>
        <p:nvSpPr>
          <p:cNvPr id="19" name="Text Placeholder 18">
            <a:extLst>
              <a:ext uri="{FF2B5EF4-FFF2-40B4-BE49-F238E27FC236}">
                <a16:creationId xmlns:a16="http://schemas.microsoft.com/office/drawing/2014/main" id="{E2DB0A3D-951F-4F48-A674-09E9781A536D}"/>
              </a:ext>
            </a:extLst>
          </p:cNvPr>
          <p:cNvSpPr>
            <a:spLocks noGrp="1"/>
          </p:cNvSpPr>
          <p:nvPr>
            <p:ph type="body" sz="quarter" idx="19"/>
          </p:nvPr>
        </p:nvSpPr>
        <p:spPr>
          <a:xfrm>
            <a:off x="710972" y="2027517"/>
            <a:ext cx="3632428" cy="356616"/>
          </a:xfrm>
        </p:spPr>
        <p:txBody>
          <a:bodyPr/>
          <a:lstStyle/>
          <a:p>
            <a:r>
              <a:rPr lang="en-US" b="0" dirty="0">
                <a:latin typeface="Source Sans Pro" panose="020B0503030403020204" pitchFamily="34" charset="0"/>
                <a:ea typeface="Source Sans Pro" panose="020B0503030403020204" pitchFamily="34" charset="0"/>
              </a:rPr>
              <a:t>Definition of Ready</a:t>
            </a:r>
          </a:p>
        </p:txBody>
      </p:sp>
      <p:sp>
        <p:nvSpPr>
          <p:cNvPr id="20" name="Text Placeholder 19">
            <a:extLst>
              <a:ext uri="{FF2B5EF4-FFF2-40B4-BE49-F238E27FC236}">
                <a16:creationId xmlns:a16="http://schemas.microsoft.com/office/drawing/2014/main" id="{63D7B4BD-BD84-4C3E-99DC-33AD429DA8EF}"/>
              </a:ext>
            </a:extLst>
          </p:cNvPr>
          <p:cNvSpPr>
            <a:spLocks noGrp="1"/>
          </p:cNvSpPr>
          <p:nvPr>
            <p:ph type="body" sz="quarter" idx="20"/>
          </p:nvPr>
        </p:nvSpPr>
        <p:spPr>
          <a:xfrm>
            <a:off x="710972" y="2632634"/>
            <a:ext cx="3632428" cy="356616"/>
          </a:xfrm>
        </p:spPr>
        <p:txBody>
          <a:bodyPr/>
          <a:lstStyle/>
          <a:p>
            <a:r>
              <a:rPr lang="ru-RU" sz="1100" b="0" dirty="0">
                <a:latin typeface="Source Sans Pro" panose="020B0503030403020204" pitchFamily="34" charset="0"/>
                <a:ea typeface="Source Sans Pro" panose="020B0503030403020204" pitchFamily="34" charset="0"/>
              </a:rPr>
              <a:t>Ревью документации</a:t>
            </a:r>
            <a:endParaRPr lang="en-US" sz="1100" b="0" dirty="0">
              <a:latin typeface="Source Sans Pro" panose="020B0503030403020204" pitchFamily="34" charset="0"/>
              <a:ea typeface="Source Sans Pro" panose="020B0503030403020204" pitchFamily="34" charset="0"/>
            </a:endParaRPr>
          </a:p>
        </p:txBody>
      </p:sp>
      <p:sp>
        <p:nvSpPr>
          <p:cNvPr id="21" name="Text Placeholder 20">
            <a:extLst>
              <a:ext uri="{FF2B5EF4-FFF2-40B4-BE49-F238E27FC236}">
                <a16:creationId xmlns:a16="http://schemas.microsoft.com/office/drawing/2014/main" id="{29365251-4460-43E7-B03A-70B75DF69BBA}"/>
              </a:ext>
            </a:extLst>
          </p:cNvPr>
          <p:cNvSpPr>
            <a:spLocks noGrp="1"/>
          </p:cNvSpPr>
          <p:nvPr>
            <p:ph type="body" sz="quarter" idx="21"/>
          </p:nvPr>
        </p:nvSpPr>
        <p:spPr>
          <a:xfrm>
            <a:off x="710972" y="3237751"/>
            <a:ext cx="3632428" cy="356616"/>
          </a:xfrm>
        </p:spPr>
        <p:txBody>
          <a:bodyPr/>
          <a:lstStyle/>
          <a:p>
            <a:r>
              <a:rPr lang="ru-RU" sz="1100" b="0" dirty="0">
                <a:latin typeface="Source Sans Pro" panose="020B0503030403020204" pitchFamily="34" charset="0"/>
                <a:ea typeface="Source Sans Pro" panose="020B0503030403020204" pitchFamily="34" charset="0"/>
              </a:rPr>
              <a:t>Управление требованиями</a:t>
            </a:r>
            <a:endParaRPr lang="en-US" sz="1100" b="0" dirty="0">
              <a:latin typeface="Source Sans Pro" panose="020B0503030403020204" pitchFamily="34" charset="0"/>
              <a:ea typeface="Source Sans Pro" panose="020B0503030403020204" pitchFamily="34" charset="0"/>
            </a:endParaRPr>
          </a:p>
        </p:txBody>
      </p:sp>
      <p:sp>
        <p:nvSpPr>
          <p:cNvPr id="6" name="Slide Number Placeholder 5">
            <a:extLst>
              <a:ext uri="{FF2B5EF4-FFF2-40B4-BE49-F238E27FC236}">
                <a16:creationId xmlns:a16="http://schemas.microsoft.com/office/drawing/2014/main" id="{73FB1517-477B-4139-A060-E570B83347EE}"/>
              </a:ext>
            </a:extLst>
          </p:cNvPr>
          <p:cNvSpPr>
            <a:spLocks noGrp="1"/>
          </p:cNvSpPr>
          <p:nvPr>
            <p:ph type="sldNum" sz="quarter" idx="4"/>
          </p:nvPr>
        </p:nvSpPr>
        <p:spPr/>
        <p:txBody>
          <a:bodyPr/>
          <a:lstStyle/>
          <a:p>
            <a:fld id="{3A707DD9-E92B-45E8-BE0A-E6B2EDF345EB}" type="slidenum">
              <a:rPr lang="en-US" smtClean="0"/>
              <a:pPr/>
              <a:t>17</a:t>
            </a:fld>
            <a:endParaRPr lang="en-US" dirty="0"/>
          </a:p>
        </p:txBody>
      </p:sp>
      <p:grpSp>
        <p:nvGrpSpPr>
          <p:cNvPr id="7" name="Group 6">
            <a:extLst>
              <a:ext uri="{FF2B5EF4-FFF2-40B4-BE49-F238E27FC236}">
                <a16:creationId xmlns:a16="http://schemas.microsoft.com/office/drawing/2014/main" id="{F8267144-E323-47D4-986E-04F70FE6E903}"/>
              </a:ext>
            </a:extLst>
          </p:cNvPr>
          <p:cNvGrpSpPr/>
          <p:nvPr/>
        </p:nvGrpSpPr>
        <p:grpSpPr>
          <a:xfrm>
            <a:off x="498249" y="-1578511"/>
            <a:ext cx="7788728" cy="1290286"/>
            <a:chOff x="337457" y="-1693486"/>
            <a:chExt cx="8920842" cy="1477833"/>
          </a:xfrm>
        </p:grpSpPr>
        <p:pic>
          <p:nvPicPr>
            <p:cNvPr id="8" name="Picture 7">
              <a:extLst>
                <a:ext uri="{FF2B5EF4-FFF2-40B4-BE49-F238E27FC236}">
                  <a16:creationId xmlns:a16="http://schemas.microsoft.com/office/drawing/2014/main" id="{113FA281-D7A1-4D9B-936A-4493D512CAF2}"/>
                </a:ext>
              </a:extLst>
            </p:cNvPr>
            <p:cNvPicPr>
              <a:picLocks noChangeAspect="1"/>
            </p:cNvPicPr>
            <p:nvPr/>
          </p:nvPicPr>
          <p:blipFill>
            <a:blip r:embed="rId3"/>
            <a:stretch>
              <a:fillRect/>
            </a:stretch>
          </p:blipFill>
          <p:spPr>
            <a:xfrm>
              <a:off x="358774" y="-889780"/>
              <a:ext cx="8899525" cy="674127"/>
            </a:xfrm>
            <a:prstGeom prst="rect">
              <a:avLst/>
            </a:prstGeom>
          </p:spPr>
        </p:pic>
        <p:pic>
          <p:nvPicPr>
            <p:cNvPr id="9" name="Picture 8">
              <a:extLst>
                <a:ext uri="{FF2B5EF4-FFF2-40B4-BE49-F238E27FC236}">
                  <a16:creationId xmlns:a16="http://schemas.microsoft.com/office/drawing/2014/main" id="{5E06E616-0036-4D64-952F-D8C62E282F05}"/>
                </a:ext>
              </a:extLst>
            </p:cNvPr>
            <p:cNvPicPr>
              <a:picLocks noChangeAspect="1"/>
            </p:cNvPicPr>
            <p:nvPr/>
          </p:nvPicPr>
          <p:blipFill>
            <a:blip r:embed="rId4"/>
            <a:stretch>
              <a:fillRect/>
            </a:stretch>
          </p:blipFill>
          <p:spPr>
            <a:xfrm>
              <a:off x="337457" y="-1693486"/>
              <a:ext cx="8806543" cy="633944"/>
            </a:xfrm>
            <a:prstGeom prst="rect">
              <a:avLst/>
            </a:prstGeom>
          </p:spPr>
        </p:pic>
      </p:grpSp>
      <p:cxnSp>
        <p:nvCxnSpPr>
          <p:cNvPr id="24" name="Connector: Elbow 23">
            <a:extLst>
              <a:ext uri="{FF2B5EF4-FFF2-40B4-BE49-F238E27FC236}">
                <a16:creationId xmlns:a16="http://schemas.microsoft.com/office/drawing/2014/main" id="{7B6C6B70-F79D-489F-B395-6D7767C53419}"/>
              </a:ext>
            </a:extLst>
          </p:cNvPr>
          <p:cNvCxnSpPr>
            <a:cxnSpLocks/>
            <a:stCxn id="13" idx="3"/>
            <a:endCxn id="27" idx="1"/>
          </p:cNvCxnSpPr>
          <p:nvPr/>
        </p:nvCxnSpPr>
        <p:spPr>
          <a:xfrm flipV="1">
            <a:off x="4343400" y="1338595"/>
            <a:ext cx="990600" cy="262113"/>
          </a:xfrm>
          <a:prstGeom prst="bentConnector3">
            <a:avLst/>
          </a:prstGeom>
          <a:noFill/>
          <a:ln w="9525">
            <a:solidFill>
              <a:srgbClr val="77CED9"/>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26" name="Connector: Elbow 25">
            <a:extLst>
              <a:ext uri="{FF2B5EF4-FFF2-40B4-BE49-F238E27FC236}">
                <a16:creationId xmlns:a16="http://schemas.microsoft.com/office/drawing/2014/main" id="{20DDFE07-291F-46AD-9D3F-60F933E9D8EB}"/>
              </a:ext>
            </a:extLst>
          </p:cNvPr>
          <p:cNvCxnSpPr>
            <a:cxnSpLocks/>
            <a:stCxn id="20" idx="3"/>
            <a:endCxn id="29" idx="1"/>
          </p:cNvCxnSpPr>
          <p:nvPr/>
        </p:nvCxnSpPr>
        <p:spPr>
          <a:xfrm>
            <a:off x="4343400" y="2810942"/>
            <a:ext cx="990600" cy="187099"/>
          </a:xfrm>
          <a:prstGeom prst="bentConnector3">
            <a:avLst/>
          </a:prstGeom>
          <a:noFill/>
          <a:ln w="9525">
            <a:solidFill>
              <a:srgbClr val="77CED9"/>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27" name="Rectangle 26">
            <a:extLst>
              <a:ext uri="{FF2B5EF4-FFF2-40B4-BE49-F238E27FC236}">
                <a16:creationId xmlns:a16="http://schemas.microsoft.com/office/drawing/2014/main" id="{76329AA2-A89B-40FD-B6B5-D50FA6074D0E}"/>
              </a:ext>
            </a:extLst>
          </p:cNvPr>
          <p:cNvSpPr/>
          <p:nvPr/>
        </p:nvSpPr>
        <p:spPr>
          <a:xfrm>
            <a:off x="5334000" y="1050595"/>
            <a:ext cx="2952977" cy="576000"/>
          </a:xfrm>
          <a:prstGeom prst="rect">
            <a:avLst/>
          </a:prstGeom>
          <a:noFill/>
          <a:ln>
            <a:solidFill>
              <a:srgbClr val="77C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ru-RU" sz="1100" dirty="0">
                <a:solidFill>
                  <a:srgbClr val="444345"/>
                </a:solidFill>
                <a:latin typeface="Source Sans Pro" panose="020B0503030403020204" pitchFamily="34" charset="0"/>
                <a:ea typeface="Source Sans Pro" panose="020B0503030403020204" pitchFamily="34" charset="0"/>
              </a:rPr>
              <a:t>Схема жизненного цикла требований</a:t>
            </a:r>
          </a:p>
          <a:p>
            <a:pPr marL="228600" indent="-228600">
              <a:buAutoNum type="arabicPeriod"/>
            </a:pPr>
            <a:r>
              <a:rPr lang="ru-RU" sz="1100" dirty="0">
                <a:solidFill>
                  <a:srgbClr val="444345"/>
                </a:solidFill>
                <a:latin typeface="Source Sans Pro" panose="020B0503030403020204" pitchFamily="34" charset="0"/>
                <a:ea typeface="Source Sans Pro" panose="020B0503030403020204" pitchFamily="34" charset="0"/>
              </a:rPr>
              <a:t>Описание</a:t>
            </a:r>
          </a:p>
          <a:p>
            <a:pPr marL="228600" indent="-228600">
              <a:buAutoNum type="arabicPeriod"/>
            </a:pPr>
            <a:r>
              <a:rPr lang="ru-RU" sz="1100" dirty="0">
                <a:solidFill>
                  <a:srgbClr val="444345"/>
                </a:solidFill>
                <a:latin typeface="Source Sans Pro" panose="020B0503030403020204" pitchFamily="34" charset="0"/>
                <a:ea typeface="Source Sans Pro" panose="020B0503030403020204" pitchFamily="34" charset="0"/>
              </a:rPr>
              <a:t>Коммуникация</a:t>
            </a:r>
            <a:endParaRPr lang="en-US" sz="1100" dirty="0">
              <a:solidFill>
                <a:srgbClr val="444345"/>
              </a:solidFill>
              <a:latin typeface="Source Sans Pro" panose="020B0503030403020204" pitchFamily="34" charset="0"/>
              <a:ea typeface="Source Sans Pro" panose="020B0503030403020204" pitchFamily="34" charset="0"/>
            </a:endParaRPr>
          </a:p>
        </p:txBody>
      </p:sp>
      <p:sp>
        <p:nvSpPr>
          <p:cNvPr id="29" name="Rectangle 28">
            <a:extLst>
              <a:ext uri="{FF2B5EF4-FFF2-40B4-BE49-F238E27FC236}">
                <a16:creationId xmlns:a16="http://schemas.microsoft.com/office/drawing/2014/main" id="{CA0FDC3D-2876-4FB0-994C-42A01C5D4684}"/>
              </a:ext>
            </a:extLst>
          </p:cNvPr>
          <p:cNvSpPr/>
          <p:nvPr/>
        </p:nvSpPr>
        <p:spPr>
          <a:xfrm>
            <a:off x="5334000" y="2710041"/>
            <a:ext cx="2952977" cy="576000"/>
          </a:xfrm>
          <a:prstGeom prst="rect">
            <a:avLst/>
          </a:prstGeom>
          <a:noFill/>
          <a:ln>
            <a:solidFill>
              <a:srgbClr val="77C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ru-RU" sz="1100" dirty="0">
                <a:solidFill>
                  <a:srgbClr val="444345"/>
                </a:solidFill>
                <a:latin typeface="Source Sans Pro" panose="020B0503030403020204" pitchFamily="34" charset="0"/>
                <a:ea typeface="Source Sans Pro" panose="020B0503030403020204" pitchFamily="34" charset="0"/>
              </a:rPr>
              <a:t>Список ревьюеров (</a:t>
            </a:r>
            <a:r>
              <a:rPr lang="en-US" sz="1100" dirty="0">
                <a:solidFill>
                  <a:srgbClr val="444345"/>
                </a:solidFill>
                <a:latin typeface="Source Sans Pro" panose="020B0503030403020204" pitchFamily="34" charset="0"/>
                <a:ea typeface="Source Sans Pro" panose="020B0503030403020204" pitchFamily="34" charset="0"/>
              </a:rPr>
              <a:t>BA/QA/SA/Dev/PO)</a:t>
            </a:r>
          </a:p>
          <a:p>
            <a:pPr marL="228600" indent="-228600">
              <a:buAutoNum type="arabicPeriod"/>
            </a:pPr>
            <a:r>
              <a:rPr lang="ru-RU" sz="1100" dirty="0">
                <a:solidFill>
                  <a:srgbClr val="444345"/>
                </a:solidFill>
                <a:latin typeface="Source Sans Pro" panose="020B0503030403020204" pitchFamily="34" charset="0"/>
                <a:ea typeface="Source Sans Pro" panose="020B0503030403020204" pitchFamily="34" charset="0"/>
              </a:rPr>
              <a:t>Правила</a:t>
            </a:r>
          </a:p>
          <a:p>
            <a:pPr marL="228600" indent="-228600">
              <a:buAutoNum type="arabicPeriod"/>
            </a:pPr>
            <a:r>
              <a:rPr lang="ru-RU" sz="1100" dirty="0">
                <a:solidFill>
                  <a:srgbClr val="444345"/>
                </a:solidFill>
                <a:latin typeface="Source Sans Pro" panose="020B0503030403020204" pitchFamily="34" charset="0"/>
                <a:ea typeface="Source Sans Pro" panose="020B0503030403020204" pitchFamily="34" charset="0"/>
              </a:rPr>
              <a:t>Коммуникация и мониторинг</a:t>
            </a:r>
            <a:endParaRPr lang="en-US" sz="1100" dirty="0">
              <a:solidFill>
                <a:srgbClr val="444345"/>
              </a:solidFill>
              <a:latin typeface="Source Sans Pro" panose="020B0503030403020204" pitchFamily="34" charset="0"/>
              <a:ea typeface="Source Sans Pro" panose="020B0503030403020204" pitchFamily="34" charset="0"/>
            </a:endParaRPr>
          </a:p>
        </p:txBody>
      </p:sp>
      <p:sp>
        <p:nvSpPr>
          <p:cNvPr id="30" name="Rectangle 29">
            <a:extLst>
              <a:ext uri="{FF2B5EF4-FFF2-40B4-BE49-F238E27FC236}">
                <a16:creationId xmlns:a16="http://schemas.microsoft.com/office/drawing/2014/main" id="{D016E1BE-641A-4CB0-9F02-DC0502A5C141}"/>
              </a:ext>
            </a:extLst>
          </p:cNvPr>
          <p:cNvSpPr/>
          <p:nvPr/>
        </p:nvSpPr>
        <p:spPr>
          <a:xfrm>
            <a:off x="5334000" y="3532145"/>
            <a:ext cx="2952977" cy="576000"/>
          </a:xfrm>
          <a:prstGeom prst="rect">
            <a:avLst/>
          </a:prstGeom>
          <a:noFill/>
          <a:ln>
            <a:solidFill>
              <a:srgbClr val="77C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ru-RU" sz="1100" dirty="0">
                <a:solidFill>
                  <a:srgbClr val="444345"/>
                </a:solidFill>
                <a:latin typeface="Source Sans Pro" panose="020B0503030403020204" pitchFamily="34" charset="0"/>
                <a:ea typeface="Source Sans Pro" panose="020B0503030403020204" pitchFamily="34" charset="0"/>
              </a:rPr>
              <a:t>Описание правил</a:t>
            </a:r>
          </a:p>
          <a:p>
            <a:pPr marL="228600" indent="-228600">
              <a:buAutoNum type="arabicPeriod"/>
            </a:pPr>
            <a:r>
              <a:rPr lang="ru-RU" sz="1100" dirty="0">
                <a:solidFill>
                  <a:srgbClr val="444345"/>
                </a:solidFill>
                <a:latin typeface="Source Sans Pro" panose="020B0503030403020204" pitchFamily="34" charset="0"/>
                <a:ea typeface="Source Sans Pro" panose="020B0503030403020204" pitchFamily="34" charset="0"/>
              </a:rPr>
              <a:t>Настройка инструментов</a:t>
            </a:r>
            <a:endParaRPr lang="en-US" sz="1100" dirty="0">
              <a:solidFill>
                <a:srgbClr val="444345"/>
              </a:solidFill>
              <a:latin typeface="Source Sans Pro" panose="020B0503030403020204" pitchFamily="34" charset="0"/>
              <a:ea typeface="Source Sans Pro" panose="020B0503030403020204" pitchFamily="34" charset="0"/>
            </a:endParaRPr>
          </a:p>
        </p:txBody>
      </p:sp>
      <p:cxnSp>
        <p:nvCxnSpPr>
          <p:cNvPr id="31" name="Connector: Elbow 30">
            <a:extLst>
              <a:ext uri="{FF2B5EF4-FFF2-40B4-BE49-F238E27FC236}">
                <a16:creationId xmlns:a16="http://schemas.microsoft.com/office/drawing/2014/main" id="{C064B30C-3DE8-4504-997A-FBDED42FFCC5}"/>
              </a:ext>
            </a:extLst>
          </p:cNvPr>
          <p:cNvCxnSpPr>
            <a:cxnSpLocks/>
            <a:stCxn id="21" idx="3"/>
            <a:endCxn id="30" idx="1"/>
          </p:cNvCxnSpPr>
          <p:nvPr/>
        </p:nvCxnSpPr>
        <p:spPr>
          <a:xfrm>
            <a:off x="4343400" y="3416059"/>
            <a:ext cx="990600" cy="404086"/>
          </a:xfrm>
          <a:prstGeom prst="bentConnector3">
            <a:avLst/>
          </a:prstGeom>
          <a:noFill/>
          <a:ln w="9525">
            <a:solidFill>
              <a:srgbClr val="77CED9"/>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6" name="Connector: Elbow 35">
            <a:extLst>
              <a:ext uri="{FF2B5EF4-FFF2-40B4-BE49-F238E27FC236}">
                <a16:creationId xmlns:a16="http://schemas.microsoft.com/office/drawing/2014/main" id="{160B5A94-695A-4802-A765-E33425051A7D}"/>
              </a:ext>
            </a:extLst>
          </p:cNvPr>
          <p:cNvCxnSpPr>
            <a:cxnSpLocks/>
            <a:endCxn id="37" idx="1"/>
          </p:cNvCxnSpPr>
          <p:nvPr/>
        </p:nvCxnSpPr>
        <p:spPr>
          <a:xfrm>
            <a:off x="4343400" y="2197011"/>
            <a:ext cx="990600" cy="1787"/>
          </a:xfrm>
          <a:prstGeom prst="bentConnector3">
            <a:avLst/>
          </a:prstGeom>
          <a:noFill/>
          <a:ln w="9525">
            <a:solidFill>
              <a:srgbClr val="77CED9"/>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37" name="Rectangle 36">
            <a:extLst>
              <a:ext uri="{FF2B5EF4-FFF2-40B4-BE49-F238E27FC236}">
                <a16:creationId xmlns:a16="http://schemas.microsoft.com/office/drawing/2014/main" id="{D743951C-9ACE-49FC-8A61-0F64CE143ADF}"/>
              </a:ext>
            </a:extLst>
          </p:cNvPr>
          <p:cNvSpPr/>
          <p:nvPr/>
        </p:nvSpPr>
        <p:spPr>
          <a:xfrm>
            <a:off x="5334000" y="1910798"/>
            <a:ext cx="2952977" cy="576000"/>
          </a:xfrm>
          <a:prstGeom prst="rect">
            <a:avLst/>
          </a:prstGeom>
          <a:noFill/>
          <a:ln>
            <a:solidFill>
              <a:srgbClr val="77C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ru-RU" sz="1100" dirty="0">
                <a:solidFill>
                  <a:srgbClr val="444345"/>
                </a:solidFill>
                <a:latin typeface="Source Sans Pro" panose="020B0503030403020204" pitchFamily="34" charset="0"/>
                <a:ea typeface="Source Sans Pro" panose="020B0503030403020204" pitchFamily="34" charset="0"/>
              </a:rPr>
              <a:t>Определение критериев</a:t>
            </a:r>
          </a:p>
          <a:p>
            <a:pPr marL="228600" indent="-228600">
              <a:buAutoNum type="arabicPeriod"/>
            </a:pPr>
            <a:r>
              <a:rPr lang="ru-RU" sz="1100" dirty="0">
                <a:solidFill>
                  <a:srgbClr val="444345"/>
                </a:solidFill>
                <a:latin typeface="Source Sans Pro" panose="020B0503030403020204" pitchFamily="34" charset="0"/>
                <a:ea typeface="Source Sans Pro" panose="020B0503030403020204" pitchFamily="34" charset="0"/>
              </a:rPr>
              <a:t>Коммуникация внутри команды</a:t>
            </a:r>
            <a:endParaRPr lang="en-US" sz="1100" dirty="0">
              <a:solidFill>
                <a:srgbClr val="444345"/>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29157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3F60B0C-D2B8-476A-8B74-CFF420CC25D6}"/>
              </a:ext>
            </a:extLst>
          </p:cNvPr>
          <p:cNvSpPr>
            <a:spLocks noGrp="1"/>
          </p:cNvSpPr>
          <p:nvPr>
            <p:ph type="title"/>
          </p:nvPr>
        </p:nvSpPr>
        <p:spPr/>
        <p:txBody>
          <a:bodyPr/>
          <a:lstStyle/>
          <a:p>
            <a:r>
              <a:rPr lang="ru-RU" sz="2400" dirty="0">
                <a:latin typeface="Source Sans Pro Light" panose="020B0403030403020204" pitchFamily="34" charset="0"/>
                <a:ea typeface="Source Sans Pro Light" panose="020B0403030403020204" pitchFamily="34" charset="0"/>
              </a:rPr>
              <a:t>Информационные потоки</a:t>
            </a:r>
            <a:endParaRPr lang="en-US" sz="2400" dirty="0">
              <a:latin typeface="Source Sans Pro Light" panose="020B0403030403020204" pitchFamily="34" charset="0"/>
              <a:ea typeface="Source Sans Pro Light" panose="020B0403030403020204" pitchFamily="34" charset="0"/>
            </a:endParaRPr>
          </a:p>
        </p:txBody>
      </p:sp>
      <p:sp>
        <p:nvSpPr>
          <p:cNvPr id="12" name="Text Placeholder 11">
            <a:extLst>
              <a:ext uri="{FF2B5EF4-FFF2-40B4-BE49-F238E27FC236}">
                <a16:creationId xmlns:a16="http://schemas.microsoft.com/office/drawing/2014/main" id="{5778AA60-65E3-4963-AA3B-7DA457C25EBA}"/>
              </a:ext>
            </a:extLst>
          </p:cNvPr>
          <p:cNvSpPr>
            <a:spLocks noGrp="1"/>
          </p:cNvSpPr>
          <p:nvPr>
            <p:ph type="body" sz="quarter" idx="12"/>
          </p:nvPr>
        </p:nvSpPr>
        <p:spPr>
          <a:xfrm>
            <a:off x="357188" y="1422400"/>
            <a:ext cx="356616" cy="356616"/>
          </a:xfrm>
        </p:spPr>
        <p:txBody>
          <a:bodyPr/>
          <a:lstStyle/>
          <a:p>
            <a:r>
              <a:rPr lang="ru-RU" dirty="0">
                <a:latin typeface="Source Sans Pro" panose="020B0503030403020204" pitchFamily="34" charset="0"/>
                <a:ea typeface="Source Sans Pro" panose="020B0503030403020204" pitchFamily="34" charset="0"/>
              </a:rPr>
              <a:t>1</a:t>
            </a:r>
            <a:endParaRPr lang="en-US" dirty="0">
              <a:latin typeface="Source Sans Pro" panose="020B0503030403020204" pitchFamily="34" charset="0"/>
              <a:ea typeface="Source Sans Pro" panose="020B0503030403020204" pitchFamily="34" charset="0"/>
            </a:endParaRPr>
          </a:p>
        </p:txBody>
      </p:sp>
      <p:sp>
        <p:nvSpPr>
          <p:cNvPr id="13" name="Text Placeholder 12">
            <a:extLst>
              <a:ext uri="{FF2B5EF4-FFF2-40B4-BE49-F238E27FC236}">
                <a16:creationId xmlns:a16="http://schemas.microsoft.com/office/drawing/2014/main" id="{015E5ACA-92FB-4221-ADAE-13BA9C36951D}"/>
              </a:ext>
            </a:extLst>
          </p:cNvPr>
          <p:cNvSpPr>
            <a:spLocks noGrp="1"/>
          </p:cNvSpPr>
          <p:nvPr>
            <p:ph type="body" sz="quarter" idx="13"/>
          </p:nvPr>
        </p:nvSpPr>
        <p:spPr>
          <a:xfrm>
            <a:off x="710972" y="1422400"/>
            <a:ext cx="3632428" cy="356616"/>
          </a:xfrm>
        </p:spPr>
        <p:txBody>
          <a:bodyPr/>
          <a:lstStyle/>
          <a:p>
            <a:r>
              <a:rPr lang="ru-RU" sz="1100" b="0" dirty="0">
                <a:latin typeface="Source Sans Pro" panose="020B0503030403020204" pitchFamily="34" charset="0"/>
                <a:ea typeface="Source Sans Pro" panose="020B0503030403020204" pitchFamily="34" charset="0"/>
              </a:rPr>
              <a:t>Глоссарий</a:t>
            </a:r>
            <a:endParaRPr lang="en-US" b="0" dirty="0">
              <a:latin typeface="Source Sans Pro" panose="020B0503030403020204" pitchFamily="34" charset="0"/>
              <a:ea typeface="Source Sans Pro" panose="020B0503030403020204" pitchFamily="34" charset="0"/>
            </a:endParaRPr>
          </a:p>
        </p:txBody>
      </p:sp>
      <p:sp>
        <p:nvSpPr>
          <p:cNvPr id="15" name="Text Placeholder 14">
            <a:extLst>
              <a:ext uri="{FF2B5EF4-FFF2-40B4-BE49-F238E27FC236}">
                <a16:creationId xmlns:a16="http://schemas.microsoft.com/office/drawing/2014/main" id="{33FE48C6-E1BB-401A-B1DB-A3CC8730FF49}"/>
              </a:ext>
            </a:extLst>
          </p:cNvPr>
          <p:cNvSpPr>
            <a:spLocks noGrp="1"/>
          </p:cNvSpPr>
          <p:nvPr>
            <p:ph type="body" sz="quarter" idx="15"/>
          </p:nvPr>
        </p:nvSpPr>
        <p:spPr>
          <a:xfrm>
            <a:off x="357188" y="2027929"/>
            <a:ext cx="356616" cy="356616"/>
          </a:xfrm>
        </p:spPr>
        <p:txBody>
          <a:bodyPr/>
          <a:lstStyle/>
          <a:p>
            <a:r>
              <a:rPr lang="ru-RU" dirty="0">
                <a:latin typeface="Source Sans Pro" panose="020B0503030403020204" pitchFamily="34" charset="0"/>
                <a:ea typeface="Source Sans Pro" panose="020B0503030403020204" pitchFamily="34" charset="0"/>
              </a:rPr>
              <a:t>2</a:t>
            </a:r>
            <a:endParaRPr lang="en-US" dirty="0">
              <a:latin typeface="Source Sans Pro" panose="020B0503030403020204" pitchFamily="34" charset="0"/>
              <a:ea typeface="Source Sans Pro" panose="020B0503030403020204" pitchFamily="34" charset="0"/>
            </a:endParaRPr>
          </a:p>
        </p:txBody>
      </p:sp>
      <p:sp>
        <p:nvSpPr>
          <p:cNvPr id="16" name="Text Placeholder 15">
            <a:extLst>
              <a:ext uri="{FF2B5EF4-FFF2-40B4-BE49-F238E27FC236}">
                <a16:creationId xmlns:a16="http://schemas.microsoft.com/office/drawing/2014/main" id="{F4448C84-909D-465B-A50A-D910AA7317CB}"/>
              </a:ext>
            </a:extLst>
          </p:cNvPr>
          <p:cNvSpPr>
            <a:spLocks noGrp="1"/>
          </p:cNvSpPr>
          <p:nvPr>
            <p:ph type="body" sz="quarter" idx="16"/>
          </p:nvPr>
        </p:nvSpPr>
        <p:spPr>
          <a:xfrm>
            <a:off x="357188" y="2633458"/>
            <a:ext cx="356616" cy="356616"/>
          </a:xfrm>
        </p:spPr>
        <p:txBody>
          <a:bodyPr/>
          <a:lstStyle/>
          <a:p>
            <a:r>
              <a:rPr lang="ru-RU" dirty="0">
                <a:latin typeface="Source Sans Pro" panose="020B0503030403020204" pitchFamily="34" charset="0"/>
                <a:ea typeface="Source Sans Pro" panose="020B0503030403020204" pitchFamily="34" charset="0"/>
              </a:rPr>
              <a:t>3</a:t>
            </a:r>
            <a:endParaRPr lang="en-US" dirty="0">
              <a:latin typeface="Source Sans Pro" panose="020B0503030403020204" pitchFamily="34" charset="0"/>
              <a:ea typeface="Source Sans Pro" panose="020B0503030403020204" pitchFamily="34" charset="0"/>
            </a:endParaRPr>
          </a:p>
        </p:txBody>
      </p:sp>
      <p:sp>
        <p:nvSpPr>
          <p:cNvPr id="17" name="Text Placeholder 16">
            <a:extLst>
              <a:ext uri="{FF2B5EF4-FFF2-40B4-BE49-F238E27FC236}">
                <a16:creationId xmlns:a16="http://schemas.microsoft.com/office/drawing/2014/main" id="{356B10A6-2B44-4608-BDFD-3AD97E45BCBD}"/>
              </a:ext>
            </a:extLst>
          </p:cNvPr>
          <p:cNvSpPr>
            <a:spLocks noGrp="1"/>
          </p:cNvSpPr>
          <p:nvPr>
            <p:ph type="body" sz="quarter" idx="17"/>
          </p:nvPr>
        </p:nvSpPr>
        <p:spPr>
          <a:xfrm>
            <a:off x="357188" y="3238987"/>
            <a:ext cx="356616" cy="356616"/>
          </a:xfrm>
        </p:spPr>
        <p:txBody>
          <a:bodyPr/>
          <a:lstStyle/>
          <a:p>
            <a:r>
              <a:rPr lang="ru-RU" dirty="0">
                <a:latin typeface="Source Sans Pro" panose="020B0503030403020204" pitchFamily="34" charset="0"/>
                <a:ea typeface="Source Sans Pro" panose="020B0503030403020204" pitchFamily="34" charset="0"/>
              </a:rPr>
              <a:t>4</a:t>
            </a:r>
            <a:endParaRPr lang="en-US" dirty="0">
              <a:latin typeface="Source Sans Pro" panose="020B0503030403020204" pitchFamily="34" charset="0"/>
              <a:ea typeface="Source Sans Pro" panose="020B0503030403020204" pitchFamily="34" charset="0"/>
            </a:endParaRPr>
          </a:p>
        </p:txBody>
      </p:sp>
      <p:sp>
        <p:nvSpPr>
          <p:cNvPr id="19" name="Text Placeholder 18">
            <a:extLst>
              <a:ext uri="{FF2B5EF4-FFF2-40B4-BE49-F238E27FC236}">
                <a16:creationId xmlns:a16="http://schemas.microsoft.com/office/drawing/2014/main" id="{F27CFB6E-FB7B-42C6-840A-81F1801D2D6C}"/>
              </a:ext>
            </a:extLst>
          </p:cNvPr>
          <p:cNvSpPr>
            <a:spLocks noGrp="1"/>
          </p:cNvSpPr>
          <p:nvPr>
            <p:ph type="body" sz="quarter" idx="19"/>
          </p:nvPr>
        </p:nvSpPr>
        <p:spPr>
          <a:xfrm>
            <a:off x="710972" y="2027517"/>
            <a:ext cx="3632428" cy="356616"/>
          </a:xfrm>
        </p:spPr>
        <p:txBody>
          <a:bodyPr/>
          <a:lstStyle/>
          <a:p>
            <a:r>
              <a:rPr lang="ru-RU" sz="1100" b="0" dirty="0">
                <a:latin typeface="Source Sans Pro" panose="020B0503030403020204" pitchFamily="34" charset="0"/>
                <a:ea typeface="Source Sans Pro" panose="020B0503030403020204" pitchFamily="34" charset="0"/>
              </a:rPr>
              <a:t>Шаблоны</a:t>
            </a:r>
            <a:endParaRPr lang="en-US" b="0" dirty="0">
              <a:latin typeface="Source Sans Pro" panose="020B0503030403020204" pitchFamily="34" charset="0"/>
              <a:ea typeface="Source Sans Pro" panose="020B0503030403020204" pitchFamily="34" charset="0"/>
            </a:endParaRPr>
          </a:p>
        </p:txBody>
      </p:sp>
      <p:sp>
        <p:nvSpPr>
          <p:cNvPr id="20" name="Text Placeholder 19">
            <a:extLst>
              <a:ext uri="{FF2B5EF4-FFF2-40B4-BE49-F238E27FC236}">
                <a16:creationId xmlns:a16="http://schemas.microsoft.com/office/drawing/2014/main" id="{9B43F330-5702-4B38-9FB3-80CC9A6E4765}"/>
              </a:ext>
            </a:extLst>
          </p:cNvPr>
          <p:cNvSpPr>
            <a:spLocks noGrp="1"/>
          </p:cNvSpPr>
          <p:nvPr>
            <p:ph type="body" sz="quarter" idx="20"/>
          </p:nvPr>
        </p:nvSpPr>
        <p:spPr>
          <a:xfrm>
            <a:off x="710972" y="2632634"/>
            <a:ext cx="3632428" cy="356616"/>
          </a:xfrm>
        </p:spPr>
        <p:txBody>
          <a:bodyPr/>
          <a:lstStyle/>
          <a:p>
            <a:r>
              <a:rPr lang="ru-RU" sz="1100" b="0" dirty="0">
                <a:latin typeface="Source Sans Pro" panose="020B0503030403020204" pitchFamily="34" charset="0"/>
                <a:ea typeface="Source Sans Pro" panose="020B0503030403020204" pitchFamily="34" charset="0"/>
              </a:rPr>
              <a:t>структура</a:t>
            </a:r>
            <a:endParaRPr lang="en-US" sz="1100" b="0" dirty="0">
              <a:latin typeface="Source Sans Pro" panose="020B0503030403020204" pitchFamily="34" charset="0"/>
              <a:ea typeface="Source Sans Pro" panose="020B0503030403020204" pitchFamily="34" charset="0"/>
            </a:endParaRPr>
          </a:p>
        </p:txBody>
      </p:sp>
      <p:sp>
        <p:nvSpPr>
          <p:cNvPr id="21" name="Text Placeholder 20">
            <a:extLst>
              <a:ext uri="{FF2B5EF4-FFF2-40B4-BE49-F238E27FC236}">
                <a16:creationId xmlns:a16="http://schemas.microsoft.com/office/drawing/2014/main" id="{E4060D21-C6FB-43AC-9DB4-1E249D78D374}"/>
              </a:ext>
            </a:extLst>
          </p:cNvPr>
          <p:cNvSpPr>
            <a:spLocks noGrp="1"/>
          </p:cNvSpPr>
          <p:nvPr>
            <p:ph type="body" sz="quarter" idx="21"/>
          </p:nvPr>
        </p:nvSpPr>
        <p:spPr>
          <a:xfrm>
            <a:off x="710972" y="3237751"/>
            <a:ext cx="3632428" cy="356616"/>
          </a:xfrm>
        </p:spPr>
        <p:txBody>
          <a:bodyPr/>
          <a:lstStyle/>
          <a:p>
            <a:r>
              <a:rPr lang="ru-RU" sz="1100" b="0" dirty="0">
                <a:latin typeface="Source Sans Pro" panose="020B0503030403020204" pitchFamily="34" charset="0"/>
                <a:ea typeface="Source Sans Pro" panose="020B0503030403020204" pitchFamily="34" charset="0"/>
              </a:rPr>
              <a:t>База знаний</a:t>
            </a:r>
            <a:endParaRPr lang="en-US" sz="1100" b="0" dirty="0">
              <a:latin typeface="Source Sans Pro" panose="020B0503030403020204" pitchFamily="34" charset="0"/>
              <a:ea typeface="Source Sans Pro" panose="020B0503030403020204" pitchFamily="34" charset="0"/>
            </a:endParaRPr>
          </a:p>
        </p:txBody>
      </p:sp>
      <p:sp>
        <p:nvSpPr>
          <p:cNvPr id="6" name="Slide Number Placeholder 5">
            <a:extLst>
              <a:ext uri="{FF2B5EF4-FFF2-40B4-BE49-F238E27FC236}">
                <a16:creationId xmlns:a16="http://schemas.microsoft.com/office/drawing/2014/main" id="{73FB1517-477B-4139-A060-E570B83347EE}"/>
              </a:ext>
            </a:extLst>
          </p:cNvPr>
          <p:cNvSpPr>
            <a:spLocks noGrp="1"/>
          </p:cNvSpPr>
          <p:nvPr>
            <p:ph type="sldNum" sz="quarter" idx="4"/>
          </p:nvPr>
        </p:nvSpPr>
        <p:spPr/>
        <p:txBody>
          <a:bodyPr/>
          <a:lstStyle/>
          <a:p>
            <a:fld id="{3A707DD9-E92B-45E8-BE0A-E6B2EDF345EB}" type="slidenum">
              <a:rPr lang="en-US" smtClean="0"/>
              <a:pPr/>
              <a:t>18</a:t>
            </a:fld>
            <a:endParaRPr lang="en-US" dirty="0"/>
          </a:p>
        </p:txBody>
      </p:sp>
      <p:grpSp>
        <p:nvGrpSpPr>
          <p:cNvPr id="7" name="Group 6">
            <a:extLst>
              <a:ext uri="{FF2B5EF4-FFF2-40B4-BE49-F238E27FC236}">
                <a16:creationId xmlns:a16="http://schemas.microsoft.com/office/drawing/2014/main" id="{F8267144-E323-47D4-986E-04F70FE6E903}"/>
              </a:ext>
            </a:extLst>
          </p:cNvPr>
          <p:cNvGrpSpPr/>
          <p:nvPr/>
        </p:nvGrpSpPr>
        <p:grpSpPr>
          <a:xfrm>
            <a:off x="498249" y="-1578511"/>
            <a:ext cx="7788728" cy="1290286"/>
            <a:chOff x="337457" y="-1693486"/>
            <a:chExt cx="8920842" cy="1477833"/>
          </a:xfrm>
        </p:grpSpPr>
        <p:pic>
          <p:nvPicPr>
            <p:cNvPr id="8" name="Picture 7">
              <a:extLst>
                <a:ext uri="{FF2B5EF4-FFF2-40B4-BE49-F238E27FC236}">
                  <a16:creationId xmlns:a16="http://schemas.microsoft.com/office/drawing/2014/main" id="{113FA281-D7A1-4D9B-936A-4493D512CAF2}"/>
                </a:ext>
              </a:extLst>
            </p:cNvPr>
            <p:cNvPicPr>
              <a:picLocks noChangeAspect="1"/>
            </p:cNvPicPr>
            <p:nvPr/>
          </p:nvPicPr>
          <p:blipFill>
            <a:blip r:embed="rId3"/>
            <a:stretch>
              <a:fillRect/>
            </a:stretch>
          </p:blipFill>
          <p:spPr>
            <a:xfrm>
              <a:off x="358774" y="-889780"/>
              <a:ext cx="8899525" cy="674127"/>
            </a:xfrm>
            <a:prstGeom prst="rect">
              <a:avLst/>
            </a:prstGeom>
          </p:spPr>
        </p:pic>
        <p:pic>
          <p:nvPicPr>
            <p:cNvPr id="9" name="Picture 8">
              <a:extLst>
                <a:ext uri="{FF2B5EF4-FFF2-40B4-BE49-F238E27FC236}">
                  <a16:creationId xmlns:a16="http://schemas.microsoft.com/office/drawing/2014/main" id="{5E06E616-0036-4D64-952F-D8C62E282F05}"/>
                </a:ext>
              </a:extLst>
            </p:cNvPr>
            <p:cNvPicPr>
              <a:picLocks noChangeAspect="1"/>
            </p:cNvPicPr>
            <p:nvPr/>
          </p:nvPicPr>
          <p:blipFill>
            <a:blip r:embed="rId4"/>
            <a:stretch>
              <a:fillRect/>
            </a:stretch>
          </p:blipFill>
          <p:spPr>
            <a:xfrm>
              <a:off x="337457" y="-1693486"/>
              <a:ext cx="8806543" cy="633944"/>
            </a:xfrm>
            <a:prstGeom prst="rect">
              <a:avLst/>
            </a:prstGeom>
          </p:spPr>
        </p:pic>
      </p:grpSp>
      <p:cxnSp>
        <p:nvCxnSpPr>
          <p:cNvPr id="24" name="Connector: Elbow 23">
            <a:extLst>
              <a:ext uri="{FF2B5EF4-FFF2-40B4-BE49-F238E27FC236}">
                <a16:creationId xmlns:a16="http://schemas.microsoft.com/office/drawing/2014/main" id="{47028D14-073B-44E6-9DE3-E81A35B7D92B}"/>
              </a:ext>
            </a:extLst>
          </p:cNvPr>
          <p:cNvCxnSpPr>
            <a:cxnSpLocks/>
            <a:endCxn id="27" idx="1"/>
          </p:cNvCxnSpPr>
          <p:nvPr/>
        </p:nvCxnSpPr>
        <p:spPr>
          <a:xfrm flipV="1">
            <a:off x="4343400" y="1338595"/>
            <a:ext cx="990600" cy="253299"/>
          </a:xfrm>
          <a:prstGeom prst="bentConnector3">
            <a:avLst/>
          </a:prstGeom>
          <a:noFill/>
          <a:ln w="9525">
            <a:solidFill>
              <a:srgbClr val="77CED9"/>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25" name="Connector: Elbow 24">
            <a:extLst>
              <a:ext uri="{FF2B5EF4-FFF2-40B4-BE49-F238E27FC236}">
                <a16:creationId xmlns:a16="http://schemas.microsoft.com/office/drawing/2014/main" id="{82B86CAE-5EE3-41D0-AE7E-8112D108CEAA}"/>
              </a:ext>
            </a:extLst>
          </p:cNvPr>
          <p:cNvCxnSpPr>
            <a:cxnSpLocks/>
            <a:endCxn id="28" idx="1"/>
          </p:cNvCxnSpPr>
          <p:nvPr/>
        </p:nvCxnSpPr>
        <p:spPr>
          <a:xfrm>
            <a:off x="4343400" y="2197011"/>
            <a:ext cx="990600" cy="1787"/>
          </a:xfrm>
          <a:prstGeom prst="bentConnector3">
            <a:avLst/>
          </a:prstGeom>
          <a:noFill/>
          <a:ln w="9525">
            <a:solidFill>
              <a:srgbClr val="77CED9"/>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26" name="Connector: Elbow 25">
            <a:extLst>
              <a:ext uri="{FF2B5EF4-FFF2-40B4-BE49-F238E27FC236}">
                <a16:creationId xmlns:a16="http://schemas.microsoft.com/office/drawing/2014/main" id="{DC7364ED-2BD6-4392-9504-B3B497332099}"/>
              </a:ext>
            </a:extLst>
          </p:cNvPr>
          <p:cNvCxnSpPr>
            <a:cxnSpLocks/>
            <a:endCxn id="29" idx="1"/>
          </p:cNvCxnSpPr>
          <p:nvPr/>
        </p:nvCxnSpPr>
        <p:spPr>
          <a:xfrm>
            <a:off x="4343400" y="2802128"/>
            <a:ext cx="990600" cy="195913"/>
          </a:xfrm>
          <a:prstGeom prst="bentConnector3">
            <a:avLst/>
          </a:prstGeom>
          <a:noFill/>
          <a:ln w="9525">
            <a:solidFill>
              <a:srgbClr val="77CED9"/>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27" name="Rectangle 26">
            <a:extLst>
              <a:ext uri="{FF2B5EF4-FFF2-40B4-BE49-F238E27FC236}">
                <a16:creationId xmlns:a16="http://schemas.microsoft.com/office/drawing/2014/main" id="{38F08F93-D33B-4C8E-87BA-FE0C6C7D22D5}"/>
              </a:ext>
            </a:extLst>
          </p:cNvPr>
          <p:cNvSpPr/>
          <p:nvPr/>
        </p:nvSpPr>
        <p:spPr>
          <a:xfrm>
            <a:off x="5334000" y="1050595"/>
            <a:ext cx="2952977" cy="576000"/>
          </a:xfrm>
          <a:prstGeom prst="rect">
            <a:avLst/>
          </a:prstGeom>
          <a:noFill/>
          <a:ln>
            <a:solidFill>
              <a:srgbClr val="77C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ru-RU" sz="1100" dirty="0">
                <a:solidFill>
                  <a:srgbClr val="444345"/>
                </a:solidFill>
                <a:latin typeface="Source Sans Pro" panose="020B0503030403020204" pitchFamily="34" charset="0"/>
                <a:ea typeface="Source Sans Pro" panose="020B0503030403020204" pitchFamily="34" charset="0"/>
              </a:rPr>
              <a:t>Создание глоссария</a:t>
            </a:r>
          </a:p>
          <a:p>
            <a:pPr marL="228600" indent="-228600">
              <a:buAutoNum type="arabicPeriod"/>
            </a:pPr>
            <a:r>
              <a:rPr lang="ru-RU" sz="1100" dirty="0">
                <a:solidFill>
                  <a:srgbClr val="444345"/>
                </a:solidFill>
                <a:latin typeface="Source Sans Pro" panose="020B0503030403020204" pitchFamily="34" charset="0"/>
                <a:ea typeface="Source Sans Pro" panose="020B0503030403020204" pitchFamily="34" charset="0"/>
              </a:rPr>
              <a:t>Регулярное обновление</a:t>
            </a:r>
            <a:endParaRPr lang="en-US" sz="1100" dirty="0">
              <a:solidFill>
                <a:srgbClr val="444345"/>
              </a:solidFill>
              <a:latin typeface="Source Sans Pro" panose="020B0503030403020204" pitchFamily="34" charset="0"/>
              <a:ea typeface="Source Sans Pro" panose="020B0503030403020204" pitchFamily="34" charset="0"/>
            </a:endParaRPr>
          </a:p>
        </p:txBody>
      </p:sp>
      <p:sp>
        <p:nvSpPr>
          <p:cNvPr id="28" name="Rectangle 27">
            <a:extLst>
              <a:ext uri="{FF2B5EF4-FFF2-40B4-BE49-F238E27FC236}">
                <a16:creationId xmlns:a16="http://schemas.microsoft.com/office/drawing/2014/main" id="{5C3439B6-31BD-4739-97B1-7E23AF1905CF}"/>
              </a:ext>
            </a:extLst>
          </p:cNvPr>
          <p:cNvSpPr/>
          <p:nvPr/>
        </p:nvSpPr>
        <p:spPr>
          <a:xfrm>
            <a:off x="5334000" y="1910798"/>
            <a:ext cx="2952977" cy="576000"/>
          </a:xfrm>
          <a:prstGeom prst="rect">
            <a:avLst/>
          </a:prstGeom>
          <a:noFill/>
          <a:ln>
            <a:solidFill>
              <a:srgbClr val="77C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ru-RU" sz="1100" dirty="0">
                <a:solidFill>
                  <a:srgbClr val="444345"/>
                </a:solidFill>
                <a:latin typeface="Source Sans Pro" panose="020B0503030403020204" pitchFamily="34" charset="0"/>
                <a:ea typeface="Source Sans Pro" panose="020B0503030403020204" pitchFamily="34" charset="0"/>
              </a:rPr>
              <a:t>Создание оптимального шаблона</a:t>
            </a:r>
          </a:p>
          <a:p>
            <a:pPr marL="228600" indent="-228600">
              <a:buAutoNum type="arabicPeriod"/>
            </a:pPr>
            <a:r>
              <a:rPr lang="ru-RU" sz="1100" dirty="0">
                <a:solidFill>
                  <a:srgbClr val="444345"/>
                </a:solidFill>
                <a:latin typeface="Source Sans Pro" panose="020B0503030403020204" pitchFamily="34" charset="0"/>
                <a:ea typeface="Source Sans Pro" panose="020B0503030403020204" pitchFamily="34" charset="0"/>
              </a:rPr>
              <a:t>Коммуникация</a:t>
            </a:r>
            <a:endParaRPr lang="en-US" sz="1100" dirty="0">
              <a:solidFill>
                <a:srgbClr val="444345"/>
              </a:solidFill>
              <a:latin typeface="Source Sans Pro" panose="020B0503030403020204" pitchFamily="34" charset="0"/>
              <a:ea typeface="Source Sans Pro" panose="020B0503030403020204" pitchFamily="34" charset="0"/>
            </a:endParaRPr>
          </a:p>
        </p:txBody>
      </p:sp>
      <p:sp>
        <p:nvSpPr>
          <p:cNvPr id="29" name="Rectangle 28">
            <a:extLst>
              <a:ext uri="{FF2B5EF4-FFF2-40B4-BE49-F238E27FC236}">
                <a16:creationId xmlns:a16="http://schemas.microsoft.com/office/drawing/2014/main" id="{A195DA46-0DBD-4B00-A964-DB311E555EAA}"/>
              </a:ext>
            </a:extLst>
          </p:cNvPr>
          <p:cNvSpPr/>
          <p:nvPr/>
        </p:nvSpPr>
        <p:spPr>
          <a:xfrm>
            <a:off x="5334000" y="2710041"/>
            <a:ext cx="2952977" cy="576000"/>
          </a:xfrm>
          <a:prstGeom prst="rect">
            <a:avLst/>
          </a:prstGeom>
          <a:noFill/>
          <a:ln>
            <a:solidFill>
              <a:srgbClr val="77C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ru-RU" sz="1100" dirty="0">
                <a:solidFill>
                  <a:srgbClr val="444345"/>
                </a:solidFill>
                <a:latin typeface="Source Sans Pro" panose="020B0503030403020204" pitchFamily="34" charset="0"/>
                <a:ea typeface="Source Sans Pro" panose="020B0503030403020204" pitchFamily="34" charset="0"/>
              </a:rPr>
              <a:t>Созданиеструктуры репозитория</a:t>
            </a:r>
          </a:p>
          <a:p>
            <a:pPr marL="228600" indent="-228600">
              <a:buAutoNum type="arabicPeriod"/>
            </a:pPr>
            <a:r>
              <a:rPr lang="ru-RU" sz="1100" dirty="0">
                <a:solidFill>
                  <a:srgbClr val="444345"/>
                </a:solidFill>
                <a:latin typeface="Source Sans Pro" panose="020B0503030403020204" pitchFamily="34" charset="0"/>
                <a:ea typeface="Source Sans Pro" panose="020B0503030403020204" pitchFamily="34" charset="0"/>
              </a:rPr>
              <a:t>Описание сущностей</a:t>
            </a:r>
          </a:p>
          <a:p>
            <a:pPr marL="228600" indent="-228600">
              <a:buAutoNum type="arabicPeriod"/>
            </a:pPr>
            <a:r>
              <a:rPr lang="ru-RU" sz="1100" dirty="0">
                <a:solidFill>
                  <a:srgbClr val="444345"/>
                </a:solidFill>
                <a:latin typeface="Source Sans Pro" panose="020B0503030403020204" pitchFamily="34" charset="0"/>
                <a:ea typeface="Source Sans Pro" panose="020B0503030403020204" pitchFamily="34" charset="0"/>
              </a:rPr>
              <a:t>Коммуникация с другими БА</a:t>
            </a:r>
            <a:endParaRPr lang="en-US" sz="1100" dirty="0">
              <a:solidFill>
                <a:srgbClr val="444345"/>
              </a:solidFill>
              <a:latin typeface="Source Sans Pro" panose="020B0503030403020204" pitchFamily="34" charset="0"/>
              <a:ea typeface="Source Sans Pro" panose="020B0503030403020204" pitchFamily="34" charset="0"/>
            </a:endParaRPr>
          </a:p>
        </p:txBody>
      </p:sp>
      <p:sp>
        <p:nvSpPr>
          <p:cNvPr id="30" name="Rectangle 29">
            <a:extLst>
              <a:ext uri="{FF2B5EF4-FFF2-40B4-BE49-F238E27FC236}">
                <a16:creationId xmlns:a16="http://schemas.microsoft.com/office/drawing/2014/main" id="{A2199F1D-FC10-469D-B153-928EF4311185}"/>
              </a:ext>
            </a:extLst>
          </p:cNvPr>
          <p:cNvSpPr/>
          <p:nvPr/>
        </p:nvSpPr>
        <p:spPr>
          <a:xfrm>
            <a:off x="5334000" y="3532145"/>
            <a:ext cx="2952977" cy="576000"/>
          </a:xfrm>
          <a:prstGeom prst="rect">
            <a:avLst/>
          </a:prstGeom>
          <a:noFill/>
          <a:ln>
            <a:solidFill>
              <a:srgbClr val="77C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ru-RU" sz="1100" dirty="0">
                <a:solidFill>
                  <a:srgbClr val="444345"/>
                </a:solidFill>
                <a:latin typeface="Source Sans Pro" panose="020B0503030403020204" pitchFamily="34" charset="0"/>
                <a:ea typeface="Source Sans Pro" panose="020B0503030403020204" pitchFamily="34" charset="0"/>
              </a:rPr>
              <a:t>Фиксация накопленных знаний</a:t>
            </a:r>
          </a:p>
          <a:p>
            <a:pPr marL="228600" indent="-228600">
              <a:buAutoNum type="arabicPeriod"/>
            </a:pPr>
            <a:r>
              <a:rPr lang="ru-RU" sz="1100" dirty="0">
                <a:solidFill>
                  <a:srgbClr val="444345"/>
                </a:solidFill>
                <a:latin typeface="Source Sans Pro" panose="020B0503030403020204" pitchFamily="34" charset="0"/>
                <a:ea typeface="Source Sans Pro" panose="020B0503030403020204" pitchFamily="34" charset="0"/>
              </a:rPr>
              <a:t>Обеспечение доступа</a:t>
            </a:r>
          </a:p>
          <a:p>
            <a:pPr marL="228600" indent="-228600">
              <a:buAutoNum type="arabicPeriod"/>
            </a:pPr>
            <a:r>
              <a:rPr lang="ru-RU" sz="1100" dirty="0">
                <a:solidFill>
                  <a:srgbClr val="444345"/>
                </a:solidFill>
                <a:latin typeface="Source Sans Pro" panose="020B0503030403020204" pitchFamily="34" charset="0"/>
                <a:ea typeface="Source Sans Pro" panose="020B0503030403020204" pitchFamily="34" charset="0"/>
              </a:rPr>
              <a:t>Чеклист для онбординга</a:t>
            </a:r>
            <a:endParaRPr lang="en-US" sz="1100" dirty="0">
              <a:solidFill>
                <a:srgbClr val="444345"/>
              </a:solidFill>
              <a:latin typeface="Source Sans Pro" panose="020B0503030403020204" pitchFamily="34" charset="0"/>
              <a:ea typeface="Source Sans Pro" panose="020B0503030403020204" pitchFamily="34" charset="0"/>
            </a:endParaRPr>
          </a:p>
        </p:txBody>
      </p:sp>
      <p:cxnSp>
        <p:nvCxnSpPr>
          <p:cNvPr id="31" name="Connector: Elbow 30">
            <a:extLst>
              <a:ext uri="{FF2B5EF4-FFF2-40B4-BE49-F238E27FC236}">
                <a16:creationId xmlns:a16="http://schemas.microsoft.com/office/drawing/2014/main" id="{F075FD4F-BC26-43E8-BFAF-03944AA24CEA}"/>
              </a:ext>
            </a:extLst>
          </p:cNvPr>
          <p:cNvCxnSpPr>
            <a:cxnSpLocks/>
            <a:endCxn id="30" idx="1"/>
          </p:cNvCxnSpPr>
          <p:nvPr/>
        </p:nvCxnSpPr>
        <p:spPr>
          <a:xfrm>
            <a:off x="4343400" y="3407245"/>
            <a:ext cx="990600" cy="412900"/>
          </a:xfrm>
          <a:prstGeom prst="bentConnector3">
            <a:avLst/>
          </a:prstGeom>
          <a:noFill/>
          <a:ln w="9525">
            <a:solidFill>
              <a:srgbClr val="77CED9"/>
            </a:solidFill>
            <a:prstDash val="sysDot"/>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269079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477E700-28DB-4ACE-BB7E-F5BDF89E71D5}"/>
              </a:ext>
            </a:extLst>
          </p:cNvPr>
          <p:cNvSpPr>
            <a:spLocks noGrp="1"/>
          </p:cNvSpPr>
          <p:nvPr>
            <p:ph type="sldNum" sz="quarter" idx="4294967295"/>
          </p:nvPr>
        </p:nvSpPr>
        <p:spPr>
          <a:xfrm>
            <a:off x="7770813" y="4826000"/>
            <a:ext cx="1373187" cy="317500"/>
          </a:xfrm>
          <a:prstGeom prst="rect">
            <a:avLst/>
          </a:prstGeom>
        </p:spPr>
        <p:txBody>
          <a:bodyPr/>
          <a:lstStyle/>
          <a:p>
            <a:fld id="{3A707DD9-E92B-45E8-BE0A-E6B2EDF345EB}" type="slidenum">
              <a:rPr lang="en-US" smtClean="0"/>
              <a:pPr/>
              <a:t>2</a:t>
            </a:fld>
            <a:endParaRPr lang="en-US" dirty="0"/>
          </a:p>
        </p:txBody>
      </p:sp>
      <p:sp>
        <p:nvSpPr>
          <p:cNvPr id="6" name="Flowchart: Connector 5">
            <a:extLst>
              <a:ext uri="{FF2B5EF4-FFF2-40B4-BE49-F238E27FC236}">
                <a16:creationId xmlns:a16="http://schemas.microsoft.com/office/drawing/2014/main" id="{AA5BA265-24C5-476E-91FC-E4FC47244302}"/>
              </a:ext>
            </a:extLst>
          </p:cNvPr>
          <p:cNvSpPr/>
          <p:nvPr/>
        </p:nvSpPr>
        <p:spPr>
          <a:xfrm>
            <a:off x="1408112" y="885825"/>
            <a:ext cx="3459163" cy="3459163"/>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FB0B0A57-E859-4E5F-8EAE-62089342E5A6}"/>
              </a:ext>
            </a:extLst>
          </p:cNvPr>
          <p:cNvSpPr/>
          <p:nvPr/>
        </p:nvSpPr>
        <p:spPr>
          <a:xfrm>
            <a:off x="3925888" y="885825"/>
            <a:ext cx="3459163" cy="3459163"/>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2F6684B8-E930-4D1C-B3ED-042631DC310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23175" y="2241925"/>
            <a:ext cx="684000" cy="684000"/>
          </a:xfrm>
          <a:prstGeom prst="rect">
            <a:avLst/>
          </a:prstGeom>
        </p:spPr>
      </p:pic>
      <p:pic>
        <p:nvPicPr>
          <p:cNvPr id="13" name="Graphic 12">
            <a:extLst>
              <a:ext uri="{FF2B5EF4-FFF2-40B4-BE49-F238E27FC236}">
                <a16:creationId xmlns:a16="http://schemas.microsoft.com/office/drawing/2014/main" id="{DBA9BBD6-DDDD-48ED-A018-F53BE8A1CD5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86004" y="1228190"/>
            <a:ext cx="684000" cy="684000"/>
          </a:xfrm>
          <a:prstGeom prst="rect">
            <a:avLst/>
          </a:prstGeom>
        </p:spPr>
      </p:pic>
      <p:pic>
        <p:nvPicPr>
          <p:cNvPr id="15" name="Graphic 14">
            <a:extLst>
              <a:ext uri="{FF2B5EF4-FFF2-40B4-BE49-F238E27FC236}">
                <a16:creationId xmlns:a16="http://schemas.microsoft.com/office/drawing/2014/main" id="{6177138F-16BA-40ED-9A33-964ADDCE09D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86902" y="3257550"/>
            <a:ext cx="684000" cy="684000"/>
          </a:xfrm>
          <a:prstGeom prst="rect">
            <a:avLst/>
          </a:prstGeom>
        </p:spPr>
      </p:pic>
      <p:pic>
        <p:nvPicPr>
          <p:cNvPr id="17" name="Graphic 16">
            <a:extLst>
              <a:ext uri="{FF2B5EF4-FFF2-40B4-BE49-F238E27FC236}">
                <a16:creationId xmlns:a16="http://schemas.microsoft.com/office/drawing/2014/main" id="{5381832D-0FEC-4CD4-8451-008F71AECBA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46065" y="1247775"/>
            <a:ext cx="684000" cy="684000"/>
          </a:xfrm>
          <a:prstGeom prst="rect">
            <a:avLst/>
          </a:prstGeom>
        </p:spPr>
      </p:pic>
      <p:pic>
        <p:nvPicPr>
          <p:cNvPr id="19" name="Graphic 18">
            <a:extLst>
              <a:ext uri="{FF2B5EF4-FFF2-40B4-BE49-F238E27FC236}">
                <a16:creationId xmlns:a16="http://schemas.microsoft.com/office/drawing/2014/main" id="{C0E1AD35-F322-41DD-B9BB-32F95F3FBD1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79923" y="2239168"/>
            <a:ext cx="684000" cy="684000"/>
          </a:xfrm>
          <a:prstGeom prst="rect">
            <a:avLst/>
          </a:prstGeom>
        </p:spPr>
      </p:pic>
      <p:pic>
        <p:nvPicPr>
          <p:cNvPr id="21" name="Graphic 20">
            <a:extLst>
              <a:ext uri="{FF2B5EF4-FFF2-40B4-BE49-F238E27FC236}">
                <a16:creationId xmlns:a16="http://schemas.microsoft.com/office/drawing/2014/main" id="{DE4D9C82-09CC-4517-999C-5CDF2DEA377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46065" y="3257550"/>
            <a:ext cx="684000" cy="684000"/>
          </a:xfrm>
          <a:prstGeom prst="rect">
            <a:avLst/>
          </a:prstGeom>
        </p:spPr>
      </p:pic>
      <p:pic>
        <p:nvPicPr>
          <p:cNvPr id="23" name="Graphic 22">
            <a:extLst>
              <a:ext uri="{FF2B5EF4-FFF2-40B4-BE49-F238E27FC236}">
                <a16:creationId xmlns:a16="http://schemas.microsoft.com/office/drawing/2014/main" id="{EED93C70-41A0-4D10-A494-B4800524A42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06851" y="2239168"/>
            <a:ext cx="752475" cy="752475"/>
          </a:xfrm>
          <a:prstGeom prst="rect">
            <a:avLst/>
          </a:prstGeom>
        </p:spPr>
      </p:pic>
      <p:grpSp>
        <p:nvGrpSpPr>
          <p:cNvPr id="12" name="Group 11">
            <a:extLst>
              <a:ext uri="{FF2B5EF4-FFF2-40B4-BE49-F238E27FC236}">
                <a16:creationId xmlns:a16="http://schemas.microsoft.com/office/drawing/2014/main" id="{736AD674-6C3A-4318-A9F4-90E6BF77F083}"/>
              </a:ext>
            </a:extLst>
          </p:cNvPr>
          <p:cNvGrpSpPr/>
          <p:nvPr/>
        </p:nvGrpSpPr>
        <p:grpSpPr>
          <a:xfrm>
            <a:off x="398454" y="-1782571"/>
            <a:ext cx="7788728" cy="1290286"/>
            <a:chOff x="337457" y="-1693486"/>
            <a:chExt cx="8920842" cy="1477833"/>
          </a:xfrm>
        </p:grpSpPr>
        <p:pic>
          <p:nvPicPr>
            <p:cNvPr id="14" name="Picture 13">
              <a:extLst>
                <a:ext uri="{FF2B5EF4-FFF2-40B4-BE49-F238E27FC236}">
                  <a16:creationId xmlns:a16="http://schemas.microsoft.com/office/drawing/2014/main" id="{5A290EA2-5994-4391-95A3-A512CFEA90B2}"/>
                </a:ext>
              </a:extLst>
            </p:cNvPr>
            <p:cNvPicPr>
              <a:picLocks noChangeAspect="1"/>
            </p:cNvPicPr>
            <p:nvPr/>
          </p:nvPicPr>
          <p:blipFill>
            <a:blip r:embed="rId17"/>
            <a:stretch>
              <a:fillRect/>
            </a:stretch>
          </p:blipFill>
          <p:spPr>
            <a:xfrm>
              <a:off x="358774" y="-889780"/>
              <a:ext cx="8899525" cy="674127"/>
            </a:xfrm>
            <a:prstGeom prst="rect">
              <a:avLst/>
            </a:prstGeom>
          </p:spPr>
        </p:pic>
        <p:pic>
          <p:nvPicPr>
            <p:cNvPr id="16" name="Picture 15">
              <a:extLst>
                <a:ext uri="{FF2B5EF4-FFF2-40B4-BE49-F238E27FC236}">
                  <a16:creationId xmlns:a16="http://schemas.microsoft.com/office/drawing/2014/main" id="{14F28B55-D189-4CDA-A8A1-AB741C885964}"/>
                </a:ext>
              </a:extLst>
            </p:cNvPr>
            <p:cNvPicPr>
              <a:picLocks noChangeAspect="1"/>
            </p:cNvPicPr>
            <p:nvPr/>
          </p:nvPicPr>
          <p:blipFill>
            <a:blip r:embed="rId18"/>
            <a:stretch>
              <a:fillRect/>
            </a:stretch>
          </p:blipFill>
          <p:spPr>
            <a:xfrm>
              <a:off x="337457" y="-1693486"/>
              <a:ext cx="8806543" cy="633944"/>
            </a:xfrm>
            <a:prstGeom prst="rect">
              <a:avLst/>
            </a:prstGeom>
          </p:spPr>
        </p:pic>
      </p:grpSp>
      <p:sp>
        <p:nvSpPr>
          <p:cNvPr id="3" name="TextBox 2">
            <a:extLst>
              <a:ext uri="{FF2B5EF4-FFF2-40B4-BE49-F238E27FC236}">
                <a16:creationId xmlns:a16="http://schemas.microsoft.com/office/drawing/2014/main" id="{B1A7C7FF-DDB0-48A9-A034-99152B4A48A1}"/>
              </a:ext>
            </a:extLst>
          </p:cNvPr>
          <p:cNvSpPr txBox="1"/>
          <p:nvPr/>
        </p:nvSpPr>
        <p:spPr>
          <a:xfrm>
            <a:off x="2634292" y="2519704"/>
            <a:ext cx="923925" cy="300082"/>
          </a:xfrm>
          <a:prstGeom prst="rect">
            <a:avLst/>
          </a:prstGeom>
          <a:noFill/>
        </p:spPr>
        <p:txBody>
          <a:bodyPr wrap="square" rtlCol="0">
            <a:spAutoFit/>
          </a:bodyPr>
          <a:lstStyle/>
          <a:p>
            <a:r>
              <a:rPr lang="en-US" dirty="0">
                <a:solidFill>
                  <a:srgbClr val="444345"/>
                </a:solidFill>
                <a:latin typeface="Source Sans Pro" panose="020B0503030403020204" pitchFamily="34" charset="0"/>
                <a:ea typeface="Source Sans Pro" panose="020B0503030403020204" pitchFamily="34" charset="0"/>
              </a:rPr>
              <a:t>In-house</a:t>
            </a:r>
          </a:p>
        </p:txBody>
      </p:sp>
      <p:sp>
        <p:nvSpPr>
          <p:cNvPr id="20" name="TextBox 19">
            <a:extLst>
              <a:ext uri="{FF2B5EF4-FFF2-40B4-BE49-F238E27FC236}">
                <a16:creationId xmlns:a16="http://schemas.microsoft.com/office/drawing/2014/main" id="{9AB50A6A-A424-4FEC-BC36-5DF6DDADEF65}"/>
              </a:ext>
            </a:extLst>
          </p:cNvPr>
          <p:cNvSpPr txBox="1"/>
          <p:nvPr/>
        </p:nvSpPr>
        <p:spPr>
          <a:xfrm>
            <a:off x="3050967" y="1454386"/>
            <a:ext cx="923925" cy="300082"/>
          </a:xfrm>
          <a:prstGeom prst="rect">
            <a:avLst/>
          </a:prstGeom>
          <a:noFill/>
        </p:spPr>
        <p:txBody>
          <a:bodyPr wrap="square" rtlCol="0">
            <a:spAutoFit/>
          </a:bodyPr>
          <a:lstStyle/>
          <a:p>
            <a:r>
              <a:rPr lang="en-US" dirty="0">
                <a:solidFill>
                  <a:srgbClr val="444345"/>
                </a:solidFill>
                <a:latin typeface="Source Sans Pro" panose="020B0503030403020204" pitchFamily="34" charset="0"/>
                <a:ea typeface="Source Sans Pro" panose="020B0503030403020204" pitchFamily="34" charset="0"/>
              </a:rPr>
              <a:t>Product</a:t>
            </a:r>
          </a:p>
        </p:txBody>
      </p:sp>
      <p:sp>
        <p:nvSpPr>
          <p:cNvPr id="22" name="TextBox 21">
            <a:extLst>
              <a:ext uri="{FF2B5EF4-FFF2-40B4-BE49-F238E27FC236}">
                <a16:creationId xmlns:a16="http://schemas.microsoft.com/office/drawing/2014/main" id="{CF23782A-100D-4131-B918-DCAD2F340770}"/>
              </a:ext>
            </a:extLst>
          </p:cNvPr>
          <p:cNvSpPr txBox="1"/>
          <p:nvPr/>
        </p:nvSpPr>
        <p:spPr>
          <a:xfrm>
            <a:off x="3034963" y="3449509"/>
            <a:ext cx="923925" cy="300082"/>
          </a:xfrm>
          <a:prstGeom prst="rect">
            <a:avLst/>
          </a:prstGeom>
          <a:noFill/>
        </p:spPr>
        <p:txBody>
          <a:bodyPr wrap="square" rtlCol="0">
            <a:spAutoFit/>
          </a:bodyPr>
          <a:lstStyle/>
          <a:p>
            <a:r>
              <a:rPr lang="en-US" dirty="0">
                <a:solidFill>
                  <a:srgbClr val="444345"/>
                </a:solidFill>
                <a:latin typeface="Source Sans Pro" panose="020B0503030403020204" pitchFamily="34" charset="0"/>
                <a:ea typeface="Source Sans Pro" panose="020B0503030403020204" pitchFamily="34" charset="0"/>
              </a:rPr>
              <a:t>Service</a:t>
            </a:r>
          </a:p>
        </p:txBody>
      </p:sp>
      <p:sp>
        <p:nvSpPr>
          <p:cNvPr id="24" name="TextBox 23">
            <a:extLst>
              <a:ext uri="{FF2B5EF4-FFF2-40B4-BE49-F238E27FC236}">
                <a16:creationId xmlns:a16="http://schemas.microsoft.com/office/drawing/2014/main" id="{69C14E7A-0E07-4B6C-BC53-A5FDFEF6B9D7}"/>
              </a:ext>
            </a:extLst>
          </p:cNvPr>
          <p:cNvSpPr txBox="1"/>
          <p:nvPr/>
        </p:nvSpPr>
        <p:spPr>
          <a:xfrm>
            <a:off x="4791080" y="1455704"/>
            <a:ext cx="1009776" cy="300082"/>
          </a:xfrm>
          <a:prstGeom prst="rect">
            <a:avLst/>
          </a:prstGeom>
          <a:noFill/>
        </p:spPr>
        <p:txBody>
          <a:bodyPr wrap="square" rtlCol="0">
            <a:spAutoFit/>
          </a:bodyPr>
          <a:lstStyle/>
          <a:p>
            <a:pPr algn="r"/>
            <a:r>
              <a:rPr lang="en-US" dirty="0">
                <a:solidFill>
                  <a:srgbClr val="444345"/>
                </a:solidFill>
                <a:latin typeface="Source Sans Pro" panose="020B0503030403020204" pitchFamily="34" charset="0"/>
                <a:ea typeface="Source Sans Pro" panose="020B0503030403020204" pitchFamily="34" charset="0"/>
              </a:rPr>
              <a:t>Consultant</a:t>
            </a:r>
          </a:p>
        </p:txBody>
      </p:sp>
      <p:sp>
        <p:nvSpPr>
          <p:cNvPr id="25" name="TextBox 24">
            <a:extLst>
              <a:ext uri="{FF2B5EF4-FFF2-40B4-BE49-F238E27FC236}">
                <a16:creationId xmlns:a16="http://schemas.microsoft.com/office/drawing/2014/main" id="{6C99A5FF-C913-4BF3-946A-68623E34D1B1}"/>
              </a:ext>
            </a:extLst>
          </p:cNvPr>
          <p:cNvSpPr txBox="1"/>
          <p:nvPr/>
        </p:nvSpPr>
        <p:spPr>
          <a:xfrm>
            <a:off x="4840289" y="2519704"/>
            <a:ext cx="1258671" cy="300082"/>
          </a:xfrm>
          <a:prstGeom prst="rect">
            <a:avLst/>
          </a:prstGeom>
          <a:noFill/>
        </p:spPr>
        <p:txBody>
          <a:bodyPr wrap="square" rtlCol="0">
            <a:spAutoFit/>
          </a:bodyPr>
          <a:lstStyle/>
          <a:p>
            <a:pPr algn="r"/>
            <a:r>
              <a:rPr lang="en-US" dirty="0">
                <a:solidFill>
                  <a:srgbClr val="444345"/>
                </a:solidFill>
                <a:latin typeface="Source Sans Pro" panose="020B0503030403020204" pitchFamily="34" charset="0"/>
                <a:ea typeface="Source Sans Pro" panose="020B0503030403020204" pitchFamily="34" charset="0"/>
              </a:rPr>
              <a:t>PO</a:t>
            </a:r>
          </a:p>
        </p:txBody>
      </p:sp>
      <p:sp>
        <p:nvSpPr>
          <p:cNvPr id="26" name="TextBox 25">
            <a:extLst>
              <a:ext uri="{FF2B5EF4-FFF2-40B4-BE49-F238E27FC236}">
                <a16:creationId xmlns:a16="http://schemas.microsoft.com/office/drawing/2014/main" id="{01B03AB3-2BD0-4BB6-A5B8-AAE3C5440EAA}"/>
              </a:ext>
            </a:extLst>
          </p:cNvPr>
          <p:cNvSpPr txBox="1"/>
          <p:nvPr/>
        </p:nvSpPr>
        <p:spPr>
          <a:xfrm>
            <a:off x="4876930" y="3449509"/>
            <a:ext cx="923925" cy="300082"/>
          </a:xfrm>
          <a:prstGeom prst="rect">
            <a:avLst/>
          </a:prstGeom>
          <a:noFill/>
        </p:spPr>
        <p:txBody>
          <a:bodyPr wrap="square" rtlCol="0">
            <a:spAutoFit/>
          </a:bodyPr>
          <a:lstStyle/>
          <a:p>
            <a:pPr algn="r"/>
            <a:r>
              <a:rPr lang="en-US" dirty="0">
                <a:solidFill>
                  <a:srgbClr val="444345"/>
                </a:solidFill>
                <a:latin typeface="Source Sans Pro" panose="020B0503030403020204" pitchFamily="34" charset="0"/>
                <a:ea typeface="Source Sans Pro" panose="020B0503030403020204" pitchFamily="34" charset="0"/>
              </a:rPr>
              <a:t>BA/RM</a:t>
            </a:r>
          </a:p>
        </p:txBody>
      </p:sp>
      <p:cxnSp>
        <p:nvCxnSpPr>
          <p:cNvPr id="27" name="Straight Connector 26">
            <a:extLst>
              <a:ext uri="{FF2B5EF4-FFF2-40B4-BE49-F238E27FC236}">
                <a16:creationId xmlns:a16="http://schemas.microsoft.com/office/drawing/2014/main" id="{B724B66F-8987-4E05-AAB7-0D1FF143EFF5}"/>
              </a:ext>
            </a:extLst>
          </p:cNvPr>
          <p:cNvCxnSpPr>
            <a:cxnSpLocks/>
          </p:cNvCxnSpPr>
          <p:nvPr/>
        </p:nvCxnSpPr>
        <p:spPr>
          <a:xfrm>
            <a:off x="738909" y="494439"/>
            <a:ext cx="7583055" cy="0"/>
          </a:xfrm>
          <a:prstGeom prst="line">
            <a:avLst/>
          </a:prstGeom>
          <a:ln w="34925" cap="rnd">
            <a:solidFill>
              <a:srgbClr val="FFFFFF"/>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F8E5260-B53D-4306-9C44-3B06531B369A}"/>
              </a:ext>
            </a:extLst>
          </p:cNvPr>
          <p:cNvCxnSpPr>
            <a:cxnSpLocks/>
          </p:cNvCxnSpPr>
          <p:nvPr/>
        </p:nvCxnSpPr>
        <p:spPr>
          <a:xfrm>
            <a:off x="738909" y="4613857"/>
            <a:ext cx="7583055" cy="0"/>
          </a:xfrm>
          <a:prstGeom prst="line">
            <a:avLst/>
          </a:prstGeom>
          <a:ln w="34925" cap="rnd">
            <a:solidFill>
              <a:srgbClr val="FFFFFF"/>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16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469497-0B6A-4480-A5F8-BBCADEB590D2}"/>
              </a:ext>
            </a:extLst>
          </p:cNvPr>
          <p:cNvSpPr>
            <a:spLocks noGrp="1"/>
          </p:cNvSpPr>
          <p:nvPr>
            <p:ph type="title"/>
          </p:nvPr>
        </p:nvSpPr>
        <p:spPr/>
        <p:txBody>
          <a:bodyPr/>
          <a:lstStyle/>
          <a:p>
            <a:r>
              <a:rPr lang="ru-RU" sz="2400" dirty="0">
                <a:latin typeface="Source Sans Pro Light" panose="020B0403030403020204" pitchFamily="34" charset="0"/>
                <a:ea typeface="Source Sans Pro Light" panose="020B0403030403020204" pitchFamily="34" charset="0"/>
              </a:rPr>
              <a:t>В ближайшие 30 минут...</a:t>
            </a:r>
            <a:endParaRPr lang="en-US" sz="2400" dirty="0">
              <a:latin typeface="Source Sans Pro Light" panose="020B0403030403020204" pitchFamily="34" charset="0"/>
              <a:ea typeface="Source Sans Pro Light" panose="020B0403030403020204" pitchFamily="34" charset="0"/>
            </a:endParaRPr>
          </a:p>
        </p:txBody>
      </p:sp>
      <p:sp>
        <p:nvSpPr>
          <p:cNvPr id="3" name="Text Placeholder 2">
            <a:extLst>
              <a:ext uri="{FF2B5EF4-FFF2-40B4-BE49-F238E27FC236}">
                <a16:creationId xmlns:a16="http://schemas.microsoft.com/office/drawing/2014/main" id="{1011809A-EAA8-44E7-B85E-7FC13E1C7BF7}"/>
              </a:ext>
            </a:extLst>
          </p:cNvPr>
          <p:cNvSpPr>
            <a:spLocks noGrp="1"/>
          </p:cNvSpPr>
          <p:nvPr>
            <p:ph type="body" sz="quarter" idx="12"/>
          </p:nvPr>
        </p:nvSpPr>
        <p:spPr>
          <a:xfrm>
            <a:off x="357188" y="1558903"/>
            <a:ext cx="356616" cy="356616"/>
          </a:xfrm>
        </p:spPr>
        <p:txBody>
          <a:bodyPr/>
          <a:lstStyle/>
          <a:p>
            <a:r>
              <a:rPr lang="en-US" dirty="0">
                <a:latin typeface="Source Sans Pro" panose="020B0503030403020204" pitchFamily="34" charset="0"/>
                <a:ea typeface="Source Sans Pro" panose="020B0503030403020204" pitchFamily="34" charset="0"/>
              </a:rPr>
              <a:t>1</a:t>
            </a:r>
          </a:p>
        </p:txBody>
      </p:sp>
      <p:sp>
        <p:nvSpPr>
          <p:cNvPr id="6" name="Text Placeholder 5">
            <a:extLst>
              <a:ext uri="{FF2B5EF4-FFF2-40B4-BE49-F238E27FC236}">
                <a16:creationId xmlns:a16="http://schemas.microsoft.com/office/drawing/2014/main" id="{22AEFAF4-E36A-47E0-B12F-F89BCD0D18ED}"/>
              </a:ext>
            </a:extLst>
          </p:cNvPr>
          <p:cNvSpPr>
            <a:spLocks noGrp="1"/>
          </p:cNvSpPr>
          <p:nvPr>
            <p:ph type="body" sz="quarter" idx="13"/>
          </p:nvPr>
        </p:nvSpPr>
        <p:spPr>
          <a:xfrm>
            <a:off x="710972" y="1558903"/>
            <a:ext cx="3632428" cy="356616"/>
          </a:xfrm>
        </p:spPr>
        <p:txBody>
          <a:bodyPr/>
          <a:lstStyle/>
          <a:p>
            <a:r>
              <a:rPr lang="ru-RU" b="0" dirty="0">
                <a:solidFill>
                  <a:srgbClr val="444345"/>
                </a:solidFill>
                <a:latin typeface="Source Sans Pro" panose="020B0503030403020204" pitchFamily="34" charset="0"/>
                <a:ea typeface="Source Sans Pro" panose="020B0503030403020204" pitchFamily="34" charset="0"/>
              </a:rPr>
              <a:t>Тест на супергероя</a:t>
            </a:r>
            <a:endParaRPr lang="en-US" b="0" dirty="0">
              <a:solidFill>
                <a:srgbClr val="444345"/>
              </a:solidFill>
              <a:latin typeface="Source Sans Pro" panose="020B0503030403020204" pitchFamily="34" charset="0"/>
              <a:ea typeface="Source Sans Pro" panose="020B0503030403020204" pitchFamily="34" charset="0"/>
            </a:endParaRPr>
          </a:p>
        </p:txBody>
      </p:sp>
      <p:sp>
        <p:nvSpPr>
          <p:cNvPr id="8" name="Text Placeholder 7">
            <a:extLst>
              <a:ext uri="{FF2B5EF4-FFF2-40B4-BE49-F238E27FC236}">
                <a16:creationId xmlns:a16="http://schemas.microsoft.com/office/drawing/2014/main" id="{89ACF320-1245-4B0C-AF78-38308DDE7934}"/>
              </a:ext>
            </a:extLst>
          </p:cNvPr>
          <p:cNvSpPr>
            <a:spLocks noGrp="1"/>
          </p:cNvSpPr>
          <p:nvPr>
            <p:ph type="body" sz="quarter" idx="15"/>
          </p:nvPr>
        </p:nvSpPr>
        <p:spPr>
          <a:xfrm>
            <a:off x="357188" y="2164432"/>
            <a:ext cx="356616" cy="356616"/>
          </a:xfrm>
        </p:spPr>
        <p:txBody>
          <a:bodyPr/>
          <a:lstStyle/>
          <a:p>
            <a:r>
              <a:rPr lang="ru-RU" dirty="0">
                <a:latin typeface="Source Sans Pro" panose="020B0503030403020204" pitchFamily="34" charset="0"/>
                <a:ea typeface="Source Sans Pro" panose="020B0503030403020204" pitchFamily="34" charset="0"/>
              </a:rPr>
              <a:t>2</a:t>
            </a:r>
            <a:endParaRPr lang="en-US" dirty="0">
              <a:latin typeface="Source Sans Pro" panose="020B0503030403020204" pitchFamily="34" charset="0"/>
              <a:ea typeface="Source Sans Pro" panose="020B0503030403020204" pitchFamily="34" charset="0"/>
            </a:endParaRPr>
          </a:p>
        </p:txBody>
      </p:sp>
      <p:sp>
        <p:nvSpPr>
          <p:cNvPr id="12" name="Text Placeholder 11">
            <a:extLst>
              <a:ext uri="{FF2B5EF4-FFF2-40B4-BE49-F238E27FC236}">
                <a16:creationId xmlns:a16="http://schemas.microsoft.com/office/drawing/2014/main" id="{9881AAF1-B75E-429F-ACDA-79337AF01CDA}"/>
              </a:ext>
            </a:extLst>
          </p:cNvPr>
          <p:cNvSpPr>
            <a:spLocks noGrp="1"/>
          </p:cNvSpPr>
          <p:nvPr>
            <p:ph type="body" sz="quarter" idx="16"/>
          </p:nvPr>
        </p:nvSpPr>
        <p:spPr>
          <a:xfrm>
            <a:off x="357188" y="2769961"/>
            <a:ext cx="356616" cy="356616"/>
          </a:xfrm>
        </p:spPr>
        <p:txBody>
          <a:bodyPr/>
          <a:lstStyle/>
          <a:p>
            <a:r>
              <a:rPr lang="ru-RU" dirty="0">
                <a:latin typeface="Source Sans Pro" panose="020B0503030403020204" pitchFamily="34" charset="0"/>
                <a:ea typeface="Source Sans Pro" panose="020B0503030403020204" pitchFamily="34" charset="0"/>
              </a:rPr>
              <a:t>3</a:t>
            </a:r>
            <a:endParaRPr lang="en-US" dirty="0">
              <a:latin typeface="Source Sans Pro" panose="020B0503030403020204" pitchFamily="34" charset="0"/>
              <a:ea typeface="Source Sans Pro" panose="020B0503030403020204" pitchFamily="34" charset="0"/>
            </a:endParaRPr>
          </a:p>
        </p:txBody>
      </p:sp>
      <p:sp>
        <p:nvSpPr>
          <p:cNvPr id="13" name="Text Placeholder 12">
            <a:extLst>
              <a:ext uri="{FF2B5EF4-FFF2-40B4-BE49-F238E27FC236}">
                <a16:creationId xmlns:a16="http://schemas.microsoft.com/office/drawing/2014/main" id="{BD119252-76E7-4569-8E5B-92C8878CD275}"/>
              </a:ext>
            </a:extLst>
          </p:cNvPr>
          <p:cNvSpPr>
            <a:spLocks noGrp="1"/>
          </p:cNvSpPr>
          <p:nvPr>
            <p:ph type="body" sz="quarter" idx="17"/>
          </p:nvPr>
        </p:nvSpPr>
        <p:spPr>
          <a:xfrm>
            <a:off x="357188" y="3375490"/>
            <a:ext cx="356616" cy="356616"/>
          </a:xfrm>
        </p:spPr>
        <p:txBody>
          <a:bodyPr/>
          <a:lstStyle/>
          <a:p>
            <a:r>
              <a:rPr lang="ru-RU" dirty="0">
                <a:latin typeface="Source Sans Pro" panose="020B0503030403020204" pitchFamily="34" charset="0"/>
                <a:ea typeface="Source Sans Pro" panose="020B0503030403020204" pitchFamily="34" charset="0"/>
              </a:rPr>
              <a:t>4</a:t>
            </a:r>
            <a:endParaRPr lang="en-US" dirty="0">
              <a:latin typeface="Source Sans Pro" panose="020B0503030403020204" pitchFamily="34" charset="0"/>
              <a:ea typeface="Source Sans Pro" panose="020B0503030403020204" pitchFamily="34" charset="0"/>
            </a:endParaRPr>
          </a:p>
        </p:txBody>
      </p:sp>
      <p:sp>
        <p:nvSpPr>
          <p:cNvPr id="15" name="Text Placeholder 14">
            <a:extLst>
              <a:ext uri="{FF2B5EF4-FFF2-40B4-BE49-F238E27FC236}">
                <a16:creationId xmlns:a16="http://schemas.microsoft.com/office/drawing/2014/main" id="{B9F4C3D4-D2DC-4235-8ECD-4A132DEE62A8}"/>
              </a:ext>
            </a:extLst>
          </p:cNvPr>
          <p:cNvSpPr>
            <a:spLocks noGrp="1"/>
          </p:cNvSpPr>
          <p:nvPr>
            <p:ph type="body" sz="quarter" idx="19"/>
          </p:nvPr>
        </p:nvSpPr>
        <p:spPr>
          <a:xfrm>
            <a:off x="710972" y="2164020"/>
            <a:ext cx="3632428" cy="356616"/>
          </a:xfrm>
        </p:spPr>
        <p:txBody>
          <a:bodyPr/>
          <a:lstStyle/>
          <a:p>
            <a:r>
              <a:rPr lang="ru-RU" b="0" dirty="0">
                <a:solidFill>
                  <a:srgbClr val="444345"/>
                </a:solidFill>
                <a:latin typeface="Source Sans Pro" panose="020B0503030403020204" pitchFamily="34" charset="0"/>
                <a:ea typeface="Source Sans Pro" panose="020B0503030403020204" pitchFamily="34" charset="0"/>
              </a:rPr>
              <a:t>Куда Растут ИТ проекты</a:t>
            </a:r>
            <a:endParaRPr lang="en-US" b="0" dirty="0">
              <a:solidFill>
                <a:srgbClr val="444345"/>
              </a:solidFill>
              <a:latin typeface="Source Sans Pro" panose="020B0503030403020204" pitchFamily="34" charset="0"/>
              <a:ea typeface="Source Sans Pro" panose="020B0503030403020204" pitchFamily="34" charset="0"/>
            </a:endParaRPr>
          </a:p>
        </p:txBody>
      </p:sp>
      <p:sp>
        <p:nvSpPr>
          <p:cNvPr id="16" name="Text Placeholder 15">
            <a:extLst>
              <a:ext uri="{FF2B5EF4-FFF2-40B4-BE49-F238E27FC236}">
                <a16:creationId xmlns:a16="http://schemas.microsoft.com/office/drawing/2014/main" id="{766C5E0D-4A64-4C3E-8FB2-8A312FFFC055}"/>
              </a:ext>
            </a:extLst>
          </p:cNvPr>
          <p:cNvSpPr>
            <a:spLocks noGrp="1"/>
          </p:cNvSpPr>
          <p:nvPr>
            <p:ph type="body" sz="quarter" idx="20"/>
          </p:nvPr>
        </p:nvSpPr>
        <p:spPr>
          <a:xfrm>
            <a:off x="710972" y="2769137"/>
            <a:ext cx="3632428" cy="356616"/>
          </a:xfrm>
        </p:spPr>
        <p:txBody>
          <a:bodyPr/>
          <a:lstStyle/>
          <a:p>
            <a:r>
              <a:rPr lang="ru-RU" b="0" dirty="0">
                <a:solidFill>
                  <a:srgbClr val="444345"/>
                </a:solidFill>
                <a:latin typeface="Source Sans Pro" panose="020B0503030403020204" pitchFamily="34" charset="0"/>
                <a:ea typeface="Source Sans Pro" panose="020B0503030403020204" pitchFamily="34" charset="0"/>
              </a:rPr>
              <a:t>Почему Герои заканчивают плохо</a:t>
            </a:r>
            <a:endParaRPr lang="en-US" b="0" dirty="0">
              <a:solidFill>
                <a:srgbClr val="444345"/>
              </a:solidFill>
              <a:latin typeface="Source Sans Pro" panose="020B0503030403020204" pitchFamily="34" charset="0"/>
              <a:ea typeface="Source Sans Pro" panose="020B0503030403020204" pitchFamily="34" charset="0"/>
            </a:endParaRPr>
          </a:p>
        </p:txBody>
      </p:sp>
      <p:sp>
        <p:nvSpPr>
          <p:cNvPr id="17" name="Text Placeholder 16">
            <a:extLst>
              <a:ext uri="{FF2B5EF4-FFF2-40B4-BE49-F238E27FC236}">
                <a16:creationId xmlns:a16="http://schemas.microsoft.com/office/drawing/2014/main" id="{8E13AB72-6B64-429A-9ABC-0A33387FE474}"/>
              </a:ext>
            </a:extLst>
          </p:cNvPr>
          <p:cNvSpPr>
            <a:spLocks noGrp="1"/>
          </p:cNvSpPr>
          <p:nvPr>
            <p:ph type="body" sz="quarter" idx="21"/>
          </p:nvPr>
        </p:nvSpPr>
        <p:spPr>
          <a:xfrm>
            <a:off x="710972" y="3374254"/>
            <a:ext cx="3632428" cy="356616"/>
          </a:xfrm>
        </p:spPr>
        <p:txBody>
          <a:bodyPr/>
          <a:lstStyle/>
          <a:p>
            <a:r>
              <a:rPr lang="ru-RU" b="0" dirty="0">
                <a:solidFill>
                  <a:srgbClr val="444345"/>
                </a:solidFill>
                <a:latin typeface="Source Sans Pro" panose="020B0503030403020204" pitchFamily="34" charset="0"/>
                <a:ea typeface="Source Sans Pro" panose="020B0503030403020204" pitchFamily="34" charset="0"/>
              </a:rPr>
              <a:t>как перейти в другую лигу</a:t>
            </a:r>
            <a:endParaRPr lang="en-US" b="0" dirty="0">
              <a:solidFill>
                <a:srgbClr val="444345"/>
              </a:solidFill>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C31A136C-32F7-4901-B504-DC95D308D7ED}"/>
              </a:ext>
            </a:extLst>
          </p:cNvPr>
          <p:cNvSpPr>
            <a:spLocks noGrp="1"/>
          </p:cNvSpPr>
          <p:nvPr>
            <p:ph type="sldNum" sz="quarter" idx="4"/>
          </p:nvPr>
        </p:nvSpPr>
        <p:spPr/>
        <p:txBody>
          <a:bodyPr/>
          <a:lstStyle/>
          <a:p>
            <a:fld id="{3A707DD9-E92B-45E8-BE0A-E6B2EDF345EB}" type="slidenum">
              <a:rPr lang="en-US" smtClean="0"/>
              <a:pPr/>
              <a:t>3</a:t>
            </a:fld>
            <a:endParaRPr lang="en-US" dirty="0"/>
          </a:p>
        </p:txBody>
      </p:sp>
      <p:pic>
        <p:nvPicPr>
          <p:cNvPr id="1026" name="Picture 2" descr="Growth is a Decision | Blumer CPAs">
            <a:extLst>
              <a:ext uri="{FF2B5EF4-FFF2-40B4-BE49-F238E27FC236}">
                <a16:creationId xmlns:a16="http://schemas.microsoft.com/office/drawing/2014/main" id="{056D5542-3B5D-49BC-BD87-0F11D8511F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88031"/>
            <a:ext cx="4572000" cy="177641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4079A360-5B99-476D-8FA9-C62E78853A0C}"/>
              </a:ext>
            </a:extLst>
          </p:cNvPr>
          <p:cNvGrpSpPr/>
          <p:nvPr/>
        </p:nvGrpSpPr>
        <p:grpSpPr>
          <a:xfrm>
            <a:off x="398454" y="-1782571"/>
            <a:ext cx="7788728" cy="1290286"/>
            <a:chOff x="337457" y="-1693486"/>
            <a:chExt cx="8920842" cy="1477833"/>
          </a:xfrm>
        </p:grpSpPr>
        <p:pic>
          <p:nvPicPr>
            <p:cNvPr id="10" name="Picture 9">
              <a:extLst>
                <a:ext uri="{FF2B5EF4-FFF2-40B4-BE49-F238E27FC236}">
                  <a16:creationId xmlns:a16="http://schemas.microsoft.com/office/drawing/2014/main" id="{F7CB4496-C803-4EB9-9921-044C6D2774F8}"/>
                </a:ext>
              </a:extLst>
            </p:cNvPr>
            <p:cNvPicPr>
              <a:picLocks noChangeAspect="1"/>
            </p:cNvPicPr>
            <p:nvPr/>
          </p:nvPicPr>
          <p:blipFill>
            <a:blip r:embed="rId4"/>
            <a:stretch>
              <a:fillRect/>
            </a:stretch>
          </p:blipFill>
          <p:spPr>
            <a:xfrm>
              <a:off x="358774" y="-889780"/>
              <a:ext cx="8899525" cy="674127"/>
            </a:xfrm>
            <a:prstGeom prst="rect">
              <a:avLst/>
            </a:prstGeom>
          </p:spPr>
        </p:pic>
        <p:pic>
          <p:nvPicPr>
            <p:cNvPr id="11" name="Picture 10">
              <a:extLst>
                <a:ext uri="{FF2B5EF4-FFF2-40B4-BE49-F238E27FC236}">
                  <a16:creationId xmlns:a16="http://schemas.microsoft.com/office/drawing/2014/main" id="{D7A061BC-0080-4C80-BFCC-F68FA1F5576A}"/>
                </a:ext>
              </a:extLst>
            </p:cNvPr>
            <p:cNvPicPr>
              <a:picLocks noChangeAspect="1"/>
            </p:cNvPicPr>
            <p:nvPr/>
          </p:nvPicPr>
          <p:blipFill>
            <a:blip r:embed="rId5"/>
            <a:stretch>
              <a:fillRect/>
            </a:stretch>
          </p:blipFill>
          <p:spPr>
            <a:xfrm>
              <a:off x="337457" y="-1693486"/>
              <a:ext cx="8806543" cy="633944"/>
            </a:xfrm>
            <a:prstGeom prst="rect">
              <a:avLst/>
            </a:prstGeom>
          </p:spPr>
        </p:pic>
      </p:grpSp>
    </p:spTree>
    <p:extLst>
      <p:ext uri="{BB962C8B-B14F-4D97-AF65-F5344CB8AC3E}">
        <p14:creationId xmlns:p14="http://schemas.microsoft.com/office/powerpoint/2010/main" val="1606735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B6B4E6-6EF3-4682-9499-62C8B24EA4F6}"/>
              </a:ext>
            </a:extLst>
          </p:cNvPr>
          <p:cNvSpPr>
            <a:spLocks noGrp="1"/>
          </p:cNvSpPr>
          <p:nvPr>
            <p:ph type="sldNum" sz="quarter" idx="4294967295"/>
          </p:nvPr>
        </p:nvSpPr>
        <p:spPr>
          <a:xfrm>
            <a:off x="7770813" y="4826000"/>
            <a:ext cx="1373187" cy="317500"/>
          </a:xfrm>
          <a:prstGeom prst="rect">
            <a:avLst/>
          </a:prstGeom>
        </p:spPr>
        <p:txBody>
          <a:bodyPr/>
          <a:lstStyle/>
          <a:p>
            <a:fld id="{3A707DD9-E92B-45E8-BE0A-E6B2EDF345EB}" type="slidenum">
              <a:rPr lang="en-US" smtClean="0"/>
              <a:pPr/>
              <a:t>4</a:t>
            </a:fld>
            <a:endParaRPr lang="en-US" dirty="0"/>
          </a:p>
        </p:txBody>
      </p:sp>
      <p:grpSp>
        <p:nvGrpSpPr>
          <p:cNvPr id="3" name="Group 2">
            <a:extLst>
              <a:ext uri="{FF2B5EF4-FFF2-40B4-BE49-F238E27FC236}">
                <a16:creationId xmlns:a16="http://schemas.microsoft.com/office/drawing/2014/main" id="{71398697-53B1-4181-8A88-440162209AF1}"/>
              </a:ext>
            </a:extLst>
          </p:cNvPr>
          <p:cNvGrpSpPr/>
          <p:nvPr/>
        </p:nvGrpSpPr>
        <p:grpSpPr>
          <a:xfrm>
            <a:off x="498249" y="-1578511"/>
            <a:ext cx="7788728" cy="1290286"/>
            <a:chOff x="337457" y="-1693486"/>
            <a:chExt cx="8920842" cy="1477833"/>
          </a:xfrm>
        </p:grpSpPr>
        <p:pic>
          <p:nvPicPr>
            <p:cNvPr id="4" name="Picture 3">
              <a:extLst>
                <a:ext uri="{FF2B5EF4-FFF2-40B4-BE49-F238E27FC236}">
                  <a16:creationId xmlns:a16="http://schemas.microsoft.com/office/drawing/2014/main" id="{54828AF3-2E00-4599-B887-AE2865C0AB65}"/>
                </a:ext>
              </a:extLst>
            </p:cNvPr>
            <p:cNvPicPr>
              <a:picLocks noChangeAspect="1"/>
            </p:cNvPicPr>
            <p:nvPr/>
          </p:nvPicPr>
          <p:blipFill>
            <a:blip r:embed="rId3"/>
            <a:stretch>
              <a:fillRect/>
            </a:stretch>
          </p:blipFill>
          <p:spPr>
            <a:xfrm>
              <a:off x="358774" y="-889780"/>
              <a:ext cx="8899525" cy="674127"/>
            </a:xfrm>
            <a:prstGeom prst="rect">
              <a:avLst/>
            </a:prstGeom>
          </p:spPr>
        </p:pic>
        <p:pic>
          <p:nvPicPr>
            <p:cNvPr id="5" name="Picture 4">
              <a:extLst>
                <a:ext uri="{FF2B5EF4-FFF2-40B4-BE49-F238E27FC236}">
                  <a16:creationId xmlns:a16="http://schemas.microsoft.com/office/drawing/2014/main" id="{7B75D6B0-12D5-464B-9727-1E04560B8B3B}"/>
                </a:ext>
              </a:extLst>
            </p:cNvPr>
            <p:cNvPicPr>
              <a:picLocks noChangeAspect="1"/>
            </p:cNvPicPr>
            <p:nvPr/>
          </p:nvPicPr>
          <p:blipFill>
            <a:blip r:embed="rId4"/>
            <a:stretch>
              <a:fillRect/>
            </a:stretch>
          </p:blipFill>
          <p:spPr>
            <a:xfrm>
              <a:off x="337457" y="-1693486"/>
              <a:ext cx="8806543" cy="633944"/>
            </a:xfrm>
            <a:prstGeom prst="rect">
              <a:avLst/>
            </a:prstGeom>
          </p:spPr>
        </p:pic>
      </p:grpSp>
      <p:grpSp>
        <p:nvGrpSpPr>
          <p:cNvPr id="11" name="Group 10">
            <a:extLst>
              <a:ext uri="{FF2B5EF4-FFF2-40B4-BE49-F238E27FC236}">
                <a16:creationId xmlns:a16="http://schemas.microsoft.com/office/drawing/2014/main" id="{D1168DE2-5195-497F-AC73-D1B07803286B}"/>
              </a:ext>
            </a:extLst>
          </p:cNvPr>
          <p:cNvGrpSpPr/>
          <p:nvPr/>
        </p:nvGrpSpPr>
        <p:grpSpPr>
          <a:xfrm>
            <a:off x="3492000" y="1491750"/>
            <a:ext cx="2160000" cy="2160000"/>
            <a:chOff x="3492000" y="1422400"/>
            <a:chExt cx="2160000" cy="2160000"/>
          </a:xfrm>
        </p:grpSpPr>
        <p:sp>
          <p:nvSpPr>
            <p:cNvPr id="10" name="Oval 9">
              <a:extLst>
                <a:ext uri="{FF2B5EF4-FFF2-40B4-BE49-F238E27FC236}">
                  <a16:creationId xmlns:a16="http://schemas.microsoft.com/office/drawing/2014/main" id="{72F7B51A-1910-4829-9027-9CC1B20F059D}"/>
                </a:ext>
              </a:extLst>
            </p:cNvPr>
            <p:cNvSpPr>
              <a:spLocks noChangeAspect="1"/>
            </p:cNvSpPr>
            <p:nvPr/>
          </p:nvSpPr>
          <p:spPr>
            <a:xfrm>
              <a:off x="3492000" y="1422400"/>
              <a:ext cx="2160000" cy="2160000"/>
            </a:xfrm>
            <a:prstGeom prst="ellipse">
              <a:avLst/>
            </a:prstGeom>
            <a:solidFill>
              <a:srgbClr val="2135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ource Sans Pro" panose="020B0503030403020204" pitchFamily="34" charset="0"/>
                <a:ea typeface="Source Sans Pro" panose="020B0503030403020204" pitchFamily="34" charset="0"/>
              </a:endParaRPr>
            </a:p>
          </p:txBody>
        </p:sp>
        <p:sp>
          <p:nvSpPr>
            <p:cNvPr id="9" name="Oval 8">
              <a:extLst>
                <a:ext uri="{FF2B5EF4-FFF2-40B4-BE49-F238E27FC236}">
                  <a16:creationId xmlns:a16="http://schemas.microsoft.com/office/drawing/2014/main" id="{5824ACB1-539F-4F99-896E-237A4B945261}"/>
                </a:ext>
              </a:extLst>
            </p:cNvPr>
            <p:cNvSpPr>
              <a:spLocks noChangeAspect="1"/>
            </p:cNvSpPr>
            <p:nvPr/>
          </p:nvSpPr>
          <p:spPr>
            <a:xfrm>
              <a:off x="3672848" y="1602400"/>
              <a:ext cx="1798304" cy="1800000"/>
            </a:xfrm>
            <a:prstGeom prst="ellipse">
              <a:avLst/>
            </a:prstGeom>
            <a:solidFill>
              <a:srgbClr val="21355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ource Sans Pro" panose="020B0503030403020204" pitchFamily="34" charset="0"/>
                <a:ea typeface="Source Sans Pro" panose="020B0503030403020204" pitchFamily="34" charset="0"/>
              </a:endParaRPr>
            </a:p>
          </p:txBody>
        </p:sp>
        <p:sp>
          <p:nvSpPr>
            <p:cNvPr id="8" name="Oval 7">
              <a:extLst>
                <a:ext uri="{FF2B5EF4-FFF2-40B4-BE49-F238E27FC236}">
                  <a16:creationId xmlns:a16="http://schemas.microsoft.com/office/drawing/2014/main" id="{6D4058F8-D6FB-40BF-9FBA-5AAA00F67853}"/>
                </a:ext>
              </a:extLst>
            </p:cNvPr>
            <p:cNvSpPr>
              <a:spLocks noChangeAspect="1"/>
            </p:cNvSpPr>
            <p:nvPr/>
          </p:nvSpPr>
          <p:spPr>
            <a:xfrm>
              <a:off x="3852890" y="1782400"/>
              <a:ext cx="1438220" cy="1440000"/>
            </a:xfrm>
            <a:prstGeom prst="ellipse">
              <a:avLst/>
            </a:prstGeom>
            <a:solidFill>
              <a:srgbClr val="21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ource Sans Pro" panose="020B0503030403020204" pitchFamily="34" charset="0"/>
                  <a:ea typeface="Source Sans Pro" panose="020B0503030403020204" pitchFamily="34" charset="0"/>
                  <a:hlinkClick r:id="rId5"/>
                </a:rPr>
                <a:t>QUIZ</a:t>
              </a:r>
              <a:endParaRPr lang="en-US" sz="2400" dirty="0">
                <a:latin typeface="Source Sans Pro" panose="020B0503030403020204" pitchFamily="34" charset="0"/>
                <a:ea typeface="Source Sans Pro" panose="020B0503030403020204" pitchFamily="34" charset="0"/>
              </a:endParaRPr>
            </a:p>
          </p:txBody>
        </p:sp>
      </p:grpSp>
      <p:grpSp>
        <p:nvGrpSpPr>
          <p:cNvPr id="22" name="Group 21">
            <a:extLst>
              <a:ext uri="{FF2B5EF4-FFF2-40B4-BE49-F238E27FC236}">
                <a16:creationId xmlns:a16="http://schemas.microsoft.com/office/drawing/2014/main" id="{D6210FD0-E927-49AE-9C3D-7FA9C5184C0E}"/>
              </a:ext>
            </a:extLst>
          </p:cNvPr>
          <p:cNvGrpSpPr/>
          <p:nvPr/>
        </p:nvGrpSpPr>
        <p:grpSpPr>
          <a:xfrm>
            <a:off x="5724547" y="606717"/>
            <a:ext cx="1460365" cy="1460365"/>
            <a:chOff x="6555006" y="440983"/>
            <a:chExt cx="1632177" cy="1632177"/>
          </a:xfrm>
        </p:grpSpPr>
        <p:grpSp>
          <p:nvGrpSpPr>
            <p:cNvPr id="15" name="Graphic 12">
              <a:extLst>
                <a:ext uri="{FF2B5EF4-FFF2-40B4-BE49-F238E27FC236}">
                  <a16:creationId xmlns:a16="http://schemas.microsoft.com/office/drawing/2014/main" id="{533DB6AE-4DA2-42B5-831E-2A0B3B7AABA8}"/>
                </a:ext>
              </a:extLst>
            </p:cNvPr>
            <p:cNvGrpSpPr/>
            <p:nvPr/>
          </p:nvGrpSpPr>
          <p:grpSpPr>
            <a:xfrm>
              <a:off x="6943990" y="888515"/>
              <a:ext cx="854181" cy="680617"/>
              <a:chOff x="6943990" y="888515"/>
              <a:chExt cx="854181" cy="680617"/>
            </a:xfrm>
            <a:solidFill>
              <a:srgbClr val="FFBE00"/>
            </a:solidFill>
          </p:grpSpPr>
          <p:sp>
            <p:nvSpPr>
              <p:cNvPr id="16" name="Freeform: Shape 15">
                <a:extLst>
                  <a:ext uri="{FF2B5EF4-FFF2-40B4-BE49-F238E27FC236}">
                    <a16:creationId xmlns:a16="http://schemas.microsoft.com/office/drawing/2014/main" id="{57FECEF0-EADD-4B31-BFED-F195840427BD}"/>
                  </a:ext>
                </a:extLst>
              </p:cNvPr>
              <p:cNvSpPr/>
              <p:nvPr/>
            </p:nvSpPr>
            <p:spPr>
              <a:xfrm>
                <a:off x="6943990" y="888515"/>
                <a:ext cx="321802" cy="680617"/>
              </a:xfrm>
              <a:custGeom>
                <a:avLst/>
                <a:gdLst>
                  <a:gd name="connsiteX0" fmla="*/ 321802 w 321802"/>
                  <a:gd name="connsiteY0" fmla="*/ 680618 h 680617"/>
                  <a:gd name="connsiteX1" fmla="*/ 292713 w 321802"/>
                  <a:gd name="connsiteY1" fmla="*/ 677538 h 680617"/>
                  <a:gd name="connsiteX2" fmla="*/ 18033 w 321802"/>
                  <a:gd name="connsiteY2" fmla="*/ 601326 h 680617"/>
                  <a:gd name="connsiteX3" fmla="*/ 0 w 321802"/>
                  <a:gd name="connsiteY3" fmla="*/ 589795 h 680617"/>
                  <a:gd name="connsiteX4" fmla="*/ 224688 w 321802"/>
                  <a:gd name="connsiteY4" fmla="*/ 0 h 680617"/>
                  <a:gd name="connsiteX5" fmla="*/ 321802 w 321802"/>
                  <a:gd name="connsiteY5" fmla="*/ 0 h 680617"/>
                  <a:gd name="connsiteX6" fmla="*/ 321802 w 321802"/>
                  <a:gd name="connsiteY6" fmla="*/ 680618 h 68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802" h="680617">
                    <a:moveTo>
                      <a:pt x="321802" y="680618"/>
                    </a:moveTo>
                    <a:lnTo>
                      <a:pt x="292713" y="677538"/>
                    </a:lnTo>
                    <a:cubicBezTo>
                      <a:pt x="108540" y="658083"/>
                      <a:pt x="21666" y="603616"/>
                      <a:pt x="18033" y="601326"/>
                    </a:cubicBezTo>
                    <a:lnTo>
                      <a:pt x="0" y="589795"/>
                    </a:lnTo>
                    <a:lnTo>
                      <a:pt x="224688" y="0"/>
                    </a:lnTo>
                    <a:lnTo>
                      <a:pt x="321802" y="0"/>
                    </a:lnTo>
                    <a:lnTo>
                      <a:pt x="321802" y="680618"/>
                    </a:lnTo>
                    <a:close/>
                  </a:path>
                </a:pathLst>
              </a:custGeom>
              <a:grpFill/>
              <a:ln w="328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EC9A066-83C7-470D-B605-9DBF1CDE24E6}"/>
                  </a:ext>
                </a:extLst>
              </p:cNvPr>
              <p:cNvSpPr/>
              <p:nvPr/>
            </p:nvSpPr>
            <p:spPr>
              <a:xfrm>
                <a:off x="7476396" y="888515"/>
                <a:ext cx="321775" cy="680617"/>
              </a:xfrm>
              <a:custGeom>
                <a:avLst/>
                <a:gdLst>
                  <a:gd name="connsiteX0" fmla="*/ 0 w 321775"/>
                  <a:gd name="connsiteY0" fmla="*/ 680618 h 680617"/>
                  <a:gd name="connsiteX1" fmla="*/ 0 w 321775"/>
                  <a:gd name="connsiteY1" fmla="*/ 0 h 680617"/>
                  <a:gd name="connsiteX2" fmla="*/ 97115 w 321775"/>
                  <a:gd name="connsiteY2" fmla="*/ 0 h 680617"/>
                  <a:gd name="connsiteX3" fmla="*/ 321776 w 321775"/>
                  <a:gd name="connsiteY3" fmla="*/ 589795 h 680617"/>
                  <a:gd name="connsiteX4" fmla="*/ 303743 w 321775"/>
                  <a:gd name="connsiteY4" fmla="*/ 601326 h 680617"/>
                  <a:gd name="connsiteX5" fmla="*/ 29063 w 321775"/>
                  <a:gd name="connsiteY5" fmla="*/ 677538 h 680617"/>
                  <a:gd name="connsiteX6" fmla="*/ 0 w 321775"/>
                  <a:gd name="connsiteY6" fmla="*/ 680618 h 68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775" h="680617">
                    <a:moveTo>
                      <a:pt x="0" y="680618"/>
                    </a:moveTo>
                    <a:lnTo>
                      <a:pt x="0" y="0"/>
                    </a:lnTo>
                    <a:lnTo>
                      <a:pt x="97115" y="0"/>
                    </a:lnTo>
                    <a:lnTo>
                      <a:pt x="321776" y="589795"/>
                    </a:lnTo>
                    <a:lnTo>
                      <a:pt x="303743" y="601326"/>
                    </a:lnTo>
                    <a:cubicBezTo>
                      <a:pt x="300110" y="603616"/>
                      <a:pt x="213236" y="658057"/>
                      <a:pt x="29063" y="677538"/>
                    </a:cubicBezTo>
                    <a:lnTo>
                      <a:pt x="0" y="680618"/>
                    </a:lnTo>
                    <a:close/>
                  </a:path>
                </a:pathLst>
              </a:custGeom>
              <a:grpFill/>
              <a:ln w="3284" cap="flat">
                <a:noFill/>
                <a:prstDash val="solid"/>
                <a:miter/>
              </a:ln>
            </p:spPr>
            <p:txBody>
              <a:bodyPr rtlCol="0" anchor="ctr"/>
              <a:lstStyle/>
              <a:p>
                <a:endParaRPr lang="en-US"/>
              </a:p>
            </p:txBody>
          </p:sp>
        </p:grpSp>
        <p:grpSp>
          <p:nvGrpSpPr>
            <p:cNvPr id="18" name="Graphic 12">
              <a:extLst>
                <a:ext uri="{FF2B5EF4-FFF2-40B4-BE49-F238E27FC236}">
                  <a16:creationId xmlns:a16="http://schemas.microsoft.com/office/drawing/2014/main" id="{533DB6AE-4DA2-42B5-831E-2A0B3B7AABA8}"/>
                </a:ext>
              </a:extLst>
            </p:cNvPr>
            <p:cNvGrpSpPr/>
            <p:nvPr/>
          </p:nvGrpSpPr>
          <p:grpSpPr>
            <a:xfrm>
              <a:off x="6555006" y="440983"/>
              <a:ext cx="1632177" cy="1632177"/>
              <a:chOff x="6555006" y="440983"/>
              <a:chExt cx="1632177" cy="1632177"/>
            </a:xfrm>
            <a:solidFill>
              <a:srgbClr val="444345"/>
            </a:solidFill>
          </p:grpSpPr>
          <p:sp>
            <p:nvSpPr>
              <p:cNvPr id="19" name="Freeform: Shape 18">
                <a:extLst>
                  <a:ext uri="{FF2B5EF4-FFF2-40B4-BE49-F238E27FC236}">
                    <a16:creationId xmlns:a16="http://schemas.microsoft.com/office/drawing/2014/main" id="{AB015190-D1F4-48B3-ACCE-F078987082B6}"/>
                  </a:ext>
                </a:extLst>
              </p:cNvPr>
              <p:cNvSpPr/>
              <p:nvPr/>
            </p:nvSpPr>
            <p:spPr>
              <a:xfrm>
                <a:off x="7213141" y="440983"/>
                <a:ext cx="315905" cy="315905"/>
              </a:xfrm>
              <a:custGeom>
                <a:avLst/>
                <a:gdLst>
                  <a:gd name="connsiteX0" fmla="*/ 315905 w 315905"/>
                  <a:gd name="connsiteY0" fmla="*/ 157953 h 315905"/>
                  <a:gd name="connsiteX1" fmla="*/ 157953 w 315905"/>
                  <a:gd name="connsiteY1" fmla="*/ 0 h 315905"/>
                  <a:gd name="connsiteX2" fmla="*/ 0 w 315905"/>
                  <a:gd name="connsiteY2" fmla="*/ 157953 h 315905"/>
                  <a:gd name="connsiteX3" fmla="*/ 157953 w 315905"/>
                  <a:gd name="connsiteY3" fmla="*/ 315905 h 315905"/>
                  <a:gd name="connsiteX4" fmla="*/ 315905 w 315905"/>
                  <a:gd name="connsiteY4" fmla="*/ 157953 h 315905"/>
                  <a:gd name="connsiteX5" fmla="*/ 157953 w 315905"/>
                  <a:gd name="connsiteY5" fmla="*/ 263254 h 315905"/>
                  <a:gd name="connsiteX6" fmla="*/ 52651 w 315905"/>
                  <a:gd name="connsiteY6" fmla="*/ 157953 h 315905"/>
                  <a:gd name="connsiteX7" fmla="*/ 157953 w 315905"/>
                  <a:gd name="connsiteY7" fmla="*/ 52651 h 315905"/>
                  <a:gd name="connsiteX8" fmla="*/ 263254 w 315905"/>
                  <a:gd name="connsiteY8" fmla="*/ 157953 h 315905"/>
                  <a:gd name="connsiteX9" fmla="*/ 157953 w 315905"/>
                  <a:gd name="connsiteY9" fmla="*/ 263254 h 31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905" h="315905">
                    <a:moveTo>
                      <a:pt x="315905" y="157953"/>
                    </a:moveTo>
                    <a:cubicBezTo>
                      <a:pt x="315905" y="70842"/>
                      <a:pt x="245063" y="0"/>
                      <a:pt x="157953" y="0"/>
                    </a:cubicBezTo>
                    <a:cubicBezTo>
                      <a:pt x="70842" y="0"/>
                      <a:pt x="0" y="70842"/>
                      <a:pt x="0" y="157953"/>
                    </a:cubicBezTo>
                    <a:cubicBezTo>
                      <a:pt x="0" y="245063"/>
                      <a:pt x="70842" y="315905"/>
                      <a:pt x="157953" y="315905"/>
                    </a:cubicBezTo>
                    <a:cubicBezTo>
                      <a:pt x="245063" y="315905"/>
                      <a:pt x="315905" y="245063"/>
                      <a:pt x="315905" y="157953"/>
                    </a:cubicBezTo>
                    <a:close/>
                    <a:moveTo>
                      <a:pt x="157953" y="263254"/>
                    </a:moveTo>
                    <a:cubicBezTo>
                      <a:pt x="99879" y="263254"/>
                      <a:pt x="52651" y="216027"/>
                      <a:pt x="52651" y="157953"/>
                    </a:cubicBezTo>
                    <a:cubicBezTo>
                      <a:pt x="52651" y="99879"/>
                      <a:pt x="99879" y="52651"/>
                      <a:pt x="157953" y="52651"/>
                    </a:cubicBezTo>
                    <a:cubicBezTo>
                      <a:pt x="216027" y="52651"/>
                      <a:pt x="263254" y="99879"/>
                      <a:pt x="263254" y="157953"/>
                    </a:cubicBezTo>
                    <a:cubicBezTo>
                      <a:pt x="263254" y="216027"/>
                      <a:pt x="216027" y="263254"/>
                      <a:pt x="157953" y="263254"/>
                    </a:cubicBezTo>
                    <a:close/>
                  </a:path>
                </a:pathLst>
              </a:custGeom>
              <a:grpFill/>
              <a:ln w="328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EAD5AF8-E852-4EDC-9EA7-87A5A810FD82}"/>
                  </a:ext>
                </a:extLst>
              </p:cNvPr>
              <p:cNvSpPr/>
              <p:nvPr/>
            </p:nvSpPr>
            <p:spPr>
              <a:xfrm>
                <a:off x="6976212" y="519959"/>
                <a:ext cx="1210970" cy="1184644"/>
              </a:xfrm>
              <a:custGeom>
                <a:avLst/>
                <a:gdLst>
                  <a:gd name="connsiteX0" fmla="*/ 1052017 w 1210970"/>
                  <a:gd name="connsiteY0" fmla="*/ 265176 h 1184644"/>
                  <a:gd name="connsiteX1" fmla="*/ 868739 w 1210970"/>
                  <a:gd name="connsiteY1" fmla="*/ 157953 h 1184644"/>
                  <a:gd name="connsiteX2" fmla="*/ 789763 w 1210970"/>
                  <a:gd name="connsiteY2" fmla="*/ 173932 h 1184644"/>
                  <a:gd name="connsiteX3" fmla="*/ 789763 w 1210970"/>
                  <a:gd name="connsiteY3" fmla="*/ 92139 h 1184644"/>
                  <a:gd name="connsiteX4" fmla="*/ 697624 w 1210970"/>
                  <a:gd name="connsiteY4" fmla="*/ 0 h 1184644"/>
                  <a:gd name="connsiteX5" fmla="*/ 605485 w 1210970"/>
                  <a:gd name="connsiteY5" fmla="*/ 92139 h 1184644"/>
                  <a:gd name="connsiteX6" fmla="*/ 605485 w 1210970"/>
                  <a:gd name="connsiteY6" fmla="*/ 236929 h 1184644"/>
                  <a:gd name="connsiteX7" fmla="*/ 394882 w 1210970"/>
                  <a:gd name="connsiteY7" fmla="*/ 236929 h 1184644"/>
                  <a:gd name="connsiteX8" fmla="*/ 184278 w 1210970"/>
                  <a:gd name="connsiteY8" fmla="*/ 236929 h 1184644"/>
                  <a:gd name="connsiteX9" fmla="*/ 184278 w 1210970"/>
                  <a:gd name="connsiteY9" fmla="*/ 92139 h 1184644"/>
                  <a:gd name="connsiteX10" fmla="*/ 92139 w 1210970"/>
                  <a:gd name="connsiteY10" fmla="*/ 0 h 1184644"/>
                  <a:gd name="connsiteX11" fmla="*/ 0 w 1210970"/>
                  <a:gd name="connsiteY11" fmla="*/ 92139 h 1184644"/>
                  <a:gd name="connsiteX12" fmla="*/ 0 w 1210970"/>
                  <a:gd name="connsiteY12" fmla="*/ 329068 h 1184644"/>
                  <a:gd name="connsiteX13" fmla="*/ 92139 w 1210970"/>
                  <a:gd name="connsiteY13" fmla="*/ 421207 h 1184644"/>
                  <a:gd name="connsiteX14" fmla="*/ 236929 w 1210970"/>
                  <a:gd name="connsiteY14" fmla="*/ 421207 h 1184644"/>
                  <a:gd name="connsiteX15" fmla="*/ 236929 w 1210970"/>
                  <a:gd name="connsiteY15" fmla="*/ 1092506 h 1184644"/>
                  <a:gd name="connsiteX16" fmla="*/ 329068 w 1210970"/>
                  <a:gd name="connsiteY16" fmla="*/ 1184645 h 1184644"/>
                  <a:gd name="connsiteX17" fmla="*/ 394882 w 1210970"/>
                  <a:gd name="connsiteY17" fmla="*/ 1156924 h 1184644"/>
                  <a:gd name="connsiteX18" fmla="*/ 460695 w 1210970"/>
                  <a:gd name="connsiteY18" fmla="*/ 1184645 h 1184644"/>
                  <a:gd name="connsiteX19" fmla="*/ 552834 w 1210970"/>
                  <a:gd name="connsiteY19" fmla="*/ 1092506 h 1184644"/>
                  <a:gd name="connsiteX20" fmla="*/ 552834 w 1210970"/>
                  <a:gd name="connsiteY20" fmla="*/ 421207 h 1184644"/>
                  <a:gd name="connsiteX21" fmla="*/ 697624 w 1210970"/>
                  <a:gd name="connsiteY21" fmla="*/ 421207 h 1184644"/>
                  <a:gd name="connsiteX22" fmla="*/ 789763 w 1210970"/>
                  <a:gd name="connsiteY22" fmla="*/ 329068 h 1184644"/>
                  <a:gd name="connsiteX23" fmla="*/ 789763 w 1210970"/>
                  <a:gd name="connsiteY23" fmla="*/ 232348 h 1184644"/>
                  <a:gd name="connsiteX24" fmla="*/ 868739 w 1210970"/>
                  <a:gd name="connsiteY24" fmla="*/ 210603 h 1184644"/>
                  <a:gd name="connsiteX25" fmla="*/ 1011450 w 1210970"/>
                  <a:gd name="connsiteY25" fmla="*/ 301268 h 1184644"/>
                  <a:gd name="connsiteX26" fmla="*/ 1018163 w 1210970"/>
                  <a:gd name="connsiteY26" fmla="*/ 315458 h 1184644"/>
                  <a:gd name="connsiteX27" fmla="*/ 1033853 w 1210970"/>
                  <a:gd name="connsiteY27" fmla="*/ 316300 h 1184644"/>
                  <a:gd name="connsiteX28" fmla="*/ 1158319 w 1210970"/>
                  <a:gd name="connsiteY28" fmla="*/ 447532 h 1184644"/>
                  <a:gd name="connsiteX29" fmla="*/ 1026692 w 1210970"/>
                  <a:gd name="connsiteY29" fmla="*/ 579160 h 1184644"/>
                  <a:gd name="connsiteX30" fmla="*/ 677538 w 1210970"/>
                  <a:gd name="connsiteY30" fmla="*/ 579160 h 1184644"/>
                  <a:gd name="connsiteX31" fmla="*/ 697598 w 1210970"/>
                  <a:gd name="connsiteY31" fmla="*/ 631810 h 1184644"/>
                  <a:gd name="connsiteX32" fmla="*/ 1026692 w 1210970"/>
                  <a:gd name="connsiteY32" fmla="*/ 631810 h 1184644"/>
                  <a:gd name="connsiteX33" fmla="*/ 1210970 w 1210970"/>
                  <a:gd name="connsiteY33" fmla="*/ 447532 h 1184644"/>
                  <a:gd name="connsiteX34" fmla="*/ 1052017 w 1210970"/>
                  <a:gd name="connsiteY34" fmla="*/ 265176 h 1184644"/>
                  <a:gd name="connsiteX35" fmla="*/ 697624 w 1210970"/>
                  <a:gd name="connsiteY35" fmla="*/ 52651 h 1184644"/>
                  <a:gd name="connsiteX36" fmla="*/ 737112 w 1210970"/>
                  <a:gd name="connsiteY36" fmla="*/ 92139 h 1184644"/>
                  <a:gd name="connsiteX37" fmla="*/ 737112 w 1210970"/>
                  <a:gd name="connsiteY37" fmla="*/ 131627 h 1184644"/>
                  <a:gd name="connsiteX38" fmla="*/ 658136 w 1210970"/>
                  <a:gd name="connsiteY38" fmla="*/ 131627 h 1184644"/>
                  <a:gd name="connsiteX39" fmla="*/ 658136 w 1210970"/>
                  <a:gd name="connsiteY39" fmla="*/ 92139 h 1184644"/>
                  <a:gd name="connsiteX40" fmla="*/ 697624 w 1210970"/>
                  <a:gd name="connsiteY40" fmla="*/ 52651 h 1184644"/>
                  <a:gd name="connsiteX41" fmla="*/ 410308 w 1210970"/>
                  <a:gd name="connsiteY41" fmla="*/ 289580 h 1184644"/>
                  <a:gd name="connsiteX42" fmla="*/ 394882 w 1210970"/>
                  <a:gd name="connsiteY42" fmla="*/ 305007 h 1184644"/>
                  <a:gd name="connsiteX43" fmla="*/ 379455 w 1210970"/>
                  <a:gd name="connsiteY43" fmla="*/ 289580 h 1184644"/>
                  <a:gd name="connsiteX44" fmla="*/ 410308 w 1210970"/>
                  <a:gd name="connsiteY44" fmla="*/ 289580 h 1184644"/>
                  <a:gd name="connsiteX45" fmla="*/ 92139 w 1210970"/>
                  <a:gd name="connsiteY45" fmla="*/ 52651 h 1184644"/>
                  <a:gd name="connsiteX46" fmla="*/ 131627 w 1210970"/>
                  <a:gd name="connsiteY46" fmla="*/ 92139 h 1184644"/>
                  <a:gd name="connsiteX47" fmla="*/ 131627 w 1210970"/>
                  <a:gd name="connsiteY47" fmla="*/ 131627 h 1184644"/>
                  <a:gd name="connsiteX48" fmla="*/ 52651 w 1210970"/>
                  <a:gd name="connsiteY48" fmla="*/ 131627 h 1184644"/>
                  <a:gd name="connsiteX49" fmla="*/ 52651 w 1210970"/>
                  <a:gd name="connsiteY49" fmla="*/ 92139 h 1184644"/>
                  <a:gd name="connsiteX50" fmla="*/ 92139 w 1210970"/>
                  <a:gd name="connsiteY50" fmla="*/ 52651 h 1184644"/>
                  <a:gd name="connsiteX51" fmla="*/ 500183 w 1210970"/>
                  <a:gd name="connsiteY51" fmla="*/ 669561 h 1184644"/>
                  <a:gd name="connsiteX52" fmla="*/ 394882 w 1210970"/>
                  <a:gd name="connsiteY52" fmla="*/ 732742 h 1184644"/>
                  <a:gd name="connsiteX53" fmla="*/ 289580 w 1210970"/>
                  <a:gd name="connsiteY53" fmla="*/ 669561 h 1184644"/>
                  <a:gd name="connsiteX54" fmla="*/ 289580 w 1210970"/>
                  <a:gd name="connsiteY54" fmla="*/ 631810 h 1184644"/>
                  <a:gd name="connsiteX55" fmla="*/ 500183 w 1210970"/>
                  <a:gd name="connsiteY55" fmla="*/ 631810 h 1184644"/>
                  <a:gd name="connsiteX56" fmla="*/ 500183 w 1210970"/>
                  <a:gd name="connsiteY56" fmla="*/ 669561 h 1184644"/>
                  <a:gd name="connsiteX57" fmla="*/ 329068 w 1210970"/>
                  <a:gd name="connsiteY57" fmla="*/ 1131994 h 1184644"/>
                  <a:gd name="connsiteX58" fmla="*/ 289580 w 1210970"/>
                  <a:gd name="connsiteY58" fmla="*/ 1092506 h 1184644"/>
                  <a:gd name="connsiteX59" fmla="*/ 289580 w 1210970"/>
                  <a:gd name="connsiteY59" fmla="*/ 730952 h 1184644"/>
                  <a:gd name="connsiteX60" fmla="*/ 368556 w 1210970"/>
                  <a:gd name="connsiteY60" fmla="*/ 778338 h 1184644"/>
                  <a:gd name="connsiteX61" fmla="*/ 368556 w 1210970"/>
                  <a:gd name="connsiteY61" fmla="*/ 1092506 h 1184644"/>
                  <a:gd name="connsiteX62" fmla="*/ 329068 w 1210970"/>
                  <a:gd name="connsiteY62" fmla="*/ 1131994 h 1184644"/>
                  <a:gd name="connsiteX63" fmla="*/ 460695 w 1210970"/>
                  <a:gd name="connsiteY63" fmla="*/ 1131994 h 1184644"/>
                  <a:gd name="connsiteX64" fmla="*/ 421207 w 1210970"/>
                  <a:gd name="connsiteY64" fmla="*/ 1092506 h 1184644"/>
                  <a:gd name="connsiteX65" fmla="*/ 421207 w 1210970"/>
                  <a:gd name="connsiteY65" fmla="*/ 778338 h 1184644"/>
                  <a:gd name="connsiteX66" fmla="*/ 500183 w 1210970"/>
                  <a:gd name="connsiteY66" fmla="*/ 730952 h 1184644"/>
                  <a:gd name="connsiteX67" fmla="*/ 500183 w 1210970"/>
                  <a:gd name="connsiteY67" fmla="*/ 1092506 h 1184644"/>
                  <a:gd name="connsiteX68" fmla="*/ 460695 w 1210970"/>
                  <a:gd name="connsiteY68" fmla="*/ 1131994 h 1184644"/>
                  <a:gd name="connsiteX69" fmla="*/ 697624 w 1210970"/>
                  <a:gd name="connsiteY69" fmla="*/ 368556 h 1184644"/>
                  <a:gd name="connsiteX70" fmla="*/ 500183 w 1210970"/>
                  <a:gd name="connsiteY70" fmla="*/ 368556 h 1184644"/>
                  <a:gd name="connsiteX71" fmla="*/ 500183 w 1210970"/>
                  <a:gd name="connsiteY71" fmla="*/ 579160 h 1184644"/>
                  <a:gd name="connsiteX72" fmla="*/ 289580 w 1210970"/>
                  <a:gd name="connsiteY72" fmla="*/ 579160 h 1184644"/>
                  <a:gd name="connsiteX73" fmla="*/ 289580 w 1210970"/>
                  <a:gd name="connsiteY73" fmla="*/ 368556 h 1184644"/>
                  <a:gd name="connsiteX74" fmla="*/ 92139 w 1210970"/>
                  <a:gd name="connsiteY74" fmla="*/ 368556 h 1184644"/>
                  <a:gd name="connsiteX75" fmla="*/ 52651 w 1210970"/>
                  <a:gd name="connsiteY75" fmla="*/ 329068 h 1184644"/>
                  <a:gd name="connsiteX76" fmla="*/ 52651 w 1210970"/>
                  <a:gd name="connsiteY76" fmla="*/ 184278 h 1184644"/>
                  <a:gd name="connsiteX77" fmla="*/ 131627 w 1210970"/>
                  <a:gd name="connsiteY77" fmla="*/ 184278 h 1184644"/>
                  <a:gd name="connsiteX78" fmla="*/ 131627 w 1210970"/>
                  <a:gd name="connsiteY78" fmla="*/ 289580 h 1184644"/>
                  <a:gd name="connsiteX79" fmla="*/ 263254 w 1210970"/>
                  <a:gd name="connsiteY79" fmla="*/ 289580 h 1184644"/>
                  <a:gd name="connsiteX80" fmla="*/ 289580 w 1210970"/>
                  <a:gd name="connsiteY80" fmla="*/ 315905 h 1184644"/>
                  <a:gd name="connsiteX81" fmla="*/ 314062 w 1210970"/>
                  <a:gd name="connsiteY81" fmla="*/ 298662 h 1184644"/>
                  <a:gd name="connsiteX82" fmla="*/ 394882 w 1210970"/>
                  <a:gd name="connsiteY82" fmla="*/ 379481 h 1184644"/>
                  <a:gd name="connsiteX83" fmla="*/ 475701 w 1210970"/>
                  <a:gd name="connsiteY83" fmla="*/ 298662 h 1184644"/>
                  <a:gd name="connsiteX84" fmla="*/ 500183 w 1210970"/>
                  <a:gd name="connsiteY84" fmla="*/ 315905 h 1184644"/>
                  <a:gd name="connsiteX85" fmla="*/ 526509 w 1210970"/>
                  <a:gd name="connsiteY85" fmla="*/ 289580 h 1184644"/>
                  <a:gd name="connsiteX86" fmla="*/ 658136 w 1210970"/>
                  <a:gd name="connsiteY86" fmla="*/ 289580 h 1184644"/>
                  <a:gd name="connsiteX87" fmla="*/ 658136 w 1210970"/>
                  <a:gd name="connsiteY87" fmla="*/ 184278 h 1184644"/>
                  <a:gd name="connsiteX88" fmla="*/ 737112 w 1210970"/>
                  <a:gd name="connsiteY88" fmla="*/ 184278 h 1184644"/>
                  <a:gd name="connsiteX89" fmla="*/ 737112 w 1210970"/>
                  <a:gd name="connsiteY89" fmla="*/ 329068 h 1184644"/>
                  <a:gd name="connsiteX90" fmla="*/ 697624 w 1210970"/>
                  <a:gd name="connsiteY90" fmla="*/ 368556 h 118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210970" h="1184644">
                    <a:moveTo>
                      <a:pt x="1052017" y="265176"/>
                    </a:moveTo>
                    <a:cubicBezTo>
                      <a:pt x="1014925" y="199573"/>
                      <a:pt x="944557" y="157953"/>
                      <a:pt x="868739" y="157953"/>
                    </a:cubicBezTo>
                    <a:cubicBezTo>
                      <a:pt x="841256" y="157953"/>
                      <a:pt x="814693" y="163771"/>
                      <a:pt x="789763" y="173932"/>
                    </a:cubicBezTo>
                    <a:lnTo>
                      <a:pt x="789763" y="92139"/>
                    </a:lnTo>
                    <a:cubicBezTo>
                      <a:pt x="789763" y="41331"/>
                      <a:pt x="748432" y="0"/>
                      <a:pt x="697624" y="0"/>
                    </a:cubicBezTo>
                    <a:cubicBezTo>
                      <a:pt x="646816" y="0"/>
                      <a:pt x="605485" y="41331"/>
                      <a:pt x="605485" y="92139"/>
                    </a:cubicBezTo>
                    <a:lnTo>
                      <a:pt x="605485" y="236929"/>
                    </a:lnTo>
                    <a:lnTo>
                      <a:pt x="394882" y="236929"/>
                    </a:lnTo>
                    <a:lnTo>
                      <a:pt x="184278" y="236929"/>
                    </a:lnTo>
                    <a:lnTo>
                      <a:pt x="184278" y="92139"/>
                    </a:lnTo>
                    <a:cubicBezTo>
                      <a:pt x="184278" y="41331"/>
                      <a:pt x="142947" y="0"/>
                      <a:pt x="92139" y="0"/>
                    </a:cubicBezTo>
                    <a:cubicBezTo>
                      <a:pt x="41331" y="0"/>
                      <a:pt x="0" y="41331"/>
                      <a:pt x="0" y="92139"/>
                    </a:cubicBezTo>
                    <a:lnTo>
                      <a:pt x="0" y="329068"/>
                    </a:lnTo>
                    <a:cubicBezTo>
                      <a:pt x="0" y="379876"/>
                      <a:pt x="41331" y="421207"/>
                      <a:pt x="92139" y="421207"/>
                    </a:cubicBezTo>
                    <a:lnTo>
                      <a:pt x="236929" y="421207"/>
                    </a:lnTo>
                    <a:lnTo>
                      <a:pt x="236929" y="1092506"/>
                    </a:lnTo>
                    <a:cubicBezTo>
                      <a:pt x="236929" y="1143314"/>
                      <a:pt x="278260" y="1184645"/>
                      <a:pt x="329068" y="1184645"/>
                    </a:cubicBezTo>
                    <a:cubicBezTo>
                      <a:pt x="354841" y="1184645"/>
                      <a:pt x="378139" y="1174036"/>
                      <a:pt x="394882" y="1156924"/>
                    </a:cubicBezTo>
                    <a:cubicBezTo>
                      <a:pt x="411625" y="1174036"/>
                      <a:pt x="434923" y="1184645"/>
                      <a:pt x="460695" y="1184645"/>
                    </a:cubicBezTo>
                    <a:cubicBezTo>
                      <a:pt x="511503" y="1184645"/>
                      <a:pt x="552834" y="1143314"/>
                      <a:pt x="552834" y="1092506"/>
                    </a:cubicBezTo>
                    <a:lnTo>
                      <a:pt x="552834" y="421207"/>
                    </a:lnTo>
                    <a:lnTo>
                      <a:pt x="697624" y="421207"/>
                    </a:lnTo>
                    <a:cubicBezTo>
                      <a:pt x="748432" y="421207"/>
                      <a:pt x="789763" y="379876"/>
                      <a:pt x="789763" y="329068"/>
                    </a:cubicBezTo>
                    <a:lnTo>
                      <a:pt x="789763" y="232348"/>
                    </a:lnTo>
                    <a:cubicBezTo>
                      <a:pt x="813719" y="218343"/>
                      <a:pt x="840624" y="210603"/>
                      <a:pt x="868739" y="210603"/>
                    </a:cubicBezTo>
                    <a:cubicBezTo>
                      <a:pt x="929420" y="210603"/>
                      <a:pt x="985440" y="246195"/>
                      <a:pt x="1011450" y="301268"/>
                    </a:cubicBezTo>
                    <a:lnTo>
                      <a:pt x="1018163" y="315458"/>
                    </a:lnTo>
                    <a:lnTo>
                      <a:pt x="1033853" y="316300"/>
                    </a:lnTo>
                    <a:cubicBezTo>
                      <a:pt x="1103641" y="320038"/>
                      <a:pt x="1158319" y="377717"/>
                      <a:pt x="1158319" y="447532"/>
                    </a:cubicBezTo>
                    <a:cubicBezTo>
                      <a:pt x="1158319" y="520112"/>
                      <a:pt x="1099271" y="579160"/>
                      <a:pt x="1026692" y="579160"/>
                    </a:cubicBezTo>
                    <a:lnTo>
                      <a:pt x="677538" y="579160"/>
                    </a:lnTo>
                    <a:lnTo>
                      <a:pt x="697598" y="631810"/>
                    </a:lnTo>
                    <a:lnTo>
                      <a:pt x="1026692" y="631810"/>
                    </a:lnTo>
                    <a:cubicBezTo>
                      <a:pt x="1128282" y="631810"/>
                      <a:pt x="1210970" y="549122"/>
                      <a:pt x="1210970" y="447532"/>
                    </a:cubicBezTo>
                    <a:cubicBezTo>
                      <a:pt x="1210970" y="354893"/>
                      <a:pt x="1142313" y="277575"/>
                      <a:pt x="1052017" y="265176"/>
                    </a:cubicBezTo>
                    <a:close/>
                    <a:moveTo>
                      <a:pt x="697624" y="52651"/>
                    </a:moveTo>
                    <a:cubicBezTo>
                      <a:pt x="719395" y="52651"/>
                      <a:pt x="737112" y="70368"/>
                      <a:pt x="737112" y="92139"/>
                    </a:cubicBezTo>
                    <a:lnTo>
                      <a:pt x="737112" y="131627"/>
                    </a:lnTo>
                    <a:lnTo>
                      <a:pt x="658136" y="131627"/>
                    </a:lnTo>
                    <a:lnTo>
                      <a:pt x="658136" y="92139"/>
                    </a:lnTo>
                    <a:cubicBezTo>
                      <a:pt x="658136" y="70368"/>
                      <a:pt x="675853" y="52651"/>
                      <a:pt x="697624" y="52651"/>
                    </a:cubicBezTo>
                    <a:close/>
                    <a:moveTo>
                      <a:pt x="410308" y="289580"/>
                    </a:moveTo>
                    <a:lnTo>
                      <a:pt x="394882" y="305007"/>
                    </a:lnTo>
                    <a:lnTo>
                      <a:pt x="379455" y="289580"/>
                    </a:lnTo>
                    <a:lnTo>
                      <a:pt x="410308" y="289580"/>
                    </a:lnTo>
                    <a:close/>
                    <a:moveTo>
                      <a:pt x="92139" y="52651"/>
                    </a:moveTo>
                    <a:cubicBezTo>
                      <a:pt x="113910" y="52651"/>
                      <a:pt x="131627" y="70368"/>
                      <a:pt x="131627" y="92139"/>
                    </a:cubicBezTo>
                    <a:lnTo>
                      <a:pt x="131627" y="131627"/>
                    </a:lnTo>
                    <a:lnTo>
                      <a:pt x="52651" y="131627"/>
                    </a:lnTo>
                    <a:lnTo>
                      <a:pt x="52651" y="92139"/>
                    </a:lnTo>
                    <a:cubicBezTo>
                      <a:pt x="52651" y="70368"/>
                      <a:pt x="70368" y="52651"/>
                      <a:pt x="92139" y="52651"/>
                    </a:cubicBezTo>
                    <a:close/>
                    <a:moveTo>
                      <a:pt x="500183" y="669561"/>
                    </a:moveTo>
                    <a:lnTo>
                      <a:pt x="394882" y="732742"/>
                    </a:lnTo>
                    <a:lnTo>
                      <a:pt x="289580" y="669561"/>
                    </a:lnTo>
                    <a:lnTo>
                      <a:pt x="289580" y="631810"/>
                    </a:lnTo>
                    <a:lnTo>
                      <a:pt x="500183" y="631810"/>
                    </a:lnTo>
                    <a:lnTo>
                      <a:pt x="500183" y="669561"/>
                    </a:lnTo>
                    <a:close/>
                    <a:moveTo>
                      <a:pt x="329068" y="1131994"/>
                    </a:moveTo>
                    <a:cubicBezTo>
                      <a:pt x="307297" y="1131994"/>
                      <a:pt x="289580" y="1114277"/>
                      <a:pt x="289580" y="1092506"/>
                    </a:cubicBezTo>
                    <a:lnTo>
                      <a:pt x="289580" y="730952"/>
                    </a:lnTo>
                    <a:lnTo>
                      <a:pt x="368556" y="778338"/>
                    </a:lnTo>
                    <a:lnTo>
                      <a:pt x="368556" y="1092506"/>
                    </a:lnTo>
                    <a:cubicBezTo>
                      <a:pt x="368556" y="1114277"/>
                      <a:pt x="350839" y="1131994"/>
                      <a:pt x="329068" y="1131994"/>
                    </a:cubicBezTo>
                    <a:close/>
                    <a:moveTo>
                      <a:pt x="460695" y="1131994"/>
                    </a:moveTo>
                    <a:cubicBezTo>
                      <a:pt x="438924" y="1131994"/>
                      <a:pt x="421207" y="1114277"/>
                      <a:pt x="421207" y="1092506"/>
                    </a:cubicBezTo>
                    <a:lnTo>
                      <a:pt x="421207" y="778338"/>
                    </a:lnTo>
                    <a:lnTo>
                      <a:pt x="500183" y="730952"/>
                    </a:lnTo>
                    <a:lnTo>
                      <a:pt x="500183" y="1092506"/>
                    </a:lnTo>
                    <a:cubicBezTo>
                      <a:pt x="500183" y="1114277"/>
                      <a:pt x="482466" y="1131994"/>
                      <a:pt x="460695" y="1131994"/>
                    </a:cubicBezTo>
                    <a:close/>
                    <a:moveTo>
                      <a:pt x="697624" y="368556"/>
                    </a:moveTo>
                    <a:lnTo>
                      <a:pt x="500183" y="368556"/>
                    </a:lnTo>
                    <a:lnTo>
                      <a:pt x="500183" y="579160"/>
                    </a:lnTo>
                    <a:lnTo>
                      <a:pt x="289580" y="579160"/>
                    </a:lnTo>
                    <a:lnTo>
                      <a:pt x="289580" y="368556"/>
                    </a:lnTo>
                    <a:lnTo>
                      <a:pt x="92139" y="368556"/>
                    </a:lnTo>
                    <a:cubicBezTo>
                      <a:pt x="70368" y="368556"/>
                      <a:pt x="52651" y="350839"/>
                      <a:pt x="52651" y="329068"/>
                    </a:cubicBezTo>
                    <a:lnTo>
                      <a:pt x="52651" y="184278"/>
                    </a:lnTo>
                    <a:lnTo>
                      <a:pt x="131627" y="184278"/>
                    </a:lnTo>
                    <a:lnTo>
                      <a:pt x="131627" y="289580"/>
                    </a:lnTo>
                    <a:lnTo>
                      <a:pt x="263254" y="289580"/>
                    </a:lnTo>
                    <a:cubicBezTo>
                      <a:pt x="263254" y="304111"/>
                      <a:pt x="275048" y="315905"/>
                      <a:pt x="289580" y="315905"/>
                    </a:cubicBezTo>
                    <a:cubicBezTo>
                      <a:pt x="300900" y="315905"/>
                      <a:pt x="310351" y="308666"/>
                      <a:pt x="314062" y="298662"/>
                    </a:cubicBezTo>
                    <a:lnTo>
                      <a:pt x="394882" y="379481"/>
                    </a:lnTo>
                    <a:lnTo>
                      <a:pt x="475701" y="298662"/>
                    </a:lnTo>
                    <a:cubicBezTo>
                      <a:pt x="479412" y="308666"/>
                      <a:pt x="488863" y="315905"/>
                      <a:pt x="500183" y="315905"/>
                    </a:cubicBezTo>
                    <a:cubicBezTo>
                      <a:pt x="514715" y="315905"/>
                      <a:pt x="526509" y="304111"/>
                      <a:pt x="526509" y="289580"/>
                    </a:cubicBezTo>
                    <a:lnTo>
                      <a:pt x="658136" y="289580"/>
                    </a:lnTo>
                    <a:lnTo>
                      <a:pt x="658136" y="184278"/>
                    </a:lnTo>
                    <a:lnTo>
                      <a:pt x="737112" y="184278"/>
                    </a:lnTo>
                    <a:lnTo>
                      <a:pt x="737112" y="329068"/>
                    </a:lnTo>
                    <a:cubicBezTo>
                      <a:pt x="737112" y="350839"/>
                      <a:pt x="719395" y="368556"/>
                      <a:pt x="697624" y="368556"/>
                    </a:cubicBezTo>
                    <a:close/>
                  </a:path>
                </a:pathLst>
              </a:custGeom>
              <a:grpFill/>
              <a:ln w="328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BEDB4E9-375C-4BD2-8B55-AC19BF0538E2}"/>
                  </a:ext>
                </a:extLst>
              </p:cNvPr>
              <p:cNvSpPr/>
              <p:nvPr/>
            </p:nvSpPr>
            <p:spPr>
              <a:xfrm>
                <a:off x="6555006" y="1599302"/>
                <a:ext cx="710786" cy="473857"/>
              </a:xfrm>
              <a:custGeom>
                <a:avLst/>
                <a:gdLst>
                  <a:gd name="connsiteX0" fmla="*/ 551834 w 710786"/>
                  <a:gd name="connsiteY0" fmla="*/ 107224 h 473857"/>
                  <a:gd name="connsiteX1" fmla="*/ 368556 w 710786"/>
                  <a:gd name="connsiteY1" fmla="*/ 0 h 473857"/>
                  <a:gd name="connsiteX2" fmla="*/ 186358 w 710786"/>
                  <a:gd name="connsiteY2" fmla="*/ 105328 h 473857"/>
                  <a:gd name="connsiteX3" fmla="*/ 184278 w 710786"/>
                  <a:gd name="connsiteY3" fmla="*/ 105302 h 473857"/>
                  <a:gd name="connsiteX4" fmla="*/ 0 w 710786"/>
                  <a:gd name="connsiteY4" fmla="*/ 289580 h 473857"/>
                  <a:gd name="connsiteX5" fmla="*/ 184278 w 710786"/>
                  <a:gd name="connsiteY5" fmla="*/ 473858 h 473857"/>
                  <a:gd name="connsiteX6" fmla="*/ 526509 w 710786"/>
                  <a:gd name="connsiteY6" fmla="*/ 473858 h 473857"/>
                  <a:gd name="connsiteX7" fmla="*/ 710787 w 710786"/>
                  <a:gd name="connsiteY7" fmla="*/ 289580 h 473857"/>
                  <a:gd name="connsiteX8" fmla="*/ 551834 w 710786"/>
                  <a:gd name="connsiteY8" fmla="*/ 107224 h 473857"/>
                  <a:gd name="connsiteX9" fmla="*/ 526509 w 710786"/>
                  <a:gd name="connsiteY9" fmla="*/ 421207 h 473857"/>
                  <a:gd name="connsiteX10" fmla="*/ 184278 w 710786"/>
                  <a:gd name="connsiteY10" fmla="*/ 421207 h 473857"/>
                  <a:gd name="connsiteX11" fmla="*/ 52651 w 710786"/>
                  <a:gd name="connsiteY11" fmla="*/ 289580 h 473857"/>
                  <a:gd name="connsiteX12" fmla="*/ 184278 w 710786"/>
                  <a:gd name="connsiteY12" fmla="*/ 157953 h 473857"/>
                  <a:gd name="connsiteX13" fmla="*/ 198836 w 710786"/>
                  <a:gd name="connsiteY13" fmla="*/ 158821 h 473857"/>
                  <a:gd name="connsiteX14" fmla="*/ 217606 w 710786"/>
                  <a:gd name="connsiteY14" fmla="*/ 160901 h 473857"/>
                  <a:gd name="connsiteX15" fmla="*/ 225609 w 710786"/>
                  <a:gd name="connsiteY15" fmla="*/ 143816 h 473857"/>
                  <a:gd name="connsiteX16" fmla="*/ 368556 w 710786"/>
                  <a:gd name="connsiteY16" fmla="*/ 52651 h 473857"/>
                  <a:gd name="connsiteX17" fmla="*/ 511266 w 710786"/>
                  <a:gd name="connsiteY17" fmla="*/ 143316 h 473857"/>
                  <a:gd name="connsiteX18" fmla="*/ 517979 w 710786"/>
                  <a:gd name="connsiteY18" fmla="*/ 157505 h 473857"/>
                  <a:gd name="connsiteX19" fmla="*/ 533669 w 710786"/>
                  <a:gd name="connsiteY19" fmla="*/ 158347 h 473857"/>
                  <a:gd name="connsiteX20" fmla="*/ 658136 w 710786"/>
                  <a:gd name="connsiteY20" fmla="*/ 289580 h 473857"/>
                  <a:gd name="connsiteX21" fmla="*/ 526509 w 710786"/>
                  <a:gd name="connsiteY21" fmla="*/ 421207 h 47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0786" h="473857">
                    <a:moveTo>
                      <a:pt x="551834" y="107224"/>
                    </a:moveTo>
                    <a:cubicBezTo>
                      <a:pt x="514741" y="41621"/>
                      <a:pt x="444373" y="0"/>
                      <a:pt x="368556" y="0"/>
                    </a:cubicBezTo>
                    <a:cubicBezTo>
                      <a:pt x="293423" y="0"/>
                      <a:pt x="223740" y="40804"/>
                      <a:pt x="186358" y="105328"/>
                    </a:cubicBezTo>
                    <a:cubicBezTo>
                      <a:pt x="185673" y="105302"/>
                      <a:pt x="184963" y="105302"/>
                      <a:pt x="184278" y="105302"/>
                    </a:cubicBezTo>
                    <a:cubicBezTo>
                      <a:pt x="82688" y="105302"/>
                      <a:pt x="0" y="187990"/>
                      <a:pt x="0" y="289580"/>
                    </a:cubicBezTo>
                    <a:cubicBezTo>
                      <a:pt x="0" y="391170"/>
                      <a:pt x="82688" y="473858"/>
                      <a:pt x="184278" y="473858"/>
                    </a:cubicBezTo>
                    <a:lnTo>
                      <a:pt x="526509" y="473858"/>
                    </a:lnTo>
                    <a:cubicBezTo>
                      <a:pt x="628099" y="473858"/>
                      <a:pt x="710787" y="391170"/>
                      <a:pt x="710787" y="289580"/>
                    </a:cubicBezTo>
                    <a:cubicBezTo>
                      <a:pt x="710787" y="196941"/>
                      <a:pt x="642130" y="119623"/>
                      <a:pt x="551834" y="107224"/>
                    </a:cubicBezTo>
                    <a:close/>
                    <a:moveTo>
                      <a:pt x="526509" y="421207"/>
                    </a:moveTo>
                    <a:lnTo>
                      <a:pt x="184278" y="421207"/>
                    </a:lnTo>
                    <a:cubicBezTo>
                      <a:pt x="111699" y="421207"/>
                      <a:pt x="52651" y="362159"/>
                      <a:pt x="52651" y="289580"/>
                    </a:cubicBezTo>
                    <a:cubicBezTo>
                      <a:pt x="52651" y="217001"/>
                      <a:pt x="111699" y="157953"/>
                      <a:pt x="184278" y="157953"/>
                    </a:cubicBezTo>
                    <a:cubicBezTo>
                      <a:pt x="189201" y="157953"/>
                      <a:pt x="194045" y="158295"/>
                      <a:pt x="198836" y="158821"/>
                    </a:cubicBezTo>
                    <a:lnTo>
                      <a:pt x="217606" y="160901"/>
                    </a:lnTo>
                    <a:lnTo>
                      <a:pt x="225609" y="143816"/>
                    </a:lnTo>
                    <a:cubicBezTo>
                      <a:pt x="251540" y="88427"/>
                      <a:pt x="307665" y="52651"/>
                      <a:pt x="368556" y="52651"/>
                    </a:cubicBezTo>
                    <a:cubicBezTo>
                      <a:pt x="429236" y="52651"/>
                      <a:pt x="485257" y="88243"/>
                      <a:pt x="511266" y="143316"/>
                    </a:cubicBezTo>
                    <a:lnTo>
                      <a:pt x="517979" y="157505"/>
                    </a:lnTo>
                    <a:lnTo>
                      <a:pt x="533669" y="158347"/>
                    </a:lnTo>
                    <a:cubicBezTo>
                      <a:pt x="603458" y="162086"/>
                      <a:pt x="658136" y="219765"/>
                      <a:pt x="658136" y="289580"/>
                    </a:cubicBezTo>
                    <a:cubicBezTo>
                      <a:pt x="658136" y="362159"/>
                      <a:pt x="599088" y="421207"/>
                      <a:pt x="526509" y="421207"/>
                    </a:cubicBezTo>
                    <a:close/>
                  </a:path>
                </a:pathLst>
              </a:custGeom>
              <a:grpFill/>
              <a:ln w="3284" cap="flat">
                <a:noFill/>
                <a:prstDash val="solid"/>
                <a:miter/>
              </a:ln>
            </p:spPr>
            <p:txBody>
              <a:bodyPr rtlCol="0" anchor="ctr"/>
              <a:lstStyle/>
              <a:p>
                <a:endParaRPr lang="en-US"/>
              </a:p>
            </p:txBody>
          </p:sp>
        </p:grpSp>
      </p:grpSp>
      <p:sp>
        <p:nvSpPr>
          <p:cNvPr id="23" name="Lightning Bolt 22">
            <a:extLst>
              <a:ext uri="{FF2B5EF4-FFF2-40B4-BE49-F238E27FC236}">
                <a16:creationId xmlns:a16="http://schemas.microsoft.com/office/drawing/2014/main" id="{62587AAB-2682-418A-B0B8-534C41078E04}"/>
              </a:ext>
            </a:extLst>
          </p:cNvPr>
          <p:cNvSpPr/>
          <p:nvPr/>
        </p:nvSpPr>
        <p:spPr>
          <a:xfrm>
            <a:off x="1170856" y="568757"/>
            <a:ext cx="800100" cy="1041400"/>
          </a:xfrm>
          <a:prstGeom prst="lightningBolt">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ightning Bolt 23">
            <a:extLst>
              <a:ext uri="{FF2B5EF4-FFF2-40B4-BE49-F238E27FC236}">
                <a16:creationId xmlns:a16="http://schemas.microsoft.com/office/drawing/2014/main" id="{35588EF7-2429-4F92-A014-2F6700E6FC40}"/>
              </a:ext>
            </a:extLst>
          </p:cNvPr>
          <p:cNvSpPr/>
          <p:nvPr/>
        </p:nvSpPr>
        <p:spPr>
          <a:xfrm rot="1398213">
            <a:off x="1626234" y="366821"/>
            <a:ext cx="800100" cy="1041400"/>
          </a:xfrm>
          <a:prstGeom prst="lightningBol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ightning Bolt 24">
            <a:extLst>
              <a:ext uri="{FF2B5EF4-FFF2-40B4-BE49-F238E27FC236}">
                <a16:creationId xmlns:a16="http://schemas.microsoft.com/office/drawing/2014/main" id="{3EA0A310-0607-4DAB-80F6-E07AAB3EE049}"/>
              </a:ext>
            </a:extLst>
          </p:cNvPr>
          <p:cNvSpPr/>
          <p:nvPr/>
        </p:nvSpPr>
        <p:spPr>
          <a:xfrm rot="20025234">
            <a:off x="863129" y="907543"/>
            <a:ext cx="800100" cy="1041400"/>
          </a:xfrm>
          <a:prstGeom prst="lightningBol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002B76FA-37C7-4DAD-905E-30E37FC6D3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3706" y="3144711"/>
            <a:ext cx="1908186" cy="1908186"/>
          </a:xfrm>
          <a:prstGeom prst="rect">
            <a:avLst/>
          </a:prstGeom>
        </p:spPr>
      </p:pic>
      <p:pic>
        <p:nvPicPr>
          <p:cNvPr id="32" name="Graphic 31">
            <a:extLst>
              <a:ext uri="{FF2B5EF4-FFF2-40B4-BE49-F238E27FC236}">
                <a16:creationId xmlns:a16="http://schemas.microsoft.com/office/drawing/2014/main" id="{91A903B2-8408-4112-A55C-0663657E3EB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376180">
            <a:off x="6789768" y="2484311"/>
            <a:ext cx="1320800" cy="1320800"/>
          </a:xfrm>
          <a:prstGeom prst="rect">
            <a:avLst/>
          </a:prstGeom>
        </p:spPr>
      </p:pic>
      <p:sp>
        <p:nvSpPr>
          <p:cNvPr id="33" name="TextBox 32">
            <a:extLst>
              <a:ext uri="{FF2B5EF4-FFF2-40B4-BE49-F238E27FC236}">
                <a16:creationId xmlns:a16="http://schemas.microsoft.com/office/drawing/2014/main" id="{26723C79-DE97-4F9A-96AA-113CEED28131}"/>
              </a:ext>
            </a:extLst>
          </p:cNvPr>
          <p:cNvSpPr txBox="1"/>
          <p:nvPr/>
        </p:nvSpPr>
        <p:spPr>
          <a:xfrm>
            <a:off x="6956080" y="2917696"/>
            <a:ext cx="2013754" cy="400110"/>
          </a:xfrm>
          <a:prstGeom prst="rect">
            <a:avLst/>
          </a:prstGeom>
          <a:noFill/>
        </p:spPr>
        <p:txBody>
          <a:bodyPr wrap="square" rtlCol="0">
            <a:spAutoFit/>
          </a:bodyPr>
          <a:lstStyle/>
          <a:p>
            <a:r>
              <a:rPr lang="en-US" sz="2000" b="1" dirty="0">
                <a:solidFill>
                  <a:srgbClr val="444345"/>
                </a:solidFill>
                <a:latin typeface="Comic Sans MS" panose="030F0702030302020204" pitchFamily="66" charset="0"/>
              </a:rPr>
              <a:t>BANG!</a:t>
            </a:r>
          </a:p>
        </p:txBody>
      </p:sp>
      <p:cxnSp>
        <p:nvCxnSpPr>
          <p:cNvPr id="35" name="Straight Connector 34">
            <a:extLst>
              <a:ext uri="{FF2B5EF4-FFF2-40B4-BE49-F238E27FC236}">
                <a16:creationId xmlns:a16="http://schemas.microsoft.com/office/drawing/2014/main" id="{1BC04850-A126-41C8-BD42-6EBD3E03327B}"/>
              </a:ext>
            </a:extLst>
          </p:cNvPr>
          <p:cNvCxnSpPr>
            <a:cxnSpLocks/>
          </p:cNvCxnSpPr>
          <p:nvPr/>
        </p:nvCxnSpPr>
        <p:spPr>
          <a:xfrm>
            <a:off x="589918" y="2339766"/>
            <a:ext cx="1594482" cy="579489"/>
          </a:xfrm>
          <a:prstGeom prst="line">
            <a:avLst/>
          </a:prstGeom>
          <a:ln w="34925" cap="rnd">
            <a:solidFill>
              <a:srgbClr val="FFBE00"/>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9733D90-5CF4-44A7-AD74-CEF01B850B0A}"/>
              </a:ext>
            </a:extLst>
          </p:cNvPr>
          <p:cNvCxnSpPr>
            <a:cxnSpLocks/>
          </p:cNvCxnSpPr>
          <p:nvPr/>
        </p:nvCxnSpPr>
        <p:spPr>
          <a:xfrm flipH="1">
            <a:off x="4868535" y="544768"/>
            <a:ext cx="422575" cy="500246"/>
          </a:xfrm>
          <a:prstGeom prst="line">
            <a:avLst/>
          </a:prstGeom>
          <a:ln w="34925" cap="rnd">
            <a:solidFill>
              <a:srgbClr val="FFBE00"/>
            </a:solidFill>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4C86A4F-0A51-483E-82C0-5116B746D61E}"/>
              </a:ext>
            </a:extLst>
          </p:cNvPr>
          <p:cNvCxnSpPr>
            <a:cxnSpLocks/>
          </p:cNvCxnSpPr>
          <p:nvPr/>
        </p:nvCxnSpPr>
        <p:spPr>
          <a:xfrm>
            <a:off x="5704724" y="3908229"/>
            <a:ext cx="880736" cy="860246"/>
          </a:xfrm>
          <a:prstGeom prst="line">
            <a:avLst/>
          </a:prstGeom>
          <a:ln w="34925" cap="rnd">
            <a:solidFill>
              <a:srgbClr val="FFBE00"/>
            </a:solidFill>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09F0490-78BF-4244-B86A-EAF2E39662CB}"/>
              </a:ext>
            </a:extLst>
          </p:cNvPr>
          <p:cNvCxnSpPr>
            <a:cxnSpLocks/>
          </p:cNvCxnSpPr>
          <p:nvPr/>
        </p:nvCxnSpPr>
        <p:spPr>
          <a:xfrm flipH="1">
            <a:off x="4559088" y="4098486"/>
            <a:ext cx="72421" cy="669989"/>
          </a:xfrm>
          <a:prstGeom prst="line">
            <a:avLst/>
          </a:prstGeom>
          <a:ln w="34925" cap="rnd">
            <a:solidFill>
              <a:srgbClr val="FFBE00"/>
            </a:solidFill>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5B459E6-A4CA-4D4F-8A24-7F80F76FD22F}"/>
              </a:ext>
            </a:extLst>
          </p:cNvPr>
          <p:cNvCxnSpPr>
            <a:cxnSpLocks/>
          </p:cNvCxnSpPr>
          <p:nvPr/>
        </p:nvCxnSpPr>
        <p:spPr>
          <a:xfrm>
            <a:off x="7491699" y="525954"/>
            <a:ext cx="682333" cy="1425006"/>
          </a:xfrm>
          <a:prstGeom prst="line">
            <a:avLst/>
          </a:prstGeom>
          <a:ln w="34925" cap="rnd">
            <a:solidFill>
              <a:srgbClr val="FFBE00"/>
            </a:solidFill>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2A46B33-F933-4016-AAB0-A4763434D815}"/>
              </a:ext>
            </a:extLst>
          </p:cNvPr>
          <p:cNvCxnSpPr>
            <a:cxnSpLocks/>
          </p:cNvCxnSpPr>
          <p:nvPr/>
        </p:nvCxnSpPr>
        <p:spPr>
          <a:xfrm>
            <a:off x="577462" y="3648864"/>
            <a:ext cx="386058" cy="525095"/>
          </a:xfrm>
          <a:prstGeom prst="line">
            <a:avLst/>
          </a:prstGeom>
          <a:ln w="34925" cap="rnd">
            <a:solidFill>
              <a:srgbClr val="FFBE00"/>
            </a:solidFill>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5B4396C-265E-4654-88F2-6D91911340A0}"/>
              </a:ext>
            </a:extLst>
          </p:cNvPr>
          <p:cNvCxnSpPr>
            <a:cxnSpLocks/>
          </p:cNvCxnSpPr>
          <p:nvPr/>
        </p:nvCxnSpPr>
        <p:spPr>
          <a:xfrm>
            <a:off x="2903803" y="1373875"/>
            <a:ext cx="303941" cy="545198"/>
          </a:xfrm>
          <a:prstGeom prst="line">
            <a:avLst/>
          </a:prstGeom>
          <a:ln w="34925" cap="rnd">
            <a:solidFill>
              <a:srgbClr val="FFBE00"/>
            </a:solidFill>
            <a:round/>
          </a:ln>
        </p:spPr>
        <p:style>
          <a:lnRef idx="1">
            <a:schemeClr val="accent1"/>
          </a:lnRef>
          <a:fillRef idx="0">
            <a:schemeClr val="accent1"/>
          </a:fillRef>
          <a:effectRef idx="0">
            <a:schemeClr val="accent1"/>
          </a:effectRef>
          <a:fontRef idx="minor">
            <a:schemeClr val="tx1"/>
          </a:fontRef>
        </p:style>
      </p:cxnSp>
      <p:sp>
        <p:nvSpPr>
          <p:cNvPr id="52" name="Lightning Bolt 51">
            <a:extLst>
              <a:ext uri="{FF2B5EF4-FFF2-40B4-BE49-F238E27FC236}">
                <a16:creationId xmlns:a16="http://schemas.microsoft.com/office/drawing/2014/main" id="{38B8749A-96D0-4450-A9A6-018F42C0B666}"/>
              </a:ext>
            </a:extLst>
          </p:cNvPr>
          <p:cNvSpPr/>
          <p:nvPr/>
        </p:nvSpPr>
        <p:spPr>
          <a:xfrm rot="3575965">
            <a:off x="8279303" y="638893"/>
            <a:ext cx="293064" cy="381448"/>
          </a:xfrm>
          <a:prstGeom prst="lightningBol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ightning Bolt 52">
            <a:extLst>
              <a:ext uri="{FF2B5EF4-FFF2-40B4-BE49-F238E27FC236}">
                <a16:creationId xmlns:a16="http://schemas.microsoft.com/office/drawing/2014/main" id="{F40F0B48-1B06-4607-BD84-47E2E6A4D04E}"/>
              </a:ext>
            </a:extLst>
          </p:cNvPr>
          <p:cNvSpPr/>
          <p:nvPr/>
        </p:nvSpPr>
        <p:spPr>
          <a:xfrm rot="3686755">
            <a:off x="7497377" y="4128409"/>
            <a:ext cx="322595" cy="419885"/>
          </a:xfrm>
          <a:prstGeom prst="lightningBolt">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ightning Bolt 53">
            <a:extLst>
              <a:ext uri="{FF2B5EF4-FFF2-40B4-BE49-F238E27FC236}">
                <a16:creationId xmlns:a16="http://schemas.microsoft.com/office/drawing/2014/main" id="{0600AB90-5012-4182-93B9-042A32C7C99C}"/>
              </a:ext>
            </a:extLst>
          </p:cNvPr>
          <p:cNvSpPr/>
          <p:nvPr/>
        </p:nvSpPr>
        <p:spPr>
          <a:xfrm>
            <a:off x="1161256" y="3004152"/>
            <a:ext cx="293064" cy="381448"/>
          </a:xfrm>
          <a:prstGeom prst="lightningBol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ightning Bolt 54">
            <a:extLst>
              <a:ext uri="{FF2B5EF4-FFF2-40B4-BE49-F238E27FC236}">
                <a16:creationId xmlns:a16="http://schemas.microsoft.com/office/drawing/2014/main" id="{2CFB6C6D-88B0-4CD6-B29C-6CCF694AFF96}"/>
              </a:ext>
            </a:extLst>
          </p:cNvPr>
          <p:cNvSpPr/>
          <p:nvPr/>
        </p:nvSpPr>
        <p:spPr>
          <a:xfrm rot="21125837">
            <a:off x="3835955" y="663362"/>
            <a:ext cx="322595" cy="419885"/>
          </a:xfrm>
          <a:prstGeom prst="lightningBolt">
            <a:avLst/>
          </a:prstGeom>
          <a:solidFill>
            <a:srgbClr val="FF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580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DA7677-AF50-4627-A92D-96D281A9FF44}"/>
              </a:ext>
            </a:extLst>
          </p:cNvPr>
          <p:cNvSpPr>
            <a:spLocks noGrp="1"/>
          </p:cNvSpPr>
          <p:nvPr>
            <p:ph type="sldNum" sz="quarter" idx="4"/>
          </p:nvPr>
        </p:nvSpPr>
        <p:spPr/>
        <p:txBody>
          <a:bodyPr/>
          <a:lstStyle/>
          <a:p>
            <a:fld id="{3A707DD9-E92B-45E8-BE0A-E6B2EDF345EB}" type="slidenum">
              <a:rPr lang="en-US" smtClean="0"/>
              <a:pPr/>
              <a:t>5</a:t>
            </a:fld>
            <a:endParaRPr lang="en-US" dirty="0"/>
          </a:p>
        </p:txBody>
      </p:sp>
      <p:pic>
        <p:nvPicPr>
          <p:cNvPr id="2050" name="Picture 2" descr="ÐÐ°ÑÑÐ¸Ð½ÐºÐ¸ Ð¿Ð¾ Ð·Ð°Ð¿ÑÐ¾ÑÑ superhero">
            <a:extLst>
              <a:ext uri="{FF2B5EF4-FFF2-40B4-BE49-F238E27FC236}">
                <a16:creationId xmlns:a16="http://schemas.microsoft.com/office/drawing/2014/main" id="{419155E0-1E57-4602-8A30-3681EF23CE0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0" y="-1"/>
            <a:ext cx="9144000" cy="56952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801EA9E4-C188-4308-AFEE-7FAB468B5103}"/>
              </a:ext>
            </a:extLst>
          </p:cNvPr>
          <p:cNvGrpSpPr/>
          <p:nvPr/>
        </p:nvGrpSpPr>
        <p:grpSpPr>
          <a:xfrm>
            <a:off x="498249" y="-1578511"/>
            <a:ext cx="7788728" cy="1290286"/>
            <a:chOff x="337457" y="-1693486"/>
            <a:chExt cx="8920842" cy="1477833"/>
          </a:xfrm>
        </p:grpSpPr>
        <p:pic>
          <p:nvPicPr>
            <p:cNvPr id="4" name="Picture 3">
              <a:extLst>
                <a:ext uri="{FF2B5EF4-FFF2-40B4-BE49-F238E27FC236}">
                  <a16:creationId xmlns:a16="http://schemas.microsoft.com/office/drawing/2014/main" id="{B29EF8C6-8064-45E4-AD74-80E21BE1B1FC}"/>
                </a:ext>
              </a:extLst>
            </p:cNvPr>
            <p:cNvPicPr>
              <a:picLocks noChangeAspect="1"/>
            </p:cNvPicPr>
            <p:nvPr/>
          </p:nvPicPr>
          <p:blipFill>
            <a:blip r:embed="rId5"/>
            <a:stretch>
              <a:fillRect/>
            </a:stretch>
          </p:blipFill>
          <p:spPr>
            <a:xfrm>
              <a:off x="358774" y="-889780"/>
              <a:ext cx="8899525" cy="674127"/>
            </a:xfrm>
            <a:prstGeom prst="rect">
              <a:avLst/>
            </a:prstGeom>
          </p:spPr>
        </p:pic>
        <p:pic>
          <p:nvPicPr>
            <p:cNvPr id="6" name="Picture 5">
              <a:extLst>
                <a:ext uri="{FF2B5EF4-FFF2-40B4-BE49-F238E27FC236}">
                  <a16:creationId xmlns:a16="http://schemas.microsoft.com/office/drawing/2014/main" id="{BC8F12ED-74DA-4D5C-8D73-B8A60EE13BB3}"/>
                </a:ext>
              </a:extLst>
            </p:cNvPr>
            <p:cNvPicPr>
              <a:picLocks noChangeAspect="1"/>
            </p:cNvPicPr>
            <p:nvPr/>
          </p:nvPicPr>
          <p:blipFill>
            <a:blip r:embed="rId6"/>
            <a:stretch>
              <a:fillRect/>
            </a:stretch>
          </p:blipFill>
          <p:spPr>
            <a:xfrm>
              <a:off x="337457" y="-1693486"/>
              <a:ext cx="8806543" cy="633944"/>
            </a:xfrm>
            <a:prstGeom prst="rect">
              <a:avLst/>
            </a:prstGeom>
          </p:spPr>
        </p:pic>
      </p:grpSp>
    </p:spTree>
    <p:extLst>
      <p:ext uri="{BB962C8B-B14F-4D97-AF65-F5344CB8AC3E}">
        <p14:creationId xmlns:p14="http://schemas.microsoft.com/office/powerpoint/2010/main" val="3689712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B887B2-5B81-1D4E-A26D-E8BF86D8C354}"/>
              </a:ext>
            </a:extLst>
          </p:cNvPr>
          <p:cNvSpPr>
            <a:spLocks noGrp="1"/>
          </p:cNvSpPr>
          <p:nvPr>
            <p:ph type="sldNum" sz="quarter" idx="4"/>
          </p:nvPr>
        </p:nvSpPr>
        <p:spPr>
          <a:prstGeom prst="rect">
            <a:avLst/>
          </a:prstGeom>
        </p:spPr>
        <p:txBody>
          <a:bodyPr/>
          <a:lstStyle/>
          <a:p>
            <a:fld id="{3A707DD9-E92B-45E8-BE0A-E6B2EDF345EB}" type="slidenum">
              <a:rPr lang="en-US" smtClean="0"/>
              <a:pPr/>
              <a:t>6</a:t>
            </a:fld>
            <a:endParaRPr lang="en-US" dirty="0"/>
          </a:p>
        </p:txBody>
      </p:sp>
      <p:sp>
        <p:nvSpPr>
          <p:cNvPr id="13" name="Rectangle 12">
            <a:extLst>
              <a:ext uri="{FF2B5EF4-FFF2-40B4-BE49-F238E27FC236}">
                <a16:creationId xmlns:a16="http://schemas.microsoft.com/office/drawing/2014/main" id="{8A444F3B-9737-4467-AFB2-7625F7F88208}"/>
              </a:ext>
            </a:extLst>
          </p:cNvPr>
          <p:cNvSpPr/>
          <p:nvPr/>
        </p:nvSpPr>
        <p:spPr>
          <a:xfrm>
            <a:off x="892175" y="1177998"/>
            <a:ext cx="2693670" cy="483284"/>
          </a:xfrm>
          <a:prstGeom prst="rect">
            <a:avLst/>
          </a:prstGeom>
          <a:solidFill>
            <a:srgbClr val="21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Source Sans Pro" panose="020B0503030403020204" pitchFamily="34" charset="0"/>
              <a:ea typeface="Source Sans Pro" panose="020B0503030403020204" pitchFamily="34" charset="0"/>
            </a:endParaRPr>
          </a:p>
        </p:txBody>
      </p:sp>
      <p:sp>
        <p:nvSpPr>
          <p:cNvPr id="3" name="Rectangle 2">
            <a:extLst>
              <a:ext uri="{FF2B5EF4-FFF2-40B4-BE49-F238E27FC236}">
                <a16:creationId xmlns:a16="http://schemas.microsoft.com/office/drawing/2014/main" id="{B7037F68-87F5-429B-8C25-7C8E3416A6A0}"/>
              </a:ext>
            </a:extLst>
          </p:cNvPr>
          <p:cNvSpPr/>
          <p:nvPr/>
        </p:nvSpPr>
        <p:spPr>
          <a:xfrm>
            <a:off x="720725" y="1038591"/>
            <a:ext cx="533400" cy="483284"/>
          </a:xfrm>
          <a:prstGeom prst="rect">
            <a:avLst/>
          </a:prstGeom>
          <a:solidFill>
            <a:srgbClr val="36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ource Sans Pro" panose="020B0503030403020204" pitchFamily="34" charset="0"/>
                <a:ea typeface="Source Sans Pro" panose="020B0503030403020204" pitchFamily="34" charset="0"/>
              </a:rPr>
              <a:t>5</a:t>
            </a:r>
          </a:p>
        </p:txBody>
      </p:sp>
      <p:sp>
        <p:nvSpPr>
          <p:cNvPr id="12" name="Rectangle 11">
            <a:extLst>
              <a:ext uri="{FF2B5EF4-FFF2-40B4-BE49-F238E27FC236}">
                <a16:creationId xmlns:a16="http://schemas.microsoft.com/office/drawing/2014/main" id="{4A9203C5-AC30-4B93-8E83-7F70169048FB}"/>
              </a:ext>
            </a:extLst>
          </p:cNvPr>
          <p:cNvSpPr/>
          <p:nvPr/>
        </p:nvSpPr>
        <p:spPr>
          <a:xfrm>
            <a:off x="892175" y="1865752"/>
            <a:ext cx="2693670" cy="483284"/>
          </a:xfrm>
          <a:prstGeom prst="rect">
            <a:avLst/>
          </a:prstGeom>
          <a:solidFill>
            <a:srgbClr val="21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FA01E-80D8-4A26-8DF2-6A2BE996256A}"/>
              </a:ext>
            </a:extLst>
          </p:cNvPr>
          <p:cNvSpPr/>
          <p:nvPr/>
        </p:nvSpPr>
        <p:spPr>
          <a:xfrm>
            <a:off x="720725" y="1726345"/>
            <a:ext cx="533400" cy="483284"/>
          </a:xfrm>
          <a:prstGeom prst="rect">
            <a:avLst/>
          </a:prstGeom>
          <a:solidFill>
            <a:srgbClr val="36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ource Sans Pro" panose="020B0503030403020204" pitchFamily="34" charset="0"/>
                <a:ea typeface="Source Sans Pro" panose="020B0503030403020204" pitchFamily="34" charset="0"/>
              </a:rPr>
              <a:t>4</a:t>
            </a:r>
            <a:endParaRPr lang="en-US" sz="2000" dirty="0">
              <a:latin typeface="Source Sans Pro" panose="020B0503030403020204" pitchFamily="34" charset="0"/>
              <a:ea typeface="Source Sans Pro" panose="020B0503030403020204" pitchFamily="34" charset="0"/>
            </a:endParaRPr>
          </a:p>
        </p:txBody>
      </p:sp>
      <p:sp>
        <p:nvSpPr>
          <p:cNvPr id="11" name="Rectangle 10">
            <a:extLst>
              <a:ext uri="{FF2B5EF4-FFF2-40B4-BE49-F238E27FC236}">
                <a16:creationId xmlns:a16="http://schemas.microsoft.com/office/drawing/2014/main" id="{40216B36-02C4-43D9-9B80-7D0D17ECA9E4}"/>
              </a:ext>
            </a:extLst>
          </p:cNvPr>
          <p:cNvSpPr/>
          <p:nvPr/>
        </p:nvSpPr>
        <p:spPr>
          <a:xfrm>
            <a:off x="892175" y="2553506"/>
            <a:ext cx="2693670" cy="483284"/>
          </a:xfrm>
          <a:prstGeom prst="rect">
            <a:avLst/>
          </a:prstGeom>
          <a:solidFill>
            <a:srgbClr val="21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endParaRPr>
          </a:p>
        </p:txBody>
      </p:sp>
      <p:sp>
        <p:nvSpPr>
          <p:cNvPr id="20" name="Rectangle 19">
            <a:extLst>
              <a:ext uri="{FF2B5EF4-FFF2-40B4-BE49-F238E27FC236}">
                <a16:creationId xmlns:a16="http://schemas.microsoft.com/office/drawing/2014/main" id="{2A658E9F-2172-4DE5-9B6E-BB18B16C3982}"/>
              </a:ext>
            </a:extLst>
          </p:cNvPr>
          <p:cNvSpPr/>
          <p:nvPr/>
        </p:nvSpPr>
        <p:spPr>
          <a:xfrm>
            <a:off x="720725" y="2414099"/>
            <a:ext cx="533400" cy="483284"/>
          </a:xfrm>
          <a:prstGeom prst="rect">
            <a:avLst/>
          </a:prstGeom>
          <a:solidFill>
            <a:srgbClr val="36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ource Sans Pro" panose="020B0503030403020204" pitchFamily="34" charset="0"/>
                <a:ea typeface="Source Sans Pro" panose="020B0503030403020204" pitchFamily="34" charset="0"/>
              </a:rPr>
              <a:t>3</a:t>
            </a:r>
            <a:endParaRPr lang="en-US" sz="2000" dirty="0">
              <a:latin typeface="Source Sans Pro" panose="020B0503030403020204" pitchFamily="34" charset="0"/>
              <a:ea typeface="Source Sans Pro" panose="020B0503030403020204" pitchFamily="34" charset="0"/>
            </a:endParaRPr>
          </a:p>
        </p:txBody>
      </p:sp>
      <p:sp>
        <p:nvSpPr>
          <p:cNvPr id="10" name="Rectangle 9">
            <a:extLst>
              <a:ext uri="{FF2B5EF4-FFF2-40B4-BE49-F238E27FC236}">
                <a16:creationId xmlns:a16="http://schemas.microsoft.com/office/drawing/2014/main" id="{19C43CCA-DF40-4607-8430-1BE4A8366F11}"/>
              </a:ext>
            </a:extLst>
          </p:cNvPr>
          <p:cNvSpPr/>
          <p:nvPr/>
        </p:nvSpPr>
        <p:spPr>
          <a:xfrm>
            <a:off x="892175" y="3241260"/>
            <a:ext cx="2693670" cy="483284"/>
          </a:xfrm>
          <a:prstGeom prst="rect">
            <a:avLst/>
          </a:prstGeom>
          <a:solidFill>
            <a:srgbClr val="21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225E236-1636-487E-89BB-825753DD8639}"/>
              </a:ext>
            </a:extLst>
          </p:cNvPr>
          <p:cNvSpPr/>
          <p:nvPr/>
        </p:nvSpPr>
        <p:spPr>
          <a:xfrm>
            <a:off x="720725" y="3101853"/>
            <a:ext cx="533400" cy="483284"/>
          </a:xfrm>
          <a:prstGeom prst="rect">
            <a:avLst/>
          </a:prstGeom>
          <a:solidFill>
            <a:srgbClr val="36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ource Sans Pro" panose="020B0503030403020204" pitchFamily="34" charset="0"/>
                <a:ea typeface="Source Sans Pro" panose="020B0503030403020204" pitchFamily="34" charset="0"/>
              </a:rPr>
              <a:t>2</a:t>
            </a:r>
            <a:endParaRPr lang="en-US" sz="2000" dirty="0">
              <a:latin typeface="Source Sans Pro" panose="020B0503030403020204" pitchFamily="34" charset="0"/>
              <a:ea typeface="Source Sans Pro" panose="020B0503030403020204" pitchFamily="34" charset="0"/>
            </a:endParaRPr>
          </a:p>
        </p:txBody>
      </p:sp>
      <p:sp>
        <p:nvSpPr>
          <p:cNvPr id="9" name="Rectangle 8">
            <a:extLst>
              <a:ext uri="{FF2B5EF4-FFF2-40B4-BE49-F238E27FC236}">
                <a16:creationId xmlns:a16="http://schemas.microsoft.com/office/drawing/2014/main" id="{A7C2F5C4-431E-46DE-9BC7-B195BB174C1E}"/>
              </a:ext>
            </a:extLst>
          </p:cNvPr>
          <p:cNvSpPr/>
          <p:nvPr/>
        </p:nvSpPr>
        <p:spPr>
          <a:xfrm>
            <a:off x="892175" y="3929014"/>
            <a:ext cx="2693670" cy="483284"/>
          </a:xfrm>
          <a:prstGeom prst="rect">
            <a:avLst/>
          </a:prstGeom>
          <a:solidFill>
            <a:srgbClr val="213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98A1DFC-35B2-4DEB-89F2-B574B12BB0BE}"/>
              </a:ext>
            </a:extLst>
          </p:cNvPr>
          <p:cNvSpPr/>
          <p:nvPr/>
        </p:nvSpPr>
        <p:spPr>
          <a:xfrm>
            <a:off x="720725" y="3789607"/>
            <a:ext cx="533400" cy="483284"/>
          </a:xfrm>
          <a:prstGeom prst="rect">
            <a:avLst/>
          </a:prstGeom>
          <a:solidFill>
            <a:srgbClr val="36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ource Sans Pro" panose="020B0503030403020204" pitchFamily="34" charset="0"/>
                <a:ea typeface="Source Sans Pro" panose="020B0503030403020204" pitchFamily="34" charset="0"/>
              </a:rPr>
              <a:t>1</a:t>
            </a:r>
            <a:endParaRPr lang="en-US" sz="2000" dirty="0">
              <a:latin typeface="Source Sans Pro" panose="020B0503030403020204" pitchFamily="34" charset="0"/>
              <a:ea typeface="Source Sans Pro" panose="020B0503030403020204" pitchFamily="34" charset="0"/>
            </a:endParaRPr>
          </a:p>
        </p:txBody>
      </p:sp>
      <p:grpSp>
        <p:nvGrpSpPr>
          <p:cNvPr id="23" name="Group 22">
            <a:extLst>
              <a:ext uri="{FF2B5EF4-FFF2-40B4-BE49-F238E27FC236}">
                <a16:creationId xmlns:a16="http://schemas.microsoft.com/office/drawing/2014/main" id="{06445B49-F53E-486D-A343-E54ABA1F8597}"/>
              </a:ext>
            </a:extLst>
          </p:cNvPr>
          <p:cNvGrpSpPr/>
          <p:nvPr/>
        </p:nvGrpSpPr>
        <p:grpSpPr>
          <a:xfrm>
            <a:off x="498249" y="-1578511"/>
            <a:ext cx="7788728" cy="1290286"/>
            <a:chOff x="337457" y="-1693486"/>
            <a:chExt cx="8920842" cy="1477833"/>
          </a:xfrm>
        </p:grpSpPr>
        <p:pic>
          <p:nvPicPr>
            <p:cNvPr id="24" name="Picture 23">
              <a:extLst>
                <a:ext uri="{FF2B5EF4-FFF2-40B4-BE49-F238E27FC236}">
                  <a16:creationId xmlns:a16="http://schemas.microsoft.com/office/drawing/2014/main" id="{1CAF34AB-70AC-4C53-BB9A-499095150151}"/>
                </a:ext>
              </a:extLst>
            </p:cNvPr>
            <p:cNvPicPr>
              <a:picLocks noChangeAspect="1"/>
            </p:cNvPicPr>
            <p:nvPr/>
          </p:nvPicPr>
          <p:blipFill>
            <a:blip r:embed="rId3"/>
            <a:stretch>
              <a:fillRect/>
            </a:stretch>
          </p:blipFill>
          <p:spPr>
            <a:xfrm>
              <a:off x="358774" y="-889780"/>
              <a:ext cx="8899525" cy="674127"/>
            </a:xfrm>
            <a:prstGeom prst="rect">
              <a:avLst/>
            </a:prstGeom>
          </p:spPr>
        </p:pic>
        <p:pic>
          <p:nvPicPr>
            <p:cNvPr id="25" name="Picture 24">
              <a:extLst>
                <a:ext uri="{FF2B5EF4-FFF2-40B4-BE49-F238E27FC236}">
                  <a16:creationId xmlns:a16="http://schemas.microsoft.com/office/drawing/2014/main" id="{8B51C3CF-B2AE-465E-8B11-EB5F54678AC0}"/>
                </a:ext>
              </a:extLst>
            </p:cNvPr>
            <p:cNvPicPr>
              <a:picLocks noChangeAspect="1"/>
            </p:cNvPicPr>
            <p:nvPr/>
          </p:nvPicPr>
          <p:blipFill>
            <a:blip r:embed="rId4"/>
            <a:stretch>
              <a:fillRect/>
            </a:stretch>
          </p:blipFill>
          <p:spPr>
            <a:xfrm>
              <a:off x="337457" y="-1693486"/>
              <a:ext cx="8806543" cy="633944"/>
            </a:xfrm>
            <a:prstGeom prst="rect">
              <a:avLst/>
            </a:prstGeom>
          </p:spPr>
        </p:pic>
      </p:grpSp>
      <p:sp>
        <p:nvSpPr>
          <p:cNvPr id="42" name="Rectangle 41">
            <a:extLst>
              <a:ext uri="{FF2B5EF4-FFF2-40B4-BE49-F238E27FC236}">
                <a16:creationId xmlns:a16="http://schemas.microsoft.com/office/drawing/2014/main" id="{8E003567-5695-41AB-9680-E79E77DE633D}"/>
              </a:ext>
            </a:extLst>
          </p:cNvPr>
          <p:cNvSpPr/>
          <p:nvPr/>
        </p:nvSpPr>
        <p:spPr>
          <a:xfrm>
            <a:off x="4661082" y="1177998"/>
            <a:ext cx="1640885" cy="483284"/>
          </a:xfrm>
          <a:prstGeom prst="rect">
            <a:avLst/>
          </a:prstGeom>
          <a:solidFill>
            <a:srgbClr val="444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42D1754C-FBAB-4975-B2DD-097D7A585CA0}"/>
              </a:ext>
            </a:extLst>
          </p:cNvPr>
          <p:cNvSpPr/>
          <p:nvPr/>
        </p:nvSpPr>
        <p:spPr>
          <a:xfrm>
            <a:off x="4489632" y="1038591"/>
            <a:ext cx="533400" cy="483284"/>
          </a:xfrm>
          <a:prstGeom prst="rect">
            <a:avLst/>
          </a:prstGeom>
          <a:solidFill>
            <a:srgbClr val="36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ource Sans Pro" panose="020B0503030403020204" pitchFamily="34" charset="0"/>
                <a:ea typeface="Source Sans Pro" panose="020B0503030403020204" pitchFamily="34" charset="0"/>
              </a:rPr>
              <a:t>5</a:t>
            </a:r>
            <a:endParaRPr lang="en-US" sz="2000" dirty="0">
              <a:latin typeface="Source Sans Pro" panose="020B0503030403020204" pitchFamily="34" charset="0"/>
              <a:ea typeface="Source Sans Pro" panose="020B0503030403020204" pitchFamily="34" charset="0"/>
            </a:endParaRPr>
          </a:p>
        </p:txBody>
      </p:sp>
      <p:sp>
        <p:nvSpPr>
          <p:cNvPr id="41" name="Rectangle 40">
            <a:extLst>
              <a:ext uri="{FF2B5EF4-FFF2-40B4-BE49-F238E27FC236}">
                <a16:creationId xmlns:a16="http://schemas.microsoft.com/office/drawing/2014/main" id="{A2DA136C-7B58-41D5-8517-57CC810772FD}"/>
              </a:ext>
            </a:extLst>
          </p:cNvPr>
          <p:cNvSpPr/>
          <p:nvPr/>
        </p:nvSpPr>
        <p:spPr>
          <a:xfrm>
            <a:off x="4661082" y="1865752"/>
            <a:ext cx="1640885" cy="483284"/>
          </a:xfrm>
          <a:prstGeom prst="rect">
            <a:avLst/>
          </a:prstGeom>
          <a:solidFill>
            <a:srgbClr val="444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7B62A08-408F-4453-8ECC-D96C5151BD04}"/>
              </a:ext>
            </a:extLst>
          </p:cNvPr>
          <p:cNvSpPr/>
          <p:nvPr/>
        </p:nvSpPr>
        <p:spPr>
          <a:xfrm>
            <a:off x="4489632" y="1726345"/>
            <a:ext cx="533400" cy="483284"/>
          </a:xfrm>
          <a:prstGeom prst="rect">
            <a:avLst/>
          </a:prstGeom>
          <a:solidFill>
            <a:srgbClr val="36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ource Sans Pro" panose="020B0503030403020204" pitchFamily="34" charset="0"/>
                <a:ea typeface="Source Sans Pro" panose="020B0503030403020204" pitchFamily="34" charset="0"/>
              </a:rPr>
              <a:t>4</a:t>
            </a:r>
            <a:endParaRPr lang="en-US" sz="2000" dirty="0">
              <a:latin typeface="Source Sans Pro" panose="020B0503030403020204" pitchFamily="34" charset="0"/>
              <a:ea typeface="Source Sans Pro" panose="020B0503030403020204" pitchFamily="34" charset="0"/>
            </a:endParaRPr>
          </a:p>
        </p:txBody>
      </p:sp>
      <p:sp>
        <p:nvSpPr>
          <p:cNvPr id="40" name="Rectangle 39">
            <a:extLst>
              <a:ext uri="{FF2B5EF4-FFF2-40B4-BE49-F238E27FC236}">
                <a16:creationId xmlns:a16="http://schemas.microsoft.com/office/drawing/2014/main" id="{0B378B71-ED3C-42DC-AB21-485B29EE61B9}"/>
              </a:ext>
            </a:extLst>
          </p:cNvPr>
          <p:cNvSpPr/>
          <p:nvPr/>
        </p:nvSpPr>
        <p:spPr>
          <a:xfrm>
            <a:off x="4661082" y="2553506"/>
            <a:ext cx="1640885" cy="483284"/>
          </a:xfrm>
          <a:prstGeom prst="rect">
            <a:avLst/>
          </a:prstGeom>
          <a:solidFill>
            <a:srgbClr val="444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12D98B5-376F-437C-9AD7-97814D136A94}"/>
              </a:ext>
            </a:extLst>
          </p:cNvPr>
          <p:cNvSpPr/>
          <p:nvPr/>
        </p:nvSpPr>
        <p:spPr>
          <a:xfrm>
            <a:off x="4489632" y="2414099"/>
            <a:ext cx="533400" cy="483284"/>
          </a:xfrm>
          <a:prstGeom prst="rect">
            <a:avLst/>
          </a:prstGeom>
          <a:solidFill>
            <a:srgbClr val="36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ource Sans Pro" panose="020B0503030403020204" pitchFamily="34" charset="0"/>
                <a:ea typeface="Source Sans Pro" panose="020B0503030403020204" pitchFamily="34" charset="0"/>
              </a:rPr>
              <a:t>3</a:t>
            </a:r>
            <a:endParaRPr lang="en-US" sz="2000" dirty="0">
              <a:latin typeface="Source Sans Pro" panose="020B0503030403020204" pitchFamily="34" charset="0"/>
              <a:ea typeface="Source Sans Pro" panose="020B0503030403020204" pitchFamily="34" charset="0"/>
            </a:endParaRPr>
          </a:p>
        </p:txBody>
      </p:sp>
      <p:sp>
        <p:nvSpPr>
          <p:cNvPr id="39" name="Rectangle 38">
            <a:extLst>
              <a:ext uri="{FF2B5EF4-FFF2-40B4-BE49-F238E27FC236}">
                <a16:creationId xmlns:a16="http://schemas.microsoft.com/office/drawing/2014/main" id="{5C28F3FA-49F9-42C8-9384-067C90B393F6}"/>
              </a:ext>
            </a:extLst>
          </p:cNvPr>
          <p:cNvSpPr/>
          <p:nvPr/>
        </p:nvSpPr>
        <p:spPr>
          <a:xfrm>
            <a:off x="4661082" y="3241260"/>
            <a:ext cx="1640885" cy="483284"/>
          </a:xfrm>
          <a:prstGeom prst="rect">
            <a:avLst/>
          </a:prstGeom>
          <a:solidFill>
            <a:srgbClr val="444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76CC926-A0C5-4822-B531-27202F1204B4}"/>
              </a:ext>
            </a:extLst>
          </p:cNvPr>
          <p:cNvSpPr/>
          <p:nvPr/>
        </p:nvSpPr>
        <p:spPr>
          <a:xfrm>
            <a:off x="4489632" y="3101853"/>
            <a:ext cx="533400" cy="483284"/>
          </a:xfrm>
          <a:prstGeom prst="rect">
            <a:avLst/>
          </a:prstGeom>
          <a:solidFill>
            <a:srgbClr val="36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ource Sans Pro" panose="020B0503030403020204" pitchFamily="34" charset="0"/>
                <a:ea typeface="Source Sans Pro" panose="020B0503030403020204" pitchFamily="34" charset="0"/>
              </a:rPr>
              <a:t>2</a:t>
            </a:r>
            <a:endParaRPr lang="en-US" sz="2000" dirty="0">
              <a:latin typeface="Source Sans Pro" panose="020B0503030403020204" pitchFamily="34" charset="0"/>
              <a:ea typeface="Source Sans Pro" panose="020B0503030403020204" pitchFamily="34" charset="0"/>
            </a:endParaRPr>
          </a:p>
        </p:txBody>
      </p:sp>
      <p:sp>
        <p:nvSpPr>
          <p:cNvPr id="38" name="Rectangle 37">
            <a:extLst>
              <a:ext uri="{FF2B5EF4-FFF2-40B4-BE49-F238E27FC236}">
                <a16:creationId xmlns:a16="http://schemas.microsoft.com/office/drawing/2014/main" id="{69444DD3-AA6E-4615-9722-2B1EFAF36A2F}"/>
              </a:ext>
            </a:extLst>
          </p:cNvPr>
          <p:cNvSpPr/>
          <p:nvPr/>
        </p:nvSpPr>
        <p:spPr>
          <a:xfrm>
            <a:off x="4661082" y="3929014"/>
            <a:ext cx="1640885" cy="483284"/>
          </a:xfrm>
          <a:prstGeom prst="rect">
            <a:avLst/>
          </a:prstGeom>
          <a:solidFill>
            <a:srgbClr val="444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C483381-8788-467B-BC60-6C9E2371465E}"/>
              </a:ext>
            </a:extLst>
          </p:cNvPr>
          <p:cNvSpPr/>
          <p:nvPr/>
        </p:nvSpPr>
        <p:spPr>
          <a:xfrm>
            <a:off x="4489632" y="3789607"/>
            <a:ext cx="533400" cy="483284"/>
          </a:xfrm>
          <a:prstGeom prst="rect">
            <a:avLst/>
          </a:prstGeom>
          <a:solidFill>
            <a:srgbClr val="36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ource Sans Pro" panose="020B0503030403020204" pitchFamily="34" charset="0"/>
                <a:ea typeface="Source Sans Pro" panose="020B0503030403020204" pitchFamily="34" charset="0"/>
              </a:rPr>
              <a:t>1</a:t>
            </a:r>
            <a:endParaRPr lang="en-US" sz="2000" dirty="0">
              <a:latin typeface="Source Sans Pro" panose="020B0503030403020204" pitchFamily="34" charset="0"/>
              <a:ea typeface="Source Sans Pro" panose="020B0503030403020204" pitchFamily="34" charset="0"/>
            </a:endParaRPr>
          </a:p>
        </p:txBody>
      </p:sp>
      <p:sp>
        <p:nvSpPr>
          <p:cNvPr id="52" name="Rectangle 51">
            <a:extLst>
              <a:ext uri="{FF2B5EF4-FFF2-40B4-BE49-F238E27FC236}">
                <a16:creationId xmlns:a16="http://schemas.microsoft.com/office/drawing/2014/main" id="{6EE155EA-948D-43D8-B17E-52D22989FA1D}"/>
              </a:ext>
            </a:extLst>
          </p:cNvPr>
          <p:cNvSpPr/>
          <p:nvPr/>
        </p:nvSpPr>
        <p:spPr>
          <a:xfrm>
            <a:off x="6818903" y="1177998"/>
            <a:ext cx="1640885" cy="483284"/>
          </a:xfrm>
          <a:prstGeom prst="rect">
            <a:avLst/>
          </a:prstGeom>
          <a:solidFill>
            <a:srgbClr val="444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F0F50A1-E7DD-4746-8A45-1F322362EEBD}"/>
              </a:ext>
            </a:extLst>
          </p:cNvPr>
          <p:cNvSpPr/>
          <p:nvPr/>
        </p:nvSpPr>
        <p:spPr>
          <a:xfrm>
            <a:off x="6647453" y="1038591"/>
            <a:ext cx="533400" cy="483284"/>
          </a:xfrm>
          <a:prstGeom prst="rect">
            <a:avLst/>
          </a:prstGeom>
          <a:solidFill>
            <a:srgbClr val="36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ource Sans Pro" panose="020B0503030403020204" pitchFamily="34" charset="0"/>
                <a:ea typeface="Source Sans Pro" panose="020B0503030403020204" pitchFamily="34" charset="0"/>
              </a:rPr>
              <a:t>5</a:t>
            </a:r>
            <a:endParaRPr lang="en-US" sz="2000" dirty="0">
              <a:latin typeface="Source Sans Pro" panose="020B0503030403020204" pitchFamily="34" charset="0"/>
              <a:ea typeface="Source Sans Pro" panose="020B0503030403020204" pitchFamily="34" charset="0"/>
            </a:endParaRPr>
          </a:p>
        </p:txBody>
      </p:sp>
      <p:sp>
        <p:nvSpPr>
          <p:cNvPr id="51" name="Rectangle 50">
            <a:extLst>
              <a:ext uri="{FF2B5EF4-FFF2-40B4-BE49-F238E27FC236}">
                <a16:creationId xmlns:a16="http://schemas.microsoft.com/office/drawing/2014/main" id="{BA21E137-297F-46B9-B555-16F835AF71A7}"/>
              </a:ext>
            </a:extLst>
          </p:cNvPr>
          <p:cNvSpPr/>
          <p:nvPr/>
        </p:nvSpPr>
        <p:spPr>
          <a:xfrm>
            <a:off x="6818903" y="1865752"/>
            <a:ext cx="1640885" cy="483284"/>
          </a:xfrm>
          <a:prstGeom prst="rect">
            <a:avLst/>
          </a:prstGeom>
          <a:solidFill>
            <a:srgbClr val="444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2CB1E333-804E-4B27-B791-D84A76E8BD9E}"/>
              </a:ext>
            </a:extLst>
          </p:cNvPr>
          <p:cNvSpPr/>
          <p:nvPr/>
        </p:nvSpPr>
        <p:spPr>
          <a:xfrm>
            <a:off x="6647453" y="1726345"/>
            <a:ext cx="533400" cy="483284"/>
          </a:xfrm>
          <a:prstGeom prst="rect">
            <a:avLst/>
          </a:prstGeom>
          <a:solidFill>
            <a:srgbClr val="36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ource Sans Pro" panose="020B0503030403020204" pitchFamily="34" charset="0"/>
                <a:ea typeface="Source Sans Pro" panose="020B0503030403020204" pitchFamily="34" charset="0"/>
              </a:rPr>
              <a:t>4</a:t>
            </a:r>
            <a:endParaRPr lang="en-US" sz="2000" dirty="0">
              <a:latin typeface="Source Sans Pro" panose="020B0503030403020204" pitchFamily="34" charset="0"/>
              <a:ea typeface="Source Sans Pro" panose="020B0503030403020204" pitchFamily="34" charset="0"/>
            </a:endParaRPr>
          </a:p>
        </p:txBody>
      </p:sp>
      <p:sp>
        <p:nvSpPr>
          <p:cNvPr id="50" name="Rectangle 49">
            <a:extLst>
              <a:ext uri="{FF2B5EF4-FFF2-40B4-BE49-F238E27FC236}">
                <a16:creationId xmlns:a16="http://schemas.microsoft.com/office/drawing/2014/main" id="{7DB5B5A6-98C4-4520-8386-72488DE0592F}"/>
              </a:ext>
            </a:extLst>
          </p:cNvPr>
          <p:cNvSpPr/>
          <p:nvPr/>
        </p:nvSpPr>
        <p:spPr>
          <a:xfrm>
            <a:off x="6818903" y="2553506"/>
            <a:ext cx="1640885" cy="483284"/>
          </a:xfrm>
          <a:prstGeom prst="rect">
            <a:avLst/>
          </a:prstGeom>
          <a:solidFill>
            <a:srgbClr val="444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6B74111F-0433-470D-9492-5958036817A6}"/>
              </a:ext>
            </a:extLst>
          </p:cNvPr>
          <p:cNvSpPr/>
          <p:nvPr/>
        </p:nvSpPr>
        <p:spPr>
          <a:xfrm>
            <a:off x="6647453" y="2414099"/>
            <a:ext cx="533400" cy="483284"/>
          </a:xfrm>
          <a:prstGeom prst="rect">
            <a:avLst/>
          </a:prstGeom>
          <a:solidFill>
            <a:srgbClr val="36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ource Sans Pro" panose="020B0503030403020204" pitchFamily="34" charset="0"/>
                <a:ea typeface="Source Sans Pro" panose="020B0503030403020204" pitchFamily="34" charset="0"/>
              </a:rPr>
              <a:t>3</a:t>
            </a:r>
            <a:endParaRPr lang="en-US" sz="2000" dirty="0">
              <a:latin typeface="Source Sans Pro" panose="020B0503030403020204" pitchFamily="34" charset="0"/>
              <a:ea typeface="Source Sans Pro" panose="020B0503030403020204" pitchFamily="34" charset="0"/>
            </a:endParaRPr>
          </a:p>
        </p:txBody>
      </p:sp>
      <p:sp>
        <p:nvSpPr>
          <p:cNvPr id="49" name="Rectangle 48">
            <a:extLst>
              <a:ext uri="{FF2B5EF4-FFF2-40B4-BE49-F238E27FC236}">
                <a16:creationId xmlns:a16="http://schemas.microsoft.com/office/drawing/2014/main" id="{1C6A00C5-3E40-483C-9C85-9D610277388C}"/>
              </a:ext>
            </a:extLst>
          </p:cNvPr>
          <p:cNvSpPr/>
          <p:nvPr/>
        </p:nvSpPr>
        <p:spPr>
          <a:xfrm>
            <a:off x="6818903" y="3241260"/>
            <a:ext cx="1640885" cy="483284"/>
          </a:xfrm>
          <a:prstGeom prst="rect">
            <a:avLst/>
          </a:prstGeom>
          <a:solidFill>
            <a:srgbClr val="444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CA6E3D2A-62D6-4C4D-8F5D-690F5FF777BF}"/>
              </a:ext>
            </a:extLst>
          </p:cNvPr>
          <p:cNvSpPr/>
          <p:nvPr/>
        </p:nvSpPr>
        <p:spPr>
          <a:xfrm>
            <a:off x="6647453" y="3101853"/>
            <a:ext cx="533400" cy="483284"/>
          </a:xfrm>
          <a:prstGeom prst="rect">
            <a:avLst/>
          </a:prstGeom>
          <a:solidFill>
            <a:srgbClr val="36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ource Sans Pro" panose="020B0503030403020204" pitchFamily="34" charset="0"/>
                <a:ea typeface="Source Sans Pro" panose="020B0503030403020204" pitchFamily="34" charset="0"/>
              </a:rPr>
              <a:t>2</a:t>
            </a:r>
            <a:endParaRPr lang="en-US" sz="2000" dirty="0">
              <a:latin typeface="Source Sans Pro" panose="020B0503030403020204" pitchFamily="34" charset="0"/>
              <a:ea typeface="Source Sans Pro" panose="020B0503030403020204" pitchFamily="34" charset="0"/>
            </a:endParaRPr>
          </a:p>
        </p:txBody>
      </p:sp>
      <p:sp>
        <p:nvSpPr>
          <p:cNvPr id="48" name="Rectangle 47">
            <a:extLst>
              <a:ext uri="{FF2B5EF4-FFF2-40B4-BE49-F238E27FC236}">
                <a16:creationId xmlns:a16="http://schemas.microsoft.com/office/drawing/2014/main" id="{95517FDD-D983-4F3B-BD82-BEC822179A57}"/>
              </a:ext>
            </a:extLst>
          </p:cNvPr>
          <p:cNvSpPr/>
          <p:nvPr/>
        </p:nvSpPr>
        <p:spPr>
          <a:xfrm>
            <a:off x="6818903" y="3929014"/>
            <a:ext cx="1640885" cy="483284"/>
          </a:xfrm>
          <a:prstGeom prst="rect">
            <a:avLst/>
          </a:prstGeom>
          <a:solidFill>
            <a:srgbClr val="444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B22ACA51-988E-41C5-9798-DDA304543522}"/>
              </a:ext>
            </a:extLst>
          </p:cNvPr>
          <p:cNvSpPr/>
          <p:nvPr/>
        </p:nvSpPr>
        <p:spPr>
          <a:xfrm>
            <a:off x="6647453" y="3789607"/>
            <a:ext cx="533400" cy="483284"/>
          </a:xfrm>
          <a:prstGeom prst="rect">
            <a:avLst/>
          </a:prstGeom>
          <a:solidFill>
            <a:srgbClr val="36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Source Sans Pro" panose="020B0503030403020204" pitchFamily="34" charset="0"/>
                <a:ea typeface="Source Sans Pro" panose="020B0503030403020204" pitchFamily="34" charset="0"/>
              </a:rPr>
              <a:t>1</a:t>
            </a:r>
            <a:endParaRPr lang="en-US" sz="2000" dirty="0">
              <a:latin typeface="Source Sans Pro" panose="020B0503030403020204" pitchFamily="34" charset="0"/>
              <a:ea typeface="Source Sans Pro" panose="020B0503030403020204" pitchFamily="34" charset="0"/>
            </a:endParaRPr>
          </a:p>
        </p:txBody>
      </p:sp>
      <p:sp>
        <p:nvSpPr>
          <p:cNvPr id="1045" name="Arrow: Up 1044">
            <a:extLst>
              <a:ext uri="{FF2B5EF4-FFF2-40B4-BE49-F238E27FC236}">
                <a16:creationId xmlns:a16="http://schemas.microsoft.com/office/drawing/2014/main" id="{621D6C0A-D8F5-4081-AE4A-7FEC7F4D5250}"/>
              </a:ext>
            </a:extLst>
          </p:cNvPr>
          <p:cNvSpPr/>
          <p:nvPr/>
        </p:nvSpPr>
        <p:spPr>
          <a:xfrm>
            <a:off x="3886971" y="1025110"/>
            <a:ext cx="345123" cy="2685953"/>
          </a:xfrm>
          <a:prstGeom prst="upArrow">
            <a:avLst/>
          </a:prstGeom>
          <a:gradFill>
            <a:gsLst>
              <a:gs pos="86000">
                <a:srgbClr val="AFE7EF"/>
              </a:gs>
              <a:gs pos="70000">
                <a:srgbClr val="74D5E4"/>
              </a:gs>
              <a:gs pos="100000">
                <a:schemeClr val="bg1"/>
              </a:gs>
              <a:gs pos="0">
                <a:srgbClr val="36C3D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4" name="Rectangle 93">
            <a:extLst>
              <a:ext uri="{FF2B5EF4-FFF2-40B4-BE49-F238E27FC236}">
                <a16:creationId xmlns:a16="http://schemas.microsoft.com/office/drawing/2014/main" id="{47E9F2EE-571F-4BE8-8074-9CD58086B826}"/>
              </a:ext>
            </a:extLst>
          </p:cNvPr>
          <p:cNvSpPr/>
          <p:nvPr/>
        </p:nvSpPr>
        <p:spPr>
          <a:xfrm>
            <a:off x="3972696" y="4329944"/>
            <a:ext cx="171450" cy="78544"/>
          </a:xfrm>
          <a:prstGeom prst="rect">
            <a:avLst/>
          </a:prstGeom>
          <a:solidFill>
            <a:srgbClr val="36C3D8">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5" name="Rectangle 94">
            <a:extLst>
              <a:ext uri="{FF2B5EF4-FFF2-40B4-BE49-F238E27FC236}">
                <a16:creationId xmlns:a16="http://schemas.microsoft.com/office/drawing/2014/main" id="{0928F61B-AAC7-48F5-9DC5-E3190EA32AA3}"/>
              </a:ext>
            </a:extLst>
          </p:cNvPr>
          <p:cNvSpPr/>
          <p:nvPr/>
        </p:nvSpPr>
        <p:spPr>
          <a:xfrm>
            <a:off x="3972696" y="4194347"/>
            <a:ext cx="171450" cy="78544"/>
          </a:xfrm>
          <a:prstGeom prst="rect">
            <a:avLst/>
          </a:prstGeom>
          <a:solidFill>
            <a:srgbClr val="36C3D8">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6" name="Rectangle 95">
            <a:extLst>
              <a:ext uri="{FF2B5EF4-FFF2-40B4-BE49-F238E27FC236}">
                <a16:creationId xmlns:a16="http://schemas.microsoft.com/office/drawing/2014/main" id="{56569D55-CFC1-44FC-9B6D-07D307B729E0}"/>
              </a:ext>
            </a:extLst>
          </p:cNvPr>
          <p:cNvSpPr/>
          <p:nvPr/>
        </p:nvSpPr>
        <p:spPr>
          <a:xfrm>
            <a:off x="3972696" y="4058750"/>
            <a:ext cx="171450" cy="78544"/>
          </a:xfrm>
          <a:prstGeom prst="rect">
            <a:avLst/>
          </a:prstGeom>
          <a:solidFill>
            <a:srgbClr val="36C3D8">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0" name="Rectangle 99">
            <a:extLst>
              <a:ext uri="{FF2B5EF4-FFF2-40B4-BE49-F238E27FC236}">
                <a16:creationId xmlns:a16="http://schemas.microsoft.com/office/drawing/2014/main" id="{F792453A-68AB-4B5B-B279-5A0FEAF6AE30}"/>
              </a:ext>
            </a:extLst>
          </p:cNvPr>
          <p:cNvSpPr/>
          <p:nvPr/>
        </p:nvSpPr>
        <p:spPr>
          <a:xfrm>
            <a:off x="3972696" y="3923153"/>
            <a:ext cx="171450" cy="78544"/>
          </a:xfrm>
          <a:prstGeom prst="rect">
            <a:avLst/>
          </a:prstGeom>
          <a:solidFill>
            <a:srgbClr val="36C3D8">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1" name="Rectangle 100">
            <a:extLst>
              <a:ext uri="{FF2B5EF4-FFF2-40B4-BE49-F238E27FC236}">
                <a16:creationId xmlns:a16="http://schemas.microsoft.com/office/drawing/2014/main" id="{BB4C7431-CDBB-496F-B6B4-CFDC3CC861F1}"/>
              </a:ext>
            </a:extLst>
          </p:cNvPr>
          <p:cNvSpPr/>
          <p:nvPr/>
        </p:nvSpPr>
        <p:spPr>
          <a:xfrm>
            <a:off x="3972696" y="3786361"/>
            <a:ext cx="171450" cy="78544"/>
          </a:xfrm>
          <a:prstGeom prst="rect">
            <a:avLst/>
          </a:prstGeom>
          <a:solidFill>
            <a:srgbClr val="36C3D8">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3" name="TextBox 102">
            <a:extLst>
              <a:ext uri="{FF2B5EF4-FFF2-40B4-BE49-F238E27FC236}">
                <a16:creationId xmlns:a16="http://schemas.microsoft.com/office/drawing/2014/main" id="{854C7F79-AF91-466D-96F3-16E89BEE16BC}"/>
              </a:ext>
            </a:extLst>
          </p:cNvPr>
          <p:cNvSpPr txBox="1"/>
          <p:nvPr/>
        </p:nvSpPr>
        <p:spPr>
          <a:xfrm>
            <a:off x="720726" y="236493"/>
            <a:ext cx="3251970" cy="338554"/>
          </a:xfrm>
          <a:prstGeom prst="rect">
            <a:avLst/>
          </a:prstGeom>
          <a:noFill/>
        </p:spPr>
        <p:txBody>
          <a:bodyPr wrap="square">
            <a:spAutoFit/>
          </a:bodyPr>
          <a:lstStyle/>
          <a:p>
            <a:r>
              <a:rPr lang="en-US" sz="1600" dirty="0">
                <a:latin typeface="Source Sans Pro Light" panose="020B0403030403020204" pitchFamily="34" charset="0"/>
                <a:ea typeface="Source Sans Pro Light" panose="020B0403030403020204" pitchFamily="34" charset="0"/>
              </a:rPr>
              <a:t>Business relationship maturity model</a:t>
            </a:r>
          </a:p>
        </p:txBody>
      </p:sp>
      <p:sp>
        <p:nvSpPr>
          <p:cNvPr id="104" name="TextBox 103">
            <a:extLst>
              <a:ext uri="{FF2B5EF4-FFF2-40B4-BE49-F238E27FC236}">
                <a16:creationId xmlns:a16="http://schemas.microsoft.com/office/drawing/2014/main" id="{3F4889BE-E920-4400-B982-90F7D704B6A5}"/>
              </a:ext>
            </a:extLst>
          </p:cNvPr>
          <p:cNvSpPr txBox="1"/>
          <p:nvPr/>
        </p:nvSpPr>
        <p:spPr>
          <a:xfrm>
            <a:off x="4489632" y="758187"/>
            <a:ext cx="1812335" cy="276999"/>
          </a:xfrm>
          <a:prstGeom prst="rect">
            <a:avLst/>
          </a:prstGeom>
          <a:noFill/>
        </p:spPr>
        <p:txBody>
          <a:bodyPr wrap="square">
            <a:spAutoFit/>
          </a:bodyPr>
          <a:lstStyle/>
          <a:p>
            <a:pPr algn="ctr"/>
            <a:r>
              <a:rPr lang="en-US" sz="1200" dirty="0">
                <a:solidFill>
                  <a:srgbClr val="444345"/>
                </a:solidFill>
                <a:latin typeface="Source Sans Pro" panose="020B0503030403020204" pitchFamily="34" charset="0"/>
                <a:ea typeface="Source Sans Pro" panose="020B0503030403020204" pitchFamily="34" charset="0"/>
              </a:rPr>
              <a:t>BPM CBOK</a:t>
            </a:r>
          </a:p>
        </p:txBody>
      </p:sp>
      <p:sp>
        <p:nvSpPr>
          <p:cNvPr id="105" name="TextBox 104">
            <a:extLst>
              <a:ext uri="{FF2B5EF4-FFF2-40B4-BE49-F238E27FC236}">
                <a16:creationId xmlns:a16="http://schemas.microsoft.com/office/drawing/2014/main" id="{8EE3E50D-70DF-43DE-81B0-5413A0AE3074}"/>
              </a:ext>
            </a:extLst>
          </p:cNvPr>
          <p:cNvSpPr txBox="1"/>
          <p:nvPr/>
        </p:nvSpPr>
        <p:spPr>
          <a:xfrm>
            <a:off x="4489631" y="236493"/>
            <a:ext cx="4297181" cy="349072"/>
          </a:xfrm>
          <a:prstGeom prst="rect">
            <a:avLst/>
          </a:prstGeom>
          <a:noFill/>
        </p:spPr>
        <p:txBody>
          <a:bodyPr wrap="square">
            <a:spAutoFit/>
          </a:bodyPr>
          <a:lstStyle>
            <a:defPPr>
              <a:defRPr lang="en-US"/>
            </a:defPPr>
            <a:lvl1pPr>
              <a:defRPr sz="1600">
                <a:latin typeface="Source Sans Pro Light" panose="020B0403030403020204" pitchFamily="34" charset="0"/>
                <a:ea typeface="Source Sans Pro Light" panose="020B0403030403020204" pitchFamily="34" charset="0"/>
              </a:defRPr>
            </a:lvl1pPr>
          </a:lstStyle>
          <a:p>
            <a:pPr algn="ctr"/>
            <a:r>
              <a:rPr lang="en-US"/>
              <a:t>B</a:t>
            </a:r>
            <a:r>
              <a:rPr lang="en-US" dirty="0"/>
              <a:t>usiness </a:t>
            </a:r>
            <a:r>
              <a:rPr lang="en-US"/>
              <a:t>processes </a:t>
            </a:r>
            <a:r>
              <a:rPr lang="en-US" dirty="0"/>
              <a:t>maturity model</a:t>
            </a:r>
          </a:p>
        </p:txBody>
      </p:sp>
      <p:sp>
        <p:nvSpPr>
          <p:cNvPr id="106" name="TextBox 105">
            <a:extLst>
              <a:ext uri="{FF2B5EF4-FFF2-40B4-BE49-F238E27FC236}">
                <a16:creationId xmlns:a16="http://schemas.microsoft.com/office/drawing/2014/main" id="{FA5A5D72-250B-48FE-A28A-92CE0E8ED66A}"/>
              </a:ext>
            </a:extLst>
          </p:cNvPr>
          <p:cNvSpPr txBox="1"/>
          <p:nvPr/>
        </p:nvSpPr>
        <p:spPr>
          <a:xfrm>
            <a:off x="6647453" y="757378"/>
            <a:ext cx="1812335" cy="276999"/>
          </a:xfrm>
          <a:prstGeom prst="rect">
            <a:avLst/>
          </a:prstGeom>
          <a:noFill/>
        </p:spPr>
        <p:txBody>
          <a:bodyPr wrap="square">
            <a:spAutoFit/>
          </a:bodyPr>
          <a:lstStyle/>
          <a:p>
            <a:pPr algn="ctr"/>
            <a:r>
              <a:rPr lang="en-US" sz="1200" dirty="0">
                <a:solidFill>
                  <a:srgbClr val="444345"/>
                </a:solidFill>
                <a:latin typeface="Source Sans Pro" panose="020B0503030403020204" pitchFamily="34" charset="0"/>
                <a:ea typeface="Source Sans Pro" panose="020B0503030403020204" pitchFamily="34" charset="0"/>
              </a:rPr>
              <a:t>CMMI DEV</a:t>
            </a:r>
          </a:p>
        </p:txBody>
      </p:sp>
      <p:sp>
        <p:nvSpPr>
          <p:cNvPr id="1047" name="TextBox 1046">
            <a:extLst>
              <a:ext uri="{FF2B5EF4-FFF2-40B4-BE49-F238E27FC236}">
                <a16:creationId xmlns:a16="http://schemas.microsoft.com/office/drawing/2014/main" id="{DC1BB238-E53B-4F8B-A30B-8F698A260E02}"/>
              </a:ext>
            </a:extLst>
          </p:cNvPr>
          <p:cNvSpPr txBox="1"/>
          <p:nvPr/>
        </p:nvSpPr>
        <p:spPr>
          <a:xfrm>
            <a:off x="1254125" y="3923153"/>
            <a:ext cx="903787" cy="261610"/>
          </a:xfrm>
          <a:prstGeom prst="rect">
            <a:avLst/>
          </a:prstGeom>
          <a:noFill/>
        </p:spPr>
        <p:txBody>
          <a:bodyPr wrap="square" rtlCol="0">
            <a:spAutoFit/>
          </a:bodyPr>
          <a:lstStyle/>
          <a:p>
            <a:r>
              <a:rPr lang="en-US" sz="1100" dirty="0">
                <a:solidFill>
                  <a:srgbClr val="FFFFFF"/>
                </a:solidFill>
                <a:latin typeface="Source Sans Pro" panose="020B0503030403020204" pitchFamily="34" charset="0"/>
                <a:ea typeface="Source Sans Pro" panose="020B0503030403020204" pitchFamily="34" charset="0"/>
              </a:rPr>
              <a:t>Ad-Hoc</a:t>
            </a:r>
          </a:p>
        </p:txBody>
      </p:sp>
      <p:sp>
        <p:nvSpPr>
          <p:cNvPr id="108" name="TextBox 107">
            <a:extLst>
              <a:ext uri="{FF2B5EF4-FFF2-40B4-BE49-F238E27FC236}">
                <a16:creationId xmlns:a16="http://schemas.microsoft.com/office/drawing/2014/main" id="{884424F5-9CBB-4944-9BB0-8C09782ED868}"/>
              </a:ext>
            </a:extLst>
          </p:cNvPr>
          <p:cNvSpPr txBox="1"/>
          <p:nvPr/>
        </p:nvSpPr>
        <p:spPr>
          <a:xfrm>
            <a:off x="1254126" y="3249688"/>
            <a:ext cx="709022" cy="430887"/>
          </a:xfrm>
          <a:prstGeom prst="rect">
            <a:avLst/>
          </a:prstGeom>
          <a:noFill/>
        </p:spPr>
        <p:txBody>
          <a:bodyPr wrap="square" rtlCol="0">
            <a:spAutoFit/>
          </a:bodyPr>
          <a:lstStyle/>
          <a:p>
            <a:r>
              <a:rPr lang="en-US" sz="1100" dirty="0">
                <a:solidFill>
                  <a:srgbClr val="FFFFFF"/>
                </a:solidFill>
                <a:latin typeface="Source Sans Pro" panose="020B0503030403020204" pitchFamily="34" charset="0"/>
                <a:ea typeface="Source Sans Pro" panose="020B0503030403020204" pitchFamily="34" charset="0"/>
              </a:rPr>
              <a:t>Order taker</a:t>
            </a:r>
          </a:p>
        </p:txBody>
      </p:sp>
      <p:sp>
        <p:nvSpPr>
          <p:cNvPr id="109" name="TextBox 108">
            <a:extLst>
              <a:ext uri="{FF2B5EF4-FFF2-40B4-BE49-F238E27FC236}">
                <a16:creationId xmlns:a16="http://schemas.microsoft.com/office/drawing/2014/main" id="{F9B9B12C-764E-43C6-81A7-41B9096048F9}"/>
              </a:ext>
            </a:extLst>
          </p:cNvPr>
          <p:cNvSpPr txBox="1"/>
          <p:nvPr/>
        </p:nvSpPr>
        <p:spPr>
          <a:xfrm>
            <a:off x="1252039" y="2558837"/>
            <a:ext cx="905873" cy="430887"/>
          </a:xfrm>
          <a:prstGeom prst="rect">
            <a:avLst/>
          </a:prstGeom>
          <a:noFill/>
        </p:spPr>
        <p:txBody>
          <a:bodyPr wrap="square" rtlCol="0">
            <a:spAutoFit/>
          </a:bodyPr>
          <a:lstStyle/>
          <a:p>
            <a:r>
              <a:rPr lang="en-US" sz="1100" dirty="0">
                <a:solidFill>
                  <a:srgbClr val="FFFFFF"/>
                </a:solidFill>
                <a:latin typeface="Source Sans Pro" panose="020B0503030403020204" pitchFamily="34" charset="0"/>
                <a:ea typeface="Source Sans Pro" panose="020B0503030403020204" pitchFamily="34" charset="0"/>
              </a:rPr>
              <a:t>Service Provider</a:t>
            </a:r>
          </a:p>
        </p:txBody>
      </p:sp>
      <p:sp>
        <p:nvSpPr>
          <p:cNvPr id="110" name="TextBox 109">
            <a:extLst>
              <a:ext uri="{FF2B5EF4-FFF2-40B4-BE49-F238E27FC236}">
                <a16:creationId xmlns:a16="http://schemas.microsoft.com/office/drawing/2014/main" id="{2FC085A1-AFF9-4D14-BCC0-B08E646D3DA6}"/>
              </a:ext>
            </a:extLst>
          </p:cNvPr>
          <p:cNvSpPr txBox="1"/>
          <p:nvPr/>
        </p:nvSpPr>
        <p:spPr>
          <a:xfrm>
            <a:off x="1257753" y="1864654"/>
            <a:ext cx="1004797" cy="430887"/>
          </a:xfrm>
          <a:prstGeom prst="rect">
            <a:avLst/>
          </a:prstGeom>
          <a:noFill/>
        </p:spPr>
        <p:txBody>
          <a:bodyPr wrap="square" rtlCol="0">
            <a:spAutoFit/>
          </a:bodyPr>
          <a:lstStyle/>
          <a:p>
            <a:r>
              <a:rPr lang="en-US" sz="1100" dirty="0">
                <a:solidFill>
                  <a:srgbClr val="FFFFFF"/>
                </a:solidFill>
                <a:latin typeface="Source Sans Pro" panose="020B0503030403020204" pitchFamily="34" charset="0"/>
                <a:ea typeface="Source Sans Pro" panose="020B0503030403020204" pitchFamily="34" charset="0"/>
              </a:rPr>
              <a:t>Trusted Advisor</a:t>
            </a:r>
          </a:p>
        </p:txBody>
      </p:sp>
      <p:sp>
        <p:nvSpPr>
          <p:cNvPr id="111" name="TextBox 110">
            <a:extLst>
              <a:ext uri="{FF2B5EF4-FFF2-40B4-BE49-F238E27FC236}">
                <a16:creationId xmlns:a16="http://schemas.microsoft.com/office/drawing/2014/main" id="{461722C1-6C83-42CB-BBB2-C6A48718DB67}"/>
              </a:ext>
            </a:extLst>
          </p:cNvPr>
          <p:cNvSpPr txBox="1"/>
          <p:nvPr/>
        </p:nvSpPr>
        <p:spPr>
          <a:xfrm>
            <a:off x="1257753" y="1177998"/>
            <a:ext cx="903787" cy="430887"/>
          </a:xfrm>
          <a:prstGeom prst="rect">
            <a:avLst/>
          </a:prstGeom>
          <a:noFill/>
        </p:spPr>
        <p:txBody>
          <a:bodyPr wrap="square" rtlCol="0">
            <a:spAutoFit/>
          </a:bodyPr>
          <a:lstStyle/>
          <a:p>
            <a:r>
              <a:rPr lang="en-US" sz="1100" dirty="0">
                <a:solidFill>
                  <a:srgbClr val="FFFFFF"/>
                </a:solidFill>
                <a:latin typeface="Source Sans Pro" panose="020B0503030403020204" pitchFamily="34" charset="0"/>
                <a:ea typeface="Source Sans Pro" panose="020B0503030403020204" pitchFamily="34" charset="0"/>
              </a:rPr>
              <a:t>Strategic Partner</a:t>
            </a:r>
          </a:p>
        </p:txBody>
      </p:sp>
      <p:sp>
        <p:nvSpPr>
          <p:cNvPr id="113" name="TextBox 112">
            <a:extLst>
              <a:ext uri="{FF2B5EF4-FFF2-40B4-BE49-F238E27FC236}">
                <a16:creationId xmlns:a16="http://schemas.microsoft.com/office/drawing/2014/main" id="{CF68919E-7D80-4CA3-ACA3-B0BDF9A62D8D}"/>
              </a:ext>
            </a:extLst>
          </p:cNvPr>
          <p:cNvSpPr txBox="1"/>
          <p:nvPr/>
        </p:nvSpPr>
        <p:spPr>
          <a:xfrm>
            <a:off x="5023032" y="3923153"/>
            <a:ext cx="903787" cy="261610"/>
          </a:xfrm>
          <a:prstGeom prst="rect">
            <a:avLst/>
          </a:prstGeom>
          <a:noFill/>
        </p:spPr>
        <p:txBody>
          <a:bodyPr wrap="square" rtlCol="0">
            <a:spAutoFit/>
          </a:bodyPr>
          <a:lstStyle/>
          <a:p>
            <a:r>
              <a:rPr lang="en-US" sz="1100" dirty="0">
                <a:solidFill>
                  <a:srgbClr val="FFFFFF"/>
                </a:solidFill>
                <a:latin typeface="Source Sans Pro" panose="020B0503030403020204" pitchFamily="34" charset="0"/>
                <a:ea typeface="Source Sans Pro" panose="020B0503030403020204" pitchFamily="34" charset="0"/>
              </a:rPr>
              <a:t>Ad-Hoc</a:t>
            </a:r>
          </a:p>
        </p:txBody>
      </p:sp>
      <p:sp>
        <p:nvSpPr>
          <p:cNvPr id="114" name="TextBox 113">
            <a:extLst>
              <a:ext uri="{FF2B5EF4-FFF2-40B4-BE49-F238E27FC236}">
                <a16:creationId xmlns:a16="http://schemas.microsoft.com/office/drawing/2014/main" id="{73F7B45F-C636-40D0-A8E6-7C6DB4622ED7}"/>
              </a:ext>
            </a:extLst>
          </p:cNvPr>
          <p:cNvSpPr txBox="1"/>
          <p:nvPr/>
        </p:nvSpPr>
        <p:spPr>
          <a:xfrm>
            <a:off x="5023032" y="3249688"/>
            <a:ext cx="1008425" cy="261610"/>
          </a:xfrm>
          <a:prstGeom prst="rect">
            <a:avLst/>
          </a:prstGeom>
          <a:noFill/>
        </p:spPr>
        <p:txBody>
          <a:bodyPr wrap="square" rtlCol="0">
            <a:spAutoFit/>
          </a:bodyPr>
          <a:lstStyle/>
          <a:p>
            <a:r>
              <a:rPr lang="en-US" sz="1100" dirty="0">
                <a:solidFill>
                  <a:srgbClr val="FFFFFF"/>
                </a:solidFill>
                <a:latin typeface="Source Sans Pro" panose="020B0503030403020204" pitchFamily="34" charset="0"/>
                <a:ea typeface="Source Sans Pro" panose="020B0503030403020204" pitchFamily="34" charset="0"/>
              </a:rPr>
              <a:t>Defined</a:t>
            </a:r>
          </a:p>
        </p:txBody>
      </p:sp>
      <p:sp>
        <p:nvSpPr>
          <p:cNvPr id="115" name="TextBox 114">
            <a:extLst>
              <a:ext uri="{FF2B5EF4-FFF2-40B4-BE49-F238E27FC236}">
                <a16:creationId xmlns:a16="http://schemas.microsoft.com/office/drawing/2014/main" id="{04ADFE9E-17AE-4E06-8286-B298C0047BE2}"/>
              </a:ext>
            </a:extLst>
          </p:cNvPr>
          <p:cNvSpPr txBox="1"/>
          <p:nvPr/>
        </p:nvSpPr>
        <p:spPr>
          <a:xfrm>
            <a:off x="5020946" y="2558837"/>
            <a:ext cx="1010511" cy="261610"/>
          </a:xfrm>
          <a:prstGeom prst="rect">
            <a:avLst/>
          </a:prstGeom>
          <a:noFill/>
        </p:spPr>
        <p:txBody>
          <a:bodyPr wrap="square" rtlCol="0">
            <a:spAutoFit/>
          </a:bodyPr>
          <a:lstStyle/>
          <a:p>
            <a:r>
              <a:rPr lang="en-US" sz="1100" dirty="0">
                <a:solidFill>
                  <a:srgbClr val="FFFFFF"/>
                </a:solidFill>
                <a:latin typeface="Source Sans Pro" panose="020B0503030403020204" pitchFamily="34" charset="0"/>
                <a:ea typeface="Source Sans Pro" panose="020B0503030403020204" pitchFamily="34" charset="0"/>
              </a:rPr>
              <a:t>Controlled</a:t>
            </a:r>
          </a:p>
        </p:txBody>
      </p:sp>
      <p:sp>
        <p:nvSpPr>
          <p:cNvPr id="116" name="TextBox 115">
            <a:extLst>
              <a:ext uri="{FF2B5EF4-FFF2-40B4-BE49-F238E27FC236}">
                <a16:creationId xmlns:a16="http://schemas.microsoft.com/office/drawing/2014/main" id="{E0C1C435-17EA-4576-B770-D3B7A11268AA}"/>
              </a:ext>
            </a:extLst>
          </p:cNvPr>
          <p:cNvSpPr txBox="1"/>
          <p:nvPr/>
        </p:nvSpPr>
        <p:spPr>
          <a:xfrm>
            <a:off x="5026660" y="1864654"/>
            <a:ext cx="1115741" cy="261610"/>
          </a:xfrm>
          <a:prstGeom prst="rect">
            <a:avLst/>
          </a:prstGeom>
          <a:noFill/>
        </p:spPr>
        <p:txBody>
          <a:bodyPr wrap="square" rtlCol="0">
            <a:spAutoFit/>
          </a:bodyPr>
          <a:lstStyle/>
          <a:p>
            <a:r>
              <a:rPr lang="en-US" sz="1100" dirty="0">
                <a:solidFill>
                  <a:srgbClr val="FFFFFF"/>
                </a:solidFill>
                <a:latin typeface="Source Sans Pro" panose="020B0503030403020204" pitchFamily="34" charset="0"/>
                <a:ea typeface="Source Sans Pro" panose="020B0503030403020204" pitchFamily="34" charset="0"/>
              </a:rPr>
              <a:t>Architected</a:t>
            </a:r>
          </a:p>
        </p:txBody>
      </p:sp>
      <p:sp>
        <p:nvSpPr>
          <p:cNvPr id="117" name="TextBox 116">
            <a:extLst>
              <a:ext uri="{FF2B5EF4-FFF2-40B4-BE49-F238E27FC236}">
                <a16:creationId xmlns:a16="http://schemas.microsoft.com/office/drawing/2014/main" id="{9AA12E0A-7702-4577-9703-4D45C62686EF}"/>
              </a:ext>
            </a:extLst>
          </p:cNvPr>
          <p:cNvSpPr txBox="1"/>
          <p:nvPr/>
        </p:nvSpPr>
        <p:spPr>
          <a:xfrm>
            <a:off x="5026660" y="1177998"/>
            <a:ext cx="1245645" cy="430887"/>
          </a:xfrm>
          <a:prstGeom prst="rect">
            <a:avLst/>
          </a:prstGeom>
          <a:noFill/>
        </p:spPr>
        <p:txBody>
          <a:bodyPr wrap="square" rtlCol="0">
            <a:spAutoFit/>
          </a:bodyPr>
          <a:lstStyle/>
          <a:p>
            <a:r>
              <a:rPr lang="en-US" sz="1100" dirty="0">
                <a:solidFill>
                  <a:srgbClr val="FFFFFF"/>
                </a:solidFill>
                <a:latin typeface="Source Sans Pro" panose="020B0503030403020204" pitchFamily="34" charset="0"/>
                <a:ea typeface="Source Sans Pro" panose="020B0503030403020204" pitchFamily="34" charset="0"/>
              </a:rPr>
              <a:t>Proactively Managed</a:t>
            </a:r>
          </a:p>
        </p:txBody>
      </p:sp>
      <p:sp>
        <p:nvSpPr>
          <p:cNvPr id="118" name="TextBox 117">
            <a:extLst>
              <a:ext uri="{FF2B5EF4-FFF2-40B4-BE49-F238E27FC236}">
                <a16:creationId xmlns:a16="http://schemas.microsoft.com/office/drawing/2014/main" id="{1949A018-3DF7-4275-8425-E9CB1096BA00}"/>
              </a:ext>
            </a:extLst>
          </p:cNvPr>
          <p:cNvSpPr txBox="1"/>
          <p:nvPr/>
        </p:nvSpPr>
        <p:spPr>
          <a:xfrm>
            <a:off x="7177225" y="3923153"/>
            <a:ext cx="903787" cy="261610"/>
          </a:xfrm>
          <a:prstGeom prst="rect">
            <a:avLst/>
          </a:prstGeom>
          <a:noFill/>
        </p:spPr>
        <p:txBody>
          <a:bodyPr wrap="square" rtlCol="0">
            <a:spAutoFit/>
          </a:bodyPr>
          <a:lstStyle/>
          <a:p>
            <a:r>
              <a:rPr lang="en-US" sz="1100" dirty="0">
                <a:solidFill>
                  <a:srgbClr val="FFFFFF"/>
                </a:solidFill>
                <a:latin typeface="Source Sans Pro" panose="020B0503030403020204" pitchFamily="34" charset="0"/>
                <a:ea typeface="Source Sans Pro" panose="020B0503030403020204" pitchFamily="34" charset="0"/>
              </a:rPr>
              <a:t>Initial</a:t>
            </a:r>
          </a:p>
        </p:txBody>
      </p:sp>
      <p:sp>
        <p:nvSpPr>
          <p:cNvPr id="119" name="TextBox 118">
            <a:extLst>
              <a:ext uri="{FF2B5EF4-FFF2-40B4-BE49-F238E27FC236}">
                <a16:creationId xmlns:a16="http://schemas.microsoft.com/office/drawing/2014/main" id="{A4B78150-1AC0-4275-BE38-65BF371FB1EC}"/>
              </a:ext>
            </a:extLst>
          </p:cNvPr>
          <p:cNvSpPr txBox="1"/>
          <p:nvPr/>
        </p:nvSpPr>
        <p:spPr>
          <a:xfrm>
            <a:off x="7177225" y="3249688"/>
            <a:ext cx="1008425" cy="261610"/>
          </a:xfrm>
          <a:prstGeom prst="rect">
            <a:avLst/>
          </a:prstGeom>
          <a:noFill/>
        </p:spPr>
        <p:txBody>
          <a:bodyPr wrap="square" rtlCol="0">
            <a:spAutoFit/>
          </a:bodyPr>
          <a:lstStyle/>
          <a:p>
            <a:r>
              <a:rPr lang="en-US" sz="1100" dirty="0">
                <a:solidFill>
                  <a:srgbClr val="FFFFFF"/>
                </a:solidFill>
                <a:latin typeface="Source Sans Pro" panose="020B0503030403020204" pitchFamily="34" charset="0"/>
                <a:ea typeface="Source Sans Pro" panose="020B0503030403020204" pitchFamily="34" charset="0"/>
              </a:rPr>
              <a:t>Managed</a:t>
            </a:r>
          </a:p>
        </p:txBody>
      </p:sp>
      <p:sp>
        <p:nvSpPr>
          <p:cNvPr id="120" name="TextBox 119">
            <a:extLst>
              <a:ext uri="{FF2B5EF4-FFF2-40B4-BE49-F238E27FC236}">
                <a16:creationId xmlns:a16="http://schemas.microsoft.com/office/drawing/2014/main" id="{1B2C17CB-2414-43ED-81BF-2AEFD7585F48}"/>
              </a:ext>
            </a:extLst>
          </p:cNvPr>
          <p:cNvSpPr txBox="1"/>
          <p:nvPr/>
        </p:nvSpPr>
        <p:spPr>
          <a:xfrm>
            <a:off x="7175139" y="2558837"/>
            <a:ext cx="905873" cy="261610"/>
          </a:xfrm>
          <a:prstGeom prst="rect">
            <a:avLst/>
          </a:prstGeom>
          <a:noFill/>
        </p:spPr>
        <p:txBody>
          <a:bodyPr wrap="square" rtlCol="0">
            <a:spAutoFit/>
          </a:bodyPr>
          <a:lstStyle/>
          <a:p>
            <a:r>
              <a:rPr lang="en-US" sz="1100" dirty="0">
                <a:solidFill>
                  <a:srgbClr val="FFFFFF"/>
                </a:solidFill>
                <a:latin typeface="Source Sans Pro" panose="020B0503030403020204" pitchFamily="34" charset="0"/>
                <a:ea typeface="Source Sans Pro" panose="020B0503030403020204" pitchFamily="34" charset="0"/>
              </a:rPr>
              <a:t>Defined</a:t>
            </a:r>
          </a:p>
        </p:txBody>
      </p:sp>
      <p:sp>
        <p:nvSpPr>
          <p:cNvPr id="121" name="TextBox 120">
            <a:extLst>
              <a:ext uri="{FF2B5EF4-FFF2-40B4-BE49-F238E27FC236}">
                <a16:creationId xmlns:a16="http://schemas.microsoft.com/office/drawing/2014/main" id="{3AA83DC0-1CDE-4ED3-A0A0-9628FBD29344}"/>
              </a:ext>
            </a:extLst>
          </p:cNvPr>
          <p:cNvSpPr txBox="1"/>
          <p:nvPr/>
        </p:nvSpPr>
        <p:spPr>
          <a:xfrm>
            <a:off x="7180853" y="1864654"/>
            <a:ext cx="1373372" cy="430887"/>
          </a:xfrm>
          <a:prstGeom prst="rect">
            <a:avLst/>
          </a:prstGeom>
          <a:noFill/>
        </p:spPr>
        <p:txBody>
          <a:bodyPr wrap="square" rtlCol="0">
            <a:spAutoFit/>
          </a:bodyPr>
          <a:lstStyle/>
          <a:p>
            <a:r>
              <a:rPr lang="en-US" sz="1100" dirty="0">
                <a:solidFill>
                  <a:srgbClr val="FFFFFF"/>
                </a:solidFill>
                <a:latin typeface="Source Sans Pro" panose="020B0503030403020204" pitchFamily="34" charset="0"/>
                <a:ea typeface="Source Sans Pro" panose="020B0503030403020204" pitchFamily="34" charset="0"/>
              </a:rPr>
              <a:t>Quantitively</a:t>
            </a:r>
          </a:p>
          <a:p>
            <a:r>
              <a:rPr lang="en-US" sz="1100" dirty="0">
                <a:solidFill>
                  <a:srgbClr val="FFFFFF"/>
                </a:solidFill>
                <a:latin typeface="Source Sans Pro" panose="020B0503030403020204" pitchFamily="34" charset="0"/>
                <a:ea typeface="Source Sans Pro" panose="020B0503030403020204" pitchFamily="34" charset="0"/>
              </a:rPr>
              <a:t>Managed</a:t>
            </a:r>
          </a:p>
        </p:txBody>
      </p:sp>
      <p:sp>
        <p:nvSpPr>
          <p:cNvPr id="122" name="TextBox 121">
            <a:extLst>
              <a:ext uri="{FF2B5EF4-FFF2-40B4-BE49-F238E27FC236}">
                <a16:creationId xmlns:a16="http://schemas.microsoft.com/office/drawing/2014/main" id="{1E53D9F4-640A-4545-BC8C-098C04711D1C}"/>
              </a:ext>
            </a:extLst>
          </p:cNvPr>
          <p:cNvSpPr txBox="1"/>
          <p:nvPr/>
        </p:nvSpPr>
        <p:spPr>
          <a:xfrm>
            <a:off x="7180853" y="1177998"/>
            <a:ext cx="1070972" cy="261610"/>
          </a:xfrm>
          <a:prstGeom prst="rect">
            <a:avLst/>
          </a:prstGeom>
          <a:noFill/>
        </p:spPr>
        <p:txBody>
          <a:bodyPr wrap="square" rtlCol="0">
            <a:spAutoFit/>
          </a:bodyPr>
          <a:lstStyle/>
          <a:p>
            <a:r>
              <a:rPr lang="en-US" sz="1100" dirty="0">
                <a:solidFill>
                  <a:srgbClr val="FFFFFF"/>
                </a:solidFill>
                <a:latin typeface="Source Sans Pro" panose="020B0503030403020204" pitchFamily="34" charset="0"/>
                <a:ea typeface="Source Sans Pro" panose="020B0503030403020204" pitchFamily="34" charset="0"/>
              </a:rPr>
              <a:t>Optimizing</a:t>
            </a:r>
          </a:p>
        </p:txBody>
      </p:sp>
      <p:sp>
        <p:nvSpPr>
          <p:cNvPr id="123" name="TextBox 122">
            <a:extLst>
              <a:ext uri="{FF2B5EF4-FFF2-40B4-BE49-F238E27FC236}">
                <a16:creationId xmlns:a16="http://schemas.microsoft.com/office/drawing/2014/main" id="{6AFED686-A079-4B17-BB62-8397452BD194}"/>
              </a:ext>
            </a:extLst>
          </p:cNvPr>
          <p:cNvSpPr txBox="1"/>
          <p:nvPr/>
        </p:nvSpPr>
        <p:spPr>
          <a:xfrm>
            <a:off x="1963147" y="1185255"/>
            <a:ext cx="1690141" cy="461665"/>
          </a:xfrm>
          <a:prstGeom prst="rect">
            <a:avLst/>
          </a:prstGeom>
          <a:noFill/>
        </p:spPr>
        <p:txBody>
          <a:bodyPr wrap="square" rtlCol="0">
            <a:spAutoFit/>
          </a:bodyPr>
          <a:lstStyle/>
          <a:p>
            <a:r>
              <a:rPr lang="ru-RU" sz="800" dirty="0">
                <a:solidFill>
                  <a:srgbClr val="FFFFFF"/>
                </a:solidFill>
                <a:latin typeface="Source Sans Pro" panose="020B0503030403020204" pitchFamily="34" charset="0"/>
                <a:ea typeface="Source Sans Pro" panose="020B0503030403020204" pitchFamily="34" charset="0"/>
              </a:rPr>
              <a:t>Общие цели по развитию бизнеса</a:t>
            </a:r>
            <a:r>
              <a:rPr lang="en-US" sz="800" dirty="0">
                <a:solidFill>
                  <a:srgbClr val="FFFFFF"/>
                </a:solidFill>
                <a:latin typeface="Source Sans Pro" panose="020B0503030403020204" pitchFamily="34" charset="0"/>
                <a:ea typeface="Source Sans Pro" panose="020B0503030403020204" pitchFamily="34" charset="0"/>
              </a:rPr>
              <a:t>;</a:t>
            </a:r>
            <a:r>
              <a:rPr lang="ru-RU" sz="800" dirty="0">
                <a:solidFill>
                  <a:srgbClr val="FFFFFF"/>
                </a:solidFill>
                <a:latin typeface="Source Sans Pro" panose="020B0503030403020204" pitchFamily="34" charset="0"/>
                <a:ea typeface="Source Sans Pro" panose="020B0503030403020204" pitchFamily="34" charset="0"/>
              </a:rPr>
              <a:t> риски и плоды достижений делятся поровну</a:t>
            </a:r>
            <a:endParaRPr lang="en-US" sz="800" dirty="0">
              <a:solidFill>
                <a:srgbClr val="FFFFFF"/>
              </a:solidFill>
              <a:latin typeface="Source Sans Pro" panose="020B0503030403020204" pitchFamily="34" charset="0"/>
              <a:ea typeface="Source Sans Pro" panose="020B0503030403020204" pitchFamily="34" charset="0"/>
            </a:endParaRPr>
          </a:p>
        </p:txBody>
      </p:sp>
      <p:sp>
        <p:nvSpPr>
          <p:cNvPr id="124" name="TextBox 123">
            <a:extLst>
              <a:ext uri="{FF2B5EF4-FFF2-40B4-BE49-F238E27FC236}">
                <a16:creationId xmlns:a16="http://schemas.microsoft.com/office/drawing/2014/main" id="{1BDAA7A4-31AC-42A1-8AE7-351346D76309}"/>
              </a:ext>
            </a:extLst>
          </p:cNvPr>
          <p:cNvSpPr txBox="1"/>
          <p:nvPr/>
        </p:nvSpPr>
        <p:spPr>
          <a:xfrm>
            <a:off x="1963147" y="1864654"/>
            <a:ext cx="1666286" cy="461665"/>
          </a:xfrm>
          <a:prstGeom prst="rect">
            <a:avLst/>
          </a:prstGeom>
          <a:noFill/>
        </p:spPr>
        <p:txBody>
          <a:bodyPr wrap="square" rtlCol="0">
            <a:spAutoFit/>
          </a:bodyPr>
          <a:lstStyle/>
          <a:p>
            <a:r>
              <a:rPr lang="ru-RU" sz="800" dirty="0">
                <a:solidFill>
                  <a:srgbClr val="FFFFFF"/>
                </a:solidFill>
                <a:latin typeface="Source Sans Pro" panose="020B0503030403020204" pitchFamily="34" charset="0"/>
                <a:ea typeface="Source Sans Pro" panose="020B0503030403020204" pitchFamily="34" charset="0"/>
              </a:rPr>
              <a:t>Взаимоотношения, построенные на базе взаимного понимания и уважения </a:t>
            </a:r>
            <a:endParaRPr lang="en-US" sz="800" dirty="0">
              <a:solidFill>
                <a:srgbClr val="FFFFFF"/>
              </a:solidFill>
              <a:latin typeface="Source Sans Pro" panose="020B0503030403020204" pitchFamily="34" charset="0"/>
              <a:ea typeface="Source Sans Pro" panose="020B0503030403020204" pitchFamily="34" charset="0"/>
            </a:endParaRPr>
          </a:p>
        </p:txBody>
      </p:sp>
      <p:sp>
        <p:nvSpPr>
          <p:cNvPr id="125" name="TextBox 124">
            <a:extLst>
              <a:ext uri="{FF2B5EF4-FFF2-40B4-BE49-F238E27FC236}">
                <a16:creationId xmlns:a16="http://schemas.microsoft.com/office/drawing/2014/main" id="{EDE8E151-7D0B-49A1-AF32-2E331CCA594D}"/>
              </a:ext>
            </a:extLst>
          </p:cNvPr>
          <p:cNvSpPr txBox="1"/>
          <p:nvPr/>
        </p:nvSpPr>
        <p:spPr>
          <a:xfrm>
            <a:off x="1963148" y="2553506"/>
            <a:ext cx="1614624" cy="338554"/>
          </a:xfrm>
          <a:prstGeom prst="rect">
            <a:avLst/>
          </a:prstGeom>
          <a:noFill/>
        </p:spPr>
        <p:txBody>
          <a:bodyPr wrap="square" rtlCol="0">
            <a:spAutoFit/>
          </a:bodyPr>
          <a:lstStyle/>
          <a:p>
            <a:r>
              <a:rPr lang="ru-RU" sz="800" dirty="0">
                <a:solidFill>
                  <a:srgbClr val="FFFFFF"/>
                </a:solidFill>
              </a:rPr>
              <a:t>Рутинные процессы отлажены, но нет места для инновация</a:t>
            </a:r>
            <a:endParaRPr lang="en-US" sz="800" dirty="0">
              <a:solidFill>
                <a:srgbClr val="FFFFFF"/>
              </a:solidFill>
            </a:endParaRPr>
          </a:p>
        </p:txBody>
      </p:sp>
      <p:sp>
        <p:nvSpPr>
          <p:cNvPr id="126" name="TextBox 125">
            <a:extLst>
              <a:ext uri="{FF2B5EF4-FFF2-40B4-BE49-F238E27FC236}">
                <a16:creationId xmlns:a16="http://schemas.microsoft.com/office/drawing/2014/main" id="{03803509-099B-4124-8191-240AFA5BC7C1}"/>
              </a:ext>
            </a:extLst>
          </p:cNvPr>
          <p:cNvSpPr txBox="1"/>
          <p:nvPr/>
        </p:nvSpPr>
        <p:spPr>
          <a:xfrm>
            <a:off x="1963148" y="3249688"/>
            <a:ext cx="1614624" cy="338554"/>
          </a:xfrm>
          <a:prstGeom prst="rect">
            <a:avLst/>
          </a:prstGeom>
          <a:noFill/>
        </p:spPr>
        <p:txBody>
          <a:bodyPr wrap="square" rtlCol="0">
            <a:spAutoFit/>
          </a:bodyPr>
          <a:lstStyle/>
          <a:p>
            <a:r>
              <a:rPr lang="ru-RU" sz="800" dirty="0">
                <a:solidFill>
                  <a:srgbClr val="FFFFFF"/>
                </a:solidFill>
                <a:latin typeface="Source Sans Pro" panose="020B0503030403020204" pitchFamily="34" charset="0"/>
                <a:ea typeface="Source Sans Pro" panose="020B0503030403020204" pitchFamily="34" charset="0"/>
              </a:rPr>
              <a:t>Недоверие и частая смена курса</a:t>
            </a:r>
            <a:endParaRPr lang="en-US" sz="800" dirty="0">
              <a:solidFill>
                <a:srgbClr val="FFFFFF"/>
              </a:solidFill>
              <a:latin typeface="Source Sans Pro" panose="020B0503030403020204" pitchFamily="34" charset="0"/>
              <a:ea typeface="Source Sans Pro" panose="020B0503030403020204" pitchFamily="34" charset="0"/>
            </a:endParaRPr>
          </a:p>
        </p:txBody>
      </p:sp>
      <p:sp>
        <p:nvSpPr>
          <p:cNvPr id="127" name="TextBox 126">
            <a:extLst>
              <a:ext uri="{FF2B5EF4-FFF2-40B4-BE49-F238E27FC236}">
                <a16:creationId xmlns:a16="http://schemas.microsoft.com/office/drawing/2014/main" id="{AAE113C5-673D-44B7-860E-F2144E095611}"/>
              </a:ext>
            </a:extLst>
          </p:cNvPr>
          <p:cNvSpPr txBox="1"/>
          <p:nvPr/>
        </p:nvSpPr>
        <p:spPr>
          <a:xfrm>
            <a:off x="1963148" y="3923153"/>
            <a:ext cx="1614624" cy="215444"/>
          </a:xfrm>
          <a:prstGeom prst="rect">
            <a:avLst/>
          </a:prstGeom>
          <a:noFill/>
        </p:spPr>
        <p:txBody>
          <a:bodyPr wrap="square" rtlCol="0">
            <a:spAutoFit/>
          </a:bodyPr>
          <a:lstStyle/>
          <a:p>
            <a:r>
              <a:rPr lang="ru-RU" sz="800" dirty="0">
                <a:solidFill>
                  <a:srgbClr val="FFFFFF"/>
                </a:solidFill>
                <a:latin typeface="Source Sans Pro" panose="020B0503030403020204" pitchFamily="34" charset="0"/>
                <a:ea typeface="Source Sans Pro" panose="020B0503030403020204" pitchFamily="34" charset="0"/>
              </a:rPr>
              <a:t>Где горит, там и чиним</a:t>
            </a:r>
            <a:endParaRPr lang="en-US" sz="800" dirty="0">
              <a:solidFill>
                <a:srgbClr val="FFFFFF"/>
              </a:solidFill>
              <a:latin typeface="Source Sans Pro" panose="020B0503030403020204" pitchFamily="34" charset="0"/>
              <a:ea typeface="Source Sans Pro" panose="020B0503030403020204" pitchFamily="34" charset="0"/>
            </a:endParaRPr>
          </a:p>
        </p:txBody>
      </p:sp>
      <p:sp>
        <p:nvSpPr>
          <p:cNvPr id="128" name="TextBox 127">
            <a:extLst>
              <a:ext uri="{FF2B5EF4-FFF2-40B4-BE49-F238E27FC236}">
                <a16:creationId xmlns:a16="http://schemas.microsoft.com/office/drawing/2014/main" id="{B2C85AA4-043D-4126-91BF-7EDF66ADDA57}"/>
              </a:ext>
            </a:extLst>
          </p:cNvPr>
          <p:cNvSpPr txBox="1"/>
          <p:nvPr/>
        </p:nvSpPr>
        <p:spPr>
          <a:xfrm>
            <a:off x="720725" y="758004"/>
            <a:ext cx="2865120" cy="276999"/>
          </a:xfrm>
          <a:prstGeom prst="rect">
            <a:avLst/>
          </a:prstGeom>
          <a:noFill/>
        </p:spPr>
        <p:txBody>
          <a:bodyPr wrap="square">
            <a:spAutoFit/>
          </a:bodyPr>
          <a:lstStyle/>
          <a:p>
            <a:pPr algn="ctr"/>
            <a:r>
              <a:rPr lang="en-US" sz="1200" dirty="0">
                <a:solidFill>
                  <a:srgbClr val="444345"/>
                </a:solidFill>
                <a:latin typeface="Source Sans Pro" panose="020B0503030403020204" pitchFamily="34" charset="0"/>
                <a:ea typeface="Source Sans Pro" panose="020B0503030403020204" pitchFamily="34" charset="0"/>
              </a:rPr>
              <a:t>BRMI</a:t>
            </a:r>
            <a:endParaRPr lang="en-US" sz="1400" dirty="0">
              <a:solidFill>
                <a:srgbClr val="444345"/>
              </a:solidFill>
              <a:latin typeface="Source Sans Pro" panose="020B0503030403020204" pitchFamily="34" charset="0"/>
              <a:ea typeface="Source Sans Pro" panose="020B0503030403020204" pitchFamily="34" charset="0"/>
            </a:endParaRPr>
          </a:p>
        </p:txBody>
      </p:sp>
      <p:sp>
        <p:nvSpPr>
          <p:cNvPr id="1048" name="Rectangle: Rounded Corners 1047">
            <a:extLst>
              <a:ext uri="{FF2B5EF4-FFF2-40B4-BE49-F238E27FC236}">
                <a16:creationId xmlns:a16="http://schemas.microsoft.com/office/drawing/2014/main" id="{17953FCE-7730-4565-B463-99B73A2E0DAD}"/>
              </a:ext>
            </a:extLst>
          </p:cNvPr>
          <p:cNvSpPr/>
          <p:nvPr/>
        </p:nvSpPr>
        <p:spPr>
          <a:xfrm>
            <a:off x="358775" y="3063169"/>
            <a:ext cx="8428038" cy="1413582"/>
          </a:xfrm>
          <a:prstGeom prst="roundRect">
            <a:avLst/>
          </a:prstGeom>
          <a:noFill/>
          <a:ln w="19050">
            <a:solidFill>
              <a:srgbClr val="D45D4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000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212BC-31A5-4CF5-B5FD-C53590F60CD8}"/>
              </a:ext>
            </a:extLst>
          </p:cNvPr>
          <p:cNvSpPr>
            <a:spLocks noGrp="1"/>
          </p:cNvSpPr>
          <p:nvPr>
            <p:ph type="title"/>
          </p:nvPr>
        </p:nvSpPr>
        <p:spPr/>
        <p:txBody>
          <a:bodyPr/>
          <a:lstStyle/>
          <a:p>
            <a:r>
              <a:rPr lang="ru-RU" sz="2400" dirty="0">
                <a:latin typeface="Source Sans Pro Light" panose="020B0403030403020204" pitchFamily="34" charset="0"/>
                <a:ea typeface="Source Sans Pro Light" panose="020B0403030403020204" pitchFamily="34" charset="0"/>
              </a:rPr>
              <a:t>Быть </a:t>
            </a:r>
            <a:r>
              <a:rPr lang="en-US" sz="2400" dirty="0">
                <a:latin typeface="Source Sans Pro Light" panose="020B0403030403020204" pitchFamily="34" charset="0"/>
                <a:ea typeface="Source Sans Pro Light" panose="020B0403030403020204" pitchFamily="34" charset="0"/>
              </a:rPr>
              <a:t>Ad-Hoc</a:t>
            </a:r>
            <a:r>
              <a:rPr lang="ru-RU" sz="2400" dirty="0">
                <a:latin typeface="Source Sans Pro Light" panose="020B0403030403020204" pitchFamily="34" charset="0"/>
                <a:ea typeface="Source Sans Pro Light" panose="020B0403030403020204" pitchFamily="34" charset="0"/>
              </a:rPr>
              <a:t> – это ОК</a:t>
            </a:r>
            <a:r>
              <a:rPr lang="en-US" sz="2400" dirty="0">
                <a:latin typeface="Source Sans Pro Light" panose="020B0403030403020204" pitchFamily="34" charset="0"/>
                <a:ea typeface="Source Sans Pro Light" panose="020B0403030403020204" pitchFamily="34" charset="0"/>
              </a:rPr>
              <a:t>?</a:t>
            </a:r>
          </a:p>
        </p:txBody>
      </p:sp>
      <p:sp>
        <p:nvSpPr>
          <p:cNvPr id="12" name="Text Placeholder 11">
            <a:extLst>
              <a:ext uri="{FF2B5EF4-FFF2-40B4-BE49-F238E27FC236}">
                <a16:creationId xmlns:a16="http://schemas.microsoft.com/office/drawing/2014/main" id="{715E43AC-A0AC-4CFA-BF05-E2C2523F6BD4}"/>
              </a:ext>
            </a:extLst>
          </p:cNvPr>
          <p:cNvSpPr>
            <a:spLocks noGrp="1"/>
          </p:cNvSpPr>
          <p:nvPr>
            <p:ph type="body" sz="quarter" idx="13"/>
          </p:nvPr>
        </p:nvSpPr>
        <p:spPr>
          <a:xfrm>
            <a:off x="5334000" y="1530279"/>
            <a:ext cx="2880000" cy="504000"/>
          </a:xfrm>
          <a:ln>
            <a:solidFill>
              <a:srgbClr val="36C3D8"/>
            </a:solidFill>
          </a:ln>
        </p:spPr>
        <p:txBody>
          <a:bodyPr/>
          <a:lstStyle/>
          <a:p>
            <a:r>
              <a:rPr lang="ru-RU" sz="1050" b="0" dirty="0">
                <a:solidFill>
                  <a:srgbClr val="213551"/>
                </a:solidFill>
                <a:latin typeface="Source Sans Pro" panose="020B0503030403020204" pitchFamily="34" charset="0"/>
                <a:ea typeface="Source Sans Pro" panose="020B0503030403020204" pitchFamily="34" charset="0"/>
              </a:rPr>
              <a:t>ПОДДЕРЖКА И СОПРОВОЖДЕНИЕ</a:t>
            </a:r>
            <a:endParaRPr lang="en-US" sz="1050" b="0" dirty="0">
              <a:solidFill>
                <a:srgbClr val="213551"/>
              </a:solidFill>
              <a:latin typeface="Source Sans Pro" panose="020B0503030403020204" pitchFamily="34" charset="0"/>
              <a:ea typeface="Source Sans Pro" panose="020B0503030403020204" pitchFamily="34" charset="0"/>
            </a:endParaRPr>
          </a:p>
        </p:txBody>
      </p:sp>
      <p:sp>
        <p:nvSpPr>
          <p:cNvPr id="18" name="Text Placeholder 17">
            <a:extLst>
              <a:ext uri="{FF2B5EF4-FFF2-40B4-BE49-F238E27FC236}">
                <a16:creationId xmlns:a16="http://schemas.microsoft.com/office/drawing/2014/main" id="{6E6A3787-A7C2-4C07-ACF2-3296D4593474}"/>
              </a:ext>
            </a:extLst>
          </p:cNvPr>
          <p:cNvSpPr>
            <a:spLocks noGrp="1"/>
          </p:cNvSpPr>
          <p:nvPr>
            <p:ph type="body" sz="quarter" idx="19"/>
          </p:nvPr>
        </p:nvSpPr>
        <p:spPr>
          <a:xfrm>
            <a:off x="5334000" y="2390508"/>
            <a:ext cx="2880000" cy="504000"/>
          </a:xfrm>
          <a:ln>
            <a:solidFill>
              <a:srgbClr val="36C3D8"/>
            </a:solidFill>
          </a:ln>
        </p:spPr>
        <p:txBody>
          <a:bodyPr/>
          <a:lstStyle/>
          <a:p>
            <a:r>
              <a:rPr lang="ru-RU" sz="1050" b="0" dirty="0">
                <a:solidFill>
                  <a:srgbClr val="213551"/>
                </a:solidFill>
                <a:latin typeface="Source Sans Pro" panose="020B0503030403020204" pitchFamily="34" charset="0"/>
                <a:ea typeface="Source Sans Pro" panose="020B0503030403020204" pitchFamily="34" charset="0"/>
              </a:rPr>
              <a:t>Краткосрочный проект</a:t>
            </a:r>
            <a:endParaRPr lang="en-US" sz="1050" b="0" dirty="0">
              <a:solidFill>
                <a:srgbClr val="213551"/>
              </a:solidFill>
              <a:latin typeface="Source Sans Pro" panose="020B0503030403020204" pitchFamily="34" charset="0"/>
              <a:ea typeface="Source Sans Pro" panose="020B0503030403020204" pitchFamily="34" charset="0"/>
            </a:endParaRPr>
          </a:p>
        </p:txBody>
      </p:sp>
      <p:sp>
        <p:nvSpPr>
          <p:cNvPr id="19" name="Text Placeholder 18">
            <a:extLst>
              <a:ext uri="{FF2B5EF4-FFF2-40B4-BE49-F238E27FC236}">
                <a16:creationId xmlns:a16="http://schemas.microsoft.com/office/drawing/2014/main" id="{1ECD7D8A-DD9D-43EE-AD5A-FD21B516FE8F}"/>
              </a:ext>
            </a:extLst>
          </p:cNvPr>
          <p:cNvSpPr>
            <a:spLocks noGrp="1"/>
          </p:cNvSpPr>
          <p:nvPr>
            <p:ph type="body" sz="quarter" idx="20"/>
          </p:nvPr>
        </p:nvSpPr>
        <p:spPr>
          <a:xfrm>
            <a:off x="5334000" y="3248357"/>
            <a:ext cx="2880000" cy="504000"/>
          </a:xfrm>
          <a:ln>
            <a:solidFill>
              <a:srgbClr val="36C3D8"/>
            </a:solidFill>
          </a:ln>
        </p:spPr>
        <p:txBody>
          <a:bodyPr/>
          <a:lstStyle/>
          <a:p>
            <a:r>
              <a:rPr lang="ru-RU" sz="1050" b="0" dirty="0">
                <a:solidFill>
                  <a:srgbClr val="213551"/>
                </a:solidFill>
                <a:latin typeface="Source Sans Pro" panose="020B0503030403020204" pitchFamily="34" charset="0"/>
                <a:ea typeface="Source Sans Pro" panose="020B0503030403020204" pitchFamily="34" charset="0"/>
              </a:rPr>
              <a:t>Маленькая команда </a:t>
            </a:r>
            <a:r>
              <a:rPr lang="en-US" sz="1050" b="0" dirty="0">
                <a:solidFill>
                  <a:srgbClr val="213551"/>
                </a:solidFill>
                <a:latin typeface="Source Sans Pro" panose="020B0503030403020204" pitchFamily="34" charset="0"/>
                <a:ea typeface="Source Sans Pro" panose="020B0503030403020204" pitchFamily="34" charset="0"/>
              </a:rPr>
              <a:t>/ </a:t>
            </a:r>
            <a:r>
              <a:rPr lang="ru-RU" sz="1050" b="0" dirty="0">
                <a:solidFill>
                  <a:srgbClr val="213551"/>
                </a:solidFill>
                <a:latin typeface="Source Sans Pro" panose="020B0503030403020204" pitchFamily="34" charset="0"/>
                <a:ea typeface="Source Sans Pro" panose="020B0503030403020204" pitchFamily="34" charset="0"/>
              </a:rPr>
              <a:t>один БА</a:t>
            </a:r>
            <a:endParaRPr lang="en-US" sz="1050" b="0" dirty="0">
              <a:solidFill>
                <a:srgbClr val="213551"/>
              </a:solidFill>
              <a:latin typeface="Source Sans Pro" panose="020B0503030403020204" pitchFamily="34" charset="0"/>
              <a:ea typeface="Source Sans Pro" panose="020B0503030403020204" pitchFamily="34" charset="0"/>
            </a:endParaRPr>
          </a:p>
        </p:txBody>
      </p:sp>
      <p:sp>
        <p:nvSpPr>
          <p:cNvPr id="5" name="Slide Number Placeholder 4">
            <a:extLst>
              <a:ext uri="{FF2B5EF4-FFF2-40B4-BE49-F238E27FC236}">
                <a16:creationId xmlns:a16="http://schemas.microsoft.com/office/drawing/2014/main" id="{D695E08B-236F-5B4F-801C-4C75369E005C}"/>
              </a:ext>
            </a:extLst>
          </p:cNvPr>
          <p:cNvSpPr>
            <a:spLocks noGrp="1"/>
          </p:cNvSpPr>
          <p:nvPr>
            <p:ph type="sldNum" sz="quarter" idx="4"/>
          </p:nvPr>
        </p:nvSpPr>
        <p:spPr/>
        <p:txBody>
          <a:bodyPr/>
          <a:lstStyle/>
          <a:p>
            <a:fld id="{3A707DD9-E92B-45E8-BE0A-E6B2EDF345EB}" type="slidenum">
              <a:rPr lang="en-US" smtClean="0"/>
              <a:pPr/>
              <a:t>7</a:t>
            </a:fld>
            <a:endParaRPr lang="en-US" dirty="0"/>
          </a:p>
        </p:txBody>
      </p:sp>
      <p:grpSp>
        <p:nvGrpSpPr>
          <p:cNvPr id="6" name="Group 5">
            <a:extLst>
              <a:ext uri="{FF2B5EF4-FFF2-40B4-BE49-F238E27FC236}">
                <a16:creationId xmlns:a16="http://schemas.microsoft.com/office/drawing/2014/main" id="{89887962-6D94-4EA6-868C-229A52C1DE1A}"/>
              </a:ext>
            </a:extLst>
          </p:cNvPr>
          <p:cNvGrpSpPr/>
          <p:nvPr/>
        </p:nvGrpSpPr>
        <p:grpSpPr>
          <a:xfrm>
            <a:off x="498249" y="-1578511"/>
            <a:ext cx="7788728" cy="1290286"/>
            <a:chOff x="337457" y="-1693486"/>
            <a:chExt cx="8920842" cy="1477833"/>
          </a:xfrm>
        </p:grpSpPr>
        <p:pic>
          <p:nvPicPr>
            <p:cNvPr id="7" name="Picture 6">
              <a:extLst>
                <a:ext uri="{FF2B5EF4-FFF2-40B4-BE49-F238E27FC236}">
                  <a16:creationId xmlns:a16="http://schemas.microsoft.com/office/drawing/2014/main" id="{14732BA5-F70C-4D1F-B4D9-4A1AF6F27B22}"/>
                </a:ext>
              </a:extLst>
            </p:cNvPr>
            <p:cNvPicPr>
              <a:picLocks noChangeAspect="1"/>
            </p:cNvPicPr>
            <p:nvPr/>
          </p:nvPicPr>
          <p:blipFill>
            <a:blip r:embed="rId3"/>
            <a:stretch>
              <a:fillRect/>
            </a:stretch>
          </p:blipFill>
          <p:spPr>
            <a:xfrm>
              <a:off x="358774" y="-889780"/>
              <a:ext cx="8899525" cy="674127"/>
            </a:xfrm>
            <a:prstGeom prst="rect">
              <a:avLst/>
            </a:prstGeom>
          </p:spPr>
        </p:pic>
        <p:pic>
          <p:nvPicPr>
            <p:cNvPr id="8" name="Picture 7">
              <a:extLst>
                <a:ext uri="{FF2B5EF4-FFF2-40B4-BE49-F238E27FC236}">
                  <a16:creationId xmlns:a16="http://schemas.microsoft.com/office/drawing/2014/main" id="{16AFDBB8-BF47-46BD-8CBA-21F2C06DD796}"/>
                </a:ext>
              </a:extLst>
            </p:cNvPr>
            <p:cNvPicPr>
              <a:picLocks noChangeAspect="1"/>
            </p:cNvPicPr>
            <p:nvPr/>
          </p:nvPicPr>
          <p:blipFill>
            <a:blip r:embed="rId4"/>
            <a:stretch>
              <a:fillRect/>
            </a:stretch>
          </p:blipFill>
          <p:spPr>
            <a:xfrm>
              <a:off x="337457" y="-1693486"/>
              <a:ext cx="8806543" cy="633944"/>
            </a:xfrm>
            <a:prstGeom prst="rect">
              <a:avLst/>
            </a:prstGeom>
          </p:spPr>
        </p:pic>
      </p:grpSp>
      <p:grpSp>
        <p:nvGrpSpPr>
          <p:cNvPr id="22" name="Group 21">
            <a:extLst>
              <a:ext uri="{FF2B5EF4-FFF2-40B4-BE49-F238E27FC236}">
                <a16:creationId xmlns:a16="http://schemas.microsoft.com/office/drawing/2014/main" id="{CF08E5FA-E0E1-403B-8BC4-9013238BDBAF}"/>
              </a:ext>
            </a:extLst>
          </p:cNvPr>
          <p:cNvGrpSpPr/>
          <p:nvPr/>
        </p:nvGrpSpPr>
        <p:grpSpPr>
          <a:xfrm>
            <a:off x="1243688" y="1909945"/>
            <a:ext cx="1691641" cy="1470660"/>
            <a:chOff x="710972" y="1638300"/>
            <a:chExt cx="1691641" cy="1470660"/>
          </a:xfrm>
        </p:grpSpPr>
        <p:sp>
          <p:nvSpPr>
            <p:cNvPr id="20" name="Rectangle 19">
              <a:extLst>
                <a:ext uri="{FF2B5EF4-FFF2-40B4-BE49-F238E27FC236}">
                  <a16:creationId xmlns:a16="http://schemas.microsoft.com/office/drawing/2014/main" id="{409F1592-04B3-424E-B22E-0CDA1C91508E}"/>
                </a:ext>
              </a:extLst>
            </p:cNvPr>
            <p:cNvSpPr/>
            <p:nvPr/>
          </p:nvSpPr>
          <p:spPr>
            <a:xfrm>
              <a:off x="710972" y="1638300"/>
              <a:ext cx="1691640" cy="1470660"/>
            </a:xfrm>
            <a:prstGeom prst="rect">
              <a:avLst/>
            </a:prstGeom>
            <a:solidFill>
              <a:srgbClr val="36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C89020D-FE05-42CF-A0C6-3442D9CE2D26}"/>
                </a:ext>
              </a:extLst>
            </p:cNvPr>
            <p:cNvSpPr txBox="1"/>
            <p:nvPr/>
          </p:nvSpPr>
          <p:spPr>
            <a:xfrm>
              <a:off x="710973" y="1942743"/>
              <a:ext cx="1691640" cy="861774"/>
            </a:xfrm>
            <a:prstGeom prst="rect">
              <a:avLst/>
            </a:prstGeom>
            <a:noFill/>
          </p:spPr>
          <p:txBody>
            <a:bodyPr wrap="square" rtlCol="0">
              <a:spAutoFit/>
            </a:bodyPr>
            <a:lstStyle/>
            <a:p>
              <a:pPr algn="ctr"/>
              <a:r>
                <a:rPr lang="en-US" sz="5000" dirty="0">
                  <a:solidFill>
                    <a:schemeClr val="bg1"/>
                  </a:solidFill>
                  <a:latin typeface="Source Sans Pro" panose="020B0503030403020204" pitchFamily="34" charset="0"/>
                  <a:ea typeface="Source Sans Pro" panose="020B0503030403020204" pitchFamily="34" charset="0"/>
                </a:rPr>
                <a:t>OK</a:t>
              </a:r>
            </a:p>
          </p:txBody>
        </p:sp>
      </p:grpSp>
      <p:cxnSp>
        <p:nvCxnSpPr>
          <p:cNvPr id="27" name="Connector: Elbow 26">
            <a:extLst>
              <a:ext uri="{FF2B5EF4-FFF2-40B4-BE49-F238E27FC236}">
                <a16:creationId xmlns:a16="http://schemas.microsoft.com/office/drawing/2014/main" id="{0024A4E7-9333-4D63-BE3D-B211FCE6B347}"/>
              </a:ext>
            </a:extLst>
          </p:cNvPr>
          <p:cNvCxnSpPr>
            <a:cxnSpLocks/>
            <a:stCxn id="46" idx="1"/>
            <a:endCxn id="21" idx="3"/>
          </p:cNvCxnSpPr>
          <p:nvPr/>
        </p:nvCxnSpPr>
        <p:spPr>
          <a:xfrm rot="10800000" flipV="1">
            <a:off x="2935329" y="1782279"/>
            <a:ext cx="1639990" cy="862996"/>
          </a:xfrm>
          <a:prstGeom prst="bentConnector3">
            <a:avLst>
              <a:gd name="adj1" fmla="val 50000"/>
            </a:avLst>
          </a:prstGeom>
          <a:ln w="12700">
            <a:solidFill>
              <a:srgbClr val="36C3D8"/>
            </a:solidFill>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DB3DB65F-30B7-4E48-823C-B53BC18A3847}"/>
              </a:ext>
            </a:extLst>
          </p:cNvPr>
          <p:cNvCxnSpPr>
            <a:cxnSpLocks/>
            <a:stCxn id="44" idx="1"/>
            <a:endCxn id="21" idx="3"/>
          </p:cNvCxnSpPr>
          <p:nvPr/>
        </p:nvCxnSpPr>
        <p:spPr>
          <a:xfrm rot="10800000" flipV="1">
            <a:off x="2935329" y="2642917"/>
            <a:ext cx="1639990" cy="2358"/>
          </a:xfrm>
          <a:prstGeom prst="bentConnector3">
            <a:avLst>
              <a:gd name="adj1" fmla="val 50000"/>
            </a:avLst>
          </a:prstGeom>
          <a:ln w="12700">
            <a:solidFill>
              <a:srgbClr val="36C3D8"/>
            </a:solidFill>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CADB8628-2A55-4F68-8F0C-C7D3B0AB1712}"/>
              </a:ext>
            </a:extLst>
          </p:cNvPr>
          <p:cNvCxnSpPr>
            <a:cxnSpLocks/>
            <a:stCxn id="42" idx="1"/>
            <a:endCxn id="21" idx="3"/>
          </p:cNvCxnSpPr>
          <p:nvPr/>
        </p:nvCxnSpPr>
        <p:spPr>
          <a:xfrm rot="10800000">
            <a:off x="2935329" y="2645275"/>
            <a:ext cx="1639990" cy="858282"/>
          </a:xfrm>
          <a:prstGeom prst="bentConnector3">
            <a:avLst>
              <a:gd name="adj1" fmla="val 50000"/>
            </a:avLst>
          </a:prstGeom>
          <a:ln w="12700">
            <a:solidFill>
              <a:srgbClr val="36C3D8"/>
            </a:solidFill>
          </a:ln>
        </p:spPr>
        <p:style>
          <a:lnRef idx="1">
            <a:schemeClr val="accent1"/>
          </a:lnRef>
          <a:fillRef idx="0">
            <a:schemeClr val="accent1"/>
          </a:fillRef>
          <a:effectRef idx="0">
            <a:schemeClr val="accent1"/>
          </a:effectRef>
          <a:fontRef idx="minor">
            <a:schemeClr val="tx1"/>
          </a:fontRef>
        </p:style>
      </p:cxnSp>
      <p:pic>
        <p:nvPicPr>
          <p:cNvPr id="42" name="Graphic 41">
            <a:extLst>
              <a:ext uri="{FF2B5EF4-FFF2-40B4-BE49-F238E27FC236}">
                <a16:creationId xmlns:a16="http://schemas.microsoft.com/office/drawing/2014/main" id="{74507DBC-A9C2-4991-8D6A-AD283649EB5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5319" y="3323557"/>
            <a:ext cx="360000" cy="360000"/>
          </a:xfrm>
          <a:prstGeom prst="rect">
            <a:avLst/>
          </a:prstGeom>
        </p:spPr>
      </p:pic>
      <p:pic>
        <p:nvPicPr>
          <p:cNvPr id="44" name="Graphic 43">
            <a:extLst>
              <a:ext uri="{FF2B5EF4-FFF2-40B4-BE49-F238E27FC236}">
                <a16:creationId xmlns:a16="http://schemas.microsoft.com/office/drawing/2014/main" id="{AF2C488B-15B5-4AEE-8DA8-67689AFF424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75319" y="2462917"/>
            <a:ext cx="360000" cy="360000"/>
          </a:xfrm>
          <a:prstGeom prst="rect">
            <a:avLst/>
          </a:prstGeom>
        </p:spPr>
      </p:pic>
      <p:pic>
        <p:nvPicPr>
          <p:cNvPr id="46" name="Graphic 45">
            <a:extLst>
              <a:ext uri="{FF2B5EF4-FFF2-40B4-BE49-F238E27FC236}">
                <a16:creationId xmlns:a16="http://schemas.microsoft.com/office/drawing/2014/main" id="{DA80477F-C0E8-4AF7-9FBF-D494771BC2F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75319" y="1602279"/>
            <a:ext cx="360000" cy="360000"/>
          </a:xfrm>
          <a:prstGeom prst="rect">
            <a:avLst/>
          </a:prstGeom>
        </p:spPr>
      </p:pic>
      <p:cxnSp>
        <p:nvCxnSpPr>
          <p:cNvPr id="53" name="Straight Connector 52">
            <a:extLst>
              <a:ext uri="{FF2B5EF4-FFF2-40B4-BE49-F238E27FC236}">
                <a16:creationId xmlns:a16="http://schemas.microsoft.com/office/drawing/2014/main" id="{20782EAC-844E-49C6-B9FC-C7587E358931}"/>
              </a:ext>
            </a:extLst>
          </p:cNvPr>
          <p:cNvCxnSpPr>
            <a:cxnSpLocks/>
            <a:stCxn id="46" idx="3"/>
            <a:endCxn id="12" idx="1"/>
          </p:cNvCxnSpPr>
          <p:nvPr/>
        </p:nvCxnSpPr>
        <p:spPr>
          <a:xfrm>
            <a:off x="4935319" y="1782279"/>
            <a:ext cx="398681" cy="0"/>
          </a:xfrm>
          <a:prstGeom prst="line">
            <a:avLst/>
          </a:prstGeom>
          <a:ln w="12700">
            <a:solidFill>
              <a:srgbClr val="36C3D8"/>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DB4351E-398E-44E4-AE7B-9F181C10FCDC}"/>
              </a:ext>
            </a:extLst>
          </p:cNvPr>
          <p:cNvCxnSpPr>
            <a:cxnSpLocks/>
            <a:stCxn id="44" idx="3"/>
            <a:endCxn id="18" idx="1"/>
          </p:cNvCxnSpPr>
          <p:nvPr/>
        </p:nvCxnSpPr>
        <p:spPr>
          <a:xfrm flipV="1">
            <a:off x="4935319" y="2642508"/>
            <a:ext cx="398681" cy="409"/>
          </a:xfrm>
          <a:prstGeom prst="line">
            <a:avLst/>
          </a:prstGeom>
          <a:ln w="12700">
            <a:solidFill>
              <a:srgbClr val="36C3D8"/>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130872C-99E9-4F0D-8FF3-C66791A9D537}"/>
              </a:ext>
            </a:extLst>
          </p:cNvPr>
          <p:cNvCxnSpPr>
            <a:cxnSpLocks/>
          </p:cNvCxnSpPr>
          <p:nvPr/>
        </p:nvCxnSpPr>
        <p:spPr>
          <a:xfrm>
            <a:off x="4935319" y="3509121"/>
            <a:ext cx="390377" cy="1"/>
          </a:xfrm>
          <a:prstGeom prst="line">
            <a:avLst/>
          </a:prstGeom>
          <a:ln w="12700">
            <a:solidFill>
              <a:srgbClr val="36C3D8"/>
            </a:solidFill>
          </a:ln>
        </p:spPr>
        <p:style>
          <a:lnRef idx="1">
            <a:schemeClr val="accent1"/>
          </a:lnRef>
          <a:fillRef idx="0">
            <a:schemeClr val="accent1"/>
          </a:fillRef>
          <a:effectRef idx="0">
            <a:schemeClr val="accent1"/>
          </a:effectRef>
          <a:fontRef idx="minor">
            <a:schemeClr val="tx1"/>
          </a:fontRef>
        </p:style>
      </p:cxnSp>
      <p:sp>
        <p:nvSpPr>
          <p:cNvPr id="65" name="Freeform: Shape 64">
            <a:extLst>
              <a:ext uri="{FF2B5EF4-FFF2-40B4-BE49-F238E27FC236}">
                <a16:creationId xmlns:a16="http://schemas.microsoft.com/office/drawing/2014/main" id="{88DD02C3-8025-4C16-9C12-7D8D36462995}"/>
              </a:ext>
            </a:extLst>
          </p:cNvPr>
          <p:cNvSpPr/>
          <p:nvPr/>
        </p:nvSpPr>
        <p:spPr>
          <a:xfrm>
            <a:off x="1803350" y="3380605"/>
            <a:ext cx="572315" cy="821667"/>
          </a:xfrm>
          <a:custGeom>
            <a:avLst/>
            <a:gdLst>
              <a:gd name="connsiteX0" fmla="*/ 572315 w 572315"/>
              <a:gd name="connsiteY0" fmla="*/ 605987 h 821667"/>
              <a:gd name="connsiteX1" fmla="*/ 466959 w 572315"/>
              <a:gd name="connsiteY1" fmla="*/ 219608 h 821667"/>
              <a:gd name="connsiteX2" fmla="*/ 546028 w 572315"/>
              <a:gd name="connsiteY2" fmla="*/ 128462 h 821667"/>
              <a:gd name="connsiteX3" fmla="*/ 564674 w 572315"/>
              <a:gd name="connsiteY3" fmla="*/ 72538 h 821667"/>
              <a:gd name="connsiteX4" fmla="*/ 538318 w 572315"/>
              <a:gd name="connsiteY4" fmla="*/ 19806 h 821667"/>
              <a:gd name="connsiteX5" fmla="*/ 482393 w 572315"/>
              <a:gd name="connsiteY5" fmla="*/ 1161 h 821667"/>
              <a:gd name="connsiteX6" fmla="*/ 429662 w 572315"/>
              <a:gd name="connsiteY6" fmla="*/ 27517 h 821667"/>
              <a:gd name="connsiteX7" fmla="*/ 388104 w 572315"/>
              <a:gd name="connsiteY7" fmla="*/ 75424 h 821667"/>
              <a:gd name="connsiteX8" fmla="*/ 286161 w 572315"/>
              <a:gd name="connsiteY8" fmla="*/ 0 h 821667"/>
              <a:gd name="connsiteX9" fmla="*/ 184217 w 572315"/>
              <a:gd name="connsiteY9" fmla="*/ 75424 h 821667"/>
              <a:gd name="connsiteX10" fmla="*/ 142660 w 572315"/>
              <a:gd name="connsiteY10" fmla="*/ 27517 h 821667"/>
              <a:gd name="connsiteX11" fmla="*/ 89929 w 572315"/>
              <a:gd name="connsiteY11" fmla="*/ 1161 h 821667"/>
              <a:gd name="connsiteX12" fmla="*/ 34004 w 572315"/>
              <a:gd name="connsiteY12" fmla="*/ 19806 h 821667"/>
              <a:gd name="connsiteX13" fmla="*/ 7648 w 572315"/>
              <a:gd name="connsiteY13" fmla="*/ 72538 h 821667"/>
              <a:gd name="connsiteX14" fmla="*/ 26294 w 572315"/>
              <a:gd name="connsiteY14" fmla="*/ 128462 h 821667"/>
              <a:gd name="connsiteX15" fmla="*/ 105362 w 572315"/>
              <a:gd name="connsiteY15" fmla="*/ 219608 h 821667"/>
              <a:gd name="connsiteX16" fmla="*/ 0 w 572315"/>
              <a:gd name="connsiteY16" fmla="*/ 605987 h 821667"/>
              <a:gd name="connsiteX17" fmla="*/ 146895 w 572315"/>
              <a:gd name="connsiteY17" fmla="*/ 605987 h 821667"/>
              <a:gd name="connsiteX18" fmla="*/ 146895 w 572315"/>
              <a:gd name="connsiteY18" fmla="*/ 739988 h 821667"/>
              <a:gd name="connsiteX19" fmla="*/ 228574 w 572315"/>
              <a:gd name="connsiteY19" fmla="*/ 821668 h 821667"/>
              <a:gd name="connsiteX20" fmla="*/ 286154 w 572315"/>
              <a:gd name="connsiteY20" fmla="*/ 797853 h 821667"/>
              <a:gd name="connsiteX21" fmla="*/ 343742 w 572315"/>
              <a:gd name="connsiteY21" fmla="*/ 821668 h 821667"/>
              <a:gd name="connsiteX22" fmla="*/ 425420 w 572315"/>
              <a:gd name="connsiteY22" fmla="*/ 739988 h 821667"/>
              <a:gd name="connsiteX23" fmla="*/ 425420 w 572315"/>
              <a:gd name="connsiteY23" fmla="*/ 605987 h 821667"/>
              <a:gd name="connsiteX24" fmla="*/ 509239 w 572315"/>
              <a:gd name="connsiteY24" fmla="*/ 557804 h 821667"/>
              <a:gd name="connsiteX25" fmla="*/ 425420 w 572315"/>
              <a:gd name="connsiteY25" fmla="*/ 557804 h 821667"/>
              <a:gd name="connsiteX26" fmla="*/ 425558 w 572315"/>
              <a:gd name="connsiteY26" fmla="*/ 267333 h 821667"/>
              <a:gd name="connsiteX27" fmla="*/ 428959 w 572315"/>
              <a:gd name="connsiteY27" fmla="*/ 263412 h 821667"/>
              <a:gd name="connsiteX28" fmla="*/ 227733 w 572315"/>
              <a:gd name="connsiteY28" fmla="*/ 106611 h 821667"/>
              <a:gd name="connsiteX29" fmla="*/ 286161 w 572315"/>
              <a:gd name="connsiteY29" fmla="*/ 48183 h 821667"/>
              <a:gd name="connsiteX30" fmla="*/ 344582 w 572315"/>
              <a:gd name="connsiteY30" fmla="*/ 106611 h 821667"/>
              <a:gd name="connsiteX31" fmla="*/ 338402 w 572315"/>
              <a:gd name="connsiteY31" fmla="*/ 132716 h 821667"/>
              <a:gd name="connsiteX32" fmla="*/ 319418 w 572315"/>
              <a:gd name="connsiteY32" fmla="*/ 154605 h 821667"/>
              <a:gd name="connsiteX33" fmla="*/ 286161 w 572315"/>
              <a:gd name="connsiteY33" fmla="*/ 165033 h 821667"/>
              <a:gd name="connsiteX34" fmla="*/ 252903 w 572315"/>
              <a:gd name="connsiteY34" fmla="*/ 154605 h 821667"/>
              <a:gd name="connsiteX35" fmla="*/ 233919 w 572315"/>
              <a:gd name="connsiteY35" fmla="*/ 132716 h 821667"/>
              <a:gd name="connsiteX36" fmla="*/ 227733 w 572315"/>
              <a:gd name="connsiteY36" fmla="*/ 106611 h 821667"/>
              <a:gd name="connsiteX37" fmla="*/ 55705 w 572315"/>
              <a:gd name="connsiteY37" fmla="*/ 75951 h 821667"/>
              <a:gd name="connsiteX38" fmla="*/ 65574 w 572315"/>
              <a:gd name="connsiteY38" fmla="*/ 56201 h 821667"/>
              <a:gd name="connsiteX39" fmla="*/ 84433 w 572315"/>
              <a:gd name="connsiteY39" fmla="*/ 49149 h 821667"/>
              <a:gd name="connsiteX40" fmla="*/ 86516 w 572315"/>
              <a:gd name="connsiteY40" fmla="*/ 49218 h 821667"/>
              <a:gd name="connsiteX41" fmla="*/ 106259 w 572315"/>
              <a:gd name="connsiteY41" fmla="*/ 59087 h 821667"/>
              <a:gd name="connsiteX42" fmla="*/ 194238 w 572315"/>
              <a:gd name="connsiteY42" fmla="*/ 160503 h 821667"/>
              <a:gd name="connsiteX43" fmla="*/ 219746 w 572315"/>
              <a:gd name="connsiteY43" fmla="*/ 189908 h 821667"/>
              <a:gd name="connsiteX44" fmla="*/ 239960 w 572315"/>
              <a:gd name="connsiteY44" fmla="*/ 213215 h 821667"/>
              <a:gd name="connsiteX45" fmla="*/ 332355 w 572315"/>
              <a:gd name="connsiteY45" fmla="*/ 213215 h 821667"/>
              <a:gd name="connsiteX46" fmla="*/ 352576 w 572315"/>
              <a:gd name="connsiteY46" fmla="*/ 189908 h 821667"/>
              <a:gd name="connsiteX47" fmla="*/ 378084 w 572315"/>
              <a:gd name="connsiteY47" fmla="*/ 160503 h 821667"/>
              <a:gd name="connsiteX48" fmla="*/ 466063 w 572315"/>
              <a:gd name="connsiteY48" fmla="*/ 59087 h 821667"/>
              <a:gd name="connsiteX49" fmla="*/ 485806 w 572315"/>
              <a:gd name="connsiteY49" fmla="*/ 49218 h 821667"/>
              <a:gd name="connsiteX50" fmla="*/ 506742 w 572315"/>
              <a:gd name="connsiteY50" fmla="*/ 56201 h 821667"/>
              <a:gd name="connsiteX51" fmla="*/ 516610 w 572315"/>
              <a:gd name="connsiteY51" fmla="*/ 75944 h 821667"/>
              <a:gd name="connsiteX52" fmla="*/ 509628 w 572315"/>
              <a:gd name="connsiteY52" fmla="*/ 96886 h 821667"/>
              <a:gd name="connsiteX53" fmla="*/ 377376 w 572315"/>
              <a:gd name="connsiteY53" fmla="*/ 249340 h 821667"/>
              <a:gd name="connsiteX54" fmla="*/ 377376 w 572315"/>
              <a:gd name="connsiteY54" fmla="*/ 377475 h 821667"/>
              <a:gd name="connsiteX55" fmla="*/ 195078 w 572315"/>
              <a:gd name="connsiteY55" fmla="*/ 377475 h 821667"/>
              <a:gd name="connsiteX56" fmla="*/ 195078 w 572315"/>
              <a:gd name="connsiteY56" fmla="*/ 249503 h 821667"/>
              <a:gd name="connsiteX57" fmla="*/ 62688 w 572315"/>
              <a:gd name="connsiteY57" fmla="*/ 96886 h 821667"/>
              <a:gd name="connsiteX58" fmla="*/ 55705 w 572315"/>
              <a:gd name="connsiteY58" fmla="*/ 75951 h 821667"/>
              <a:gd name="connsiteX59" fmla="*/ 63083 w 572315"/>
              <a:gd name="connsiteY59" fmla="*/ 557804 h 821667"/>
              <a:gd name="connsiteX60" fmla="*/ 143357 w 572315"/>
              <a:gd name="connsiteY60" fmla="*/ 263412 h 821667"/>
              <a:gd name="connsiteX61" fmla="*/ 146895 w 572315"/>
              <a:gd name="connsiteY61" fmla="*/ 267490 h 821667"/>
              <a:gd name="connsiteX62" fmla="*/ 146895 w 572315"/>
              <a:gd name="connsiteY62" fmla="*/ 557804 h 821667"/>
              <a:gd name="connsiteX63" fmla="*/ 343742 w 572315"/>
              <a:gd name="connsiteY63" fmla="*/ 773485 h 821667"/>
              <a:gd name="connsiteX64" fmla="*/ 310252 w 572315"/>
              <a:gd name="connsiteY64" fmla="*/ 739988 h 821667"/>
              <a:gd name="connsiteX65" fmla="*/ 310252 w 572315"/>
              <a:gd name="connsiteY65" fmla="*/ 501471 h 821667"/>
              <a:gd name="connsiteX66" fmla="*/ 262069 w 572315"/>
              <a:gd name="connsiteY66" fmla="*/ 501471 h 821667"/>
              <a:gd name="connsiteX67" fmla="*/ 262069 w 572315"/>
              <a:gd name="connsiteY67" fmla="*/ 739982 h 821667"/>
              <a:gd name="connsiteX68" fmla="*/ 228574 w 572315"/>
              <a:gd name="connsiteY68" fmla="*/ 773479 h 821667"/>
              <a:gd name="connsiteX69" fmla="*/ 195084 w 572315"/>
              <a:gd name="connsiteY69" fmla="*/ 739982 h 821667"/>
              <a:gd name="connsiteX70" fmla="*/ 195084 w 572315"/>
              <a:gd name="connsiteY70" fmla="*/ 425665 h 821667"/>
              <a:gd name="connsiteX71" fmla="*/ 377244 w 572315"/>
              <a:gd name="connsiteY71" fmla="*/ 425665 h 821667"/>
              <a:gd name="connsiteX72" fmla="*/ 377244 w 572315"/>
              <a:gd name="connsiteY72" fmla="*/ 739988 h 821667"/>
              <a:gd name="connsiteX73" fmla="*/ 343742 w 572315"/>
              <a:gd name="connsiteY73" fmla="*/ 773485 h 82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72315" h="821667">
                <a:moveTo>
                  <a:pt x="572315" y="605987"/>
                </a:moveTo>
                <a:lnTo>
                  <a:pt x="466959" y="219608"/>
                </a:lnTo>
                <a:lnTo>
                  <a:pt x="546028" y="128462"/>
                </a:lnTo>
                <a:cubicBezTo>
                  <a:pt x="559510" y="112922"/>
                  <a:pt x="566129" y="93059"/>
                  <a:pt x="564674" y="72538"/>
                </a:cubicBezTo>
                <a:cubicBezTo>
                  <a:pt x="563218" y="52016"/>
                  <a:pt x="553858" y="33289"/>
                  <a:pt x="538318" y="19806"/>
                </a:cubicBezTo>
                <a:cubicBezTo>
                  <a:pt x="522777" y="6324"/>
                  <a:pt x="502895" y="-307"/>
                  <a:pt x="482393" y="1161"/>
                </a:cubicBezTo>
                <a:cubicBezTo>
                  <a:pt x="461871" y="2616"/>
                  <a:pt x="443144" y="11977"/>
                  <a:pt x="429662" y="27517"/>
                </a:cubicBezTo>
                <a:lnTo>
                  <a:pt x="388104" y="75424"/>
                </a:lnTo>
                <a:cubicBezTo>
                  <a:pt x="374734" y="31808"/>
                  <a:pt x="334099" y="0"/>
                  <a:pt x="286161" y="0"/>
                </a:cubicBezTo>
                <a:cubicBezTo>
                  <a:pt x="238222" y="0"/>
                  <a:pt x="197582" y="31808"/>
                  <a:pt x="184217" y="75424"/>
                </a:cubicBezTo>
                <a:lnTo>
                  <a:pt x="142660" y="27517"/>
                </a:lnTo>
                <a:cubicBezTo>
                  <a:pt x="129178" y="11977"/>
                  <a:pt x="110450" y="2616"/>
                  <a:pt x="89929" y="1161"/>
                </a:cubicBezTo>
                <a:cubicBezTo>
                  <a:pt x="69426" y="-295"/>
                  <a:pt x="49544" y="6324"/>
                  <a:pt x="34004" y="19806"/>
                </a:cubicBezTo>
                <a:cubicBezTo>
                  <a:pt x="18458" y="33289"/>
                  <a:pt x="9097" y="52016"/>
                  <a:pt x="7648" y="72538"/>
                </a:cubicBezTo>
                <a:cubicBezTo>
                  <a:pt x="6186" y="93059"/>
                  <a:pt x="12811" y="112922"/>
                  <a:pt x="26294" y="128462"/>
                </a:cubicBezTo>
                <a:lnTo>
                  <a:pt x="105362" y="219608"/>
                </a:lnTo>
                <a:lnTo>
                  <a:pt x="0" y="605987"/>
                </a:lnTo>
                <a:lnTo>
                  <a:pt x="146895" y="605987"/>
                </a:lnTo>
                <a:lnTo>
                  <a:pt x="146895" y="739988"/>
                </a:lnTo>
                <a:cubicBezTo>
                  <a:pt x="146895" y="785022"/>
                  <a:pt x="183535" y="821668"/>
                  <a:pt x="228574" y="821668"/>
                </a:cubicBezTo>
                <a:cubicBezTo>
                  <a:pt x="251021" y="821668"/>
                  <a:pt x="271380" y="812558"/>
                  <a:pt x="286154" y="797853"/>
                </a:cubicBezTo>
                <a:cubicBezTo>
                  <a:pt x="300935" y="812558"/>
                  <a:pt x="321294" y="821668"/>
                  <a:pt x="343742" y="821668"/>
                </a:cubicBezTo>
                <a:cubicBezTo>
                  <a:pt x="388782" y="821668"/>
                  <a:pt x="425420" y="785022"/>
                  <a:pt x="425420" y="739988"/>
                </a:cubicBezTo>
                <a:lnTo>
                  <a:pt x="425420" y="605987"/>
                </a:lnTo>
                <a:close/>
                <a:moveTo>
                  <a:pt x="509239" y="557804"/>
                </a:moveTo>
                <a:lnTo>
                  <a:pt x="425420" y="557804"/>
                </a:lnTo>
                <a:lnTo>
                  <a:pt x="425558" y="267333"/>
                </a:lnTo>
                <a:lnTo>
                  <a:pt x="428959" y="263412"/>
                </a:lnTo>
                <a:close/>
                <a:moveTo>
                  <a:pt x="227733" y="106611"/>
                </a:moveTo>
                <a:cubicBezTo>
                  <a:pt x="227733" y="74395"/>
                  <a:pt x="253944" y="48183"/>
                  <a:pt x="286161" y="48183"/>
                </a:cubicBezTo>
                <a:cubicBezTo>
                  <a:pt x="318377" y="48183"/>
                  <a:pt x="344582" y="74395"/>
                  <a:pt x="344582" y="106611"/>
                </a:cubicBezTo>
                <a:cubicBezTo>
                  <a:pt x="344582" y="115990"/>
                  <a:pt x="342348" y="124855"/>
                  <a:pt x="338402" y="132716"/>
                </a:cubicBezTo>
                <a:lnTo>
                  <a:pt x="319418" y="154605"/>
                </a:lnTo>
                <a:cubicBezTo>
                  <a:pt x="309970" y="161168"/>
                  <a:pt x="298507" y="165033"/>
                  <a:pt x="286161" y="165033"/>
                </a:cubicBezTo>
                <a:cubicBezTo>
                  <a:pt x="273808" y="165033"/>
                  <a:pt x="262352" y="161168"/>
                  <a:pt x="252903" y="154605"/>
                </a:cubicBezTo>
                <a:lnTo>
                  <a:pt x="233919" y="132716"/>
                </a:lnTo>
                <a:cubicBezTo>
                  <a:pt x="229973" y="124855"/>
                  <a:pt x="227733" y="115990"/>
                  <a:pt x="227733" y="106611"/>
                </a:cubicBezTo>
                <a:close/>
                <a:moveTo>
                  <a:pt x="55705" y="75951"/>
                </a:moveTo>
                <a:cubicBezTo>
                  <a:pt x="56251" y="68265"/>
                  <a:pt x="59758" y="61251"/>
                  <a:pt x="65574" y="56201"/>
                </a:cubicBezTo>
                <a:cubicBezTo>
                  <a:pt x="70869" y="51615"/>
                  <a:pt x="77494" y="49149"/>
                  <a:pt x="84433" y="49149"/>
                </a:cubicBezTo>
                <a:cubicBezTo>
                  <a:pt x="85123" y="49149"/>
                  <a:pt x="85819" y="49168"/>
                  <a:pt x="86516" y="49218"/>
                </a:cubicBezTo>
                <a:cubicBezTo>
                  <a:pt x="94201" y="49764"/>
                  <a:pt x="101215" y="53271"/>
                  <a:pt x="106259" y="59087"/>
                </a:cubicBezTo>
                <a:lnTo>
                  <a:pt x="194238" y="160503"/>
                </a:lnTo>
                <a:cubicBezTo>
                  <a:pt x="200880" y="171802"/>
                  <a:pt x="209552" y="181765"/>
                  <a:pt x="219746" y="189908"/>
                </a:cubicBezTo>
                <a:lnTo>
                  <a:pt x="239960" y="213215"/>
                </a:lnTo>
                <a:lnTo>
                  <a:pt x="332355" y="213215"/>
                </a:lnTo>
                <a:lnTo>
                  <a:pt x="352576" y="189908"/>
                </a:lnTo>
                <a:cubicBezTo>
                  <a:pt x="362770" y="181765"/>
                  <a:pt x="371435" y="171802"/>
                  <a:pt x="378084" y="160503"/>
                </a:cubicBezTo>
                <a:lnTo>
                  <a:pt x="466063" y="59087"/>
                </a:lnTo>
                <a:cubicBezTo>
                  <a:pt x="471106" y="53271"/>
                  <a:pt x="478121" y="49764"/>
                  <a:pt x="485806" y="49218"/>
                </a:cubicBezTo>
                <a:cubicBezTo>
                  <a:pt x="493511" y="48672"/>
                  <a:pt x="500926" y="51157"/>
                  <a:pt x="506742" y="56201"/>
                </a:cubicBezTo>
                <a:cubicBezTo>
                  <a:pt x="512564" y="61251"/>
                  <a:pt x="516070" y="68265"/>
                  <a:pt x="516610" y="75944"/>
                </a:cubicBezTo>
                <a:cubicBezTo>
                  <a:pt x="517156" y="83630"/>
                  <a:pt x="514677" y="91070"/>
                  <a:pt x="509628" y="96886"/>
                </a:cubicBezTo>
                <a:lnTo>
                  <a:pt x="377376" y="249340"/>
                </a:lnTo>
                <a:lnTo>
                  <a:pt x="377376" y="377475"/>
                </a:lnTo>
                <a:lnTo>
                  <a:pt x="195078" y="377475"/>
                </a:lnTo>
                <a:lnTo>
                  <a:pt x="195078" y="249503"/>
                </a:lnTo>
                <a:lnTo>
                  <a:pt x="62688" y="96886"/>
                </a:lnTo>
                <a:cubicBezTo>
                  <a:pt x="57644" y="91070"/>
                  <a:pt x="55159" y="83630"/>
                  <a:pt x="55705" y="75951"/>
                </a:cubicBezTo>
                <a:close/>
                <a:moveTo>
                  <a:pt x="63083" y="557804"/>
                </a:moveTo>
                <a:lnTo>
                  <a:pt x="143357" y="263412"/>
                </a:lnTo>
                <a:lnTo>
                  <a:pt x="146895" y="267490"/>
                </a:lnTo>
                <a:lnTo>
                  <a:pt x="146895" y="557804"/>
                </a:lnTo>
                <a:close/>
                <a:moveTo>
                  <a:pt x="343742" y="773485"/>
                </a:moveTo>
                <a:cubicBezTo>
                  <a:pt x="325277" y="773485"/>
                  <a:pt x="310252" y="758459"/>
                  <a:pt x="310252" y="739988"/>
                </a:cubicBezTo>
                <a:lnTo>
                  <a:pt x="310252" y="501471"/>
                </a:lnTo>
                <a:lnTo>
                  <a:pt x="262069" y="501471"/>
                </a:lnTo>
                <a:lnTo>
                  <a:pt x="262069" y="739982"/>
                </a:lnTo>
                <a:cubicBezTo>
                  <a:pt x="262069" y="758452"/>
                  <a:pt x="247044" y="773479"/>
                  <a:pt x="228574" y="773479"/>
                </a:cubicBezTo>
                <a:cubicBezTo>
                  <a:pt x="210104" y="773479"/>
                  <a:pt x="195084" y="758452"/>
                  <a:pt x="195084" y="739982"/>
                </a:cubicBezTo>
                <a:lnTo>
                  <a:pt x="195084" y="425665"/>
                </a:lnTo>
                <a:lnTo>
                  <a:pt x="377244" y="425665"/>
                </a:lnTo>
                <a:lnTo>
                  <a:pt x="377244" y="739988"/>
                </a:lnTo>
                <a:cubicBezTo>
                  <a:pt x="377238" y="758452"/>
                  <a:pt x="362213" y="773485"/>
                  <a:pt x="343742" y="773485"/>
                </a:cubicBezTo>
                <a:close/>
              </a:path>
            </a:pathLst>
          </a:custGeom>
          <a:solidFill>
            <a:srgbClr val="444345"/>
          </a:solidFill>
          <a:ln w="1600" cap="flat">
            <a:noFill/>
            <a:prstDash val="solid"/>
            <a:miter/>
          </a:ln>
        </p:spPr>
        <p:txBody>
          <a:bodyPr rtlCol="0" anchor="ctr"/>
          <a:lstStyle/>
          <a:p>
            <a:endParaRPr lang="en-US"/>
          </a:p>
        </p:txBody>
      </p:sp>
    </p:spTree>
    <p:extLst>
      <p:ext uri="{BB962C8B-B14F-4D97-AF65-F5344CB8AC3E}">
        <p14:creationId xmlns:p14="http://schemas.microsoft.com/office/powerpoint/2010/main" val="2383520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795B5A00-7AB6-48C3-B770-B48334DA9ACC}"/>
              </a:ext>
            </a:extLst>
          </p:cNvPr>
          <p:cNvCxnSpPr/>
          <p:nvPr/>
        </p:nvCxnSpPr>
        <p:spPr>
          <a:xfrm>
            <a:off x="4572000" y="1079500"/>
            <a:ext cx="0" cy="3397250"/>
          </a:xfrm>
          <a:prstGeom prst="line">
            <a:avLst/>
          </a:prstGeom>
          <a:ln w="22225">
            <a:solidFill>
              <a:srgbClr val="D45D45"/>
            </a:solidFill>
            <a:prstDash val="solid"/>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E20845A9-188B-8049-BCF6-C7A00D112623}"/>
              </a:ext>
            </a:extLst>
          </p:cNvPr>
          <p:cNvSpPr>
            <a:spLocks noGrp="1"/>
          </p:cNvSpPr>
          <p:nvPr>
            <p:ph type="sldNum" sz="quarter" idx="4"/>
          </p:nvPr>
        </p:nvSpPr>
        <p:spPr/>
        <p:txBody>
          <a:bodyPr/>
          <a:lstStyle/>
          <a:p>
            <a:fld id="{3A707DD9-E92B-45E8-BE0A-E6B2EDF345EB}" type="slidenum">
              <a:rPr lang="en-US" smtClean="0"/>
              <a:pPr/>
              <a:t>8</a:t>
            </a:fld>
            <a:endParaRPr lang="en-US" dirty="0"/>
          </a:p>
        </p:txBody>
      </p:sp>
      <p:sp>
        <p:nvSpPr>
          <p:cNvPr id="3" name="Title 2"/>
          <p:cNvSpPr>
            <a:spLocks noGrp="1"/>
          </p:cNvSpPr>
          <p:nvPr>
            <p:ph type="title" idx="4294967295"/>
          </p:nvPr>
        </p:nvSpPr>
        <p:spPr>
          <a:xfrm>
            <a:off x="352861" y="228600"/>
            <a:ext cx="8426450" cy="301625"/>
          </a:xfrm>
        </p:spPr>
        <p:txBody>
          <a:bodyPr/>
          <a:lstStyle/>
          <a:p>
            <a:r>
              <a:rPr lang="ru-RU" sz="2400" dirty="0">
                <a:latin typeface="Source Sans Pro Light" panose="020B0403030403020204" pitchFamily="34" charset="0"/>
                <a:ea typeface="Source Sans Pro Light" panose="020B0403030403020204" pitchFamily="34" charset="0"/>
              </a:rPr>
              <a:t>Жизненный цикл героя-аналитика</a:t>
            </a:r>
            <a:endParaRPr lang="en-US" sz="2400" dirty="0">
              <a:latin typeface="Source Sans Pro Light" panose="020B0403030403020204" pitchFamily="34" charset="0"/>
              <a:ea typeface="Source Sans Pro Light" panose="020B0403030403020204" pitchFamily="34" charset="0"/>
            </a:endParaRPr>
          </a:p>
        </p:txBody>
      </p:sp>
      <p:cxnSp>
        <p:nvCxnSpPr>
          <p:cNvPr id="6" name="Straight Connector 5">
            <a:extLst>
              <a:ext uri="{FF2B5EF4-FFF2-40B4-BE49-F238E27FC236}">
                <a16:creationId xmlns:a16="http://schemas.microsoft.com/office/drawing/2014/main" id="{F7276F07-781B-47E9-B4CF-1F22E293F502}"/>
              </a:ext>
            </a:extLst>
          </p:cNvPr>
          <p:cNvCxnSpPr/>
          <p:nvPr/>
        </p:nvCxnSpPr>
        <p:spPr>
          <a:xfrm>
            <a:off x="600075" y="1162050"/>
            <a:ext cx="0" cy="3314700"/>
          </a:xfrm>
          <a:prstGeom prst="line">
            <a:avLst/>
          </a:prstGeom>
          <a:ln w="19050">
            <a:solidFill>
              <a:srgbClr val="CDCDCD"/>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25401BC-739D-41BD-9F6C-7A615047F6DC}"/>
              </a:ext>
            </a:extLst>
          </p:cNvPr>
          <p:cNvCxnSpPr/>
          <p:nvPr/>
        </p:nvCxnSpPr>
        <p:spPr>
          <a:xfrm>
            <a:off x="600075" y="4476750"/>
            <a:ext cx="8186738" cy="0"/>
          </a:xfrm>
          <a:prstGeom prst="line">
            <a:avLst/>
          </a:prstGeom>
          <a:ln w="19050">
            <a:solidFill>
              <a:srgbClr val="CDCDCD"/>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1DDC79-4CFA-4ACC-BD60-471FFE3CC586}"/>
              </a:ext>
            </a:extLst>
          </p:cNvPr>
          <p:cNvCxnSpPr>
            <a:cxnSpLocks/>
          </p:cNvCxnSpPr>
          <p:nvPr/>
        </p:nvCxnSpPr>
        <p:spPr>
          <a:xfrm flipV="1">
            <a:off x="784816" y="3165882"/>
            <a:ext cx="3786842" cy="938876"/>
          </a:xfrm>
          <a:prstGeom prst="line">
            <a:avLst/>
          </a:prstGeom>
          <a:ln w="19050">
            <a:solidFill>
              <a:srgbClr val="444345"/>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869C74E-8410-4131-8865-A200A1A73C34}"/>
              </a:ext>
            </a:extLst>
          </p:cNvPr>
          <p:cNvGrpSpPr/>
          <p:nvPr/>
        </p:nvGrpSpPr>
        <p:grpSpPr>
          <a:xfrm>
            <a:off x="498249" y="-1578511"/>
            <a:ext cx="7788728" cy="1290286"/>
            <a:chOff x="337457" y="-1693486"/>
            <a:chExt cx="8920842" cy="1477833"/>
          </a:xfrm>
        </p:grpSpPr>
        <p:pic>
          <p:nvPicPr>
            <p:cNvPr id="26" name="Picture 25">
              <a:extLst>
                <a:ext uri="{FF2B5EF4-FFF2-40B4-BE49-F238E27FC236}">
                  <a16:creationId xmlns:a16="http://schemas.microsoft.com/office/drawing/2014/main" id="{E2ACBACA-5111-4F7F-B250-6FDCB1B3A158}"/>
                </a:ext>
              </a:extLst>
            </p:cNvPr>
            <p:cNvPicPr>
              <a:picLocks noChangeAspect="1"/>
            </p:cNvPicPr>
            <p:nvPr/>
          </p:nvPicPr>
          <p:blipFill>
            <a:blip r:embed="rId3"/>
            <a:stretch>
              <a:fillRect/>
            </a:stretch>
          </p:blipFill>
          <p:spPr>
            <a:xfrm>
              <a:off x="358774" y="-889780"/>
              <a:ext cx="8899525" cy="674127"/>
            </a:xfrm>
            <a:prstGeom prst="rect">
              <a:avLst/>
            </a:prstGeom>
          </p:spPr>
        </p:pic>
        <p:pic>
          <p:nvPicPr>
            <p:cNvPr id="27" name="Picture 26">
              <a:extLst>
                <a:ext uri="{FF2B5EF4-FFF2-40B4-BE49-F238E27FC236}">
                  <a16:creationId xmlns:a16="http://schemas.microsoft.com/office/drawing/2014/main" id="{2A631D4A-9375-477C-98EF-B2A7431073E5}"/>
                </a:ext>
              </a:extLst>
            </p:cNvPr>
            <p:cNvPicPr>
              <a:picLocks noChangeAspect="1"/>
            </p:cNvPicPr>
            <p:nvPr/>
          </p:nvPicPr>
          <p:blipFill>
            <a:blip r:embed="rId4"/>
            <a:stretch>
              <a:fillRect/>
            </a:stretch>
          </p:blipFill>
          <p:spPr>
            <a:xfrm>
              <a:off x="337457" y="-1693486"/>
              <a:ext cx="8806543" cy="633944"/>
            </a:xfrm>
            <a:prstGeom prst="rect">
              <a:avLst/>
            </a:prstGeom>
          </p:spPr>
        </p:pic>
      </p:grpSp>
      <p:sp>
        <p:nvSpPr>
          <p:cNvPr id="28" name="TextBox 27">
            <a:extLst>
              <a:ext uri="{FF2B5EF4-FFF2-40B4-BE49-F238E27FC236}">
                <a16:creationId xmlns:a16="http://schemas.microsoft.com/office/drawing/2014/main" id="{014270CF-A829-4C13-A970-47A0C9652D23}"/>
              </a:ext>
            </a:extLst>
          </p:cNvPr>
          <p:cNvSpPr txBox="1"/>
          <p:nvPr/>
        </p:nvSpPr>
        <p:spPr>
          <a:xfrm rot="20755109">
            <a:off x="820261" y="3608517"/>
            <a:ext cx="1569731" cy="300082"/>
          </a:xfrm>
          <a:prstGeom prst="rect">
            <a:avLst/>
          </a:prstGeom>
          <a:noFill/>
        </p:spPr>
        <p:txBody>
          <a:bodyPr wrap="square" rtlCol="0">
            <a:spAutoFit/>
          </a:bodyPr>
          <a:lstStyle/>
          <a:p>
            <a:r>
              <a:rPr lang="ru-RU" dirty="0">
                <a:solidFill>
                  <a:srgbClr val="403F41"/>
                </a:solidFill>
                <a:latin typeface="Source Sans Pro" panose="020B0503030403020204" pitchFamily="34" charset="0"/>
                <a:ea typeface="Source Sans Pro" panose="020B0503030403020204" pitchFamily="34" charset="0"/>
              </a:rPr>
              <a:t>ОБЪЕМ ЗАДАЧ</a:t>
            </a:r>
            <a:endParaRPr lang="en-US" dirty="0">
              <a:solidFill>
                <a:srgbClr val="403F41"/>
              </a:solidFill>
              <a:latin typeface="Source Sans Pro" panose="020B0503030403020204" pitchFamily="34" charset="0"/>
              <a:ea typeface="Source Sans Pro" panose="020B0503030403020204" pitchFamily="34" charset="0"/>
            </a:endParaRPr>
          </a:p>
        </p:txBody>
      </p:sp>
      <p:cxnSp>
        <p:nvCxnSpPr>
          <p:cNvPr id="31" name="Straight Connector 30">
            <a:extLst>
              <a:ext uri="{FF2B5EF4-FFF2-40B4-BE49-F238E27FC236}">
                <a16:creationId xmlns:a16="http://schemas.microsoft.com/office/drawing/2014/main" id="{0CE9C369-3FA1-478C-AC5A-E2FE87FB6953}"/>
              </a:ext>
            </a:extLst>
          </p:cNvPr>
          <p:cNvCxnSpPr>
            <a:cxnSpLocks/>
          </p:cNvCxnSpPr>
          <p:nvPr/>
        </p:nvCxnSpPr>
        <p:spPr>
          <a:xfrm flipV="1">
            <a:off x="784816" y="2657475"/>
            <a:ext cx="3787184" cy="916993"/>
          </a:xfrm>
          <a:prstGeom prst="line">
            <a:avLst/>
          </a:prstGeom>
          <a:ln w="28575" cap="rnd">
            <a:solidFill>
              <a:srgbClr val="FFBE00"/>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81E9825-2B6A-4087-99E3-2CEA0426A4E6}"/>
              </a:ext>
            </a:extLst>
          </p:cNvPr>
          <p:cNvSpPr txBox="1"/>
          <p:nvPr/>
        </p:nvSpPr>
        <p:spPr>
          <a:xfrm rot="20755109">
            <a:off x="822628" y="3094213"/>
            <a:ext cx="1412185" cy="300082"/>
          </a:xfrm>
          <a:prstGeom prst="rect">
            <a:avLst/>
          </a:prstGeom>
          <a:noFill/>
        </p:spPr>
        <p:txBody>
          <a:bodyPr wrap="square" rtlCol="0">
            <a:spAutoFit/>
          </a:bodyPr>
          <a:lstStyle/>
          <a:p>
            <a:r>
              <a:rPr lang="ru-RU" dirty="0">
                <a:solidFill>
                  <a:srgbClr val="FFC000"/>
                </a:solidFill>
                <a:latin typeface="Source Sans Pro" panose="020B0503030403020204" pitchFamily="34" charset="0"/>
                <a:ea typeface="Source Sans Pro" panose="020B0503030403020204" pitchFamily="34" charset="0"/>
              </a:rPr>
              <a:t>ЭКСПЕРТИЗА</a:t>
            </a:r>
            <a:endParaRPr lang="en-US" dirty="0">
              <a:solidFill>
                <a:srgbClr val="FFC000"/>
              </a:solidFill>
              <a:latin typeface="Source Sans Pro" panose="020B0503030403020204" pitchFamily="34" charset="0"/>
              <a:ea typeface="Source Sans Pro" panose="020B0503030403020204" pitchFamily="34" charset="0"/>
            </a:endParaRPr>
          </a:p>
        </p:txBody>
      </p:sp>
      <p:cxnSp>
        <p:nvCxnSpPr>
          <p:cNvPr id="36" name="Straight Connector 35">
            <a:extLst>
              <a:ext uri="{FF2B5EF4-FFF2-40B4-BE49-F238E27FC236}">
                <a16:creationId xmlns:a16="http://schemas.microsoft.com/office/drawing/2014/main" id="{45FFDBEC-8A5D-4C8E-8E3B-8946464E35FB}"/>
              </a:ext>
            </a:extLst>
          </p:cNvPr>
          <p:cNvCxnSpPr>
            <a:cxnSpLocks/>
          </p:cNvCxnSpPr>
          <p:nvPr/>
        </p:nvCxnSpPr>
        <p:spPr>
          <a:xfrm flipV="1">
            <a:off x="792164" y="1559442"/>
            <a:ext cx="3779836" cy="889156"/>
          </a:xfrm>
          <a:prstGeom prst="line">
            <a:avLst/>
          </a:prstGeom>
          <a:ln w="28575" cap="rnd">
            <a:solidFill>
              <a:srgbClr val="D45D45"/>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AC9BE40-4E21-456F-88E4-3C156468C645}"/>
              </a:ext>
            </a:extLst>
          </p:cNvPr>
          <p:cNvCxnSpPr>
            <a:cxnSpLocks/>
          </p:cNvCxnSpPr>
          <p:nvPr/>
        </p:nvCxnSpPr>
        <p:spPr>
          <a:xfrm>
            <a:off x="4572000" y="1559442"/>
            <a:ext cx="3887446" cy="2558018"/>
          </a:xfrm>
          <a:prstGeom prst="line">
            <a:avLst/>
          </a:prstGeom>
          <a:ln w="28575" cap="rnd">
            <a:gradFill>
              <a:gsLst>
                <a:gs pos="89000">
                  <a:srgbClr val="EEBFB6"/>
                </a:gs>
                <a:gs pos="100000">
                  <a:schemeClr val="bg1"/>
                </a:gs>
                <a:gs pos="72000">
                  <a:srgbClr val="D45D45"/>
                </a:gs>
                <a:gs pos="0">
                  <a:srgbClr val="D45D45"/>
                </a:gs>
              </a:gsLst>
              <a:lin ang="5400000" scaled="1"/>
            </a:gradFill>
            <a:prstDash val="sysDot"/>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8B9E65F-C2AE-4BBE-B08B-BE7976A658CC}"/>
              </a:ext>
            </a:extLst>
          </p:cNvPr>
          <p:cNvSpPr txBox="1"/>
          <p:nvPr/>
        </p:nvSpPr>
        <p:spPr>
          <a:xfrm rot="20808651">
            <a:off x="837081" y="1968472"/>
            <a:ext cx="1412185" cy="300082"/>
          </a:xfrm>
          <a:prstGeom prst="rect">
            <a:avLst/>
          </a:prstGeom>
          <a:noFill/>
        </p:spPr>
        <p:txBody>
          <a:bodyPr wrap="square" rtlCol="0">
            <a:spAutoFit/>
          </a:bodyPr>
          <a:lstStyle/>
          <a:p>
            <a:r>
              <a:rPr lang="ru-RU" dirty="0">
                <a:solidFill>
                  <a:srgbClr val="D45D45"/>
                </a:solidFill>
                <a:latin typeface="Source Sans Pro" panose="020B0503030403020204" pitchFamily="34" charset="0"/>
                <a:ea typeface="Source Sans Pro" panose="020B0503030403020204" pitchFamily="34" charset="0"/>
              </a:rPr>
              <a:t>МОТИВАЦИЯ</a:t>
            </a:r>
            <a:endParaRPr lang="en-US" dirty="0">
              <a:solidFill>
                <a:srgbClr val="D45D45"/>
              </a:solidFill>
              <a:latin typeface="Source Sans Pro" panose="020B0503030403020204" pitchFamily="34" charset="0"/>
              <a:ea typeface="Source Sans Pro" panose="020B0503030403020204" pitchFamily="34" charset="0"/>
            </a:endParaRPr>
          </a:p>
        </p:txBody>
      </p:sp>
      <p:pic>
        <p:nvPicPr>
          <p:cNvPr id="48" name="Graphic 47">
            <a:extLst>
              <a:ext uri="{FF2B5EF4-FFF2-40B4-BE49-F238E27FC236}">
                <a16:creationId xmlns:a16="http://schemas.microsoft.com/office/drawing/2014/main" id="{4A0E9819-E700-442C-A339-93A95EA584B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67982" y="2752034"/>
            <a:ext cx="401680" cy="401680"/>
          </a:xfrm>
          <a:prstGeom prst="rect">
            <a:avLst/>
          </a:prstGeom>
        </p:spPr>
      </p:pic>
      <p:pic>
        <p:nvPicPr>
          <p:cNvPr id="49" name="Graphic 48">
            <a:extLst>
              <a:ext uri="{FF2B5EF4-FFF2-40B4-BE49-F238E27FC236}">
                <a16:creationId xmlns:a16="http://schemas.microsoft.com/office/drawing/2014/main" id="{37BC4AF5-6DCC-41BD-A63D-332AE2C34B0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08004" y="2936509"/>
            <a:ext cx="317327" cy="317327"/>
          </a:xfrm>
          <a:prstGeom prst="rect">
            <a:avLst/>
          </a:prstGeom>
        </p:spPr>
      </p:pic>
      <p:pic>
        <p:nvPicPr>
          <p:cNvPr id="50" name="Graphic 49">
            <a:extLst>
              <a:ext uri="{FF2B5EF4-FFF2-40B4-BE49-F238E27FC236}">
                <a16:creationId xmlns:a16="http://schemas.microsoft.com/office/drawing/2014/main" id="{51878D43-350D-455A-B0F4-4054E7101F0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82522" y="3150296"/>
            <a:ext cx="179654" cy="179654"/>
          </a:xfrm>
          <a:prstGeom prst="rect">
            <a:avLst/>
          </a:prstGeom>
        </p:spPr>
      </p:pic>
      <p:cxnSp>
        <p:nvCxnSpPr>
          <p:cNvPr id="52" name="Straight Connector 51">
            <a:extLst>
              <a:ext uri="{FF2B5EF4-FFF2-40B4-BE49-F238E27FC236}">
                <a16:creationId xmlns:a16="http://schemas.microsoft.com/office/drawing/2014/main" id="{008CBD07-598F-4688-BDDC-B9693453BF16}"/>
              </a:ext>
            </a:extLst>
          </p:cNvPr>
          <p:cNvCxnSpPr>
            <a:cxnSpLocks/>
          </p:cNvCxnSpPr>
          <p:nvPr/>
        </p:nvCxnSpPr>
        <p:spPr>
          <a:xfrm flipV="1">
            <a:off x="4572000" y="2469532"/>
            <a:ext cx="3887446" cy="187943"/>
          </a:xfrm>
          <a:prstGeom prst="line">
            <a:avLst/>
          </a:prstGeom>
          <a:ln w="28575" cap="rnd">
            <a:solidFill>
              <a:srgbClr val="FFBE00"/>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37098B9-23DF-45A2-8FA1-146B78DDD828}"/>
              </a:ext>
            </a:extLst>
          </p:cNvPr>
          <p:cNvCxnSpPr>
            <a:cxnSpLocks/>
          </p:cNvCxnSpPr>
          <p:nvPr/>
        </p:nvCxnSpPr>
        <p:spPr>
          <a:xfrm flipV="1">
            <a:off x="792163" y="2091661"/>
            <a:ext cx="3779835" cy="896117"/>
          </a:xfrm>
          <a:prstGeom prst="line">
            <a:avLst/>
          </a:prstGeom>
          <a:ln w="28575" cap="rnd">
            <a:solidFill>
              <a:srgbClr val="008BCF"/>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78054DA-D7F5-4590-8659-8C85AA25A14D}"/>
              </a:ext>
            </a:extLst>
          </p:cNvPr>
          <p:cNvSpPr txBox="1"/>
          <p:nvPr/>
        </p:nvSpPr>
        <p:spPr>
          <a:xfrm rot="20790222">
            <a:off x="837080" y="2507652"/>
            <a:ext cx="1412185" cy="300082"/>
          </a:xfrm>
          <a:prstGeom prst="rect">
            <a:avLst/>
          </a:prstGeom>
          <a:noFill/>
          <a:ln>
            <a:noFill/>
          </a:ln>
        </p:spPr>
        <p:txBody>
          <a:bodyPr wrap="square" rtlCol="0">
            <a:spAutoFit/>
          </a:bodyPr>
          <a:lstStyle/>
          <a:p>
            <a:r>
              <a:rPr lang="ru-RU" dirty="0">
                <a:solidFill>
                  <a:srgbClr val="008BCF"/>
                </a:solidFill>
                <a:latin typeface="Source Sans Pro" panose="020B0503030403020204" pitchFamily="34" charset="0"/>
                <a:ea typeface="Source Sans Pro" panose="020B0503030403020204" pitchFamily="34" charset="0"/>
              </a:rPr>
              <a:t>ВЛИЯНИЕ</a:t>
            </a:r>
            <a:endParaRPr lang="en-US" dirty="0">
              <a:solidFill>
                <a:srgbClr val="008BCF"/>
              </a:solidFill>
              <a:latin typeface="Source Sans Pro" panose="020B0503030403020204" pitchFamily="34" charset="0"/>
              <a:ea typeface="Source Sans Pro" panose="020B0503030403020204" pitchFamily="34" charset="0"/>
            </a:endParaRPr>
          </a:p>
        </p:txBody>
      </p:sp>
      <p:cxnSp>
        <p:nvCxnSpPr>
          <p:cNvPr id="77" name="Straight Connector 76">
            <a:extLst>
              <a:ext uri="{FF2B5EF4-FFF2-40B4-BE49-F238E27FC236}">
                <a16:creationId xmlns:a16="http://schemas.microsoft.com/office/drawing/2014/main" id="{20D65950-7312-435A-8DD9-61688124F1EE}"/>
              </a:ext>
            </a:extLst>
          </p:cNvPr>
          <p:cNvCxnSpPr>
            <a:cxnSpLocks/>
          </p:cNvCxnSpPr>
          <p:nvPr/>
        </p:nvCxnSpPr>
        <p:spPr>
          <a:xfrm flipV="1">
            <a:off x="4570070" y="2162353"/>
            <a:ext cx="3888130" cy="1003528"/>
          </a:xfrm>
          <a:prstGeom prst="line">
            <a:avLst/>
          </a:prstGeom>
          <a:ln w="19050">
            <a:solidFill>
              <a:srgbClr val="44434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DCAE271-3ED2-49A2-A4D1-D58DB54E6F84}"/>
              </a:ext>
            </a:extLst>
          </p:cNvPr>
          <p:cNvCxnSpPr>
            <a:cxnSpLocks/>
          </p:cNvCxnSpPr>
          <p:nvPr/>
        </p:nvCxnSpPr>
        <p:spPr>
          <a:xfrm flipV="1">
            <a:off x="4571658" y="1892595"/>
            <a:ext cx="3888130" cy="196351"/>
          </a:xfrm>
          <a:prstGeom prst="line">
            <a:avLst/>
          </a:prstGeom>
          <a:ln w="28575" cap="rnd">
            <a:solidFill>
              <a:srgbClr val="008BCF"/>
            </a:solidFill>
            <a:prstDash val="sysDot"/>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0771717F-F2D2-4F5D-A72A-F16867E33A88}"/>
              </a:ext>
            </a:extLst>
          </p:cNvPr>
          <p:cNvSpPr txBox="1"/>
          <p:nvPr/>
        </p:nvSpPr>
        <p:spPr>
          <a:xfrm>
            <a:off x="4094350" y="4486944"/>
            <a:ext cx="948943" cy="307777"/>
          </a:xfrm>
          <a:prstGeom prst="rect">
            <a:avLst/>
          </a:prstGeom>
          <a:noFill/>
        </p:spPr>
        <p:txBody>
          <a:bodyPr wrap="square" rtlCol="0">
            <a:spAutoFit/>
          </a:bodyPr>
          <a:lstStyle/>
          <a:p>
            <a:r>
              <a:rPr lang="ru-RU" sz="1400" dirty="0">
                <a:latin typeface="Source Sans Pro" panose="020B0503030403020204" pitchFamily="34" charset="0"/>
                <a:ea typeface="Source Sans Pro" panose="020B0503030403020204" pitchFamily="34" charset="0"/>
              </a:rPr>
              <a:t>Время</a:t>
            </a:r>
            <a:endParaRPr lang="en-US" sz="1400" dirty="0">
              <a:latin typeface="Source Sans Pro" panose="020B0503030403020204" pitchFamily="34" charset="0"/>
              <a:ea typeface="Source Sans Pro" panose="020B0503030403020204" pitchFamily="34" charset="0"/>
            </a:endParaRPr>
          </a:p>
        </p:txBody>
      </p:sp>
      <p:grpSp>
        <p:nvGrpSpPr>
          <p:cNvPr id="29" name="Group 28">
            <a:extLst>
              <a:ext uri="{FF2B5EF4-FFF2-40B4-BE49-F238E27FC236}">
                <a16:creationId xmlns:a16="http://schemas.microsoft.com/office/drawing/2014/main" id="{4D830A52-D228-4A7F-85FC-29C75DF63096}"/>
              </a:ext>
            </a:extLst>
          </p:cNvPr>
          <p:cNvGrpSpPr/>
          <p:nvPr/>
        </p:nvGrpSpPr>
        <p:grpSpPr>
          <a:xfrm>
            <a:off x="8257832" y="4104758"/>
            <a:ext cx="388687" cy="334245"/>
            <a:chOff x="2133590" y="474890"/>
            <a:chExt cx="4876793" cy="4193716"/>
          </a:xfrm>
          <a:solidFill>
            <a:srgbClr val="D45D45"/>
          </a:solidFill>
        </p:grpSpPr>
        <p:sp>
          <p:nvSpPr>
            <p:cNvPr id="22" name="Freeform: Shape 21">
              <a:extLst>
                <a:ext uri="{FF2B5EF4-FFF2-40B4-BE49-F238E27FC236}">
                  <a16:creationId xmlns:a16="http://schemas.microsoft.com/office/drawing/2014/main" id="{2961C94E-5FB0-4DD5-8BEA-56D609AFB233}"/>
                </a:ext>
              </a:extLst>
            </p:cNvPr>
            <p:cNvSpPr/>
            <p:nvPr/>
          </p:nvSpPr>
          <p:spPr>
            <a:xfrm>
              <a:off x="2133590" y="474890"/>
              <a:ext cx="4876793" cy="4193716"/>
            </a:xfrm>
            <a:custGeom>
              <a:avLst/>
              <a:gdLst>
                <a:gd name="connsiteX0" fmla="*/ 4813968 w 4876797"/>
                <a:gd name="connsiteY0" fmla="*/ 3529365 h 4193714"/>
                <a:gd name="connsiteX1" fmla="*/ 2813585 w 4876797"/>
                <a:gd name="connsiteY1" fmla="*/ 211884 h 4193714"/>
                <a:gd name="connsiteX2" fmla="*/ 2438395 w 4876797"/>
                <a:gd name="connsiteY2" fmla="*/ 0 h 4193714"/>
                <a:gd name="connsiteX3" fmla="*/ 2063195 w 4876797"/>
                <a:gd name="connsiteY3" fmla="*/ 211893 h 4193714"/>
                <a:gd name="connsiteX4" fmla="*/ 62822 w 4876797"/>
                <a:gd name="connsiteY4" fmla="*/ 3529365 h 4193714"/>
                <a:gd name="connsiteX5" fmla="*/ 56526 w 4876797"/>
                <a:gd name="connsiteY5" fmla="*/ 3971039 h 4193714"/>
                <a:gd name="connsiteX6" fmla="*/ 438011 w 4876797"/>
                <a:gd name="connsiteY6" fmla="*/ 4193715 h 4193714"/>
                <a:gd name="connsiteX7" fmla="*/ 4438778 w 4876797"/>
                <a:gd name="connsiteY7" fmla="*/ 4193715 h 4193714"/>
                <a:gd name="connsiteX8" fmla="*/ 4820274 w 4876797"/>
                <a:gd name="connsiteY8" fmla="*/ 3971030 h 4193714"/>
                <a:gd name="connsiteX9" fmla="*/ 4813968 w 4876797"/>
                <a:gd name="connsiteY9" fmla="*/ 3529365 h 4193714"/>
                <a:gd name="connsiteX10" fmla="*/ 4543801 w 4876797"/>
                <a:gd name="connsiteY10" fmla="*/ 3814906 h 4193714"/>
                <a:gd name="connsiteX11" fmla="*/ 4438778 w 4876797"/>
                <a:gd name="connsiteY11" fmla="*/ 3876209 h 4193714"/>
                <a:gd name="connsiteX12" fmla="*/ 438011 w 4876797"/>
                <a:gd name="connsiteY12" fmla="*/ 3876209 h 4193714"/>
                <a:gd name="connsiteX13" fmla="*/ 332998 w 4876797"/>
                <a:gd name="connsiteY13" fmla="*/ 3814915 h 4193714"/>
                <a:gd name="connsiteX14" fmla="*/ 334722 w 4876797"/>
                <a:gd name="connsiteY14" fmla="*/ 3693328 h 4193714"/>
                <a:gd name="connsiteX15" fmla="*/ 2335115 w 4876797"/>
                <a:gd name="connsiteY15" fmla="*/ 375847 h 4193714"/>
                <a:gd name="connsiteX16" fmla="*/ 2438404 w 4876797"/>
                <a:gd name="connsiteY16" fmla="*/ 317516 h 4193714"/>
                <a:gd name="connsiteX17" fmla="*/ 2541684 w 4876797"/>
                <a:gd name="connsiteY17" fmla="*/ 375847 h 4193714"/>
                <a:gd name="connsiteX18" fmla="*/ 4542058 w 4876797"/>
                <a:gd name="connsiteY18" fmla="*/ 3693328 h 4193714"/>
                <a:gd name="connsiteX19" fmla="*/ 4543801 w 4876797"/>
                <a:gd name="connsiteY19" fmla="*/ 3814906 h 419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76797" h="4193714">
                  <a:moveTo>
                    <a:pt x="4813968" y="3529365"/>
                  </a:moveTo>
                  <a:lnTo>
                    <a:pt x="2813585" y="211884"/>
                  </a:lnTo>
                  <a:cubicBezTo>
                    <a:pt x="2734775" y="81191"/>
                    <a:pt x="2591014" y="0"/>
                    <a:pt x="2438395" y="0"/>
                  </a:cubicBezTo>
                  <a:cubicBezTo>
                    <a:pt x="2285776" y="0"/>
                    <a:pt x="2142015" y="81191"/>
                    <a:pt x="2063195" y="211893"/>
                  </a:cubicBezTo>
                  <a:lnTo>
                    <a:pt x="62822" y="3529365"/>
                  </a:lnTo>
                  <a:cubicBezTo>
                    <a:pt x="-18627" y="3664449"/>
                    <a:pt x="-21037" y="3833689"/>
                    <a:pt x="56526" y="3971039"/>
                  </a:cubicBezTo>
                  <a:cubicBezTo>
                    <a:pt x="134107" y="4108390"/>
                    <a:pt x="280277" y="4193715"/>
                    <a:pt x="438011" y="4193715"/>
                  </a:cubicBezTo>
                  <a:lnTo>
                    <a:pt x="4438778" y="4193715"/>
                  </a:lnTo>
                  <a:cubicBezTo>
                    <a:pt x="4596512" y="4193715"/>
                    <a:pt x="4742693" y="4108390"/>
                    <a:pt x="4820274" y="3971030"/>
                  </a:cubicBezTo>
                  <a:cubicBezTo>
                    <a:pt x="4897836" y="3833670"/>
                    <a:pt x="4895426" y="3664430"/>
                    <a:pt x="4813968" y="3529365"/>
                  </a:cubicBezTo>
                  <a:close/>
                  <a:moveTo>
                    <a:pt x="4543801" y="3814906"/>
                  </a:moveTo>
                  <a:cubicBezTo>
                    <a:pt x="4522446" y="3852710"/>
                    <a:pt x="4482203" y="3876209"/>
                    <a:pt x="4438778" y="3876209"/>
                  </a:cubicBezTo>
                  <a:lnTo>
                    <a:pt x="438011" y="3876209"/>
                  </a:lnTo>
                  <a:cubicBezTo>
                    <a:pt x="394587" y="3876209"/>
                    <a:pt x="354344" y="3852720"/>
                    <a:pt x="332998" y="3814915"/>
                  </a:cubicBezTo>
                  <a:cubicBezTo>
                    <a:pt x="311643" y="3777101"/>
                    <a:pt x="312310" y="3730504"/>
                    <a:pt x="334722" y="3693328"/>
                  </a:cubicBezTo>
                  <a:lnTo>
                    <a:pt x="2335115" y="375847"/>
                  </a:lnTo>
                  <a:cubicBezTo>
                    <a:pt x="2356813" y="339871"/>
                    <a:pt x="2396390" y="317516"/>
                    <a:pt x="2438404" y="317516"/>
                  </a:cubicBezTo>
                  <a:cubicBezTo>
                    <a:pt x="2480410" y="317516"/>
                    <a:pt x="2519986" y="339871"/>
                    <a:pt x="2541684" y="375847"/>
                  </a:cubicBezTo>
                  <a:lnTo>
                    <a:pt x="4542058" y="3693328"/>
                  </a:lnTo>
                  <a:cubicBezTo>
                    <a:pt x="4564489" y="3730514"/>
                    <a:pt x="4565156" y="3777101"/>
                    <a:pt x="4543801" y="3814906"/>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299C1BB-6DF5-4CB4-B111-D612038E2D4B}"/>
                </a:ext>
              </a:extLst>
            </p:cNvPr>
            <p:cNvSpPr/>
            <p:nvPr/>
          </p:nvSpPr>
          <p:spPr>
            <a:xfrm>
              <a:off x="4358430" y="1781222"/>
              <a:ext cx="427129" cy="1514113"/>
            </a:xfrm>
            <a:custGeom>
              <a:avLst/>
              <a:gdLst>
                <a:gd name="connsiteX0" fmla="*/ 215036 w 427129"/>
                <a:gd name="connsiteY0" fmla="*/ 0 h 1514113"/>
                <a:gd name="connsiteX1" fmla="*/ 0 w 427129"/>
                <a:gd name="connsiteY1" fmla="*/ 179699 h 1514113"/>
                <a:gd name="connsiteX2" fmla="*/ 41234 w 427129"/>
                <a:gd name="connsiteY2" fmla="*/ 1384506 h 1514113"/>
                <a:gd name="connsiteX3" fmla="*/ 215046 w 427129"/>
                <a:gd name="connsiteY3" fmla="*/ 1514113 h 1514113"/>
                <a:gd name="connsiteX4" fmla="*/ 385896 w 427129"/>
                <a:gd name="connsiteY4" fmla="*/ 1384506 h 1514113"/>
                <a:gd name="connsiteX5" fmla="*/ 427129 w 427129"/>
                <a:gd name="connsiteY5" fmla="*/ 179699 h 1514113"/>
                <a:gd name="connsiteX6" fmla="*/ 215036 w 427129"/>
                <a:gd name="connsiteY6" fmla="*/ 0 h 151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129" h="1514113">
                  <a:moveTo>
                    <a:pt x="215036" y="0"/>
                  </a:moveTo>
                  <a:cubicBezTo>
                    <a:pt x="94259" y="0"/>
                    <a:pt x="0" y="64808"/>
                    <a:pt x="0" y="179699"/>
                  </a:cubicBezTo>
                  <a:cubicBezTo>
                    <a:pt x="0" y="530238"/>
                    <a:pt x="41234" y="1033958"/>
                    <a:pt x="41234" y="1384506"/>
                  </a:cubicBezTo>
                  <a:cubicBezTo>
                    <a:pt x="41243" y="1475822"/>
                    <a:pt x="120787" y="1514113"/>
                    <a:pt x="215046" y="1514113"/>
                  </a:cubicBezTo>
                  <a:cubicBezTo>
                    <a:pt x="285740" y="1514113"/>
                    <a:pt x="385896" y="1475822"/>
                    <a:pt x="385896" y="1384506"/>
                  </a:cubicBezTo>
                  <a:cubicBezTo>
                    <a:pt x="385896" y="1033967"/>
                    <a:pt x="427129" y="530247"/>
                    <a:pt x="427129" y="179699"/>
                  </a:cubicBezTo>
                  <a:cubicBezTo>
                    <a:pt x="427129" y="64818"/>
                    <a:pt x="329927" y="0"/>
                    <a:pt x="215036"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6270AEA-0EA3-4F38-8119-1CD1A651D6DB}"/>
                </a:ext>
              </a:extLst>
            </p:cNvPr>
            <p:cNvSpPr/>
            <p:nvPr/>
          </p:nvSpPr>
          <p:spPr>
            <a:xfrm>
              <a:off x="4349600" y="3498589"/>
              <a:ext cx="450713" cy="453656"/>
            </a:xfrm>
            <a:custGeom>
              <a:avLst/>
              <a:gdLst>
                <a:gd name="connsiteX0" fmla="*/ 226828 w 450713"/>
                <a:gd name="connsiteY0" fmla="*/ 0 h 453656"/>
                <a:gd name="connsiteX1" fmla="*/ 0 w 450713"/>
                <a:gd name="connsiteY1" fmla="*/ 226828 h 453656"/>
                <a:gd name="connsiteX2" fmla="*/ 226828 w 450713"/>
                <a:gd name="connsiteY2" fmla="*/ 453657 h 453656"/>
                <a:gd name="connsiteX3" fmla="*/ 450713 w 450713"/>
                <a:gd name="connsiteY3" fmla="*/ 226828 h 453656"/>
                <a:gd name="connsiteX4" fmla="*/ 226828 w 450713"/>
                <a:gd name="connsiteY4" fmla="*/ 0 h 45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13" h="453656">
                  <a:moveTo>
                    <a:pt x="226828" y="0"/>
                  </a:moveTo>
                  <a:cubicBezTo>
                    <a:pt x="97222" y="0"/>
                    <a:pt x="0" y="103099"/>
                    <a:pt x="0" y="226828"/>
                  </a:cubicBezTo>
                  <a:cubicBezTo>
                    <a:pt x="0" y="347605"/>
                    <a:pt x="97212" y="453657"/>
                    <a:pt x="226828" y="453657"/>
                  </a:cubicBezTo>
                  <a:cubicBezTo>
                    <a:pt x="347605" y="453657"/>
                    <a:pt x="450713" y="347605"/>
                    <a:pt x="450713" y="226828"/>
                  </a:cubicBezTo>
                  <a:cubicBezTo>
                    <a:pt x="450713" y="103099"/>
                    <a:pt x="347596" y="0"/>
                    <a:pt x="226828" y="0"/>
                  </a:cubicBezTo>
                  <a:close/>
                </a:path>
              </a:pathLst>
            </a:custGeom>
            <a:grpFill/>
            <a:ln w="9525" cap="flat">
              <a:noFill/>
              <a:prstDash val="solid"/>
              <a:miter/>
            </a:ln>
          </p:spPr>
          <p:txBody>
            <a:bodyPr rtlCol="0" anchor="ctr"/>
            <a:lstStyle/>
            <a:p>
              <a:endParaRPr lang="en-US"/>
            </a:p>
          </p:txBody>
        </p:sp>
      </p:grpSp>
      <p:grpSp>
        <p:nvGrpSpPr>
          <p:cNvPr id="65" name="Group 64">
            <a:extLst>
              <a:ext uri="{FF2B5EF4-FFF2-40B4-BE49-F238E27FC236}">
                <a16:creationId xmlns:a16="http://schemas.microsoft.com/office/drawing/2014/main" id="{15B16F33-9A54-49B1-9162-19BDC807132B}"/>
              </a:ext>
            </a:extLst>
          </p:cNvPr>
          <p:cNvGrpSpPr/>
          <p:nvPr/>
        </p:nvGrpSpPr>
        <p:grpSpPr>
          <a:xfrm>
            <a:off x="1180165" y="3828251"/>
            <a:ext cx="826626" cy="609600"/>
            <a:chOff x="1180165" y="3828251"/>
            <a:chExt cx="826626" cy="609600"/>
          </a:xfrm>
        </p:grpSpPr>
        <p:pic>
          <p:nvPicPr>
            <p:cNvPr id="33" name="Graphic 32">
              <a:extLst>
                <a:ext uri="{FF2B5EF4-FFF2-40B4-BE49-F238E27FC236}">
                  <a16:creationId xmlns:a16="http://schemas.microsoft.com/office/drawing/2014/main" id="{B66FF986-3737-4196-956D-7553947467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1399218">
              <a:off x="1397191" y="3828251"/>
              <a:ext cx="609600" cy="609600"/>
            </a:xfrm>
            <a:prstGeom prst="rect">
              <a:avLst/>
            </a:prstGeom>
          </p:spPr>
        </p:pic>
        <p:cxnSp>
          <p:nvCxnSpPr>
            <p:cNvPr id="35" name="Straight Connector 34">
              <a:extLst>
                <a:ext uri="{FF2B5EF4-FFF2-40B4-BE49-F238E27FC236}">
                  <a16:creationId xmlns:a16="http://schemas.microsoft.com/office/drawing/2014/main" id="{D2699233-7F9F-4CA1-A3FA-0A5B22281F73}"/>
                </a:ext>
              </a:extLst>
            </p:cNvPr>
            <p:cNvCxnSpPr>
              <a:cxnSpLocks/>
            </p:cNvCxnSpPr>
            <p:nvPr/>
          </p:nvCxnSpPr>
          <p:spPr>
            <a:xfrm flipH="1">
              <a:off x="1246489" y="4179523"/>
              <a:ext cx="111426" cy="0"/>
            </a:xfrm>
            <a:prstGeom prst="line">
              <a:avLst/>
            </a:prstGeom>
            <a:ln w="12700" cap="rnd">
              <a:solidFill>
                <a:srgbClr val="44434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88EE0E4-7EE6-41ED-8A05-6C9523441D2F}"/>
                </a:ext>
              </a:extLst>
            </p:cNvPr>
            <p:cNvCxnSpPr>
              <a:cxnSpLocks/>
            </p:cNvCxnSpPr>
            <p:nvPr/>
          </p:nvCxnSpPr>
          <p:spPr>
            <a:xfrm flipH="1">
              <a:off x="1268704" y="4237459"/>
              <a:ext cx="110249" cy="24275"/>
            </a:xfrm>
            <a:prstGeom prst="line">
              <a:avLst/>
            </a:prstGeom>
            <a:ln w="12700" cap="rnd">
              <a:solidFill>
                <a:srgbClr val="44434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178B5D-4300-4FFE-9E95-0FE521D89BF8}"/>
                </a:ext>
              </a:extLst>
            </p:cNvPr>
            <p:cNvCxnSpPr>
              <a:cxnSpLocks/>
            </p:cNvCxnSpPr>
            <p:nvPr/>
          </p:nvCxnSpPr>
          <p:spPr>
            <a:xfrm flipH="1">
              <a:off x="1284579" y="4292821"/>
              <a:ext cx="104951" cy="47915"/>
            </a:xfrm>
            <a:prstGeom prst="line">
              <a:avLst/>
            </a:prstGeom>
            <a:ln w="12700" cap="rnd">
              <a:solidFill>
                <a:srgbClr val="44434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4629E3F-D8AE-410F-B8EF-D5707DDCD9F2}"/>
                </a:ext>
              </a:extLst>
            </p:cNvPr>
            <p:cNvCxnSpPr>
              <a:cxnSpLocks/>
            </p:cNvCxnSpPr>
            <p:nvPr/>
          </p:nvCxnSpPr>
          <p:spPr>
            <a:xfrm flipH="1">
              <a:off x="1180165" y="4179523"/>
              <a:ext cx="33639" cy="0"/>
            </a:xfrm>
            <a:prstGeom prst="line">
              <a:avLst/>
            </a:prstGeom>
            <a:ln w="12700" cap="rnd">
              <a:solidFill>
                <a:srgbClr val="444345"/>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B077D77-2041-48B4-9F04-E23080052D46}"/>
                </a:ext>
              </a:extLst>
            </p:cNvPr>
            <p:cNvCxnSpPr>
              <a:cxnSpLocks/>
            </p:cNvCxnSpPr>
            <p:nvPr/>
          </p:nvCxnSpPr>
          <p:spPr>
            <a:xfrm flipH="1">
              <a:off x="1195178" y="4269212"/>
              <a:ext cx="34231" cy="7537"/>
            </a:xfrm>
            <a:prstGeom prst="line">
              <a:avLst/>
            </a:prstGeom>
            <a:ln w="12700" cap="rnd">
              <a:solidFill>
                <a:srgbClr val="44434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7D861CF-D94C-41F4-9B24-E7FD63F01BBF}"/>
                </a:ext>
              </a:extLst>
            </p:cNvPr>
            <p:cNvCxnSpPr>
              <a:cxnSpLocks/>
            </p:cNvCxnSpPr>
            <p:nvPr/>
          </p:nvCxnSpPr>
          <p:spPr>
            <a:xfrm flipH="1">
              <a:off x="1225464" y="4356201"/>
              <a:ext cx="31119" cy="14207"/>
            </a:xfrm>
            <a:prstGeom prst="line">
              <a:avLst/>
            </a:prstGeom>
            <a:ln w="12700" cap="rnd">
              <a:solidFill>
                <a:srgbClr val="444345"/>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D1BAE444-1065-4037-AD11-1E6A10C887AB}"/>
              </a:ext>
            </a:extLst>
          </p:cNvPr>
          <p:cNvGrpSpPr/>
          <p:nvPr/>
        </p:nvGrpSpPr>
        <p:grpSpPr>
          <a:xfrm rot="3137334">
            <a:off x="7262168" y="3609040"/>
            <a:ext cx="826626" cy="609600"/>
            <a:chOff x="1180165" y="3828251"/>
            <a:chExt cx="826626" cy="609600"/>
          </a:xfrm>
        </p:grpSpPr>
        <p:pic>
          <p:nvPicPr>
            <p:cNvPr id="70" name="Graphic 69">
              <a:extLst>
                <a:ext uri="{FF2B5EF4-FFF2-40B4-BE49-F238E27FC236}">
                  <a16:creationId xmlns:a16="http://schemas.microsoft.com/office/drawing/2014/main" id="{69617DF2-95D2-437F-BACA-D2567A07D4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1399218">
              <a:off x="1397191" y="3828251"/>
              <a:ext cx="609600" cy="609600"/>
            </a:xfrm>
            <a:prstGeom prst="rect">
              <a:avLst/>
            </a:prstGeom>
          </p:spPr>
        </p:pic>
        <p:cxnSp>
          <p:nvCxnSpPr>
            <p:cNvPr id="71" name="Straight Connector 70">
              <a:extLst>
                <a:ext uri="{FF2B5EF4-FFF2-40B4-BE49-F238E27FC236}">
                  <a16:creationId xmlns:a16="http://schemas.microsoft.com/office/drawing/2014/main" id="{F681124B-6CD7-4AB6-A3C3-7BA102E7EC2D}"/>
                </a:ext>
              </a:extLst>
            </p:cNvPr>
            <p:cNvCxnSpPr>
              <a:cxnSpLocks/>
            </p:cNvCxnSpPr>
            <p:nvPr/>
          </p:nvCxnSpPr>
          <p:spPr>
            <a:xfrm flipH="1">
              <a:off x="1246489" y="4179523"/>
              <a:ext cx="111426" cy="0"/>
            </a:xfrm>
            <a:prstGeom prst="line">
              <a:avLst/>
            </a:prstGeom>
            <a:ln w="12700" cap="rnd">
              <a:solidFill>
                <a:srgbClr val="444345"/>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369D74B-54CF-426D-AB15-82BE84E4A3D9}"/>
                </a:ext>
              </a:extLst>
            </p:cNvPr>
            <p:cNvCxnSpPr>
              <a:cxnSpLocks/>
            </p:cNvCxnSpPr>
            <p:nvPr/>
          </p:nvCxnSpPr>
          <p:spPr>
            <a:xfrm flipH="1">
              <a:off x="1268704" y="4237459"/>
              <a:ext cx="110249" cy="24275"/>
            </a:xfrm>
            <a:prstGeom prst="line">
              <a:avLst/>
            </a:prstGeom>
            <a:ln w="12700" cap="rnd">
              <a:solidFill>
                <a:srgbClr val="444345"/>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29DCEE6-FFC1-4805-A26F-5C89BD3375EC}"/>
                </a:ext>
              </a:extLst>
            </p:cNvPr>
            <p:cNvCxnSpPr>
              <a:cxnSpLocks/>
            </p:cNvCxnSpPr>
            <p:nvPr/>
          </p:nvCxnSpPr>
          <p:spPr>
            <a:xfrm flipH="1">
              <a:off x="1284579" y="4292821"/>
              <a:ext cx="104951" cy="47915"/>
            </a:xfrm>
            <a:prstGeom prst="line">
              <a:avLst/>
            </a:prstGeom>
            <a:ln w="12700" cap="rnd">
              <a:solidFill>
                <a:srgbClr val="444345"/>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6F0B555-7F7B-4024-8DA8-10D4B4F38FFD}"/>
                </a:ext>
              </a:extLst>
            </p:cNvPr>
            <p:cNvCxnSpPr>
              <a:cxnSpLocks/>
            </p:cNvCxnSpPr>
            <p:nvPr/>
          </p:nvCxnSpPr>
          <p:spPr>
            <a:xfrm flipH="1">
              <a:off x="1180165" y="4179523"/>
              <a:ext cx="33639" cy="0"/>
            </a:xfrm>
            <a:prstGeom prst="line">
              <a:avLst/>
            </a:prstGeom>
            <a:ln w="12700" cap="rnd">
              <a:solidFill>
                <a:srgbClr val="444345"/>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20B3990-EC0E-4AA9-A208-3E1E3E7A8C93}"/>
                </a:ext>
              </a:extLst>
            </p:cNvPr>
            <p:cNvCxnSpPr>
              <a:cxnSpLocks/>
            </p:cNvCxnSpPr>
            <p:nvPr/>
          </p:nvCxnSpPr>
          <p:spPr>
            <a:xfrm flipH="1">
              <a:off x="1195178" y="4269212"/>
              <a:ext cx="34231" cy="7537"/>
            </a:xfrm>
            <a:prstGeom prst="line">
              <a:avLst/>
            </a:prstGeom>
            <a:ln w="12700" cap="rnd">
              <a:solidFill>
                <a:srgbClr val="444345"/>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7BDCDF7-87FA-4282-BB2E-E501C02BBB2B}"/>
                </a:ext>
              </a:extLst>
            </p:cNvPr>
            <p:cNvCxnSpPr>
              <a:cxnSpLocks/>
            </p:cNvCxnSpPr>
            <p:nvPr/>
          </p:nvCxnSpPr>
          <p:spPr>
            <a:xfrm flipH="1">
              <a:off x="1225464" y="4356201"/>
              <a:ext cx="31119" cy="14207"/>
            </a:xfrm>
            <a:prstGeom prst="line">
              <a:avLst/>
            </a:prstGeom>
            <a:ln w="12700" cap="rnd">
              <a:solidFill>
                <a:srgbClr val="444345"/>
              </a:solidFill>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9C6A53BB-C5E1-43ED-8351-598173B47BC0}"/>
              </a:ext>
            </a:extLst>
          </p:cNvPr>
          <p:cNvSpPr txBox="1"/>
          <p:nvPr/>
        </p:nvSpPr>
        <p:spPr>
          <a:xfrm rot="16200000">
            <a:off x="-1209518" y="2662144"/>
            <a:ext cx="3314703" cy="314511"/>
          </a:xfrm>
          <a:prstGeom prst="rect">
            <a:avLst/>
          </a:prstGeom>
          <a:noFill/>
        </p:spPr>
        <p:txBody>
          <a:bodyPr wrap="square" rtlCol="0">
            <a:spAutoFit/>
          </a:bodyPr>
          <a:lstStyle/>
          <a:p>
            <a:pPr algn="ctr"/>
            <a:r>
              <a:rPr lang="ru-RU" sz="1400" dirty="0">
                <a:latin typeface="Source Sans Pro" panose="020B0503030403020204" pitchFamily="34" charset="0"/>
                <a:ea typeface="Source Sans Pro" panose="020B0503030403020204" pitchFamily="34" charset="0"/>
              </a:rPr>
              <a:t>Количество</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542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par>
                                <p:cTn id="27" presetID="10"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1000"/>
                                        <p:tgtEl>
                                          <p:spTgt spid="62"/>
                                        </p:tgtEl>
                                      </p:cBhvr>
                                    </p:animEffect>
                                    <p:anim calcmode="lin" valueType="num">
                                      <p:cBhvr>
                                        <p:cTn id="56" dur="1000" fill="hold"/>
                                        <p:tgtEl>
                                          <p:spTgt spid="62"/>
                                        </p:tgtEl>
                                        <p:attrNameLst>
                                          <p:attrName>ppt_x</p:attrName>
                                        </p:attrNameLst>
                                      </p:cBhvr>
                                      <p:tavLst>
                                        <p:tav tm="0">
                                          <p:val>
                                            <p:strVal val="#ppt_x"/>
                                          </p:val>
                                        </p:tav>
                                        <p:tav tm="100000">
                                          <p:val>
                                            <p:strVal val="#ppt_x"/>
                                          </p:val>
                                        </p:tav>
                                      </p:tavLst>
                                    </p:anim>
                                    <p:anim calcmode="lin" valueType="num">
                                      <p:cBhvr>
                                        <p:cTn id="5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fade">
                                      <p:cBhvr>
                                        <p:cTn id="62" dur="500"/>
                                        <p:tgtEl>
                                          <p:spTgt spid="7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10" presetClass="entr" presetSubtype="0" fill="hold"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500"/>
                                        <p:tgtEl>
                                          <p:spTgt spid="38"/>
                                        </p:tgtEl>
                                      </p:cBhvr>
                                    </p:animEffect>
                                  </p:childTnLst>
                                </p:cTn>
                              </p:par>
                              <p:par>
                                <p:cTn id="76" presetID="10" presetClass="entr" presetSubtype="0"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par>
                                <p:cTn id="79" presetID="10" presetClass="entr" presetSubtype="0" fill="hold" nodeType="with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fade">
                                      <p:cBhvr>
                                        <p:cTn id="8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40"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A388-2940-484D-BB07-DCCFACAECA9F}"/>
              </a:ext>
            </a:extLst>
          </p:cNvPr>
          <p:cNvSpPr>
            <a:spLocks noGrp="1"/>
          </p:cNvSpPr>
          <p:nvPr>
            <p:ph type="title"/>
          </p:nvPr>
        </p:nvSpPr>
        <p:spPr/>
        <p:txBody>
          <a:bodyPr/>
          <a:lstStyle/>
          <a:p>
            <a:r>
              <a:rPr lang="ru-RU" sz="2400" dirty="0">
                <a:latin typeface="Source Sans Pro Light" panose="020B0403030403020204" pitchFamily="34" charset="0"/>
                <a:ea typeface="Source Sans Pro Light" panose="020B0403030403020204" pitchFamily="34" charset="0"/>
              </a:rPr>
              <a:t>Альтернативный путь</a:t>
            </a:r>
            <a:endParaRPr lang="en-US" sz="2400" dirty="0">
              <a:latin typeface="Source Sans Pro Light" panose="020B0403030403020204" pitchFamily="34" charset="0"/>
              <a:ea typeface="Source Sans Pro Light" panose="020B0403030403020204" pitchFamily="34" charset="0"/>
            </a:endParaRPr>
          </a:p>
        </p:txBody>
      </p:sp>
      <p:sp>
        <p:nvSpPr>
          <p:cNvPr id="8" name="Text Placeholder 7">
            <a:extLst>
              <a:ext uri="{FF2B5EF4-FFF2-40B4-BE49-F238E27FC236}">
                <a16:creationId xmlns:a16="http://schemas.microsoft.com/office/drawing/2014/main" id="{DAC4B073-7BF7-4E26-BE12-4D44CB746627}"/>
              </a:ext>
            </a:extLst>
          </p:cNvPr>
          <p:cNvSpPr>
            <a:spLocks noGrp="1"/>
          </p:cNvSpPr>
          <p:nvPr>
            <p:ph type="body" sz="quarter" idx="12"/>
          </p:nvPr>
        </p:nvSpPr>
        <p:spPr/>
        <p:txBody>
          <a:bodyPr/>
          <a:lstStyle/>
          <a:p>
            <a:r>
              <a:rPr lang="ru-RU" dirty="0">
                <a:latin typeface="Source Sans Pro" panose="020B0503030403020204" pitchFamily="34" charset="0"/>
                <a:ea typeface="Source Sans Pro" panose="020B0503030403020204" pitchFamily="34" charset="0"/>
              </a:rPr>
              <a:t>1</a:t>
            </a:r>
            <a:endParaRPr lang="en-US" dirty="0">
              <a:latin typeface="Source Sans Pro" panose="020B0503030403020204" pitchFamily="34" charset="0"/>
              <a:ea typeface="Source Sans Pro" panose="020B0503030403020204" pitchFamily="34" charset="0"/>
            </a:endParaRPr>
          </a:p>
        </p:txBody>
      </p:sp>
      <p:sp>
        <p:nvSpPr>
          <p:cNvPr id="9" name="Text Placeholder 8">
            <a:extLst>
              <a:ext uri="{FF2B5EF4-FFF2-40B4-BE49-F238E27FC236}">
                <a16:creationId xmlns:a16="http://schemas.microsoft.com/office/drawing/2014/main" id="{504456D4-DB15-4897-B1C3-F6CFBC710435}"/>
              </a:ext>
            </a:extLst>
          </p:cNvPr>
          <p:cNvSpPr>
            <a:spLocks noGrp="1"/>
          </p:cNvSpPr>
          <p:nvPr>
            <p:ph type="body" sz="quarter" idx="13"/>
          </p:nvPr>
        </p:nvSpPr>
        <p:spPr/>
        <p:txBody>
          <a:bodyPr/>
          <a:lstStyle/>
          <a:p>
            <a:r>
              <a:rPr lang="ru-RU" b="0" dirty="0">
                <a:latin typeface="Source Sans Pro" panose="020B0503030403020204" pitchFamily="34" charset="0"/>
                <a:ea typeface="Source Sans Pro" panose="020B0503030403020204" pitchFamily="34" charset="0"/>
              </a:rPr>
              <a:t>Управление потребностями</a:t>
            </a:r>
            <a:endParaRPr lang="en-US" b="0" dirty="0">
              <a:latin typeface="Source Sans Pro" panose="020B0503030403020204" pitchFamily="34" charset="0"/>
              <a:ea typeface="Source Sans Pro" panose="020B0503030403020204" pitchFamily="34" charset="0"/>
            </a:endParaRPr>
          </a:p>
        </p:txBody>
      </p:sp>
      <p:sp>
        <p:nvSpPr>
          <p:cNvPr id="10" name="Text Placeholder 9">
            <a:extLst>
              <a:ext uri="{FF2B5EF4-FFF2-40B4-BE49-F238E27FC236}">
                <a16:creationId xmlns:a16="http://schemas.microsoft.com/office/drawing/2014/main" id="{87409BDB-F05F-4B8F-AED7-B1550BDC55EE}"/>
              </a:ext>
            </a:extLst>
          </p:cNvPr>
          <p:cNvSpPr>
            <a:spLocks noGrp="1"/>
          </p:cNvSpPr>
          <p:nvPr>
            <p:ph type="body" sz="quarter" idx="14"/>
          </p:nvPr>
        </p:nvSpPr>
        <p:spPr/>
        <p:txBody>
          <a:bodyPr/>
          <a:lstStyle/>
          <a:p>
            <a:r>
              <a:rPr lang="ru-RU" dirty="0">
                <a:latin typeface="Source Sans Pro" panose="020B0503030403020204" pitchFamily="34" charset="0"/>
                <a:ea typeface="Source Sans Pro" panose="020B0503030403020204" pitchFamily="34" charset="0"/>
              </a:rPr>
              <a:t>6</a:t>
            </a:r>
            <a:endParaRPr lang="en-US" dirty="0">
              <a:latin typeface="Source Sans Pro" panose="020B0503030403020204" pitchFamily="34" charset="0"/>
              <a:ea typeface="Source Sans Pro" panose="020B0503030403020204" pitchFamily="34" charset="0"/>
            </a:endParaRPr>
          </a:p>
        </p:txBody>
      </p:sp>
      <p:sp>
        <p:nvSpPr>
          <p:cNvPr id="11" name="Text Placeholder 10">
            <a:extLst>
              <a:ext uri="{FF2B5EF4-FFF2-40B4-BE49-F238E27FC236}">
                <a16:creationId xmlns:a16="http://schemas.microsoft.com/office/drawing/2014/main" id="{FC444BA5-425F-4412-8877-743A6F5320B2}"/>
              </a:ext>
            </a:extLst>
          </p:cNvPr>
          <p:cNvSpPr>
            <a:spLocks noGrp="1"/>
          </p:cNvSpPr>
          <p:nvPr>
            <p:ph type="body" sz="quarter" idx="15"/>
          </p:nvPr>
        </p:nvSpPr>
        <p:spPr/>
        <p:txBody>
          <a:bodyPr/>
          <a:lstStyle/>
          <a:p>
            <a:r>
              <a:rPr lang="ru-RU" dirty="0">
                <a:latin typeface="Source Sans Pro" panose="020B0503030403020204" pitchFamily="34" charset="0"/>
                <a:ea typeface="Source Sans Pro" panose="020B0503030403020204" pitchFamily="34" charset="0"/>
              </a:rPr>
              <a:t>2</a:t>
            </a:r>
            <a:endParaRPr lang="en-US" dirty="0">
              <a:latin typeface="Source Sans Pro" panose="020B0503030403020204" pitchFamily="34" charset="0"/>
              <a:ea typeface="Source Sans Pro" panose="020B0503030403020204" pitchFamily="34" charset="0"/>
            </a:endParaRPr>
          </a:p>
        </p:txBody>
      </p:sp>
      <p:sp>
        <p:nvSpPr>
          <p:cNvPr id="12" name="Text Placeholder 11">
            <a:extLst>
              <a:ext uri="{FF2B5EF4-FFF2-40B4-BE49-F238E27FC236}">
                <a16:creationId xmlns:a16="http://schemas.microsoft.com/office/drawing/2014/main" id="{40B106B6-EBC6-48AF-91D0-8E4CC2238D08}"/>
              </a:ext>
            </a:extLst>
          </p:cNvPr>
          <p:cNvSpPr>
            <a:spLocks noGrp="1"/>
          </p:cNvSpPr>
          <p:nvPr>
            <p:ph type="body" sz="quarter" idx="16"/>
          </p:nvPr>
        </p:nvSpPr>
        <p:spPr/>
        <p:txBody>
          <a:bodyPr/>
          <a:lstStyle/>
          <a:p>
            <a:r>
              <a:rPr lang="ru-RU" dirty="0">
                <a:latin typeface="Source Sans Pro" panose="020B0503030403020204" pitchFamily="34" charset="0"/>
                <a:ea typeface="Source Sans Pro" panose="020B0503030403020204" pitchFamily="34" charset="0"/>
              </a:rPr>
              <a:t>3</a:t>
            </a:r>
            <a:endParaRPr lang="en-US" dirty="0">
              <a:latin typeface="Source Sans Pro" panose="020B0503030403020204" pitchFamily="34" charset="0"/>
              <a:ea typeface="Source Sans Pro" panose="020B0503030403020204" pitchFamily="34" charset="0"/>
            </a:endParaRPr>
          </a:p>
        </p:txBody>
      </p:sp>
      <p:sp>
        <p:nvSpPr>
          <p:cNvPr id="13" name="Text Placeholder 12">
            <a:extLst>
              <a:ext uri="{FF2B5EF4-FFF2-40B4-BE49-F238E27FC236}">
                <a16:creationId xmlns:a16="http://schemas.microsoft.com/office/drawing/2014/main" id="{231E97BB-1B61-4E1D-99C4-F62EAB98EC15}"/>
              </a:ext>
            </a:extLst>
          </p:cNvPr>
          <p:cNvSpPr>
            <a:spLocks noGrp="1"/>
          </p:cNvSpPr>
          <p:nvPr>
            <p:ph type="body" sz="quarter" idx="17"/>
          </p:nvPr>
        </p:nvSpPr>
        <p:spPr/>
        <p:txBody>
          <a:bodyPr/>
          <a:lstStyle/>
          <a:p>
            <a:r>
              <a:rPr lang="ru-RU" dirty="0">
                <a:latin typeface="Source Sans Pro" panose="020B0503030403020204" pitchFamily="34" charset="0"/>
                <a:ea typeface="Source Sans Pro" panose="020B0503030403020204" pitchFamily="34" charset="0"/>
              </a:rPr>
              <a:t>4</a:t>
            </a:r>
            <a:endParaRPr lang="en-US" dirty="0">
              <a:latin typeface="Source Sans Pro" panose="020B0503030403020204" pitchFamily="34" charset="0"/>
              <a:ea typeface="Source Sans Pro" panose="020B0503030403020204" pitchFamily="34" charset="0"/>
            </a:endParaRPr>
          </a:p>
        </p:txBody>
      </p:sp>
      <p:sp>
        <p:nvSpPr>
          <p:cNvPr id="14" name="Text Placeholder 13">
            <a:extLst>
              <a:ext uri="{FF2B5EF4-FFF2-40B4-BE49-F238E27FC236}">
                <a16:creationId xmlns:a16="http://schemas.microsoft.com/office/drawing/2014/main" id="{BE9AA474-2683-4401-B244-7B94F89E8020}"/>
              </a:ext>
            </a:extLst>
          </p:cNvPr>
          <p:cNvSpPr>
            <a:spLocks noGrp="1"/>
          </p:cNvSpPr>
          <p:nvPr>
            <p:ph type="body" sz="quarter" idx="18"/>
          </p:nvPr>
        </p:nvSpPr>
        <p:spPr/>
        <p:txBody>
          <a:bodyPr/>
          <a:lstStyle/>
          <a:p>
            <a:r>
              <a:rPr lang="ru-RU" dirty="0">
                <a:latin typeface="Source Sans Pro" panose="020B0503030403020204" pitchFamily="34" charset="0"/>
                <a:ea typeface="Source Sans Pro" panose="020B0503030403020204" pitchFamily="34" charset="0"/>
              </a:rPr>
              <a:t>5</a:t>
            </a:r>
            <a:endParaRPr lang="en-US" dirty="0">
              <a:latin typeface="Source Sans Pro" panose="020B0503030403020204" pitchFamily="34" charset="0"/>
              <a:ea typeface="Source Sans Pro" panose="020B0503030403020204" pitchFamily="34" charset="0"/>
            </a:endParaRPr>
          </a:p>
        </p:txBody>
      </p:sp>
      <p:sp>
        <p:nvSpPr>
          <p:cNvPr id="15" name="Text Placeholder 14">
            <a:extLst>
              <a:ext uri="{FF2B5EF4-FFF2-40B4-BE49-F238E27FC236}">
                <a16:creationId xmlns:a16="http://schemas.microsoft.com/office/drawing/2014/main" id="{3F3B4C98-CE58-48DD-A0B0-7EBC11850742}"/>
              </a:ext>
            </a:extLst>
          </p:cNvPr>
          <p:cNvSpPr>
            <a:spLocks noGrp="1"/>
          </p:cNvSpPr>
          <p:nvPr>
            <p:ph type="body" sz="quarter" idx="19"/>
          </p:nvPr>
        </p:nvSpPr>
        <p:spPr/>
        <p:txBody>
          <a:bodyPr/>
          <a:lstStyle/>
          <a:p>
            <a:r>
              <a:rPr lang="ru-RU" b="0" dirty="0">
                <a:latin typeface="Source Sans Pro" panose="020B0503030403020204" pitchFamily="34" charset="0"/>
                <a:ea typeface="Source Sans Pro" panose="020B0503030403020204" pitchFamily="34" charset="0"/>
              </a:rPr>
              <a:t>Планирование и приоритизация</a:t>
            </a:r>
            <a:endParaRPr lang="en-US" b="0" dirty="0">
              <a:latin typeface="Source Sans Pro" panose="020B0503030403020204" pitchFamily="34" charset="0"/>
              <a:ea typeface="Source Sans Pro" panose="020B0503030403020204" pitchFamily="34" charset="0"/>
            </a:endParaRPr>
          </a:p>
        </p:txBody>
      </p:sp>
      <p:sp>
        <p:nvSpPr>
          <p:cNvPr id="16" name="Text Placeholder 15">
            <a:extLst>
              <a:ext uri="{FF2B5EF4-FFF2-40B4-BE49-F238E27FC236}">
                <a16:creationId xmlns:a16="http://schemas.microsoft.com/office/drawing/2014/main" id="{D86F763D-E607-4C99-A336-9714209583C4}"/>
              </a:ext>
            </a:extLst>
          </p:cNvPr>
          <p:cNvSpPr>
            <a:spLocks noGrp="1"/>
          </p:cNvSpPr>
          <p:nvPr>
            <p:ph type="body" sz="quarter" idx="20"/>
          </p:nvPr>
        </p:nvSpPr>
        <p:spPr/>
        <p:txBody>
          <a:bodyPr/>
          <a:lstStyle/>
          <a:p>
            <a:r>
              <a:rPr lang="ru-RU" b="0" dirty="0">
                <a:latin typeface="Source Sans Pro" panose="020B0503030403020204" pitchFamily="34" charset="0"/>
                <a:ea typeface="Source Sans Pro" panose="020B0503030403020204" pitchFamily="34" charset="0"/>
              </a:rPr>
              <a:t>Управление рисками</a:t>
            </a:r>
            <a:endParaRPr lang="en-US" b="0" dirty="0">
              <a:latin typeface="Source Sans Pro" panose="020B0503030403020204" pitchFamily="34" charset="0"/>
              <a:ea typeface="Source Sans Pro" panose="020B0503030403020204" pitchFamily="34" charset="0"/>
            </a:endParaRPr>
          </a:p>
        </p:txBody>
      </p:sp>
      <p:sp>
        <p:nvSpPr>
          <p:cNvPr id="17" name="Text Placeholder 16">
            <a:extLst>
              <a:ext uri="{FF2B5EF4-FFF2-40B4-BE49-F238E27FC236}">
                <a16:creationId xmlns:a16="http://schemas.microsoft.com/office/drawing/2014/main" id="{DF0C356E-FC0E-47D8-A615-AFAB8B3ECF6A}"/>
              </a:ext>
            </a:extLst>
          </p:cNvPr>
          <p:cNvSpPr>
            <a:spLocks noGrp="1"/>
          </p:cNvSpPr>
          <p:nvPr>
            <p:ph type="body" sz="quarter" idx="21"/>
          </p:nvPr>
        </p:nvSpPr>
        <p:spPr/>
        <p:txBody>
          <a:bodyPr/>
          <a:lstStyle/>
          <a:p>
            <a:r>
              <a:rPr lang="ru-RU" b="0" dirty="0">
                <a:latin typeface="Source Sans Pro" panose="020B0503030403020204" pitchFamily="34" charset="0"/>
                <a:ea typeface="Source Sans Pro" panose="020B0503030403020204" pitchFamily="34" charset="0"/>
              </a:rPr>
              <a:t>Выстраивание Бизнес отношений</a:t>
            </a:r>
            <a:endParaRPr lang="en-US" b="0" dirty="0">
              <a:latin typeface="Source Sans Pro" panose="020B0503030403020204" pitchFamily="34" charset="0"/>
              <a:ea typeface="Source Sans Pro" panose="020B0503030403020204" pitchFamily="34" charset="0"/>
            </a:endParaRPr>
          </a:p>
        </p:txBody>
      </p:sp>
      <p:sp>
        <p:nvSpPr>
          <p:cNvPr id="18" name="Text Placeholder 17">
            <a:extLst>
              <a:ext uri="{FF2B5EF4-FFF2-40B4-BE49-F238E27FC236}">
                <a16:creationId xmlns:a16="http://schemas.microsoft.com/office/drawing/2014/main" id="{AF8B2C4A-360F-415A-9277-0423EDF2DD01}"/>
              </a:ext>
            </a:extLst>
          </p:cNvPr>
          <p:cNvSpPr>
            <a:spLocks noGrp="1"/>
          </p:cNvSpPr>
          <p:nvPr>
            <p:ph type="body" sz="quarter" idx="22"/>
          </p:nvPr>
        </p:nvSpPr>
        <p:spPr/>
        <p:txBody>
          <a:bodyPr/>
          <a:lstStyle/>
          <a:p>
            <a:r>
              <a:rPr lang="ru-RU" b="0" dirty="0">
                <a:latin typeface="Source Sans Pro" panose="020B0503030403020204" pitchFamily="34" charset="0"/>
                <a:ea typeface="Source Sans Pro" panose="020B0503030403020204" pitchFamily="34" charset="0"/>
              </a:rPr>
              <a:t>консалтинг</a:t>
            </a:r>
            <a:endParaRPr lang="en-US" b="0" dirty="0">
              <a:latin typeface="Source Sans Pro" panose="020B0503030403020204" pitchFamily="34" charset="0"/>
              <a:ea typeface="Source Sans Pro" panose="020B0503030403020204" pitchFamily="34" charset="0"/>
            </a:endParaRPr>
          </a:p>
        </p:txBody>
      </p:sp>
      <p:sp>
        <p:nvSpPr>
          <p:cNvPr id="19" name="Text Placeholder 18">
            <a:extLst>
              <a:ext uri="{FF2B5EF4-FFF2-40B4-BE49-F238E27FC236}">
                <a16:creationId xmlns:a16="http://schemas.microsoft.com/office/drawing/2014/main" id="{4202AE23-E4D4-4476-9683-7B89A7FF4587}"/>
              </a:ext>
            </a:extLst>
          </p:cNvPr>
          <p:cNvSpPr>
            <a:spLocks noGrp="1"/>
          </p:cNvSpPr>
          <p:nvPr>
            <p:ph type="body" sz="quarter" idx="23"/>
          </p:nvPr>
        </p:nvSpPr>
        <p:spPr/>
        <p:txBody>
          <a:bodyPr/>
          <a:lstStyle/>
          <a:p>
            <a:r>
              <a:rPr lang="ru-RU" b="0" dirty="0">
                <a:latin typeface="Source Sans Pro" panose="020B0503030403020204" pitchFamily="34" charset="0"/>
                <a:ea typeface="Source Sans Pro" panose="020B0503030403020204" pitchFamily="34" charset="0"/>
              </a:rPr>
              <a:t>Инновации и улучшения</a:t>
            </a:r>
            <a:endParaRPr lang="en-US" b="0" dirty="0">
              <a:latin typeface="Source Sans Pro" panose="020B0503030403020204" pitchFamily="34" charset="0"/>
              <a:ea typeface="Source Sans Pro" panose="020B0503030403020204" pitchFamily="34" charset="0"/>
            </a:endParaRPr>
          </a:p>
        </p:txBody>
      </p:sp>
      <p:sp>
        <p:nvSpPr>
          <p:cNvPr id="7" name="Slide Number Placeholder 6">
            <a:extLst>
              <a:ext uri="{FF2B5EF4-FFF2-40B4-BE49-F238E27FC236}">
                <a16:creationId xmlns:a16="http://schemas.microsoft.com/office/drawing/2014/main" id="{82727CB5-094D-B940-A7AF-F67F1ED37934}"/>
              </a:ext>
            </a:extLst>
          </p:cNvPr>
          <p:cNvSpPr>
            <a:spLocks noGrp="1"/>
          </p:cNvSpPr>
          <p:nvPr>
            <p:ph type="sldNum" sz="quarter" idx="4"/>
          </p:nvPr>
        </p:nvSpPr>
        <p:spPr/>
        <p:txBody>
          <a:bodyPr/>
          <a:lstStyle/>
          <a:p>
            <a:fld id="{3A707DD9-E92B-45E8-BE0A-E6B2EDF345EB}" type="slidenum">
              <a:rPr lang="en-US" smtClean="0"/>
              <a:pPr/>
              <a:t>9</a:t>
            </a:fld>
            <a:endParaRPr lang="en-US" dirty="0"/>
          </a:p>
        </p:txBody>
      </p:sp>
      <p:grpSp>
        <p:nvGrpSpPr>
          <p:cNvPr id="22" name="Group 21">
            <a:extLst>
              <a:ext uri="{FF2B5EF4-FFF2-40B4-BE49-F238E27FC236}">
                <a16:creationId xmlns:a16="http://schemas.microsoft.com/office/drawing/2014/main" id="{B685BF6A-B203-4D91-B35D-B5906D78E1FA}"/>
              </a:ext>
            </a:extLst>
          </p:cNvPr>
          <p:cNvGrpSpPr/>
          <p:nvPr/>
        </p:nvGrpSpPr>
        <p:grpSpPr>
          <a:xfrm>
            <a:off x="498249" y="-1578511"/>
            <a:ext cx="7788728" cy="1290286"/>
            <a:chOff x="337457" y="-1693486"/>
            <a:chExt cx="8920842" cy="1477833"/>
          </a:xfrm>
        </p:grpSpPr>
        <p:pic>
          <p:nvPicPr>
            <p:cNvPr id="23" name="Picture 22">
              <a:extLst>
                <a:ext uri="{FF2B5EF4-FFF2-40B4-BE49-F238E27FC236}">
                  <a16:creationId xmlns:a16="http://schemas.microsoft.com/office/drawing/2014/main" id="{31C9F8B6-D512-4F49-B781-B42A11A7C0CA}"/>
                </a:ext>
              </a:extLst>
            </p:cNvPr>
            <p:cNvPicPr>
              <a:picLocks noChangeAspect="1"/>
            </p:cNvPicPr>
            <p:nvPr/>
          </p:nvPicPr>
          <p:blipFill>
            <a:blip r:embed="rId3"/>
            <a:stretch>
              <a:fillRect/>
            </a:stretch>
          </p:blipFill>
          <p:spPr>
            <a:xfrm>
              <a:off x="358774" y="-889780"/>
              <a:ext cx="8899525" cy="674127"/>
            </a:xfrm>
            <a:prstGeom prst="rect">
              <a:avLst/>
            </a:prstGeom>
          </p:spPr>
        </p:pic>
        <p:pic>
          <p:nvPicPr>
            <p:cNvPr id="24" name="Picture 23">
              <a:extLst>
                <a:ext uri="{FF2B5EF4-FFF2-40B4-BE49-F238E27FC236}">
                  <a16:creationId xmlns:a16="http://schemas.microsoft.com/office/drawing/2014/main" id="{DFE967FE-41F0-4376-9E79-E47C769E9D35}"/>
                </a:ext>
              </a:extLst>
            </p:cNvPr>
            <p:cNvPicPr>
              <a:picLocks noChangeAspect="1"/>
            </p:cNvPicPr>
            <p:nvPr/>
          </p:nvPicPr>
          <p:blipFill>
            <a:blip r:embed="rId4"/>
            <a:stretch>
              <a:fillRect/>
            </a:stretch>
          </p:blipFill>
          <p:spPr>
            <a:xfrm>
              <a:off x="337457" y="-1693486"/>
              <a:ext cx="8806543" cy="633944"/>
            </a:xfrm>
            <a:prstGeom prst="rect">
              <a:avLst/>
            </a:prstGeom>
          </p:spPr>
        </p:pic>
      </p:grpSp>
      <p:pic>
        <p:nvPicPr>
          <p:cNvPr id="3074" name="Picture 2" descr="Премиум векторы | Супергерой, летящий на рассвете">
            <a:extLst>
              <a:ext uri="{FF2B5EF4-FFF2-40B4-BE49-F238E27FC236}">
                <a16:creationId xmlns:a16="http://schemas.microsoft.com/office/drawing/2014/main" id="{7738F004-505D-46E4-B782-BF6FA55C18DE}"/>
              </a:ext>
            </a:extLst>
          </p:cNvPr>
          <p:cNvPicPr>
            <a:picLocks noGrp="1" noChangeAspect="1" noChangeArrowheads="1"/>
          </p:cNvPicPr>
          <p:nvPr>
            <p:ph type="pic" sz="quarter" idx="11"/>
          </p:nvPr>
        </p:nvPicPr>
        <p:blipFill>
          <a:blip r:embed="rId5">
            <a:extLst>
              <a:ext uri="{28A0092B-C50C-407E-A947-70E740481C1C}">
                <a14:useLocalDpi xmlns:a14="http://schemas.microsoft.com/office/drawing/2010/main" val="0"/>
              </a:ext>
            </a:extLst>
          </a:blip>
          <a:srcRect t="5260" b="526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515591"/>
      </p:ext>
    </p:extLst>
  </p:cSld>
  <p:clrMapOvr>
    <a:masterClrMapping/>
  </p:clrMapOvr>
</p:sld>
</file>

<file path=ppt/theme/theme1.xml><?xml version="1.0" encoding="utf-8"?>
<a:theme xmlns:a="http://schemas.openxmlformats.org/drawingml/2006/main" name="Covers">
  <a:themeElements>
    <a:clrScheme name="Custom 6">
      <a:dk1>
        <a:srgbClr val="222222"/>
      </a:dk1>
      <a:lt1>
        <a:srgbClr val="FFFFFF"/>
      </a:lt1>
      <a:dk2>
        <a:srgbClr val="464547"/>
      </a:dk2>
      <a:lt2>
        <a:srgbClr val="CCCCCC"/>
      </a:lt2>
      <a:accent1>
        <a:srgbClr val="464547"/>
      </a:accent1>
      <a:accent2>
        <a:srgbClr val="76CDD8"/>
      </a:accent2>
      <a:accent3>
        <a:srgbClr val="008ACF"/>
      </a:accent3>
      <a:accent4>
        <a:srgbClr val="CEDB56"/>
      </a:accent4>
      <a:accent5>
        <a:srgbClr val="39C2D7"/>
      </a:accent5>
      <a:accent6>
        <a:srgbClr val="D35D47"/>
      </a:accent6>
      <a:hlink>
        <a:srgbClr val="76CDD8"/>
      </a:hlink>
      <a:folHlink>
        <a:srgbClr val="76CDD8"/>
      </a:folHlink>
    </a:clrScheme>
    <a:fontScheme name="EPAM September 2017 - PP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AM PPTX Template" id="{07F0FB55-CFFA-47CA-99A0-A77E3213ACA6}" vid="{740A320D-646C-4C12-89B1-0B127236B0F7}"/>
    </a:ext>
  </a:extLst>
</a:theme>
</file>

<file path=ppt/theme/theme2.xml><?xml version="1.0" encoding="utf-8"?>
<a:theme xmlns:a="http://schemas.openxmlformats.org/drawingml/2006/main" name="General">
  <a:themeElements>
    <a:clrScheme name="Custom 7">
      <a:dk1>
        <a:srgbClr val="222222"/>
      </a:dk1>
      <a:lt1>
        <a:srgbClr val="FFFFFF"/>
      </a:lt1>
      <a:dk2>
        <a:srgbClr val="464547"/>
      </a:dk2>
      <a:lt2>
        <a:srgbClr val="CCCCCC"/>
      </a:lt2>
      <a:accent1>
        <a:srgbClr val="222222"/>
      </a:accent1>
      <a:accent2>
        <a:srgbClr val="76CDD8"/>
      </a:accent2>
      <a:accent3>
        <a:srgbClr val="008ACF"/>
      </a:accent3>
      <a:accent4>
        <a:srgbClr val="CEDB56"/>
      </a:accent4>
      <a:accent5>
        <a:srgbClr val="39C2D7"/>
      </a:accent5>
      <a:accent6>
        <a:srgbClr val="D35D47"/>
      </a:accent6>
      <a:hlink>
        <a:srgbClr val="76CDD8"/>
      </a:hlink>
      <a:folHlink>
        <a:srgbClr val="76CDD8"/>
      </a:folHlink>
    </a:clrScheme>
    <a:fontScheme name="EPAM September 2017 - PP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AM PPTX Template" id="{07F0FB55-CFFA-47CA-99A0-A77E3213ACA6}" vid="{5C4EAAF8-284D-4A65-B20F-C47DE8AC2658}"/>
    </a:ext>
  </a:extLst>
</a:theme>
</file>

<file path=ppt/theme/theme3.xml><?xml version="1.0" encoding="utf-8"?>
<a:theme xmlns:a="http://schemas.openxmlformats.org/drawingml/2006/main" name="Breakers">
  <a:themeElements>
    <a:clrScheme name="Custom 8">
      <a:dk1>
        <a:srgbClr val="222222"/>
      </a:dk1>
      <a:lt1>
        <a:srgbClr val="FFFFFF"/>
      </a:lt1>
      <a:dk2>
        <a:srgbClr val="464547"/>
      </a:dk2>
      <a:lt2>
        <a:srgbClr val="CCCCCC"/>
      </a:lt2>
      <a:accent1>
        <a:srgbClr val="222222"/>
      </a:accent1>
      <a:accent2>
        <a:srgbClr val="76CDD8"/>
      </a:accent2>
      <a:accent3>
        <a:srgbClr val="008ACF"/>
      </a:accent3>
      <a:accent4>
        <a:srgbClr val="CEDB56"/>
      </a:accent4>
      <a:accent5>
        <a:srgbClr val="39C2D7"/>
      </a:accent5>
      <a:accent6>
        <a:srgbClr val="D35D47"/>
      </a:accent6>
      <a:hlink>
        <a:srgbClr val="76CDD8"/>
      </a:hlink>
      <a:folHlink>
        <a:srgbClr val="76CDD8"/>
      </a:folHlink>
    </a:clrScheme>
    <a:fontScheme name="EPAM September 2017 - PP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AM PPTX Template" id="{07F0FB55-CFFA-47CA-99A0-A77E3213ACA6}" vid="{67367244-F583-44E6-8F01-4BEACD68663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Covers</Template>
  <TotalTime>7040</TotalTime>
  <Words>3500</Words>
  <Application>Microsoft Office PowerPoint</Application>
  <PresentationFormat>On-screen Show (16:9)</PresentationFormat>
  <Paragraphs>392</Paragraphs>
  <Slides>18</Slides>
  <Notes>15</Notes>
  <HiddenSlides>4</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Calibri</vt:lpstr>
      <vt:lpstr>Calibri Light</vt:lpstr>
      <vt:lpstr>Comic Sans MS</vt:lpstr>
      <vt:lpstr>Source Sans Pro</vt:lpstr>
      <vt:lpstr>Source Sans Pro Light</vt:lpstr>
      <vt:lpstr>Covers</vt:lpstr>
      <vt:lpstr>General</vt:lpstr>
      <vt:lpstr>Breakers</vt:lpstr>
      <vt:lpstr>Бизнес-анализ для героев секреты приготовления</vt:lpstr>
      <vt:lpstr>PowerPoint Presentation</vt:lpstr>
      <vt:lpstr>В ближайшие 30 минут...</vt:lpstr>
      <vt:lpstr>PowerPoint Presentation</vt:lpstr>
      <vt:lpstr>PowerPoint Presentation</vt:lpstr>
      <vt:lpstr>PowerPoint Presentation</vt:lpstr>
      <vt:lpstr>Быть Ad-Hoc – это ОК?</vt:lpstr>
      <vt:lpstr>Жизненный цикл героя-аналитика</vt:lpstr>
      <vt:lpstr>Альтернативный путь</vt:lpstr>
      <vt:lpstr>Куда направить геройство?</vt:lpstr>
      <vt:lpstr>PowerPoint Presentation</vt:lpstr>
      <vt:lpstr>Модель оптимизации операционных задач</vt:lpstr>
      <vt:lpstr>PowerPoint Presentation</vt:lpstr>
      <vt:lpstr>Бизнес-анализ для героев секреты приготовления</vt:lpstr>
      <vt:lpstr>Подход к БА активностям</vt:lpstr>
      <vt:lpstr>Вовлечение заинтересованных лиц</vt:lpstr>
      <vt:lpstr>Координация и управление</vt:lpstr>
      <vt:lpstr>Информационные потоки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Markowitz</dc:creator>
  <cp:lastModifiedBy>Leonid Iudenkov</cp:lastModifiedBy>
  <cp:revision>144</cp:revision>
  <dcterms:created xsi:type="dcterms:W3CDTF">2018-01-26T19:23:30Z</dcterms:created>
  <dcterms:modified xsi:type="dcterms:W3CDTF">2020-10-10T05:53:32Z</dcterms:modified>
</cp:coreProperties>
</file>