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308" r:id="rId3"/>
    <p:sldId id="312" r:id="rId4"/>
    <p:sldId id="310" r:id="rId5"/>
    <p:sldId id="313" r:id="rId6"/>
    <p:sldId id="314" r:id="rId7"/>
    <p:sldId id="309" r:id="rId8"/>
    <p:sldId id="315" r:id="rId9"/>
    <p:sldId id="316" r:id="rId10"/>
    <p:sldId id="317" r:id="rId11"/>
    <p:sldId id="318" r:id="rId12"/>
    <p:sldId id="319" r:id="rId13"/>
    <p:sldId id="31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87743" autoAdjust="0"/>
  </p:normalViewPr>
  <p:slideViewPr>
    <p:cSldViewPr>
      <p:cViewPr varScale="1">
        <p:scale>
          <a:sx n="73" d="100"/>
          <a:sy n="7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31.08.17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BI-</a:t>
            </a:r>
            <a:r>
              <a:rPr lang="ru-RU" dirty="0"/>
              <a:t>проекты глазами аналитика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Дмитрий Перепонов</a:t>
            </a:r>
          </a:p>
          <a:p>
            <a:r>
              <a:rPr lang="ru-RU" dirty="0"/>
              <a:t>КРОК</a:t>
            </a:r>
            <a:endParaRPr lang="en-US" dirty="0"/>
          </a:p>
          <a:p>
            <a:r>
              <a:rPr lang="en-US" dirty="0" err="1"/>
              <a:t>facebook.com</a:t>
            </a:r>
            <a:r>
              <a:rPr lang="en-US" dirty="0"/>
              <a:t>/dimdim197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95D0195-E418-449C-852D-A925AB65CA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565" y="230694"/>
            <a:ext cx="3094869" cy="17058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Тестирование бизнес-правил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A8B85A-9B45-A042-B254-C993489FA7C5}"/>
              </a:ext>
            </a:extLst>
          </p:cNvPr>
          <p:cNvSpPr txBox="1">
            <a:spLocks/>
          </p:cNvSpPr>
          <p:nvPr/>
        </p:nvSpPr>
        <p:spPr>
          <a:xfrm>
            <a:off x="1429327" y="2724727"/>
            <a:ext cx="6285345" cy="210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будет информация о том, как проверяются процессы и бизнес-правила, которые идут в основе системы.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899607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Тестирование данных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A8B85A-9B45-A042-B254-C993489FA7C5}"/>
              </a:ext>
            </a:extLst>
          </p:cNvPr>
          <p:cNvSpPr txBox="1">
            <a:spLocks/>
          </p:cNvSpPr>
          <p:nvPr/>
        </p:nvSpPr>
        <p:spPr>
          <a:xfrm>
            <a:off x="1429327" y="2724727"/>
            <a:ext cx="6285345" cy="210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будет информация о тестировании данных и значимости данной работы.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771224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Внедрение и обучение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A8B85A-9B45-A042-B254-C993489FA7C5}"/>
              </a:ext>
            </a:extLst>
          </p:cNvPr>
          <p:cNvSpPr txBox="1">
            <a:spLocks/>
          </p:cNvSpPr>
          <p:nvPr/>
        </p:nvSpPr>
        <p:spPr>
          <a:xfrm>
            <a:off x="1429327" y="2724727"/>
            <a:ext cx="6285345" cy="210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будет информация о внедрении и обучении правильному использованию </a:t>
            </a:r>
            <a:r>
              <a:rPr lang="en-US" sz="1600" i="1" dirty="0"/>
              <a:t>BI.</a:t>
            </a:r>
          </a:p>
        </p:txBody>
      </p:sp>
    </p:spTree>
    <p:extLst>
      <p:ext uri="{BB962C8B-B14F-4D97-AF65-F5344CB8AC3E}">
        <p14:creationId xmlns:p14="http://schemas.microsoft.com/office/powerpoint/2010/main" val="2351778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Спасибо за внимание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/>
              <a:t>Дмитрий Перепонов</a:t>
            </a:r>
          </a:p>
          <a:p>
            <a:r>
              <a:rPr lang="ru-RU" sz="3600" dirty="0"/>
              <a:t>КРОК</a:t>
            </a:r>
            <a:endParaRPr lang="en-US" sz="3600" dirty="0"/>
          </a:p>
          <a:p>
            <a:r>
              <a:rPr lang="en-US" sz="3600" dirty="0" err="1"/>
              <a:t>facebook.com</a:t>
            </a:r>
            <a:r>
              <a:rPr lang="en-US" sz="3600" dirty="0"/>
              <a:t>/dimdim197</a:t>
            </a:r>
            <a:endParaRPr lang="en-US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BAB8925-6EF6-6046-A36E-272716EA3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526FCEF7-A447-C049-AAFC-2EC4B3CBDF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7091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КРОК и группа </a:t>
            </a:r>
            <a:r>
              <a:rPr lang="en-US" dirty="0"/>
              <a:t>BI/DWH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09CBD2-5A6D-474D-98A0-2782EAE42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C0AFEA5C-90E2-EB4C-A5E4-F09C2E2D45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7AFCDCD-1F9F-384F-924C-FEAB99529897}"/>
              </a:ext>
            </a:extLst>
          </p:cNvPr>
          <p:cNvSpPr txBox="1">
            <a:spLocks/>
          </p:cNvSpPr>
          <p:nvPr/>
        </p:nvSpPr>
        <p:spPr>
          <a:xfrm>
            <a:off x="1429327" y="2724727"/>
            <a:ext cx="6285345" cy="210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будет информация о компании и подразделении.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2629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7091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Зачем нужен </a:t>
            </a:r>
            <a:r>
              <a:rPr lang="en-US" dirty="0"/>
              <a:t>BI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09CBD2-5A6D-474D-98A0-2782EAE42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C0AFEA5C-90E2-EB4C-A5E4-F09C2E2D45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pic>
        <p:nvPicPr>
          <p:cNvPr id="3" name="Рисунок 4">
            <a:extLst>
              <a:ext uri="{FF2B5EF4-FFF2-40B4-BE49-F238E27FC236}">
                <a16:creationId xmlns:a16="http://schemas.microsoft.com/office/drawing/2014/main" id="{26939997-84A2-164D-8A9F-C86B274BAC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527" y="1697759"/>
            <a:ext cx="3752273" cy="21137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7">
            <a:extLst>
              <a:ext uri="{FF2B5EF4-FFF2-40B4-BE49-F238E27FC236}">
                <a16:creationId xmlns:a16="http://schemas.microsoft.com/office/drawing/2014/main" id="{4F263101-9A78-A945-90DF-910A693AB13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60"/>
          <a:stretch/>
        </p:blipFill>
        <p:spPr>
          <a:xfrm>
            <a:off x="4934527" y="4018807"/>
            <a:ext cx="3752273" cy="25390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69499D9-E56C-5D45-A8E0-9EC9D4E7C17D}"/>
              </a:ext>
            </a:extLst>
          </p:cNvPr>
          <p:cNvSpPr txBox="1">
            <a:spLocks/>
          </p:cNvSpPr>
          <p:nvPr/>
        </p:nvSpPr>
        <p:spPr>
          <a:xfrm>
            <a:off x="921327" y="3163454"/>
            <a:ext cx="2727037" cy="3117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будет информация о классе систем (цвета картинок будут скорректированы)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655072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Основные возможности </a:t>
            </a:r>
            <a:r>
              <a:rPr lang="en-US" dirty="0"/>
              <a:t>BI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A8B85A-9B45-A042-B254-C993489FA7C5}"/>
              </a:ext>
            </a:extLst>
          </p:cNvPr>
          <p:cNvSpPr txBox="1">
            <a:spLocks/>
          </p:cNvSpPr>
          <p:nvPr/>
        </p:nvSpPr>
        <p:spPr>
          <a:xfrm>
            <a:off x="1429327" y="2724727"/>
            <a:ext cx="6285345" cy="210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будут разноцветные </a:t>
            </a:r>
            <a:r>
              <a:rPr lang="ru-RU" sz="1600" i="1" dirty="0" err="1"/>
              <a:t>буллеты</a:t>
            </a:r>
            <a:r>
              <a:rPr lang="ru-RU" sz="1600" i="1" dirty="0"/>
              <a:t> об основных функциональных возможностях (цветные, чтобы было веселее).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61493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Архитектура </a:t>
            </a:r>
            <a:r>
              <a:rPr lang="en-US" dirty="0"/>
              <a:t>BI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A8B85A-9B45-A042-B254-C993489FA7C5}"/>
              </a:ext>
            </a:extLst>
          </p:cNvPr>
          <p:cNvSpPr txBox="1">
            <a:spLocks/>
          </p:cNvSpPr>
          <p:nvPr/>
        </p:nvSpPr>
        <p:spPr>
          <a:xfrm>
            <a:off x="1429327" y="2724727"/>
            <a:ext cx="6285345" cy="210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будет блок-схема с архитектурой и простыми для понимания подписями.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262689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Сбор и анализ требований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A8B85A-9B45-A042-B254-C993489FA7C5}"/>
              </a:ext>
            </a:extLst>
          </p:cNvPr>
          <p:cNvSpPr txBox="1">
            <a:spLocks/>
          </p:cNvSpPr>
          <p:nvPr/>
        </p:nvSpPr>
        <p:spPr>
          <a:xfrm>
            <a:off x="1429327" y="2724727"/>
            <a:ext cx="6285345" cy="210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будет информация о назначении этапа и о том, что именно надо получить от Заказчика + картинка уставшего аналитика (возможно).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550395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58635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Правильные и не правильные вопросы</a:t>
            </a: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610744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4000" b="1" dirty="0">
                <a:solidFill>
                  <a:schemeClr val="accent5">
                    <a:lumMod val="50000"/>
                  </a:schemeClr>
                </a:solidFill>
              </a:rPr>
              <a:t>Хорошие вопросы</a:t>
            </a: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148064" y="1628801"/>
            <a:ext cx="3538736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Плохие</a:t>
            </a:r>
          </a:p>
          <a:p>
            <a:pPr>
              <a:buFont typeface="Arial" pitchFamily="34" charset="0"/>
              <a:buNone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вопросы</a:t>
            </a:r>
          </a:p>
        </p:txBody>
      </p:sp>
      <p:cxnSp>
        <p:nvCxnSpPr>
          <p:cNvPr id="9" name="Straight Connector 10"/>
          <p:cNvCxnSpPr/>
          <p:nvPr/>
        </p:nvCxnSpPr>
        <p:spPr>
          <a:xfrm rot="5400000">
            <a:off x="2557872" y="3825044"/>
            <a:ext cx="41044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A8C8DFF-3DD7-4825-A8DC-3EB48E6F5A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02D9A417-9BD4-2F4C-AF86-6F072D78A6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169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199" y="68600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Бег по граблям или идём правильным курсом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A8B85A-9B45-A042-B254-C993489FA7C5}"/>
              </a:ext>
            </a:extLst>
          </p:cNvPr>
          <p:cNvSpPr txBox="1">
            <a:spLocks/>
          </p:cNvSpPr>
          <p:nvPr/>
        </p:nvSpPr>
        <p:spPr>
          <a:xfrm>
            <a:off x="1429327" y="2724727"/>
            <a:ext cx="6285345" cy="210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будут разноцветные </a:t>
            </a:r>
            <a:r>
              <a:rPr lang="ru-RU" sz="1600" i="1" dirty="0" err="1"/>
              <a:t>буллеты</a:t>
            </a:r>
            <a:r>
              <a:rPr lang="ru-RU" sz="1600" i="1" dirty="0"/>
              <a:t> о каверзных вопросах Заказчика, которые могут все сломать (цветные, чтобы было веселее).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212099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Проектирование системы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A8B85A-9B45-A042-B254-C993489FA7C5}"/>
              </a:ext>
            </a:extLst>
          </p:cNvPr>
          <p:cNvSpPr txBox="1">
            <a:spLocks/>
          </p:cNvSpPr>
          <p:nvPr/>
        </p:nvSpPr>
        <p:spPr>
          <a:xfrm>
            <a:off x="1429327" y="2724727"/>
            <a:ext cx="6285345" cy="210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/>
              <a:t>Здесь будет информация о проектировании системы и постановке задач на настройку/разработку.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99679815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401C1600-CC66-409E-ACF2-3B5682348F79}" vid="{CC3AD3A9-8BB1-43D0-A65A-B24DC66A3FD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59</Words>
  <Application>Microsoft Office PowerPoint</Application>
  <PresentationFormat>Экран (4:3)</PresentationFormat>
  <Paragraphs>25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presentation-template</vt:lpstr>
      <vt:lpstr>BI-проекты глазами аналитика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</dc:title>
  <dc:creator>Владислав Орликов</dc:creator>
  <cp:lastModifiedBy>Владислав Орликов</cp:lastModifiedBy>
  <cp:revision>2</cp:revision>
  <dcterms:created xsi:type="dcterms:W3CDTF">2017-07-07T08:17:38Z</dcterms:created>
  <dcterms:modified xsi:type="dcterms:W3CDTF">2017-08-31T19:22:41Z</dcterms:modified>
</cp:coreProperties>
</file>