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1" r:id="rId1"/>
  </p:sldMasterIdLst>
  <p:notesMasterIdLst>
    <p:notesMasterId r:id="rId18"/>
  </p:notesMasterIdLst>
  <p:sldIdLst>
    <p:sldId id="256" r:id="rId2"/>
    <p:sldId id="287" r:id="rId3"/>
    <p:sldId id="260" r:id="rId4"/>
    <p:sldId id="263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2" r:id="rId15"/>
    <p:sldId id="285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85248" autoAdjust="0"/>
  </p:normalViewPr>
  <p:slideViewPr>
    <p:cSldViewPr snapToGrid="0">
      <p:cViewPr varScale="1">
        <p:scale>
          <a:sx n="76" d="100"/>
          <a:sy n="76" d="100"/>
        </p:scale>
        <p:origin x="1205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1A5BC-0BDA-46A5-A6E3-901641F9947C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F49B0-3189-49F3-BF65-F6DB9C736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7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352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1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33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1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02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2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20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7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8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6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rtl="0" fontAlgn="base">
              <a:buFont typeface="+mj-lt"/>
              <a:buAutoNum type="arabicPeriod"/>
            </a:pP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9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rtl="0" fontAlgn="base">
              <a:buFont typeface="+mj-lt"/>
              <a:buAutoNum type="arabicPeriod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2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9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1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29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rtl="0" fontAlgn="base">
              <a:buFont typeface="+mj-lt"/>
              <a:buAutoNum type="arabicPeriod"/>
            </a:pP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49B0-3189-49F3-BF65-F6DB9C7362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4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6055-3B7D-4807-AFF9-4880EBBB7A45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1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800-E9A8-4CEE-8041-592915090886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35E8-A05E-46BF-BDF4-381BF292D5CC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9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EC49-923D-4E44-B1A5-EBD0D70C464B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5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96C2-00C1-4C2C-B62B-1F30A3A66AC9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54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8603-70BE-4EDA-967E-2015C4BC6DEB}" type="datetime1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728D-B244-4C6D-A49C-DF6D042A4F48}" type="datetime1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0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F89E-5C0D-4CB5-BF16-F69BBD886A6A}" type="datetime1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5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FC74-B261-41F1-A047-DD8D4E63B40A}" type="datetime1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6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0B419F-2AE5-4ACB-A948-8C1857692670}" type="datetime1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3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9151-DFFE-412A-B840-BECC86F19059}" type="datetime1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A7CCB8-6638-4F9B-AC55-17E8D8DC8939}" type="datetime1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A9D2EE-48B6-486A-9CBD-433532E86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1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A206A"/>
                </a:solidFill>
              </a:rPr>
              <a:t>10 советов по организации удалённой работы аналитика</a:t>
            </a:r>
            <a:endParaRPr lang="ru-RU" b="1" dirty="0">
              <a:solidFill>
                <a:srgbClr val="4A206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387274"/>
            <a:ext cx="10058400" cy="452809"/>
          </a:xfrm>
        </p:spPr>
        <p:txBody>
          <a:bodyPr/>
          <a:lstStyle/>
          <a:p>
            <a:pPr algn="ctr"/>
            <a:r>
              <a:rPr lang="ru-RU" dirty="0" smtClean="0"/>
              <a:t>Май 2018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20" y="184120"/>
            <a:ext cx="2857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10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2339" y="53050"/>
            <a:ext cx="7548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7. Учёт рабочего времени</a:t>
            </a:r>
            <a:endParaRPr lang="ru-RU" sz="5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338" y="1035732"/>
            <a:ext cx="91798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/>
              <a:t>Если работодатель не </a:t>
            </a:r>
            <a:r>
              <a:rPr lang="ru-RU" sz="4000" dirty="0"/>
              <a:t>требует –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делать для себя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/>
              <a:t>Списывать время сразу – сегодня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или </a:t>
            </a:r>
            <a:r>
              <a:rPr lang="ru-RU" sz="4000" dirty="0"/>
              <a:t>завтра </a:t>
            </a:r>
            <a:r>
              <a:rPr lang="ru-RU" sz="4000" dirty="0" smtClean="0"/>
              <a:t>утром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/>
              <a:t>Мой пример – таблица в </a:t>
            </a:r>
            <a:r>
              <a:rPr lang="ru-RU" sz="4000" dirty="0" err="1" smtClean="0"/>
              <a:t>гуглдоке</a:t>
            </a:r>
            <a:endParaRPr lang="ru-RU" sz="4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02" y="2937658"/>
            <a:ext cx="3233271" cy="32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11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87270" y="53050"/>
            <a:ext cx="4684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8. Инструменты</a:t>
            </a:r>
            <a:endParaRPr lang="ru-RU" sz="5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338" y="1035732"/>
            <a:ext cx="917986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/>
              <a:t>Преимущество у онлайн ресурсов</a:t>
            </a:r>
            <a:endParaRPr lang="ru-RU" sz="40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40" y="3950761"/>
            <a:ext cx="2686839" cy="1745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64" y="2431905"/>
            <a:ext cx="3069458" cy="535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22" y="3603708"/>
            <a:ext cx="3010740" cy="538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93" y="4682276"/>
            <a:ext cx="2954199" cy="11362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46" y="4682277"/>
            <a:ext cx="2290727" cy="12885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47" y="3125844"/>
            <a:ext cx="2516527" cy="14941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665" y="2200577"/>
            <a:ext cx="1162293" cy="11622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8" y="2431905"/>
            <a:ext cx="3921102" cy="14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12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52282" y="53050"/>
            <a:ext cx="8501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9. Договариваемся на берегу</a:t>
            </a:r>
            <a:endParaRPr lang="ru-RU" sz="5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079" y="1473976"/>
            <a:ext cx="7933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/>
              <a:t>Сразу сообщить о вероятных рисках, влияющих на режим работы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39" y="1586751"/>
            <a:ext cx="3966883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13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52283" y="53050"/>
            <a:ext cx="8610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10. Не бояться, а действовать</a:t>
            </a:r>
            <a:endParaRPr lang="ru-RU" sz="5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337" y="826609"/>
            <a:ext cx="72255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4000" dirty="0" smtClean="0"/>
              <a:t>Не попробуешь – не узнаешь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/>
              <a:t>В </a:t>
            </a:r>
            <a:r>
              <a:rPr lang="ru-RU" sz="4000" dirty="0"/>
              <a:t>наше </a:t>
            </a:r>
            <a:r>
              <a:rPr lang="ru-RU" sz="4000" dirty="0" smtClean="0"/>
              <a:t>время </a:t>
            </a:r>
            <a:r>
              <a:rPr lang="ru-RU" sz="4000" dirty="0"/>
              <a:t>почти все вопросы можно </a:t>
            </a:r>
            <a:r>
              <a:rPr lang="ru-RU" sz="4000" dirty="0" smtClean="0"/>
              <a:t>решить удалённо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99217"/>
            <a:ext cx="4696779" cy="39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799" y="262674"/>
            <a:ext cx="87226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Работа по расписанию</a:t>
            </a:r>
          </a:p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Отдых тоже по расписанию</a:t>
            </a:r>
          </a:p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Походящий внешний вид</a:t>
            </a:r>
          </a:p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Рабочее место</a:t>
            </a:r>
          </a:p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План дел на день</a:t>
            </a:r>
          </a:p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Тайм-менеджмент</a:t>
            </a:r>
          </a:p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Учёт рабочего времени</a:t>
            </a:r>
          </a:p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Инструменты</a:t>
            </a:r>
          </a:p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Договариваемся на берегу</a:t>
            </a:r>
          </a:p>
          <a:p>
            <a:pPr marL="342900" indent="-360000">
              <a:buAutoNum type="arabicPeriod"/>
            </a:pP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Не бояться, а действовать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14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90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15</a:t>
            </a:fld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93" y="248428"/>
            <a:ext cx="7334828" cy="52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5473" y="3001828"/>
            <a:ext cx="957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Наталья Седова</a:t>
            </a:r>
          </a:p>
        </p:txBody>
      </p:sp>
      <p:sp>
        <p:nvSpPr>
          <p:cNvPr id="10" name="object 5"/>
          <p:cNvSpPr txBox="1"/>
          <p:nvPr/>
        </p:nvSpPr>
        <p:spPr>
          <a:xfrm>
            <a:off x="726036" y="3907669"/>
            <a:ext cx="10782058" cy="14882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2800" b="1" dirty="0">
                <a:solidFill>
                  <a:srgbClr val="8C8C8C"/>
                </a:solidFill>
              </a:rPr>
              <a:t>https://www.linkedin.com/in/natalia-sedova-21150138/</a:t>
            </a:r>
          </a:p>
          <a:p>
            <a:pPr algn="ctr"/>
            <a:r>
              <a:rPr lang="en-US" sz="2800" b="1" dirty="0" smtClean="0">
                <a:solidFill>
                  <a:srgbClr val="8C8C8C"/>
                </a:solidFill>
              </a:rPr>
              <a:t>https</a:t>
            </a:r>
            <a:r>
              <a:rPr lang="en-US" sz="2800" b="1" dirty="0">
                <a:solidFill>
                  <a:srgbClr val="8C8C8C"/>
                </a:solidFill>
              </a:rPr>
              <a:t>://tech.lamoda.ru/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800" b="1" dirty="0" smtClean="0">
                <a:solidFill>
                  <a:srgbClr val="8C8C8C"/>
                </a:solidFill>
              </a:rPr>
              <a:t>#</a:t>
            </a:r>
            <a:r>
              <a:rPr lang="en-US" sz="2800" b="1" dirty="0" err="1" smtClean="0">
                <a:solidFill>
                  <a:srgbClr val="8C8C8C"/>
                </a:solidFill>
              </a:rPr>
              <a:t>techLamoda</a:t>
            </a:r>
            <a:endParaRPr lang="ru-RU" sz="2800" b="1" dirty="0">
              <a:solidFill>
                <a:srgbClr val="8C8C8C"/>
              </a:solidFill>
            </a:endParaRPr>
          </a:p>
          <a:p>
            <a:pPr marL="247666" marR="247666" algn="ctr">
              <a:lnSpc>
                <a:spcPct val="112599"/>
              </a:lnSpc>
            </a:pPr>
            <a:endParaRPr sz="3600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434352" y="3775309"/>
            <a:ext cx="9365427" cy="11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57368" y="1022054"/>
            <a:ext cx="5710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latin typeface="+mj-lt"/>
              </a:rPr>
              <a:t>ВОПРОСЫ</a:t>
            </a:r>
            <a:endParaRPr lang="ru-RU" sz="10000" b="1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16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546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54524" y="51322"/>
            <a:ext cx="555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</a:rPr>
              <a:t>Мой доклад</a:t>
            </a:r>
            <a:endParaRPr lang="ru-RU" sz="5400" b="1" dirty="0">
              <a:latin typeface="+mj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8176" y="2846027"/>
            <a:ext cx="2387136" cy="6602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12701" algn="r">
              <a:defRPr sz="4000" b="1" spc="-20">
                <a:solidFill>
                  <a:srgbClr val="0394E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4800" dirty="0" smtClean="0">
                <a:solidFill>
                  <a:schemeClr val="accent2"/>
                </a:solidFill>
                <a:latin typeface="+mn-lt"/>
              </a:rPr>
              <a:t>Кому</a:t>
            </a:r>
            <a:r>
              <a:rPr lang="ru-RU" sz="4800" dirty="0" smtClean="0">
                <a:solidFill>
                  <a:schemeClr val="accent2"/>
                </a:solidFill>
              </a:rPr>
              <a:t>?</a:t>
            </a:r>
            <a:endParaRPr sz="4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578" y="1536887"/>
            <a:ext cx="1402332" cy="11048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16" y="1537931"/>
            <a:ext cx="1103824" cy="1103824"/>
          </a:xfrm>
          <a:prstGeom prst="rect">
            <a:avLst/>
          </a:prstGeom>
        </p:spPr>
      </p:pic>
      <p:sp>
        <p:nvSpPr>
          <p:cNvPr id="16" name="object 12"/>
          <p:cNvSpPr txBox="1"/>
          <p:nvPr/>
        </p:nvSpPr>
        <p:spPr>
          <a:xfrm>
            <a:off x="7640416" y="2846027"/>
            <a:ext cx="2387136" cy="6602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12701" algn="r">
              <a:defRPr sz="4000" b="1" spc="-20">
                <a:solidFill>
                  <a:srgbClr val="0394E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4800" dirty="0" smtClean="0">
                <a:solidFill>
                  <a:schemeClr val="accent2"/>
                </a:solidFill>
                <a:latin typeface="+mn-lt"/>
              </a:rPr>
              <a:t>Зачем</a:t>
            </a:r>
            <a:r>
              <a:rPr lang="ru-RU" sz="4800" dirty="0" smtClean="0">
                <a:solidFill>
                  <a:schemeClr val="accent2"/>
                </a:solidFill>
              </a:rPr>
              <a:t>?</a:t>
            </a:r>
            <a:endParaRPr sz="4800" dirty="0">
              <a:solidFill>
                <a:schemeClr val="accent2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2</a:t>
            </a:fld>
            <a:endParaRPr lang="ru-RU" sz="2000" b="1" dirty="0"/>
          </a:p>
        </p:txBody>
      </p:sp>
      <p:sp>
        <p:nvSpPr>
          <p:cNvPr id="22" name="object 13"/>
          <p:cNvSpPr txBox="1"/>
          <p:nvPr/>
        </p:nvSpPr>
        <p:spPr>
          <a:xfrm>
            <a:off x="6727778" y="3627310"/>
            <a:ext cx="4212411" cy="12846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 marR="12701" algn="ctr"/>
            <a:r>
              <a:rPr lang="ru-RU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Поделиться опытом, как работают другие</a:t>
            </a:r>
            <a:endParaRPr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object 13"/>
          <p:cNvSpPr txBox="1"/>
          <p:nvPr/>
        </p:nvSpPr>
        <p:spPr>
          <a:xfrm>
            <a:off x="2155951" y="3627310"/>
            <a:ext cx="2671585" cy="12846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 marR="12701" algn="ctr"/>
            <a:r>
              <a:rPr lang="ru-RU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Кто думает об </a:t>
            </a:r>
            <a:r>
              <a:rPr lang="ru-RU" sz="3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удалёнке</a:t>
            </a:r>
            <a:endParaRPr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1677" y="2734443"/>
            <a:ext cx="7901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Наталья Седова</a:t>
            </a:r>
          </a:p>
          <a:p>
            <a:pPr algn="ctr"/>
            <a:r>
              <a:rPr lang="ru-RU" sz="3200" dirty="0" smtClean="0"/>
              <a:t>Руководитель отдела </a:t>
            </a:r>
            <a:r>
              <a:rPr lang="en-US" sz="3200" dirty="0" smtClean="0"/>
              <a:t>IT </a:t>
            </a:r>
            <a:r>
              <a:rPr lang="ru-RU" sz="3200" dirty="0" smtClean="0"/>
              <a:t>аналитики в </a:t>
            </a:r>
            <a:r>
              <a:rPr lang="en-US" sz="3200" dirty="0" err="1" smtClean="0"/>
              <a:t>Lamoda</a:t>
            </a:r>
            <a:endParaRPr lang="ru-RU" sz="3200" dirty="0"/>
          </a:p>
        </p:txBody>
      </p:sp>
      <p:sp>
        <p:nvSpPr>
          <p:cNvPr id="10" name="object 5"/>
          <p:cNvSpPr txBox="1"/>
          <p:nvPr/>
        </p:nvSpPr>
        <p:spPr>
          <a:xfrm>
            <a:off x="1948680" y="4105602"/>
            <a:ext cx="8127892" cy="14882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7666" marR="247666" algn="ctr"/>
            <a:r>
              <a:rPr lang="ru-RU" sz="3200" dirty="0"/>
              <a:t>НИЯУ МИФИ (кафедра системного анализа)</a:t>
            </a:r>
          </a:p>
          <a:p>
            <a:pPr marL="247666" marR="247666" algn="ctr"/>
            <a:r>
              <a:rPr lang="ru-RU" sz="3200" dirty="0"/>
              <a:t>Более </a:t>
            </a:r>
            <a:r>
              <a:rPr lang="ru-RU" sz="3200" dirty="0" smtClean="0"/>
              <a:t>9 </a:t>
            </a:r>
            <a:r>
              <a:rPr lang="ru-RU" sz="3200" dirty="0"/>
              <a:t>лет в </a:t>
            </a:r>
            <a:r>
              <a:rPr lang="en-US" sz="3200" dirty="0"/>
              <a:t>IT</a:t>
            </a:r>
            <a:r>
              <a:rPr lang="ru-RU" sz="3200" dirty="0"/>
              <a:t> и аналитике</a:t>
            </a:r>
          </a:p>
          <a:p>
            <a:pPr marL="247666" marR="247666" algn="ctr"/>
            <a:r>
              <a:rPr lang="ru-RU" sz="3200" dirty="0" smtClean="0"/>
              <a:t>5 лет </a:t>
            </a:r>
            <a:r>
              <a:rPr lang="ru-RU" sz="3200" dirty="0"/>
              <a:t>в </a:t>
            </a:r>
            <a:r>
              <a:rPr lang="en-US" sz="3200" dirty="0" err="1"/>
              <a:t>Lamoda</a:t>
            </a:r>
            <a:endParaRPr lang="ru-RU" sz="3200" dirty="0"/>
          </a:p>
          <a:p>
            <a:pPr marL="247666" marR="247666" algn="ctr">
              <a:lnSpc>
                <a:spcPct val="112599"/>
              </a:lnSpc>
            </a:pPr>
            <a:endParaRPr sz="3600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329913" y="3882886"/>
            <a:ext cx="9365427" cy="11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3</a:t>
            </a:fld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87" y="243124"/>
            <a:ext cx="2024478" cy="24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4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564" y="53050"/>
            <a:ext cx="7303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1. Работа по расписанию</a:t>
            </a:r>
            <a:endParaRPr lang="ru-RU" sz="5400" b="1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97" y="3307975"/>
            <a:ext cx="3422276" cy="2851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669" y="1276293"/>
            <a:ext cx="92874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/>
              <a:t>Конкретные часы для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/>
              <a:t>Н</a:t>
            </a:r>
            <a:r>
              <a:rPr lang="ru-RU" sz="4400" dirty="0" smtClean="0"/>
              <a:t>е планировать на заведомо неподходящее время</a:t>
            </a:r>
          </a:p>
        </p:txBody>
      </p:sp>
    </p:spTree>
    <p:extLst>
      <p:ext uri="{BB962C8B-B14F-4D97-AF65-F5344CB8AC3E}">
        <p14:creationId xmlns:p14="http://schemas.microsoft.com/office/powerpoint/2010/main" val="19221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5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15314" y="53050"/>
            <a:ext cx="8691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2. Отдых тоже по расписанию</a:t>
            </a:r>
            <a:endParaRPr lang="ru-RU" sz="5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657" y="1088381"/>
            <a:ext cx="9287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Начать отдыхать до того, как устал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/>
              <a:t>Работа из дома – тоже </a:t>
            </a:r>
            <a:r>
              <a:rPr lang="ru-RU" sz="4400" dirty="0" smtClean="0"/>
              <a:t>работа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3314285"/>
            <a:ext cx="4348780" cy="28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6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22497" y="0"/>
            <a:ext cx="8468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3. Подходящий внешний вид</a:t>
            </a:r>
            <a:endParaRPr lang="ru-RU" sz="5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516" y="1240781"/>
            <a:ext cx="6311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/>
              <a:t>Чтобы чувствовать себя собранным</a:t>
            </a:r>
            <a:br>
              <a:rPr lang="ru-RU" sz="4400" dirty="0" smtClean="0"/>
            </a:br>
            <a:endParaRPr lang="ru-RU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/>
              <a:t>Всегда быть готовым к видео-звонкам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59" y="1240781"/>
            <a:ext cx="5386414" cy="41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7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32093" y="53050"/>
            <a:ext cx="5052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4. Рабочее место</a:t>
            </a:r>
            <a:endParaRPr lang="ru-RU" sz="5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515" y="1375251"/>
            <a:ext cx="63111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/>
              <a:t>Ничего лишнего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/>
              <a:t>В</a:t>
            </a:r>
            <a:r>
              <a:rPr lang="ru-RU" sz="4400" dirty="0" smtClean="0"/>
              <a:t>сё нужное под рукой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55" y="1375251"/>
            <a:ext cx="5265318" cy="40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5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8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3050"/>
            <a:ext cx="5852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5. План дел на день</a:t>
            </a:r>
            <a:endParaRPr lang="ru-RU" sz="5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338" y="881170"/>
            <a:ext cx="6311155" cy="261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Пункты с приоритетами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Сделал – вычеркнул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6" y="1375251"/>
            <a:ext cx="4752147" cy="39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345183-73C0-4CB1-B04B-AE3C59B8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41" y="148261"/>
            <a:ext cx="1495732" cy="7329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D2EE-48B6-486A-9CBD-433532E863F2}" type="slidenum">
              <a:rPr lang="ru-RU" sz="2000" b="1" smtClean="0"/>
              <a:t>9</a:t>
            </a:fld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62517" y="53050"/>
            <a:ext cx="6211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6. Тайм-менеджмент</a:t>
            </a:r>
            <a:endParaRPr lang="ru-RU" sz="5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338" y="1263420"/>
            <a:ext cx="9479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/>
              <a:t>Не </a:t>
            </a:r>
            <a:r>
              <a:rPr lang="ru-RU" sz="4400" dirty="0" smtClean="0"/>
              <a:t>переключаться </a:t>
            </a:r>
            <a:r>
              <a:rPr lang="ru-RU" sz="4400" dirty="0"/>
              <a:t>на другое дело, пока не доделал предыдущее</a:t>
            </a:r>
            <a:endParaRPr lang="ru-RU" sz="4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62" y="2997010"/>
            <a:ext cx="5207211" cy="31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6619</TotalTime>
  <Words>263</Words>
  <Application>Microsoft Office PowerPoint</Application>
  <PresentationFormat>Широкоэкранный</PresentationFormat>
  <Paragraphs>91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Ретро</vt:lpstr>
      <vt:lpstr>10 советов по организации удалённой работы аналитика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советов по организации удалённой работы аналитика</dc:title>
  <dc:creator>Наталья Седова</dc:creator>
  <cp:lastModifiedBy>Наталья Седова</cp:lastModifiedBy>
  <cp:revision>89</cp:revision>
  <dcterms:created xsi:type="dcterms:W3CDTF">2019-03-07T13:58:01Z</dcterms:created>
  <dcterms:modified xsi:type="dcterms:W3CDTF">2019-05-22T20:14:03Z</dcterms:modified>
</cp:coreProperties>
</file>