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24"/>
  </p:notesMasterIdLst>
  <p:handoutMasterIdLst>
    <p:handoutMasterId r:id="rId25"/>
  </p:handoutMasterIdLst>
  <p:sldIdLst>
    <p:sldId id="263" r:id="rId5"/>
    <p:sldId id="267" r:id="rId6"/>
    <p:sldId id="265" r:id="rId7"/>
    <p:sldId id="268" r:id="rId8"/>
    <p:sldId id="269" r:id="rId9"/>
    <p:sldId id="283" r:id="rId10"/>
    <p:sldId id="272" r:id="rId11"/>
    <p:sldId id="273" r:id="rId12"/>
    <p:sldId id="285" r:id="rId13"/>
    <p:sldId id="290" r:id="rId14"/>
    <p:sldId id="275" r:id="rId15"/>
    <p:sldId id="276" r:id="rId16"/>
    <p:sldId id="274" r:id="rId17"/>
    <p:sldId id="288" r:id="rId18"/>
    <p:sldId id="278" r:id="rId19"/>
    <p:sldId id="280" r:id="rId20"/>
    <p:sldId id="292" r:id="rId21"/>
    <p:sldId id="293" r:id="rId22"/>
    <p:sldId id="282" r:id="rId23"/>
  </p:sldIdLst>
  <p:sldSz cx="18288000" cy="10288588"/>
  <p:notesSz cx="6858000" cy="9144000"/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1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CD5B"/>
    <a:srgbClr val="141312"/>
    <a:srgbClr val="84CD5D"/>
    <a:srgbClr val="72CD69"/>
    <a:srgbClr val="CEDC48"/>
    <a:srgbClr val="56CD69"/>
    <a:srgbClr val="69D477"/>
    <a:srgbClr val="44B661"/>
    <a:srgbClr val="1E38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3" d="100"/>
          <a:sy n="53" d="100"/>
        </p:scale>
        <p:origin x="106" y="130"/>
      </p:cViewPr>
      <p:guideLst>
        <p:guide orient="horz" pos="3241"/>
        <p:guide pos="576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271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2109C2-240B-481E-AEF8-3677A8FC4732}" type="doc">
      <dgm:prSet loTypeId="urn:microsoft.com/office/officeart/2005/8/layout/vProcess5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BED3319-8E4D-48BC-B1E9-46FC43881038}">
      <dgm:prSet phldrT="[Text]" custT="1"/>
      <dgm:spPr/>
      <dgm:t>
        <a:bodyPr/>
        <a:lstStyle/>
        <a:p>
          <a:r>
            <a:rPr lang="ru-RU" sz="3200" dirty="0" smtClean="0">
              <a:solidFill>
                <a:srgbClr val="84CD5D"/>
              </a:solidFill>
            </a:rPr>
            <a:t>Проставляем оценки по навыкам: </a:t>
          </a:r>
          <a:br>
            <a:rPr lang="ru-RU" sz="3200" dirty="0" smtClean="0">
              <a:solidFill>
                <a:srgbClr val="84CD5D"/>
              </a:solidFill>
            </a:rPr>
          </a:br>
          <a:r>
            <a:rPr lang="ru-RU" sz="3200" dirty="0" smtClean="0">
              <a:solidFill>
                <a:srgbClr val="84CD5D"/>
              </a:solidFill>
            </a:rPr>
            <a:t>Плохо – 1, … </a:t>
          </a:r>
          <a:br>
            <a:rPr lang="ru-RU" sz="3200" dirty="0" smtClean="0">
              <a:solidFill>
                <a:srgbClr val="84CD5D"/>
              </a:solidFill>
            </a:rPr>
          </a:br>
          <a:r>
            <a:rPr lang="ru-RU" sz="3200" dirty="0" smtClean="0">
              <a:solidFill>
                <a:srgbClr val="84CD5D"/>
              </a:solidFill>
            </a:rPr>
            <a:t>Отлично – 5</a:t>
          </a:r>
          <a:endParaRPr lang="en-US" sz="3200" dirty="0">
            <a:solidFill>
              <a:srgbClr val="84CD5D"/>
            </a:solidFill>
          </a:endParaRPr>
        </a:p>
      </dgm:t>
    </dgm:pt>
    <dgm:pt modelId="{B2DED6BC-47C7-46A4-A955-74CB1B75FCBC}" type="parTrans" cxnId="{A88DE019-7C33-47C5-900E-F98ADC0B3F4D}">
      <dgm:prSet/>
      <dgm:spPr/>
      <dgm:t>
        <a:bodyPr/>
        <a:lstStyle/>
        <a:p>
          <a:endParaRPr lang="en-US" sz="3200">
            <a:solidFill>
              <a:srgbClr val="84CD5D"/>
            </a:solidFill>
          </a:endParaRPr>
        </a:p>
      </dgm:t>
    </dgm:pt>
    <dgm:pt modelId="{29FF639E-E065-47F8-857E-A226146CFA54}" type="sibTrans" cxnId="{A88DE019-7C33-47C5-900E-F98ADC0B3F4D}">
      <dgm:prSet custT="1"/>
      <dgm:spPr>
        <a:solidFill>
          <a:srgbClr val="84CD5D">
            <a:alpha val="89804"/>
          </a:srgbClr>
        </a:solidFill>
      </dgm:spPr>
      <dgm:t>
        <a:bodyPr/>
        <a:lstStyle/>
        <a:p>
          <a:endParaRPr lang="en-US" sz="3200">
            <a:solidFill>
              <a:srgbClr val="84CD5D"/>
            </a:solidFill>
          </a:endParaRPr>
        </a:p>
      </dgm:t>
    </dgm:pt>
    <dgm:pt modelId="{7A97656D-18A0-422A-AD5B-F2CF8E7E055A}">
      <dgm:prSet phldrT="[Text]" custT="1"/>
      <dgm:spPr/>
      <dgm:t>
        <a:bodyPr/>
        <a:lstStyle/>
        <a:p>
          <a:r>
            <a:rPr lang="ru-RU" sz="3200" dirty="0" smtClean="0">
              <a:solidFill>
                <a:srgbClr val="84CD5D"/>
              </a:solidFill>
            </a:rPr>
            <a:t>Умножаем  оценку на вес для каждой  активности и складываем</a:t>
          </a:r>
          <a:endParaRPr lang="en-US" sz="3200" dirty="0">
            <a:solidFill>
              <a:srgbClr val="84CD5D"/>
            </a:solidFill>
          </a:endParaRPr>
        </a:p>
      </dgm:t>
    </dgm:pt>
    <dgm:pt modelId="{910AFC6F-E653-42F4-BBB7-0D295A349D75}" type="parTrans" cxnId="{0E954A29-AA99-4CFE-AC80-97B766F43859}">
      <dgm:prSet/>
      <dgm:spPr/>
      <dgm:t>
        <a:bodyPr/>
        <a:lstStyle/>
        <a:p>
          <a:endParaRPr lang="en-US" sz="3200">
            <a:solidFill>
              <a:srgbClr val="84CD5D"/>
            </a:solidFill>
          </a:endParaRPr>
        </a:p>
      </dgm:t>
    </dgm:pt>
    <dgm:pt modelId="{28F139D7-C121-4EE9-995C-4EC0245A1962}" type="sibTrans" cxnId="{0E954A29-AA99-4CFE-AC80-97B766F43859}">
      <dgm:prSet custT="1"/>
      <dgm:spPr>
        <a:solidFill>
          <a:srgbClr val="84CD5D">
            <a:alpha val="89804"/>
          </a:srgbClr>
        </a:solidFill>
      </dgm:spPr>
      <dgm:t>
        <a:bodyPr/>
        <a:lstStyle/>
        <a:p>
          <a:endParaRPr lang="en-US" sz="3200">
            <a:solidFill>
              <a:srgbClr val="84CD5D"/>
            </a:solidFill>
          </a:endParaRPr>
        </a:p>
      </dgm:t>
    </dgm:pt>
    <dgm:pt modelId="{04357762-9E57-45A5-AC67-F6B88DB50C19}">
      <dgm:prSet phldrT="[Text]" custT="1"/>
      <dgm:spPr/>
      <dgm:t>
        <a:bodyPr/>
        <a:lstStyle/>
        <a:p>
          <a:r>
            <a:rPr lang="ru-RU" sz="3200" dirty="0" smtClean="0">
              <a:solidFill>
                <a:srgbClr val="84CD5D"/>
              </a:solidFill>
            </a:rPr>
            <a:t>Сравниваем с максимально возможным коэффициентом (в %) </a:t>
          </a:r>
          <a:endParaRPr lang="en-US" sz="3200" dirty="0">
            <a:solidFill>
              <a:srgbClr val="84CD5D"/>
            </a:solidFill>
          </a:endParaRPr>
        </a:p>
      </dgm:t>
    </dgm:pt>
    <dgm:pt modelId="{AC56CF54-892C-4287-AE7D-CC6AD0C86C22}" type="parTrans" cxnId="{B57B36E8-74DD-4196-B461-1196BCF9845D}">
      <dgm:prSet/>
      <dgm:spPr/>
      <dgm:t>
        <a:bodyPr/>
        <a:lstStyle/>
        <a:p>
          <a:endParaRPr lang="en-US" sz="3200">
            <a:solidFill>
              <a:srgbClr val="84CD5D"/>
            </a:solidFill>
          </a:endParaRPr>
        </a:p>
      </dgm:t>
    </dgm:pt>
    <dgm:pt modelId="{28E9C231-5779-4EDF-B1FE-BE880795DC67}" type="sibTrans" cxnId="{B57B36E8-74DD-4196-B461-1196BCF9845D}">
      <dgm:prSet/>
      <dgm:spPr/>
      <dgm:t>
        <a:bodyPr/>
        <a:lstStyle/>
        <a:p>
          <a:endParaRPr lang="en-US" sz="3200">
            <a:solidFill>
              <a:srgbClr val="84CD5D"/>
            </a:solidFill>
          </a:endParaRPr>
        </a:p>
      </dgm:t>
    </dgm:pt>
    <dgm:pt modelId="{A178F153-9C55-4811-96A5-DE38B418848C}" type="pres">
      <dgm:prSet presAssocID="{EE2109C2-240B-481E-AEF8-3677A8FC473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8BC737-B556-4A84-AA9E-160B439CF709}" type="pres">
      <dgm:prSet presAssocID="{EE2109C2-240B-481E-AEF8-3677A8FC4732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F89EE28A-1120-4A5F-927D-030BE3318FFA}" type="pres">
      <dgm:prSet presAssocID="{EE2109C2-240B-481E-AEF8-3677A8FC4732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91BA85-5EEA-4115-8B42-EBBB4B0B514E}" type="pres">
      <dgm:prSet presAssocID="{EE2109C2-240B-481E-AEF8-3677A8FC4732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34577E-6831-4E89-93D7-E13BF1512820}" type="pres">
      <dgm:prSet presAssocID="{EE2109C2-240B-481E-AEF8-3677A8FC4732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3C5C94-4FF0-4A7A-8AB5-F904C6ED7658}" type="pres">
      <dgm:prSet presAssocID="{EE2109C2-240B-481E-AEF8-3677A8FC4732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DC3B3C-BCFE-4564-88D7-EF551952FC23}" type="pres">
      <dgm:prSet presAssocID="{EE2109C2-240B-481E-AEF8-3677A8FC4732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187121-8810-476E-A6DD-5E64735F7DF1}" type="pres">
      <dgm:prSet presAssocID="{EE2109C2-240B-481E-AEF8-3677A8FC4732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265F24-3EB1-4557-9E3C-1DB4194C812F}" type="pres">
      <dgm:prSet presAssocID="{EE2109C2-240B-481E-AEF8-3677A8FC4732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C8C6B2-AF95-4C4F-9535-B2CBF1E5B937}" type="pres">
      <dgm:prSet presAssocID="{EE2109C2-240B-481E-AEF8-3677A8FC4732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CCEB99-FF90-49AC-9C89-EA91E8978901}" type="presOf" srcId="{29FF639E-E065-47F8-857E-A226146CFA54}" destId="{E53C5C94-4FF0-4A7A-8AB5-F904C6ED7658}" srcOrd="0" destOrd="0" presId="urn:microsoft.com/office/officeart/2005/8/layout/vProcess5"/>
    <dgm:cxn modelId="{9F82B750-3E74-4D5A-8CC5-139D56B32097}" type="presOf" srcId="{EE2109C2-240B-481E-AEF8-3677A8FC4732}" destId="{A178F153-9C55-4811-96A5-DE38B418848C}" srcOrd="0" destOrd="0" presId="urn:microsoft.com/office/officeart/2005/8/layout/vProcess5"/>
    <dgm:cxn modelId="{4660FB63-6466-463E-A10E-A4F4F8BD9F0D}" type="presOf" srcId="{2BED3319-8E4D-48BC-B1E9-46FC43881038}" destId="{AC187121-8810-476E-A6DD-5E64735F7DF1}" srcOrd="1" destOrd="0" presId="urn:microsoft.com/office/officeart/2005/8/layout/vProcess5"/>
    <dgm:cxn modelId="{A88DE019-7C33-47C5-900E-F98ADC0B3F4D}" srcId="{EE2109C2-240B-481E-AEF8-3677A8FC4732}" destId="{2BED3319-8E4D-48BC-B1E9-46FC43881038}" srcOrd="0" destOrd="0" parTransId="{B2DED6BC-47C7-46A4-A955-74CB1B75FCBC}" sibTransId="{29FF639E-E065-47F8-857E-A226146CFA54}"/>
    <dgm:cxn modelId="{4235A6E7-9AFF-4974-8B50-3A9906D3E9E2}" type="presOf" srcId="{2BED3319-8E4D-48BC-B1E9-46FC43881038}" destId="{F89EE28A-1120-4A5F-927D-030BE3318FFA}" srcOrd="0" destOrd="0" presId="urn:microsoft.com/office/officeart/2005/8/layout/vProcess5"/>
    <dgm:cxn modelId="{0E954A29-AA99-4CFE-AC80-97B766F43859}" srcId="{EE2109C2-240B-481E-AEF8-3677A8FC4732}" destId="{7A97656D-18A0-422A-AD5B-F2CF8E7E055A}" srcOrd="1" destOrd="0" parTransId="{910AFC6F-E653-42F4-BBB7-0D295A349D75}" sibTransId="{28F139D7-C121-4EE9-995C-4EC0245A1962}"/>
    <dgm:cxn modelId="{82A1BE2E-10E7-49A4-8377-87E9787866CC}" type="presOf" srcId="{04357762-9E57-45A5-AC67-F6B88DB50C19}" destId="{F534577E-6831-4E89-93D7-E13BF1512820}" srcOrd="0" destOrd="0" presId="urn:microsoft.com/office/officeart/2005/8/layout/vProcess5"/>
    <dgm:cxn modelId="{B57B36E8-74DD-4196-B461-1196BCF9845D}" srcId="{EE2109C2-240B-481E-AEF8-3677A8FC4732}" destId="{04357762-9E57-45A5-AC67-F6B88DB50C19}" srcOrd="2" destOrd="0" parTransId="{AC56CF54-892C-4287-AE7D-CC6AD0C86C22}" sibTransId="{28E9C231-5779-4EDF-B1FE-BE880795DC67}"/>
    <dgm:cxn modelId="{40B36ED6-5B54-4B8E-89A5-5EEF4AE2FD7E}" type="presOf" srcId="{7A97656D-18A0-422A-AD5B-F2CF8E7E055A}" destId="{DB265F24-3EB1-4557-9E3C-1DB4194C812F}" srcOrd="1" destOrd="0" presId="urn:microsoft.com/office/officeart/2005/8/layout/vProcess5"/>
    <dgm:cxn modelId="{A2682229-3C59-473A-B9AD-A5F37C69C9CC}" type="presOf" srcId="{7A97656D-18A0-422A-AD5B-F2CF8E7E055A}" destId="{9E91BA85-5EEA-4115-8B42-EBBB4B0B514E}" srcOrd="0" destOrd="0" presId="urn:microsoft.com/office/officeart/2005/8/layout/vProcess5"/>
    <dgm:cxn modelId="{F495A613-8D34-4A74-8F2C-46A9911E1422}" type="presOf" srcId="{28F139D7-C121-4EE9-995C-4EC0245A1962}" destId="{5CDC3B3C-BCFE-4564-88D7-EF551952FC23}" srcOrd="0" destOrd="0" presId="urn:microsoft.com/office/officeart/2005/8/layout/vProcess5"/>
    <dgm:cxn modelId="{E591DCEB-7116-40C2-A12F-39CE17F6085C}" type="presOf" srcId="{04357762-9E57-45A5-AC67-F6B88DB50C19}" destId="{17C8C6B2-AF95-4C4F-9535-B2CBF1E5B937}" srcOrd="1" destOrd="0" presId="urn:microsoft.com/office/officeart/2005/8/layout/vProcess5"/>
    <dgm:cxn modelId="{0067959B-DCCA-4AFE-A15B-9A23C5F82940}" type="presParOf" srcId="{A178F153-9C55-4811-96A5-DE38B418848C}" destId="{378BC737-B556-4A84-AA9E-160B439CF709}" srcOrd="0" destOrd="0" presId="urn:microsoft.com/office/officeart/2005/8/layout/vProcess5"/>
    <dgm:cxn modelId="{6F0A43A4-921F-49DE-93D6-7A30D51B512E}" type="presParOf" srcId="{A178F153-9C55-4811-96A5-DE38B418848C}" destId="{F89EE28A-1120-4A5F-927D-030BE3318FFA}" srcOrd="1" destOrd="0" presId="urn:microsoft.com/office/officeart/2005/8/layout/vProcess5"/>
    <dgm:cxn modelId="{DAE546EC-6B82-4CF3-879D-0AF45E27C142}" type="presParOf" srcId="{A178F153-9C55-4811-96A5-DE38B418848C}" destId="{9E91BA85-5EEA-4115-8B42-EBBB4B0B514E}" srcOrd="2" destOrd="0" presId="urn:microsoft.com/office/officeart/2005/8/layout/vProcess5"/>
    <dgm:cxn modelId="{AC68B486-39AC-40ED-93DB-67617A8636C3}" type="presParOf" srcId="{A178F153-9C55-4811-96A5-DE38B418848C}" destId="{F534577E-6831-4E89-93D7-E13BF1512820}" srcOrd="3" destOrd="0" presId="urn:microsoft.com/office/officeart/2005/8/layout/vProcess5"/>
    <dgm:cxn modelId="{53743190-672E-454B-B2AA-2149E128F48C}" type="presParOf" srcId="{A178F153-9C55-4811-96A5-DE38B418848C}" destId="{E53C5C94-4FF0-4A7A-8AB5-F904C6ED7658}" srcOrd="4" destOrd="0" presId="urn:microsoft.com/office/officeart/2005/8/layout/vProcess5"/>
    <dgm:cxn modelId="{4B3E1BF0-24FD-41E0-A944-C9F71D70DFA2}" type="presParOf" srcId="{A178F153-9C55-4811-96A5-DE38B418848C}" destId="{5CDC3B3C-BCFE-4564-88D7-EF551952FC23}" srcOrd="5" destOrd="0" presId="urn:microsoft.com/office/officeart/2005/8/layout/vProcess5"/>
    <dgm:cxn modelId="{2CCDBFE0-0794-4477-AF19-35FED9BB7756}" type="presParOf" srcId="{A178F153-9C55-4811-96A5-DE38B418848C}" destId="{AC187121-8810-476E-A6DD-5E64735F7DF1}" srcOrd="6" destOrd="0" presId="urn:microsoft.com/office/officeart/2005/8/layout/vProcess5"/>
    <dgm:cxn modelId="{B4324142-2BB6-46FE-AB5D-D18F1FBB1AA7}" type="presParOf" srcId="{A178F153-9C55-4811-96A5-DE38B418848C}" destId="{DB265F24-3EB1-4557-9E3C-1DB4194C812F}" srcOrd="7" destOrd="0" presId="urn:microsoft.com/office/officeart/2005/8/layout/vProcess5"/>
    <dgm:cxn modelId="{B2401847-69E6-4328-A966-C222E7BF9812}" type="presParOf" srcId="{A178F153-9C55-4811-96A5-DE38B418848C}" destId="{17C8C6B2-AF95-4C4F-9535-B2CBF1E5B93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CD63B6-6253-472A-B27A-C9BE71DC3584}" type="doc">
      <dgm:prSet loTypeId="urn:microsoft.com/office/officeart/2005/8/layout/vProcess5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FADB3E1-9612-4F77-A2FE-FB53419EB338}">
      <dgm:prSet phldrT="[Text]" custT="1"/>
      <dgm:spPr/>
      <dgm:t>
        <a:bodyPr/>
        <a:lstStyle/>
        <a:p>
          <a:r>
            <a:rPr lang="ru-RU" sz="3200" dirty="0" smtClean="0">
              <a:solidFill>
                <a:srgbClr val="84CD5B"/>
              </a:solidFill>
            </a:rPr>
            <a:t>Выбираем коллегу, о квалификации которого имеем хорошее представление</a:t>
          </a:r>
          <a:endParaRPr lang="en-US" sz="3200" dirty="0">
            <a:solidFill>
              <a:srgbClr val="84CD5B"/>
            </a:solidFill>
          </a:endParaRPr>
        </a:p>
      </dgm:t>
    </dgm:pt>
    <dgm:pt modelId="{2CB810D0-395E-4F96-919A-D55D2916DD5C}" type="parTrans" cxnId="{93D5AB6D-10FC-4A48-A6B7-E0A64D9FB8B2}">
      <dgm:prSet/>
      <dgm:spPr/>
      <dgm:t>
        <a:bodyPr/>
        <a:lstStyle/>
        <a:p>
          <a:endParaRPr lang="en-US" sz="3200">
            <a:solidFill>
              <a:srgbClr val="84CD5B"/>
            </a:solidFill>
          </a:endParaRPr>
        </a:p>
      </dgm:t>
    </dgm:pt>
    <dgm:pt modelId="{C1F04E42-9F26-4015-97CA-CB7384B272E4}" type="sibTrans" cxnId="{93D5AB6D-10FC-4A48-A6B7-E0A64D9FB8B2}">
      <dgm:prSet custT="1"/>
      <dgm:spPr>
        <a:solidFill>
          <a:srgbClr val="84CD5B">
            <a:alpha val="89804"/>
          </a:srgbClr>
        </a:solidFill>
      </dgm:spPr>
      <dgm:t>
        <a:bodyPr/>
        <a:lstStyle/>
        <a:p>
          <a:endParaRPr lang="en-US" sz="3200">
            <a:solidFill>
              <a:srgbClr val="84CD5B"/>
            </a:solidFill>
          </a:endParaRPr>
        </a:p>
      </dgm:t>
    </dgm:pt>
    <dgm:pt modelId="{88D73913-C34C-4AC3-91FA-AEDC45215EAC}">
      <dgm:prSet phldrT="[Text]" custT="1"/>
      <dgm:spPr/>
      <dgm:t>
        <a:bodyPr/>
        <a:lstStyle/>
        <a:p>
          <a:r>
            <a:rPr lang="ru-RU" sz="3200" dirty="0" smtClean="0">
              <a:solidFill>
                <a:srgbClr val="84CD5B"/>
              </a:solidFill>
            </a:rPr>
            <a:t>Проходим матрицу: соответствует ли результат нашему представлению?</a:t>
          </a:r>
          <a:endParaRPr lang="en-US" sz="3200" dirty="0">
            <a:solidFill>
              <a:srgbClr val="84CD5B"/>
            </a:solidFill>
          </a:endParaRPr>
        </a:p>
      </dgm:t>
    </dgm:pt>
    <dgm:pt modelId="{54FFEEC3-3EE9-43A3-B360-FE6958E1B460}" type="parTrans" cxnId="{1A2A5888-BFF9-4393-BAB5-3B072CA4E9C0}">
      <dgm:prSet/>
      <dgm:spPr/>
      <dgm:t>
        <a:bodyPr/>
        <a:lstStyle/>
        <a:p>
          <a:endParaRPr lang="en-US" sz="3200">
            <a:solidFill>
              <a:srgbClr val="84CD5B"/>
            </a:solidFill>
          </a:endParaRPr>
        </a:p>
      </dgm:t>
    </dgm:pt>
    <dgm:pt modelId="{2260D80A-6DB8-4DB4-951D-6786C999ABB4}" type="sibTrans" cxnId="{1A2A5888-BFF9-4393-BAB5-3B072CA4E9C0}">
      <dgm:prSet custT="1"/>
      <dgm:spPr>
        <a:solidFill>
          <a:srgbClr val="84CD5B">
            <a:alpha val="89804"/>
          </a:srgbClr>
        </a:solidFill>
      </dgm:spPr>
      <dgm:t>
        <a:bodyPr/>
        <a:lstStyle/>
        <a:p>
          <a:endParaRPr lang="en-US" sz="3200">
            <a:solidFill>
              <a:srgbClr val="84CD5B"/>
            </a:solidFill>
          </a:endParaRPr>
        </a:p>
      </dgm:t>
    </dgm:pt>
    <dgm:pt modelId="{D5542233-92A8-4952-A88C-9E62B717BE71}">
      <dgm:prSet phldrT="[Text]" custT="1"/>
      <dgm:spPr/>
      <dgm:t>
        <a:bodyPr/>
        <a:lstStyle/>
        <a:p>
          <a:r>
            <a:rPr lang="ru-RU" sz="3200" dirty="0" smtClean="0">
              <a:solidFill>
                <a:srgbClr val="84CD5B"/>
              </a:solidFill>
            </a:rPr>
            <a:t>Корректируем:</a:t>
          </a:r>
          <a:r>
            <a:rPr lang="ru-RU" sz="3200" dirty="0" smtClean="0">
              <a:solidFill>
                <a:srgbClr val="84CD5B"/>
              </a:solidFill>
            </a:rPr>
            <a:t/>
          </a:r>
          <a:br>
            <a:rPr lang="ru-RU" sz="3200" dirty="0" smtClean="0">
              <a:solidFill>
                <a:srgbClr val="84CD5B"/>
              </a:solidFill>
            </a:rPr>
          </a:br>
          <a:r>
            <a:rPr lang="ru-RU" sz="3200" dirty="0" smtClean="0">
              <a:solidFill>
                <a:srgbClr val="84CD5B"/>
              </a:solidFill>
            </a:rPr>
            <a:t>- </a:t>
          </a:r>
          <a:r>
            <a:rPr lang="ru-RU" sz="3200" dirty="0" smtClean="0">
              <a:solidFill>
                <a:srgbClr val="84CD5B"/>
              </a:solidFill>
            </a:rPr>
            <a:t>Коэффициенты по активностям</a:t>
          </a:r>
        </a:p>
        <a:p>
          <a:r>
            <a:rPr lang="ru-RU" sz="3200" dirty="0" smtClean="0">
              <a:solidFill>
                <a:srgbClr val="84CD5B"/>
              </a:solidFill>
            </a:rPr>
            <a:t>- </a:t>
          </a:r>
          <a:r>
            <a:rPr lang="ru-RU" sz="3200" dirty="0" smtClean="0">
              <a:solidFill>
                <a:srgbClr val="84CD5B"/>
              </a:solidFill>
            </a:rPr>
            <a:t>«Отсечки» по уровням</a:t>
          </a:r>
          <a:endParaRPr lang="en-US" sz="3200" dirty="0">
            <a:solidFill>
              <a:srgbClr val="84CD5B"/>
            </a:solidFill>
          </a:endParaRPr>
        </a:p>
      </dgm:t>
    </dgm:pt>
    <dgm:pt modelId="{05FD9484-5E82-4F38-9FBC-3E04B66E3140}" type="parTrans" cxnId="{D1339331-853E-496D-B538-3307F5782708}">
      <dgm:prSet/>
      <dgm:spPr/>
      <dgm:t>
        <a:bodyPr/>
        <a:lstStyle/>
        <a:p>
          <a:endParaRPr lang="en-US" sz="3200">
            <a:solidFill>
              <a:srgbClr val="84CD5B"/>
            </a:solidFill>
          </a:endParaRPr>
        </a:p>
      </dgm:t>
    </dgm:pt>
    <dgm:pt modelId="{002398BF-2FC3-4AF3-AFCA-5B030670EE7F}" type="sibTrans" cxnId="{D1339331-853E-496D-B538-3307F5782708}">
      <dgm:prSet/>
      <dgm:spPr/>
      <dgm:t>
        <a:bodyPr/>
        <a:lstStyle/>
        <a:p>
          <a:endParaRPr lang="en-US" sz="3200">
            <a:solidFill>
              <a:srgbClr val="84CD5B"/>
            </a:solidFill>
          </a:endParaRPr>
        </a:p>
      </dgm:t>
    </dgm:pt>
    <dgm:pt modelId="{F0E0AEE3-EC88-43CE-856F-AEDBFB451DB6}" type="pres">
      <dgm:prSet presAssocID="{86CD63B6-6253-472A-B27A-C9BE71DC358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2683F2-B09E-4439-B1F2-C347EF46B57C}" type="pres">
      <dgm:prSet presAssocID="{86CD63B6-6253-472A-B27A-C9BE71DC3584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BB29903A-DBDD-48C0-811C-7BE08FEF706B}" type="pres">
      <dgm:prSet presAssocID="{86CD63B6-6253-472A-B27A-C9BE71DC3584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E6BFF1-4128-4293-AA33-710C8170EAEA}" type="pres">
      <dgm:prSet presAssocID="{86CD63B6-6253-472A-B27A-C9BE71DC3584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9C93C3-24AC-4D5F-8CE3-418B59F9A9BE}" type="pres">
      <dgm:prSet presAssocID="{86CD63B6-6253-472A-B27A-C9BE71DC3584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C1D381-7000-43B0-8596-9C301AD328FE}" type="pres">
      <dgm:prSet presAssocID="{86CD63B6-6253-472A-B27A-C9BE71DC3584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9B1346-04C3-45BA-9AAC-261B4D3519D1}" type="pres">
      <dgm:prSet presAssocID="{86CD63B6-6253-472A-B27A-C9BE71DC3584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A7B448-453F-4E61-BC8A-000D7D4DB5FB}" type="pres">
      <dgm:prSet presAssocID="{86CD63B6-6253-472A-B27A-C9BE71DC3584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B12AD5-7B75-45CC-92DF-E9EC4455AF14}" type="pres">
      <dgm:prSet presAssocID="{86CD63B6-6253-472A-B27A-C9BE71DC3584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AF7ACB-C993-456F-A4D4-EDCD9A5D7E1C}" type="pres">
      <dgm:prSet presAssocID="{86CD63B6-6253-472A-B27A-C9BE71DC3584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D5AB6D-10FC-4A48-A6B7-E0A64D9FB8B2}" srcId="{86CD63B6-6253-472A-B27A-C9BE71DC3584}" destId="{6FADB3E1-9612-4F77-A2FE-FB53419EB338}" srcOrd="0" destOrd="0" parTransId="{2CB810D0-395E-4F96-919A-D55D2916DD5C}" sibTransId="{C1F04E42-9F26-4015-97CA-CB7384B272E4}"/>
    <dgm:cxn modelId="{1A2A5888-BFF9-4393-BAB5-3B072CA4E9C0}" srcId="{86CD63B6-6253-472A-B27A-C9BE71DC3584}" destId="{88D73913-C34C-4AC3-91FA-AEDC45215EAC}" srcOrd="1" destOrd="0" parTransId="{54FFEEC3-3EE9-43A3-B360-FE6958E1B460}" sibTransId="{2260D80A-6DB8-4DB4-951D-6786C999ABB4}"/>
    <dgm:cxn modelId="{D1339331-853E-496D-B538-3307F5782708}" srcId="{86CD63B6-6253-472A-B27A-C9BE71DC3584}" destId="{D5542233-92A8-4952-A88C-9E62B717BE71}" srcOrd="2" destOrd="0" parTransId="{05FD9484-5E82-4F38-9FBC-3E04B66E3140}" sibTransId="{002398BF-2FC3-4AF3-AFCA-5B030670EE7F}"/>
    <dgm:cxn modelId="{70DC18A6-C65E-42F1-B112-73959FE87729}" type="presOf" srcId="{88D73913-C34C-4AC3-91FA-AEDC45215EAC}" destId="{66B12AD5-7B75-45CC-92DF-E9EC4455AF14}" srcOrd="1" destOrd="0" presId="urn:microsoft.com/office/officeart/2005/8/layout/vProcess5"/>
    <dgm:cxn modelId="{F877B527-2C92-464B-B597-5B1E003634EA}" type="presOf" srcId="{88D73913-C34C-4AC3-91FA-AEDC45215EAC}" destId="{02E6BFF1-4128-4293-AA33-710C8170EAEA}" srcOrd="0" destOrd="0" presId="urn:microsoft.com/office/officeart/2005/8/layout/vProcess5"/>
    <dgm:cxn modelId="{1B8C33A4-850F-4AC5-95D8-469A15AB3788}" type="presOf" srcId="{6FADB3E1-9612-4F77-A2FE-FB53419EB338}" destId="{33A7B448-453F-4E61-BC8A-000D7D4DB5FB}" srcOrd="1" destOrd="0" presId="urn:microsoft.com/office/officeart/2005/8/layout/vProcess5"/>
    <dgm:cxn modelId="{511BA9FD-B906-42AD-8809-5A1807EC768C}" type="presOf" srcId="{6FADB3E1-9612-4F77-A2FE-FB53419EB338}" destId="{BB29903A-DBDD-48C0-811C-7BE08FEF706B}" srcOrd="0" destOrd="0" presId="urn:microsoft.com/office/officeart/2005/8/layout/vProcess5"/>
    <dgm:cxn modelId="{30BD203C-14B0-40FC-9F76-B443332E953A}" type="presOf" srcId="{86CD63B6-6253-472A-B27A-C9BE71DC3584}" destId="{F0E0AEE3-EC88-43CE-856F-AEDBFB451DB6}" srcOrd="0" destOrd="0" presId="urn:microsoft.com/office/officeart/2005/8/layout/vProcess5"/>
    <dgm:cxn modelId="{9A952732-F78E-4B4F-B02B-E8E4A7012733}" type="presOf" srcId="{2260D80A-6DB8-4DB4-951D-6786C999ABB4}" destId="{F39B1346-04C3-45BA-9AAC-261B4D3519D1}" srcOrd="0" destOrd="0" presId="urn:microsoft.com/office/officeart/2005/8/layout/vProcess5"/>
    <dgm:cxn modelId="{1AC423FA-0242-41B9-BDE5-3E3B40056706}" type="presOf" srcId="{D5542233-92A8-4952-A88C-9E62B717BE71}" destId="{78AF7ACB-C993-456F-A4D4-EDCD9A5D7E1C}" srcOrd="1" destOrd="0" presId="urn:microsoft.com/office/officeart/2005/8/layout/vProcess5"/>
    <dgm:cxn modelId="{9E6CBED9-84DC-4226-AEF3-85581AC29863}" type="presOf" srcId="{C1F04E42-9F26-4015-97CA-CB7384B272E4}" destId="{B0C1D381-7000-43B0-8596-9C301AD328FE}" srcOrd="0" destOrd="0" presId="urn:microsoft.com/office/officeart/2005/8/layout/vProcess5"/>
    <dgm:cxn modelId="{5199345F-3AAD-4354-999E-95BFB68702DD}" type="presOf" srcId="{D5542233-92A8-4952-A88C-9E62B717BE71}" destId="{EE9C93C3-24AC-4D5F-8CE3-418B59F9A9BE}" srcOrd="0" destOrd="0" presId="urn:microsoft.com/office/officeart/2005/8/layout/vProcess5"/>
    <dgm:cxn modelId="{B8DEA870-21DD-4D76-83A6-7A0947A060B5}" type="presParOf" srcId="{F0E0AEE3-EC88-43CE-856F-AEDBFB451DB6}" destId="{DD2683F2-B09E-4439-B1F2-C347EF46B57C}" srcOrd="0" destOrd="0" presId="urn:microsoft.com/office/officeart/2005/8/layout/vProcess5"/>
    <dgm:cxn modelId="{08B6EC44-4DCC-488A-8F8C-A5AF531D11BB}" type="presParOf" srcId="{F0E0AEE3-EC88-43CE-856F-AEDBFB451DB6}" destId="{BB29903A-DBDD-48C0-811C-7BE08FEF706B}" srcOrd="1" destOrd="0" presId="urn:microsoft.com/office/officeart/2005/8/layout/vProcess5"/>
    <dgm:cxn modelId="{446AE142-8375-4131-BE2E-CED30F36C10B}" type="presParOf" srcId="{F0E0AEE3-EC88-43CE-856F-AEDBFB451DB6}" destId="{02E6BFF1-4128-4293-AA33-710C8170EAEA}" srcOrd="2" destOrd="0" presId="urn:microsoft.com/office/officeart/2005/8/layout/vProcess5"/>
    <dgm:cxn modelId="{51B00B14-866F-4B07-B99F-6D9940559D5E}" type="presParOf" srcId="{F0E0AEE3-EC88-43CE-856F-AEDBFB451DB6}" destId="{EE9C93C3-24AC-4D5F-8CE3-418B59F9A9BE}" srcOrd="3" destOrd="0" presId="urn:microsoft.com/office/officeart/2005/8/layout/vProcess5"/>
    <dgm:cxn modelId="{11866613-BA2D-492A-94E6-4DF6F0ED36DE}" type="presParOf" srcId="{F0E0AEE3-EC88-43CE-856F-AEDBFB451DB6}" destId="{B0C1D381-7000-43B0-8596-9C301AD328FE}" srcOrd="4" destOrd="0" presId="urn:microsoft.com/office/officeart/2005/8/layout/vProcess5"/>
    <dgm:cxn modelId="{4BB0B647-F104-4429-9E48-52A1655BDFDC}" type="presParOf" srcId="{F0E0AEE3-EC88-43CE-856F-AEDBFB451DB6}" destId="{F39B1346-04C3-45BA-9AAC-261B4D3519D1}" srcOrd="5" destOrd="0" presId="urn:microsoft.com/office/officeart/2005/8/layout/vProcess5"/>
    <dgm:cxn modelId="{77BF2974-16C0-470E-A478-F9FC81DA7F88}" type="presParOf" srcId="{F0E0AEE3-EC88-43CE-856F-AEDBFB451DB6}" destId="{33A7B448-453F-4E61-BC8A-000D7D4DB5FB}" srcOrd="6" destOrd="0" presId="urn:microsoft.com/office/officeart/2005/8/layout/vProcess5"/>
    <dgm:cxn modelId="{B4894CB4-261D-4199-A400-F2148A5C3BD6}" type="presParOf" srcId="{F0E0AEE3-EC88-43CE-856F-AEDBFB451DB6}" destId="{66B12AD5-7B75-45CC-92DF-E9EC4455AF14}" srcOrd="7" destOrd="0" presId="urn:microsoft.com/office/officeart/2005/8/layout/vProcess5"/>
    <dgm:cxn modelId="{130828B0-2F86-4456-BC32-5083B6AD2C91}" type="presParOf" srcId="{F0E0AEE3-EC88-43CE-856F-AEDBFB451DB6}" destId="{78AF7ACB-C993-456F-A4D4-EDCD9A5D7E1C}" srcOrd="8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DB8CDE-0D6A-4508-9726-E8627AAEF15D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9B41D1A-35EA-4FA8-B8D7-E35C83D88EBA}">
      <dgm:prSet phldrT="[Text]"/>
      <dgm:spPr/>
      <dgm:t>
        <a:bodyPr/>
        <a:lstStyle/>
        <a:p>
          <a:r>
            <a:rPr lang="ru-RU" dirty="0" smtClean="0">
              <a:solidFill>
                <a:srgbClr val="84CD5B"/>
              </a:solidFill>
            </a:rPr>
            <a:t>Матрица</a:t>
          </a:r>
          <a:endParaRPr lang="en-US" dirty="0">
            <a:solidFill>
              <a:srgbClr val="84CD5B"/>
            </a:solidFill>
          </a:endParaRPr>
        </a:p>
      </dgm:t>
    </dgm:pt>
    <dgm:pt modelId="{EEBB8DBB-A55B-4A8D-B23E-16A4BFEF3499}" type="parTrans" cxnId="{2CBADA98-C81A-4A72-9969-A71B0C01B540}">
      <dgm:prSet/>
      <dgm:spPr/>
      <dgm:t>
        <a:bodyPr/>
        <a:lstStyle/>
        <a:p>
          <a:endParaRPr lang="en-US">
            <a:solidFill>
              <a:srgbClr val="84CD5B"/>
            </a:solidFill>
          </a:endParaRPr>
        </a:p>
      </dgm:t>
    </dgm:pt>
    <dgm:pt modelId="{B616D96E-3934-4294-888A-96E8954D8ACA}" type="sibTrans" cxnId="{2CBADA98-C81A-4A72-9969-A71B0C01B540}">
      <dgm:prSet/>
      <dgm:spPr/>
      <dgm:t>
        <a:bodyPr/>
        <a:lstStyle/>
        <a:p>
          <a:endParaRPr lang="en-US">
            <a:solidFill>
              <a:srgbClr val="84CD5B"/>
            </a:solidFill>
          </a:endParaRPr>
        </a:p>
      </dgm:t>
    </dgm:pt>
    <dgm:pt modelId="{32A14107-2B06-4ADE-96DC-549193700117}">
      <dgm:prSet phldrT="[Text]"/>
      <dgm:spPr/>
      <dgm:t>
        <a:bodyPr/>
        <a:lstStyle/>
        <a:p>
          <a:r>
            <a:rPr lang="ru-RU" dirty="0" smtClean="0">
              <a:solidFill>
                <a:srgbClr val="84CD5B"/>
              </a:solidFill>
            </a:rPr>
            <a:t>Интервью</a:t>
          </a:r>
          <a:endParaRPr lang="en-US" dirty="0">
            <a:solidFill>
              <a:srgbClr val="84CD5B"/>
            </a:solidFill>
          </a:endParaRPr>
        </a:p>
      </dgm:t>
    </dgm:pt>
    <dgm:pt modelId="{A799DDE2-EEA6-4E8A-8BDE-81056C6FD369}" type="parTrans" cxnId="{DA3159FC-CCFE-49ED-9571-7F270E4D4508}">
      <dgm:prSet/>
      <dgm:spPr/>
      <dgm:t>
        <a:bodyPr/>
        <a:lstStyle/>
        <a:p>
          <a:endParaRPr lang="en-US">
            <a:solidFill>
              <a:srgbClr val="84CD5B"/>
            </a:solidFill>
          </a:endParaRPr>
        </a:p>
      </dgm:t>
    </dgm:pt>
    <dgm:pt modelId="{F7BA5FAE-7264-469C-9F7E-C4E8D5FAB596}" type="sibTrans" cxnId="{DA3159FC-CCFE-49ED-9571-7F270E4D4508}">
      <dgm:prSet/>
      <dgm:spPr/>
      <dgm:t>
        <a:bodyPr/>
        <a:lstStyle/>
        <a:p>
          <a:endParaRPr lang="en-US">
            <a:solidFill>
              <a:srgbClr val="84CD5B"/>
            </a:solidFill>
          </a:endParaRPr>
        </a:p>
      </dgm:t>
    </dgm:pt>
    <dgm:pt modelId="{2F529B3F-2F66-465E-A214-F99C249769FD}">
      <dgm:prSet phldrT="[Text]"/>
      <dgm:spPr/>
      <dgm:t>
        <a:bodyPr/>
        <a:lstStyle/>
        <a:p>
          <a:r>
            <a:rPr lang="ru-RU" dirty="0" smtClean="0">
              <a:solidFill>
                <a:srgbClr val="84CD5B"/>
              </a:solidFill>
            </a:rPr>
            <a:t>Примеры артефактов</a:t>
          </a:r>
          <a:endParaRPr lang="en-US" dirty="0">
            <a:solidFill>
              <a:srgbClr val="84CD5B"/>
            </a:solidFill>
          </a:endParaRPr>
        </a:p>
      </dgm:t>
    </dgm:pt>
    <dgm:pt modelId="{8F3768C1-C264-4ACB-B85F-DE4C3D504EA4}" type="parTrans" cxnId="{7950EAA2-AD22-4A20-9A90-09ABB77762A8}">
      <dgm:prSet/>
      <dgm:spPr/>
      <dgm:t>
        <a:bodyPr/>
        <a:lstStyle/>
        <a:p>
          <a:endParaRPr lang="en-US">
            <a:solidFill>
              <a:srgbClr val="84CD5B"/>
            </a:solidFill>
          </a:endParaRPr>
        </a:p>
      </dgm:t>
    </dgm:pt>
    <dgm:pt modelId="{2302DFA8-3FD4-4B7E-97F6-C1D33169B68B}" type="sibTrans" cxnId="{7950EAA2-AD22-4A20-9A90-09ABB77762A8}">
      <dgm:prSet/>
      <dgm:spPr/>
      <dgm:t>
        <a:bodyPr/>
        <a:lstStyle/>
        <a:p>
          <a:endParaRPr lang="en-US">
            <a:solidFill>
              <a:srgbClr val="84CD5B"/>
            </a:solidFill>
          </a:endParaRPr>
        </a:p>
      </dgm:t>
    </dgm:pt>
    <dgm:pt modelId="{41B1BB18-654B-4344-BA36-8F2FF7EC6038}">
      <dgm:prSet phldrT="[Text]"/>
      <dgm:spPr/>
      <dgm:t>
        <a:bodyPr/>
        <a:lstStyle/>
        <a:p>
          <a:r>
            <a:rPr lang="ru-RU" dirty="0" smtClean="0">
              <a:solidFill>
                <a:srgbClr val="84CD5B"/>
              </a:solidFill>
            </a:rPr>
            <a:t>Обратная связь от коллег</a:t>
          </a:r>
          <a:endParaRPr lang="en-US" dirty="0">
            <a:solidFill>
              <a:srgbClr val="84CD5B"/>
            </a:solidFill>
          </a:endParaRPr>
        </a:p>
      </dgm:t>
    </dgm:pt>
    <dgm:pt modelId="{ADA8BC25-AA50-4FBB-853E-14A12EB2FCFD}" type="parTrans" cxnId="{032788C5-104F-41FE-8A6D-99324FC713A5}">
      <dgm:prSet/>
      <dgm:spPr/>
      <dgm:t>
        <a:bodyPr/>
        <a:lstStyle/>
        <a:p>
          <a:endParaRPr lang="en-US">
            <a:solidFill>
              <a:srgbClr val="84CD5B"/>
            </a:solidFill>
          </a:endParaRPr>
        </a:p>
      </dgm:t>
    </dgm:pt>
    <dgm:pt modelId="{56B4EA25-6D74-443C-92E9-301B141196D0}" type="sibTrans" cxnId="{032788C5-104F-41FE-8A6D-99324FC713A5}">
      <dgm:prSet/>
      <dgm:spPr/>
      <dgm:t>
        <a:bodyPr/>
        <a:lstStyle/>
        <a:p>
          <a:endParaRPr lang="en-US">
            <a:solidFill>
              <a:srgbClr val="84CD5B"/>
            </a:solidFill>
          </a:endParaRPr>
        </a:p>
      </dgm:t>
    </dgm:pt>
    <dgm:pt modelId="{4032C8F9-5AE7-4904-A6E9-617705A6BDB6}">
      <dgm:prSet/>
      <dgm:spPr/>
      <dgm:t>
        <a:bodyPr/>
        <a:lstStyle/>
        <a:p>
          <a:r>
            <a:rPr lang="ru-RU" dirty="0" smtClean="0">
              <a:solidFill>
                <a:srgbClr val="84CD5B"/>
              </a:solidFill>
            </a:rPr>
            <a:t>Документы</a:t>
          </a:r>
          <a:endParaRPr lang="en-US" dirty="0">
            <a:solidFill>
              <a:srgbClr val="84CD5B"/>
            </a:solidFill>
          </a:endParaRPr>
        </a:p>
      </dgm:t>
    </dgm:pt>
    <dgm:pt modelId="{15892554-F54C-4BF7-992E-F02D98598AC5}" type="parTrans" cxnId="{E86DC50A-C74F-47D8-8342-5D4DF36B86C6}">
      <dgm:prSet/>
      <dgm:spPr/>
      <dgm:t>
        <a:bodyPr/>
        <a:lstStyle/>
        <a:p>
          <a:endParaRPr lang="en-US">
            <a:solidFill>
              <a:srgbClr val="84CD5B"/>
            </a:solidFill>
          </a:endParaRPr>
        </a:p>
      </dgm:t>
    </dgm:pt>
    <dgm:pt modelId="{57033197-D517-4C5D-A915-3887C3AD5637}" type="sibTrans" cxnId="{E86DC50A-C74F-47D8-8342-5D4DF36B86C6}">
      <dgm:prSet/>
      <dgm:spPr/>
      <dgm:t>
        <a:bodyPr/>
        <a:lstStyle/>
        <a:p>
          <a:endParaRPr lang="en-US">
            <a:solidFill>
              <a:srgbClr val="84CD5B"/>
            </a:solidFill>
          </a:endParaRPr>
        </a:p>
      </dgm:t>
    </dgm:pt>
    <dgm:pt modelId="{CA896B03-BB38-42A1-97DD-6AD7855AB104}">
      <dgm:prSet/>
      <dgm:spPr/>
      <dgm:t>
        <a:bodyPr/>
        <a:lstStyle/>
        <a:p>
          <a:r>
            <a:rPr lang="ru-RU" dirty="0" smtClean="0">
              <a:solidFill>
                <a:srgbClr val="84CD5B"/>
              </a:solidFill>
            </a:rPr>
            <a:t>Диаграммы</a:t>
          </a:r>
          <a:endParaRPr lang="en-US" dirty="0">
            <a:solidFill>
              <a:srgbClr val="84CD5B"/>
            </a:solidFill>
          </a:endParaRPr>
        </a:p>
      </dgm:t>
    </dgm:pt>
    <dgm:pt modelId="{4382AC85-5942-49A4-AA4A-30BFAFEE1338}" type="parTrans" cxnId="{42E6CEC4-023A-48CF-98AB-469808E61724}">
      <dgm:prSet/>
      <dgm:spPr/>
      <dgm:t>
        <a:bodyPr/>
        <a:lstStyle/>
        <a:p>
          <a:endParaRPr lang="en-US">
            <a:solidFill>
              <a:srgbClr val="84CD5B"/>
            </a:solidFill>
          </a:endParaRPr>
        </a:p>
      </dgm:t>
    </dgm:pt>
    <dgm:pt modelId="{1AC86DBE-1070-458C-8045-37A5D0782FDD}" type="sibTrans" cxnId="{42E6CEC4-023A-48CF-98AB-469808E61724}">
      <dgm:prSet/>
      <dgm:spPr/>
      <dgm:t>
        <a:bodyPr/>
        <a:lstStyle/>
        <a:p>
          <a:endParaRPr lang="en-US">
            <a:solidFill>
              <a:srgbClr val="84CD5B"/>
            </a:solidFill>
          </a:endParaRPr>
        </a:p>
      </dgm:t>
    </dgm:pt>
    <dgm:pt modelId="{C80B8653-D48D-43E1-95C7-2DA72134E0ED}">
      <dgm:prSet/>
      <dgm:spPr/>
      <dgm:t>
        <a:bodyPr/>
        <a:lstStyle/>
        <a:p>
          <a:r>
            <a:rPr lang="ru-RU" dirty="0" smtClean="0">
              <a:solidFill>
                <a:srgbClr val="84CD5B"/>
              </a:solidFill>
            </a:rPr>
            <a:t>Письма</a:t>
          </a:r>
          <a:endParaRPr lang="en-US" dirty="0">
            <a:solidFill>
              <a:srgbClr val="84CD5B"/>
            </a:solidFill>
          </a:endParaRPr>
        </a:p>
      </dgm:t>
    </dgm:pt>
    <dgm:pt modelId="{85BCEBAE-8B9E-4652-8A2A-10545A88A548}" type="parTrans" cxnId="{125066AF-5B8F-4170-BF77-4D015B6C2D82}">
      <dgm:prSet/>
      <dgm:spPr/>
      <dgm:t>
        <a:bodyPr/>
        <a:lstStyle/>
        <a:p>
          <a:endParaRPr lang="en-US">
            <a:solidFill>
              <a:srgbClr val="84CD5B"/>
            </a:solidFill>
          </a:endParaRPr>
        </a:p>
      </dgm:t>
    </dgm:pt>
    <dgm:pt modelId="{F48F3EFB-AE96-4807-B4A5-6089A6283071}" type="sibTrans" cxnId="{125066AF-5B8F-4170-BF77-4D015B6C2D82}">
      <dgm:prSet/>
      <dgm:spPr/>
      <dgm:t>
        <a:bodyPr/>
        <a:lstStyle/>
        <a:p>
          <a:endParaRPr lang="en-US">
            <a:solidFill>
              <a:srgbClr val="84CD5B"/>
            </a:solidFill>
          </a:endParaRPr>
        </a:p>
      </dgm:t>
    </dgm:pt>
    <dgm:pt modelId="{3020A521-8B8A-4CFF-857E-1B84A22C3D00}">
      <dgm:prSet/>
      <dgm:spPr/>
      <dgm:t>
        <a:bodyPr/>
        <a:lstStyle/>
        <a:p>
          <a:r>
            <a:rPr lang="ru-RU" dirty="0" smtClean="0">
              <a:solidFill>
                <a:srgbClr val="84CD5B"/>
              </a:solidFill>
            </a:rPr>
            <a:t>Теория</a:t>
          </a:r>
          <a:endParaRPr lang="en-US" dirty="0">
            <a:solidFill>
              <a:srgbClr val="84CD5B"/>
            </a:solidFill>
          </a:endParaRPr>
        </a:p>
      </dgm:t>
    </dgm:pt>
    <dgm:pt modelId="{437EFDEF-E602-4C56-99C9-78A876E406ED}" type="parTrans" cxnId="{B4D7CEF8-388A-44C9-B426-B84562C70271}">
      <dgm:prSet/>
      <dgm:spPr/>
      <dgm:t>
        <a:bodyPr/>
        <a:lstStyle/>
        <a:p>
          <a:endParaRPr lang="en-US">
            <a:solidFill>
              <a:srgbClr val="84CD5B"/>
            </a:solidFill>
          </a:endParaRPr>
        </a:p>
      </dgm:t>
    </dgm:pt>
    <dgm:pt modelId="{21301A03-7A50-4573-A77C-0763CE5D7C57}" type="sibTrans" cxnId="{B4D7CEF8-388A-44C9-B426-B84562C70271}">
      <dgm:prSet/>
      <dgm:spPr/>
      <dgm:t>
        <a:bodyPr/>
        <a:lstStyle/>
        <a:p>
          <a:endParaRPr lang="en-US">
            <a:solidFill>
              <a:srgbClr val="84CD5B"/>
            </a:solidFill>
          </a:endParaRPr>
        </a:p>
      </dgm:t>
    </dgm:pt>
    <dgm:pt modelId="{0AF088D5-EBA8-4F36-9F99-3770FE701323}">
      <dgm:prSet/>
      <dgm:spPr/>
      <dgm:t>
        <a:bodyPr/>
        <a:lstStyle/>
        <a:p>
          <a:r>
            <a:rPr lang="ru-RU" dirty="0" smtClean="0">
              <a:solidFill>
                <a:srgbClr val="84CD5B"/>
              </a:solidFill>
            </a:rPr>
            <a:t>Кейсы</a:t>
          </a:r>
          <a:endParaRPr lang="en-US" dirty="0">
            <a:solidFill>
              <a:srgbClr val="84CD5B"/>
            </a:solidFill>
          </a:endParaRPr>
        </a:p>
      </dgm:t>
    </dgm:pt>
    <dgm:pt modelId="{AC3AD900-3D59-4EF5-B3B6-B900F357D10E}" type="parTrans" cxnId="{2A391133-6D7E-4CAF-91CB-7E11A2CF497A}">
      <dgm:prSet/>
      <dgm:spPr/>
      <dgm:t>
        <a:bodyPr/>
        <a:lstStyle/>
        <a:p>
          <a:endParaRPr lang="en-US">
            <a:solidFill>
              <a:srgbClr val="84CD5B"/>
            </a:solidFill>
          </a:endParaRPr>
        </a:p>
      </dgm:t>
    </dgm:pt>
    <dgm:pt modelId="{CCCA9E37-5CDE-4522-8318-997E58BC824A}" type="sibTrans" cxnId="{2A391133-6D7E-4CAF-91CB-7E11A2CF497A}">
      <dgm:prSet/>
      <dgm:spPr/>
      <dgm:t>
        <a:bodyPr/>
        <a:lstStyle/>
        <a:p>
          <a:endParaRPr lang="en-US">
            <a:solidFill>
              <a:srgbClr val="84CD5B"/>
            </a:solidFill>
          </a:endParaRPr>
        </a:p>
      </dgm:t>
    </dgm:pt>
    <dgm:pt modelId="{0F958AB5-4271-4344-AD95-B1374EA400CD}">
      <dgm:prSet/>
      <dgm:spPr/>
      <dgm:t>
        <a:bodyPr/>
        <a:lstStyle/>
        <a:p>
          <a:r>
            <a:rPr lang="ru-RU" dirty="0" smtClean="0">
              <a:solidFill>
                <a:srgbClr val="84CD5B"/>
              </a:solidFill>
            </a:rPr>
            <a:t>Самооценка</a:t>
          </a:r>
          <a:endParaRPr lang="en-US" dirty="0">
            <a:solidFill>
              <a:srgbClr val="84CD5B"/>
            </a:solidFill>
          </a:endParaRPr>
        </a:p>
      </dgm:t>
    </dgm:pt>
    <dgm:pt modelId="{28496FB8-A552-4A41-A589-E084D098C49C}" type="parTrans" cxnId="{22BF8099-2A04-47A3-8358-AFB5CBEB49C3}">
      <dgm:prSet/>
      <dgm:spPr/>
      <dgm:t>
        <a:bodyPr/>
        <a:lstStyle/>
        <a:p>
          <a:endParaRPr lang="en-US">
            <a:solidFill>
              <a:srgbClr val="84CD5B"/>
            </a:solidFill>
          </a:endParaRPr>
        </a:p>
      </dgm:t>
    </dgm:pt>
    <dgm:pt modelId="{324A89A7-004B-4B54-BC82-2649D93D6E15}" type="sibTrans" cxnId="{22BF8099-2A04-47A3-8358-AFB5CBEB49C3}">
      <dgm:prSet/>
      <dgm:spPr/>
      <dgm:t>
        <a:bodyPr/>
        <a:lstStyle/>
        <a:p>
          <a:endParaRPr lang="en-US">
            <a:solidFill>
              <a:srgbClr val="84CD5B"/>
            </a:solidFill>
          </a:endParaRPr>
        </a:p>
      </dgm:t>
    </dgm:pt>
    <dgm:pt modelId="{E19287E5-C83B-41F6-BB5C-B67F43079660}">
      <dgm:prSet/>
      <dgm:spPr/>
      <dgm:t>
        <a:bodyPr/>
        <a:lstStyle/>
        <a:p>
          <a:r>
            <a:rPr lang="ru-RU" dirty="0" smtClean="0">
              <a:solidFill>
                <a:srgbClr val="84CD5B"/>
              </a:solidFill>
            </a:rPr>
            <a:t>Разработчики</a:t>
          </a:r>
          <a:endParaRPr lang="en-US" dirty="0">
            <a:solidFill>
              <a:srgbClr val="84CD5B"/>
            </a:solidFill>
          </a:endParaRPr>
        </a:p>
      </dgm:t>
    </dgm:pt>
    <dgm:pt modelId="{D50AFC76-2489-4ECC-8878-0C796FA7CDA0}" type="parTrans" cxnId="{3533368F-F827-4247-968D-874830513401}">
      <dgm:prSet/>
      <dgm:spPr/>
      <dgm:t>
        <a:bodyPr/>
        <a:lstStyle/>
        <a:p>
          <a:endParaRPr lang="en-US">
            <a:solidFill>
              <a:srgbClr val="84CD5B"/>
            </a:solidFill>
          </a:endParaRPr>
        </a:p>
      </dgm:t>
    </dgm:pt>
    <dgm:pt modelId="{E438F900-66F5-49A2-ACE0-6BF4940E72EB}" type="sibTrans" cxnId="{3533368F-F827-4247-968D-874830513401}">
      <dgm:prSet/>
      <dgm:spPr/>
      <dgm:t>
        <a:bodyPr/>
        <a:lstStyle/>
        <a:p>
          <a:endParaRPr lang="en-US">
            <a:solidFill>
              <a:srgbClr val="84CD5B"/>
            </a:solidFill>
          </a:endParaRPr>
        </a:p>
      </dgm:t>
    </dgm:pt>
    <dgm:pt modelId="{DD80C008-6361-4E51-99F1-1B98AC344670}">
      <dgm:prSet/>
      <dgm:spPr/>
      <dgm:t>
        <a:bodyPr/>
        <a:lstStyle/>
        <a:p>
          <a:r>
            <a:rPr lang="ru-RU" dirty="0" err="1" smtClean="0">
              <a:solidFill>
                <a:srgbClr val="84CD5B"/>
              </a:solidFill>
            </a:rPr>
            <a:t>Тестировщики</a:t>
          </a:r>
          <a:endParaRPr lang="en-US" dirty="0">
            <a:solidFill>
              <a:srgbClr val="84CD5B"/>
            </a:solidFill>
          </a:endParaRPr>
        </a:p>
      </dgm:t>
    </dgm:pt>
    <dgm:pt modelId="{513CA878-7A48-43BA-9A27-E49A3D3327B2}" type="parTrans" cxnId="{A8555951-5E33-47EF-8915-0FA53210A50A}">
      <dgm:prSet/>
      <dgm:spPr/>
      <dgm:t>
        <a:bodyPr/>
        <a:lstStyle/>
        <a:p>
          <a:endParaRPr lang="en-US">
            <a:solidFill>
              <a:srgbClr val="84CD5B"/>
            </a:solidFill>
          </a:endParaRPr>
        </a:p>
      </dgm:t>
    </dgm:pt>
    <dgm:pt modelId="{A96D64AC-2DFD-4475-A406-021A6512F707}" type="sibTrans" cxnId="{A8555951-5E33-47EF-8915-0FA53210A50A}">
      <dgm:prSet/>
      <dgm:spPr/>
      <dgm:t>
        <a:bodyPr/>
        <a:lstStyle/>
        <a:p>
          <a:endParaRPr lang="en-US">
            <a:solidFill>
              <a:srgbClr val="84CD5B"/>
            </a:solidFill>
          </a:endParaRPr>
        </a:p>
      </dgm:t>
    </dgm:pt>
    <dgm:pt modelId="{D06F404B-D7BE-4526-8D82-2E645C757EC5}">
      <dgm:prSet/>
      <dgm:spPr/>
      <dgm:t>
        <a:bodyPr/>
        <a:lstStyle/>
        <a:p>
          <a:r>
            <a:rPr lang="ru-RU" dirty="0" smtClean="0">
              <a:solidFill>
                <a:srgbClr val="84CD5B"/>
              </a:solidFill>
            </a:rPr>
            <a:t>Руководители</a:t>
          </a:r>
          <a:endParaRPr lang="en-US" dirty="0">
            <a:solidFill>
              <a:srgbClr val="84CD5B"/>
            </a:solidFill>
          </a:endParaRPr>
        </a:p>
      </dgm:t>
    </dgm:pt>
    <dgm:pt modelId="{CB98F943-0AA5-4EC8-83C2-5F49503F8749}" type="parTrans" cxnId="{B4D10C7B-4B38-4CEB-A347-B55D2618AF34}">
      <dgm:prSet/>
      <dgm:spPr/>
      <dgm:t>
        <a:bodyPr/>
        <a:lstStyle/>
        <a:p>
          <a:endParaRPr lang="en-US">
            <a:solidFill>
              <a:srgbClr val="84CD5B"/>
            </a:solidFill>
          </a:endParaRPr>
        </a:p>
      </dgm:t>
    </dgm:pt>
    <dgm:pt modelId="{E6EE3F19-38ED-4400-B9D4-BC474139C137}" type="sibTrans" cxnId="{B4D10C7B-4B38-4CEB-A347-B55D2618AF34}">
      <dgm:prSet/>
      <dgm:spPr/>
      <dgm:t>
        <a:bodyPr/>
        <a:lstStyle/>
        <a:p>
          <a:endParaRPr lang="en-US">
            <a:solidFill>
              <a:srgbClr val="84CD5B"/>
            </a:solidFill>
          </a:endParaRPr>
        </a:p>
      </dgm:t>
    </dgm:pt>
    <dgm:pt modelId="{3A3407B8-7EE6-453D-952F-551FD739BDB2}" type="pres">
      <dgm:prSet presAssocID="{08DB8CDE-0D6A-4508-9726-E8627AAEF15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8FC1500-BBE9-462D-844B-97FCA7D516D9}" type="pres">
      <dgm:prSet presAssocID="{69B41D1A-35EA-4FA8-B8D7-E35C83D88EBA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757332B-4490-4B54-BC53-415E1D664BC7}" type="pres">
      <dgm:prSet presAssocID="{69B41D1A-35EA-4FA8-B8D7-E35C83D88EBA}" presName="rootComposite1" presStyleCnt="0"/>
      <dgm:spPr/>
      <dgm:t>
        <a:bodyPr/>
        <a:lstStyle/>
        <a:p>
          <a:endParaRPr lang="en-US"/>
        </a:p>
      </dgm:t>
    </dgm:pt>
    <dgm:pt modelId="{1AAB1907-D79C-4B38-894E-F6E6CDAFA78B}" type="pres">
      <dgm:prSet presAssocID="{69B41D1A-35EA-4FA8-B8D7-E35C83D88EB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F20CF3-11EA-4718-B69C-28AC2F07BB3A}" type="pres">
      <dgm:prSet presAssocID="{69B41D1A-35EA-4FA8-B8D7-E35C83D88EBA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B019B4B-D5AF-4C27-A156-8B243BECA522}" type="pres">
      <dgm:prSet presAssocID="{69B41D1A-35EA-4FA8-B8D7-E35C83D88EBA}" presName="hierChild2" presStyleCnt="0"/>
      <dgm:spPr/>
      <dgm:t>
        <a:bodyPr/>
        <a:lstStyle/>
        <a:p>
          <a:endParaRPr lang="en-US"/>
        </a:p>
      </dgm:t>
    </dgm:pt>
    <dgm:pt modelId="{6DCDD050-3FCC-4BB3-BD1F-710E596474F2}" type="pres">
      <dgm:prSet presAssocID="{A799DDE2-EEA6-4E8A-8BDE-81056C6FD369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12F0E2A-371E-40F0-BA60-2763B4BF3844}" type="pres">
      <dgm:prSet presAssocID="{32A14107-2B06-4ADE-96DC-54919370011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26E0D8A-F3F9-446E-8B25-D8D26C5738C2}" type="pres">
      <dgm:prSet presAssocID="{32A14107-2B06-4ADE-96DC-549193700117}" presName="rootComposite" presStyleCnt="0"/>
      <dgm:spPr/>
      <dgm:t>
        <a:bodyPr/>
        <a:lstStyle/>
        <a:p>
          <a:endParaRPr lang="en-US"/>
        </a:p>
      </dgm:t>
    </dgm:pt>
    <dgm:pt modelId="{074CC60D-5F6A-4A92-9026-59E9FB0C126B}" type="pres">
      <dgm:prSet presAssocID="{32A14107-2B06-4ADE-96DC-54919370011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72350F-891A-4A8D-B12C-A98719F47469}" type="pres">
      <dgm:prSet presAssocID="{32A14107-2B06-4ADE-96DC-549193700117}" presName="rootConnector" presStyleLbl="node2" presStyleIdx="0" presStyleCnt="3"/>
      <dgm:spPr/>
      <dgm:t>
        <a:bodyPr/>
        <a:lstStyle/>
        <a:p>
          <a:endParaRPr lang="en-US"/>
        </a:p>
      </dgm:t>
    </dgm:pt>
    <dgm:pt modelId="{A1A76E1B-A36B-47B1-B7C7-E29A09DCB25B}" type="pres">
      <dgm:prSet presAssocID="{32A14107-2B06-4ADE-96DC-549193700117}" presName="hierChild4" presStyleCnt="0"/>
      <dgm:spPr/>
      <dgm:t>
        <a:bodyPr/>
        <a:lstStyle/>
        <a:p>
          <a:endParaRPr lang="en-US"/>
        </a:p>
      </dgm:t>
    </dgm:pt>
    <dgm:pt modelId="{C0F5CF84-49D6-400A-A4FF-82FC4C935CC5}" type="pres">
      <dgm:prSet presAssocID="{437EFDEF-E602-4C56-99C9-78A876E406ED}" presName="Name37" presStyleLbl="parChTrans1D3" presStyleIdx="0" presStyleCnt="9"/>
      <dgm:spPr/>
      <dgm:t>
        <a:bodyPr/>
        <a:lstStyle/>
        <a:p>
          <a:endParaRPr lang="en-US"/>
        </a:p>
      </dgm:t>
    </dgm:pt>
    <dgm:pt modelId="{9672CC91-929F-482C-9B5E-7D03ACDD633D}" type="pres">
      <dgm:prSet presAssocID="{3020A521-8B8A-4CFF-857E-1B84A22C3D0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053C7C0-400D-43A4-ACB1-869947E0A7B7}" type="pres">
      <dgm:prSet presAssocID="{3020A521-8B8A-4CFF-857E-1B84A22C3D00}" presName="rootComposite" presStyleCnt="0"/>
      <dgm:spPr/>
      <dgm:t>
        <a:bodyPr/>
        <a:lstStyle/>
        <a:p>
          <a:endParaRPr lang="en-US"/>
        </a:p>
      </dgm:t>
    </dgm:pt>
    <dgm:pt modelId="{F68CC518-0BD5-486F-BDB1-BACC65C7A0C2}" type="pres">
      <dgm:prSet presAssocID="{3020A521-8B8A-4CFF-857E-1B84A22C3D00}" presName="rootText" presStyleLbl="node3" presStyleIdx="0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0707E1-2A26-4D36-BCEE-D5CEFCEBE29B}" type="pres">
      <dgm:prSet presAssocID="{3020A521-8B8A-4CFF-857E-1B84A22C3D00}" presName="rootConnector" presStyleLbl="node3" presStyleIdx="0" presStyleCnt="9"/>
      <dgm:spPr/>
      <dgm:t>
        <a:bodyPr/>
        <a:lstStyle/>
        <a:p>
          <a:endParaRPr lang="en-US"/>
        </a:p>
      </dgm:t>
    </dgm:pt>
    <dgm:pt modelId="{C47C79C7-09E3-4272-BDC3-FDFF40833569}" type="pres">
      <dgm:prSet presAssocID="{3020A521-8B8A-4CFF-857E-1B84A22C3D00}" presName="hierChild4" presStyleCnt="0"/>
      <dgm:spPr/>
      <dgm:t>
        <a:bodyPr/>
        <a:lstStyle/>
        <a:p>
          <a:endParaRPr lang="en-US"/>
        </a:p>
      </dgm:t>
    </dgm:pt>
    <dgm:pt modelId="{9C26019D-4E29-43EE-B21E-ADEB06019654}" type="pres">
      <dgm:prSet presAssocID="{3020A521-8B8A-4CFF-857E-1B84A22C3D00}" presName="hierChild5" presStyleCnt="0"/>
      <dgm:spPr/>
      <dgm:t>
        <a:bodyPr/>
        <a:lstStyle/>
        <a:p>
          <a:endParaRPr lang="en-US"/>
        </a:p>
      </dgm:t>
    </dgm:pt>
    <dgm:pt modelId="{7C0A1046-B51D-4711-AC3F-020F62A478AF}" type="pres">
      <dgm:prSet presAssocID="{AC3AD900-3D59-4EF5-B3B6-B900F357D10E}" presName="Name37" presStyleLbl="parChTrans1D3" presStyleIdx="1" presStyleCnt="9"/>
      <dgm:spPr/>
      <dgm:t>
        <a:bodyPr/>
        <a:lstStyle/>
        <a:p>
          <a:endParaRPr lang="en-US"/>
        </a:p>
      </dgm:t>
    </dgm:pt>
    <dgm:pt modelId="{8C4593C8-E303-4401-8B1D-8EF75A3A5162}" type="pres">
      <dgm:prSet presAssocID="{0AF088D5-EBA8-4F36-9F99-3770FE7013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25D58E7-9455-4D07-8D76-932EF401C3AC}" type="pres">
      <dgm:prSet presAssocID="{0AF088D5-EBA8-4F36-9F99-3770FE701323}" presName="rootComposite" presStyleCnt="0"/>
      <dgm:spPr/>
      <dgm:t>
        <a:bodyPr/>
        <a:lstStyle/>
        <a:p>
          <a:endParaRPr lang="en-US"/>
        </a:p>
      </dgm:t>
    </dgm:pt>
    <dgm:pt modelId="{08E47872-B6D4-4280-B9E5-56AC36B17980}" type="pres">
      <dgm:prSet presAssocID="{0AF088D5-EBA8-4F36-9F99-3770FE701323}" presName="rootText" presStyleLbl="node3" presStyleIdx="1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07D43F-4C25-400D-B003-FC4550B43060}" type="pres">
      <dgm:prSet presAssocID="{0AF088D5-EBA8-4F36-9F99-3770FE701323}" presName="rootConnector" presStyleLbl="node3" presStyleIdx="1" presStyleCnt="9"/>
      <dgm:spPr/>
      <dgm:t>
        <a:bodyPr/>
        <a:lstStyle/>
        <a:p>
          <a:endParaRPr lang="en-US"/>
        </a:p>
      </dgm:t>
    </dgm:pt>
    <dgm:pt modelId="{AAB6A90C-D0E8-4FB6-A9EA-9A2EEDC73F3F}" type="pres">
      <dgm:prSet presAssocID="{0AF088D5-EBA8-4F36-9F99-3770FE701323}" presName="hierChild4" presStyleCnt="0"/>
      <dgm:spPr/>
      <dgm:t>
        <a:bodyPr/>
        <a:lstStyle/>
        <a:p>
          <a:endParaRPr lang="en-US"/>
        </a:p>
      </dgm:t>
    </dgm:pt>
    <dgm:pt modelId="{27A18257-8C3F-45B1-9B9E-798CA3616370}" type="pres">
      <dgm:prSet presAssocID="{0AF088D5-EBA8-4F36-9F99-3770FE701323}" presName="hierChild5" presStyleCnt="0"/>
      <dgm:spPr/>
      <dgm:t>
        <a:bodyPr/>
        <a:lstStyle/>
        <a:p>
          <a:endParaRPr lang="en-US"/>
        </a:p>
      </dgm:t>
    </dgm:pt>
    <dgm:pt modelId="{7338F65F-C05D-4026-9C57-691408D21B2A}" type="pres">
      <dgm:prSet presAssocID="{28496FB8-A552-4A41-A589-E084D098C49C}" presName="Name37" presStyleLbl="parChTrans1D3" presStyleIdx="2" presStyleCnt="9"/>
      <dgm:spPr/>
      <dgm:t>
        <a:bodyPr/>
        <a:lstStyle/>
        <a:p>
          <a:endParaRPr lang="en-US"/>
        </a:p>
      </dgm:t>
    </dgm:pt>
    <dgm:pt modelId="{8329E89E-B848-431B-93AA-BA7DD2870181}" type="pres">
      <dgm:prSet presAssocID="{0F958AB5-4271-4344-AD95-B1374EA400C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689EB07-E4BA-436E-A985-BEB94B9B1E31}" type="pres">
      <dgm:prSet presAssocID="{0F958AB5-4271-4344-AD95-B1374EA400CD}" presName="rootComposite" presStyleCnt="0"/>
      <dgm:spPr/>
      <dgm:t>
        <a:bodyPr/>
        <a:lstStyle/>
        <a:p>
          <a:endParaRPr lang="en-US"/>
        </a:p>
      </dgm:t>
    </dgm:pt>
    <dgm:pt modelId="{BD6C3949-5CB2-4AE5-BB7C-D6B03F44EE0A}" type="pres">
      <dgm:prSet presAssocID="{0F958AB5-4271-4344-AD95-B1374EA400CD}" presName="rootText" presStyleLbl="node3" presStyleIdx="2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296072-3FE0-4E88-BCFE-288789D83F9A}" type="pres">
      <dgm:prSet presAssocID="{0F958AB5-4271-4344-AD95-B1374EA400CD}" presName="rootConnector" presStyleLbl="node3" presStyleIdx="2" presStyleCnt="9"/>
      <dgm:spPr/>
      <dgm:t>
        <a:bodyPr/>
        <a:lstStyle/>
        <a:p>
          <a:endParaRPr lang="en-US"/>
        </a:p>
      </dgm:t>
    </dgm:pt>
    <dgm:pt modelId="{773A7677-DA9A-4A98-A301-FC8AFBE198C6}" type="pres">
      <dgm:prSet presAssocID="{0F958AB5-4271-4344-AD95-B1374EA400CD}" presName="hierChild4" presStyleCnt="0"/>
      <dgm:spPr/>
      <dgm:t>
        <a:bodyPr/>
        <a:lstStyle/>
        <a:p>
          <a:endParaRPr lang="en-US"/>
        </a:p>
      </dgm:t>
    </dgm:pt>
    <dgm:pt modelId="{D35A24DD-8615-49D4-A4DC-83B7A76CC2BD}" type="pres">
      <dgm:prSet presAssocID="{0F958AB5-4271-4344-AD95-B1374EA400CD}" presName="hierChild5" presStyleCnt="0"/>
      <dgm:spPr/>
      <dgm:t>
        <a:bodyPr/>
        <a:lstStyle/>
        <a:p>
          <a:endParaRPr lang="en-US"/>
        </a:p>
      </dgm:t>
    </dgm:pt>
    <dgm:pt modelId="{04628C07-7166-4FE4-A9AD-F64D815C7B06}" type="pres">
      <dgm:prSet presAssocID="{32A14107-2B06-4ADE-96DC-549193700117}" presName="hierChild5" presStyleCnt="0"/>
      <dgm:spPr/>
      <dgm:t>
        <a:bodyPr/>
        <a:lstStyle/>
        <a:p>
          <a:endParaRPr lang="en-US"/>
        </a:p>
      </dgm:t>
    </dgm:pt>
    <dgm:pt modelId="{9ABAD0F1-1F51-4E8F-8BD2-C72C1287778C}" type="pres">
      <dgm:prSet presAssocID="{8F3768C1-C264-4ACB-B85F-DE4C3D504EA4}" presName="Name37" presStyleLbl="parChTrans1D2" presStyleIdx="1" presStyleCnt="3"/>
      <dgm:spPr/>
      <dgm:t>
        <a:bodyPr/>
        <a:lstStyle/>
        <a:p>
          <a:endParaRPr lang="en-US"/>
        </a:p>
      </dgm:t>
    </dgm:pt>
    <dgm:pt modelId="{D0D67F84-F477-4DC1-9140-AF10790154FB}" type="pres">
      <dgm:prSet presAssocID="{2F529B3F-2F66-465E-A214-F99C249769F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60F4143-6E82-4B33-AEB9-03A38B7F519C}" type="pres">
      <dgm:prSet presAssocID="{2F529B3F-2F66-465E-A214-F99C249769FD}" presName="rootComposite" presStyleCnt="0"/>
      <dgm:spPr/>
      <dgm:t>
        <a:bodyPr/>
        <a:lstStyle/>
        <a:p>
          <a:endParaRPr lang="en-US"/>
        </a:p>
      </dgm:t>
    </dgm:pt>
    <dgm:pt modelId="{139A6599-FE53-4D67-8E0C-DDF69E9ABAEF}" type="pres">
      <dgm:prSet presAssocID="{2F529B3F-2F66-465E-A214-F99C249769FD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9E6D29-8D9A-4B9C-A600-1AD432307D4B}" type="pres">
      <dgm:prSet presAssocID="{2F529B3F-2F66-465E-A214-F99C249769FD}" presName="rootConnector" presStyleLbl="node2" presStyleIdx="1" presStyleCnt="3"/>
      <dgm:spPr/>
      <dgm:t>
        <a:bodyPr/>
        <a:lstStyle/>
        <a:p>
          <a:endParaRPr lang="en-US"/>
        </a:p>
      </dgm:t>
    </dgm:pt>
    <dgm:pt modelId="{02EFFFB1-49EC-4807-A999-AF59AEE7EEAB}" type="pres">
      <dgm:prSet presAssocID="{2F529B3F-2F66-465E-A214-F99C249769FD}" presName="hierChild4" presStyleCnt="0"/>
      <dgm:spPr/>
      <dgm:t>
        <a:bodyPr/>
        <a:lstStyle/>
        <a:p>
          <a:endParaRPr lang="en-US"/>
        </a:p>
      </dgm:t>
    </dgm:pt>
    <dgm:pt modelId="{A54AF45E-5E67-4943-A4B1-DAE9DCF3A20D}" type="pres">
      <dgm:prSet presAssocID="{15892554-F54C-4BF7-992E-F02D98598AC5}" presName="Name37" presStyleLbl="parChTrans1D3" presStyleIdx="3" presStyleCnt="9"/>
      <dgm:spPr/>
      <dgm:t>
        <a:bodyPr/>
        <a:lstStyle/>
        <a:p>
          <a:endParaRPr lang="en-US"/>
        </a:p>
      </dgm:t>
    </dgm:pt>
    <dgm:pt modelId="{3E351909-C0C6-4A85-834C-EE54B7BC1F18}" type="pres">
      <dgm:prSet presAssocID="{4032C8F9-5AE7-4904-A6E9-617705A6BDB6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D2BEE32-DE2B-4132-AA50-002BC35350D1}" type="pres">
      <dgm:prSet presAssocID="{4032C8F9-5AE7-4904-A6E9-617705A6BDB6}" presName="rootComposite" presStyleCnt="0"/>
      <dgm:spPr/>
      <dgm:t>
        <a:bodyPr/>
        <a:lstStyle/>
        <a:p>
          <a:endParaRPr lang="en-US"/>
        </a:p>
      </dgm:t>
    </dgm:pt>
    <dgm:pt modelId="{3C00D984-511C-41A3-BE7E-75741064E17A}" type="pres">
      <dgm:prSet presAssocID="{4032C8F9-5AE7-4904-A6E9-617705A6BDB6}" presName="rootText" presStyleLbl="node3" presStyleIdx="3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58CE15-E6DC-4E47-BB69-56821050758F}" type="pres">
      <dgm:prSet presAssocID="{4032C8F9-5AE7-4904-A6E9-617705A6BDB6}" presName="rootConnector" presStyleLbl="node3" presStyleIdx="3" presStyleCnt="9"/>
      <dgm:spPr/>
      <dgm:t>
        <a:bodyPr/>
        <a:lstStyle/>
        <a:p>
          <a:endParaRPr lang="en-US"/>
        </a:p>
      </dgm:t>
    </dgm:pt>
    <dgm:pt modelId="{36676036-8D8A-4F22-AFF6-B0A1352CED90}" type="pres">
      <dgm:prSet presAssocID="{4032C8F9-5AE7-4904-A6E9-617705A6BDB6}" presName="hierChild4" presStyleCnt="0"/>
      <dgm:spPr/>
      <dgm:t>
        <a:bodyPr/>
        <a:lstStyle/>
        <a:p>
          <a:endParaRPr lang="en-US"/>
        </a:p>
      </dgm:t>
    </dgm:pt>
    <dgm:pt modelId="{79EDB50A-0EF4-4406-8A10-27AE73A41432}" type="pres">
      <dgm:prSet presAssocID="{4032C8F9-5AE7-4904-A6E9-617705A6BDB6}" presName="hierChild5" presStyleCnt="0"/>
      <dgm:spPr/>
      <dgm:t>
        <a:bodyPr/>
        <a:lstStyle/>
        <a:p>
          <a:endParaRPr lang="en-US"/>
        </a:p>
      </dgm:t>
    </dgm:pt>
    <dgm:pt modelId="{24028CDA-4AB9-4567-9B6C-B3295CAD470C}" type="pres">
      <dgm:prSet presAssocID="{4382AC85-5942-49A4-AA4A-30BFAFEE1338}" presName="Name37" presStyleLbl="parChTrans1D3" presStyleIdx="4" presStyleCnt="9"/>
      <dgm:spPr/>
      <dgm:t>
        <a:bodyPr/>
        <a:lstStyle/>
        <a:p>
          <a:endParaRPr lang="en-US"/>
        </a:p>
      </dgm:t>
    </dgm:pt>
    <dgm:pt modelId="{B137CBAF-D5C9-4C05-A435-A04688615570}" type="pres">
      <dgm:prSet presAssocID="{CA896B03-BB38-42A1-97DD-6AD7855AB10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B37FC2A-8BFE-49E9-8E27-782AF08FF4F6}" type="pres">
      <dgm:prSet presAssocID="{CA896B03-BB38-42A1-97DD-6AD7855AB104}" presName="rootComposite" presStyleCnt="0"/>
      <dgm:spPr/>
      <dgm:t>
        <a:bodyPr/>
        <a:lstStyle/>
        <a:p>
          <a:endParaRPr lang="en-US"/>
        </a:p>
      </dgm:t>
    </dgm:pt>
    <dgm:pt modelId="{51B4C24B-7721-4AA1-B8B4-6438EEDC5631}" type="pres">
      <dgm:prSet presAssocID="{CA896B03-BB38-42A1-97DD-6AD7855AB104}" presName="rootText" presStyleLbl="node3" presStyleIdx="4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BC3A55-972A-4E7F-94D7-8D2159666713}" type="pres">
      <dgm:prSet presAssocID="{CA896B03-BB38-42A1-97DD-6AD7855AB104}" presName="rootConnector" presStyleLbl="node3" presStyleIdx="4" presStyleCnt="9"/>
      <dgm:spPr/>
      <dgm:t>
        <a:bodyPr/>
        <a:lstStyle/>
        <a:p>
          <a:endParaRPr lang="en-US"/>
        </a:p>
      </dgm:t>
    </dgm:pt>
    <dgm:pt modelId="{753C0A8F-5BF0-4D71-8163-69F37836BB9B}" type="pres">
      <dgm:prSet presAssocID="{CA896B03-BB38-42A1-97DD-6AD7855AB104}" presName="hierChild4" presStyleCnt="0"/>
      <dgm:spPr/>
      <dgm:t>
        <a:bodyPr/>
        <a:lstStyle/>
        <a:p>
          <a:endParaRPr lang="en-US"/>
        </a:p>
      </dgm:t>
    </dgm:pt>
    <dgm:pt modelId="{D76153A4-3640-4BF5-8FF8-4D0460BDECA0}" type="pres">
      <dgm:prSet presAssocID="{CA896B03-BB38-42A1-97DD-6AD7855AB104}" presName="hierChild5" presStyleCnt="0"/>
      <dgm:spPr/>
      <dgm:t>
        <a:bodyPr/>
        <a:lstStyle/>
        <a:p>
          <a:endParaRPr lang="en-US"/>
        </a:p>
      </dgm:t>
    </dgm:pt>
    <dgm:pt modelId="{F34E7C52-1010-437D-AC25-449166BD7297}" type="pres">
      <dgm:prSet presAssocID="{85BCEBAE-8B9E-4652-8A2A-10545A88A548}" presName="Name37" presStyleLbl="parChTrans1D3" presStyleIdx="5" presStyleCnt="9"/>
      <dgm:spPr/>
      <dgm:t>
        <a:bodyPr/>
        <a:lstStyle/>
        <a:p>
          <a:endParaRPr lang="en-US"/>
        </a:p>
      </dgm:t>
    </dgm:pt>
    <dgm:pt modelId="{60E380CA-6EA8-4AA7-B7E3-8F592A23B205}" type="pres">
      <dgm:prSet presAssocID="{C80B8653-D48D-43E1-95C7-2DA72134E0E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8B35031-E0BD-4830-BA84-38D4041E40DE}" type="pres">
      <dgm:prSet presAssocID="{C80B8653-D48D-43E1-95C7-2DA72134E0ED}" presName="rootComposite" presStyleCnt="0"/>
      <dgm:spPr/>
      <dgm:t>
        <a:bodyPr/>
        <a:lstStyle/>
        <a:p>
          <a:endParaRPr lang="en-US"/>
        </a:p>
      </dgm:t>
    </dgm:pt>
    <dgm:pt modelId="{7A22A28C-E05E-4D91-BB72-7ED24B63A5A3}" type="pres">
      <dgm:prSet presAssocID="{C80B8653-D48D-43E1-95C7-2DA72134E0ED}" presName="rootText" presStyleLbl="node3" presStyleIdx="5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F99F5D-BC6A-4343-B037-2BF459410D05}" type="pres">
      <dgm:prSet presAssocID="{C80B8653-D48D-43E1-95C7-2DA72134E0ED}" presName="rootConnector" presStyleLbl="node3" presStyleIdx="5" presStyleCnt="9"/>
      <dgm:spPr/>
      <dgm:t>
        <a:bodyPr/>
        <a:lstStyle/>
        <a:p>
          <a:endParaRPr lang="en-US"/>
        </a:p>
      </dgm:t>
    </dgm:pt>
    <dgm:pt modelId="{56B55569-67AF-4BE6-B10A-68A82D0A4C3A}" type="pres">
      <dgm:prSet presAssocID="{C80B8653-D48D-43E1-95C7-2DA72134E0ED}" presName="hierChild4" presStyleCnt="0"/>
      <dgm:spPr/>
      <dgm:t>
        <a:bodyPr/>
        <a:lstStyle/>
        <a:p>
          <a:endParaRPr lang="en-US"/>
        </a:p>
      </dgm:t>
    </dgm:pt>
    <dgm:pt modelId="{9340C6B4-A1BE-4F68-B26A-30001A7F3375}" type="pres">
      <dgm:prSet presAssocID="{C80B8653-D48D-43E1-95C7-2DA72134E0ED}" presName="hierChild5" presStyleCnt="0"/>
      <dgm:spPr/>
      <dgm:t>
        <a:bodyPr/>
        <a:lstStyle/>
        <a:p>
          <a:endParaRPr lang="en-US"/>
        </a:p>
      </dgm:t>
    </dgm:pt>
    <dgm:pt modelId="{7CEC53C9-DF10-491D-A066-C67C5CC7DE38}" type="pres">
      <dgm:prSet presAssocID="{2F529B3F-2F66-465E-A214-F99C249769FD}" presName="hierChild5" presStyleCnt="0"/>
      <dgm:spPr/>
      <dgm:t>
        <a:bodyPr/>
        <a:lstStyle/>
        <a:p>
          <a:endParaRPr lang="en-US"/>
        </a:p>
      </dgm:t>
    </dgm:pt>
    <dgm:pt modelId="{C20E8633-C7D0-4641-A5BE-73B1F5A81C92}" type="pres">
      <dgm:prSet presAssocID="{ADA8BC25-AA50-4FBB-853E-14A12EB2FCF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371CD007-0189-471B-A323-1969BD7E957C}" type="pres">
      <dgm:prSet presAssocID="{41B1BB18-654B-4344-BA36-8F2FF7EC603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1BCB7C9-58BD-4314-BCB4-C48254B5A2B8}" type="pres">
      <dgm:prSet presAssocID="{41B1BB18-654B-4344-BA36-8F2FF7EC6038}" presName="rootComposite" presStyleCnt="0"/>
      <dgm:spPr/>
      <dgm:t>
        <a:bodyPr/>
        <a:lstStyle/>
        <a:p>
          <a:endParaRPr lang="en-US"/>
        </a:p>
      </dgm:t>
    </dgm:pt>
    <dgm:pt modelId="{9FAFC123-D85F-46C3-B31F-99FD114D87BD}" type="pres">
      <dgm:prSet presAssocID="{41B1BB18-654B-4344-BA36-8F2FF7EC6038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30DC5C-5A6E-431E-8454-9B4765E22666}" type="pres">
      <dgm:prSet presAssocID="{41B1BB18-654B-4344-BA36-8F2FF7EC6038}" presName="rootConnector" presStyleLbl="node2" presStyleIdx="2" presStyleCnt="3"/>
      <dgm:spPr/>
      <dgm:t>
        <a:bodyPr/>
        <a:lstStyle/>
        <a:p>
          <a:endParaRPr lang="en-US"/>
        </a:p>
      </dgm:t>
    </dgm:pt>
    <dgm:pt modelId="{EE217B24-9DE3-4BDB-A61B-CBA8DC408287}" type="pres">
      <dgm:prSet presAssocID="{41B1BB18-654B-4344-BA36-8F2FF7EC6038}" presName="hierChild4" presStyleCnt="0"/>
      <dgm:spPr/>
      <dgm:t>
        <a:bodyPr/>
        <a:lstStyle/>
        <a:p>
          <a:endParaRPr lang="en-US"/>
        </a:p>
      </dgm:t>
    </dgm:pt>
    <dgm:pt modelId="{A558BD2C-EA4A-4AE7-B2E2-36D78F58A93A}" type="pres">
      <dgm:prSet presAssocID="{D50AFC76-2489-4ECC-8878-0C796FA7CDA0}" presName="Name37" presStyleLbl="parChTrans1D3" presStyleIdx="6" presStyleCnt="9"/>
      <dgm:spPr/>
      <dgm:t>
        <a:bodyPr/>
        <a:lstStyle/>
        <a:p>
          <a:endParaRPr lang="en-US"/>
        </a:p>
      </dgm:t>
    </dgm:pt>
    <dgm:pt modelId="{EA5E1381-AEEB-4DD7-B229-045F3041DABE}" type="pres">
      <dgm:prSet presAssocID="{E19287E5-C83B-41F6-BB5C-B67F4307966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818E938-8DE1-4406-B9E7-2E0E6D5E52A7}" type="pres">
      <dgm:prSet presAssocID="{E19287E5-C83B-41F6-BB5C-B67F43079660}" presName="rootComposite" presStyleCnt="0"/>
      <dgm:spPr/>
      <dgm:t>
        <a:bodyPr/>
        <a:lstStyle/>
        <a:p>
          <a:endParaRPr lang="en-US"/>
        </a:p>
      </dgm:t>
    </dgm:pt>
    <dgm:pt modelId="{1A5DAD78-8BDA-41C3-9F5F-0B5CB8960472}" type="pres">
      <dgm:prSet presAssocID="{E19287E5-C83B-41F6-BB5C-B67F43079660}" presName="rootText" presStyleLbl="node3" presStyleIdx="6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9E5893-74C5-479E-94C5-7F8DC3946A85}" type="pres">
      <dgm:prSet presAssocID="{E19287E5-C83B-41F6-BB5C-B67F43079660}" presName="rootConnector" presStyleLbl="node3" presStyleIdx="6" presStyleCnt="9"/>
      <dgm:spPr/>
      <dgm:t>
        <a:bodyPr/>
        <a:lstStyle/>
        <a:p>
          <a:endParaRPr lang="en-US"/>
        </a:p>
      </dgm:t>
    </dgm:pt>
    <dgm:pt modelId="{98AF782B-188B-4523-A0A9-D43091061806}" type="pres">
      <dgm:prSet presAssocID="{E19287E5-C83B-41F6-BB5C-B67F43079660}" presName="hierChild4" presStyleCnt="0"/>
      <dgm:spPr/>
      <dgm:t>
        <a:bodyPr/>
        <a:lstStyle/>
        <a:p>
          <a:endParaRPr lang="en-US"/>
        </a:p>
      </dgm:t>
    </dgm:pt>
    <dgm:pt modelId="{43960899-C036-48D3-937F-CEE24711D56D}" type="pres">
      <dgm:prSet presAssocID="{E19287E5-C83B-41F6-BB5C-B67F43079660}" presName="hierChild5" presStyleCnt="0"/>
      <dgm:spPr/>
      <dgm:t>
        <a:bodyPr/>
        <a:lstStyle/>
        <a:p>
          <a:endParaRPr lang="en-US"/>
        </a:p>
      </dgm:t>
    </dgm:pt>
    <dgm:pt modelId="{569A3CDC-3CE7-4133-AD0D-2F55808D8C4C}" type="pres">
      <dgm:prSet presAssocID="{513CA878-7A48-43BA-9A27-E49A3D3327B2}" presName="Name37" presStyleLbl="parChTrans1D3" presStyleIdx="7" presStyleCnt="9"/>
      <dgm:spPr/>
      <dgm:t>
        <a:bodyPr/>
        <a:lstStyle/>
        <a:p>
          <a:endParaRPr lang="en-US"/>
        </a:p>
      </dgm:t>
    </dgm:pt>
    <dgm:pt modelId="{894C2783-E36C-4A58-A407-346EE85B45AB}" type="pres">
      <dgm:prSet presAssocID="{DD80C008-6361-4E51-99F1-1B98AC34467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B851F7E-EF74-4C99-9307-2ED3858289FC}" type="pres">
      <dgm:prSet presAssocID="{DD80C008-6361-4E51-99F1-1B98AC344670}" presName="rootComposite" presStyleCnt="0"/>
      <dgm:spPr/>
      <dgm:t>
        <a:bodyPr/>
        <a:lstStyle/>
        <a:p>
          <a:endParaRPr lang="en-US"/>
        </a:p>
      </dgm:t>
    </dgm:pt>
    <dgm:pt modelId="{7851FE21-E821-4B30-89F5-6312BB17B4F3}" type="pres">
      <dgm:prSet presAssocID="{DD80C008-6361-4E51-99F1-1B98AC344670}" presName="rootText" presStyleLbl="node3" presStyleIdx="7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12A538-2744-4247-AD6F-BE1AC2F8A2AE}" type="pres">
      <dgm:prSet presAssocID="{DD80C008-6361-4E51-99F1-1B98AC344670}" presName="rootConnector" presStyleLbl="node3" presStyleIdx="7" presStyleCnt="9"/>
      <dgm:spPr/>
      <dgm:t>
        <a:bodyPr/>
        <a:lstStyle/>
        <a:p>
          <a:endParaRPr lang="en-US"/>
        </a:p>
      </dgm:t>
    </dgm:pt>
    <dgm:pt modelId="{798A7109-ECE9-4C5B-A641-57404996B738}" type="pres">
      <dgm:prSet presAssocID="{DD80C008-6361-4E51-99F1-1B98AC344670}" presName="hierChild4" presStyleCnt="0"/>
      <dgm:spPr/>
      <dgm:t>
        <a:bodyPr/>
        <a:lstStyle/>
        <a:p>
          <a:endParaRPr lang="en-US"/>
        </a:p>
      </dgm:t>
    </dgm:pt>
    <dgm:pt modelId="{9895045A-595A-4418-9A2B-6C3B9940D3F5}" type="pres">
      <dgm:prSet presAssocID="{DD80C008-6361-4E51-99F1-1B98AC344670}" presName="hierChild5" presStyleCnt="0"/>
      <dgm:spPr/>
      <dgm:t>
        <a:bodyPr/>
        <a:lstStyle/>
        <a:p>
          <a:endParaRPr lang="en-US"/>
        </a:p>
      </dgm:t>
    </dgm:pt>
    <dgm:pt modelId="{EBF22553-3538-4509-AFD4-4046130B5548}" type="pres">
      <dgm:prSet presAssocID="{CB98F943-0AA5-4EC8-83C2-5F49503F8749}" presName="Name37" presStyleLbl="parChTrans1D3" presStyleIdx="8" presStyleCnt="9"/>
      <dgm:spPr/>
      <dgm:t>
        <a:bodyPr/>
        <a:lstStyle/>
        <a:p>
          <a:endParaRPr lang="en-US"/>
        </a:p>
      </dgm:t>
    </dgm:pt>
    <dgm:pt modelId="{44705B3D-4B21-4AE1-9706-B9985A48E093}" type="pres">
      <dgm:prSet presAssocID="{D06F404B-D7BE-4526-8D82-2E645C757EC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D33CFCE-02E7-4FCC-B5D7-2CA5A73F48C8}" type="pres">
      <dgm:prSet presAssocID="{D06F404B-D7BE-4526-8D82-2E645C757EC5}" presName="rootComposite" presStyleCnt="0"/>
      <dgm:spPr/>
      <dgm:t>
        <a:bodyPr/>
        <a:lstStyle/>
        <a:p>
          <a:endParaRPr lang="en-US"/>
        </a:p>
      </dgm:t>
    </dgm:pt>
    <dgm:pt modelId="{8DF86BB8-0975-45A3-A603-0024C973F161}" type="pres">
      <dgm:prSet presAssocID="{D06F404B-D7BE-4526-8D82-2E645C757EC5}" presName="rootText" presStyleLbl="node3" presStyleIdx="8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26FA08-FD65-410C-B3E1-63508210DC0A}" type="pres">
      <dgm:prSet presAssocID="{D06F404B-D7BE-4526-8D82-2E645C757EC5}" presName="rootConnector" presStyleLbl="node3" presStyleIdx="8" presStyleCnt="9"/>
      <dgm:spPr/>
      <dgm:t>
        <a:bodyPr/>
        <a:lstStyle/>
        <a:p>
          <a:endParaRPr lang="en-US"/>
        </a:p>
      </dgm:t>
    </dgm:pt>
    <dgm:pt modelId="{A0FDDF08-4364-4992-9630-7707109373F5}" type="pres">
      <dgm:prSet presAssocID="{D06F404B-D7BE-4526-8D82-2E645C757EC5}" presName="hierChild4" presStyleCnt="0"/>
      <dgm:spPr/>
      <dgm:t>
        <a:bodyPr/>
        <a:lstStyle/>
        <a:p>
          <a:endParaRPr lang="en-US"/>
        </a:p>
      </dgm:t>
    </dgm:pt>
    <dgm:pt modelId="{18CB56C6-1134-4DC2-8E3F-AAE587B52B64}" type="pres">
      <dgm:prSet presAssocID="{D06F404B-D7BE-4526-8D82-2E645C757EC5}" presName="hierChild5" presStyleCnt="0"/>
      <dgm:spPr/>
      <dgm:t>
        <a:bodyPr/>
        <a:lstStyle/>
        <a:p>
          <a:endParaRPr lang="en-US"/>
        </a:p>
      </dgm:t>
    </dgm:pt>
    <dgm:pt modelId="{F9A8924E-72AB-4BB6-9E16-3122FE38A1FD}" type="pres">
      <dgm:prSet presAssocID="{41B1BB18-654B-4344-BA36-8F2FF7EC6038}" presName="hierChild5" presStyleCnt="0"/>
      <dgm:spPr/>
      <dgm:t>
        <a:bodyPr/>
        <a:lstStyle/>
        <a:p>
          <a:endParaRPr lang="en-US"/>
        </a:p>
      </dgm:t>
    </dgm:pt>
    <dgm:pt modelId="{62850FBC-39B3-4215-AEE8-AAB4BBEBE3E2}" type="pres">
      <dgm:prSet presAssocID="{69B41D1A-35EA-4FA8-B8D7-E35C83D88EBA}" presName="hierChild3" presStyleCnt="0"/>
      <dgm:spPr/>
      <dgm:t>
        <a:bodyPr/>
        <a:lstStyle/>
        <a:p>
          <a:endParaRPr lang="en-US"/>
        </a:p>
      </dgm:t>
    </dgm:pt>
  </dgm:ptLst>
  <dgm:cxnLst>
    <dgm:cxn modelId="{0517C928-8616-42DF-B7CC-5189315FC5E8}" type="presOf" srcId="{E19287E5-C83B-41F6-BB5C-B67F43079660}" destId="{1A5DAD78-8BDA-41C3-9F5F-0B5CB8960472}" srcOrd="0" destOrd="0" presId="urn:microsoft.com/office/officeart/2005/8/layout/orgChart1"/>
    <dgm:cxn modelId="{E5C4774D-65F9-483D-A45F-266CF9FE0F48}" type="presOf" srcId="{2F529B3F-2F66-465E-A214-F99C249769FD}" destId="{D69E6D29-8D9A-4B9C-A600-1AD432307D4B}" srcOrd="1" destOrd="0" presId="urn:microsoft.com/office/officeart/2005/8/layout/orgChart1"/>
    <dgm:cxn modelId="{6E048B25-F730-4821-B328-0AAF5575CB73}" type="presOf" srcId="{41B1BB18-654B-4344-BA36-8F2FF7EC6038}" destId="{F930DC5C-5A6E-431E-8454-9B4765E22666}" srcOrd="1" destOrd="0" presId="urn:microsoft.com/office/officeart/2005/8/layout/orgChart1"/>
    <dgm:cxn modelId="{D23156E3-D731-496B-9B80-BDFEF457F3FB}" type="presOf" srcId="{C80B8653-D48D-43E1-95C7-2DA72134E0ED}" destId="{30F99F5D-BC6A-4343-B037-2BF459410D05}" srcOrd="1" destOrd="0" presId="urn:microsoft.com/office/officeart/2005/8/layout/orgChart1"/>
    <dgm:cxn modelId="{41DA27B2-0D63-4F2C-897C-D07E70C7327E}" type="presOf" srcId="{32A14107-2B06-4ADE-96DC-549193700117}" destId="{0C72350F-891A-4A8D-B12C-A98719F47469}" srcOrd="1" destOrd="0" presId="urn:microsoft.com/office/officeart/2005/8/layout/orgChart1"/>
    <dgm:cxn modelId="{2F15734D-1B8B-4381-80AB-D6C856AB9C56}" type="presOf" srcId="{69B41D1A-35EA-4FA8-B8D7-E35C83D88EBA}" destId="{1AAB1907-D79C-4B38-894E-F6E6CDAFA78B}" srcOrd="0" destOrd="0" presId="urn:microsoft.com/office/officeart/2005/8/layout/orgChart1"/>
    <dgm:cxn modelId="{4F5AA0BE-084E-472E-A75A-14962E5FC411}" type="presOf" srcId="{28496FB8-A552-4A41-A589-E084D098C49C}" destId="{7338F65F-C05D-4026-9C57-691408D21B2A}" srcOrd="0" destOrd="0" presId="urn:microsoft.com/office/officeart/2005/8/layout/orgChart1"/>
    <dgm:cxn modelId="{A5E74592-EB3C-42C1-AF65-49DA203E48B0}" type="presOf" srcId="{513CA878-7A48-43BA-9A27-E49A3D3327B2}" destId="{569A3CDC-3CE7-4133-AD0D-2F55808D8C4C}" srcOrd="0" destOrd="0" presId="urn:microsoft.com/office/officeart/2005/8/layout/orgChart1"/>
    <dgm:cxn modelId="{FBD5A2A2-38A6-4525-BAEB-002EA09C3C01}" type="presOf" srcId="{4032C8F9-5AE7-4904-A6E9-617705A6BDB6}" destId="{3C00D984-511C-41A3-BE7E-75741064E17A}" srcOrd="0" destOrd="0" presId="urn:microsoft.com/office/officeart/2005/8/layout/orgChart1"/>
    <dgm:cxn modelId="{AD2D6CE6-0854-4EDE-BA15-DDA59DD7C0CA}" type="presOf" srcId="{0AF088D5-EBA8-4F36-9F99-3770FE701323}" destId="{08E47872-B6D4-4280-B9E5-56AC36B17980}" srcOrd="0" destOrd="0" presId="urn:microsoft.com/office/officeart/2005/8/layout/orgChart1"/>
    <dgm:cxn modelId="{C846711D-55D5-4C43-BF06-81C5E98CDF75}" type="presOf" srcId="{85BCEBAE-8B9E-4652-8A2A-10545A88A548}" destId="{F34E7C52-1010-437D-AC25-449166BD7297}" srcOrd="0" destOrd="0" presId="urn:microsoft.com/office/officeart/2005/8/layout/orgChart1"/>
    <dgm:cxn modelId="{443631C2-E877-47D8-9EF9-90E5671E12EF}" type="presOf" srcId="{AC3AD900-3D59-4EF5-B3B6-B900F357D10E}" destId="{7C0A1046-B51D-4711-AC3F-020F62A478AF}" srcOrd="0" destOrd="0" presId="urn:microsoft.com/office/officeart/2005/8/layout/orgChart1"/>
    <dgm:cxn modelId="{5921429F-87CE-4C81-BC95-DDE46BDB9A63}" type="presOf" srcId="{CA896B03-BB38-42A1-97DD-6AD7855AB104}" destId="{ECBC3A55-972A-4E7F-94D7-8D2159666713}" srcOrd="1" destOrd="0" presId="urn:microsoft.com/office/officeart/2005/8/layout/orgChart1"/>
    <dgm:cxn modelId="{A8555951-5E33-47EF-8915-0FA53210A50A}" srcId="{41B1BB18-654B-4344-BA36-8F2FF7EC6038}" destId="{DD80C008-6361-4E51-99F1-1B98AC344670}" srcOrd="1" destOrd="0" parTransId="{513CA878-7A48-43BA-9A27-E49A3D3327B2}" sibTransId="{A96D64AC-2DFD-4475-A406-021A6512F707}"/>
    <dgm:cxn modelId="{B9AC0A89-2C7C-4911-BAE0-510BE5DA400F}" type="presOf" srcId="{08DB8CDE-0D6A-4508-9726-E8627AAEF15D}" destId="{3A3407B8-7EE6-453D-952F-551FD739BDB2}" srcOrd="0" destOrd="0" presId="urn:microsoft.com/office/officeart/2005/8/layout/orgChart1"/>
    <dgm:cxn modelId="{85DD975E-47C2-4FF0-BC6A-0F0C3B74786D}" type="presOf" srcId="{3020A521-8B8A-4CFF-857E-1B84A22C3D00}" destId="{970707E1-2A26-4D36-BCEE-D5CEFCEBE29B}" srcOrd="1" destOrd="0" presId="urn:microsoft.com/office/officeart/2005/8/layout/orgChart1"/>
    <dgm:cxn modelId="{125066AF-5B8F-4170-BF77-4D015B6C2D82}" srcId="{2F529B3F-2F66-465E-A214-F99C249769FD}" destId="{C80B8653-D48D-43E1-95C7-2DA72134E0ED}" srcOrd="2" destOrd="0" parTransId="{85BCEBAE-8B9E-4652-8A2A-10545A88A548}" sibTransId="{F48F3EFB-AE96-4807-B4A5-6089A6283071}"/>
    <dgm:cxn modelId="{7B09289C-915A-48BD-8D22-327A5DEC19B9}" type="presOf" srcId="{E19287E5-C83B-41F6-BB5C-B67F43079660}" destId="{059E5893-74C5-479E-94C5-7F8DC3946A85}" srcOrd="1" destOrd="0" presId="urn:microsoft.com/office/officeart/2005/8/layout/orgChart1"/>
    <dgm:cxn modelId="{09C636F4-FCFB-4AE3-9DBD-B4B31A30DDE3}" type="presOf" srcId="{41B1BB18-654B-4344-BA36-8F2FF7EC6038}" destId="{9FAFC123-D85F-46C3-B31F-99FD114D87BD}" srcOrd="0" destOrd="0" presId="urn:microsoft.com/office/officeart/2005/8/layout/orgChart1"/>
    <dgm:cxn modelId="{E9C177A7-D144-4CD3-8117-B657F34F4F3B}" type="presOf" srcId="{ADA8BC25-AA50-4FBB-853E-14A12EB2FCFD}" destId="{C20E8633-C7D0-4641-A5BE-73B1F5A81C92}" srcOrd="0" destOrd="0" presId="urn:microsoft.com/office/officeart/2005/8/layout/orgChart1"/>
    <dgm:cxn modelId="{B4D10C7B-4B38-4CEB-A347-B55D2618AF34}" srcId="{41B1BB18-654B-4344-BA36-8F2FF7EC6038}" destId="{D06F404B-D7BE-4526-8D82-2E645C757EC5}" srcOrd="2" destOrd="0" parTransId="{CB98F943-0AA5-4EC8-83C2-5F49503F8749}" sibTransId="{E6EE3F19-38ED-4400-B9D4-BC474139C137}"/>
    <dgm:cxn modelId="{11DF4C81-2D50-42FF-8875-DB029D793535}" type="presOf" srcId="{2F529B3F-2F66-465E-A214-F99C249769FD}" destId="{139A6599-FE53-4D67-8E0C-DDF69E9ABAEF}" srcOrd="0" destOrd="0" presId="urn:microsoft.com/office/officeart/2005/8/layout/orgChart1"/>
    <dgm:cxn modelId="{33A05226-16AC-4DDD-BF3D-3916885DF289}" type="presOf" srcId="{437EFDEF-E602-4C56-99C9-78A876E406ED}" destId="{C0F5CF84-49D6-400A-A4FF-82FC4C935CC5}" srcOrd="0" destOrd="0" presId="urn:microsoft.com/office/officeart/2005/8/layout/orgChart1"/>
    <dgm:cxn modelId="{7950EAA2-AD22-4A20-9A90-09ABB77762A8}" srcId="{69B41D1A-35EA-4FA8-B8D7-E35C83D88EBA}" destId="{2F529B3F-2F66-465E-A214-F99C249769FD}" srcOrd="1" destOrd="0" parTransId="{8F3768C1-C264-4ACB-B85F-DE4C3D504EA4}" sibTransId="{2302DFA8-3FD4-4B7E-97F6-C1D33169B68B}"/>
    <dgm:cxn modelId="{2A391133-6D7E-4CAF-91CB-7E11A2CF497A}" srcId="{32A14107-2B06-4ADE-96DC-549193700117}" destId="{0AF088D5-EBA8-4F36-9F99-3770FE701323}" srcOrd="1" destOrd="0" parTransId="{AC3AD900-3D59-4EF5-B3B6-B900F357D10E}" sibTransId="{CCCA9E37-5CDE-4522-8318-997E58BC824A}"/>
    <dgm:cxn modelId="{946C4A85-751E-4C52-BF96-970535487E67}" type="presOf" srcId="{3020A521-8B8A-4CFF-857E-1B84A22C3D00}" destId="{F68CC518-0BD5-486F-BDB1-BACC65C7A0C2}" srcOrd="0" destOrd="0" presId="urn:microsoft.com/office/officeart/2005/8/layout/orgChart1"/>
    <dgm:cxn modelId="{22BF8099-2A04-47A3-8358-AFB5CBEB49C3}" srcId="{32A14107-2B06-4ADE-96DC-549193700117}" destId="{0F958AB5-4271-4344-AD95-B1374EA400CD}" srcOrd="2" destOrd="0" parTransId="{28496FB8-A552-4A41-A589-E084D098C49C}" sibTransId="{324A89A7-004B-4B54-BC82-2649D93D6E15}"/>
    <dgm:cxn modelId="{75C51E36-1448-4BC2-B1A0-BE3970038FAD}" type="presOf" srcId="{DD80C008-6361-4E51-99F1-1B98AC344670}" destId="{7012A538-2744-4247-AD6F-BE1AC2F8A2AE}" srcOrd="1" destOrd="0" presId="urn:microsoft.com/office/officeart/2005/8/layout/orgChart1"/>
    <dgm:cxn modelId="{BE542E83-34B1-4E39-924E-7B1E039C18FC}" type="presOf" srcId="{4382AC85-5942-49A4-AA4A-30BFAFEE1338}" destId="{24028CDA-4AB9-4567-9B6C-B3295CAD470C}" srcOrd="0" destOrd="0" presId="urn:microsoft.com/office/officeart/2005/8/layout/orgChart1"/>
    <dgm:cxn modelId="{A56FC988-043F-40A8-8130-8332ACA40026}" type="presOf" srcId="{69B41D1A-35EA-4FA8-B8D7-E35C83D88EBA}" destId="{F7F20CF3-11EA-4718-B69C-28AC2F07BB3A}" srcOrd="1" destOrd="0" presId="urn:microsoft.com/office/officeart/2005/8/layout/orgChart1"/>
    <dgm:cxn modelId="{42E6CEC4-023A-48CF-98AB-469808E61724}" srcId="{2F529B3F-2F66-465E-A214-F99C249769FD}" destId="{CA896B03-BB38-42A1-97DD-6AD7855AB104}" srcOrd="1" destOrd="0" parTransId="{4382AC85-5942-49A4-AA4A-30BFAFEE1338}" sibTransId="{1AC86DBE-1070-458C-8045-37A5D0782FDD}"/>
    <dgm:cxn modelId="{7996912C-FD15-4366-983A-1C13ECC989C6}" type="presOf" srcId="{CB98F943-0AA5-4EC8-83C2-5F49503F8749}" destId="{EBF22553-3538-4509-AFD4-4046130B5548}" srcOrd="0" destOrd="0" presId="urn:microsoft.com/office/officeart/2005/8/layout/orgChart1"/>
    <dgm:cxn modelId="{D75A9B57-447B-45FB-B6A0-50762F5C3306}" type="presOf" srcId="{C80B8653-D48D-43E1-95C7-2DA72134E0ED}" destId="{7A22A28C-E05E-4D91-BB72-7ED24B63A5A3}" srcOrd="0" destOrd="0" presId="urn:microsoft.com/office/officeart/2005/8/layout/orgChart1"/>
    <dgm:cxn modelId="{BC938EF4-B1DA-4CFD-BEF1-6447622C02C2}" type="presOf" srcId="{32A14107-2B06-4ADE-96DC-549193700117}" destId="{074CC60D-5F6A-4A92-9026-59E9FB0C126B}" srcOrd="0" destOrd="0" presId="urn:microsoft.com/office/officeart/2005/8/layout/orgChart1"/>
    <dgm:cxn modelId="{2C09E0C2-9AD9-4C6A-B4B3-4BCC92A304BA}" type="presOf" srcId="{15892554-F54C-4BF7-992E-F02D98598AC5}" destId="{A54AF45E-5E67-4943-A4B1-DAE9DCF3A20D}" srcOrd="0" destOrd="0" presId="urn:microsoft.com/office/officeart/2005/8/layout/orgChart1"/>
    <dgm:cxn modelId="{23602C07-0E12-4BA2-B9F6-B36BCCB27158}" type="presOf" srcId="{0AF088D5-EBA8-4F36-9F99-3770FE701323}" destId="{5107D43F-4C25-400D-B003-FC4550B43060}" srcOrd="1" destOrd="0" presId="urn:microsoft.com/office/officeart/2005/8/layout/orgChart1"/>
    <dgm:cxn modelId="{1BDDF276-230C-4582-BFA6-6378A75934C4}" type="presOf" srcId="{D50AFC76-2489-4ECC-8878-0C796FA7CDA0}" destId="{A558BD2C-EA4A-4AE7-B2E2-36D78F58A93A}" srcOrd="0" destOrd="0" presId="urn:microsoft.com/office/officeart/2005/8/layout/orgChart1"/>
    <dgm:cxn modelId="{24AA44DF-09F9-4802-8A73-C51C90BCCC0D}" type="presOf" srcId="{DD80C008-6361-4E51-99F1-1B98AC344670}" destId="{7851FE21-E821-4B30-89F5-6312BB17B4F3}" srcOrd="0" destOrd="0" presId="urn:microsoft.com/office/officeart/2005/8/layout/orgChart1"/>
    <dgm:cxn modelId="{ABE7085D-12DC-4D12-BDD3-A93BD7874C7F}" type="presOf" srcId="{0F958AB5-4271-4344-AD95-B1374EA400CD}" destId="{99296072-3FE0-4E88-BCFE-288789D83F9A}" srcOrd="1" destOrd="0" presId="urn:microsoft.com/office/officeart/2005/8/layout/orgChart1"/>
    <dgm:cxn modelId="{B92DFD4E-EF64-453D-9BF4-6E7AC5FB4C67}" type="presOf" srcId="{0F958AB5-4271-4344-AD95-B1374EA400CD}" destId="{BD6C3949-5CB2-4AE5-BB7C-D6B03F44EE0A}" srcOrd="0" destOrd="0" presId="urn:microsoft.com/office/officeart/2005/8/layout/orgChart1"/>
    <dgm:cxn modelId="{A3D4D358-5B49-40F0-9F02-BD547E7BE7D2}" type="presOf" srcId="{4032C8F9-5AE7-4904-A6E9-617705A6BDB6}" destId="{8958CE15-E6DC-4E47-BB69-56821050758F}" srcOrd="1" destOrd="0" presId="urn:microsoft.com/office/officeart/2005/8/layout/orgChart1"/>
    <dgm:cxn modelId="{1AA61DC1-EB04-4B97-9AAD-61E12CDB1746}" type="presOf" srcId="{A799DDE2-EEA6-4E8A-8BDE-81056C6FD369}" destId="{6DCDD050-3FCC-4BB3-BD1F-710E596474F2}" srcOrd="0" destOrd="0" presId="urn:microsoft.com/office/officeart/2005/8/layout/orgChart1"/>
    <dgm:cxn modelId="{3533368F-F827-4247-968D-874830513401}" srcId="{41B1BB18-654B-4344-BA36-8F2FF7EC6038}" destId="{E19287E5-C83B-41F6-BB5C-B67F43079660}" srcOrd="0" destOrd="0" parTransId="{D50AFC76-2489-4ECC-8878-0C796FA7CDA0}" sibTransId="{E438F900-66F5-49A2-ACE0-6BF4940E72EB}"/>
    <dgm:cxn modelId="{DA3159FC-CCFE-49ED-9571-7F270E4D4508}" srcId="{69B41D1A-35EA-4FA8-B8D7-E35C83D88EBA}" destId="{32A14107-2B06-4ADE-96DC-549193700117}" srcOrd="0" destOrd="0" parTransId="{A799DDE2-EEA6-4E8A-8BDE-81056C6FD369}" sibTransId="{F7BA5FAE-7264-469C-9F7E-C4E8D5FAB596}"/>
    <dgm:cxn modelId="{E86DC50A-C74F-47D8-8342-5D4DF36B86C6}" srcId="{2F529B3F-2F66-465E-A214-F99C249769FD}" destId="{4032C8F9-5AE7-4904-A6E9-617705A6BDB6}" srcOrd="0" destOrd="0" parTransId="{15892554-F54C-4BF7-992E-F02D98598AC5}" sibTransId="{57033197-D517-4C5D-A915-3887C3AD5637}"/>
    <dgm:cxn modelId="{9FE09141-EA40-44B1-8A54-1FD93DD2E161}" type="presOf" srcId="{D06F404B-D7BE-4526-8D82-2E645C757EC5}" destId="{B326FA08-FD65-410C-B3E1-63508210DC0A}" srcOrd="1" destOrd="0" presId="urn:microsoft.com/office/officeart/2005/8/layout/orgChart1"/>
    <dgm:cxn modelId="{032788C5-104F-41FE-8A6D-99324FC713A5}" srcId="{69B41D1A-35EA-4FA8-B8D7-E35C83D88EBA}" destId="{41B1BB18-654B-4344-BA36-8F2FF7EC6038}" srcOrd="2" destOrd="0" parTransId="{ADA8BC25-AA50-4FBB-853E-14A12EB2FCFD}" sibTransId="{56B4EA25-6D74-443C-92E9-301B141196D0}"/>
    <dgm:cxn modelId="{39460754-409B-4D61-B9AA-234E3E664253}" type="presOf" srcId="{8F3768C1-C264-4ACB-B85F-DE4C3D504EA4}" destId="{9ABAD0F1-1F51-4E8F-8BD2-C72C1287778C}" srcOrd="0" destOrd="0" presId="urn:microsoft.com/office/officeart/2005/8/layout/orgChart1"/>
    <dgm:cxn modelId="{2CBADA98-C81A-4A72-9969-A71B0C01B540}" srcId="{08DB8CDE-0D6A-4508-9726-E8627AAEF15D}" destId="{69B41D1A-35EA-4FA8-B8D7-E35C83D88EBA}" srcOrd="0" destOrd="0" parTransId="{EEBB8DBB-A55B-4A8D-B23E-16A4BFEF3499}" sibTransId="{B616D96E-3934-4294-888A-96E8954D8ACA}"/>
    <dgm:cxn modelId="{0778C307-BB5B-4EA1-A307-51F470ED3EAA}" type="presOf" srcId="{D06F404B-D7BE-4526-8D82-2E645C757EC5}" destId="{8DF86BB8-0975-45A3-A603-0024C973F161}" srcOrd="0" destOrd="0" presId="urn:microsoft.com/office/officeart/2005/8/layout/orgChart1"/>
    <dgm:cxn modelId="{B4D7CEF8-388A-44C9-B426-B84562C70271}" srcId="{32A14107-2B06-4ADE-96DC-549193700117}" destId="{3020A521-8B8A-4CFF-857E-1B84A22C3D00}" srcOrd="0" destOrd="0" parTransId="{437EFDEF-E602-4C56-99C9-78A876E406ED}" sibTransId="{21301A03-7A50-4573-A77C-0763CE5D7C57}"/>
    <dgm:cxn modelId="{09B83451-29F7-4492-9C60-D521382A851C}" type="presOf" srcId="{CA896B03-BB38-42A1-97DD-6AD7855AB104}" destId="{51B4C24B-7721-4AA1-B8B4-6438EEDC5631}" srcOrd="0" destOrd="0" presId="urn:microsoft.com/office/officeart/2005/8/layout/orgChart1"/>
    <dgm:cxn modelId="{697D08D6-741F-4A49-8D38-9D11B02EBE86}" type="presParOf" srcId="{3A3407B8-7EE6-453D-952F-551FD739BDB2}" destId="{C8FC1500-BBE9-462D-844B-97FCA7D516D9}" srcOrd="0" destOrd="0" presId="urn:microsoft.com/office/officeart/2005/8/layout/orgChart1"/>
    <dgm:cxn modelId="{E6D5B614-C752-49FD-8B70-2C6910F41F5B}" type="presParOf" srcId="{C8FC1500-BBE9-462D-844B-97FCA7D516D9}" destId="{2757332B-4490-4B54-BC53-415E1D664BC7}" srcOrd="0" destOrd="0" presId="urn:microsoft.com/office/officeart/2005/8/layout/orgChart1"/>
    <dgm:cxn modelId="{4ECA03CD-BEFA-4CCD-B3C3-554F6DEFB2D8}" type="presParOf" srcId="{2757332B-4490-4B54-BC53-415E1D664BC7}" destId="{1AAB1907-D79C-4B38-894E-F6E6CDAFA78B}" srcOrd="0" destOrd="0" presId="urn:microsoft.com/office/officeart/2005/8/layout/orgChart1"/>
    <dgm:cxn modelId="{CFEE029A-0F43-4C7C-991A-BDEB4DBDE6D9}" type="presParOf" srcId="{2757332B-4490-4B54-BC53-415E1D664BC7}" destId="{F7F20CF3-11EA-4718-B69C-28AC2F07BB3A}" srcOrd="1" destOrd="0" presId="urn:microsoft.com/office/officeart/2005/8/layout/orgChart1"/>
    <dgm:cxn modelId="{7A27B9E4-EEFD-4BBD-87BB-41E20735816B}" type="presParOf" srcId="{C8FC1500-BBE9-462D-844B-97FCA7D516D9}" destId="{4B019B4B-D5AF-4C27-A156-8B243BECA522}" srcOrd="1" destOrd="0" presId="urn:microsoft.com/office/officeart/2005/8/layout/orgChart1"/>
    <dgm:cxn modelId="{719C30E4-C548-4CB4-8ABA-3EFA42D3010A}" type="presParOf" srcId="{4B019B4B-D5AF-4C27-A156-8B243BECA522}" destId="{6DCDD050-3FCC-4BB3-BD1F-710E596474F2}" srcOrd="0" destOrd="0" presId="urn:microsoft.com/office/officeart/2005/8/layout/orgChart1"/>
    <dgm:cxn modelId="{1F53781F-77F1-4113-B757-23F6E4455749}" type="presParOf" srcId="{4B019B4B-D5AF-4C27-A156-8B243BECA522}" destId="{612F0E2A-371E-40F0-BA60-2763B4BF3844}" srcOrd="1" destOrd="0" presId="urn:microsoft.com/office/officeart/2005/8/layout/orgChart1"/>
    <dgm:cxn modelId="{D441D7C3-FF12-4A91-90F3-674C98B1AAD4}" type="presParOf" srcId="{612F0E2A-371E-40F0-BA60-2763B4BF3844}" destId="{026E0D8A-F3F9-446E-8B25-D8D26C5738C2}" srcOrd="0" destOrd="0" presId="urn:microsoft.com/office/officeart/2005/8/layout/orgChart1"/>
    <dgm:cxn modelId="{92297359-FAEC-41C5-8821-8EDCDD7B6666}" type="presParOf" srcId="{026E0D8A-F3F9-446E-8B25-D8D26C5738C2}" destId="{074CC60D-5F6A-4A92-9026-59E9FB0C126B}" srcOrd="0" destOrd="0" presId="urn:microsoft.com/office/officeart/2005/8/layout/orgChart1"/>
    <dgm:cxn modelId="{3FCE2A84-3761-483C-B480-FD70926C09D0}" type="presParOf" srcId="{026E0D8A-F3F9-446E-8B25-D8D26C5738C2}" destId="{0C72350F-891A-4A8D-B12C-A98719F47469}" srcOrd="1" destOrd="0" presId="urn:microsoft.com/office/officeart/2005/8/layout/orgChart1"/>
    <dgm:cxn modelId="{46307A01-52FE-4DDA-BF5F-672624FA3C64}" type="presParOf" srcId="{612F0E2A-371E-40F0-BA60-2763B4BF3844}" destId="{A1A76E1B-A36B-47B1-B7C7-E29A09DCB25B}" srcOrd="1" destOrd="0" presId="urn:microsoft.com/office/officeart/2005/8/layout/orgChart1"/>
    <dgm:cxn modelId="{0F021AB5-C491-401A-9DB3-1904067A39C1}" type="presParOf" srcId="{A1A76E1B-A36B-47B1-B7C7-E29A09DCB25B}" destId="{C0F5CF84-49D6-400A-A4FF-82FC4C935CC5}" srcOrd="0" destOrd="0" presId="urn:microsoft.com/office/officeart/2005/8/layout/orgChart1"/>
    <dgm:cxn modelId="{FE8A0E76-BBEF-4C4F-94E5-87FFF876498F}" type="presParOf" srcId="{A1A76E1B-A36B-47B1-B7C7-E29A09DCB25B}" destId="{9672CC91-929F-482C-9B5E-7D03ACDD633D}" srcOrd="1" destOrd="0" presId="urn:microsoft.com/office/officeart/2005/8/layout/orgChart1"/>
    <dgm:cxn modelId="{AE79509E-0611-4E23-B98C-59BE1AEDC898}" type="presParOf" srcId="{9672CC91-929F-482C-9B5E-7D03ACDD633D}" destId="{A053C7C0-400D-43A4-ACB1-869947E0A7B7}" srcOrd="0" destOrd="0" presId="urn:microsoft.com/office/officeart/2005/8/layout/orgChart1"/>
    <dgm:cxn modelId="{7640968C-1EE6-4211-88E7-D60AB1D5AA27}" type="presParOf" srcId="{A053C7C0-400D-43A4-ACB1-869947E0A7B7}" destId="{F68CC518-0BD5-486F-BDB1-BACC65C7A0C2}" srcOrd="0" destOrd="0" presId="urn:microsoft.com/office/officeart/2005/8/layout/orgChart1"/>
    <dgm:cxn modelId="{5309D3B8-BDA1-4A63-81FD-FCE7FB8F2301}" type="presParOf" srcId="{A053C7C0-400D-43A4-ACB1-869947E0A7B7}" destId="{970707E1-2A26-4D36-BCEE-D5CEFCEBE29B}" srcOrd="1" destOrd="0" presId="urn:microsoft.com/office/officeart/2005/8/layout/orgChart1"/>
    <dgm:cxn modelId="{E4AB19B3-64F6-47E3-925F-52A5BF4D6B3C}" type="presParOf" srcId="{9672CC91-929F-482C-9B5E-7D03ACDD633D}" destId="{C47C79C7-09E3-4272-BDC3-FDFF40833569}" srcOrd="1" destOrd="0" presId="urn:microsoft.com/office/officeart/2005/8/layout/orgChart1"/>
    <dgm:cxn modelId="{8D8226E9-86CD-402E-A3A2-0881BD8EC8BF}" type="presParOf" srcId="{9672CC91-929F-482C-9B5E-7D03ACDD633D}" destId="{9C26019D-4E29-43EE-B21E-ADEB06019654}" srcOrd="2" destOrd="0" presId="urn:microsoft.com/office/officeart/2005/8/layout/orgChart1"/>
    <dgm:cxn modelId="{C5477FF9-1F88-4C11-8552-8756540C3624}" type="presParOf" srcId="{A1A76E1B-A36B-47B1-B7C7-E29A09DCB25B}" destId="{7C0A1046-B51D-4711-AC3F-020F62A478AF}" srcOrd="2" destOrd="0" presId="urn:microsoft.com/office/officeart/2005/8/layout/orgChart1"/>
    <dgm:cxn modelId="{9DF920A3-7964-4389-8399-A51735F6D726}" type="presParOf" srcId="{A1A76E1B-A36B-47B1-B7C7-E29A09DCB25B}" destId="{8C4593C8-E303-4401-8B1D-8EF75A3A5162}" srcOrd="3" destOrd="0" presId="urn:microsoft.com/office/officeart/2005/8/layout/orgChart1"/>
    <dgm:cxn modelId="{6501A5EA-FCC9-405D-9FA9-17C36C91CBD0}" type="presParOf" srcId="{8C4593C8-E303-4401-8B1D-8EF75A3A5162}" destId="{525D58E7-9455-4D07-8D76-932EF401C3AC}" srcOrd="0" destOrd="0" presId="urn:microsoft.com/office/officeart/2005/8/layout/orgChart1"/>
    <dgm:cxn modelId="{4A48F8BF-DD5C-4683-BF81-3950FB591EE9}" type="presParOf" srcId="{525D58E7-9455-4D07-8D76-932EF401C3AC}" destId="{08E47872-B6D4-4280-B9E5-56AC36B17980}" srcOrd="0" destOrd="0" presId="urn:microsoft.com/office/officeart/2005/8/layout/orgChart1"/>
    <dgm:cxn modelId="{CE1C30CE-2493-41CB-B2D4-292514DAD147}" type="presParOf" srcId="{525D58E7-9455-4D07-8D76-932EF401C3AC}" destId="{5107D43F-4C25-400D-B003-FC4550B43060}" srcOrd="1" destOrd="0" presId="urn:microsoft.com/office/officeart/2005/8/layout/orgChart1"/>
    <dgm:cxn modelId="{394C13F3-84A2-4392-9313-535FB0F5A98A}" type="presParOf" srcId="{8C4593C8-E303-4401-8B1D-8EF75A3A5162}" destId="{AAB6A90C-D0E8-4FB6-A9EA-9A2EEDC73F3F}" srcOrd="1" destOrd="0" presId="urn:microsoft.com/office/officeart/2005/8/layout/orgChart1"/>
    <dgm:cxn modelId="{5C31438A-7CAF-4C8D-8D49-7EE97416F8F5}" type="presParOf" srcId="{8C4593C8-E303-4401-8B1D-8EF75A3A5162}" destId="{27A18257-8C3F-45B1-9B9E-798CA3616370}" srcOrd="2" destOrd="0" presId="urn:microsoft.com/office/officeart/2005/8/layout/orgChart1"/>
    <dgm:cxn modelId="{474D2CBD-2992-41FF-87F6-D726372505B7}" type="presParOf" srcId="{A1A76E1B-A36B-47B1-B7C7-E29A09DCB25B}" destId="{7338F65F-C05D-4026-9C57-691408D21B2A}" srcOrd="4" destOrd="0" presId="urn:microsoft.com/office/officeart/2005/8/layout/orgChart1"/>
    <dgm:cxn modelId="{D26D14F7-A71F-45AA-95B0-643C56858887}" type="presParOf" srcId="{A1A76E1B-A36B-47B1-B7C7-E29A09DCB25B}" destId="{8329E89E-B848-431B-93AA-BA7DD2870181}" srcOrd="5" destOrd="0" presId="urn:microsoft.com/office/officeart/2005/8/layout/orgChart1"/>
    <dgm:cxn modelId="{A5D42E54-579C-4414-9240-3570C2B7649A}" type="presParOf" srcId="{8329E89E-B848-431B-93AA-BA7DD2870181}" destId="{7689EB07-E4BA-436E-A985-BEB94B9B1E31}" srcOrd="0" destOrd="0" presId="urn:microsoft.com/office/officeart/2005/8/layout/orgChart1"/>
    <dgm:cxn modelId="{7FBFA4AA-8694-419E-ACCD-7AD179EC74A7}" type="presParOf" srcId="{7689EB07-E4BA-436E-A985-BEB94B9B1E31}" destId="{BD6C3949-5CB2-4AE5-BB7C-D6B03F44EE0A}" srcOrd="0" destOrd="0" presId="urn:microsoft.com/office/officeart/2005/8/layout/orgChart1"/>
    <dgm:cxn modelId="{3CC32F13-24E9-4BA3-8C5D-FB7810F1EA0D}" type="presParOf" srcId="{7689EB07-E4BA-436E-A985-BEB94B9B1E31}" destId="{99296072-3FE0-4E88-BCFE-288789D83F9A}" srcOrd="1" destOrd="0" presId="urn:microsoft.com/office/officeart/2005/8/layout/orgChart1"/>
    <dgm:cxn modelId="{7066C1C2-3B28-4F65-8CA8-7FFB5844AA41}" type="presParOf" srcId="{8329E89E-B848-431B-93AA-BA7DD2870181}" destId="{773A7677-DA9A-4A98-A301-FC8AFBE198C6}" srcOrd="1" destOrd="0" presId="urn:microsoft.com/office/officeart/2005/8/layout/orgChart1"/>
    <dgm:cxn modelId="{6C5199B4-36B1-4A8F-928F-766D4E6DC04E}" type="presParOf" srcId="{8329E89E-B848-431B-93AA-BA7DD2870181}" destId="{D35A24DD-8615-49D4-A4DC-83B7A76CC2BD}" srcOrd="2" destOrd="0" presId="urn:microsoft.com/office/officeart/2005/8/layout/orgChart1"/>
    <dgm:cxn modelId="{FB92719A-FB8E-420F-9ACA-97C932D65820}" type="presParOf" srcId="{612F0E2A-371E-40F0-BA60-2763B4BF3844}" destId="{04628C07-7166-4FE4-A9AD-F64D815C7B06}" srcOrd="2" destOrd="0" presId="urn:microsoft.com/office/officeart/2005/8/layout/orgChart1"/>
    <dgm:cxn modelId="{A011F776-0088-449E-B5C8-DCE917BE9C14}" type="presParOf" srcId="{4B019B4B-D5AF-4C27-A156-8B243BECA522}" destId="{9ABAD0F1-1F51-4E8F-8BD2-C72C1287778C}" srcOrd="2" destOrd="0" presId="urn:microsoft.com/office/officeart/2005/8/layout/orgChart1"/>
    <dgm:cxn modelId="{FA192F2C-E5C3-4D44-A328-7A6F21DF6F32}" type="presParOf" srcId="{4B019B4B-D5AF-4C27-A156-8B243BECA522}" destId="{D0D67F84-F477-4DC1-9140-AF10790154FB}" srcOrd="3" destOrd="0" presId="urn:microsoft.com/office/officeart/2005/8/layout/orgChart1"/>
    <dgm:cxn modelId="{7C7EE7A4-FDC4-4F78-B8C6-116AD7278EA2}" type="presParOf" srcId="{D0D67F84-F477-4DC1-9140-AF10790154FB}" destId="{E60F4143-6E82-4B33-AEB9-03A38B7F519C}" srcOrd="0" destOrd="0" presId="urn:microsoft.com/office/officeart/2005/8/layout/orgChart1"/>
    <dgm:cxn modelId="{6010527A-B231-414F-AE26-4FC2CDB415C1}" type="presParOf" srcId="{E60F4143-6E82-4B33-AEB9-03A38B7F519C}" destId="{139A6599-FE53-4D67-8E0C-DDF69E9ABAEF}" srcOrd="0" destOrd="0" presId="urn:microsoft.com/office/officeart/2005/8/layout/orgChart1"/>
    <dgm:cxn modelId="{B638EDA2-BA48-40F4-B9DE-EAB99DE3A355}" type="presParOf" srcId="{E60F4143-6E82-4B33-AEB9-03A38B7F519C}" destId="{D69E6D29-8D9A-4B9C-A600-1AD432307D4B}" srcOrd="1" destOrd="0" presId="urn:microsoft.com/office/officeart/2005/8/layout/orgChart1"/>
    <dgm:cxn modelId="{5661D4F0-3D6D-4544-B9DD-0EFCA523FB8C}" type="presParOf" srcId="{D0D67F84-F477-4DC1-9140-AF10790154FB}" destId="{02EFFFB1-49EC-4807-A999-AF59AEE7EEAB}" srcOrd="1" destOrd="0" presId="urn:microsoft.com/office/officeart/2005/8/layout/orgChart1"/>
    <dgm:cxn modelId="{33866268-2A8F-4317-9A07-F32209EA5C27}" type="presParOf" srcId="{02EFFFB1-49EC-4807-A999-AF59AEE7EEAB}" destId="{A54AF45E-5E67-4943-A4B1-DAE9DCF3A20D}" srcOrd="0" destOrd="0" presId="urn:microsoft.com/office/officeart/2005/8/layout/orgChart1"/>
    <dgm:cxn modelId="{19E5B5EF-18F9-4DCE-BD75-693A9263F2A7}" type="presParOf" srcId="{02EFFFB1-49EC-4807-A999-AF59AEE7EEAB}" destId="{3E351909-C0C6-4A85-834C-EE54B7BC1F18}" srcOrd="1" destOrd="0" presId="urn:microsoft.com/office/officeart/2005/8/layout/orgChart1"/>
    <dgm:cxn modelId="{B4187EE1-779C-41AC-9290-E6729F1A2A40}" type="presParOf" srcId="{3E351909-C0C6-4A85-834C-EE54B7BC1F18}" destId="{AD2BEE32-DE2B-4132-AA50-002BC35350D1}" srcOrd="0" destOrd="0" presId="urn:microsoft.com/office/officeart/2005/8/layout/orgChart1"/>
    <dgm:cxn modelId="{840145B5-A48E-497A-BFB0-BD08BF31483C}" type="presParOf" srcId="{AD2BEE32-DE2B-4132-AA50-002BC35350D1}" destId="{3C00D984-511C-41A3-BE7E-75741064E17A}" srcOrd="0" destOrd="0" presId="urn:microsoft.com/office/officeart/2005/8/layout/orgChart1"/>
    <dgm:cxn modelId="{56C2F164-B2DA-4076-858B-A20533CEA3AC}" type="presParOf" srcId="{AD2BEE32-DE2B-4132-AA50-002BC35350D1}" destId="{8958CE15-E6DC-4E47-BB69-56821050758F}" srcOrd="1" destOrd="0" presId="urn:microsoft.com/office/officeart/2005/8/layout/orgChart1"/>
    <dgm:cxn modelId="{00BC4CB5-B1CB-46FB-91C5-C8F8ACE9EDCC}" type="presParOf" srcId="{3E351909-C0C6-4A85-834C-EE54B7BC1F18}" destId="{36676036-8D8A-4F22-AFF6-B0A1352CED90}" srcOrd="1" destOrd="0" presId="urn:microsoft.com/office/officeart/2005/8/layout/orgChart1"/>
    <dgm:cxn modelId="{90D92813-BC81-4219-8D6C-6DD2D6381A2A}" type="presParOf" srcId="{3E351909-C0C6-4A85-834C-EE54B7BC1F18}" destId="{79EDB50A-0EF4-4406-8A10-27AE73A41432}" srcOrd="2" destOrd="0" presId="urn:microsoft.com/office/officeart/2005/8/layout/orgChart1"/>
    <dgm:cxn modelId="{596C543B-044C-4784-926A-07C626A79FAD}" type="presParOf" srcId="{02EFFFB1-49EC-4807-A999-AF59AEE7EEAB}" destId="{24028CDA-4AB9-4567-9B6C-B3295CAD470C}" srcOrd="2" destOrd="0" presId="urn:microsoft.com/office/officeart/2005/8/layout/orgChart1"/>
    <dgm:cxn modelId="{51A8CC0B-D26D-4B29-ACAE-95AF58593283}" type="presParOf" srcId="{02EFFFB1-49EC-4807-A999-AF59AEE7EEAB}" destId="{B137CBAF-D5C9-4C05-A435-A04688615570}" srcOrd="3" destOrd="0" presId="urn:microsoft.com/office/officeart/2005/8/layout/orgChart1"/>
    <dgm:cxn modelId="{A893A817-48A1-4C75-B113-39C38C1BA5D5}" type="presParOf" srcId="{B137CBAF-D5C9-4C05-A435-A04688615570}" destId="{2B37FC2A-8BFE-49E9-8E27-782AF08FF4F6}" srcOrd="0" destOrd="0" presId="urn:microsoft.com/office/officeart/2005/8/layout/orgChart1"/>
    <dgm:cxn modelId="{B40370BC-04E6-47FB-8456-E0A1B6640739}" type="presParOf" srcId="{2B37FC2A-8BFE-49E9-8E27-782AF08FF4F6}" destId="{51B4C24B-7721-4AA1-B8B4-6438EEDC5631}" srcOrd="0" destOrd="0" presId="urn:microsoft.com/office/officeart/2005/8/layout/orgChart1"/>
    <dgm:cxn modelId="{79B7DB8D-CD55-42CB-AFA1-496614C57590}" type="presParOf" srcId="{2B37FC2A-8BFE-49E9-8E27-782AF08FF4F6}" destId="{ECBC3A55-972A-4E7F-94D7-8D2159666713}" srcOrd="1" destOrd="0" presId="urn:microsoft.com/office/officeart/2005/8/layout/orgChart1"/>
    <dgm:cxn modelId="{4526FE66-3B41-4B67-9044-E9BA95850445}" type="presParOf" srcId="{B137CBAF-D5C9-4C05-A435-A04688615570}" destId="{753C0A8F-5BF0-4D71-8163-69F37836BB9B}" srcOrd="1" destOrd="0" presId="urn:microsoft.com/office/officeart/2005/8/layout/orgChart1"/>
    <dgm:cxn modelId="{B5A8D0F5-B95F-4ECA-B2DB-C80D8A9D12CB}" type="presParOf" srcId="{B137CBAF-D5C9-4C05-A435-A04688615570}" destId="{D76153A4-3640-4BF5-8FF8-4D0460BDECA0}" srcOrd="2" destOrd="0" presId="urn:microsoft.com/office/officeart/2005/8/layout/orgChart1"/>
    <dgm:cxn modelId="{7B3E07F6-6010-4793-A06C-50E5B1B9DA5C}" type="presParOf" srcId="{02EFFFB1-49EC-4807-A999-AF59AEE7EEAB}" destId="{F34E7C52-1010-437D-AC25-449166BD7297}" srcOrd="4" destOrd="0" presId="urn:microsoft.com/office/officeart/2005/8/layout/orgChart1"/>
    <dgm:cxn modelId="{BB64B3A4-1794-43D4-AA21-673B9F185F87}" type="presParOf" srcId="{02EFFFB1-49EC-4807-A999-AF59AEE7EEAB}" destId="{60E380CA-6EA8-4AA7-B7E3-8F592A23B205}" srcOrd="5" destOrd="0" presId="urn:microsoft.com/office/officeart/2005/8/layout/orgChart1"/>
    <dgm:cxn modelId="{A86765F1-5D2E-44D0-B6F8-C9DA5BA64B6D}" type="presParOf" srcId="{60E380CA-6EA8-4AA7-B7E3-8F592A23B205}" destId="{E8B35031-E0BD-4830-BA84-38D4041E40DE}" srcOrd="0" destOrd="0" presId="urn:microsoft.com/office/officeart/2005/8/layout/orgChart1"/>
    <dgm:cxn modelId="{145E9E07-7A6C-4D7C-BA74-919532E469E9}" type="presParOf" srcId="{E8B35031-E0BD-4830-BA84-38D4041E40DE}" destId="{7A22A28C-E05E-4D91-BB72-7ED24B63A5A3}" srcOrd="0" destOrd="0" presId="urn:microsoft.com/office/officeart/2005/8/layout/orgChart1"/>
    <dgm:cxn modelId="{04839962-C58F-4E6D-A301-60E156E52094}" type="presParOf" srcId="{E8B35031-E0BD-4830-BA84-38D4041E40DE}" destId="{30F99F5D-BC6A-4343-B037-2BF459410D05}" srcOrd="1" destOrd="0" presId="urn:microsoft.com/office/officeart/2005/8/layout/orgChart1"/>
    <dgm:cxn modelId="{E2D95C3C-F04D-4E0D-ACFF-670B73854732}" type="presParOf" srcId="{60E380CA-6EA8-4AA7-B7E3-8F592A23B205}" destId="{56B55569-67AF-4BE6-B10A-68A82D0A4C3A}" srcOrd="1" destOrd="0" presId="urn:microsoft.com/office/officeart/2005/8/layout/orgChart1"/>
    <dgm:cxn modelId="{1FC86E1A-DC65-4937-8891-8B62A6CE2AD3}" type="presParOf" srcId="{60E380CA-6EA8-4AA7-B7E3-8F592A23B205}" destId="{9340C6B4-A1BE-4F68-B26A-30001A7F3375}" srcOrd="2" destOrd="0" presId="urn:microsoft.com/office/officeart/2005/8/layout/orgChart1"/>
    <dgm:cxn modelId="{3FB06509-5C11-46A4-A275-C6D59E74103A}" type="presParOf" srcId="{D0D67F84-F477-4DC1-9140-AF10790154FB}" destId="{7CEC53C9-DF10-491D-A066-C67C5CC7DE38}" srcOrd="2" destOrd="0" presId="urn:microsoft.com/office/officeart/2005/8/layout/orgChart1"/>
    <dgm:cxn modelId="{F29AFCB7-AF2A-428A-9869-52AB8E83C336}" type="presParOf" srcId="{4B019B4B-D5AF-4C27-A156-8B243BECA522}" destId="{C20E8633-C7D0-4641-A5BE-73B1F5A81C92}" srcOrd="4" destOrd="0" presId="urn:microsoft.com/office/officeart/2005/8/layout/orgChart1"/>
    <dgm:cxn modelId="{30FFB4AD-DEE0-46BD-8D60-0DC5D363FBBC}" type="presParOf" srcId="{4B019B4B-D5AF-4C27-A156-8B243BECA522}" destId="{371CD007-0189-471B-A323-1969BD7E957C}" srcOrd="5" destOrd="0" presId="urn:microsoft.com/office/officeart/2005/8/layout/orgChart1"/>
    <dgm:cxn modelId="{DB1191D4-797E-4E88-B7FA-F9DA7C1559DA}" type="presParOf" srcId="{371CD007-0189-471B-A323-1969BD7E957C}" destId="{D1BCB7C9-58BD-4314-BCB4-C48254B5A2B8}" srcOrd="0" destOrd="0" presId="urn:microsoft.com/office/officeart/2005/8/layout/orgChart1"/>
    <dgm:cxn modelId="{D792399E-D8BF-4708-9A14-3E8117BF7224}" type="presParOf" srcId="{D1BCB7C9-58BD-4314-BCB4-C48254B5A2B8}" destId="{9FAFC123-D85F-46C3-B31F-99FD114D87BD}" srcOrd="0" destOrd="0" presId="urn:microsoft.com/office/officeart/2005/8/layout/orgChart1"/>
    <dgm:cxn modelId="{732A88C1-75BD-4341-A9A2-83180979097F}" type="presParOf" srcId="{D1BCB7C9-58BD-4314-BCB4-C48254B5A2B8}" destId="{F930DC5C-5A6E-431E-8454-9B4765E22666}" srcOrd="1" destOrd="0" presId="urn:microsoft.com/office/officeart/2005/8/layout/orgChart1"/>
    <dgm:cxn modelId="{E26031B3-A927-4217-9515-856577AA1FD8}" type="presParOf" srcId="{371CD007-0189-471B-A323-1969BD7E957C}" destId="{EE217B24-9DE3-4BDB-A61B-CBA8DC408287}" srcOrd="1" destOrd="0" presId="urn:microsoft.com/office/officeart/2005/8/layout/orgChart1"/>
    <dgm:cxn modelId="{6A325052-E61F-4A12-9F99-789F27CD0DAC}" type="presParOf" srcId="{EE217B24-9DE3-4BDB-A61B-CBA8DC408287}" destId="{A558BD2C-EA4A-4AE7-B2E2-36D78F58A93A}" srcOrd="0" destOrd="0" presId="urn:microsoft.com/office/officeart/2005/8/layout/orgChart1"/>
    <dgm:cxn modelId="{BF5AAAF2-C7A8-46C8-B14A-DF31CCF0A800}" type="presParOf" srcId="{EE217B24-9DE3-4BDB-A61B-CBA8DC408287}" destId="{EA5E1381-AEEB-4DD7-B229-045F3041DABE}" srcOrd="1" destOrd="0" presId="urn:microsoft.com/office/officeart/2005/8/layout/orgChart1"/>
    <dgm:cxn modelId="{EF41F0EC-D550-4AC3-879A-638BC48B356C}" type="presParOf" srcId="{EA5E1381-AEEB-4DD7-B229-045F3041DABE}" destId="{C818E938-8DE1-4406-B9E7-2E0E6D5E52A7}" srcOrd="0" destOrd="0" presId="urn:microsoft.com/office/officeart/2005/8/layout/orgChart1"/>
    <dgm:cxn modelId="{B66A620F-AA63-4072-9E55-6578A409FDE0}" type="presParOf" srcId="{C818E938-8DE1-4406-B9E7-2E0E6D5E52A7}" destId="{1A5DAD78-8BDA-41C3-9F5F-0B5CB8960472}" srcOrd="0" destOrd="0" presId="urn:microsoft.com/office/officeart/2005/8/layout/orgChart1"/>
    <dgm:cxn modelId="{941D74C9-1619-4351-ACFD-C0A9D55B665C}" type="presParOf" srcId="{C818E938-8DE1-4406-B9E7-2E0E6D5E52A7}" destId="{059E5893-74C5-479E-94C5-7F8DC3946A85}" srcOrd="1" destOrd="0" presId="urn:microsoft.com/office/officeart/2005/8/layout/orgChart1"/>
    <dgm:cxn modelId="{D1209D55-879F-466C-B94F-D365684B84D5}" type="presParOf" srcId="{EA5E1381-AEEB-4DD7-B229-045F3041DABE}" destId="{98AF782B-188B-4523-A0A9-D43091061806}" srcOrd="1" destOrd="0" presId="urn:microsoft.com/office/officeart/2005/8/layout/orgChart1"/>
    <dgm:cxn modelId="{D6E575BF-ECDD-4183-96C9-C997EA92AC1C}" type="presParOf" srcId="{EA5E1381-AEEB-4DD7-B229-045F3041DABE}" destId="{43960899-C036-48D3-937F-CEE24711D56D}" srcOrd="2" destOrd="0" presId="urn:microsoft.com/office/officeart/2005/8/layout/orgChart1"/>
    <dgm:cxn modelId="{A1367EC6-C7E7-48D3-ABE7-80DDAC5B8628}" type="presParOf" srcId="{EE217B24-9DE3-4BDB-A61B-CBA8DC408287}" destId="{569A3CDC-3CE7-4133-AD0D-2F55808D8C4C}" srcOrd="2" destOrd="0" presId="urn:microsoft.com/office/officeart/2005/8/layout/orgChart1"/>
    <dgm:cxn modelId="{D5C63EDC-6FFD-4558-AFCC-659F83EB0CFF}" type="presParOf" srcId="{EE217B24-9DE3-4BDB-A61B-CBA8DC408287}" destId="{894C2783-E36C-4A58-A407-346EE85B45AB}" srcOrd="3" destOrd="0" presId="urn:microsoft.com/office/officeart/2005/8/layout/orgChart1"/>
    <dgm:cxn modelId="{C9FF4AAF-E6D7-4846-8B0F-1DE695349EB4}" type="presParOf" srcId="{894C2783-E36C-4A58-A407-346EE85B45AB}" destId="{5B851F7E-EF74-4C99-9307-2ED3858289FC}" srcOrd="0" destOrd="0" presId="urn:microsoft.com/office/officeart/2005/8/layout/orgChart1"/>
    <dgm:cxn modelId="{BD45862F-7B35-470A-B6BE-248A3911CD08}" type="presParOf" srcId="{5B851F7E-EF74-4C99-9307-2ED3858289FC}" destId="{7851FE21-E821-4B30-89F5-6312BB17B4F3}" srcOrd="0" destOrd="0" presId="urn:microsoft.com/office/officeart/2005/8/layout/orgChart1"/>
    <dgm:cxn modelId="{1F2B427C-1D27-46B1-8E2B-9A037A46E705}" type="presParOf" srcId="{5B851F7E-EF74-4C99-9307-2ED3858289FC}" destId="{7012A538-2744-4247-AD6F-BE1AC2F8A2AE}" srcOrd="1" destOrd="0" presId="urn:microsoft.com/office/officeart/2005/8/layout/orgChart1"/>
    <dgm:cxn modelId="{7F6254FB-E847-47F1-89B0-2DB629A328B7}" type="presParOf" srcId="{894C2783-E36C-4A58-A407-346EE85B45AB}" destId="{798A7109-ECE9-4C5B-A641-57404996B738}" srcOrd="1" destOrd="0" presId="urn:microsoft.com/office/officeart/2005/8/layout/orgChart1"/>
    <dgm:cxn modelId="{12BA0909-CB58-4C8C-92F5-A6B5F101A575}" type="presParOf" srcId="{894C2783-E36C-4A58-A407-346EE85B45AB}" destId="{9895045A-595A-4418-9A2B-6C3B9940D3F5}" srcOrd="2" destOrd="0" presId="urn:microsoft.com/office/officeart/2005/8/layout/orgChart1"/>
    <dgm:cxn modelId="{C5CB56EF-297F-4DD5-87C7-C1A89690CAC6}" type="presParOf" srcId="{EE217B24-9DE3-4BDB-A61B-CBA8DC408287}" destId="{EBF22553-3538-4509-AFD4-4046130B5548}" srcOrd="4" destOrd="0" presId="urn:microsoft.com/office/officeart/2005/8/layout/orgChart1"/>
    <dgm:cxn modelId="{BA8EDA03-D149-4A38-8F76-5C94C75F9408}" type="presParOf" srcId="{EE217B24-9DE3-4BDB-A61B-CBA8DC408287}" destId="{44705B3D-4B21-4AE1-9706-B9985A48E093}" srcOrd="5" destOrd="0" presId="urn:microsoft.com/office/officeart/2005/8/layout/orgChart1"/>
    <dgm:cxn modelId="{3271237D-B3EC-4C13-8211-527AFD4F1FB0}" type="presParOf" srcId="{44705B3D-4B21-4AE1-9706-B9985A48E093}" destId="{9D33CFCE-02E7-4FCC-B5D7-2CA5A73F48C8}" srcOrd="0" destOrd="0" presId="urn:microsoft.com/office/officeart/2005/8/layout/orgChart1"/>
    <dgm:cxn modelId="{115E8AAE-4562-4EE4-807B-313625763B2C}" type="presParOf" srcId="{9D33CFCE-02E7-4FCC-B5D7-2CA5A73F48C8}" destId="{8DF86BB8-0975-45A3-A603-0024C973F161}" srcOrd="0" destOrd="0" presId="urn:microsoft.com/office/officeart/2005/8/layout/orgChart1"/>
    <dgm:cxn modelId="{0BAFC2CB-9AA6-4FC0-8B20-E320CB7002FB}" type="presParOf" srcId="{9D33CFCE-02E7-4FCC-B5D7-2CA5A73F48C8}" destId="{B326FA08-FD65-410C-B3E1-63508210DC0A}" srcOrd="1" destOrd="0" presId="urn:microsoft.com/office/officeart/2005/8/layout/orgChart1"/>
    <dgm:cxn modelId="{216CA376-8FDA-4087-AF8B-B629A7749B4E}" type="presParOf" srcId="{44705B3D-4B21-4AE1-9706-B9985A48E093}" destId="{A0FDDF08-4364-4992-9630-7707109373F5}" srcOrd="1" destOrd="0" presId="urn:microsoft.com/office/officeart/2005/8/layout/orgChart1"/>
    <dgm:cxn modelId="{EB52900D-D015-4193-B12E-61B7D5E316DC}" type="presParOf" srcId="{44705B3D-4B21-4AE1-9706-B9985A48E093}" destId="{18CB56C6-1134-4DC2-8E3F-AAE587B52B64}" srcOrd="2" destOrd="0" presId="urn:microsoft.com/office/officeart/2005/8/layout/orgChart1"/>
    <dgm:cxn modelId="{D2F29BCA-9469-4BD1-AE13-34604EA7B5FE}" type="presParOf" srcId="{371CD007-0189-471B-A323-1969BD7E957C}" destId="{F9A8924E-72AB-4BB6-9E16-3122FE38A1FD}" srcOrd="2" destOrd="0" presId="urn:microsoft.com/office/officeart/2005/8/layout/orgChart1"/>
    <dgm:cxn modelId="{08159339-6B75-4DB6-8A16-FCA1D651C9C4}" type="presParOf" srcId="{C8FC1500-BBE9-462D-844B-97FCA7D516D9}" destId="{62850FBC-39B3-4215-AEE8-AAB4BBEBE3E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9EE28A-1120-4A5F-927D-030BE3318FFA}">
      <dsp:nvSpPr>
        <dsp:cNvPr id="0" name=""/>
        <dsp:cNvSpPr/>
      </dsp:nvSpPr>
      <dsp:spPr>
        <a:xfrm>
          <a:off x="0" y="0"/>
          <a:ext cx="11114300" cy="192405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84CD5D"/>
              </a:solidFill>
            </a:rPr>
            <a:t>Проставляем оценки по навыкам: </a:t>
          </a:r>
          <a:br>
            <a:rPr lang="ru-RU" sz="3200" kern="1200" dirty="0" smtClean="0">
              <a:solidFill>
                <a:srgbClr val="84CD5D"/>
              </a:solidFill>
            </a:rPr>
          </a:br>
          <a:r>
            <a:rPr lang="ru-RU" sz="3200" kern="1200" dirty="0" smtClean="0">
              <a:solidFill>
                <a:srgbClr val="84CD5D"/>
              </a:solidFill>
            </a:rPr>
            <a:t>Плохо – 1, … </a:t>
          </a:r>
          <a:br>
            <a:rPr lang="ru-RU" sz="3200" kern="1200" dirty="0" smtClean="0">
              <a:solidFill>
                <a:srgbClr val="84CD5D"/>
              </a:solidFill>
            </a:rPr>
          </a:br>
          <a:r>
            <a:rPr lang="ru-RU" sz="3200" kern="1200" dirty="0" smtClean="0">
              <a:solidFill>
                <a:srgbClr val="84CD5D"/>
              </a:solidFill>
            </a:rPr>
            <a:t>Отлично – 5</a:t>
          </a:r>
          <a:endParaRPr lang="en-US" sz="3200" kern="1200" dirty="0">
            <a:solidFill>
              <a:srgbClr val="84CD5D"/>
            </a:solidFill>
          </a:endParaRPr>
        </a:p>
      </dsp:txBody>
      <dsp:txXfrm>
        <a:off x="56354" y="56354"/>
        <a:ext cx="9038099" cy="1811342"/>
      </dsp:txXfrm>
    </dsp:sp>
    <dsp:sp modelId="{9E91BA85-5EEA-4115-8B42-EBBB4B0B514E}">
      <dsp:nvSpPr>
        <dsp:cNvPr id="0" name=""/>
        <dsp:cNvSpPr/>
      </dsp:nvSpPr>
      <dsp:spPr>
        <a:xfrm>
          <a:off x="980673" y="2244724"/>
          <a:ext cx="11114300" cy="192405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84CD5D"/>
              </a:solidFill>
            </a:rPr>
            <a:t>Умножаем  оценку на вес для каждой  активности и складываем</a:t>
          </a:r>
          <a:endParaRPr lang="en-US" sz="3200" kern="1200" dirty="0">
            <a:solidFill>
              <a:srgbClr val="84CD5D"/>
            </a:solidFill>
          </a:endParaRPr>
        </a:p>
      </dsp:txBody>
      <dsp:txXfrm>
        <a:off x="1037027" y="2301078"/>
        <a:ext cx="8770286" cy="1811342"/>
      </dsp:txXfrm>
    </dsp:sp>
    <dsp:sp modelId="{F534577E-6831-4E89-93D7-E13BF1512820}">
      <dsp:nvSpPr>
        <dsp:cNvPr id="0" name=""/>
        <dsp:cNvSpPr/>
      </dsp:nvSpPr>
      <dsp:spPr>
        <a:xfrm>
          <a:off x="1961347" y="4489449"/>
          <a:ext cx="11114300" cy="192405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84CD5D"/>
              </a:solidFill>
            </a:rPr>
            <a:t>Сравниваем с максимально возможным коэффициентом (в %) </a:t>
          </a:r>
          <a:endParaRPr lang="en-US" sz="3200" kern="1200" dirty="0">
            <a:solidFill>
              <a:srgbClr val="84CD5D"/>
            </a:solidFill>
          </a:endParaRPr>
        </a:p>
      </dsp:txBody>
      <dsp:txXfrm>
        <a:off x="2017701" y="4545803"/>
        <a:ext cx="8770286" cy="1811342"/>
      </dsp:txXfrm>
    </dsp:sp>
    <dsp:sp modelId="{E53C5C94-4FF0-4A7A-8AB5-F904C6ED7658}">
      <dsp:nvSpPr>
        <dsp:cNvPr id="0" name=""/>
        <dsp:cNvSpPr/>
      </dsp:nvSpPr>
      <dsp:spPr>
        <a:xfrm>
          <a:off x="9863668" y="1459071"/>
          <a:ext cx="1250632" cy="1250632"/>
        </a:xfrm>
        <a:prstGeom prst="downArrow">
          <a:avLst>
            <a:gd name="adj1" fmla="val 55000"/>
            <a:gd name="adj2" fmla="val 45000"/>
          </a:avLst>
        </a:prstGeom>
        <a:solidFill>
          <a:srgbClr val="84CD5D">
            <a:alpha val="89804"/>
          </a:srgb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>
            <a:solidFill>
              <a:srgbClr val="84CD5D"/>
            </a:solidFill>
          </a:endParaRPr>
        </a:p>
      </dsp:txBody>
      <dsp:txXfrm>
        <a:off x="10145060" y="1459071"/>
        <a:ext cx="687848" cy="941101"/>
      </dsp:txXfrm>
    </dsp:sp>
    <dsp:sp modelId="{5CDC3B3C-BCFE-4564-88D7-EF551952FC23}">
      <dsp:nvSpPr>
        <dsp:cNvPr id="0" name=""/>
        <dsp:cNvSpPr/>
      </dsp:nvSpPr>
      <dsp:spPr>
        <a:xfrm>
          <a:off x="10844341" y="3690969"/>
          <a:ext cx="1250632" cy="1250632"/>
        </a:xfrm>
        <a:prstGeom prst="downArrow">
          <a:avLst>
            <a:gd name="adj1" fmla="val 55000"/>
            <a:gd name="adj2" fmla="val 45000"/>
          </a:avLst>
        </a:prstGeom>
        <a:solidFill>
          <a:srgbClr val="84CD5D">
            <a:alpha val="89804"/>
          </a:srgb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>
            <a:solidFill>
              <a:srgbClr val="84CD5D"/>
            </a:solidFill>
          </a:endParaRPr>
        </a:p>
      </dsp:txBody>
      <dsp:txXfrm>
        <a:off x="11125733" y="3690969"/>
        <a:ext cx="687848" cy="9411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29903A-DBDD-48C0-811C-7BE08FEF706B}">
      <dsp:nvSpPr>
        <dsp:cNvPr id="0" name=""/>
        <dsp:cNvSpPr/>
      </dsp:nvSpPr>
      <dsp:spPr>
        <a:xfrm>
          <a:off x="0" y="0"/>
          <a:ext cx="12191333" cy="192405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84CD5B"/>
              </a:solidFill>
            </a:rPr>
            <a:t>Выбираем коллегу, о квалификации которого имеем хорошее представление</a:t>
          </a:r>
          <a:endParaRPr lang="en-US" sz="3200" kern="1200" dirty="0">
            <a:solidFill>
              <a:srgbClr val="84CD5B"/>
            </a:solidFill>
          </a:endParaRPr>
        </a:p>
      </dsp:txBody>
      <dsp:txXfrm>
        <a:off x="56354" y="56354"/>
        <a:ext cx="10115132" cy="1811342"/>
      </dsp:txXfrm>
    </dsp:sp>
    <dsp:sp modelId="{02E6BFF1-4128-4293-AA33-710C8170EAEA}">
      <dsp:nvSpPr>
        <dsp:cNvPr id="0" name=""/>
        <dsp:cNvSpPr/>
      </dsp:nvSpPr>
      <dsp:spPr>
        <a:xfrm>
          <a:off x="1075705" y="2244724"/>
          <a:ext cx="12191333" cy="192405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84CD5B"/>
              </a:solidFill>
            </a:rPr>
            <a:t>Проходим матрицу: соответствует ли результат нашему представлению?</a:t>
          </a:r>
          <a:endParaRPr lang="en-US" sz="3200" kern="1200" dirty="0">
            <a:solidFill>
              <a:srgbClr val="84CD5B"/>
            </a:solidFill>
          </a:endParaRPr>
        </a:p>
      </dsp:txBody>
      <dsp:txXfrm>
        <a:off x="1132059" y="2301078"/>
        <a:ext cx="9752286" cy="1811342"/>
      </dsp:txXfrm>
    </dsp:sp>
    <dsp:sp modelId="{EE9C93C3-24AC-4D5F-8CE3-418B59F9A9BE}">
      <dsp:nvSpPr>
        <dsp:cNvPr id="0" name=""/>
        <dsp:cNvSpPr/>
      </dsp:nvSpPr>
      <dsp:spPr>
        <a:xfrm>
          <a:off x="2151411" y="4489449"/>
          <a:ext cx="12191333" cy="192405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84CD5B"/>
              </a:solidFill>
            </a:rPr>
            <a:t>Корректируем:</a:t>
          </a:r>
          <a:r>
            <a:rPr lang="ru-RU" sz="3200" kern="1200" dirty="0" smtClean="0">
              <a:solidFill>
                <a:srgbClr val="84CD5B"/>
              </a:solidFill>
            </a:rPr>
            <a:t/>
          </a:r>
          <a:br>
            <a:rPr lang="ru-RU" sz="3200" kern="1200" dirty="0" smtClean="0">
              <a:solidFill>
                <a:srgbClr val="84CD5B"/>
              </a:solidFill>
            </a:rPr>
          </a:br>
          <a:r>
            <a:rPr lang="ru-RU" sz="3200" kern="1200" dirty="0" smtClean="0">
              <a:solidFill>
                <a:srgbClr val="84CD5B"/>
              </a:solidFill>
            </a:rPr>
            <a:t>- </a:t>
          </a:r>
          <a:r>
            <a:rPr lang="ru-RU" sz="3200" kern="1200" dirty="0" smtClean="0">
              <a:solidFill>
                <a:srgbClr val="84CD5B"/>
              </a:solidFill>
            </a:rPr>
            <a:t>Коэффициенты по активностям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84CD5B"/>
              </a:solidFill>
            </a:rPr>
            <a:t>- </a:t>
          </a:r>
          <a:r>
            <a:rPr lang="ru-RU" sz="3200" kern="1200" dirty="0" smtClean="0">
              <a:solidFill>
                <a:srgbClr val="84CD5B"/>
              </a:solidFill>
            </a:rPr>
            <a:t>«Отсечки» по уровням</a:t>
          </a:r>
          <a:endParaRPr lang="en-US" sz="3200" kern="1200" dirty="0">
            <a:solidFill>
              <a:srgbClr val="84CD5B"/>
            </a:solidFill>
          </a:endParaRPr>
        </a:p>
      </dsp:txBody>
      <dsp:txXfrm>
        <a:off x="2207765" y="4545803"/>
        <a:ext cx="9752286" cy="1811342"/>
      </dsp:txXfrm>
    </dsp:sp>
    <dsp:sp modelId="{B0C1D381-7000-43B0-8596-9C301AD328FE}">
      <dsp:nvSpPr>
        <dsp:cNvPr id="0" name=""/>
        <dsp:cNvSpPr/>
      </dsp:nvSpPr>
      <dsp:spPr>
        <a:xfrm>
          <a:off x="10940700" y="1459071"/>
          <a:ext cx="1250632" cy="1250632"/>
        </a:xfrm>
        <a:prstGeom prst="downArrow">
          <a:avLst>
            <a:gd name="adj1" fmla="val 55000"/>
            <a:gd name="adj2" fmla="val 45000"/>
          </a:avLst>
        </a:prstGeom>
        <a:solidFill>
          <a:srgbClr val="84CD5B">
            <a:alpha val="89804"/>
          </a:srgb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>
            <a:solidFill>
              <a:srgbClr val="84CD5B"/>
            </a:solidFill>
          </a:endParaRPr>
        </a:p>
      </dsp:txBody>
      <dsp:txXfrm>
        <a:off x="11222092" y="1459071"/>
        <a:ext cx="687848" cy="941101"/>
      </dsp:txXfrm>
    </dsp:sp>
    <dsp:sp modelId="{F39B1346-04C3-45BA-9AAC-261B4D3519D1}">
      <dsp:nvSpPr>
        <dsp:cNvPr id="0" name=""/>
        <dsp:cNvSpPr/>
      </dsp:nvSpPr>
      <dsp:spPr>
        <a:xfrm>
          <a:off x="12016406" y="3690969"/>
          <a:ext cx="1250632" cy="1250632"/>
        </a:xfrm>
        <a:prstGeom prst="downArrow">
          <a:avLst>
            <a:gd name="adj1" fmla="val 55000"/>
            <a:gd name="adj2" fmla="val 45000"/>
          </a:avLst>
        </a:prstGeom>
        <a:solidFill>
          <a:srgbClr val="84CD5B">
            <a:alpha val="89804"/>
          </a:srgb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>
            <a:solidFill>
              <a:srgbClr val="84CD5B"/>
            </a:solidFill>
          </a:endParaRPr>
        </a:p>
      </dsp:txBody>
      <dsp:txXfrm>
        <a:off x="12297798" y="3690969"/>
        <a:ext cx="687848" cy="9411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F22553-3538-4509-AFD4-4046130B5548}">
      <dsp:nvSpPr>
        <dsp:cNvPr id="0" name=""/>
        <dsp:cNvSpPr/>
      </dsp:nvSpPr>
      <dsp:spPr>
        <a:xfrm>
          <a:off x="9460483" y="2750927"/>
          <a:ext cx="340831" cy="42717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71758"/>
              </a:lnTo>
              <a:lnTo>
                <a:pt x="340831" y="4271758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9A3CDC-3CE7-4133-AD0D-2F55808D8C4C}">
      <dsp:nvSpPr>
        <dsp:cNvPr id="0" name=""/>
        <dsp:cNvSpPr/>
      </dsp:nvSpPr>
      <dsp:spPr>
        <a:xfrm>
          <a:off x="9460483" y="2750927"/>
          <a:ext cx="340831" cy="26584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8488"/>
              </a:lnTo>
              <a:lnTo>
                <a:pt x="340831" y="2658488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58BD2C-EA4A-4AE7-B2E2-36D78F58A93A}">
      <dsp:nvSpPr>
        <dsp:cNvPr id="0" name=""/>
        <dsp:cNvSpPr/>
      </dsp:nvSpPr>
      <dsp:spPr>
        <a:xfrm>
          <a:off x="9460483" y="2750927"/>
          <a:ext cx="340831" cy="10452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5217"/>
              </a:lnTo>
              <a:lnTo>
                <a:pt x="340831" y="1045217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0E8633-C7D0-4641-A5BE-73B1F5A81C92}">
      <dsp:nvSpPr>
        <dsp:cNvPr id="0" name=""/>
        <dsp:cNvSpPr/>
      </dsp:nvSpPr>
      <dsp:spPr>
        <a:xfrm>
          <a:off x="7619991" y="1137657"/>
          <a:ext cx="2749376" cy="4771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582"/>
              </a:lnTo>
              <a:lnTo>
                <a:pt x="2749376" y="238582"/>
              </a:lnTo>
              <a:lnTo>
                <a:pt x="2749376" y="477164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4E7C52-1010-437D-AC25-449166BD7297}">
      <dsp:nvSpPr>
        <dsp:cNvPr id="0" name=""/>
        <dsp:cNvSpPr/>
      </dsp:nvSpPr>
      <dsp:spPr>
        <a:xfrm>
          <a:off x="6711106" y="2750927"/>
          <a:ext cx="340831" cy="42717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71758"/>
              </a:lnTo>
              <a:lnTo>
                <a:pt x="340831" y="4271758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028CDA-4AB9-4567-9B6C-B3295CAD470C}">
      <dsp:nvSpPr>
        <dsp:cNvPr id="0" name=""/>
        <dsp:cNvSpPr/>
      </dsp:nvSpPr>
      <dsp:spPr>
        <a:xfrm>
          <a:off x="6711106" y="2750927"/>
          <a:ext cx="340831" cy="26584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8488"/>
              </a:lnTo>
              <a:lnTo>
                <a:pt x="340831" y="2658488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4AF45E-5E67-4943-A4B1-DAE9DCF3A20D}">
      <dsp:nvSpPr>
        <dsp:cNvPr id="0" name=""/>
        <dsp:cNvSpPr/>
      </dsp:nvSpPr>
      <dsp:spPr>
        <a:xfrm>
          <a:off x="6711106" y="2750927"/>
          <a:ext cx="340831" cy="10452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5217"/>
              </a:lnTo>
              <a:lnTo>
                <a:pt x="340831" y="1045217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BAD0F1-1F51-4E8F-8BD2-C72C1287778C}">
      <dsp:nvSpPr>
        <dsp:cNvPr id="0" name=""/>
        <dsp:cNvSpPr/>
      </dsp:nvSpPr>
      <dsp:spPr>
        <a:xfrm>
          <a:off x="7574271" y="1137657"/>
          <a:ext cx="91440" cy="4771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7164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38F65F-C05D-4026-9C57-691408D21B2A}">
      <dsp:nvSpPr>
        <dsp:cNvPr id="0" name=""/>
        <dsp:cNvSpPr/>
      </dsp:nvSpPr>
      <dsp:spPr>
        <a:xfrm>
          <a:off x="3961729" y="2750927"/>
          <a:ext cx="340831" cy="42717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71758"/>
              </a:lnTo>
              <a:lnTo>
                <a:pt x="340831" y="4271758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0A1046-B51D-4711-AC3F-020F62A478AF}">
      <dsp:nvSpPr>
        <dsp:cNvPr id="0" name=""/>
        <dsp:cNvSpPr/>
      </dsp:nvSpPr>
      <dsp:spPr>
        <a:xfrm>
          <a:off x="3961729" y="2750927"/>
          <a:ext cx="340831" cy="26584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8488"/>
              </a:lnTo>
              <a:lnTo>
                <a:pt x="340831" y="2658488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F5CF84-49D6-400A-A4FF-82FC4C935CC5}">
      <dsp:nvSpPr>
        <dsp:cNvPr id="0" name=""/>
        <dsp:cNvSpPr/>
      </dsp:nvSpPr>
      <dsp:spPr>
        <a:xfrm>
          <a:off x="3961729" y="2750927"/>
          <a:ext cx="340831" cy="10452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5217"/>
              </a:lnTo>
              <a:lnTo>
                <a:pt x="340831" y="1045217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CDD050-3FCC-4BB3-BD1F-710E596474F2}">
      <dsp:nvSpPr>
        <dsp:cNvPr id="0" name=""/>
        <dsp:cNvSpPr/>
      </dsp:nvSpPr>
      <dsp:spPr>
        <a:xfrm>
          <a:off x="4870614" y="1137657"/>
          <a:ext cx="2749376" cy="477164"/>
        </a:xfrm>
        <a:custGeom>
          <a:avLst/>
          <a:gdLst/>
          <a:ahLst/>
          <a:cxnLst/>
          <a:rect l="0" t="0" r="0" b="0"/>
          <a:pathLst>
            <a:path>
              <a:moveTo>
                <a:pt x="2749376" y="0"/>
              </a:moveTo>
              <a:lnTo>
                <a:pt x="2749376" y="238582"/>
              </a:lnTo>
              <a:lnTo>
                <a:pt x="0" y="238582"/>
              </a:lnTo>
              <a:lnTo>
                <a:pt x="0" y="477164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AB1907-D79C-4B38-894E-F6E6CDAFA78B}">
      <dsp:nvSpPr>
        <dsp:cNvPr id="0" name=""/>
        <dsp:cNvSpPr/>
      </dsp:nvSpPr>
      <dsp:spPr>
        <a:xfrm>
          <a:off x="6483885" y="1551"/>
          <a:ext cx="2272212" cy="113610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rgbClr val="84CD5B"/>
              </a:solidFill>
            </a:rPr>
            <a:t>Матрица</a:t>
          </a:r>
          <a:endParaRPr lang="en-US" sz="2600" kern="1200" dirty="0">
            <a:solidFill>
              <a:srgbClr val="84CD5B"/>
            </a:solidFill>
          </a:endParaRPr>
        </a:p>
      </dsp:txBody>
      <dsp:txXfrm>
        <a:off x="6483885" y="1551"/>
        <a:ext cx="2272212" cy="1136106"/>
      </dsp:txXfrm>
    </dsp:sp>
    <dsp:sp modelId="{074CC60D-5F6A-4A92-9026-59E9FB0C126B}">
      <dsp:nvSpPr>
        <dsp:cNvPr id="0" name=""/>
        <dsp:cNvSpPr/>
      </dsp:nvSpPr>
      <dsp:spPr>
        <a:xfrm>
          <a:off x="3734508" y="1614821"/>
          <a:ext cx="2272212" cy="113610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rgbClr val="84CD5B"/>
              </a:solidFill>
            </a:rPr>
            <a:t>Интервью</a:t>
          </a:r>
          <a:endParaRPr lang="en-US" sz="2600" kern="1200" dirty="0">
            <a:solidFill>
              <a:srgbClr val="84CD5B"/>
            </a:solidFill>
          </a:endParaRPr>
        </a:p>
      </dsp:txBody>
      <dsp:txXfrm>
        <a:off x="3734508" y="1614821"/>
        <a:ext cx="2272212" cy="1136106"/>
      </dsp:txXfrm>
    </dsp:sp>
    <dsp:sp modelId="{F68CC518-0BD5-486F-BDB1-BACC65C7A0C2}">
      <dsp:nvSpPr>
        <dsp:cNvPr id="0" name=""/>
        <dsp:cNvSpPr/>
      </dsp:nvSpPr>
      <dsp:spPr>
        <a:xfrm>
          <a:off x="4302561" y="3228092"/>
          <a:ext cx="2272212" cy="113610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rgbClr val="84CD5B"/>
              </a:solidFill>
            </a:rPr>
            <a:t>Теория</a:t>
          </a:r>
          <a:endParaRPr lang="en-US" sz="2600" kern="1200" dirty="0">
            <a:solidFill>
              <a:srgbClr val="84CD5B"/>
            </a:solidFill>
          </a:endParaRPr>
        </a:p>
      </dsp:txBody>
      <dsp:txXfrm>
        <a:off x="4302561" y="3228092"/>
        <a:ext cx="2272212" cy="1136106"/>
      </dsp:txXfrm>
    </dsp:sp>
    <dsp:sp modelId="{08E47872-B6D4-4280-B9E5-56AC36B17980}">
      <dsp:nvSpPr>
        <dsp:cNvPr id="0" name=""/>
        <dsp:cNvSpPr/>
      </dsp:nvSpPr>
      <dsp:spPr>
        <a:xfrm>
          <a:off x="4302561" y="4841363"/>
          <a:ext cx="2272212" cy="113610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rgbClr val="84CD5B"/>
              </a:solidFill>
            </a:rPr>
            <a:t>Кейсы</a:t>
          </a:r>
          <a:endParaRPr lang="en-US" sz="2600" kern="1200" dirty="0">
            <a:solidFill>
              <a:srgbClr val="84CD5B"/>
            </a:solidFill>
          </a:endParaRPr>
        </a:p>
      </dsp:txBody>
      <dsp:txXfrm>
        <a:off x="4302561" y="4841363"/>
        <a:ext cx="2272212" cy="1136106"/>
      </dsp:txXfrm>
    </dsp:sp>
    <dsp:sp modelId="{BD6C3949-5CB2-4AE5-BB7C-D6B03F44EE0A}">
      <dsp:nvSpPr>
        <dsp:cNvPr id="0" name=""/>
        <dsp:cNvSpPr/>
      </dsp:nvSpPr>
      <dsp:spPr>
        <a:xfrm>
          <a:off x="4302561" y="6454633"/>
          <a:ext cx="2272212" cy="113610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rgbClr val="84CD5B"/>
              </a:solidFill>
            </a:rPr>
            <a:t>Самооценка</a:t>
          </a:r>
          <a:endParaRPr lang="en-US" sz="2600" kern="1200" dirty="0">
            <a:solidFill>
              <a:srgbClr val="84CD5B"/>
            </a:solidFill>
          </a:endParaRPr>
        </a:p>
      </dsp:txBody>
      <dsp:txXfrm>
        <a:off x="4302561" y="6454633"/>
        <a:ext cx="2272212" cy="1136106"/>
      </dsp:txXfrm>
    </dsp:sp>
    <dsp:sp modelId="{139A6599-FE53-4D67-8E0C-DDF69E9ABAEF}">
      <dsp:nvSpPr>
        <dsp:cNvPr id="0" name=""/>
        <dsp:cNvSpPr/>
      </dsp:nvSpPr>
      <dsp:spPr>
        <a:xfrm>
          <a:off x="6483885" y="1614821"/>
          <a:ext cx="2272212" cy="113610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rgbClr val="84CD5B"/>
              </a:solidFill>
            </a:rPr>
            <a:t>Примеры артефактов</a:t>
          </a:r>
          <a:endParaRPr lang="en-US" sz="2600" kern="1200" dirty="0">
            <a:solidFill>
              <a:srgbClr val="84CD5B"/>
            </a:solidFill>
          </a:endParaRPr>
        </a:p>
      </dsp:txBody>
      <dsp:txXfrm>
        <a:off x="6483885" y="1614821"/>
        <a:ext cx="2272212" cy="1136106"/>
      </dsp:txXfrm>
    </dsp:sp>
    <dsp:sp modelId="{3C00D984-511C-41A3-BE7E-75741064E17A}">
      <dsp:nvSpPr>
        <dsp:cNvPr id="0" name=""/>
        <dsp:cNvSpPr/>
      </dsp:nvSpPr>
      <dsp:spPr>
        <a:xfrm>
          <a:off x="7051938" y="3228092"/>
          <a:ext cx="2272212" cy="113610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rgbClr val="84CD5B"/>
              </a:solidFill>
            </a:rPr>
            <a:t>Документы</a:t>
          </a:r>
          <a:endParaRPr lang="en-US" sz="2600" kern="1200" dirty="0">
            <a:solidFill>
              <a:srgbClr val="84CD5B"/>
            </a:solidFill>
          </a:endParaRPr>
        </a:p>
      </dsp:txBody>
      <dsp:txXfrm>
        <a:off x="7051938" y="3228092"/>
        <a:ext cx="2272212" cy="1136106"/>
      </dsp:txXfrm>
    </dsp:sp>
    <dsp:sp modelId="{51B4C24B-7721-4AA1-B8B4-6438EEDC5631}">
      <dsp:nvSpPr>
        <dsp:cNvPr id="0" name=""/>
        <dsp:cNvSpPr/>
      </dsp:nvSpPr>
      <dsp:spPr>
        <a:xfrm>
          <a:off x="7051938" y="4841363"/>
          <a:ext cx="2272212" cy="113610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rgbClr val="84CD5B"/>
              </a:solidFill>
            </a:rPr>
            <a:t>Диаграммы</a:t>
          </a:r>
          <a:endParaRPr lang="en-US" sz="2600" kern="1200" dirty="0">
            <a:solidFill>
              <a:srgbClr val="84CD5B"/>
            </a:solidFill>
          </a:endParaRPr>
        </a:p>
      </dsp:txBody>
      <dsp:txXfrm>
        <a:off x="7051938" y="4841363"/>
        <a:ext cx="2272212" cy="1136106"/>
      </dsp:txXfrm>
    </dsp:sp>
    <dsp:sp modelId="{7A22A28C-E05E-4D91-BB72-7ED24B63A5A3}">
      <dsp:nvSpPr>
        <dsp:cNvPr id="0" name=""/>
        <dsp:cNvSpPr/>
      </dsp:nvSpPr>
      <dsp:spPr>
        <a:xfrm>
          <a:off x="7051938" y="6454633"/>
          <a:ext cx="2272212" cy="113610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rgbClr val="84CD5B"/>
              </a:solidFill>
            </a:rPr>
            <a:t>Письма</a:t>
          </a:r>
          <a:endParaRPr lang="en-US" sz="2600" kern="1200" dirty="0">
            <a:solidFill>
              <a:srgbClr val="84CD5B"/>
            </a:solidFill>
          </a:endParaRPr>
        </a:p>
      </dsp:txBody>
      <dsp:txXfrm>
        <a:off x="7051938" y="6454633"/>
        <a:ext cx="2272212" cy="1136106"/>
      </dsp:txXfrm>
    </dsp:sp>
    <dsp:sp modelId="{9FAFC123-D85F-46C3-B31F-99FD114D87BD}">
      <dsp:nvSpPr>
        <dsp:cNvPr id="0" name=""/>
        <dsp:cNvSpPr/>
      </dsp:nvSpPr>
      <dsp:spPr>
        <a:xfrm>
          <a:off x="9233262" y="1614821"/>
          <a:ext cx="2272212" cy="113610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rgbClr val="84CD5B"/>
              </a:solidFill>
            </a:rPr>
            <a:t>Обратная связь от коллег</a:t>
          </a:r>
          <a:endParaRPr lang="en-US" sz="2600" kern="1200" dirty="0">
            <a:solidFill>
              <a:srgbClr val="84CD5B"/>
            </a:solidFill>
          </a:endParaRPr>
        </a:p>
      </dsp:txBody>
      <dsp:txXfrm>
        <a:off x="9233262" y="1614821"/>
        <a:ext cx="2272212" cy="1136106"/>
      </dsp:txXfrm>
    </dsp:sp>
    <dsp:sp modelId="{1A5DAD78-8BDA-41C3-9F5F-0B5CB8960472}">
      <dsp:nvSpPr>
        <dsp:cNvPr id="0" name=""/>
        <dsp:cNvSpPr/>
      </dsp:nvSpPr>
      <dsp:spPr>
        <a:xfrm>
          <a:off x="9801315" y="3228092"/>
          <a:ext cx="2272212" cy="113610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rgbClr val="84CD5B"/>
              </a:solidFill>
            </a:rPr>
            <a:t>Разработчики</a:t>
          </a:r>
          <a:endParaRPr lang="en-US" sz="2600" kern="1200" dirty="0">
            <a:solidFill>
              <a:srgbClr val="84CD5B"/>
            </a:solidFill>
          </a:endParaRPr>
        </a:p>
      </dsp:txBody>
      <dsp:txXfrm>
        <a:off x="9801315" y="3228092"/>
        <a:ext cx="2272212" cy="1136106"/>
      </dsp:txXfrm>
    </dsp:sp>
    <dsp:sp modelId="{7851FE21-E821-4B30-89F5-6312BB17B4F3}">
      <dsp:nvSpPr>
        <dsp:cNvPr id="0" name=""/>
        <dsp:cNvSpPr/>
      </dsp:nvSpPr>
      <dsp:spPr>
        <a:xfrm>
          <a:off x="9801315" y="4841363"/>
          <a:ext cx="2272212" cy="113610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err="1" smtClean="0">
              <a:solidFill>
                <a:srgbClr val="84CD5B"/>
              </a:solidFill>
            </a:rPr>
            <a:t>Тестировщики</a:t>
          </a:r>
          <a:endParaRPr lang="en-US" sz="2600" kern="1200" dirty="0">
            <a:solidFill>
              <a:srgbClr val="84CD5B"/>
            </a:solidFill>
          </a:endParaRPr>
        </a:p>
      </dsp:txBody>
      <dsp:txXfrm>
        <a:off x="9801315" y="4841363"/>
        <a:ext cx="2272212" cy="1136106"/>
      </dsp:txXfrm>
    </dsp:sp>
    <dsp:sp modelId="{8DF86BB8-0975-45A3-A603-0024C973F161}">
      <dsp:nvSpPr>
        <dsp:cNvPr id="0" name=""/>
        <dsp:cNvSpPr/>
      </dsp:nvSpPr>
      <dsp:spPr>
        <a:xfrm>
          <a:off x="9801315" y="6454633"/>
          <a:ext cx="2272212" cy="113610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rgbClr val="84CD5B"/>
              </a:solidFill>
            </a:rPr>
            <a:t>Руководители</a:t>
          </a:r>
          <a:endParaRPr lang="en-US" sz="2600" kern="1200" dirty="0">
            <a:solidFill>
              <a:srgbClr val="84CD5B"/>
            </a:solidFill>
          </a:endParaRPr>
        </a:p>
      </dsp:txBody>
      <dsp:txXfrm>
        <a:off x="9801315" y="6454633"/>
        <a:ext cx="2272212" cy="11361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4DF4A61-93AB-4E40-AFAC-EDD91D69B8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6902AF-0632-4626-B867-DFD0C5FE316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3A77EC-4BC4-40FF-A48F-E0F057FFD0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35581-3B49-4C15-8E89-5F7451FFFB9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724B072-EF0D-442D-A818-DA72D0F9E5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FA879F-8346-4CE4-9321-2286F949E8F2}" type="datetimeFigureOut">
              <a:rPr lang="en-US" smtClean="0"/>
              <a:t>4/20/2018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547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4D9C1-37F7-5149-9725-7F73131A1F0D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C26040-6DAC-264D-A03E-9F33F678B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156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26040-6DAC-264D-A03E-9F33F678B1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571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26040-6DAC-264D-A03E-9F33F678B1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851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26040-6DAC-264D-A03E-9F33F678B1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5524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26040-6DAC-264D-A03E-9F33F678B1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429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26040-6DAC-264D-A03E-9F33F678B12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251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26040-6DAC-264D-A03E-9F33F678B12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8899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26040-6DAC-264D-A03E-9F33F678B12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930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26040-6DAC-264D-A03E-9F33F678B12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4015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26040-6DAC-264D-A03E-9F33F678B12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1897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26040-6DAC-264D-A03E-9F33F678B12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131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26040-6DAC-264D-A03E-9F33F678B1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80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26040-6DAC-264D-A03E-9F33F678B1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6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26040-6DAC-264D-A03E-9F33F678B1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15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26040-6DAC-264D-A03E-9F33F678B1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638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26040-6DAC-264D-A03E-9F33F678B1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02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26040-6DAC-264D-A03E-9F33F678B1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60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26040-6DAC-264D-A03E-9F33F678B1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13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26040-6DAC-264D-A03E-9F33F678B1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02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A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12BDA214-65F1-4F74-9A94-62FCFA642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746573" y="4437811"/>
            <a:ext cx="8794854" cy="141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8427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241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Text">
    <p:bg>
      <p:bgPr>
        <a:solidFill>
          <a:srgbClr val="1E38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22955" y="1147464"/>
            <a:ext cx="13631659" cy="788445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120000"/>
              </a:lnSpc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83743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241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Lin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73724" y="1147463"/>
            <a:ext cx="11848768" cy="157709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lnSpc>
                <a:spcPct val="96000"/>
              </a:lnSpc>
              <a:defRPr sz="4800"/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edit </a:t>
            </a:r>
            <a:r>
              <a:rPr lang="en-US" dirty="0"/>
              <a:t>Master title style</a:t>
            </a:r>
            <a:br>
              <a:rPr lang="en-US" dirty="0"/>
            </a:br>
            <a:r>
              <a:rPr lang="en-US" dirty="0" smtClean="0"/>
              <a:t>Two </a:t>
            </a:r>
            <a:r>
              <a:rPr lang="en-US" dirty="0"/>
              <a:t>Lines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78436" y="3345068"/>
            <a:ext cx="15338195" cy="5686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700"/>
            </a:lvl1pPr>
            <a:lvl2pPr marL="6858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400"/>
            </a:lvl2pPr>
            <a:lvl3pPr marL="1371600" indent="0">
              <a:lnSpc>
                <a:spcPct val="120000"/>
              </a:lnSpc>
              <a:buClr>
                <a:schemeClr val="accent5"/>
              </a:buClr>
              <a:buNone/>
              <a:defRPr sz="2100"/>
            </a:lvl3pPr>
            <a:lvl4pPr marL="20574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1800"/>
            </a:lvl4pPr>
            <a:lvl5pPr marL="2743200" indent="0">
              <a:lnSpc>
                <a:spcPct val="120000"/>
              </a:lnSpc>
              <a:buClr>
                <a:schemeClr val="accent5"/>
              </a:buClr>
              <a:buNone/>
              <a:defRPr sz="1500" cap="all" baseline="0"/>
            </a:lvl5pPr>
          </a:lstStyle>
          <a:p>
            <a:pPr lvl="0"/>
            <a:r>
              <a:rPr lang="en-US" dirty="0"/>
              <a:t>Edit Master </a:t>
            </a:r>
            <a:r>
              <a:rPr lang="en-US"/>
              <a:t>text </a:t>
            </a:r>
            <a:r>
              <a:rPr lang="en-US" smtClean="0"/>
              <a:t>styles</a:t>
            </a:r>
            <a:endParaRPr lang="en-US" dirty="0"/>
          </a:p>
        </p:txBody>
      </p:sp>
      <p:pic>
        <p:nvPicPr>
          <p:cNvPr id="42" name="Graphic 8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35053" y="1334390"/>
            <a:ext cx="2173929" cy="349260"/>
          </a:xfrm>
          <a:prstGeom prst="rect">
            <a:avLst/>
          </a:prstGeom>
        </p:spPr>
      </p:pic>
      <p:pic>
        <p:nvPicPr>
          <p:cNvPr id="43" name="Picture 42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751" y="2724902"/>
            <a:ext cx="1314000" cy="72000"/>
          </a:xfrm>
          <a:prstGeom prst="rect">
            <a:avLst/>
          </a:prstGeom>
        </p:spPr>
      </p:pic>
      <p:sp>
        <p:nvSpPr>
          <p:cNvPr id="4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71370" y="9031568"/>
            <a:ext cx="13166370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500" cap="all" spc="225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5045" y="9031568"/>
            <a:ext cx="1319231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fld id="{36AD4128-43F4-4E6D-9F68-336E6948EE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180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Lines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73724" y="1147463"/>
            <a:ext cx="11848768" cy="157709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lnSpc>
                <a:spcPct val="96000"/>
              </a:lnSpc>
              <a:defRPr sz="4800"/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edit </a:t>
            </a:r>
            <a:r>
              <a:rPr lang="en-US" dirty="0"/>
              <a:t>Master title style</a:t>
            </a:r>
            <a:br>
              <a:rPr lang="en-US" dirty="0"/>
            </a:br>
            <a:r>
              <a:rPr lang="en-US" dirty="0" smtClean="0"/>
              <a:t>Two </a:t>
            </a:r>
            <a:r>
              <a:rPr lang="en-US" dirty="0"/>
              <a:t>Lines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78437" y="3345068"/>
            <a:ext cx="7453110" cy="5686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700"/>
            </a:lvl1pPr>
            <a:lvl2pPr marL="6858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400"/>
            </a:lvl2pPr>
            <a:lvl3pPr marL="1371600" indent="0">
              <a:lnSpc>
                <a:spcPct val="120000"/>
              </a:lnSpc>
              <a:buClr>
                <a:schemeClr val="accent5"/>
              </a:buClr>
              <a:buNone/>
              <a:defRPr sz="2100"/>
            </a:lvl3pPr>
            <a:lvl4pPr marL="20574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1800"/>
            </a:lvl4pPr>
            <a:lvl5pPr marL="2743200" indent="0">
              <a:lnSpc>
                <a:spcPct val="120000"/>
              </a:lnSpc>
              <a:buClr>
                <a:schemeClr val="accent5"/>
              </a:buClr>
              <a:buNone/>
              <a:defRPr sz="1500" cap="all" baseline="0"/>
            </a:lvl5pPr>
          </a:lstStyle>
          <a:p>
            <a:pPr lvl="0"/>
            <a:r>
              <a:rPr lang="en-US" dirty="0"/>
              <a:t>Edit Master </a:t>
            </a:r>
            <a:r>
              <a:rPr lang="en-US"/>
              <a:t>text </a:t>
            </a:r>
            <a:r>
              <a:rPr lang="en-US" smtClean="0"/>
              <a:t>styles</a:t>
            </a:r>
            <a:endParaRPr lang="en-US" dirty="0"/>
          </a:p>
        </p:txBody>
      </p:sp>
      <p:pic>
        <p:nvPicPr>
          <p:cNvPr id="42" name="Graphic 8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35053" y="1334390"/>
            <a:ext cx="2173929" cy="349260"/>
          </a:xfrm>
          <a:prstGeom prst="rect">
            <a:avLst/>
          </a:prstGeom>
        </p:spPr>
      </p:pic>
      <p:pic>
        <p:nvPicPr>
          <p:cNvPr id="43" name="Picture 42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751" y="2724902"/>
            <a:ext cx="1314000" cy="72000"/>
          </a:xfrm>
          <a:prstGeom prst="rect">
            <a:avLst/>
          </a:prstGeom>
        </p:spPr>
      </p:pic>
      <p:sp>
        <p:nvSpPr>
          <p:cNvPr id="4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71370" y="9031568"/>
            <a:ext cx="13166370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500" cap="all" spc="225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5045" y="9031568"/>
            <a:ext cx="1319231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fld id="{36AD4128-43F4-4E6D-9F68-336E6948EE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9375928" y="3345068"/>
            <a:ext cx="7440704" cy="5686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700"/>
            </a:lvl1pPr>
            <a:lvl2pPr marL="6858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400"/>
            </a:lvl2pPr>
            <a:lvl3pPr marL="1371600" indent="0">
              <a:lnSpc>
                <a:spcPct val="120000"/>
              </a:lnSpc>
              <a:buClr>
                <a:schemeClr val="accent5"/>
              </a:buClr>
              <a:buNone/>
              <a:defRPr sz="2100"/>
            </a:lvl3pPr>
            <a:lvl4pPr marL="20574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1800"/>
            </a:lvl4pPr>
            <a:lvl5pPr marL="2743200" indent="0">
              <a:lnSpc>
                <a:spcPct val="120000"/>
              </a:lnSpc>
              <a:buClr>
                <a:schemeClr val="accent5"/>
              </a:buClr>
              <a:buNone/>
              <a:defRPr sz="1500" cap="all" baseline="0"/>
            </a:lvl5pPr>
          </a:lstStyle>
          <a:p>
            <a:pPr lvl="0"/>
            <a:r>
              <a:rPr lang="en-US" dirty="0"/>
              <a:t>Edit Master </a:t>
            </a:r>
            <a:r>
              <a:rPr lang="en-US"/>
              <a:t>text </a:t>
            </a:r>
            <a:r>
              <a:rPr lang="en-US" smtClean="0"/>
              <a:t>styles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2 Lines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73724" y="1147463"/>
            <a:ext cx="11848768" cy="157709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lnSpc>
                <a:spcPct val="96000"/>
              </a:lnSpc>
              <a:defRPr sz="4800"/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edit </a:t>
            </a:r>
            <a:r>
              <a:rPr lang="en-US" dirty="0"/>
              <a:t>Master title style</a:t>
            </a:r>
            <a:br>
              <a:rPr lang="en-US" dirty="0"/>
            </a:br>
            <a:r>
              <a:rPr lang="en-US" dirty="0" smtClean="0"/>
              <a:t>Two </a:t>
            </a:r>
            <a:r>
              <a:rPr lang="en-US" dirty="0"/>
              <a:t>Lines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78437" y="3345068"/>
            <a:ext cx="4808686" cy="5686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700"/>
            </a:lvl1pPr>
            <a:lvl2pPr marL="6858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400"/>
            </a:lvl2pPr>
            <a:lvl3pPr marL="1371600" indent="0">
              <a:lnSpc>
                <a:spcPct val="120000"/>
              </a:lnSpc>
              <a:buClr>
                <a:schemeClr val="accent5"/>
              </a:buClr>
              <a:buNone/>
              <a:defRPr sz="2100"/>
            </a:lvl3pPr>
            <a:lvl4pPr marL="20574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1800"/>
            </a:lvl4pPr>
            <a:lvl5pPr marL="2743200" indent="0">
              <a:lnSpc>
                <a:spcPct val="120000"/>
              </a:lnSpc>
              <a:buClr>
                <a:schemeClr val="accent5"/>
              </a:buClr>
              <a:buNone/>
              <a:defRPr sz="1500" cap="all" baseline="0"/>
            </a:lvl5pPr>
          </a:lstStyle>
          <a:p>
            <a:pPr lvl="0"/>
            <a:r>
              <a:rPr lang="en-US" dirty="0"/>
              <a:t>Edit Master </a:t>
            </a:r>
            <a:r>
              <a:rPr lang="en-US"/>
              <a:t>text </a:t>
            </a:r>
            <a:r>
              <a:rPr lang="en-US" smtClean="0"/>
              <a:t>styles</a:t>
            </a:r>
            <a:endParaRPr lang="en-US" dirty="0"/>
          </a:p>
        </p:txBody>
      </p:sp>
      <p:pic>
        <p:nvPicPr>
          <p:cNvPr id="42" name="Graphic 8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35053" y="1334390"/>
            <a:ext cx="2173929" cy="349260"/>
          </a:xfrm>
          <a:prstGeom prst="rect">
            <a:avLst/>
          </a:prstGeom>
        </p:spPr>
      </p:pic>
      <p:pic>
        <p:nvPicPr>
          <p:cNvPr id="43" name="Picture 42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751" y="2724902"/>
            <a:ext cx="1314000" cy="72000"/>
          </a:xfrm>
          <a:prstGeom prst="rect">
            <a:avLst/>
          </a:prstGeom>
        </p:spPr>
      </p:pic>
      <p:sp>
        <p:nvSpPr>
          <p:cNvPr id="4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71370" y="9031568"/>
            <a:ext cx="13166370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500" cap="all" spc="225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5045" y="9031568"/>
            <a:ext cx="1319231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fld id="{36AD4128-43F4-4E6D-9F68-336E6948EE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742586" y="3345068"/>
            <a:ext cx="4809742" cy="5686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700"/>
            </a:lvl1pPr>
            <a:lvl2pPr marL="6858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400"/>
            </a:lvl2pPr>
            <a:lvl3pPr marL="1371600" indent="0">
              <a:lnSpc>
                <a:spcPct val="120000"/>
              </a:lnSpc>
              <a:buClr>
                <a:schemeClr val="accent5"/>
              </a:buClr>
              <a:buNone/>
              <a:defRPr sz="2100"/>
            </a:lvl3pPr>
            <a:lvl4pPr marL="20574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1800"/>
            </a:lvl4pPr>
            <a:lvl5pPr marL="2743200" indent="0">
              <a:lnSpc>
                <a:spcPct val="120000"/>
              </a:lnSpc>
              <a:buClr>
                <a:schemeClr val="accent5"/>
              </a:buClr>
              <a:buNone/>
              <a:defRPr sz="1500" cap="all" baseline="0"/>
            </a:lvl5pPr>
          </a:lstStyle>
          <a:p>
            <a:pPr lvl="0"/>
            <a:r>
              <a:rPr lang="en-US" dirty="0"/>
              <a:t>Edit Master </a:t>
            </a:r>
            <a:r>
              <a:rPr lang="en-US"/>
              <a:t>text </a:t>
            </a:r>
            <a:r>
              <a:rPr lang="en-US" smtClean="0"/>
              <a:t>styles</a:t>
            </a:r>
            <a:endParaRPr lang="en-US" dirty="0"/>
          </a:p>
        </p:txBody>
      </p:sp>
      <p:sp>
        <p:nvSpPr>
          <p:cNvPr id="4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12007282" y="3345068"/>
            <a:ext cx="4808105" cy="5686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700"/>
            </a:lvl1pPr>
            <a:lvl2pPr marL="6858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400"/>
            </a:lvl2pPr>
            <a:lvl3pPr marL="1371600" indent="0">
              <a:lnSpc>
                <a:spcPct val="120000"/>
              </a:lnSpc>
              <a:buClr>
                <a:schemeClr val="accent5"/>
              </a:buClr>
              <a:buNone/>
              <a:defRPr sz="2100"/>
            </a:lvl3pPr>
            <a:lvl4pPr marL="20574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1800"/>
            </a:lvl4pPr>
            <a:lvl5pPr marL="2743200" indent="0">
              <a:lnSpc>
                <a:spcPct val="120000"/>
              </a:lnSpc>
              <a:buClr>
                <a:schemeClr val="accent5"/>
              </a:buClr>
              <a:buNone/>
              <a:defRPr sz="1500" cap="all" baseline="0"/>
            </a:lvl5pPr>
          </a:lstStyle>
          <a:p>
            <a:pPr lvl="0"/>
            <a:r>
              <a:rPr lang="en-US" dirty="0"/>
              <a:t>Edit Master </a:t>
            </a:r>
            <a:r>
              <a:rPr lang="en-US"/>
              <a:t>text </a:t>
            </a:r>
            <a:r>
              <a:rPr lang="en-US" smtClean="0"/>
              <a:t>styles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2 Lines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73724" y="1147463"/>
            <a:ext cx="11848768" cy="157709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lnSpc>
                <a:spcPct val="96000"/>
              </a:lnSpc>
              <a:defRPr sz="4800"/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edit </a:t>
            </a:r>
            <a:r>
              <a:rPr lang="en-US" dirty="0"/>
              <a:t>Master title style</a:t>
            </a:r>
            <a:br>
              <a:rPr lang="en-US" dirty="0"/>
            </a:br>
            <a:r>
              <a:rPr lang="en-US" dirty="0" smtClean="0"/>
              <a:t>Two </a:t>
            </a:r>
            <a:r>
              <a:rPr lang="en-US" dirty="0"/>
              <a:t>Lines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78437" y="3345068"/>
            <a:ext cx="3488221" cy="5686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700"/>
            </a:lvl1pPr>
            <a:lvl2pPr marL="6858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400"/>
            </a:lvl2pPr>
            <a:lvl3pPr marL="1371600" indent="0">
              <a:lnSpc>
                <a:spcPct val="120000"/>
              </a:lnSpc>
              <a:buClr>
                <a:schemeClr val="accent5"/>
              </a:buClr>
              <a:buNone/>
              <a:defRPr sz="2100"/>
            </a:lvl3pPr>
            <a:lvl4pPr marL="20574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1800"/>
            </a:lvl4pPr>
            <a:lvl5pPr marL="2743200" indent="0">
              <a:lnSpc>
                <a:spcPct val="120000"/>
              </a:lnSpc>
              <a:buClr>
                <a:schemeClr val="accent5"/>
              </a:buClr>
              <a:buNone/>
              <a:defRPr sz="1500" cap="all" baseline="0"/>
            </a:lvl5pPr>
          </a:lstStyle>
          <a:p>
            <a:pPr lvl="0"/>
            <a:r>
              <a:rPr lang="en-US" dirty="0"/>
              <a:t>Edit Master </a:t>
            </a:r>
            <a:r>
              <a:rPr lang="en-US"/>
              <a:t>text </a:t>
            </a:r>
            <a:r>
              <a:rPr lang="en-US" smtClean="0"/>
              <a:t>styles</a:t>
            </a:r>
            <a:endParaRPr lang="en-US" dirty="0"/>
          </a:p>
        </p:txBody>
      </p:sp>
      <p:pic>
        <p:nvPicPr>
          <p:cNvPr id="42" name="Graphic 8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35053" y="1334390"/>
            <a:ext cx="2173929" cy="349260"/>
          </a:xfrm>
          <a:prstGeom prst="rect">
            <a:avLst/>
          </a:prstGeom>
        </p:spPr>
      </p:pic>
      <p:pic>
        <p:nvPicPr>
          <p:cNvPr id="43" name="Picture 42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751" y="2724902"/>
            <a:ext cx="1314000" cy="72000"/>
          </a:xfrm>
          <a:prstGeom prst="rect">
            <a:avLst/>
          </a:prstGeom>
        </p:spPr>
      </p:pic>
      <p:sp>
        <p:nvSpPr>
          <p:cNvPr id="4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71370" y="9031568"/>
            <a:ext cx="13166370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500" cap="all" spc="225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5045" y="9031568"/>
            <a:ext cx="1319231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fld id="{36AD4128-43F4-4E6D-9F68-336E6948EE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424320" y="3345068"/>
            <a:ext cx="3507226" cy="5686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700"/>
            </a:lvl1pPr>
            <a:lvl2pPr marL="6858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400"/>
            </a:lvl2pPr>
            <a:lvl3pPr marL="1371600" indent="0">
              <a:lnSpc>
                <a:spcPct val="120000"/>
              </a:lnSpc>
              <a:buClr>
                <a:schemeClr val="accent5"/>
              </a:buClr>
              <a:buNone/>
              <a:defRPr sz="2100"/>
            </a:lvl3pPr>
            <a:lvl4pPr marL="20574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1800"/>
            </a:lvl4pPr>
            <a:lvl5pPr marL="2743200" indent="0">
              <a:lnSpc>
                <a:spcPct val="120000"/>
              </a:lnSpc>
              <a:buClr>
                <a:schemeClr val="accent5"/>
              </a:buClr>
              <a:buNone/>
              <a:defRPr sz="1500" cap="all" baseline="0"/>
            </a:lvl5pPr>
          </a:lstStyle>
          <a:p>
            <a:pPr lvl="0"/>
            <a:r>
              <a:rPr lang="en-US" dirty="0"/>
              <a:t>Edit Master </a:t>
            </a:r>
            <a:r>
              <a:rPr lang="en-US"/>
              <a:t>text </a:t>
            </a:r>
            <a:r>
              <a:rPr lang="en-US" smtClean="0"/>
              <a:t>styles</a:t>
            </a:r>
            <a:endParaRPr lang="en-US" dirty="0"/>
          </a:p>
        </p:txBody>
      </p:sp>
      <p:sp>
        <p:nvSpPr>
          <p:cNvPr id="4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9383012" y="3345068"/>
            <a:ext cx="3491835" cy="5686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700"/>
            </a:lvl1pPr>
            <a:lvl2pPr marL="6858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400"/>
            </a:lvl2pPr>
            <a:lvl3pPr marL="1371600" indent="0">
              <a:lnSpc>
                <a:spcPct val="120000"/>
              </a:lnSpc>
              <a:buClr>
                <a:schemeClr val="accent5"/>
              </a:buClr>
              <a:buNone/>
              <a:defRPr sz="2100"/>
            </a:lvl3pPr>
            <a:lvl4pPr marL="20574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1800"/>
            </a:lvl4pPr>
            <a:lvl5pPr marL="2743200" indent="0">
              <a:lnSpc>
                <a:spcPct val="120000"/>
              </a:lnSpc>
              <a:buClr>
                <a:schemeClr val="accent5"/>
              </a:buClr>
              <a:buNone/>
              <a:defRPr sz="1500" cap="all" baseline="0"/>
            </a:lvl5pPr>
          </a:lstStyle>
          <a:p>
            <a:pPr lvl="0"/>
            <a:r>
              <a:rPr lang="en-US" dirty="0"/>
              <a:t>Edit Master </a:t>
            </a:r>
            <a:r>
              <a:rPr lang="en-US"/>
              <a:t>text </a:t>
            </a:r>
            <a:r>
              <a:rPr lang="en-US" smtClean="0"/>
              <a:t>styles</a:t>
            </a:r>
            <a:endParaRPr lang="en-US" dirty="0"/>
          </a:p>
        </p:txBody>
      </p:sp>
      <p:sp>
        <p:nvSpPr>
          <p:cNvPr id="46" name="Content Placeholder 2"/>
          <p:cNvSpPr>
            <a:spLocks noGrp="1"/>
          </p:cNvSpPr>
          <p:nvPr>
            <p:ph idx="15" hasCustomPrompt="1"/>
          </p:nvPr>
        </p:nvSpPr>
        <p:spPr>
          <a:xfrm>
            <a:off x="13329801" y="3345068"/>
            <a:ext cx="3491254" cy="5686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700"/>
            </a:lvl1pPr>
            <a:lvl2pPr marL="6858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400"/>
            </a:lvl2pPr>
            <a:lvl3pPr marL="1371600" indent="0">
              <a:lnSpc>
                <a:spcPct val="120000"/>
              </a:lnSpc>
              <a:buClr>
                <a:schemeClr val="accent5"/>
              </a:buClr>
              <a:buNone/>
              <a:defRPr sz="2100"/>
            </a:lvl3pPr>
            <a:lvl4pPr marL="20574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1800"/>
            </a:lvl4pPr>
            <a:lvl5pPr marL="2743200" indent="0">
              <a:lnSpc>
                <a:spcPct val="120000"/>
              </a:lnSpc>
              <a:buClr>
                <a:schemeClr val="accent5"/>
              </a:buClr>
              <a:buNone/>
              <a:defRPr sz="1500" cap="all" baseline="0"/>
            </a:lvl5pPr>
          </a:lstStyle>
          <a:p>
            <a:pPr lvl="0"/>
            <a:r>
              <a:rPr lang="en-US" dirty="0"/>
              <a:t>Edit Master </a:t>
            </a:r>
            <a:r>
              <a:rPr lang="en-US"/>
              <a:t>text </a:t>
            </a:r>
            <a:r>
              <a:rPr lang="en-US" smtClean="0"/>
              <a:t>styles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Orang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078" y="5144295"/>
            <a:ext cx="15335841" cy="208804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2323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241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078" y="5144295"/>
            <a:ext cx="15335841" cy="208804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241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R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078" y="5144295"/>
            <a:ext cx="15335841" cy="208804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241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Lilac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078" y="5144295"/>
            <a:ext cx="15335841" cy="208804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241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078" y="5144295"/>
            <a:ext cx="15335841" cy="208804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241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rig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2332253" y="4294055"/>
            <a:ext cx="13165060" cy="8502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lnSpc>
                <a:spcPct val="96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0" name="Rectangle 39"/>
          <p:cNvSpPr/>
          <p:nvPr userDrawn="1"/>
        </p:nvSpPr>
        <p:spPr>
          <a:xfrm>
            <a:off x="2334235" y="5142829"/>
            <a:ext cx="1317600" cy="7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Graphic 8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64799" y="1157987"/>
            <a:ext cx="2606400" cy="418740"/>
          </a:xfrm>
          <a:prstGeom prst="rect">
            <a:avLst/>
          </a:prstGeom>
        </p:spPr>
      </p:pic>
      <p:sp>
        <p:nvSpPr>
          <p:cNvPr id="4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32253" y="7232342"/>
            <a:ext cx="6599293" cy="1799226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Full Name</a:t>
            </a:r>
            <a:br>
              <a:rPr lang="en-US" dirty="0"/>
            </a:br>
            <a:r>
              <a:rPr lang="en-US" dirty="0"/>
              <a:t>Job Title</a:t>
            </a:r>
          </a:p>
          <a:p>
            <a:r>
              <a:rPr lang="en-US" dirty="0"/>
              <a:t>Company Name</a:t>
            </a:r>
          </a:p>
          <a:p>
            <a:r>
              <a:rPr lang="en-US" dirty="0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561740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80152" y="9031568"/>
            <a:ext cx="13157588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500" cap="all" spc="225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5045" y="9031568"/>
            <a:ext cx="1313937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fld id="{36AD4128-43F4-4E6D-9F68-336E6948EE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2" name="Graphic 8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35053" y="1334390"/>
            <a:ext cx="2173929" cy="349260"/>
          </a:xfrm>
          <a:prstGeom prst="rect">
            <a:avLst/>
          </a:prstGeom>
        </p:spPr>
      </p:pic>
      <p:pic>
        <p:nvPicPr>
          <p:cNvPr id="43" name="Picture 42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078" y="1997746"/>
            <a:ext cx="1317520" cy="72000"/>
          </a:xfrm>
          <a:prstGeom prst="rect">
            <a:avLst/>
          </a:prstGeom>
        </p:spPr>
      </p:pic>
      <p:sp>
        <p:nvSpPr>
          <p:cNvPr id="40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1482709" y="2617918"/>
            <a:ext cx="15326273" cy="6413646"/>
          </a:xfrm>
          <a:solidFill>
            <a:schemeClr val="tx2">
              <a:lumMod val="10000"/>
              <a:lumOff val="90000"/>
            </a:schemeClr>
          </a:solidFill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1476078" y="1147464"/>
            <a:ext cx="11846414" cy="8502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lnSpc>
                <a:spcPct val="96000"/>
              </a:lnSpc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80152" y="9031568"/>
            <a:ext cx="13157588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500" cap="all" spc="225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5045" y="9031568"/>
            <a:ext cx="1313937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fld id="{36AD4128-43F4-4E6D-9F68-336E6948EE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2" name="Graphic 8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35053" y="1334390"/>
            <a:ext cx="2173929" cy="349260"/>
          </a:xfrm>
          <a:prstGeom prst="rect">
            <a:avLst/>
          </a:prstGeom>
        </p:spPr>
      </p:pic>
      <p:pic>
        <p:nvPicPr>
          <p:cNvPr id="43" name="Picture 42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078" y="1997746"/>
            <a:ext cx="1317520" cy="72000"/>
          </a:xfrm>
          <a:prstGeom prst="rect">
            <a:avLst/>
          </a:prstGeom>
        </p:spPr>
      </p:pic>
      <p:sp>
        <p:nvSpPr>
          <p:cNvPr id="40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1482709" y="2617918"/>
            <a:ext cx="7448837" cy="6413646"/>
          </a:xfrm>
          <a:solidFill>
            <a:schemeClr val="tx2">
              <a:lumMod val="10000"/>
              <a:lumOff val="90000"/>
            </a:schemeClr>
          </a:solidFill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1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9386501" y="2617918"/>
            <a:ext cx="7422481" cy="6413646"/>
          </a:xfrm>
          <a:solidFill>
            <a:schemeClr val="tx2">
              <a:lumMod val="10000"/>
              <a:lumOff val="90000"/>
            </a:schemeClr>
          </a:solidFill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1476078" y="1147464"/>
            <a:ext cx="11846414" cy="8502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lnSpc>
                <a:spcPct val="96000"/>
              </a:lnSpc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8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80152" y="9031568"/>
            <a:ext cx="13157588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500" cap="all" spc="225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5045" y="9031568"/>
            <a:ext cx="1313937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fld id="{36AD4128-43F4-4E6D-9F68-336E6948EE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2" name="Graphic 8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35053" y="1334390"/>
            <a:ext cx="2173929" cy="349260"/>
          </a:xfrm>
          <a:prstGeom prst="rect">
            <a:avLst/>
          </a:prstGeom>
        </p:spPr>
      </p:pic>
      <p:pic>
        <p:nvPicPr>
          <p:cNvPr id="43" name="Picture 42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078" y="1997746"/>
            <a:ext cx="1317520" cy="72000"/>
          </a:xfrm>
          <a:prstGeom prst="rect">
            <a:avLst/>
          </a:prstGeom>
        </p:spPr>
      </p:pic>
      <p:sp>
        <p:nvSpPr>
          <p:cNvPr id="52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1471809" y="2617918"/>
            <a:ext cx="3493420" cy="2978225"/>
          </a:xfr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3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1471809" y="6053343"/>
            <a:ext cx="3493420" cy="2978225"/>
          </a:xfr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4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5425587" y="2617918"/>
            <a:ext cx="3497502" cy="2978225"/>
          </a:xfr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5" name="Picture Placeholder 7"/>
          <p:cNvSpPr>
            <a:spLocks noGrp="1"/>
          </p:cNvSpPr>
          <p:nvPr>
            <p:ph type="pic" sz="quarter" idx="24"/>
          </p:nvPr>
        </p:nvSpPr>
        <p:spPr>
          <a:xfrm>
            <a:off x="5425587" y="6053343"/>
            <a:ext cx="3498478" cy="2978225"/>
          </a:xfr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6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9386500" y="2617918"/>
            <a:ext cx="3485418" cy="2978225"/>
          </a:xfr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7" name="Picture Placeholder 7"/>
          <p:cNvSpPr>
            <a:spLocks noGrp="1"/>
          </p:cNvSpPr>
          <p:nvPr>
            <p:ph type="pic" sz="quarter" idx="26"/>
          </p:nvPr>
        </p:nvSpPr>
        <p:spPr>
          <a:xfrm>
            <a:off x="9386500" y="6053343"/>
            <a:ext cx="3484277" cy="2978225"/>
          </a:xfr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8" name="Picture Placeholder 7"/>
          <p:cNvSpPr>
            <a:spLocks noGrp="1"/>
          </p:cNvSpPr>
          <p:nvPr>
            <p:ph type="pic" sz="quarter" idx="27"/>
          </p:nvPr>
        </p:nvSpPr>
        <p:spPr>
          <a:xfrm>
            <a:off x="13322492" y="2617918"/>
            <a:ext cx="3482223" cy="2978225"/>
          </a:xfr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9" name="Picture Placeholder 7"/>
          <p:cNvSpPr>
            <a:spLocks noGrp="1"/>
          </p:cNvSpPr>
          <p:nvPr>
            <p:ph type="pic" sz="quarter" idx="28"/>
          </p:nvPr>
        </p:nvSpPr>
        <p:spPr>
          <a:xfrm>
            <a:off x="13322492" y="6053343"/>
            <a:ext cx="3482223" cy="2978225"/>
          </a:xfr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0" name="Title 1"/>
          <p:cNvSpPr>
            <a:spLocks noGrp="1"/>
          </p:cNvSpPr>
          <p:nvPr>
            <p:ph type="title"/>
          </p:nvPr>
        </p:nvSpPr>
        <p:spPr>
          <a:xfrm>
            <a:off x="1476078" y="1147464"/>
            <a:ext cx="11846414" cy="8502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lnSpc>
                <a:spcPct val="96000"/>
              </a:lnSpc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18288000" cy="10288587"/>
          </a:xfrm>
          <a:solidFill>
            <a:schemeClr val="tx2">
              <a:lumMod val="10000"/>
              <a:lumOff val="90000"/>
            </a:schemeClr>
          </a:solidFill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Line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73724" y="1147463"/>
            <a:ext cx="11848768" cy="157709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lnSpc>
                <a:spcPct val="96000"/>
              </a:lnSpc>
              <a:defRPr sz="4800"/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edit </a:t>
            </a:r>
            <a:r>
              <a:rPr lang="en-US" dirty="0"/>
              <a:t>Master title style</a:t>
            </a:r>
            <a:br>
              <a:rPr lang="en-US" dirty="0"/>
            </a:br>
            <a:r>
              <a:rPr lang="en-US" dirty="0" smtClean="0"/>
              <a:t>Two </a:t>
            </a:r>
            <a:r>
              <a:rPr lang="en-US" dirty="0"/>
              <a:t>Lines Here</a:t>
            </a:r>
          </a:p>
        </p:txBody>
      </p:sp>
      <p:pic>
        <p:nvPicPr>
          <p:cNvPr id="42" name="Graphic 8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35053" y="1334390"/>
            <a:ext cx="2173929" cy="349260"/>
          </a:xfrm>
          <a:prstGeom prst="rect">
            <a:avLst/>
          </a:prstGeom>
        </p:spPr>
      </p:pic>
      <p:pic>
        <p:nvPicPr>
          <p:cNvPr id="43" name="Picture 42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751" y="2724902"/>
            <a:ext cx="1314000" cy="72000"/>
          </a:xfrm>
          <a:prstGeom prst="rect">
            <a:avLst/>
          </a:prstGeom>
        </p:spPr>
      </p:pic>
      <p:sp>
        <p:nvSpPr>
          <p:cNvPr id="4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71370" y="9031568"/>
            <a:ext cx="13166370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500" cap="all" spc="225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5045" y="9031568"/>
            <a:ext cx="1319231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fld id="{36AD4128-43F4-4E6D-9F68-336E6948EE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0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1482709" y="3345069"/>
            <a:ext cx="15326856" cy="5686495"/>
          </a:xfrm>
          <a:solidFill>
            <a:schemeClr val="tx2">
              <a:lumMod val="10000"/>
              <a:lumOff val="90000"/>
            </a:schemeClr>
          </a:solidFill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Lines and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73724" y="1147463"/>
            <a:ext cx="11848768" cy="157709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lnSpc>
                <a:spcPct val="96000"/>
              </a:lnSpc>
              <a:defRPr sz="4800"/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edit </a:t>
            </a:r>
            <a:r>
              <a:rPr lang="en-US" dirty="0"/>
              <a:t>Master title style</a:t>
            </a:r>
            <a:br>
              <a:rPr lang="en-US" dirty="0"/>
            </a:br>
            <a:r>
              <a:rPr lang="en-US" dirty="0" smtClean="0"/>
              <a:t>Two </a:t>
            </a:r>
            <a:r>
              <a:rPr lang="en-US" dirty="0"/>
              <a:t>Lines Here</a:t>
            </a:r>
          </a:p>
        </p:txBody>
      </p:sp>
      <p:pic>
        <p:nvPicPr>
          <p:cNvPr id="42" name="Graphic 8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35053" y="1334390"/>
            <a:ext cx="2173929" cy="349260"/>
          </a:xfrm>
          <a:prstGeom prst="rect">
            <a:avLst/>
          </a:prstGeom>
        </p:spPr>
      </p:pic>
      <p:pic>
        <p:nvPicPr>
          <p:cNvPr id="43" name="Picture 42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751" y="2724902"/>
            <a:ext cx="1314000" cy="72000"/>
          </a:xfrm>
          <a:prstGeom prst="rect">
            <a:avLst/>
          </a:prstGeom>
        </p:spPr>
      </p:pic>
      <p:sp>
        <p:nvSpPr>
          <p:cNvPr id="4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71370" y="9031568"/>
            <a:ext cx="13166370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500" cap="all" spc="225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5045" y="9031568"/>
            <a:ext cx="1319231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fld id="{36AD4128-43F4-4E6D-9F68-336E6948EE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1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1482709" y="3345069"/>
            <a:ext cx="7448088" cy="5686500"/>
          </a:xfrm>
          <a:solidFill>
            <a:schemeClr val="tx2">
              <a:lumMod val="10000"/>
              <a:lumOff val="90000"/>
            </a:schemeClr>
          </a:solidFill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6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9386260" y="3345069"/>
            <a:ext cx="7429932" cy="5686500"/>
          </a:xfrm>
          <a:solidFill>
            <a:schemeClr val="tx2">
              <a:lumMod val="10000"/>
              <a:lumOff val="90000"/>
            </a:schemeClr>
          </a:solidFill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Lines and 8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73724" y="1147463"/>
            <a:ext cx="11848768" cy="157709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lnSpc>
                <a:spcPct val="96000"/>
              </a:lnSpc>
              <a:defRPr sz="4800"/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edit </a:t>
            </a:r>
            <a:r>
              <a:rPr lang="en-US" dirty="0"/>
              <a:t>Master title style</a:t>
            </a:r>
            <a:br>
              <a:rPr lang="en-US" dirty="0"/>
            </a:br>
            <a:r>
              <a:rPr lang="en-US" dirty="0" smtClean="0"/>
              <a:t>Two </a:t>
            </a:r>
            <a:r>
              <a:rPr lang="en-US" dirty="0"/>
              <a:t>Lines Here</a:t>
            </a:r>
          </a:p>
        </p:txBody>
      </p:sp>
      <p:pic>
        <p:nvPicPr>
          <p:cNvPr id="42" name="Graphic 8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35053" y="1334390"/>
            <a:ext cx="2173929" cy="349260"/>
          </a:xfrm>
          <a:prstGeom prst="rect">
            <a:avLst/>
          </a:prstGeom>
        </p:spPr>
      </p:pic>
      <p:pic>
        <p:nvPicPr>
          <p:cNvPr id="43" name="Picture 42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751" y="2724902"/>
            <a:ext cx="1314000" cy="72000"/>
          </a:xfrm>
          <a:prstGeom prst="rect">
            <a:avLst/>
          </a:prstGeom>
        </p:spPr>
      </p:pic>
      <p:sp>
        <p:nvSpPr>
          <p:cNvPr id="4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71370" y="9031568"/>
            <a:ext cx="13166370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500" cap="all" spc="225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5045" y="9031568"/>
            <a:ext cx="1319231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fld id="{36AD4128-43F4-4E6D-9F68-336E6948EE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7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1471809" y="3345065"/>
            <a:ext cx="3494848" cy="2614652"/>
          </a:xfr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8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5425586" y="3345065"/>
            <a:ext cx="3504133" cy="2614652"/>
          </a:xfr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9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9386500" y="3345065"/>
            <a:ext cx="3485418" cy="2614652"/>
          </a:xfr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0" name="Picture Placeholder 7"/>
          <p:cNvSpPr>
            <a:spLocks noGrp="1"/>
          </p:cNvSpPr>
          <p:nvPr>
            <p:ph type="pic" sz="quarter" idx="27"/>
          </p:nvPr>
        </p:nvSpPr>
        <p:spPr>
          <a:xfrm>
            <a:off x="13322492" y="3345064"/>
            <a:ext cx="3494140" cy="2614652"/>
          </a:xfr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1" name="Picture Placeholder 7"/>
          <p:cNvSpPr>
            <a:spLocks noGrp="1"/>
          </p:cNvSpPr>
          <p:nvPr>
            <p:ph type="pic" sz="quarter" idx="28"/>
          </p:nvPr>
        </p:nvSpPr>
        <p:spPr>
          <a:xfrm>
            <a:off x="1471809" y="6416912"/>
            <a:ext cx="3499824" cy="2614652"/>
          </a:xfr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2" name="Picture Placeholder 7"/>
          <p:cNvSpPr>
            <a:spLocks noGrp="1"/>
          </p:cNvSpPr>
          <p:nvPr>
            <p:ph type="pic" sz="quarter" idx="29"/>
          </p:nvPr>
        </p:nvSpPr>
        <p:spPr>
          <a:xfrm>
            <a:off x="5425587" y="6416912"/>
            <a:ext cx="3504132" cy="2614652"/>
          </a:xfr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3" name="Picture Placeholder 7"/>
          <p:cNvSpPr>
            <a:spLocks noGrp="1"/>
          </p:cNvSpPr>
          <p:nvPr>
            <p:ph type="pic" sz="quarter" idx="30"/>
          </p:nvPr>
        </p:nvSpPr>
        <p:spPr>
          <a:xfrm>
            <a:off x="9386500" y="6416912"/>
            <a:ext cx="3485418" cy="2614652"/>
          </a:xfr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4" name="Picture Placeholder 7"/>
          <p:cNvSpPr>
            <a:spLocks noGrp="1"/>
          </p:cNvSpPr>
          <p:nvPr>
            <p:ph type="pic" sz="quarter" idx="31"/>
          </p:nvPr>
        </p:nvSpPr>
        <p:spPr>
          <a:xfrm>
            <a:off x="13322492" y="6416911"/>
            <a:ext cx="3494140" cy="2614652"/>
          </a:xfr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76077" y="2617872"/>
            <a:ext cx="7455220" cy="64136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700"/>
            </a:lvl1pPr>
            <a:lvl2pPr marL="6858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400"/>
            </a:lvl2pPr>
            <a:lvl3pPr marL="1371600" indent="0">
              <a:lnSpc>
                <a:spcPct val="120000"/>
              </a:lnSpc>
              <a:buClr>
                <a:schemeClr val="accent5"/>
              </a:buClr>
              <a:buNone/>
              <a:defRPr sz="2100"/>
            </a:lvl3pPr>
            <a:lvl4pPr marL="20574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1800"/>
            </a:lvl4pPr>
            <a:lvl5pPr marL="2743200" indent="0">
              <a:lnSpc>
                <a:spcPct val="120000"/>
              </a:lnSpc>
              <a:buClr>
                <a:schemeClr val="accent5"/>
              </a:buClr>
              <a:buNone/>
              <a:defRPr sz="1500" cap="all" baseline="0"/>
            </a:lvl5pPr>
          </a:lstStyle>
          <a:p>
            <a:pPr lvl="0"/>
            <a:r>
              <a:rPr lang="en-US" dirty="0"/>
              <a:t>Edit Master text </a:t>
            </a:r>
            <a:r>
              <a:rPr lang="en-US" dirty="0" smtClean="0"/>
              <a:t>styles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80152" y="9031568"/>
            <a:ext cx="13157588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500" cap="all" spc="225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5045" y="9031568"/>
            <a:ext cx="1319231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fld id="{36AD4128-43F4-4E6D-9F68-336E6948EE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2" name="Graphic 8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35053" y="1334390"/>
            <a:ext cx="2173929" cy="349260"/>
          </a:xfrm>
          <a:prstGeom prst="rect">
            <a:avLst/>
          </a:prstGeom>
        </p:spPr>
      </p:pic>
      <p:pic>
        <p:nvPicPr>
          <p:cNvPr id="43" name="Picture 42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078" y="1997746"/>
            <a:ext cx="1317520" cy="72000"/>
          </a:xfrm>
          <a:prstGeom prst="rect">
            <a:avLst/>
          </a:prstGeom>
        </p:spPr>
      </p:pic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1476078" y="1147464"/>
            <a:ext cx="11846414" cy="8502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lnSpc>
                <a:spcPct val="96000"/>
              </a:lnSpc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4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9386501" y="2617918"/>
            <a:ext cx="7422481" cy="6413646"/>
          </a:xfrm>
          <a:solidFill>
            <a:schemeClr val="tx2">
              <a:lumMod val="10000"/>
              <a:lumOff val="90000"/>
            </a:schemeClr>
          </a:solidFill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hird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76076" y="2617872"/>
            <a:ext cx="10074675" cy="64136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700"/>
            </a:lvl1pPr>
            <a:lvl2pPr marL="6858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400"/>
            </a:lvl2pPr>
            <a:lvl3pPr marL="1371600" indent="0">
              <a:lnSpc>
                <a:spcPct val="120000"/>
              </a:lnSpc>
              <a:buClr>
                <a:schemeClr val="accent5"/>
              </a:buClr>
              <a:buNone/>
              <a:defRPr sz="2100"/>
            </a:lvl3pPr>
            <a:lvl4pPr marL="20574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1800"/>
            </a:lvl4pPr>
            <a:lvl5pPr marL="2743200" indent="0">
              <a:lnSpc>
                <a:spcPct val="120000"/>
              </a:lnSpc>
              <a:buClr>
                <a:schemeClr val="accent5"/>
              </a:buClr>
              <a:buNone/>
              <a:defRPr sz="1500" cap="all" baseline="0"/>
            </a:lvl5pPr>
          </a:lstStyle>
          <a:p>
            <a:pPr lvl="0"/>
            <a:r>
              <a:rPr lang="en-US" dirty="0"/>
              <a:t>Edit Master text </a:t>
            </a:r>
            <a:r>
              <a:rPr lang="en-US" dirty="0" smtClean="0"/>
              <a:t>styles</a:t>
            </a:r>
            <a:endParaRPr lang="en-US" dirty="0"/>
          </a:p>
        </p:txBody>
      </p:sp>
      <p:pic>
        <p:nvPicPr>
          <p:cNvPr id="43" name="Picture 4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078" y="1997746"/>
            <a:ext cx="1317520" cy="72000"/>
          </a:xfrm>
          <a:prstGeom prst="rect">
            <a:avLst/>
          </a:prstGeom>
        </p:spPr>
      </p:pic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1476078" y="1147464"/>
            <a:ext cx="10074674" cy="8502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lnSpc>
                <a:spcPct val="96000"/>
              </a:lnSpc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4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12008414" y="-1006"/>
            <a:ext cx="6279586" cy="10289594"/>
          </a:xfrm>
          <a:solidFill>
            <a:schemeClr val="tx2">
              <a:lumMod val="10000"/>
              <a:lumOff val="90000"/>
            </a:schemeClr>
          </a:solidFill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Lines Cont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73724" y="1147463"/>
            <a:ext cx="11848768" cy="157709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lnSpc>
                <a:spcPct val="96000"/>
              </a:lnSpc>
              <a:defRPr sz="4800"/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edit </a:t>
            </a:r>
            <a:r>
              <a:rPr lang="en-US" dirty="0"/>
              <a:t>Master title style</a:t>
            </a:r>
            <a:br>
              <a:rPr lang="en-US" dirty="0"/>
            </a:br>
            <a:r>
              <a:rPr lang="en-US" dirty="0" smtClean="0"/>
              <a:t>Two </a:t>
            </a:r>
            <a:r>
              <a:rPr lang="en-US" dirty="0"/>
              <a:t>Lines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78436" y="3345068"/>
            <a:ext cx="7452559" cy="5686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700"/>
            </a:lvl1pPr>
            <a:lvl2pPr marL="6858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400"/>
            </a:lvl2pPr>
            <a:lvl3pPr marL="1371600" indent="0">
              <a:lnSpc>
                <a:spcPct val="120000"/>
              </a:lnSpc>
              <a:buClr>
                <a:schemeClr val="accent5"/>
              </a:buClr>
              <a:buNone/>
              <a:defRPr sz="2100"/>
            </a:lvl3pPr>
            <a:lvl4pPr marL="20574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1800"/>
            </a:lvl4pPr>
            <a:lvl5pPr marL="2743200" indent="0">
              <a:lnSpc>
                <a:spcPct val="120000"/>
              </a:lnSpc>
              <a:buClr>
                <a:schemeClr val="accent5"/>
              </a:buClr>
              <a:buNone/>
              <a:defRPr sz="1500" cap="all" baseline="0"/>
            </a:lvl5pPr>
          </a:lstStyle>
          <a:p>
            <a:pPr lvl="0"/>
            <a:r>
              <a:rPr lang="en-US" dirty="0"/>
              <a:t>Edit Master </a:t>
            </a:r>
            <a:r>
              <a:rPr lang="en-US"/>
              <a:t>text </a:t>
            </a:r>
            <a:r>
              <a:rPr lang="en-US" smtClean="0"/>
              <a:t>styles</a:t>
            </a:r>
            <a:endParaRPr lang="en-US" dirty="0"/>
          </a:p>
        </p:txBody>
      </p:sp>
      <p:pic>
        <p:nvPicPr>
          <p:cNvPr id="42" name="Graphic 8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35053" y="1334390"/>
            <a:ext cx="2173929" cy="349260"/>
          </a:xfrm>
          <a:prstGeom prst="rect">
            <a:avLst/>
          </a:prstGeom>
        </p:spPr>
      </p:pic>
      <p:pic>
        <p:nvPicPr>
          <p:cNvPr id="43" name="Picture 42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751" y="2724902"/>
            <a:ext cx="1314000" cy="72000"/>
          </a:xfrm>
          <a:prstGeom prst="rect">
            <a:avLst/>
          </a:prstGeom>
        </p:spPr>
      </p:pic>
      <p:sp>
        <p:nvSpPr>
          <p:cNvPr id="4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71370" y="9031568"/>
            <a:ext cx="13166370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500" cap="all" spc="225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5045" y="9031568"/>
            <a:ext cx="1319231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fld id="{36AD4128-43F4-4E6D-9F68-336E6948EE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0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9386501" y="3345068"/>
            <a:ext cx="7422481" cy="5686496"/>
          </a:xfrm>
          <a:solidFill>
            <a:schemeClr val="tx2">
              <a:lumMod val="10000"/>
              <a:lumOff val="90000"/>
            </a:schemeClr>
          </a:solidFill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Two Lines Orig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2332253" y="3284615"/>
            <a:ext cx="13165060" cy="169123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6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</a:t>
            </a:r>
            <a:r>
              <a:rPr lang="en-US" dirty="0"/>
              <a:t>to edit Master title </a:t>
            </a:r>
            <a:r>
              <a:rPr lang="en-US" dirty="0" smtClean="0"/>
              <a:t>style</a:t>
            </a:r>
            <a:br>
              <a:rPr lang="en-US" dirty="0" smtClean="0"/>
            </a:br>
            <a:r>
              <a:rPr lang="en-US" dirty="0" smtClean="0"/>
              <a:t>Two Lines Here</a:t>
            </a:r>
            <a:endParaRPr lang="en-US" dirty="0"/>
          </a:p>
        </p:txBody>
      </p:sp>
      <p:sp>
        <p:nvSpPr>
          <p:cNvPr id="40" name="Rectangle 39"/>
          <p:cNvSpPr/>
          <p:nvPr userDrawn="1"/>
        </p:nvSpPr>
        <p:spPr>
          <a:xfrm>
            <a:off x="2334235" y="5142829"/>
            <a:ext cx="1317600" cy="7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Graphic 8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64799" y="1157987"/>
            <a:ext cx="2606400" cy="418740"/>
          </a:xfrm>
          <a:prstGeom prst="rect">
            <a:avLst/>
          </a:prstGeom>
        </p:spPr>
      </p:pic>
      <p:sp>
        <p:nvSpPr>
          <p:cNvPr id="4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32253" y="7232342"/>
            <a:ext cx="6599293" cy="1799226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Full Name</a:t>
            </a:r>
            <a:br>
              <a:rPr lang="en-US" dirty="0"/>
            </a:br>
            <a:r>
              <a:rPr lang="en-US" dirty="0"/>
              <a:t>Job Title</a:t>
            </a:r>
          </a:p>
          <a:p>
            <a:r>
              <a:rPr lang="en-US" dirty="0"/>
              <a:t>Company Name</a:t>
            </a:r>
          </a:p>
          <a:p>
            <a:r>
              <a:rPr lang="en-US" dirty="0"/>
              <a:t>Email</a:t>
            </a:r>
          </a:p>
        </p:txBody>
      </p:sp>
    </p:spTree>
    <p:extLst/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Lines Content thir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73724" y="1147463"/>
            <a:ext cx="10083316" cy="157709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lnSpc>
                <a:spcPct val="96000"/>
              </a:lnSpc>
              <a:defRPr sz="4800"/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edit </a:t>
            </a:r>
            <a:r>
              <a:rPr lang="en-US" dirty="0"/>
              <a:t>Master title style</a:t>
            </a:r>
            <a:br>
              <a:rPr lang="en-US" dirty="0"/>
            </a:br>
            <a:r>
              <a:rPr lang="en-US" dirty="0" smtClean="0"/>
              <a:t>Two </a:t>
            </a:r>
            <a:r>
              <a:rPr lang="en-US" dirty="0"/>
              <a:t>Lines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78436" y="3345068"/>
            <a:ext cx="10080619" cy="5686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700"/>
            </a:lvl1pPr>
            <a:lvl2pPr marL="6858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400"/>
            </a:lvl2pPr>
            <a:lvl3pPr marL="1371600" indent="0">
              <a:lnSpc>
                <a:spcPct val="120000"/>
              </a:lnSpc>
              <a:buClr>
                <a:schemeClr val="accent5"/>
              </a:buClr>
              <a:buNone/>
              <a:defRPr sz="2100"/>
            </a:lvl3pPr>
            <a:lvl4pPr marL="20574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1800"/>
            </a:lvl4pPr>
            <a:lvl5pPr marL="2743200" indent="0">
              <a:lnSpc>
                <a:spcPct val="120000"/>
              </a:lnSpc>
              <a:buClr>
                <a:schemeClr val="accent5"/>
              </a:buClr>
              <a:buNone/>
              <a:defRPr sz="1500" cap="all" baseline="0"/>
            </a:lvl5pPr>
          </a:lstStyle>
          <a:p>
            <a:pPr lvl="0"/>
            <a:r>
              <a:rPr lang="en-US" dirty="0"/>
              <a:t>Edit Master </a:t>
            </a:r>
            <a:r>
              <a:rPr lang="en-US"/>
              <a:t>text </a:t>
            </a:r>
            <a:r>
              <a:rPr lang="en-US" smtClean="0"/>
              <a:t>styles</a:t>
            </a:r>
            <a:endParaRPr lang="en-US" dirty="0"/>
          </a:p>
        </p:txBody>
      </p:sp>
      <p:pic>
        <p:nvPicPr>
          <p:cNvPr id="43" name="Picture 4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751" y="2724902"/>
            <a:ext cx="1314000" cy="72000"/>
          </a:xfrm>
          <a:prstGeom prst="rect">
            <a:avLst/>
          </a:prstGeom>
        </p:spPr>
      </p:pic>
      <p:sp>
        <p:nvSpPr>
          <p:cNvPr id="40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12010769" y="0"/>
            <a:ext cx="6277231" cy="10288588"/>
          </a:xfrm>
          <a:solidFill>
            <a:schemeClr val="tx2">
              <a:lumMod val="10000"/>
              <a:lumOff val="90000"/>
            </a:schemeClr>
          </a:solidFill>
        </p:spPr>
        <p:txBody>
          <a:bodyPr vert="horz" anchor="ctr" anchorCtr="0"/>
          <a:lstStyle>
            <a:lvl1pPr marL="0" indent="0" algn="ctr">
              <a:buNone/>
              <a:defRPr sz="2000" cap="all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 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76078" y="1147464"/>
            <a:ext cx="11846414" cy="8502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lnSpc>
                <a:spcPct val="96000"/>
              </a:lnSpc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Graphic 8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35053" y="1334390"/>
            <a:ext cx="2173929" cy="349260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078" y="1997746"/>
            <a:ext cx="1317520" cy="7200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71370" y="9031568"/>
            <a:ext cx="13166370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500" cap="all" spc="225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5045" y="9031568"/>
            <a:ext cx="1319231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fld id="{36AD4128-43F4-4E6D-9F68-336E6948EE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0210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Lin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8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35053" y="1334390"/>
            <a:ext cx="2173929" cy="34926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71370" y="9031568"/>
            <a:ext cx="13166370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500" cap="all" spc="225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5045" y="9031568"/>
            <a:ext cx="1319231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fld id="{36AD4128-43F4-4E6D-9F68-336E6948EE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473724" y="1147463"/>
            <a:ext cx="11848768" cy="157709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lnSpc>
                <a:spcPct val="96000"/>
              </a:lnSpc>
              <a:defRPr sz="4800"/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edit </a:t>
            </a:r>
            <a:r>
              <a:rPr lang="en-US" dirty="0"/>
              <a:t>Master title style</a:t>
            </a:r>
            <a:br>
              <a:rPr lang="en-US" dirty="0"/>
            </a:br>
            <a:r>
              <a:rPr lang="en-US" dirty="0" smtClean="0"/>
              <a:t>Two </a:t>
            </a:r>
            <a:r>
              <a:rPr lang="en-US" dirty="0"/>
              <a:t>Lines Here</a:t>
            </a:r>
          </a:p>
        </p:txBody>
      </p:sp>
      <p:pic>
        <p:nvPicPr>
          <p:cNvPr id="10" name="Picture 9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751" y="2724902"/>
            <a:ext cx="1314000" cy="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9235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rgbClr val="1E38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475869" y="5562600"/>
            <a:ext cx="7455677" cy="3468967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2000" dirty="0" smtClean="0"/>
              <a:t>Full Name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dirty="0" smtClean="0"/>
              <a:t>Job Title</a:t>
            </a:r>
            <a:br>
              <a:rPr lang="en-US" sz="2000" dirty="0" smtClean="0"/>
            </a:br>
            <a:r>
              <a:rPr lang="en-US" sz="2000" dirty="0" smtClean="0"/>
              <a:t>Company Name</a:t>
            </a:r>
            <a:br>
              <a:rPr lang="en-US" sz="2000" dirty="0" smtClean="0"/>
            </a:br>
            <a:r>
              <a:rPr lang="en-US" sz="2000" dirty="0" smtClean="0"/>
              <a:t>Your Corporate Email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Your Social Links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76078" y="2617918"/>
            <a:ext cx="15335841" cy="252637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96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241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2189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rid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 userDrawn="1"/>
        </p:nvGrpSpPr>
        <p:grpSpPr>
          <a:xfrm>
            <a:off x="1476080" y="-1006"/>
            <a:ext cx="15338196" cy="10289135"/>
            <a:chOff x="1476080" y="-1006"/>
            <a:chExt cx="15338196" cy="10289135"/>
          </a:xfrm>
        </p:grpSpPr>
        <p:cxnSp>
          <p:nvCxnSpPr>
            <p:cNvPr id="69" name="Straight Connector 68"/>
            <p:cNvCxnSpPr/>
            <p:nvPr/>
          </p:nvCxnSpPr>
          <p:spPr>
            <a:xfrm>
              <a:off x="1476080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16811920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8928056" y="-1006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cxnSpLocks/>
            </p:cNvCxnSpPr>
            <p:nvPr/>
          </p:nvCxnSpPr>
          <p:spPr>
            <a:xfrm>
              <a:off x="1476080" y="9608249"/>
              <a:ext cx="15335840" cy="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cxnSpLocks/>
            </p:cNvCxnSpPr>
            <p:nvPr/>
          </p:nvCxnSpPr>
          <p:spPr>
            <a:xfrm>
              <a:off x="1476080" y="9031568"/>
              <a:ext cx="15335840" cy="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cxnSpLocks/>
            </p:cNvCxnSpPr>
            <p:nvPr userDrawn="1"/>
          </p:nvCxnSpPr>
          <p:spPr>
            <a:xfrm>
              <a:off x="1476080" y="1147820"/>
              <a:ext cx="15335840" cy="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2335289" y="-1006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2790753" y="-1006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3655133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7605474" y="-1006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4111220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4969500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5425587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6287123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6746053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8063676" y="-1006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10243555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0698510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11554683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12010769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12869200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13326863" y="-1006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14183036" y="-1006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14639123" y="-1006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15499668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15954614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cxnSpLocks/>
            </p:cNvCxnSpPr>
            <p:nvPr/>
          </p:nvCxnSpPr>
          <p:spPr>
            <a:xfrm>
              <a:off x="1476080" y="5144294"/>
              <a:ext cx="15335840" cy="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cxnSpLocks/>
            </p:cNvCxnSpPr>
            <p:nvPr/>
          </p:nvCxnSpPr>
          <p:spPr>
            <a:xfrm>
              <a:off x="1476080" y="2617918"/>
              <a:ext cx="15335840" cy="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cxnSpLocks/>
            </p:cNvCxnSpPr>
            <p:nvPr/>
          </p:nvCxnSpPr>
          <p:spPr>
            <a:xfrm>
              <a:off x="1476080" y="1997748"/>
              <a:ext cx="15335840" cy="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 userDrawn="1"/>
          </p:nvCxnSpPr>
          <p:spPr>
            <a:xfrm>
              <a:off x="9386500" y="-1006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cxnSpLocks/>
            </p:cNvCxnSpPr>
            <p:nvPr userDrawn="1"/>
          </p:nvCxnSpPr>
          <p:spPr>
            <a:xfrm>
              <a:off x="1478437" y="7232342"/>
              <a:ext cx="15335839" cy="0"/>
            </a:xfrm>
            <a:prstGeom prst="line">
              <a:avLst/>
            </a:prstGeom>
            <a:ln>
              <a:solidFill>
                <a:schemeClr val="accent5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287018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rid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 userDrawn="1"/>
        </p:nvGrpSpPr>
        <p:grpSpPr>
          <a:xfrm>
            <a:off x="1476080" y="-1006"/>
            <a:ext cx="15338196" cy="10289135"/>
            <a:chOff x="1476080" y="-1006"/>
            <a:chExt cx="15338196" cy="10289135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1476080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6811920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8928056" y="-1006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cxnSpLocks/>
            </p:cNvCxnSpPr>
            <p:nvPr/>
          </p:nvCxnSpPr>
          <p:spPr>
            <a:xfrm>
              <a:off x="1476080" y="9608249"/>
              <a:ext cx="15335840" cy="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cxnSpLocks/>
            </p:cNvCxnSpPr>
            <p:nvPr/>
          </p:nvCxnSpPr>
          <p:spPr>
            <a:xfrm>
              <a:off x="1476080" y="9031568"/>
              <a:ext cx="15335840" cy="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2335289" y="-1006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2790753" y="-1006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655133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7605474" y="-1006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111220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969500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5425587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6287123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6746053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8063676" y="-1006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0243555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0698510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1554683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12010769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12869200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3326863" y="-1006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4183036" y="-1006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4639123" y="-1006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5499668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15954614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 userDrawn="1"/>
          </p:nvCxnSpPr>
          <p:spPr>
            <a:xfrm>
              <a:off x="9386500" y="-1006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cxnSpLocks/>
            </p:cNvCxnSpPr>
            <p:nvPr userDrawn="1"/>
          </p:nvCxnSpPr>
          <p:spPr>
            <a:xfrm>
              <a:off x="1478437" y="1147820"/>
              <a:ext cx="15335839" cy="0"/>
            </a:xfrm>
            <a:prstGeom prst="line">
              <a:avLst/>
            </a:prstGeom>
            <a:ln>
              <a:solidFill>
                <a:schemeClr val="accent5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cxnSpLocks/>
            </p:cNvCxnSpPr>
            <p:nvPr userDrawn="1"/>
          </p:nvCxnSpPr>
          <p:spPr>
            <a:xfrm>
              <a:off x="1478437" y="5144294"/>
              <a:ext cx="15335839" cy="0"/>
            </a:xfrm>
            <a:prstGeom prst="line">
              <a:avLst/>
            </a:prstGeom>
            <a:ln>
              <a:solidFill>
                <a:schemeClr val="accent5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cxnSpLocks/>
            </p:cNvCxnSpPr>
            <p:nvPr userDrawn="1"/>
          </p:nvCxnSpPr>
          <p:spPr>
            <a:xfrm>
              <a:off x="1478437" y="3345068"/>
              <a:ext cx="15335839" cy="0"/>
            </a:xfrm>
            <a:prstGeom prst="line">
              <a:avLst/>
            </a:prstGeom>
            <a:ln>
              <a:solidFill>
                <a:schemeClr val="accent5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cxnSpLocks/>
            </p:cNvCxnSpPr>
            <p:nvPr userDrawn="1"/>
          </p:nvCxnSpPr>
          <p:spPr>
            <a:xfrm>
              <a:off x="1478437" y="2438774"/>
              <a:ext cx="15335839" cy="0"/>
            </a:xfrm>
            <a:prstGeom prst="line">
              <a:avLst/>
            </a:prstGeom>
            <a:ln>
              <a:solidFill>
                <a:schemeClr val="accent5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cxnSpLocks/>
            </p:cNvCxnSpPr>
            <p:nvPr userDrawn="1"/>
          </p:nvCxnSpPr>
          <p:spPr>
            <a:xfrm>
              <a:off x="1478437" y="7232342"/>
              <a:ext cx="15335839" cy="0"/>
            </a:xfrm>
            <a:prstGeom prst="line">
              <a:avLst/>
            </a:prstGeom>
            <a:ln>
              <a:solidFill>
                <a:schemeClr val="accent5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45996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rang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476080" y="0"/>
            <a:ext cx="15338196" cy="10289135"/>
            <a:chOff x="1476080" y="-1006"/>
            <a:chExt cx="15338196" cy="10289135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476080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6811920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8928056" y="-1006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cxnSpLocks/>
            </p:cNvCxnSpPr>
            <p:nvPr/>
          </p:nvCxnSpPr>
          <p:spPr>
            <a:xfrm>
              <a:off x="1476080" y="9608249"/>
              <a:ext cx="15335840" cy="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476080" y="9031568"/>
              <a:ext cx="15335840" cy="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cxnSpLocks/>
            </p:cNvCxnSpPr>
            <p:nvPr userDrawn="1"/>
          </p:nvCxnSpPr>
          <p:spPr>
            <a:xfrm>
              <a:off x="1476080" y="1147820"/>
              <a:ext cx="15335840" cy="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335289" y="-1006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790753" y="-1006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655133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605474" y="-1006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111220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969500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425587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287123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746053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8063676" y="-1006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0243555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0698510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1554683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2010769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2869200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3326863" y="-1006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4183036" y="-1006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4639123" y="-1006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5499668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5954614" y="459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cxnSpLocks/>
            </p:cNvCxnSpPr>
            <p:nvPr/>
          </p:nvCxnSpPr>
          <p:spPr>
            <a:xfrm>
              <a:off x="1476080" y="5144294"/>
              <a:ext cx="15335840" cy="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cxnSpLocks/>
            </p:cNvCxnSpPr>
            <p:nvPr/>
          </p:nvCxnSpPr>
          <p:spPr>
            <a:xfrm>
              <a:off x="1476080" y="2617918"/>
              <a:ext cx="15335840" cy="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cxnSpLocks/>
            </p:cNvCxnSpPr>
            <p:nvPr/>
          </p:nvCxnSpPr>
          <p:spPr>
            <a:xfrm>
              <a:off x="1476080" y="1997748"/>
              <a:ext cx="15335840" cy="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9386500" y="-1006"/>
              <a:ext cx="0" cy="10287670"/>
            </a:xfrm>
            <a:prstGeom prst="line">
              <a:avLst/>
            </a:prstGeom>
            <a:ln>
              <a:solidFill>
                <a:schemeClr val="accent5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cxnSpLocks/>
            </p:cNvCxnSpPr>
            <p:nvPr userDrawn="1"/>
          </p:nvCxnSpPr>
          <p:spPr>
            <a:xfrm>
              <a:off x="1478437" y="7232342"/>
              <a:ext cx="15335839" cy="0"/>
            </a:xfrm>
            <a:prstGeom prst="line">
              <a:avLst/>
            </a:prstGeom>
            <a:ln>
              <a:solidFill>
                <a:schemeClr val="accent5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32253" y="7232342"/>
            <a:ext cx="6599293" cy="1799226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Full Name</a:t>
            </a:r>
            <a:br>
              <a:rPr lang="en-US" dirty="0"/>
            </a:br>
            <a:r>
              <a:rPr lang="en-US" dirty="0"/>
              <a:t>Job Title</a:t>
            </a:r>
          </a:p>
          <a:p>
            <a:r>
              <a:rPr lang="en-US" dirty="0"/>
              <a:t>Company Name</a:t>
            </a:r>
          </a:p>
          <a:p>
            <a:r>
              <a:rPr lang="en-US" dirty="0"/>
              <a:t>Email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76E930B-B84F-4D16-A5C6-3C3C7C89D5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763360" y="1147463"/>
            <a:ext cx="2604301" cy="418403"/>
          </a:xfrm>
          <a:prstGeom prst="rect">
            <a:avLst/>
          </a:prstGeom>
        </p:spPr>
      </p:pic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2332253" y="4294055"/>
            <a:ext cx="13165060" cy="8502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lnSpc>
                <a:spcPct val="96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1" name="Rectangle 40"/>
          <p:cNvSpPr/>
          <p:nvPr userDrawn="1"/>
        </p:nvSpPr>
        <p:spPr>
          <a:xfrm>
            <a:off x="2334235" y="5142829"/>
            <a:ext cx="1317600" cy="7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922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Blue">
    <p:bg>
      <p:bgPr>
        <a:solidFill>
          <a:srgbClr val="1E38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2332253" y="3284615"/>
            <a:ext cx="13165060" cy="169123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6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</a:t>
            </a:r>
            <a:r>
              <a:rPr lang="en-US" dirty="0"/>
              <a:t>to edit Master title </a:t>
            </a:r>
            <a:r>
              <a:rPr lang="en-US" dirty="0" smtClean="0"/>
              <a:t>style</a:t>
            </a:r>
            <a:br>
              <a:rPr lang="en-US" dirty="0" smtClean="0"/>
            </a:br>
            <a:r>
              <a:rPr lang="en-US" dirty="0" smtClean="0"/>
              <a:t>Two Lines Here</a:t>
            </a:r>
            <a:endParaRPr lang="en-US" dirty="0"/>
          </a:p>
        </p:txBody>
      </p:sp>
      <p:sp>
        <p:nvSpPr>
          <p:cNvPr id="40" name="Rectangle 39"/>
          <p:cNvSpPr/>
          <p:nvPr userDrawn="1"/>
        </p:nvSpPr>
        <p:spPr>
          <a:xfrm>
            <a:off x="2334235" y="5142829"/>
            <a:ext cx="1317600" cy="7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32253" y="7232342"/>
            <a:ext cx="6599293" cy="1799226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bg2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Full Name</a:t>
            </a:r>
            <a:br>
              <a:rPr lang="en-US" dirty="0"/>
            </a:br>
            <a:r>
              <a:rPr lang="en-US" dirty="0"/>
              <a:t>Job Title</a:t>
            </a:r>
          </a:p>
          <a:p>
            <a:r>
              <a:rPr lang="en-US" dirty="0"/>
              <a:t>Company Name</a:t>
            </a:r>
          </a:p>
          <a:p>
            <a:r>
              <a:rPr lang="en-US" dirty="0"/>
              <a:t>Email</a:t>
            </a:r>
          </a:p>
        </p:txBody>
      </p:sp>
      <p:pic>
        <p:nvPicPr>
          <p:cNvPr id="6" name="Graphic 3">
            <a:extLst>
              <a:ext uri="{FF2B5EF4-FFF2-40B4-BE49-F238E27FC236}">
                <a16:creationId xmlns:a16="http://schemas.microsoft.com/office/drawing/2014/main" id="{D76E930B-B84F-4D16-A5C6-3C3C7C89D5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763360" y="1147463"/>
            <a:ext cx="2604301" cy="418403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76077" y="2617872"/>
            <a:ext cx="15335843" cy="64136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700"/>
            </a:lvl1pPr>
            <a:lvl2pPr marL="6858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400"/>
            </a:lvl2pPr>
            <a:lvl3pPr marL="1371600" indent="0">
              <a:lnSpc>
                <a:spcPct val="120000"/>
              </a:lnSpc>
              <a:buClr>
                <a:schemeClr val="accent5"/>
              </a:buClr>
              <a:buNone/>
              <a:defRPr sz="2100"/>
            </a:lvl3pPr>
            <a:lvl4pPr marL="20574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1800"/>
            </a:lvl4pPr>
            <a:lvl5pPr marL="2743200" indent="0">
              <a:lnSpc>
                <a:spcPct val="120000"/>
              </a:lnSpc>
              <a:buClr>
                <a:schemeClr val="accent5"/>
              </a:buClr>
              <a:buNone/>
              <a:defRPr sz="1500" cap="all" baseline="0"/>
            </a:lvl5pPr>
          </a:lstStyle>
          <a:p>
            <a:pPr lvl="0"/>
            <a:r>
              <a:rPr lang="en-US" dirty="0"/>
              <a:t>Edit Master text </a:t>
            </a:r>
            <a:r>
              <a:rPr lang="en-US" dirty="0" smtClean="0"/>
              <a:t>styles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80152" y="9031568"/>
            <a:ext cx="13157588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500" cap="all" spc="225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5045" y="9031568"/>
            <a:ext cx="1313937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fld id="{36AD4128-43F4-4E6D-9F68-336E6948EE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2" name="Graphic 8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35053" y="1334390"/>
            <a:ext cx="2173929" cy="349260"/>
          </a:xfrm>
          <a:prstGeom prst="rect">
            <a:avLst/>
          </a:prstGeom>
        </p:spPr>
      </p:pic>
      <p:pic>
        <p:nvPicPr>
          <p:cNvPr id="43" name="Picture 42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078" y="1997746"/>
            <a:ext cx="1317520" cy="72000"/>
          </a:xfrm>
          <a:prstGeom prst="rect">
            <a:avLst/>
          </a:prstGeom>
        </p:spPr>
      </p:pic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1476078" y="1147464"/>
            <a:ext cx="11846414" cy="8502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lnSpc>
                <a:spcPct val="96000"/>
              </a:lnSpc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437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76077" y="2617872"/>
            <a:ext cx="7455220" cy="64136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700"/>
            </a:lvl1pPr>
            <a:lvl2pPr marL="6858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400"/>
            </a:lvl2pPr>
            <a:lvl3pPr marL="1371600" indent="0">
              <a:lnSpc>
                <a:spcPct val="120000"/>
              </a:lnSpc>
              <a:buClr>
                <a:schemeClr val="accent5"/>
              </a:buClr>
              <a:buNone/>
              <a:defRPr sz="2100"/>
            </a:lvl3pPr>
            <a:lvl4pPr marL="20574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1800"/>
            </a:lvl4pPr>
            <a:lvl5pPr marL="2743200" indent="0">
              <a:lnSpc>
                <a:spcPct val="120000"/>
              </a:lnSpc>
              <a:buClr>
                <a:schemeClr val="accent5"/>
              </a:buClr>
              <a:buNone/>
              <a:defRPr sz="1500" cap="all" baseline="0"/>
            </a:lvl5pPr>
          </a:lstStyle>
          <a:p>
            <a:pPr lvl="0"/>
            <a:r>
              <a:rPr lang="en-US" dirty="0"/>
              <a:t>Edit Master text </a:t>
            </a:r>
            <a:r>
              <a:rPr lang="en-US" dirty="0" smtClean="0"/>
              <a:t>styles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80152" y="9031568"/>
            <a:ext cx="13157588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500" cap="all" spc="225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5045" y="9031568"/>
            <a:ext cx="1319231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fld id="{36AD4128-43F4-4E6D-9F68-336E6948EE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2" name="Graphic 8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35053" y="1334390"/>
            <a:ext cx="2173929" cy="349260"/>
          </a:xfrm>
          <a:prstGeom prst="rect">
            <a:avLst/>
          </a:prstGeom>
        </p:spPr>
      </p:pic>
      <p:pic>
        <p:nvPicPr>
          <p:cNvPr id="43" name="Picture 42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078" y="1997746"/>
            <a:ext cx="1317520" cy="72000"/>
          </a:xfrm>
          <a:prstGeom prst="rect">
            <a:avLst/>
          </a:prstGeom>
        </p:spPr>
      </p:pic>
      <p:sp>
        <p:nvSpPr>
          <p:cNvPr id="4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9387383" y="2617872"/>
            <a:ext cx="7428608" cy="64136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700"/>
            </a:lvl1pPr>
            <a:lvl2pPr marL="6858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400"/>
            </a:lvl2pPr>
            <a:lvl3pPr marL="1371600" indent="0">
              <a:lnSpc>
                <a:spcPct val="120000"/>
              </a:lnSpc>
              <a:buClr>
                <a:schemeClr val="accent5"/>
              </a:buClr>
              <a:buNone/>
              <a:defRPr sz="2100"/>
            </a:lvl3pPr>
            <a:lvl4pPr marL="20574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1800"/>
            </a:lvl4pPr>
            <a:lvl5pPr marL="2743200" indent="0">
              <a:lnSpc>
                <a:spcPct val="120000"/>
              </a:lnSpc>
              <a:buClr>
                <a:schemeClr val="accent5"/>
              </a:buClr>
              <a:buNone/>
              <a:defRPr sz="1500" cap="all" baseline="0"/>
            </a:lvl5pPr>
          </a:lstStyle>
          <a:p>
            <a:pPr lvl="0"/>
            <a:r>
              <a:rPr lang="en-US" dirty="0"/>
              <a:t>Edit Master text </a:t>
            </a:r>
            <a:r>
              <a:rPr lang="en-US" dirty="0" smtClean="0"/>
              <a:t>styles</a:t>
            </a:r>
            <a:endParaRPr lang="en-US" dirty="0"/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1476078" y="1147464"/>
            <a:ext cx="11846414" cy="8502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lnSpc>
                <a:spcPct val="96000"/>
              </a:lnSpc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76077" y="2617872"/>
            <a:ext cx="4811046" cy="64136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700"/>
            </a:lvl1pPr>
            <a:lvl2pPr marL="6858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400"/>
            </a:lvl2pPr>
            <a:lvl3pPr marL="1371600" indent="0">
              <a:lnSpc>
                <a:spcPct val="120000"/>
              </a:lnSpc>
              <a:buClr>
                <a:schemeClr val="accent5"/>
              </a:buClr>
              <a:buNone/>
              <a:defRPr sz="2100"/>
            </a:lvl3pPr>
            <a:lvl4pPr marL="20574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1800"/>
            </a:lvl4pPr>
            <a:lvl5pPr marL="2743200" indent="0">
              <a:lnSpc>
                <a:spcPct val="120000"/>
              </a:lnSpc>
              <a:buClr>
                <a:schemeClr val="accent5"/>
              </a:buClr>
              <a:buNone/>
              <a:defRPr sz="1500" cap="all" baseline="0"/>
            </a:lvl5pPr>
          </a:lstStyle>
          <a:p>
            <a:pPr lvl="0"/>
            <a:r>
              <a:rPr lang="en-US" dirty="0"/>
              <a:t>Edit Master text </a:t>
            </a:r>
            <a:r>
              <a:rPr lang="en-US" dirty="0" smtClean="0"/>
              <a:t>styles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80152" y="9031568"/>
            <a:ext cx="13157588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500" cap="all" spc="225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5045" y="9031568"/>
            <a:ext cx="1319231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fld id="{36AD4128-43F4-4E6D-9F68-336E6948EE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2" name="Graphic 8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35053" y="1334390"/>
            <a:ext cx="2173929" cy="349260"/>
          </a:xfrm>
          <a:prstGeom prst="rect">
            <a:avLst/>
          </a:prstGeom>
        </p:spPr>
      </p:pic>
      <p:pic>
        <p:nvPicPr>
          <p:cNvPr id="43" name="Picture 42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078" y="1997746"/>
            <a:ext cx="1317520" cy="72000"/>
          </a:xfrm>
          <a:prstGeom prst="rect">
            <a:avLst/>
          </a:prstGeom>
        </p:spPr>
      </p:pic>
      <p:sp>
        <p:nvSpPr>
          <p:cNvPr id="4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742587" y="2617872"/>
            <a:ext cx="4809742" cy="64136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700"/>
            </a:lvl1pPr>
            <a:lvl2pPr marL="6858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400"/>
            </a:lvl2pPr>
            <a:lvl3pPr marL="1371600" indent="0">
              <a:lnSpc>
                <a:spcPct val="120000"/>
              </a:lnSpc>
              <a:buClr>
                <a:schemeClr val="accent5"/>
              </a:buClr>
              <a:buNone/>
              <a:defRPr sz="2100"/>
            </a:lvl3pPr>
            <a:lvl4pPr marL="20574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1800"/>
            </a:lvl4pPr>
            <a:lvl5pPr marL="2743200" indent="0">
              <a:lnSpc>
                <a:spcPct val="120000"/>
              </a:lnSpc>
              <a:buClr>
                <a:schemeClr val="accent5"/>
              </a:buClr>
              <a:buNone/>
              <a:defRPr sz="1500" cap="all" baseline="0"/>
            </a:lvl5pPr>
          </a:lstStyle>
          <a:p>
            <a:pPr lvl="0"/>
            <a:r>
              <a:rPr lang="en-US" dirty="0"/>
              <a:t>Edit Master text </a:t>
            </a:r>
            <a:r>
              <a:rPr lang="en-US" dirty="0" smtClean="0"/>
              <a:t>styles</a:t>
            </a:r>
            <a:endParaRPr lang="en-US" dirty="0"/>
          </a:p>
        </p:txBody>
      </p:sp>
      <p:sp>
        <p:nvSpPr>
          <p:cNvPr id="4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12007283" y="2617872"/>
            <a:ext cx="4808103" cy="64136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700"/>
            </a:lvl1pPr>
            <a:lvl2pPr marL="6858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400"/>
            </a:lvl2pPr>
            <a:lvl3pPr marL="1371600" indent="0">
              <a:lnSpc>
                <a:spcPct val="120000"/>
              </a:lnSpc>
              <a:buClr>
                <a:schemeClr val="accent5"/>
              </a:buClr>
              <a:buNone/>
              <a:defRPr sz="2100"/>
            </a:lvl3pPr>
            <a:lvl4pPr marL="20574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1800"/>
            </a:lvl4pPr>
            <a:lvl5pPr marL="2743200" indent="0">
              <a:lnSpc>
                <a:spcPct val="120000"/>
              </a:lnSpc>
              <a:buClr>
                <a:schemeClr val="accent5"/>
              </a:buClr>
              <a:buNone/>
              <a:defRPr sz="1500" cap="all" baseline="0"/>
            </a:lvl5pPr>
          </a:lstStyle>
          <a:p>
            <a:pPr lvl="0"/>
            <a:r>
              <a:rPr lang="en-US" dirty="0"/>
              <a:t>Edit Master text </a:t>
            </a:r>
            <a:r>
              <a:rPr lang="en-US" dirty="0" smtClean="0"/>
              <a:t>styles</a:t>
            </a:r>
            <a:endParaRPr lang="en-US" dirty="0"/>
          </a:p>
        </p:txBody>
      </p: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1476078" y="1147464"/>
            <a:ext cx="11846414" cy="8502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lnSpc>
                <a:spcPct val="96000"/>
              </a:lnSpc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76077" y="2617872"/>
            <a:ext cx="3489958" cy="64136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700"/>
            </a:lvl1pPr>
            <a:lvl2pPr marL="6858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400"/>
            </a:lvl2pPr>
            <a:lvl3pPr marL="1371600" indent="0">
              <a:lnSpc>
                <a:spcPct val="120000"/>
              </a:lnSpc>
              <a:buClr>
                <a:schemeClr val="accent5"/>
              </a:buClr>
              <a:buNone/>
              <a:defRPr sz="2100"/>
            </a:lvl3pPr>
            <a:lvl4pPr marL="20574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1800"/>
            </a:lvl4pPr>
            <a:lvl5pPr marL="2743200" indent="0">
              <a:lnSpc>
                <a:spcPct val="120000"/>
              </a:lnSpc>
              <a:buClr>
                <a:schemeClr val="accent5"/>
              </a:buClr>
              <a:buNone/>
              <a:defRPr sz="1500" cap="all" baseline="0"/>
            </a:lvl5pPr>
          </a:lstStyle>
          <a:p>
            <a:pPr lvl="0"/>
            <a:r>
              <a:rPr lang="en-US" dirty="0"/>
              <a:t>Edit Master text </a:t>
            </a:r>
            <a:r>
              <a:rPr lang="en-US" dirty="0" smtClean="0"/>
              <a:t>styles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80152" y="9031568"/>
            <a:ext cx="13157588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500" cap="all" spc="225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5045" y="9031568"/>
            <a:ext cx="1319231" cy="57668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fld id="{36AD4128-43F4-4E6D-9F68-336E6948EE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2" name="Graphic 8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35053" y="1334390"/>
            <a:ext cx="2173929" cy="349260"/>
          </a:xfrm>
          <a:prstGeom prst="rect">
            <a:avLst/>
          </a:prstGeom>
        </p:spPr>
      </p:pic>
      <p:pic>
        <p:nvPicPr>
          <p:cNvPr id="43" name="Picture 42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078" y="1997746"/>
            <a:ext cx="1317520" cy="72000"/>
          </a:xfrm>
          <a:prstGeom prst="rect">
            <a:avLst/>
          </a:prstGeom>
        </p:spPr>
      </p:pic>
      <p:sp>
        <p:nvSpPr>
          <p:cNvPr id="4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423697" y="2617872"/>
            <a:ext cx="3507849" cy="64136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700"/>
            </a:lvl1pPr>
            <a:lvl2pPr marL="6858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400"/>
            </a:lvl2pPr>
            <a:lvl3pPr marL="1371600" indent="0">
              <a:lnSpc>
                <a:spcPct val="120000"/>
              </a:lnSpc>
              <a:buClr>
                <a:schemeClr val="accent5"/>
              </a:buClr>
              <a:buNone/>
              <a:defRPr sz="2100"/>
            </a:lvl3pPr>
            <a:lvl4pPr marL="20574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1800"/>
            </a:lvl4pPr>
            <a:lvl5pPr marL="2743200" indent="0">
              <a:lnSpc>
                <a:spcPct val="120000"/>
              </a:lnSpc>
              <a:buClr>
                <a:schemeClr val="accent5"/>
              </a:buClr>
              <a:buNone/>
              <a:defRPr sz="1500" cap="all" baseline="0"/>
            </a:lvl5pPr>
          </a:lstStyle>
          <a:p>
            <a:pPr lvl="0"/>
            <a:r>
              <a:rPr lang="en-US" dirty="0"/>
              <a:t>Edit Master text </a:t>
            </a:r>
            <a:r>
              <a:rPr lang="en-US" dirty="0" smtClean="0"/>
              <a:t>styles</a:t>
            </a:r>
            <a:endParaRPr lang="en-US" dirty="0"/>
          </a:p>
        </p:txBody>
      </p:sp>
      <p:sp>
        <p:nvSpPr>
          <p:cNvPr id="4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9385743" y="2617872"/>
            <a:ext cx="3481803" cy="64136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700"/>
            </a:lvl1pPr>
            <a:lvl2pPr marL="6858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400"/>
            </a:lvl2pPr>
            <a:lvl3pPr marL="1371600" indent="0">
              <a:lnSpc>
                <a:spcPct val="120000"/>
              </a:lnSpc>
              <a:buClr>
                <a:schemeClr val="accent5"/>
              </a:buClr>
              <a:buNone/>
              <a:defRPr sz="2100"/>
            </a:lvl3pPr>
            <a:lvl4pPr marL="20574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1800"/>
            </a:lvl4pPr>
            <a:lvl5pPr marL="2743200" indent="0">
              <a:lnSpc>
                <a:spcPct val="120000"/>
              </a:lnSpc>
              <a:buClr>
                <a:schemeClr val="accent5"/>
              </a:buClr>
              <a:buNone/>
              <a:defRPr sz="1500" cap="all" baseline="0"/>
            </a:lvl5pPr>
          </a:lstStyle>
          <a:p>
            <a:pPr lvl="0"/>
            <a:r>
              <a:rPr lang="en-US" dirty="0"/>
              <a:t>Edit Master text </a:t>
            </a:r>
            <a:r>
              <a:rPr lang="en-US" dirty="0" smtClean="0"/>
              <a:t>styles</a:t>
            </a:r>
            <a:endParaRPr lang="en-US" dirty="0"/>
          </a:p>
        </p:txBody>
      </p:sp>
      <p:sp>
        <p:nvSpPr>
          <p:cNvPr id="44" name="Content Placeholder 2"/>
          <p:cNvSpPr>
            <a:spLocks noGrp="1"/>
          </p:cNvSpPr>
          <p:nvPr>
            <p:ph idx="15" hasCustomPrompt="1"/>
          </p:nvPr>
        </p:nvSpPr>
        <p:spPr>
          <a:xfrm>
            <a:off x="13321744" y="2617872"/>
            <a:ext cx="3493642" cy="64136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700"/>
            </a:lvl1pPr>
            <a:lvl2pPr marL="6858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2400"/>
            </a:lvl2pPr>
            <a:lvl3pPr marL="1371600" indent="0">
              <a:lnSpc>
                <a:spcPct val="120000"/>
              </a:lnSpc>
              <a:buClr>
                <a:schemeClr val="accent5"/>
              </a:buClr>
              <a:buNone/>
              <a:defRPr sz="2100"/>
            </a:lvl3pPr>
            <a:lvl4pPr marL="2057400" indent="0">
              <a:lnSpc>
                <a:spcPct val="120000"/>
              </a:lnSpc>
              <a:buClr>
                <a:schemeClr val="accent5"/>
              </a:buClr>
              <a:buFont typeface="Arial" panose="020B0604020202020204" pitchFamily="34" charset="0"/>
              <a:buNone/>
              <a:defRPr sz="1800"/>
            </a:lvl4pPr>
            <a:lvl5pPr marL="2743200" indent="0">
              <a:lnSpc>
                <a:spcPct val="120000"/>
              </a:lnSpc>
              <a:buClr>
                <a:schemeClr val="accent5"/>
              </a:buClr>
              <a:buNone/>
              <a:defRPr sz="1500" cap="all" baseline="0"/>
            </a:lvl5pPr>
          </a:lstStyle>
          <a:p>
            <a:pPr lvl="0"/>
            <a:r>
              <a:rPr lang="en-US" dirty="0"/>
              <a:t>Edit Master text </a:t>
            </a:r>
            <a:r>
              <a:rPr lang="en-US" dirty="0" smtClean="0"/>
              <a:t>styles</a:t>
            </a:r>
            <a:endParaRPr lang="en-US" dirty="0"/>
          </a:p>
        </p:txBody>
      </p:sp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1476078" y="1147464"/>
            <a:ext cx="11846414" cy="8502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lnSpc>
                <a:spcPct val="96000"/>
              </a:lnSpc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3802" y="1147464"/>
            <a:ext cx="15334842" cy="7730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802" y="2532862"/>
            <a:ext cx="15334842" cy="64990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6714" y="9031915"/>
            <a:ext cx="12713217" cy="61440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500" cap="all" spc="225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629822" y="9031915"/>
            <a:ext cx="2175911" cy="61440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500">
                <a:solidFill>
                  <a:schemeClr val="tx2"/>
                </a:solidFill>
              </a:defRPr>
            </a:lvl1pPr>
          </a:lstStyle>
          <a:p>
            <a:fld id="{36AD4128-43F4-4E6D-9F68-336E6948EE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1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715" r:id="rId3"/>
    <p:sldLayoutId id="2147483673" r:id="rId4"/>
    <p:sldLayoutId id="2147483716" r:id="rId5"/>
    <p:sldLayoutId id="2147483662" r:id="rId6"/>
    <p:sldLayoutId id="2147483691" r:id="rId7"/>
    <p:sldLayoutId id="2147483692" r:id="rId8"/>
    <p:sldLayoutId id="2147483693" r:id="rId9"/>
    <p:sldLayoutId id="2147483688" r:id="rId10"/>
    <p:sldLayoutId id="2147483675" r:id="rId11"/>
    <p:sldLayoutId id="2147483694" r:id="rId12"/>
    <p:sldLayoutId id="2147483695" r:id="rId13"/>
    <p:sldLayoutId id="2147483696" r:id="rId14"/>
    <p:sldLayoutId id="2147483684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681" r:id="rId31"/>
    <p:sldLayoutId id="2147483683" r:id="rId32"/>
    <p:sldLayoutId id="2147483712" r:id="rId33"/>
    <p:sldLayoutId id="2147483667" r:id="rId34"/>
    <p:sldLayoutId id="2147483690" r:id="rId35"/>
    <p:sldLayoutId id="2147483689" r:id="rId36"/>
  </p:sldLayoutIdLst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Clr>
          <a:schemeClr val="accent5"/>
        </a:buClr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Clr>
          <a:srgbClr val="FFC000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5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5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5"/>
        </a:buClr>
        <a:buFont typeface="Arial" panose="020B0604020202020204" pitchFamily="34" charset="0"/>
        <a:buChar char="•"/>
        <a:defRPr sz="1500" kern="1200" cap="all" baseline="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2252" y="3463637"/>
            <a:ext cx="14639565" cy="1680658"/>
          </a:xfrm>
        </p:spPr>
        <p:txBody>
          <a:bodyPr/>
          <a:lstStyle/>
          <a:p>
            <a:r>
              <a:rPr lang="ru-RU" dirty="0"/>
              <a:t>Опыт построения системы </a:t>
            </a:r>
            <a:r>
              <a:rPr lang="ru-RU" dirty="0" smtClean="0"/>
              <a:t>оценки квалификации Бизнес-Аналитика</a:t>
            </a:r>
            <a:endParaRPr lang="en-US" dirty="0"/>
          </a:p>
        </p:txBody>
      </p:sp>
      <p:pic>
        <p:nvPicPr>
          <p:cNvPr id="8" name="Picture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4" b="12324"/>
          <a:stretch>
            <a:fillRect/>
          </a:stretch>
        </p:blipFill>
        <p:spPr>
          <a:xfrm>
            <a:off x="1902761" y="5415457"/>
            <a:ext cx="2253603" cy="2253603"/>
          </a:xfrm>
          <a:prstGeom prst="ellipse">
            <a:avLst/>
          </a:prstGeom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665653" y="8470517"/>
            <a:ext cx="9141787" cy="92385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Станислав Рождественский,</a:t>
            </a:r>
          </a:p>
          <a:p>
            <a:r>
              <a:rPr lang="ru-RU" sz="2800" dirty="0" smtClean="0"/>
              <a:t>Лидер сообщества бизнес-аналитиков, </a:t>
            </a:r>
            <a:r>
              <a:rPr lang="en-US" sz="2800" dirty="0" err="1"/>
              <a:t>DataArt</a:t>
            </a:r>
            <a:endParaRPr lang="ru-RU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9" t="3787" r="35219" b="43635"/>
          <a:stretch/>
        </p:blipFill>
        <p:spPr>
          <a:xfrm>
            <a:off x="1902761" y="7820346"/>
            <a:ext cx="2304946" cy="2224199"/>
          </a:xfrm>
          <a:prstGeom prst="ellipse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4665653" y="6232730"/>
            <a:ext cx="9141787" cy="923856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rgbClr val="FFC000"/>
              </a:buClr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2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/>
              <a:t>Денис </a:t>
            </a:r>
            <a:r>
              <a:rPr lang="ru-RU" sz="2800" dirty="0" err="1" smtClean="0"/>
              <a:t>Гобов</a:t>
            </a:r>
            <a:r>
              <a:rPr lang="ru-RU" sz="2800" dirty="0" smtClean="0"/>
              <a:t>,</a:t>
            </a:r>
          </a:p>
          <a:p>
            <a:r>
              <a:rPr lang="ru-RU" sz="2800" dirty="0"/>
              <a:t>Лидер сообщества бизнес-аналитиков, </a:t>
            </a:r>
            <a:r>
              <a:rPr lang="en-US" sz="2800" dirty="0" err="1" smtClean="0"/>
              <a:t>DataArt</a:t>
            </a:r>
            <a:endParaRPr lang="ru-RU" sz="2800" dirty="0"/>
          </a:p>
        </p:txBody>
      </p:sp>
      <p:pic>
        <p:nvPicPr>
          <p:cNvPr id="1026" name="Picture 2" descr="https://analystdays.ru/files/autoupload/37/53/84/fyc1ljxo3397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6935" y="901001"/>
            <a:ext cx="2228850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88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1240971" y="2617872"/>
            <a:ext cx="15575020" cy="641369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Все считается автоматически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Унифицированная методология – сопоставимый результат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За </a:t>
            </a:r>
            <a:r>
              <a:rPr lang="ru-RU" sz="3200" dirty="0"/>
              <a:t>один подход оцениваем все активности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Нет «обязательных» активностей, только относительные веса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Легко добавлять навыки </a:t>
            </a:r>
            <a:r>
              <a:rPr lang="ru-RU" sz="3200" dirty="0" smtClean="0"/>
              <a:t>и активности</a:t>
            </a:r>
            <a:endParaRPr lang="ru-RU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Преимущества подхода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4128-43F4-4E6D-9F68-336E6948EE7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568928" y="9326880"/>
            <a:ext cx="274320" cy="27432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12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Наличие всех навыков не гарантирует результат – необходима корректировка на опыт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Примеры из стандартов: </a:t>
            </a:r>
            <a:r>
              <a:rPr lang="en-US" sz="3200" dirty="0" smtClean="0"/>
              <a:t>CCBA – 2.5-3 </a:t>
            </a:r>
            <a:r>
              <a:rPr lang="ru-RU" sz="3200" dirty="0" smtClean="0"/>
              <a:t>года, </a:t>
            </a:r>
            <a:r>
              <a:rPr lang="en-US" sz="3200" dirty="0" smtClean="0"/>
              <a:t>CBAP – 5 </a:t>
            </a:r>
            <a:r>
              <a:rPr lang="ru-RU" sz="3200" dirty="0" smtClean="0"/>
              <a:t>лет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 беде неопытность ведет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30076"/>
              </p:ext>
            </p:extLst>
          </p:nvPr>
        </p:nvGraphicFramePr>
        <p:xfrm>
          <a:off x="1813560" y="5022854"/>
          <a:ext cx="10500360" cy="3520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59480">
                  <a:extLst>
                    <a:ext uri="{9D8B030D-6E8A-4147-A177-3AD203B41FA5}">
                      <a16:colId xmlns:a16="http://schemas.microsoft.com/office/drawing/2014/main" val="2811126302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528216664"/>
                    </a:ext>
                  </a:extLst>
                </a:gridCol>
                <a:gridCol w="3459480">
                  <a:extLst>
                    <a:ext uri="{9D8B030D-6E8A-4147-A177-3AD203B41FA5}">
                      <a16:colId xmlns:a16="http://schemas.microsoft.com/office/drawing/2014/main" val="11318477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84CD5B"/>
                          </a:solidFill>
                        </a:rPr>
                        <a:t>RE/PPO</a:t>
                      </a:r>
                      <a:endParaRPr lang="en-US" dirty="0">
                        <a:solidFill>
                          <a:srgbClr val="84CD5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84CD5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84CD5B"/>
                          </a:solidFill>
                        </a:rPr>
                        <a:t>Коэффициент</a:t>
                      </a:r>
                      <a:endParaRPr lang="en-US" dirty="0">
                        <a:solidFill>
                          <a:srgbClr val="84CD5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976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Нет опыта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7017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До</a:t>
                      </a:r>
                      <a:r>
                        <a:rPr lang="ru-RU" baseline="0" dirty="0" smtClean="0"/>
                        <a:t> 6 месяцев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1275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0.5</a:t>
                      </a:r>
                      <a:r>
                        <a:rPr lang="ru-RU" baseline="0" dirty="0" smtClean="0"/>
                        <a:t> – 1 год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3547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1-3 года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3587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3-5 лет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537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&gt; 5 </a:t>
                      </a:r>
                      <a:r>
                        <a:rPr lang="ru-RU" dirty="0" smtClean="0"/>
                        <a:t>лет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363297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239762"/>
              </p:ext>
            </p:extLst>
          </p:nvPr>
        </p:nvGraphicFramePr>
        <p:xfrm>
          <a:off x="5288280" y="5017893"/>
          <a:ext cx="3550920" cy="3520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50920">
                  <a:extLst>
                    <a:ext uri="{9D8B030D-6E8A-4147-A177-3AD203B41FA5}">
                      <a16:colId xmlns:a16="http://schemas.microsoft.com/office/drawing/2014/main" val="9301114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84CD5B"/>
                          </a:solidFill>
                        </a:rPr>
                        <a:t>Discovery</a:t>
                      </a:r>
                      <a:endParaRPr lang="en-US" dirty="0">
                        <a:solidFill>
                          <a:srgbClr val="84CD5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461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r>
                        <a:rPr lang="ru-RU" baseline="0" dirty="0" smtClean="0"/>
                        <a:t> опыта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670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До 2 недель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8404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 недели – 2 месяца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875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r>
                        <a:rPr lang="ru-RU" baseline="0" dirty="0" smtClean="0"/>
                        <a:t> – 6 месяцев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3418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0.5</a:t>
                      </a:r>
                      <a:r>
                        <a:rPr lang="ru-RU" baseline="0" dirty="0" smtClean="0"/>
                        <a:t> – 1 год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115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&gt;</a:t>
                      </a:r>
                      <a:r>
                        <a:rPr lang="en-US" baseline="0" dirty="0" smtClean="0"/>
                        <a:t> 1 </a:t>
                      </a:r>
                      <a:r>
                        <a:rPr lang="ru-RU" baseline="0" dirty="0" smtClean="0"/>
                        <a:t>года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7744644"/>
                  </a:ext>
                </a:extLst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4128-43F4-4E6D-9F68-336E6948EE7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6568928" y="9339072"/>
            <a:ext cx="274320" cy="274320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70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1604880"/>
              </p:ext>
            </p:extLst>
          </p:nvPr>
        </p:nvGraphicFramePr>
        <p:xfrm>
          <a:off x="1476374" y="2617788"/>
          <a:ext cx="14342745" cy="641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Модели необходима калибровка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4128-43F4-4E6D-9F68-336E6948EE7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568928" y="9326880"/>
            <a:ext cx="274320" cy="27432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0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1871861"/>
              </p:ext>
            </p:extLst>
          </p:nvPr>
        </p:nvGraphicFramePr>
        <p:xfrm>
          <a:off x="1163782" y="2202873"/>
          <a:ext cx="15808036" cy="7592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Разные навыки оцениваем по-разному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4128-43F4-4E6D-9F68-336E6948EE7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568928" y="9326880"/>
            <a:ext cx="274320" cy="27432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61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9102442" y="4019616"/>
            <a:ext cx="8440603" cy="5148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82302" y="2230574"/>
            <a:ext cx="9255180" cy="4724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результатов </a:t>
            </a:r>
            <a:r>
              <a:rPr lang="ru-RU" dirty="0"/>
              <a:t>сотрудника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4128-43F4-4E6D-9F68-336E6948EE7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568928" y="9326880"/>
            <a:ext cx="274320" cy="27432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28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4"/>
          </p:nvPr>
        </p:nvSpPr>
        <p:spPr>
          <a:xfrm>
            <a:off x="1149531" y="2617872"/>
            <a:ext cx="15665855" cy="641369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Не </a:t>
            </a:r>
            <a:r>
              <a:rPr lang="ru-RU" sz="3200" dirty="0"/>
              <a:t>вовлекать широкую аудиторию в обсуждение </a:t>
            </a:r>
            <a:r>
              <a:rPr lang="ru-RU" sz="3200" dirty="0" smtClean="0"/>
              <a:t>деталей!</a:t>
            </a:r>
            <a:endParaRPr lang="ru-RU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Доносить обратную связь от заказчика (</a:t>
            </a:r>
            <a:r>
              <a:rPr lang="en-US" sz="3200" dirty="0" smtClean="0"/>
              <a:t>PM&amp;DM)</a:t>
            </a:r>
            <a:endParaRPr lang="ru-RU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Собрать </a:t>
            </a:r>
            <a:r>
              <a:rPr lang="ru-RU" sz="3200" dirty="0"/>
              <a:t>мнение по каждому </a:t>
            </a:r>
            <a:r>
              <a:rPr lang="ru-RU" sz="3200" dirty="0" smtClean="0"/>
              <a:t>навыку </a:t>
            </a:r>
            <a:r>
              <a:rPr lang="ru-RU" sz="3200" dirty="0"/>
              <a:t>с помощью голосования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Обсуждать </a:t>
            </a:r>
            <a:r>
              <a:rPr lang="ru-RU" sz="3200" dirty="0"/>
              <a:t>и корректировать на основании статистики, а не индивидуальных мнений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продать слона другим аналитикам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4128-43F4-4E6D-9F68-336E6948EE7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Flowchart: Punched Tape 5"/>
          <p:cNvSpPr/>
          <p:nvPr/>
        </p:nvSpPr>
        <p:spPr>
          <a:xfrm>
            <a:off x="13217636" y="2150401"/>
            <a:ext cx="3596640" cy="1426464"/>
          </a:xfrm>
          <a:prstGeom prst="flowChartPunchedTap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84CD5B"/>
                </a:solidFill>
              </a:rPr>
              <a:t>«Мы все сделаем </a:t>
            </a:r>
            <a:br>
              <a:rPr lang="ru-RU" sz="2800" dirty="0" smtClean="0">
                <a:solidFill>
                  <a:srgbClr val="84CD5B"/>
                </a:solidFill>
              </a:rPr>
            </a:br>
            <a:r>
              <a:rPr lang="ru-RU" sz="2800" dirty="0" smtClean="0">
                <a:solidFill>
                  <a:srgbClr val="84CD5B"/>
                </a:solidFill>
              </a:rPr>
              <a:t>за вас!»</a:t>
            </a:r>
            <a:endParaRPr lang="ru-RU" sz="2800" dirty="0">
              <a:solidFill>
                <a:srgbClr val="84CD5B"/>
              </a:solidFill>
            </a:endParaRPr>
          </a:p>
        </p:txBody>
      </p:sp>
      <p:sp>
        <p:nvSpPr>
          <p:cNvPr id="7" name="Flowchart: Punched Tape 6"/>
          <p:cNvSpPr/>
          <p:nvPr/>
        </p:nvSpPr>
        <p:spPr>
          <a:xfrm>
            <a:off x="11045707" y="3928648"/>
            <a:ext cx="3596640" cy="1426464"/>
          </a:xfrm>
          <a:prstGeom prst="flowChartPunchedTap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84CD5B"/>
                </a:solidFill>
              </a:rPr>
              <a:t>«Это не мы злые – </a:t>
            </a:r>
            <a:br>
              <a:rPr lang="ru-RU" sz="2800" dirty="0" smtClean="0">
                <a:solidFill>
                  <a:srgbClr val="84CD5B"/>
                </a:solidFill>
              </a:rPr>
            </a:br>
            <a:r>
              <a:rPr lang="ru-RU" sz="2800" dirty="0" smtClean="0">
                <a:solidFill>
                  <a:srgbClr val="84CD5B"/>
                </a:solidFill>
              </a:rPr>
              <a:t>нас заставили…»</a:t>
            </a:r>
            <a:endParaRPr lang="ru-RU" sz="2800" dirty="0">
              <a:solidFill>
                <a:srgbClr val="84CD5B"/>
              </a:solidFill>
            </a:endParaRPr>
          </a:p>
        </p:txBody>
      </p:sp>
      <p:sp>
        <p:nvSpPr>
          <p:cNvPr id="8" name="Flowchart: Punched Tape 7"/>
          <p:cNvSpPr/>
          <p:nvPr/>
        </p:nvSpPr>
        <p:spPr>
          <a:xfrm>
            <a:off x="13217636" y="5395099"/>
            <a:ext cx="3596640" cy="1426464"/>
          </a:xfrm>
          <a:prstGeom prst="flowChartPunchedTap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84CD5B"/>
                </a:solidFill>
              </a:rPr>
              <a:t>«</a:t>
            </a:r>
            <a:r>
              <a:rPr lang="ru-RU" sz="2800" dirty="0">
                <a:solidFill>
                  <a:srgbClr val="84CD5B"/>
                </a:solidFill>
              </a:rPr>
              <a:t>З</a:t>
            </a:r>
            <a:r>
              <a:rPr lang="ru-RU" sz="2800" dirty="0" smtClean="0">
                <a:solidFill>
                  <a:srgbClr val="84CD5B"/>
                </a:solidFill>
              </a:rPr>
              <a:t>а демократию!»</a:t>
            </a:r>
            <a:endParaRPr lang="ru-RU" sz="2800" dirty="0">
              <a:solidFill>
                <a:srgbClr val="84CD5B"/>
              </a:solidFill>
            </a:endParaRPr>
          </a:p>
        </p:txBody>
      </p:sp>
      <p:sp>
        <p:nvSpPr>
          <p:cNvPr id="9" name="Flowchart: Punched Tape 8"/>
          <p:cNvSpPr/>
          <p:nvPr/>
        </p:nvSpPr>
        <p:spPr>
          <a:xfrm>
            <a:off x="10980462" y="7806439"/>
            <a:ext cx="3596640" cy="1426464"/>
          </a:xfrm>
          <a:prstGeom prst="flowChartPunchedTap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84CD5B"/>
                </a:solidFill>
              </a:rPr>
              <a:t>«Наше общее решение»</a:t>
            </a:r>
            <a:endParaRPr lang="ru-RU" sz="2800" dirty="0">
              <a:solidFill>
                <a:srgbClr val="84CD5B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568928" y="9326880"/>
            <a:ext cx="274320" cy="27432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78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52770" y="2617872"/>
            <a:ext cx="7455220" cy="641369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35+ оценок сотрудников компании по формальной методике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100+ интервью внешних специалистов по унифицированному опроснику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Внутренние процессы и системы адаптированы под отображение результатов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ru-RU" sz="2800" b="1" dirty="0" smtClean="0"/>
              <a:t>Карта квалификации бизнес-аналитиков:</a:t>
            </a:r>
          </a:p>
          <a:p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внедрения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8596" y="3024978"/>
            <a:ext cx="9387792" cy="6147629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805055" y="7966364"/>
            <a:ext cx="3582328" cy="1731818"/>
          </a:xfrm>
          <a:prstGeom prst="wedgeRoundRectCallout">
            <a:avLst>
              <a:gd name="adj1" fmla="val 73900"/>
              <a:gd name="adj2" fmla="val -63100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84CD5B"/>
                </a:solidFill>
              </a:rPr>
              <a:t>Каждая линия – профиль одного сотрудника</a:t>
            </a:r>
            <a:endParaRPr lang="ru-RU" sz="2800" b="1" dirty="0">
              <a:solidFill>
                <a:srgbClr val="84CD5B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4128-43F4-4E6D-9F68-336E6948EE7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6568928" y="9339072"/>
            <a:ext cx="274320" cy="274320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46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 smtClean="0"/>
          </a:p>
          <a:p>
            <a:endParaRPr lang="ru-RU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 все так просто (ч.</a:t>
            </a:r>
            <a:r>
              <a:rPr lang="en-US" dirty="0" smtClean="0"/>
              <a:t>1</a:t>
            </a:r>
            <a:r>
              <a:rPr lang="ru-RU" dirty="0" smtClean="0"/>
              <a:t>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888719"/>
              </p:ext>
            </p:extLst>
          </p:nvPr>
        </p:nvGraphicFramePr>
        <p:xfrm>
          <a:off x="1476075" y="2617872"/>
          <a:ext cx="16022216" cy="6461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143925">
                  <a:extLst>
                    <a:ext uri="{9D8B030D-6E8A-4147-A177-3AD203B41FA5}">
                      <a16:colId xmlns:a16="http://schemas.microsoft.com/office/drawing/2014/main" val="1676905384"/>
                    </a:ext>
                  </a:extLst>
                </a:gridCol>
                <a:gridCol w="9878291">
                  <a:extLst>
                    <a:ext uri="{9D8B030D-6E8A-4147-A177-3AD203B41FA5}">
                      <a16:colId xmlns:a16="http://schemas.microsoft.com/office/drawing/2014/main" val="6114007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84CD5B"/>
                          </a:solidFill>
                        </a:rPr>
                        <a:t>Проблема</a:t>
                      </a:r>
                      <a:endParaRPr lang="ru-RU" sz="2800" dirty="0">
                        <a:solidFill>
                          <a:srgbClr val="84CD5B"/>
                        </a:solidFill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84CD5B"/>
                          </a:solidFill>
                        </a:rPr>
                        <a:t>Как решали</a:t>
                      </a:r>
                      <a:endParaRPr lang="ru-RU" sz="2800" dirty="0">
                        <a:solidFill>
                          <a:srgbClr val="84CD5B"/>
                        </a:solidFill>
                      </a:endParaRP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4595651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2800" dirty="0" smtClean="0"/>
                        <a:t>Синхронизация методики между</a:t>
                      </a:r>
                      <a:r>
                        <a:rPr lang="ru-RU" sz="2800" baseline="0" dirty="0" smtClean="0"/>
                        <a:t> </a:t>
                      </a:r>
                      <a:r>
                        <a:rPr lang="ru-RU" sz="2800" dirty="0" smtClean="0"/>
                        <a:t>экспертами,</a:t>
                      </a:r>
                      <a:r>
                        <a:rPr lang="ru-RU" sz="2800" baseline="0" dirty="0" smtClean="0"/>
                        <a:t> проводящими оценку</a:t>
                      </a:r>
                      <a:endParaRPr lang="ru-RU" sz="2800" dirty="0" smtClean="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514350" indent="-5143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2800" baseline="0" dirty="0" smtClean="0"/>
                        <a:t>Выявили всех экспертов</a:t>
                      </a:r>
                    </a:p>
                    <a:p>
                      <a:pPr marL="514350" indent="-5143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2800" baseline="0" dirty="0" smtClean="0"/>
                        <a:t>Обсуждали, старались учесть все мнения</a:t>
                      </a:r>
                      <a:endParaRPr lang="ru-RU" sz="2800" dirty="0"/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23884240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2800" dirty="0" smtClean="0"/>
                        <a:t>Оценка требует много ресурсов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2800" dirty="0" smtClean="0"/>
                        <a:t>Согласовали сокращенный</a:t>
                      </a:r>
                      <a:r>
                        <a:rPr lang="ru-RU" sz="2800" baseline="0" dirty="0" smtClean="0"/>
                        <a:t> список ключевых навыков</a:t>
                      </a:r>
                    </a:p>
                    <a:p>
                      <a:pPr marL="457200" indent="-4572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2800" baseline="0" dirty="0" smtClean="0"/>
                        <a:t>Матрица позволяет получить результат при неполной информации</a:t>
                      </a:r>
                      <a:endParaRPr lang="ru-RU" sz="2800" dirty="0"/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2511464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Коммуникативные навыки испытуемого искажают результаты интервью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2800" dirty="0" smtClean="0"/>
                        <a:t>Тестовые задания</a:t>
                      </a:r>
                      <a:r>
                        <a:rPr lang="ru-RU" sz="2800" baseline="0" dirty="0" smtClean="0"/>
                        <a:t> сделать обязательными для всех сценариев</a:t>
                      </a:r>
                      <a:endParaRPr lang="ru-RU" sz="2800" dirty="0"/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4436506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2800" dirty="0" smtClean="0"/>
                        <a:t>Несовпадение ожиданий испытуемого, руководства и экспертов</a:t>
                      </a:r>
                      <a:endParaRPr lang="ru-RU" sz="2800" dirty="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2800" dirty="0" smtClean="0"/>
                        <a:t>Консультация с руководителем сотрудника перед публикацией результатов</a:t>
                      </a:r>
                    </a:p>
                    <a:p>
                      <a:pPr marL="457200" indent="-4572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2800" dirty="0" smtClean="0"/>
                        <a:t>Дополнительные</a:t>
                      </a:r>
                      <a:r>
                        <a:rPr lang="ru-RU" sz="2800" baseline="0" dirty="0" smtClean="0"/>
                        <a:t> проверки, корректировка результатов при необходимости</a:t>
                      </a:r>
                      <a:endParaRPr lang="ru-RU" sz="2800" dirty="0"/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57153496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4128-43F4-4E6D-9F68-336E6948EE7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568928" y="9339072"/>
            <a:ext cx="274320" cy="27432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0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 smtClean="0"/>
          </a:p>
          <a:p>
            <a:endParaRPr lang="ru-RU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 все так просто (ч.2)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86159"/>
              </p:ext>
            </p:extLst>
          </p:nvPr>
        </p:nvGraphicFramePr>
        <p:xfrm>
          <a:off x="1476075" y="2617872"/>
          <a:ext cx="16022216" cy="5425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143925">
                  <a:extLst>
                    <a:ext uri="{9D8B030D-6E8A-4147-A177-3AD203B41FA5}">
                      <a16:colId xmlns:a16="http://schemas.microsoft.com/office/drawing/2014/main" val="1676905384"/>
                    </a:ext>
                  </a:extLst>
                </a:gridCol>
                <a:gridCol w="9878291">
                  <a:extLst>
                    <a:ext uri="{9D8B030D-6E8A-4147-A177-3AD203B41FA5}">
                      <a16:colId xmlns:a16="http://schemas.microsoft.com/office/drawing/2014/main" val="6114007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84CD5B"/>
                          </a:solidFill>
                        </a:rPr>
                        <a:t>Проблема</a:t>
                      </a:r>
                      <a:endParaRPr lang="ru-RU" sz="2800" dirty="0">
                        <a:solidFill>
                          <a:srgbClr val="84CD5B"/>
                        </a:solidFill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84CD5B"/>
                          </a:solidFill>
                        </a:rPr>
                        <a:t>Как решали</a:t>
                      </a:r>
                      <a:endParaRPr lang="ru-RU" sz="2800" dirty="0">
                        <a:solidFill>
                          <a:srgbClr val="84CD5B"/>
                        </a:solidFill>
                      </a:endParaRP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4595651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2800" dirty="0" smtClean="0"/>
                        <a:t>Проблема с получением всестороннего опыта на</a:t>
                      </a:r>
                      <a:r>
                        <a:rPr lang="ru-RU" sz="2800" baseline="0" dirty="0" smtClean="0"/>
                        <a:t> одном проекте</a:t>
                      </a:r>
                      <a:endParaRPr lang="ru-RU" sz="2800" dirty="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2800" dirty="0" smtClean="0"/>
                        <a:t>Обсудить возможность изменения</a:t>
                      </a:r>
                      <a:r>
                        <a:rPr lang="ru-RU" sz="2800" baseline="0" dirty="0" smtClean="0"/>
                        <a:t> роли на текущем проекте</a:t>
                      </a:r>
                      <a:endParaRPr lang="ru-RU" sz="2800" dirty="0" smtClean="0"/>
                    </a:p>
                    <a:p>
                      <a:pPr marL="457200" indent="-4572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2800" dirty="0" smtClean="0"/>
                        <a:t>Рекомендации по смене проекта</a:t>
                      </a:r>
                      <a:endParaRPr lang="ru-RU" sz="2800" dirty="0"/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33319447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2800" dirty="0" smtClean="0"/>
                        <a:t>Как развить</a:t>
                      </a:r>
                      <a:r>
                        <a:rPr lang="ru-RU" sz="2800" baseline="0" dirty="0" smtClean="0"/>
                        <a:t> недостающие навыки?</a:t>
                      </a:r>
                      <a:endParaRPr lang="ru-RU" sz="2800" dirty="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2800" dirty="0" smtClean="0"/>
                        <a:t>Пока зависит от инициативы сотрудника</a:t>
                      </a:r>
                    </a:p>
                    <a:p>
                      <a:pPr marL="457200" indent="-4572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2800" dirty="0" smtClean="0"/>
                        <a:t>Разрабатываем</a:t>
                      </a:r>
                      <a:r>
                        <a:rPr lang="ru-RU" sz="2800" baseline="0" dirty="0" smtClean="0"/>
                        <a:t> базу знаний по каждому навыку</a:t>
                      </a:r>
                      <a:endParaRPr lang="ru-RU" sz="2800" dirty="0"/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8384286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Как проводить повторную</a:t>
                      </a:r>
                      <a:r>
                        <a:rPr lang="ru-RU" sz="2800" baseline="0" dirty="0" smtClean="0"/>
                        <a:t> оценку</a:t>
                      </a:r>
                      <a:r>
                        <a:rPr lang="ru-RU" sz="2800" dirty="0" smtClean="0"/>
                        <a:t>?</a:t>
                      </a:r>
                      <a:endParaRPr lang="ru-RU" sz="2800" dirty="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/>
                        <a:t>Предстоит решить:</a:t>
                      </a:r>
                    </a:p>
                    <a:p>
                      <a:pPr marL="457200" indent="-45720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800" baseline="0" dirty="0" smtClean="0"/>
                        <a:t>как понять, что время пришло?</a:t>
                      </a:r>
                    </a:p>
                    <a:p>
                      <a:pPr marL="457200" indent="-45720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800" baseline="0" dirty="0" smtClean="0"/>
                        <a:t>проверять все навыки или выявить те, по которым был рост?</a:t>
                      </a:r>
                    </a:p>
                    <a:p>
                      <a:pPr marL="457200" indent="-45720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800" dirty="0" smtClean="0"/>
                        <a:t>Как проверять? вопросы</a:t>
                      </a:r>
                      <a:r>
                        <a:rPr lang="ru-RU" sz="2800" baseline="0" dirty="0" smtClean="0"/>
                        <a:t> / кейсы уже известны</a:t>
                      </a:r>
                      <a:endParaRPr lang="ru-RU" sz="2800" dirty="0"/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309734561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4128-43F4-4E6D-9F68-336E6948EE7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568928" y="9339072"/>
            <a:ext cx="274320" cy="27432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15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13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84CD5B"/>
                </a:solidFill>
              </a:rPr>
              <a:t>Спасибо за внимание!</a:t>
            </a:r>
            <a:endParaRPr lang="en-US" dirty="0">
              <a:solidFill>
                <a:srgbClr val="84CD5B"/>
              </a:solidFill>
            </a:endParaRPr>
          </a:p>
        </p:txBody>
      </p:sp>
      <p:sp>
        <p:nvSpPr>
          <p:cNvPr id="1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688321" y="5577840"/>
            <a:ext cx="7455677" cy="3468967"/>
          </a:xfrm>
        </p:spPr>
        <p:txBody>
          <a:bodyPr/>
          <a:lstStyle/>
          <a:p>
            <a:r>
              <a:rPr lang="ru-RU" sz="2800" b="1" dirty="0" smtClean="0">
                <a:solidFill>
                  <a:srgbClr val="84CD5B"/>
                </a:solidFill>
              </a:rPr>
              <a:t>Денис </a:t>
            </a:r>
            <a:r>
              <a:rPr lang="ru-RU" sz="2800" b="1" dirty="0" err="1" smtClean="0">
                <a:solidFill>
                  <a:srgbClr val="84CD5B"/>
                </a:solidFill>
              </a:rPr>
              <a:t>Гобов</a:t>
            </a:r>
            <a:r>
              <a:rPr lang="en-US" sz="2800" b="1" dirty="0" smtClean="0">
                <a:solidFill>
                  <a:srgbClr val="84CD5B"/>
                </a:solidFill>
              </a:rPr>
              <a:t> </a:t>
            </a:r>
            <a:r>
              <a:rPr lang="en-US" sz="2800" b="1" dirty="0">
                <a:solidFill>
                  <a:srgbClr val="84CD5B"/>
                </a:solidFill>
              </a:rPr>
              <a:t/>
            </a:r>
            <a:br>
              <a:rPr lang="en-US" sz="2800" b="1" dirty="0">
                <a:solidFill>
                  <a:srgbClr val="84CD5B"/>
                </a:solidFill>
              </a:rPr>
            </a:br>
            <a:r>
              <a:rPr lang="en-US" sz="2800" b="1" dirty="0">
                <a:solidFill>
                  <a:srgbClr val="84CD5B"/>
                </a:solidFill>
              </a:rPr>
              <a:t/>
            </a:r>
            <a:br>
              <a:rPr lang="en-US" sz="2800" b="1" dirty="0">
                <a:solidFill>
                  <a:srgbClr val="84CD5B"/>
                </a:solidFill>
              </a:rPr>
            </a:br>
            <a:r>
              <a:rPr lang="en-US" sz="2800" b="1" dirty="0" smtClean="0">
                <a:solidFill>
                  <a:srgbClr val="84CD5B"/>
                </a:solidFill>
              </a:rPr>
              <a:t>dgobov@gmail.com</a:t>
            </a:r>
            <a:br>
              <a:rPr lang="en-US" sz="2800" b="1" dirty="0" smtClean="0">
                <a:solidFill>
                  <a:srgbClr val="84CD5B"/>
                </a:solidFill>
              </a:rPr>
            </a:br>
            <a:endParaRPr lang="en-US" sz="2800" b="1" dirty="0">
              <a:solidFill>
                <a:srgbClr val="84CD5B"/>
              </a:solidFill>
            </a:endParaRPr>
          </a:p>
          <a:p>
            <a:r>
              <a:rPr lang="en-US" sz="2800" b="1" dirty="0">
                <a:solidFill>
                  <a:srgbClr val="84CD5B"/>
                </a:solidFill>
              </a:rPr>
              <a:t>https://</a:t>
            </a:r>
            <a:r>
              <a:rPr lang="en-US" sz="2800" b="1" dirty="0" smtClean="0">
                <a:solidFill>
                  <a:srgbClr val="84CD5B"/>
                </a:solidFill>
              </a:rPr>
              <a:t>ua.linkedin.com/in/denysgobov</a:t>
            </a:r>
            <a:endParaRPr lang="en-US" sz="2800" b="1" dirty="0">
              <a:solidFill>
                <a:srgbClr val="84CD5B"/>
              </a:solidFill>
            </a:endParaRPr>
          </a:p>
        </p:txBody>
      </p:sp>
      <p:sp>
        <p:nvSpPr>
          <p:cNvPr id="13" name="Text Placeholder 1"/>
          <p:cNvSpPr txBox="1">
            <a:spLocks/>
          </p:cNvSpPr>
          <p:nvPr/>
        </p:nvSpPr>
        <p:spPr>
          <a:xfrm>
            <a:off x="9571557" y="5577840"/>
            <a:ext cx="7455677" cy="346896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1371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rgbClr val="FFC000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5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rgbClr val="84CD5B"/>
                </a:solidFill>
              </a:rPr>
              <a:t>Станислав Рождественский</a:t>
            </a:r>
            <a:r>
              <a:rPr lang="en-US" sz="2800" b="1" dirty="0" smtClean="0">
                <a:solidFill>
                  <a:srgbClr val="84CD5B"/>
                </a:solidFill>
              </a:rPr>
              <a:t> </a:t>
            </a:r>
            <a:br>
              <a:rPr lang="en-US" sz="2800" b="1" dirty="0" smtClean="0">
                <a:solidFill>
                  <a:srgbClr val="84CD5B"/>
                </a:solidFill>
              </a:rPr>
            </a:br>
            <a:r>
              <a:rPr lang="en-US" sz="2800" b="1" dirty="0" smtClean="0">
                <a:solidFill>
                  <a:srgbClr val="84CD5B"/>
                </a:solidFill>
              </a:rPr>
              <a:t/>
            </a:r>
            <a:br>
              <a:rPr lang="en-US" sz="2800" b="1" dirty="0" smtClean="0">
                <a:solidFill>
                  <a:srgbClr val="84CD5B"/>
                </a:solidFill>
              </a:rPr>
            </a:br>
            <a:r>
              <a:rPr lang="en-US" sz="2800" b="1" dirty="0" smtClean="0">
                <a:solidFill>
                  <a:srgbClr val="84CD5B"/>
                </a:solidFill>
              </a:rPr>
              <a:t>stigro@gmail.com</a:t>
            </a:r>
          </a:p>
          <a:p>
            <a:r>
              <a:rPr lang="en-US" sz="2800" b="1" dirty="0" smtClean="0">
                <a:solidFill>
                  <a:srgbClr val="84CD5B"/>
                </a:solidFill>
              </a:rPr>
              <a:t/>
            </a:r>
            <a:br>
              <a:rPr lang="en-US" sz="2800" b="1" dirty="0" smtClean="0">
                <a:solidFill>
                  <a:srgbClr val="84CD5B"/>
                </a:solidFill>
              </a:rPr>
            </a:br>
            <a:r>
              <a:rPr lang="en-US" sz="2800" b="1" dirty="0" smtClean="0">
                <a:solidFill>
                  <a:srgbClr val="84CD5B"/>
                </a:solidFill>
              </a:rPr>
              <a:t>https</a:t>
            </a:r>
            <a:r>
              <a:rPr lang="en-US" sz="2800" b="1" dirty="0">
                <a:solidFill>
                  <a:srgbClr val="84CD5B"/>
                </a:solidFill>
              </a:rPr>
              <a:t>://ru.linkedin.com/in/sirojdestvensky</a:t>
            </a:r>
          </a:p>
        </p:txBody>
      </p:sp>
      <p:pic>
        <p:nvPicPr>
          <p:cNvPr id="14" name="Picture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4" b="12324"/>
          <a:stretch>
            <a:fillRect/>
          </a:stretch>
        </p:blipFill>
        <p:spPr>
          <a:xfrm>
            <a:off x="5416159" y="5831093"/>
            <a:ext cx="2253603" cy="2253603"/>
          </a:xfrm>
          <a:prstGeom prst="ellipse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9" t="3787" r="35219" b="43635"/>
          <a:stretch/>
        </p:blipFill>
        <p:spPr>
          <a:xfrm>
            <a:off x="14722288" y="5991546"/>
            <a:ext cx="2304946" cy="222419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94048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dirty="0" smtClean="0"/>
              <a:t>Профиль компании:</a:t>
            </a:r>
          </a:p>
          <a:p>
            <a:pPr marL="457200" indent="-457200">
              <a:buFontTx/>
              <a:buChar char="-"/>
            </a:pPr>
            <a:r>
              <a:rPr lang="ru-RU" sz="3200" dirty="0" smtClean="0"/>
              <a:t>Разработка ПО на заказ</a:t>
            </a:r>
          </a:p>
          <a:p>
            <a:pPr marL="457200" indent="-457200">
              <a:buFontTx/>
              <a:buChar char="-"/>
            </a:pPr>
            <a:r>
              <a:rPr lang="en-US" sz="3200" dirty="0" smtClean="0"/>
              <a:t>2500</a:t>
            </a:r>
            <a:r>
              <a:rPr lang="ru-RU" sz="3200" dirty="0" smtClean="0"/>
              <a:t>+</a:t>
            </a:r>
            <a:r>
              <a:rPr lang="en-US" sz="3200" dirty="0" smtClean="0"/>
              <a:t> </a:t>
            </a:r>
            <a:r>
              <a:rPr lang="ru-RU" sz="3200" dirty="0" smtClean="0"/>
              <a:t>специалистов, 80+ бизнес-аналитиков</a:t>
            </a:r>
          </a:p>
          <a:p>
            <a:pPr marL="457200" indent="-457200">
              <a:buFontTx/>
              <a:buChar char="-"/>
            </a:pPr>
            <a:r>
              <a:rPr lang="ru-RU" sz="3200" dirty="0" smtClean="0"/>
              <a:t>20 локаций, распределенные команды</a:t>
            </a:r>
          </a:p>
          <a:p>
            <a:pPr marL="457200" indent="-457200">
              <a:buFontTx/>
              <a:buChar char="-"/>
            </a:pPr>
            <a:r>
              <a:rPr lang="ru-RU" sz="3200" dirty="0" smtClean="0"/>
              <a:t>Решения по найму (внешнему и внутреннему) принимаются на основании рекомендаций и репутации сотрудника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ru-RU" sz="3200" b="1" dirty="0" smtClean="0"/>
              <a:t>Проблема</a:t>
            </a:r>
            <a:r>
              <a:rPr lang="ru-RU" sz="3200" dirty="0" smtClean="0"/>
              <a:t>:</a:t>
            </a:r>
          </a:p>
          <a:p>
            <a:r>
              <a:rPr lang="ru-RU" sz="3200" dirty="0" smtClean="0"/>
              <a:t>«Я беру бизнес-аналитика с высокой квалификацией, рекомендациями  - а он не выполняет поставленных задач»</a:t>
            </a:r>
            <a:endParaRPr lang="ru-RU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 чего </a:t>
            </a:r>
            <a:r>
              <a:rPr lang="ru-RU" dirty="0" smtClean="0"/>
              <a:t>начинали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4128-43F4-4E6D-9F68-336E6948EE7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6568928" y="9353586"/>
            <a:ext cx="274320" cy="27432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74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Куда собеседуем? </a:t>
            </a:r>
            <a:endParaRPr lang="en-US" dirty="0"/>
          </a:p>
        </p:txBody>
      </p:sp>
      <p:pic>
        <p:nvPicPr>
          <p:cNvPr id="1026" name="Picture 2" descr="Картинки по запросу собеседования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957" y="3346514"/>
            <a:ext cx="6557238" cy="463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1369397" y="2648352"/>
            <a:ext cx="15335843" cy="64136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371600" rtl="0" eaLnBrk="1" latinLnBrk="0" hangingPunct="1">
              <a:lnSpc>
                <a:spcPct val="120000"/>
              </a:lnSpc>
              <a:spcBef>
                <a:spcPts val="150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15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Себе</a:t>
            </a:r>
            <a:r>
              <a:rPr lang="ru-RU" sz="3200" dirty="0" smtClean="0"/>
              <a:t> (в проект, отдел):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Четкие критерии оценки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Контроль правильности оценки кандидата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Новый проект – новая оценка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200" dirty="0"/>
          </a:p>
          <a:p>
            <a:r>
              <a:rPr lang="ru-RU" sz="3200" b="1" dirty="0" smtClean="0"/>
              <a:t>В </a:t>
            </a:r>
            <a:r>
              <a:rPr lang="ru-RU" sz="3200" b="1" dirty="0" smtClean="0"/>
              <a:t>компанию</a:t>
            </a:r>
            <a:r>
              <a:rPr lang="ru-RU" sz="3200" dirty="0" smtClean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Оценка аналитика «в общем»</a:t>
            </a:r>
            <a:endParaRPr lang="ru-RU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Затрудненный контроль</a:t>
            </a:r>
            <a:endParaRPr lang="ru-RU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Общая оценка для всех проектов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4128-43F4-4E6D-9F68-336E6948EE7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568928" y="9339072"/>
            <a:ext cx="274320" cy="27432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71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Сертификат как внешнее независимое оценивание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Тестирование (</a:t>
            </a:r>
            <a:r>
              <a:rPr lang="en-US" sz="3200" dirty="0" err="1" smtClean="0"/>
              <a:t>Brainbench</a:t>
            </a:r>
            <a:r>
              <a:rPr lang="en-US" sz="3200" dirty="0" smtClean="0"/>
              <a:t>)</a:t>
            </a:r>
            <a:endParaRPr lang="ru-RU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Стандартный </a:t>
            </a:r>
            <a:r>
              <a:rPr lang="en-US" sz="3200" dirty="0" smtClean="0"/>
              <a:t>framework (BA Competency Model </a:t>
            </a:r>
            <a:r>
              <a:rPr lang="ru-RU" sz="3200" dirty="0" smtClean="0"/>
              <a:t>от </a:t>
            </a:r>
            <a:r>
              <a:rPr lang="en-US" sz="3200" dirty="0" smtClean="0"/>
              <a:t>IIBA)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Профессиональный стандарт</a:t>
            </a:r>
            <a:endParaRPr lang="en-US" sz="3200" dirty="0" smtClean="0"/>
          </a:p>
          <a:p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Существующие системы оценки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4128-43F4-4E6D-9F68-336E6948EE7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568928" y="9339072"/>
            <a:ext cx="274320" cy="274320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46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О</a:t>
            </a:r>
            <a:r>
              <a:rPr lang="ru-RU" sz="3200" dirty="0" smtClean="0"/>
              <a:t>хватывают слишком большой спектр бизнес-анализа (не только ИТ, не только разработка на заказ)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Не учитывают специфики компании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Нет специализации по активностям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Обязательный набор навыков для каждого уровня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Не понятны, им не доверяют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4128-43F4-4E6D-9F68-336E6948EE7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Почему не подошли стандарты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568928" y="9339072"/>
            <a:ext cx="274320" cy="27432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81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3200" b="1" dirty="0"/>
              <a:t>Discovery Analyst </a:t>
            </a:r>
            <a:r>
              <a:rPr lang="en-US" sz="3200" dirty="0" smtClean="0"/>
              <a:t>– </a:t>
            </a:r>
            <a:r>
              <a:rPr lang="ru-RU" sz="3200" dirty="0" smtClean="0"/>
              <a:t>собирает требования к решению от клиента в начале проекта, </a:t>
            </a:r>
            <a:r>
              <a:rPr lang="ru-RU" sz="3200" dirty="0" err="1" smtClean="0"/>
              <a:t>валидирует</a:t>
            </a:r>
            <a:r>
              <a:rPr lang="ru-RU" sz="3200" dirty="0" smtClean="0"/>
              <a:t> и документирует их</a:t>
            </a:r>
            <a:endParaRPr lang="en-US" sz="3200" dirty="0"/>
          </a:p>
          <a:p>
            <a:pPr>
              <a:lnSpc>
                <a:spcPct val="100000"/>
              </a:lnSpc>
            </a:pPr>
            <a:r>
              <a:rPr lang="en-US" sz="3200" b="1" dirty="0" smtClean="0"/>
              <a:t>Solution </a:t>
            </a:r>
            <a:r>
              <a:rPr lang="en-US" sz="3200" b="1" dirty="0"/>
              <a:t>Analyst </a:t>
            </a:r>
            <a:r>
              <a:rPr lang="en-US" sz="3200" dirty="0" smtClean="0"/>
              <a:t>– </a:t>
            </a:r>
            <a:r>
              <a:rPr lang="ru-RU" sz="3200" dirty="0" smtClean="0"/>
              <a:t>участвует в дизайне решения, исследует бизнес клиента, выявляет потребности и проблемы</a:t>
            </a:r>
            <a:endParaRPr lang="en-US" sz="3200" dirty="0"/>
          </a:p>
          <a:p>
            <a:pPr>
              <a:lnSpc>
                <a:spcPct val="100000"/>
              </a:lnSpc>
            </a:pPr>
            <a:r>
              <a:rPr lang="en-US" sz="3200" b="1" dirty="0" smtClean="0"/>
              <a:t>Requirements </a:t>
            </a:r>
            <a:r>
              <a:rPr lang="en-US" sz="3200" b="1" dirty="0"/>
              <a:t>Engineer </a:t>
            </a:r>
            <a:r>
              <a:rPr lang="en-US" sz="3200" dirty="0" smtClean="0"/>
              <a:t>– </a:t>
            </a:r>
            <a:r>
              <a:rPr lang="ru-RU" sz="3200" dirty="0" smtClean="0"/>
              <a:t>управляет требованиями в фазе разработки, выявляет и специфицирует детальные требования, на ежедневной основе работает с </a:t>
            </a:r>
            <a:r>
              <a:rPr lang="en-US" sz="3200" dirty="0" smtClean="0"/>
              <a:t>Dev </a:t>
            </a:r>
            <a:r>
              <a:rPr lang="en-US" sz="3200" dirty="0"/>
              <a:t>/ QA </a:t>
            </a:r>
            <a:r>
              <a:rPr lang="ru-RU" sz="3200" dirty="0" smtClean="0"/>
              <a:t>командой</a:t>
            </a:r>
            <a:endParaRPr lang="en-US" sz="3200" dirty="0"/>
          </a:p>
          <a:p>
            <a:pPr>
              <a:lnSpc>
                <a:spcPct val="100000"/>
              </a:lnSpc>
            </a:pPr>
            <a:r>
              <a:rPr lang="en-US" sz="3200" b="1" dirty="0" smtClean="0"/>
              <a:t>Proxy </a:t>
            </a:r>
            <a:r>
              <a:rPr lang="en-US" sz="3200" b="1" dirty="0"/>
              <a:t>Product Owner </a:t>
            </a:r>
            <a:r>
              <a:rPr lang="en-US" sz="3200" dirty="0" smtClean="0"/>
              <a:t>– </a:t>
            </a:r>
            <a:r>
              <a:rPr lang="ru-RU" sz="3200" dirty="0" smtClean="0"/>
              <a:t>в ходе всего проекта контролирует его границы, управляет приоритетами и ожиданиями клиента</a:t>
            </a:r>
            <a:endParaRPr lang="ru-RU" sz="3200" dirty="0"/>
          </a:p>
          <a:p>
            <a:endParaRPr lang="ru-RU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Активности Бизнес-аналитика в </a:t>
            </a:r>
            <a:r>
              <a:rPr lang="en-US" dirty="0" err="1" smtClean="0"/>
              <a:t>DataArt</a:t>
            </a:r>
            <a:endParaRPr lang="ru-RU" dirty="0"/>
          </a:p>
        </p:txBody>
      </p:sp>
      <p:sp>
        <p:nvSpPr>
          <p:cNvPr id="2" name="Rectangle 1"/>
          <p:cNvSpPr/>
          <p:nvPr/>
        </p:nvSpPr>
        <p:spPr>
          <a:xfrm>
            <a:off x="3491344" y="7955842"/>
            <a:ext cx="11457711" cy="1607127"/>
          </a:xfrm>
          <a:prstGeom prst="rect">
            <a:avLst/>
          </a:prstGeom>
          <a:solidFill>
            <a:srgbClr val="141312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84CD5D"/>
                </a:solidFill>
              </a:rPr>
              <a:t>Disclaimer</a:t>
            </a:r>
            <a:r>
              <a:rPr lang="en-US" sz="3200" dirty="0" smtClean="0">
                <a:solidFill>
                  <a:srgbClr val="84CD5D"/>
                </a:solidFill>
              </a:rPr>
              <a:t>: </a:t>
            </a:r>
            <a:r>
              <a:rPr lang="ru-RU" sz="3200" dirty="0" smtClean="0">
                <a:solidFill>
                  <a:srgbClr val="84CD5D"/>
                </a:solidFill>
              </a:rPr>
              <a:t>использована терминология, фактически употребляемая в </a:t>
            </a:r>
            <a:r>
              <a:rPr lang="en-US" sz="3200" dirty="0" err="1" smtClean="0">
                <a:solidFill>
                  <a:srgbClr val="84CD5D"/>
                </a:solidFill>
              </a:rPr>
              <a:t>DataArt</a:t>
            </a:r>
            <a:r>
              <a:rPr lang="en-US" sz="3200" dirty="0" smtClean="0">
                <a:solidFill>
                  <a:srgbClr val="84CD5D"/>
                </a:solidFill>
              </a:rPr>
              <a:t>.</a:t>
            </a:r>
            <a:r>
              <a:rPr lang="ru-RU" sz="3200" dirty="0" smtClean="0">
                <a:solidFill>
                  <a:srgbClr val="84CD5D"/>
                </a:solidFill>
              </a:rPr>
              <a:t> </a:t>
            </a:r>
            <a:br>
              <a:rPr lang="ru-RU" sz="3200" dirty="0" smtClean="0">
                <a:solidFill>
                  <a:srgbClr val="84CD5D"/>
                </a:solidFill>
              </a:rPr>
            </a:br>
            <a:r>
              <a:rPr lang="ru-RU" sz="3200" dirty="0" smtClean="0">
                <a:solidFill>
                  <a:srgbClr val="84CD5D"/>
                </a:solidFill>
              </a:rPr>
              <a:t>Может отличаться от стандартной</a:t>
            </a:r>
            <a:endParaRPr lang="ru-RU" sz="3200" dirty="0">
              <a:solidFill>
                <a:srgbClr val="84CD5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4128-43F4-4E6D-9F68-336E6948EE7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568928" y="9339072"/>
            <a:ext cx="274320" cy="27432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89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76077" y="2354632"/>
            <a:ext cx="7723341" cy="6413696"/>
          </a:xfrm>
        </p:spPr>
        <p:txBody>
          <a:bodyPr/>
          <a:lstStyle/>
          <a:p>
            <a:r>
              <a:rPr lang="ru-RU" sz="3200" b="1" dirty="0" smtClean="0"/>
              <a:t>«</a:t>
            </a:r>
            <a:r>
              <a:rPr lang="ru-RU" sz="3200" b="1" dirty="0" err="1" smtClean="0"/>
              <a:t>Хард</a:t>
            </a:r>
            <a:r>
              <a:rPr lang="ru-RU" sz="3200" b="1" dirty="0" smtClean="0"/>
              <a:t>» </a:t>
            </a:r>
            <a:r>
              <a:rPr lang="ru-RU" sz="3200" b="1" dirty="0" err="1" smtClean="0"/>
              <a:t>скиллы</a:t>
            </a:r>
            <a:endParaRPr lang="en-US" sz="3200" b="1" dirty="0" smtClean="0"/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Планирование</a:t>
            </a:r>
            <a:endParaRPr lang="en-US" sz="3200" dirty="0" smtClean="0"/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SDLC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Управление Заинтересованными лицами</a:t>
            </a:r>
            <a:endParaRPr lang="en-US" sz="3200" dirty="0"/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Выявление требований</a:t>
            </a:r>
            <a:endParaRPr lang="en-US" sz="3200" dirty="0" smtClean="0"/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Управление требованиями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Спецификация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Прототипы интерфейсов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Анализ стратегии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оцениваем</a:t>
            </a:r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10132397" y="2617872"/>
            <a:ext cx="5854363" cy="40115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371600" rtl="0" eaLnBrk="1" latinLnBrk="0" hangingPunct="1">
              <a:lnSpc>
                <a:spcPct val="120000"/>
              </a:lnSpc>
              <a:spcBef>
                <a:spcPts val="150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15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«Софт» </a:t>
            </a:r>
            <a:r>
              <a:rPr lang="ru-RU" sz="3200" b="1" dirty="0" err="1" smtClean="0"/>
              <a:t>скиллы</a:t>
            </a:r>
            <a:endParaRPr lang="en-US" sz="3200" b="1" dirty="0" smtClean="0"/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Мотивация</a:t>
            </a:r>
            <a:endParaRPr lang="en-US" sz="3200" dirty="0"/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Общая эрудиция</a:t>
            </a:r>
            <a:endParaRPr lang="en-US" sz="3200" dirty="0"/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Self-management</a:t>
            </a:r>
            <a:endParaRPr lang="en-US" sz="3200" dirty="0"/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Коммуникация</a:t>
            </a:r>
            <a:endParaRPr lang="en-US" sz="3200" dirty="0"/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Лидерские качества</a:t>
            </a: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10132397" y="7249569"/>
            <a:ext cx="5854363" cy="11933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371600" rtl="0" eaLnBrk="1" latinLnBrk="0" hangingPunct="1">
              <a:lnSpc>
                <a:spcPct val="120000"/>
              </a:lnSpc>
              <a:spcBef>
                <a:spcPts val="150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l" defTabSz="13716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15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×"/>
            </a:pPr>
            <a:r>
              <a:rPr lang="ru-RU" sz="3200" b="1" dirty="0" smtClean="0"/>
              <a:t>Знание бизнес-домена</a:t>
            </a:r>
            <a:r>
              <a:rPr lang="en-US" sz="3200" b="1" dirty="0" smtClean="0"/>
              <a:t>?</a:t>
            </a:r>
            <a:endParaRPr lang="ru-RU" sz="3200" b="1" dirty="0" smtClean="0"/>
          </a:p>
          <a:p>
            <a:pPr marL="457200" indent="-457200">
              <a:buFont typeface="Arial" panose="020B0604020202020204" pitchFamily="34" charset="0"/>
              <a:buChar char="×"/>
            </a:pPr>
            <a:r>
              <a:rPr lang="ru-RU" sz="3200" b="1" dirty="0" smtClean="0"/>
              <a:t>Технические навыки</a:t>
            </a:r>
            <a:r>
              <a:rPr lang="en-US" sz="3200" b="1" dirty="0" smtClean="0"/>
              <a:t>?</a:t>
            </a:r>
          </a:p>
          <a:p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4128-43F4-4E6D-9F68-336E6948EE7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6568928" y="9339072"/>
            <a:ext cx="274320" cy="274320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79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1951671"/>
              </p:ext>
            </p:extLst>
          </p:nvPr>
        </p:nvGraphicFramePr>
        <p:xfrm>
          <a:off x="1476077" y="2340701"/>
          <a:ext cx="15982866" cy="6843481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8342227">
                  <a:extLst>
                    <a:ext uri="{9D8B030D-6E8A-4147-A177-3AD203B41FA5}">
                      <a16:colId xmlns:a16="http://schemas.microsoft.com/office/drawing/2014/main" val="614501991"/>
                    </a:ext>
                  </a:extLst>
                </a:gridCol>
                <a:gridCol w="1849440">
                  <a:extLst>
                    <a:ext uri="{9D8B030D-6E8A-4147-A177-3AD203B41FA5}">
                      <a16:colId xmlns:a16="http://schemas.microsoft.com/office/drawing/2014/main" val="683346254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val="4020962814"/>
                    </a:ext>
                  </a:extLst>
                </a:gridCol>
                <a:gridCol w="2523744">
                  <a:extLst>
                    <a:ext uri="{9D8B030D-6E8A-4147-A177-3AD203B41FA5}">
                      <a16:colId xmlns:a16="http://schemas.microsoft.com/office/drawing/2014/main" val="727808532"/>
                    </a:ext>
                  </a:extLst>
                </a:gridCol>
                <a:gridCol w="1560575">
                  <a:extLst>
                    <a:ext uri="{9D8B030D-6E8A-4147-A177-3AD203B41FA5}">
                      <a16:colId xmlns:a16="http://schemas.microsoft.com/office/drawing/2014/main" val="23524242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2700" b="1" i="0" u="none" strike="noStrike" dirty="0">
                        <a:solidFill>
                          <a:srgbClr val="84CD5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91440" marB="9144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13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700" b="1" i="0" u="none" strike="noStrike" dirty="0">
                        <a:solidFill>
                          <a:srgbClr val="84CD5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91440" marB="9144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13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700" b="1" i="0" u="none" strike="noStrike" dirty="0">
                        <a:solidFill>
                          <a:srgbClr val="84CD5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91440" marB="9144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13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700" b="1" i="0" u="none" strike="noStrike">
                        <a:solidFill>
                          <a:srgbClr val="84CD5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91440" marB="9144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13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700" b="1" i="0" u="none" strike="noStrike" dirty="0">
                        <a:solidFill>
                          <a:srgbClr val="84CD5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91440" marB="9144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13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9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2700" u="none" strike="noStrike" dirty="0" smtClean="0">
                          <a:solidFill>
                            <a:srgbClr val="84CD5D"/>
                          </a:solidFill>
                          <a:effectLst/>
                        </a:rPr>
                        <a:t>Навык</a:t>
                      </a:r>
                      <a:endParaRPr lang="en-US" sz="2700" b="1" i="0" u="none" strike="noStrike" dirty="0">
                        <a:solidFill>
                          <a:srgbClr val="84CD5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91440" marB="9144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13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 dirty="0">
                          <a:solidFill>
                            <a:srgbClr val="84CD5D"/>
                          </a:solidFill>
                          <a:effectLst/>
                        </a:rPr>
                        <a:t>Discovery Analyst</a:t>
                      </a:r>
                      <a:endParaRPr lang="en-US" sz="2700" b="1" i="0" u="none" strike="noStrike" dirty="0">
                        <a:solidFill>
                          <a:srgbClr val="84CD5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91440" marB="9144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13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 dirty="0">
                          <a:solidFill>
                            <a:srgbClr val="84CD5D"/>
                          </a:solidFill>
                          <a:effectLst/>
                        </a:rPr>
                        <a:t>Solution Analyst</a:t>
                      </a:r>
                      <a:endParaRPr lang="en-US" sz="2700" b="1" i="0" u="none" strike="noStrike" dirty="0">
                        <a:solidFill>
                          <a:srgbClr val="84CD5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91440" marB="9144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13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 dirty="0">
                          <a:solidFill>
                            <a:srgbClr val="84CD5D"/>
                          </a:solidFill>
                          <a:effectLst/>
                        </a:rPr>
                        <a:t>Requirements Engineer</a:t>
                      </a:r>
                      <a:endParaRPr lang="en-US" sz="2700" b="1" i="0" u="none" strike="noStrike" dirty="0">
                        <a:solidFill>
                          <a:srgbClr val="84CD5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91440" marB="9144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13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 dirty="0">
                          <a:solidFill>
                            <a:srgbClr val="84CD5D"/>
                          </a:solidFill>
                          <a:effectLst/>
                        </a:rPr>
                        <a:t>Proxy Product Owner</a:t>
                      </a:r>
                      <a:endParaRPr lang="en-US" sz="2700" b="1" i="0" u="none" strike="noStrike" dirty="0">
                        <a:solidFill>
                          <a:srgbClr val="84CD5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91440" marB="9144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13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068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2700" u="none" strike="noStrike" dirty="0" smtClean="0">
                          <a:solidFill>
                            <a:srgbClr val="84CD5D"/>
                          </a:solidFill>
                          <a:effectLst/>
                        </a:rPr>
                        <a:t>Понимает, какие артефакты</a:t>
                      </a:r>
                      <a:r>
                        <a:rPr lang="ru-RU" sz="2700" u="none" strike="noStrike" baseline="0" dirty="0" smtClean="0">
                          <a:solidFill>
                            <a:srgbClr val="84CD5D"/>
                          </a:solidFill>
                          <a:effectLst/>
                        </a:rPr>
                        <a:t> должны быть подготовлены на начальных фазах проекта (пред-продажа, первичное выявление требований), их назначение и вклад БА</a:t>
                      </a:r>
                      <a:endParaRPr lang="ru-RU" sz="2700" b="0" i="0" u="none" strike="noStrike" dirty="0" smtClean="0">
                        <a:solidFill>
                          <a:srgbClr val="84CD5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91440" marB="9144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13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solidFill>
                            <a:srgbClr val="84CD5D"/>
                          </a:solidFill>
                          <a:effectLst/>
                        </a:rPr>
                        <a:t>100%</a:t>
                      </a:r>
                      <a:endParaRPr lang="ru-RU" sz="2800" b="0" i="0" u="none" strike="noStrike" dirty="0">
                        <a:solidFill>
                          <a:srgbClr val="84CD5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91440" marB="9144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13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solidFill>
                            <a:srgbClr val="84CD5D"/>
                          </a:solidFill>
                          <a:effectLst/>
                        </a:rPr>
                        <a:t>75%</a:t>
                      </a:r>
                      <a:endParaRPr lang="ru-RU" sz="2800" b="0" i="0" u="none" strike="noStrike" dirty="0">
                        <a:solidFill>
                          <a:srgbClr val="84CD5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91440" marB="9144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13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solidFill>
                            <a:srgbClr val="84CD5D"/>
                          </a:solidFill>
                          <a:effectLst/>
                        </a:rPr>
                        <a:t>0%</a:t>
                      </a:r>
                      <a:endParaRPr lang="ru-RU" sz="2800" b="0" i="0" u="none" strike="noStrike" dirty="0">
                        <a:solidFill>
                          <a:srgbClr val="84CD5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91440" marB="9144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13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solidFill>
                            <a:srgbClr val="84CD5D"/>
                          </a:solidFill>
                          <a:effectLst/>
                        </a:rPr>
                        <a:t>25%</a:t>
                      </a:r>
                      <a:endParaRPr lang="ru-RU" sz="2800" b="0" i="0" u="none" strike="noStrike" dirty="0">
                        <a:solidFill>
                          <a:srgbClr val="84CD5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91440" marB="9144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13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317162"/>
                  </a:ext>
                </a:extLst>
              </a:tr>
              <a:tr h="1174201">
                <a:tc>
                  <a:txBody>
                    <a:bodyPr/>
                    <a:lstStyle/>
                    <a:p>
                      <a:pPr algn="l" fontAlgn="b"/>
                      <a:r>
                        <a:rPr lang="ru-RU" sz="2700" u="none" strike="noStrike" dirty="0" smtClean="0">
                          <a:solidFill>
                            <a:srgbClr val="84CD5D"/>
                          </a:solidFill>
                          <a:effectLst/>
                        </a:rPr>
                        <a:t>Знает не менее 5 критериев качества требований и не менее 3 способов улучшения качества</a:t>
                      </a:r>
                      <a:endParaRPr lang="ru-RU" sz="2700" b="0" i="0" u="none" strike="noStrike" dirty="0" smtClean="0">
                        <a:solidFill>
                          <a:srgbClr val="84CD5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91440" marB="9144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13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solidFill>
                            <a:srgbClr val="84CD5D"/>
                          </a:solidFill>
                          <a:effectLst/>
                        </a:rPr>
                        <a:t>50%</a:t>
                      </a:r>
                      <a:endParaRPr lang="ru-RU" sz="2800" b="0" i="0" u="none" strike="noStrike" dirty="0">
                        <a:solidFill>
                          <a:srgbClr val="84CD5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91440" marB="9144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13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solidFill>
                            <a:srgbClr val="84CD5D"/>
                          </a:solidFill>
                          <a:effectLst/>
                        </a:rPr>
                        <a:t>50%</a:t>
                      </a:r>
                      <a:endParaRPr lang="ru-RU" sz="2800" b="0" i="0" u="none" strike="noStrike" dirty="0">
                        <a:solidFill>
                          <a:srgbClr val="84CD5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91440" marB="9144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13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solidFill>
                            <a:srgbClr val="84CD5D"/>
                          </a:solidFill>
                          <a:effectLst/>
                        </a:rPr>
                        <a:t>100%</a:t>
                      </a:r>
                      <a:endParaRPr lang="ru-RU" sz="2800" b="0" i="0" u="none" strike="noStrike" dirty="0">
                        <a:solidFill>
                          <a:srgbClr val="84CD5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91440" marB="9144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13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>
                          <a:solidFill>
                            <a:srgbClr val="84CD5D"/>
                          </a:solidFill>
                          <a:effectLst/>
                        </a:rPr>
                        <a:t>25%</a:t>
                      </a:r>
                      <a:endParaRPr lang="ru-RU" sz="2800" b="0" i="0" u="none" strike="noStrike">
                        <a:solidFill>
                          <a:srgbClr val="84CD5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91440" marB="9144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13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994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2700" u="none" strike="noStrike" dirty="0" smtClean="0">
                          <a:solidFill>
                            <a:srgbClr val="84CD5D"/>
                          </a:solidFill>
                          <a:effectLst/>
                        </a:rPr>
                        <a:t>Умеет проводить </a:t>
                      </a:r>
                      <a:r>
                        <a:rPr lang="ru-RU" sz="2700" u="none" strike="noStrike" dirty="0" err="1" smtClean="0">
                          <a:solidFill>
                            <a:srgbClr val="84CD5D"/>
                          </a:solidFill>
                          <a:effectLst/>
                        </a:rPr>
                        <a:t>Демо</a:t>
                      </a:r>
                      <a:r>
                        <a:rPr lang="ru-RU" sz="2700" u="none" strike="noStrike" baseline="0" dirty="0" smtClean="0">
                          <a:solidFill>
                            <a:srgbClr val="84CD5D"/>
                          </a:solidFill>
                          <a:effectLst/>
                        </a:rPr>
                        <a:t> для успешной приемки: понимает шаги подготовки, умеет выходить из сложных ситуаций, работать с плохой обратной связью и т.п.</a:t>
                      </a:r>
                      <a:endParaRPr lang="ru-RU" sz="2700" b="0" i="0" u="none" strike="noStrike" dirty="0" smtClean="0">
                        <a:solidFill>
                          <a:srgbClr val="84CD5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91440" marB="9144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13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solidFill>
                            <a:srgbClr val="84CD5D"/>
                          </a:solidFill>
                          <a:effectLst/>
                        </a:rPr>
                        <a:t>25%</a:t>
                      </a:r>
                      <a:endParaRPr lang="ru-RU" sz="2800" b="0" i="0" u="none" strike="noStrike" dirty="0">
                        <a:solidFill>
                          <a:srgbClr val="84CD5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91440" marB="9144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13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solidFill>
                            <a:srgbClr val="84CD5D"/>
                          </a:solidFill>
                          <a:effectLst/>
                        </a:rPr>
                        <a:t>25%</a:t>
                      </a:r>
                      <a:endParaRPr lang="ru-RU" sz="2800" b="0" i="0" u="none" strike="noStrike" dirty="0">
                        <a:solidFill>
                          <a:srgbClr val="84CD5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91440" marB="9144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13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solidFill>
                            <a:srgbClr val="84CD5D"/>
                          </a:solidFill>
                          <a:effectLst/>
                        </a:rPr>
                        <a:t>100%</a:t>
                      </a:r>
                      <a:endParaRPr lang="ru-RU" sz="2800" b="0" i="0" u="none" strike="noStrike" dirty="0">
                        <a:solidFill>
                          <a:srgbClr val="84CD5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91440" marB="9144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13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solidFill>
                            <a:srgbClr val="84CD5D"/>
                          </a:solidFill>
                          <a:effectLst/>
                        </a:rPr>
                        <a:t>100%</a:t>
                      </a:r>
                      <a:endParaRPr lang="ru-RU" sz="2800" b="0" i="0" u="none" strike="noStrike" dirty="0">
                        <a:solidFill>
                          <a:srgbClr val="84CD5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91440" marB="9144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13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0858209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Матрица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002982" y="2313709"/>
            <a:ext cx="7550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84CD5B"/>
                </a:solidFill>
              </a:rPr>
              <a:t>ВАЖНОСТЬ ДЛЯ…</a:t>
            </a:r>
            <a:endParaRPr lang="ru-RU" sz="3200" b="1" dirty="0">
              <a:solidFill>
                <a:srgbClr val="84CD5B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3478" r="7731" b="44505"/>
          <a:stretch/>
        </p:blipFill>
        <p:spPr>
          <a:xfrm>
            <a:off x="3947887" y="2340700"/>
            <a:ext cx="5471308" cy="211259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4128-43F4-4E6D-9F68-336E6948EE7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6568928" y="9339072"/>
            <a:ext cx="274320" cy="27432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39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2564255"/>
              </p:ext>
            </p:extLst>
          </p:nvPr>
        </p:nvGraphicFramePr>
        <p:xfrm>
          <a:off x="1476375" y="2617788"/>
          <a:ext cx="13075648" cy="641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Логика работы Матрицы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D4128-43F4-4E6D-9F68-336E6948EE7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568928" y="9339072"/>
            <a:ext cx="274320" cy="27432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54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DataArt Primary Colors">
      <a:dk1>
        <a:srgbClr val="333332"/>
      </a:dk1>
      <a:lt1>
        <a:srgbClr val="FFFFFF"/>
      </a:lt1>
      <a:dk2>
        <a:srgbClr val="333332"/>
      </a:dk2>
      <a:lt2>
        <a:srgbClr val="FFFFFF"/>
      </a:lt2>
      <a:accent1>
        <a:srgbClr val="4EC1E2"/>
      </a:accent1>
      <a:accent2>
        <a:srgbClr val="04A87D"/>
      </a:accent2>
      <a:accent3>
        <a:srgbClr val="D8422D"/>
      </a:accent3>
      <a:accent4>
        <a:srgbClr val="725198"/>
      </a:accent4>
      <a:accent5>
        <a:srgbClr val="F39200"/>
      </a:accent5>
      <a:accent6>
        <a:srgbClr val="F6DD00"/>
      </a:accent6>
      <a:hlink>
        <a:srgbClr val="1E3867"/>
      </a:hlink>
      <a:folHlink>
        <a:srgbClr val="725198"/>
      </a:folHlink>
    </a:clrScheme>
    <a:fontScheme name="DataArt Saf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_Corporate_Template_Safe_15-SEP-17" id="{F11DBD31-6792-694E-AFA1-7A49965F7BBC}" vid="{170022F8-1074-214F-A831-E504BF99B2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BFE09117DA1544A47E3976322E47F3" ma:contentTypeVersion="0" ma:contentTypeDescription="Create a new document." ma:contentTypeScope="" ma:versionID="8e5f61ad2a9c4804e9e7d36614c69c4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61C61A-AC51-4CD8-BA11-C8FFB38FA1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0A8E24-3688-4769-BF2C-22837FE6A773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E8A403E-805D-47F4-9AD3-6DD8B9BF12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3902</TotalTime>
  <Words>883</Words>
  <Application>Microsoft Office PowerPoint</Application>
  <PresentationFormat>Custom</PresentationFormat>
  <Paragraphs>220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Office Theme</vt:lpstr>
      <vt:lpstr>Опыт построения системы оценки квалификации Бизнес-Аналитика</vt:lpstr>
      <vt:lpstr>С чего начинали</vt:lpstr>
      <vt:lpstr>Куда собеседуем? </vt:lpstr>
      <vt:lpstr>Существующие системы оценки</vt:lpstr>
      <vt:lpstr>Почему не подошли стандарты</vt:lpstr>
      <vt:lpstr>Активности Бизнес-аналитика в DataArt</vt:lpstr>
      <vt:lpstr>Что оцениваем</vt:lpstr>
      <vt:lpstr>Что такое Матрица</vt:lpstr>
      <vt:lpstr>Логика работы Матрицы</vt:lpstr>
      <vt:lpstr>Преимущества подхода</vt:lpstr>
      <vt:lpstr>К беде неопытность ведет</vt:lpstr>
      <vt:lpstr>Модели необходима калибровка</vt:lpstr>
      <vt:lpstr>Разные навыки оцениваем по-разному</vt:lpstr>
      <vt:lpstr>Пример результатов сотрудника</vt:lpstr>
      <vt:lpstr>Как продать слона другим аналитикам</vt:lpstr>
      <vt:lpstr>Результаты внедрения</vt:lpstr>
      <vt:lpstr>Не все так просто (ч.1)</vt:lpstr>
      <vt:lpstr>Не все так просто (ч.2)</vt:lpstr>
      <vt:lpstr>Спасибо за внимание!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 Gobov</dc:creator>
  <cp:lastModifiedBy>Stanislav Rozhdestvenskiy</cp:lastModifiedBy>
  <cp:revision>81</cp:revision>
  <dcterms:created xsi:type="dcterms:W3CDTF">2018-02-07T15:40:30Z</dcterms:created>
  <dcterms:modified xsi:type="dcterms:W3CDTF">2018-04-19T23:42:58Z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0x01010053BFE09117DA1544A47E3976322E47F3</vt:lpwstr>
  </property>
</Properties>
</file>