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4.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5.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6" r:id="rId2"/>
    <p:sldId id="308" r:id="rId3"/>
    <p:sldId id="309" r:id="rId4"/>
    <p:sldId id="325" r:id="rId5"/>
    <p:sldId id="314" r:id="rId6"/>
    <p:sldId id="313" r:id="rId7"/>
    <p:sldId id="335" r:id="rId8"/>
    <p:sldId id="327" r:id="rId9"/>
    <p:sldId id="329" r:id="rId10"/>
    <p:sldId id="330" r:id="rId11"/>
    <p:sldId id="318" r:id="rId12"/>
    <p:sldId id="332" r:id="rId13"/>
    <p:sldId id="334" r:id="rId14"/>
    <p:sldId id="331" r:id="rId15"/>
    <p:sldId id="323" r:id="rId16"/>
    <p:sldId id="336" r:id="rId17"/>
    <p:sldId id="337" r:id="rId18"/>
    <p:sldId id="326" r:id="rId19"/>
    <p:sldId id="311"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9148BA0-9238-4837-B7D7-476A23B2B58A}">
          <p14:sldIdLst>
            <p14:sldId id="256"/>
            <p14:sldId id="308"/>
            <p14:sldId id="309"/>
            <p14:sldId id="325"/>
            <p14:sldId id="314"/>
            <p14:sldId id="313"/>
            <p14:sldId id="335"/>
            <p14:sldId id="327"/>
            <p14:sldId id="329"/>
          </p14:sldIdLst>
        </p14:section>
        <p14:section name="Untitled Section" id="{CBC3A32F-DBDD-401B-97B1-B27737B16266}">
          <p14:sldIdLst>
            <p14:sldId id="330"/>
            <p14:sldId id="318"/>
            <p14:sldId id="332"/>
            <p14:sldId id="334"/>
            <p14:sldId id="331"/>
            <p14:sldId id="323"/>
            <p14:sldId id="336"/>
            <p14:sldId id="337"/>
            <p14:sldId id="326"/>
            <p14:sldId id="31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7E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503" autoAdjust="0"/>
    <p:restoredTop sz="87743" autoAdjust="0"/>
  </p:normalViewPr>
  <p:slideViewPr>
    <p:cSldViewPr>
      <p:cViewPr>
        <p:scale>
          <a:sx n="105" d="100"/>
          <a:sy n="105" d="100"/>
        </p:scale>
        <p:origin x="-1782" y="12"/>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7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iagrams/_rels/drawing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image" Target="../media/image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B245D7-A9C5-420F-925E-5F3381C958F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A9196F80-34DC-4F3E-A917-343DDD3CF882}">
      <dgm:prSet phldrT="[Text]"/>
      <dgm:spPr/>
      <dgm:t>
        <a:bodyPr/>
        <a:lstStyle/>
        <a:p>
          <a:r>
            <a:rPr lang="en-US" b="1" dirty="0" smtClean="0"/>
            <a:t>PERCEIVABLE</a:t>
          </a:r>
          <a:r>
            <a:rPr lang="en-US" dirty="0" smtClean="0"/>
            <a:t> - Information and user interface components must be presentable to users in ways they can perceive.</a:t>
          </a:r>
          <a:endParaRPr lang="en-US" dirty="0"/>
        </a:p>
      </dgm:t>
    </dgm:pt>
    <dgm:pt modelId="{7177F315-4466-4C67-8240-86A86108EE3B}" type="parTrans" cxnId="{695074A3-F10D-4648-8BAD-B4F2D051F2F3}">
      <dgm:prSet/>
      <dgm:spPr/>
      <dgm:t>
        <a:bodyPr/>
        <a:lstStyle/>
        <a:p>
          <a:endParaRPr lang="en-US"/>
        </a:p>
      </dgm:t>
    </dgm:pt>
    <dgm:pt modelId="{EC11ABB2-8867-41AF-A3F2-C7649EA03475}" type="sibTrans" cxnId="{695074A3-F10D-4648-8BAD-B4F2D051F2F3}">
      <dgm:prSet/>
      <dgm:spPr/>
      <dgm:t>
        <a:bodyPr/>
        <a:lstStyle/>
        <a:p>
          <a:endParaRPr lang="en-US"/>
        </a:p>
      </dgm:t>
    </dgm:pt>
    <dgm:pt modelId="{678EC410-6FD4-47CD-9B07-D471E700B6CD}">
      <dgm:prSet phldrT="[Text]"/>
      <dgm:spPr/>
      <dgm:t>
        <a:bodyPr/>
        <a:lstStyle/>
        <a:p>
          <a:r>
            <a:rPr lang="en-US" b="1" dirty="0" smtClean="0"/>
            <a:t>OPERABLE</a:t>
          </a:r>
          <a:r>
            <a:rPr lang="en-US" dirty="0" smtClean="0"/>
            <a:t> - User interface components and navigation must be operable.</a:t>
          </a:r>
          <a:endParaRPr lang="en-US" dirty="0"/>
        </a:p>
      </dgm:t>
    </dgm:pt>
    <dgm:pt modelId="{34E58470-AC9E-40FE-92C1-A2A91FA0B5A9}" type="parTrans" cxnId="{4966E88B-22A0-4DE6-A266-73B52762105E}">
      <dgm:prSet/>
      <dgm:spPr/>
      <dgm:t>
        <a:bodyPr/>
        <a:lstStyle/>
        <a:p>
          <a:endParaRPr lang="en-US"/>
        </a:p>
      </dgm:t>
    </dgm:pt>
    <dgm:pt modelId="{3D883A94-B730-4A4C-9812-DBF507231C4E}" type="sibTrans" cxnId="{4966E88B-22A0-4DE6-A266-73B52762105E}">
      <dgm:prSet/>
      <dgm:spPr/>
      <dgm:t>
        <a:bodyPr/>
        <a:lstStyle/>
        <a:p>
          <a:endParaRPr lang="en-US"/>
        </a:p>
      </dgm:t>
    </dgm:pt>
    <dgm:pt modelId="{65B6AEF4-78E7-43A5-8758-3975DE1304ED}">
      <dgm:prSet phldrT="[Text]"/>
      <dgm:spPr/>
      <dgm:t>
        <a:bodyPr/>
        <a:lstStyle/>
        <a:p>
          <a:r>
            <a:rPr lang="en-US" b="1" dirty="0" smtClean="0"/>
            <a:t>UNDERSTANDABLE</a:t>
          </a:r>
          <a:r>
            <a:rPr lang="en-US" dirty="0" smtClean="0"/>
            <a:t> - Information and the operation of user interface must be understandable.</a:t>
          </a:r>
          <a:endParaRPr lang="en-US" dirty="0"/>
        </a:p>
      </dgm:t>
    </dgm:pt>
    <dgm:pt modelId="{7D7704DE-039F-4C33-823A-8CD5C0280234}" type="parTrans" cxnId="{F6D3B4C7-22C1-41E5-B990-12FD0D5DA9DA}">
      <dgm:prSet/>
      <dgm:spPr/>
      <dgm:t>
        <a:bodyPr/>
        <a:lstStyle/>
        <a:p>
          <a:endParaRPr lang="en-US"/>
        </a:p>
      </dgm:t>
    </dgm:pt>
    <dgm:pt modelId="{B9A6DC2C-953F-4220-A69F-B80A4894088D}" type="sibTrans" cxnId="{F6D3B4C7-22C1-41E5-B990-12FD0D5DA9DA}">
      <dgm:prSet/>
      <dgm:spPr/>
      <dgm:t>
        <a:bodyPr/>
        <a:lstStyle/>
        <a:p>
          <a:endParaRPr lang="en-US"/>
        </a:p>
      </dgm:t>
    </dgm:pt>
    <dgm:pt modelId="{B3B67927-75C3-45E2-826C-37CE8F55E0C7}">
      <dgm:prSet phldrT="[Text]"/>
      <dgm:spPr/>
      <dgm:t>
        <a:bodyPr/>
        <a:lstStyle/>
        <a:p>
          <a:r>
            <a:rPr lang="en-US" b="1" dirty="0" smtClean="0"/>
            <a:t>ROBUST</a:t>
          </a:r>
          <a:r>
            <a:rPr lang="en-US" dirty="0" smtClean="0"/>
            <a:t> - Content must be robust enough that it can be interpreted reliably by a wide variety of user agents, including assistive technologies.</a:t>
          </a:r>
          <a:endParaRPr lang="en-US" dirty="0"/>
        </a:p>
      </dgm:t>
    </dgm:pt>
    <dgm:pt modelId="{7388EFED-1633-457E-8F4A-00727214DE8C}" type="parTrans" cxnId="{55CFA7A9-4CC9-4895-8A9F-07CD565F0BE6}">
      <dgm:prSet/>
      <dgm:spPr/>
      <dgm:t>
        <a:bodyPr/>
        <a:lstStyle/>
        <a:p>
          <a:endParaRPr lang="en-US"/>
        </a:p>
      </dgm:t>
    </dgm:pt>
    <dgm:pt modelId="{39E62382-1A2C-42BE-A82C-5626F3A8A371}" type="sibTrans" cxnId="{55CFA7A9-4CC9-4895-8A9F-07CD565F0BE6}">
      <dgm:prSet/>
      <dgm:spPr/>
      <dgm:t>
        <a:bodyPr/>
        <a:lstStyle/>
        <a:p>
          <a:endParaRPr lang="en-US"/>
        </a:p>
      </dgm:t>
    </dgm:pt>
    <dgm:pt modelId="{F6718D23-91FB-4FA4-80D9-62A8FD363732}" type="pres">
      <dgm:prSet presAssocID="{B7B245D7-A9C5-420F-925E-5F3381C958F2}" presName="Name0" presStyleCnt="0">
        <dgm:presLayoutVars>
          <dgm:chMax val="7"/>
          <dgm:chPref val="7"/>
          <dgm:dir/>
        </dgm:presLayoutVars>
      </dgm:prSet>
      <dgm:spPr/>
      <dgm:t>
        <a:bodyPr/>
        <a:lstStyle/>
        <a:p>
          <a:endParaRPr lang="en-US"/>
        </a:p>
      </dgm:t>
    </dgm:pt>
    <dgm:pt modelId="{411A8CFE-ED81-4AE9-96C1-B0F1A874AFB4}" type="pres">
      <dgm:prSet presAssocID="{B7B245D7-A9C5-420F-925E-5F3381C958F2}" presName="Name1" presStyleCnt="0"/>
      <dgm:spPr/>
    </dgm:pt>
    <dgm:pt modelId="{C6427DBF-06AB-4007-9E65-35355679C003}" type="pres">
      <dgm:prSet presAssocID="{B7B245D7-A9C5-420F-925E-5F3381C958F2}" presName="cycle" presStyleCnt="0"/>
      <dgm:spPr/>
    </dgm:pt>
    <dgm:pt modelId="{02F652BF-CA95-457B-8398-743F9BF20747}" type="pres">
      <dgm:prSet presAssocID="{B7B245D7-A9C5-420F-925E-5F3381C958F2}" presName="srcNode" presStyleLbl="node1" presStyleIdx="0" presStyleCnt="4"/>
      <dgm:spPr/>
    </dgm:pt>
    <dgm:pt modelId="{49361EBE-4787-4B2F-B61B-E7FE56A42989}" type="pres">
      <dgm:prSet presAssocID="{B7B245D7-A9C5-420F-925E-5F3381C958F2}" presName="conn" presStyleLbl="parChTrans1D2" presStyleIdx="0" presStyleCnt="1"/>
      <dgm:spPr/>
      <dgm:t>
        <a:bodyPr/>
        <a:lstStyle/>
        <a:p>
          <a:endParaRPr lang="en-US"/>
        </a:p>
      </dgm:t>
    </dgm:pt>
    <dgm:pt modelId="{D665F4C1-7591-42EE-8B11-A53FDE1DBE34}" type="pres">
      <dgm:prSet presAssocID="{B7B245D7-A9C5-420F-925E-5F3381C958F2}" presName="extraNode" presStyleLbl="node1" presStyleIdx="0" presStyleCnt="4"/>
      <dgm:spPr/>
    </dgm:pt>
    <dgm:pt modelId="{B32C590A-E87F-4C72-8EC0-418B0E68DBD6}" type="pres">
      <dgm:prSet presAssocID="{B7B245D7-A9C5-420F-925E-5F3381C958F2}" presName="dstNode" presStyleLbl="node1" presStyleIdx="0" presStyleCnt="4"/>
      <dgm:spPr/>
    </dgm:pt>
    <dgm:pt modelId="{E661EC84-5419-4E4F-8472-AF3B4DD08966}" type="pres">
      <dgm:prSet presAssocID="{A9196F80-34DC-4F3E-A917-343DDD3CF882}" presName="text_1" presStyleLbl="node1" presStyleIdx="0" presStyleCnt="4">
        <dgm:presLayoutVars>
          <dgm:bulletEnabled val="1"/>
        </dgm:presLayoutVars>
      </dgm:prSet>
      <dgm:spPr/>
      <dgm:t>
        <a:bodyPr/>
        <a:lstStyle/>
        <a:p>
          <a:endParaRPr lang="en-US"/>
        </a:p>
      </dgm:t>
    </dgm:pt>
    <dgm:pt modelId="{E826F1E1-3581-47D0-845D-2EB269E40FF1}" type="pres">
      <dgm:prSet presAssocID="{A9196F80-34DC-4F3E-A917-343DDD3CF882}" presName="accent_1" presStyleCnt="0"/>
      <dgm:spPr/>
    </dgm:pt>
    <dgm:pt modelId="{D2E57C4A-7747-4D49-88C6-757A67AB9283}" type="pres">
      <dgm:prSet presAssocID="{A9196F80-34DC-4F3E-A917-343DDD3CF882}" presName="accentRepeatNode" presStyleLbl="solidFgAcc1" presStyleIdx="0" presStyleCnt="4"/>
      <dgm:spPr/>
    </dgm:pt>
    <dgm:pt modelId="{933A4F82-7D11-417C-A225-E5F959D93A77}" type="pres">
      <dgm:prSet presAssocID="{678EC410-6FD4-47CD-9B07-D471E700B6CD}" presName="text_2" presStyleLbl="node1" presStyleIdx="1" presStyleCnt="4">
        <dgm:presLayoutVars>
          <dgm:bulletEnabled val="1"/>
        </dgm:presLayoutVars>
      </dgm:prSet>
      <dgm:spPr/>
      <dgm:t>
        <a:bodyPr/>
        <a:lstStyle/>
        <a:p>
          <a:endParaRPr lang="en-US"/>
        </a:p>
      </dgm:t>
    </dgm:pt>
    <dgm:pt modelId="{C24098F0-B145-4963-A495-14B6C832BDC2}" type="pres">
      <dgm:prSet presAssocID="{678EC410-6FD4-47CD-9B07-D471E700B6CD}" presName="accent_2" presStyleCnt="0"/>
      <dgm:spPr/>
    </dgm:pt>
    <dgm:pt modelId="{8F6A52A5-BFD9-4878-ACA2-CC1A7A6031C0}" type="pres">
      <dgm:prSet presAssocID="{678EC410-6FD4-47CD-9B07-D471E700B6CD}" presName="accentRepeatNode" presStyleLbl="solidFgAcc1" presStyleIdx="1" presStyleCnt="4"/>
      <dgm:spPr/>
    </dgm:pt>
    <dgm:pt modelId="{3436E926-7135-4849-A032-3D5A764136E1}" type="pres">
      <dgm:prSet presAssocID="{65B6AEF4-78E7-43A5-8758-3975DE1304ED}" presName="text_3" presStyleLbl="node1" presStyleIdx="2" presStyleCnt="4">
        <dgm:presLayoutVars>
          <dgm:bulletEnabled val="1"/>
        </dgm:presLayoutVars>
      </dgm:prSet>
      <dgm:spPr/>
      <dgm:t>
        <a:bodyPr/>
        <a:lstStyle/>
        <a:p>
          <a:endParaRPr lang="en-US"/>
        </a:p>
      </dgm:t>
    </dgm:pt>
    <dgm:pt modelId="{1AEB0E83-E5D9-4BD4-A0C4-3232F342ABE7}" type="pres">
      <dgm:prSet presAssocID="{65B6AEF4-78E7-43A5-8758-3975DE1304ED}" presName="accent_3" presStyleCnt="0"/>
      <dgm:spPr/>
    </dgm:pt>
    <dgm:pt modelId="{2E4C9D0E-026E-4C1F-B460-570EC1C0FD3C}" type="pres">
      <dgm:prSet presAssocID="{65B6AEF4-78E7-43A5-8758-3975DE1304ED}" presName="accentRepeatNode" presStyleLbl="solidFgAcc1" presStyleIdx="2" presStyleCnt="4"/>
      <dgm:spPr/>
    </dgm:pt>
    <dgm:pt modelId="{97E580D4-4EA0-4C3B-8D1A-751AABCBB72F}" type="pres">
      <dgm:prSet presAssocID="{B3B67927-75C3-45E2-826C-37CE8F55E0C7}" presName="text_4" presStyleLbl="node1" presStyleIdx="3" presStyleCnt="4">
        <dgm:presLayoutVars>
          <dgm:bulletEnabled val="1"/>
        </dgm:presLayoutVars>
      </dgm:prSet>
      <dgm:spPr/>
      <dgm:t>
        <a:bodyPr/>
        <a:lstStyle/>
        <a:p>
          <a:endParaRPr lang="en-US"/>
        </a:p>
      </dgm:t>
    </dgm:pt>
    <dgm:pt modelId="{A7B0626C-F387-4726-A8FD-89FCC120761D}" type="pres">
      <dgm:prSet presAssocID="{B3B67927-75C3-45E2-826C-37CE8F55E0C7}" presName="accent_4" presStyleCnt="0"/>
      <dgm:spPr/>
    </dgm:pt>
    <dgm:pt modelId="{C50BF2E3-B2FA-43A4-8AD3-7E8C0FA49F39}" type="pres">
      <dgm:prSet presAssocID="{B3B67927-75C3-45E2-826C-37CE8F55E0C7}" presName="accentRepeatNode" presStyleLbl="solidFgAcc1" presStyleIdx="3" presStyleCnt="4"/>
      <dgm:spPr/>
    </dgm:pt>
  </dgm:ptLst>
  <dgm:cxnLst>
    <dgm:cxn modelId="{F6D3B4C7-22C1-41E5-B990-12FD0D5DA9DA}" srcId="{B7B245D7-A9C5-420F-925E-5F3381C958F2}" destId="{65B6AEF4-78E7-43A5-8758-3975DE1304ED}" srcOrd="2" destOrd="0" parTransId="{7D7704DE-039F-4C33-823A-8CD5C0280234}" sibTransId="{B9A6DC2C-953F-4220-A69F-B80A4894088D}"/>
    <dgm:cxn modelId="{EC8F41CE-5C6A-4925-9815-55A3C8EE381E}" type="presOf" srcId="{678EC410-6FD4-47CD-9B07-D471E700B6CD}" destId="{933A4F82-7D11-417C-A225-E5F959D93A77}" srcOrd="0" destOrd="0" presId="urn:microsoft.com/office/officeart/2008/layout/VerticalCurvedList"/>
    <dgm:cxn modelId="{60CB6A5B-5957-4669-861F-6E038885F62F}" type="presOf" srcId="{A9196F80-34DC-4F3E-A917-343DDD3CF882}" destId="{E661EC84-5419-4E4F-8472-AF3B4DD08966}" srcOrd="0" destOrd="0" presId="urn:microsoft.com/office/officeart/2008/layout/VerticalCurvedList"/>
    <dgm:cxn modelId="{695074A3-F10D-4648-8BAD-B4F2D051F2F3}" srcId="{B7B245D7-A9C5-420F-925E-5F3381C958F2}" destId="{A9196F80-34DC-4F3E-A917-343DDD3CF882}" srcOrd="0" destOrd="0" parTransId="{7177F315-4466-4C67-8240-86A86108EE3B}" sibTransId="{EC11ABB2-8867-41AF-A3F2-C7649EA03475}"/>
    <dgm:cxn modelId="{4966E88B-22A0-4DE6-A266-73B52762105E}" srcId="{B7B245D7-A9C5-420F-925E-5F3381C958F2}" destId="{678EC410-6FD4-47CD-9B07-D471E700B6CD}" srcOrd="1" destOrd="0" parTransId="{34E58470-AC9E-40FE-92C1-A2A91FA0B5A9}" sibTransId="{3D883A94-B730-4A4C-9812-DBF507231C4E}"/>
    <dgm:cxn modelId="{1577FAA9-E485-436F-BA12-D96E5CA78F7B}" type="presOf" srcId="{B3B67927-75C3-45E2-826C-37CE8F55E0C7}" destId="{97E580D4-4EA0-4C3B-8D1A-751AABCBB72F}" srcOrd="0" destOrd="0" presId="urn:microsoft.com/office/officeart/2008/layout/VerticalCurvedList"/>
    <dgm:cxn modelId="{55CFA7A9-4CC9-4895-8A9F-07CD565F0BE6}" srcId="{B7B245D7-A9C5-420F-925E-5F3381C958F2}" destId="{B3B67927-75C3-45E2-826C-37CE8F55E0C7}" srcOrd="3" destOrd="0" parTransId="{7388EFED-1633-457E-8F4A-00727214DE8C}" sibTransId="{39E62382-1A2C-42BE-A82C-5626F3A8A371}"/>
    <dgm:cxn modelId="{E3444FBD-99DF-44F4-BE3C-F62BC203CE9A}" type="presOf" srcId="{65B6AEF4-78E7-43A5-8758-3975DE1304ED}" destId="{3436E926-7135-4849-A032-3D5A764136E1}" srcOrd="0" destOrd="0" presId="urn:microsoft.com/office/officeart/2008/layout/VerticalCurvedList"/>
    <dgm:cxn modelId="{180CFE2E-CC32-49E4-B81F-9AF1F2484456}" type="presOf" srcId="{B7B245D7-A9C5-420F-925E-5F3381C958F2}" destId="{F6718D23-91FB-4FA4-80D9-62A8FD363732}" srcOrd="0" destOrd="0" presId="urn:microsoft.com/office/officeart/2008/layout/VerticalCurvedList"/>
    <dgm:cxn modelId="{86D470BC-9D62-4BE3-A43E-C10DDB588D19}" type="presOf" srcId="{EC11ABB2-8867-41AF-A3F2-C7649EA03475}" destId="{49361EBE-4787-4B2F-B61B-E7FE56A42989}" srcOrd="0" destOrd="0" presId="urn:microsoft.com/office/officeart/2008/layout/VerticalCurvedList"/>
    <dgm:cxn modelId="{BAC4A35C-F071-4E71-B4A7-11A697F61D06}" type="presParOf" srcId="{F6718D23-91FB-4FA4-80D9-62A8FD363732}" destId="{411A8CFE-ED81-4AE9-96C1-B0F1A874AFB4}" srcOrd="0" destOrd="0" presId="urn:microsoft.com/office/officeart/2008/layout/VerticalCurvedList"/>
    <dgm:cxn modelId="{6A8C2BCE-6FA5-48A2-8B70-297404EB0C63}" type="presParOf" srcId="{411A8CFE-ED81-4AE9-96C1-B0F1A874AFB4}" destId="{C6427DBF-06AB-4007-9E65-35355679C003}" srcOrd="0" destOrd="0" presId="urn:microsoft.com/office/officeart/2008/layout/VerticalCurvedList"/>
    <dgm:cxn modelId="{16152863-E8F3-4AB4-B475-D1E001305ADB}" type="presParOf" srcId="{C6427DBF-06AB-4007-9E65-35355679C003}" destId="{02F652BF-CA95-457B-8398-743F9BF20747}" srcOrd="0" destOrd="0" presId="urn:microsoft.com/office/officeart/2008/layout/VerticalCurvedList"/>
    <dgm:cxn modelId="{C61A36BF-C23A-4A2D-8232-932A51AB3258}" type="presParOf" srcId="{C6427DBF-06AB-4007-9E65-35355679C003}" destId="{49361EBE-4787-4B2F-B61B-E7FE56A42989}" srcOrd="1" destOrd="0" presId="urn:microsoft.com/office/officeart/2008/layout/VerticalCurvedList"/>
    <dgm:cxn modelId="{1D89A8A2-00B3-49E3-9DFA-E86C81431DB1}" type="presParOf" srcId="{C6427DBF-06AB-4007-9E65-35355679C003}" destId="{D665F4C1-7591-42EE-8B11-A53FDE1DBE34}" srcOrd="2" destOrd="0" presId="urn:microsoft.com/office/officeart/2008/layout/VerticalCurvedList"/>
    <dgm:cxn modelId="{89399CE2-7E78-4801-A8AF-33D3F9AC1A25}" type="presParOf" srcId="{C6427DBF-06AB-4007-9E65-35355679C003}" destId="{B32C590A-E87F-4C72-8EC0-418B0E68DBD6}" srcOrd="3" destOrd="0" presId="urn:microsoft.com/office/officeart/2008/layout/VerticalCurvedList"/>
    <dgm:cxn modelId="{1E1EA1A7-1AD1-429F-A92B-D0D1CD08C35C}" type="presParOf" srcId="{411A8CFE-ED81-4AE9-96C1-B0F1A874AFB4}" destId="{E661EC84-5419-4E4F-8472-AF3B4DD08966}" srcOrd="1" destOrd="0" presId="urn:microsoft.com/office/officeart/2008/layout/VerticalCurvedList"/>
    <dgm:cxn modelId="{C1C0033A-D1A1-4A86-9F99-B0143720ABB8}" type="presParOf" srcId="{411A8CFE-ED81-4AE9-96C1-B0F1A874AFB4}" destId="{E826F1E1-3581-47D0-845D-2EB269E40FF1}" srcOrd="2" destOrd="0" presId="urn:microsoft.com/office/officeart/2008/layout/VerticalCurvedList"/>
    <dgm:cxn modelId="{2BB9ECAE-E8D3-4D2B-8C50-A78E9BEFD66D}" type="presParOf" srcId="{E826F1E1-3581-47D0-845D-2EB269E40FF1}" destId="{D2E57C4A-7747-4D49-88C6-757A67AB9283}" srcOrd="0" destOrd="0" presId="urn:microsoft.com/office/officeart/2008/layout/VerticalCurvedList"/>
    <dgm:cxn modelId="{48AA14B9-F3CA-4221-87CB-FB0D619AA8D6}" type="presParOf" srcId="{411A8CFE-ED81-4AE9-96C1-B0F1A874AFB4}" destId="{933A4F82-7D11-417C-A225-E5F959D93A77}" srcOrd="3" destOrd="0" presId="urn:microsoft.com/office/officeart/2008/layout/VerticalCurvedList"/>
    <dgm:cxn modelId="{E2F4728D-C8A0-4FE9-BBBF-FE4D5D3904C4}" type="presParOf" srcId="{411A8CFE-ED81-4AE9-96C1-B0F1A874AFB4}" destId="{C24098F0-B145-4963-A495-14B6C832BDC2}" srcOrd="4" destOrd="0" presId="urn:microsoft.com/office/officeart/2008/layout/VerticalCurvedList"/>
    <dgm:cxn modelId="{B55F8CEA-93C4-4543-AB9A-DF8F16CEC4AD}" type="presParOf" srcId="{C24098F0-B145-4963-A495-14B6C832BDC2}" destId="{8F6A52A5-BFD9-4878-ACA2-CC1A7A6031C0}" srcOrd="0" destOrd="0" presId="urn:microsoft.com/office/officeart/2008/layout/VerticalCurvedList"/>
    <dgm:cxn modelId="{92EA6AD9-6789-4749-8CD3-42A6867EE02C}" type="presParOf" srcId="{411A8CFE-ED81-4AE9-96C1-B0F1A874AFB4}" destId="{3436E926-7135-4849-A032-3D5A764136E1}" srcOrd="5" destOrd="0" presId="urn:microsoft.com/office/officeart/2008/layout/VerticalCurvedList"/>
    <dgm:cxn modelId="{9F505F05-6427-49D3-A7E7-BBBC122D7116}" type="presParOf" srcId="{411A8CFE-ED81-4AE9-96C1-B0F1A874AFB4}" destId="{1AEB0E83-E5D9-4BD4-A0C4-3232F342ABE7}" srcOrd="6" destOrd="0" presId="urn:microsoft.com/office/officeart/2008/layout/VerticalCurvedList"/>
    <dgm:cxn modelId="{004ED570-4BAB-45F9-86F9-65448D571998}" type="presParOf" srcId="{1AEB0E83-E5D9-4BD4-A0C4-3232F342ABE7}" destId="{2E4C9D0E-026E-4C1F-B460-570EC1C0FD3C}" srcOrd="0" destOrd="0" presId="urn:microsoft.com/office/officeart/2008/layout/VerticalCurvedList"/>
    <dgm:cxn modelId="{697B2739-EB90-4620-AC1E-C673E39CA1DE}" type="presParOf" srcId="{411A8CFE-ED81-4AE9-96C1-B0F1A874AFB4}" destId="{97E580D4-4EA0-4C3B-8D1A-751AABCBB72F}" srcOrd="7" destOrd="0" presId="urn:microsoft.com/office/officeart/2008/layout/VerticalCurvedList"/>
    <dgm:cxn modelId="{7FA16F04-A8BD-48C4-9285-B3F4AD5B6E43}" type="presParOf" srcId="{411A8CFE-ED81-4AE9-96C1-B0F1A874AFB4}" destId="{A7B0626C-F387-4726-A8FD-89FCC120761D}" srcOrd="8" destOrd="0" presId="urn:microsoft.com/office/officeart/2008/layout/VerticalCurvedList"/>
    <dgm:cxn modelId="{4B786122-4191-4113-BCFD-384D9D6A18A0}" type="presParOf" srcId="{A7B0626C-F387-4726-A8FD-89FCC120761D}" destId="{C50BF2E3-B2FA-43A4-8AD3-7E8C0FA49F39}"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EFAD2F7-1EE7-49AE-A08E-F70903B06483}"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03AAD3AF-D1D8-4FFE-8491-DFB192DAAB52}">
      <dgm:prSet phldrT="[Text]" custT="1"/>
      <dgm:spPr/>
      <dgm:t>
        <a:bodyPr/>
        <a:lstStyle/>
        <a:p>
          <a:r>
            <a:rPr lang="en-US" sz="3000" dirty="0" smtClean="0"/>
            <a:t>visual</a:t>
          </a:r>
          <a:endParaRPr lang="en-US" sz="3000" dirty="0"/>
        </a:p>
      </dgm:t>
    </dgm:pt>
    <dgm:pt modelId="{9720CC7E-2F2E-41E7-BF70-76773FB108B3}" type="parTrans" cxnId="{AF908CCA-2267-45DF-B36D-C4366B01C4FB}">
      <dgm:prSet/>
      <dgm:spPr/>
      <dgm:t>
        <a:bodyPr/>
        <a:lstStyle/>
        <a:p>
          <a:endParaRPr lang="en-US" sz="3000"/>
        </a:p>
      </dgm:t>
    </dgm:pt>
    <dgm:pt modelId="{D06B8348-0E8D-428E-AC15-A902BF8F390F}" type="sibTrans" cxnId="{AF908CCA-2267-45DF-B36D-C4366B01C4FB}">
      <dgm:prSet/>
      <dgm:spPr/>
      <dgm:t>
        <a:bodyPr/>
        <a:lstStyle/>
        <a:p>
          <a:endParaRPr lang="en-US" sz="3000"/>
        </a:p>
      </dgm:t>
    </dgm:pt>
    <dgm:pt modelId="{2908D15E-BF8A-4F09-827C-282077595ACC}">
      <dgm:prSet phldrT="[Text]" custT="1"/>
      <dgm:spPr/>
      <dgm:t>
        <a:bodyPr/>
        <a:lstStyle/>
        <a:p>
          <a:r>
            <a:rPr lang="en-US" sz="3000" dirty="0" smtClean="0"/>
            <a:t>auditory</a:t>
          </a:r>
          <a:endParaRPr lang="en-US" sz="3000" dirty="0"/>
        </a:p>
      </dgm:t>
    </dgm:pt>
    <dgm:pt modelId="{33511A0F-576E-498E-A61E-099F0FFE8474}" type="parTrans" cxnId="{A336A7C3-3FE0-4E2A-B8DC-6FA6E9771B78}">
      <dgm:prSet/>
      <dgm:spPr/>
      <dgm:t>
        <a:bodyPr/>
        <a:lstStyle/>
        <a:p>
          <a:endParaRPr lang="en-US" sz="3000"/>
        </a:p>
      </dgm:t>
    </dgm:pt>
    <dgm:pt modelId="{35AD1C59-1799-44A4-A216-88C12F3C5B7B}" type="sibTrans" cxnId="{A336A7C3-3FE0-4E2A-B8DC-6FA6E9771B78}">
      <dgm:prSet/>
      <dgm:spPr/>
      <dgm:t>
        <a:bodyPr/>
        <a:lstStyle/>
        <a:p>
          <a:endParaRPr lang="en-US" sz="3000"/>
        </a:p>
      </dgm:t>
    </dgm:pt>
    <dgm:pt modelId="{532A8C12-925F-4D65-9697-C62E21A9F77D}">
      <dgm:prSet phldrT="[Text]" custT="1"/>
      <dgm:spPr/>
      <dgm:t>
        <a:bodyPr/>
        <a:lstStyle/>
        <a:p>
          <a:r>
            <a:rPr lang="en-US" sz="3000" dirty="0" smtClean="0"/>
            <a:t>physical</a:t>
          </a:r>
          <a:endParaRPr lang="en-US" sz="3000" dirty="0"/>
        </a:p>
      </dgm:t>
    </dgm:pt>
    <dgm:pt modelId="{167FBA80-3F46-4592-A8F3-B66046E06B0B}" type="parTrans" cxnId="{CB315C27-2E0C-40D1-8903-C8762B3EDEE8}">
      <dgm:prSet/>
      <dgm:spPr/>
      <dgm:t>
        <a:bodyPr/>
        <a:lstStyle/>
        <a:p>
          <a:endParaRPr lang="en-US" sz="3000"/>
        </a:p>
      </dgm:t>
    </dgm:pt>
    <dgm:pt modelId="{D35AE9D1-6982-4694-AC83-820DE52B6C71}" type="sibTrans" cxnId="{CB315C27-2E0C-40D1-8903-C8762B3EDEE8}">
      <dgm:prSet/>
      <dgm:spPr/>
      <dgm:t>
        <a:bodyPr/>
        <a:lstStyle/>
        <a:p>
          <a:endParaRPr lang="en-US" sz="3000"/>
        </a:p>
      </dgm:t>
    </dgm:pt>
    <dgm:pt modelId="{B5A2E32B-9EE9-4893-BA02-6B0B76DF0D3D}">
      <dgm:prSet phldrT="[Text]" custT="1"/>
      <dgm:spPr/>
      <dgm:t>
        <a:bodyPr/>
        <a:lstStyle/>
        <a:p>
          <a:r>
            <a:rPr lang="en-US" sz="3000" dirty="0" smtClean="0"/>
            <a:t>speech</a:t>
          </a:r>
          <a:endParaRPr lang="en-US" sz="3000" dirty="0"/>
        </a:p>
      </dgm:t>
    </dgm:pt>
    <dgm:pt modelId="{4CEDACE5-660C-4A70-AA17-7407DACCE495}" type="parTrans" cxnId="{B3F97EF3-FA24-4F8A-8B72-307878FAB714}">
      <dgm:prSet/>
      <dgm:spPr/>
      <dgm:t>
        <a:bodyPr/>
        <a:lstStyle/>
        <a:p>
          <a:endParaRPr lang="en-US" sz="3000"/>
        </a:p>
      </dgm:t>
    </dgm:pt>
    <dgm:pt modelId="{B37C1ABF-E09A-458B-A0AC-774A39FC72D8}" type="sibTrans" cxnId="{B3F97EF3-FA24-4F8A-8B72-307878FAB714}">
      <dgm:prSet/>
      <dgm:spPr/>
      <dgm:t>
        <a:bodyPr/>
        <a:lstStyle/>
        <a:p>
          <a:endParaRPr lang="en-US" sz="3000"/>
        </a:p>
      </dgm:t>
    </dgm:pt>
    <dgm:pt modelId="{6BCBE612-74E7-448C-A25D-AB27DD1419A4}">
      <dgm:prSet phldrT="[Text]" custT="1"/>
      <dgm:spPr/>
      <dgm:t>
        <a:bodyPr/>
        <a:lstStyle/>
        <a:p>
          <a:r>
            <a:rPr lang="en-US" sz="3000" dirty="0" smtClean="0"/>
            <a:t>cognitive</a:t>
          </a:r>
          <a:endParaRPr lang="en-US" sz="3000" dirty="0"/>
        </a:p>
      </dgm:t>
    </dgm:pt>
    <dgm:pt modelId="{1C75C5D8-CE00-485F-87AF-5B6B27B957D0}" type="parTrans" cxnId="{E4026ED7-76C5-4A93-BEAD-445C1483958D}">
      <dgm:prSet/>
      <dgm:spPr/>
      <dgm:t>
        <a:bodyPr/>
        <a:lstStyle/>
        <a:p>
          <a:endParaRPr lang="en-US" sz="3000"/>
        </a:p>
      </dgm:t>
    </dgm:pt>
    <dgm:pt modelId="{695A6CC4-F5B9-49CB-9E7D-45AC214DE2F9}" type="sibTrans" cxnId="{E4026ED7-76C5-4A93-BEAD-445C1483958D}">
      <dgm:prSet/>
      <dgm:spPr/>
      <dgm:t>
        <a:bodyPr/>
        <a:lstStyle/>
        <a:p>
          <a:endParaRPr lang="en-US" sz="3000"/>
        </a:p>
      </dgm:t>
    </dgm:pt>
    <dgm:pt modelId="{3EEEAAB6-AD6A-40B5-98FC-77BF9381B7F4}">
      <dgm:prSet phldrT="[Text]" custT="1"/>
      <dgm:spPr/>
      <dgm:t>
        <a:bodyPr/>
        <a:lstStyle/>
        <a:p>
          <a:r>
            <a:rPr lang="en-US" sz="3000" dirty="0" smtClean="0"/>
            <a:t>neuro logical disabilities</a:t>
          </a:r>
          <a:endParaRPr lang="en-US" sz="3000" dirty="0"/>
        </a:p>
      </dgm:t>
    </dgm:pt>
    <dgm:pt modelId="{C0D392A0-B37D-492E-AF19-BCC128BE49F3}" type="parTrans" cxnId="{AE41F59F-27F0-467C-9CEC-FE5FAF8B544E}">
      <dgm:prSet/>
      <dgm:spPr/>
      <dgm:t>
        <a:bodyPr/>
        <a:lstStyle/>
        <a:p>
          <a:endParaRPr lang="en-US" sz="3000"/>
        </a:p>
      </dgm:t>
    </dgm:pt>
    <dgm:pt modelId="{6A6228D2-D8D1-45FC-8A12-B6488F38CF9A}" type="sibTrans" cxnId="{AE41F59F-27F0-467C-9CEC-FE5FAF8B544E}">
      <dgm:prSet/>
      <dgm:spPr/>
      <dgm:t>
        <a:bodyPr/>
        <a:lstStyle/>
        <a:p>
          <a:endParaRPr lang="en-US" sz="3000"/>
        </a:p>
      </dgm:t>
    </dgm:pt>
    <dgm:pt modelId="{ABF6D5F5-E628-46CF-9A3B-9842530A21F7}">
      <dgm:prSet phldrT="[Text]" custT="1"/>
      <dgm:spPr/>
      <dgm:t>
        <a:bodyPr/>
        <a:lstStyle/>
        <a:p>
          <a:r>
            <a:rPr lang="en-US" sz="3000" dirty="0" smtClean="0"/>
            <a:t>situational limitations </a:t>
          </a:r>
          <a:endParaRPr lang="en-US" sz="3000" dirty="0"/>
        </a:p>
      </dgm:t>
    </dgm:pt>
    <dgm:pt modelId="{C984C4DF-C6A2-4C88-9FED-AE09C7429AF3}" type="parTrans" cxnId="{358FE704-F793-4AAD-84CD-A270DCAD5060}">
      <dgm:prSet/>
      <dgm:spPr/>
      <dgm:t>
        <a:bodyPr/>
        <a:lstStyle/>
        <a:p>
          <a:endParaRPr lang="en-US" sz="3000"/>
        </a:p>
      </dgm:t>
    </dgm:pt>
    <dgm:pt modelId="{1A7E66C8-6666-4C32-A2E1-66268A2DB8F2}" type="sibTrans" cxnId="{358FE704-F793-4AAD-84CD-A270DCAD5060}">
      <dgm:prSet/>
      <dgm:spPr/>
      <dgm:t>
        <a:bodyPr/>
        <a:lstStyle/>
        <a:p>
          <a:endParaRPr lang="en-US" sz="3000"/>
        </a:p>
      </dgm:t>
    </dgm:pt>
    <dgm:pt modelId="{456C3305-B01D-4314-8E0D-C44A69714B74}" type="pres">
      <dgm:prSet presAssocID="{5EFAD2F7-1EE7-49AE-A08E-F70903B06483}" presName="diagram" presStyleCnt="0">
        <dgm:presLayoutVars>
          <dgm:dir/>
          <dgm:resizeHandles val="exact"/>
        </dgm:presLayoutVars>
      </dgm:prSet>
      <dgm:spPr/>
      <dgm:t>
        <a:bodyPr/>
        <a:lstStyle/>
        <a:p>
          <a:endParaRPr lang="en-US"/>
        </a:p>
      </dgm:t>
    </dgm:pt>
    <dgm:pt modelId="{E1AB6243-F7F8-4E12-9E57-BC7012822A35}" type="pres">
      <dgm:prSet presAssocID="{03AAD3AF-D1D8-4FFE-8491-DFB192DAAB52}" presName="node" presStyleLbl="node1" presStyleIdx="0" presStyleCnt="7" custLinFactNeighborY="35556">
        <dgm:presLayoutVars>
          <dgm:bulletEnabled val="1"/>
        </dgm:presLayoutVars>
      </dgm:prSet>
      <dgm:spPr/>
      <dgm:t>
        <a:bodyPr/>
        <a:lstStyle/>
        <a:p>
          <a:endParaRPr lang="en-US"/>
        </a:p>
      </dgm:t>
    </dgm:pt>
    <dgm:pt modelId="{23B07561-9945-4EAF-9C7D-9001B33A1CD4}" type="pres">
      <dgm:prSet presAssocID="{D06B8348-0E8D-428E-AC15-A902BF8F390F}" presName="sibTrans" presStyleCnt="0"/>
      <dgm:spPr/>
    </dgm:pt>
    <dgm:pt modelId="{5361BD30-69A4-486F-8E90-2648E82F8410}" type="pres">
      <dgm:prSet presAssocID="{2908D15E-BF8A-4F09-827C-282077595ACC}" presName="node" presStyleLbl="node1" presStyleIdx="1" presStyleCnt="7">
        <dgm:presLayoutVars>
          <dgm:bulletEnabled val="1"/>
        </dgm:presLayoutVars>
      </dgm:prSet>
      <dgm:spPr/>
      <dgm:t>
        <a:bodyPr/>
        <a:lstStyle/>
        <a:p>
          <a:endParaRPr lang="en-US"/>
        </a:p>
      </dgm:t>
    </dgm:pt>
    <dgm:pt modelId="{F8CB08B3-2F21-43F2-92C6-FDD913884317}" type="pres">
      <dgm:prSet presAssocID="{35AD1C59-1799-44A4-A216-88C12F3C5B7B}" presName="sibTrans" presStyleCnt="0"/>
      <dgm:spPr/>
    </dgm:pt>
    <dgm:pt modelId="{22AF6B88-6DF0-4EE9-8A7F-189B1B93E263}" type="pres">
      <dgm:prSet presAssocID="{532A8C12-925F-4D65-9697-C62E21A9F77D}" presName="node" presStyleLbl="node1" presStyleIdx="2" presStyleCnt="7" custLinFactNeighborY="35556">
        <dgm:presLayoutVars>
          <dgm:bulletEnabled val="1"/>
        </dgm:presLayoutVars>
      </dgm:prSet>
      <dgm:spPr/>
      <dgm:t>
        <a:bodyPr/>
        <a:lstStyle/>
        <a:p>
          <a:endParaRPr lang="en-US"/>
        </a:p>
      </dgm:t>
    </dgm:pt>
    <dgm:pt modelId="{FB6D6206-23D9-4261-A5C3-85BFE5EA60B7}" type="pres">
      <dgm:prSet presAssocID="{D35AE9D1-6982-4694-AC83-820DE52B6C71}" presName="sibTrans" presStyleCnt="0"/>
      <dgm:spPr/>
    </dgm:pt>
    <dgm:pt modelId="{0DC402AD-D817-430A-BC60-B65E272FA449}" type="pres">
      <dgm:prSet presAssocID="{B5A2E32B-9EE9-4893-BA02-6B0B76DF0D3D}" presName="node" presStyleLbl="node1" presStyleIdx="3" presStyleCnt="7" custLinFactNeighborY="45556">
        <dgm:presLayoutVars>
          <dgm:bulletEnabled val="1"/>
        </dgm:presLayoutVars>
      </dgm:prSet>
      <dgm:spPr/>
      <dgm:t>
        <a:bodyPr/>
        <a:lstStyle/>
        <a:p>
          <a:endParaRPr lang="en-US"/>
        </a:p>
      </dgm:t>
    </dgm:pt>
    <dgm:pt modelId="{8C2820CE-9CA2-428D-A2E4-655F17F1B86D}" type="pres">
      <dgm:prSet presAssocID="{B37C1ABF-E09A-458B-A0AC-774A39FC72D8}" presName="sibTrans" presStyleCnt="0"/>
      <dgm:spPr/>
    </dgm:pt>
    <dgm:pt modelId="{AC0E495E-50BA-44CA-AB1A-C7A3F66B379D}" type="pres">
      <dgm:prSet presAssocID="{6BCBE612-74E7-448C-A25D-AB27DD1419A4}" presName="node" presStyleLbl="node1" presStyleIdx="4" presStyleCnt="7">
        <dgm:presLayoutVars>
          <dgm:bulletEnabled val="1"/>
        </dgm:presLayoutVars>
      </dgm:prSet>
      <dgm:spPr/>
      <dgm:t>
        <a:bodyPr/>
        <a:lstStyle/>
        <a:p>
          <a:endParaRPr lang="en-US"/>
        </a:p>
      </dgm:t>
    </dgm:pt>
    <dgm:pt modelId="{003AEC78-2EE9-4E3A-A44A-B92DC6C9E7EE}" type="pres">
      <dgm:prSet presAssocID="{695A6CC4-F5B9-49CB-9E7D-45AC214DE2F9}" presName="sibTrans" presStyleCnt="0"/>
      <dgm:spPr/>
    </dgm:pt>
    <dgm:pt modelId="{EB8FE929-F2F6-4E47-AB5C-C319A0FC56EA}" type="pres">
      <dgm:prSet presAssocID="{3EEEAAB6-AD6A-40B5-98FC-77BF9381B7F4}" presName="node" presStyleLbl="node1" presStyleIdx="5" presStyleCnt="7" custLinFactNeighborY="45556">
        <dgm:presLayoutVars>
          <dgm:bulletEnabled val="1"/>
        </dgm:presLayoutVars>
      </dgm:prSet>
      <dgm:spPr/>
      <dgm:t>
        <a:bodyPr/>
        <a:lstStyle/>
        <a:p>
          <a:endParaRPr lang="en-US"/>
        </a:p>
      </dgm:t>
    </dgm:pt>
    <dgm:pt modelId="{EE6482F6-4C0A-47D5-9477-B2F9CF575A86}" type="pres">
      <dgm:prSet presAssocID="{6A6228D2-D8D1-45FC-8A12-B6488F38CF9A}" presName="sibTrans" presStyleCnt="0"/>
      <dgm:spPr/>
    </dgm:pt>
    <dgm:pt modelId="{B1E4D83F-8507-45FD-97FD-EE4E6E2DDBCA}" type="pres">
      <dgm:prSet presAssocID="{ABF6D5F5-E628-46CF-9A3B-9842530A21F7}" presName="node" presStyleLbl="node1" presStyleIdx="6" presStyleCnt="7">
        <dgm:presLayoutVars>
          <dgm:bulletEnabled val="1"/>
        </dgm:presLayoutVars>
      </dgm:prSet>
      <dgm:spPr/>
      <dgm:t>
        <a:bodyPr/>
        <a:lstStyle/>
        <a:p>
          <a:endParaRPr lang="en-US"/>
        </a:p>
      </dgm:t>
    </dgm:pt>
  </dgm:ptLst>
  <dgm:cxnLst>
    <dgm:cxn modelId="{AF908CCA-2267-45DF-B36D-C4366B01C4FB}" srcId="{5EFAD2F7-1EE7-49AE-A08E-F70903B06483}" destId="{03AAD3AF-D1D8-4FFE-8491-DFB192DAAB52}" srcOrd="0" destOrd="0" parTransId="{9720CC7E-2F2E-41E7-BF70-76773FB108B3}" sibTransId="{D06B8348-0E8D-428E-AC15-A902BF8F390F}"/>
    <dgm:cxn modelId="{6805D7EF-E975-4758-A818-908BF36138E0}" type="presOf" srcId="{B5A2E32B-9EE9-4893-BA02-6B0B76DF0D3D}" destId="{0DC402AD-D817-430A-BC60-B65E272FA449}" srcOrd="0" destOrd="0" presId="urn:microsoft.com/office/officeart/2005/8/layout/default"/>
    <dgm:cxn modelId="{1E6C3FEE-28AC-4794-ACA7-527D69B05181}" type="presOf" srcId="{03AAD3AF-D1D8-4FFE-8491-DFB192DAAB52}" destId="{E1AB6243-F7F8-4E12-9E57-BC7012822A35}" srcOrd="0" destOrd="0" presId="urn:microsoft.com/office/officeart/2005/8/layout/default"/>
    <dgm:cxn modelId="{E4026ED7-76C5-4A93-BEAD-445C1483958D}" srcId="{5EFAD2F7-1EE7-49AE-A08E-F70903B06483}" destId="{6BCBE612-74E7-448C-A25D-AB27DD1419A4}" srcOrd="4" destOrd="0" parTransId="{1C75C5D8-CE00-485F-87AF-5B6B27B957D0}" sibTransId="{695A6CC4-F5B9-49CB-9E7D-45AC214DE2F9}"/>
    <dgm:cxn modelId="{8566E0CF-70E2-41D5-A809-7A563CD9A3C6}" type="presOf" srcId="{6BCBE612-74E7-448C-A25D-AB27DD1419A4}" destId="{AC0E495E-50BA-44CA-AB1A-C7A3F66B379D}" srcOrd="0" destOrd="0" presId="urn:microsoft.com/office/officeart/2005/8/layout/default"/>
    <dgm:cxn modelId="{358FE704-F793-4AAD-84CD-A270DCAD5060}" srcId="{5EFAD2F7-1EE7-49AE-A08E-F70903B06483}" destId="{ABF6D5F5-E628-46CF-9A3B-9842530A21F7}" srcOrd="6" destOrd="0" parTransId="{C984C4DF-C6A2-4C88-9FED-AE09C7429AF3}" sibTransId="{1A7E66C8-6666-4C32-A2E1-66268A2DB8F2}"/>
    <dgm:cxn modelId="{AE41F59F-27F0-467C-9CEC-FE5FAF8B544E}" srcId="{5EFAD2F7-1EE7-49AE-A08E-F70903B06483}" destId="{3EEEAAB6-AD6A-40B5-98FC-77BF9381B7F4}" srcOrd="5" destOrd="0" parTransId="{C0D392A0-B37D-492E-AF19-BCC128BE49F3}" sibTransId="{6A6228D2-D8D1-45FC-8A12-B6488F38CF9A}"/>
    <dgm:cxn modelId="{5C7E1E83-7F01-44D2-AAE2-C03432DC45A1}" type="presOf" srcId="{2908D15E-BF8A-4F09-827C-282077595ACC}" destId="{5361BD30-69A4-486F-8E90-2648E82F8410}" srcOrd="0" destOrd="0" presId="urn:microsoft.com/office/officeart/2005/8/layout/default"/>
    <dgm:cxn modelId="{0A422EDB-A28D-49F5-B937-61380D70B5B2}" type="presOf" srcId="{532A8C12-925F-4D65-9697-C62E21A9F77D}" destId="{22AF6B88-6DF0-4EE9-8A7F-189B1B93E263}" srcOrd="0" destOrd="0" presId="urn:microsoft.com/office/officeart/2005/8/layout/default"/>
    <dgm:cxn modelId="{B3F97EF3-FA24-4F8A-8B72-307878FAB714}" srcId="{5EFAD2F7-1EE7-49AE-A08E-F70903B06483}" destId="{B5A2E32B-9EE9-4893-BA02-6B0B76DF0D3D}" srcOrd="3" destOrd="0" parTransId="{4CEDACE5-660C-4A70-AA17-7407DACCE495}" sibTransId="{B37C1ABF-E09A-458B-A0AC-774A39FC72D8}"/>
    <dgm:cxn modelId="{CB315C27-2E0C-40D1-8903-C8762B3EDEE8}" srcId="{5EFAD2F7-1EE7-49AE-A08E-F70903B06483}" destId="{532A8C12-925F-4D65-9697-C62E21A9F77D}" srcOrd="2" destOrd="0" parTransId="{167FBA80-3F46-4592-A8F3-B66046E06B0B}" sibTransId="{D35AE9D1-6982-4694-AC83-820DE52B6C71}"/>
    <dgm:cxn modelId="{5007FB3C-F11F-4805-A59B-68DA92E66E32}" type="presOf" srcId="{ABF6D5F5-E628-46CF-9A3B-9842530A21F7}" destId="{B1E4D83F-8507-45FD-97FD-EE4E6E2DDBCA}" srcOrd="0" destOrd="0" presId="urn:microsoft.com/office/officeart/2005/8/layout/default"/>
    <dgm:cxn modelId="{A336A7C3-3FE0-4E2A-B8DC-6FA6E9771B78}" srcId="{5EFAD2F7-1EE7-49AE-A08E-F70903B06483}" destId="{2908D15E-BF8A-4F09-827C-282077595ACC}" srcOrd="1" destOrd="0" parTransId="{33511A0F-576E-498E-A61E-099F0FFE8474}" sibTransId="{35AD1C59-1799-44A4-A216-88C12F3C5B7B}"/>
    <dgm:cxn modelId="{304EFD98-A72D-4CED-A78F-30FED934EB18}" type="presOf" srcId="{5EFAD2F7-1EE7-49AE-A08E-F70903B06483}" destId="{456C3305-B01D-4314-8E0D-C44A69714B74}" srcOrd="0" destOrd="0" presId="urn:microsoft.com/office/officeart/2005/8/layout/default"/>
    <dgm:cxn modelId="{FC1E3C84-A168-4C47-81F6-86A1666E035A}" type="presOf" srcId="{3EEEAAB6-AD6A-40B5-98FC-77BF9381B7F4}" destId="{EB8FE929-F2F6-4E47-AB5C-C319A0FC56EA}" srcOrd="0" destOrd="0" presId="urn:microsoft.com/office/officeart/2005/8/layout/default"/>
    <dgm:cxn modelId="{41E72947-A04B-4890-A29A-418C12D8051F}" type="presParOf" srcId="{456C3305-B01D-4314-8E0D-C44A69714B74}" destId="{E1AB6243-F7F8-4E12-9E57-BC7012822A35}" srcOrd="0" destOrd="0" presId="urn:microsoft.com/office/officeart/2005/8/layout/default"/>
    <dgm:cxn modelId="{D6E744D9-24CC-43DF-AD40-7276ACAA7218}" type="presParOf" srcId="{456C3305-B01D-4314-8E0D-C44A69714B74}" destId="{23B07561-9945-4EAF-9C7D-9001B33A1CD4}" srcOrd="1" destOrd="0" presId="urn:microsoft.com/office/officeart/2005/8/layout/default"/>
    <dgm:cxn modelId="{180CA5B4-194C-4558-B947-254E4BD076B5}" type="presParOf" srcId="{456C3305-B01D-4314-8E0D-C44A69714B74}" destId="{5361BD30-69A4-486F-8E90-2648E82F8410}" srcOrd="2" destOrd="0" presId="urn:microsoft.com/office/officeart/2005/8/layout/default"/>
    <dgm:cxn modelId="{5D0B0BE6-BE8D-4A22-B491-6D75040CD10A}" type="presParOf" srcId="{456C3305-B01D-4314-8E0D-C44A69714B74}" destId="{F8CB08B3-2F21-43F2-92C6-FDD913884317}" srcOrd="3" destOrd="0" presId="urn:microsoft.com/office/officeart/2005/8/layout/default"/>
    <dgm:cxn modelId="{F6290E19-B8AE-4031-88DF-E79038E91C58}" type="presParOf" srcId="{456C3305-B01D-4314-8E0D-C44A69714B74}" destId="{22AF6B88-6DF0-4EE9-8A7F-189B1B93E263}" srcOrd="4" destOrd="0" presId="urn:microsoft.com/office/officeart/2005/8/layout/default"/>
    <dgm:cxn modelId="{A5D50DAC-0E87-42A7-B152-EC0248B58958}" type="presParOf" srcId="{456C3305-B01D-4314-8E0D-C44A69714B74}" destId="{FB6D6206-23D9-4261-A5C3-85BFE5EA60B7}" srcOrd="5" destOrd="0" presId="urn:microsoft.com/office/officeart/2005/8/layout/default"/>
    <dgm:cxn modelId="{FE443537-9560-4258-AC40-950D3B04496D}" type="presParOf" srcId="{456C3305-B01D-4314-8E0D-C44A69714B74}" destId="{0DC402AD-D817-430A-BC60-B65E272FA449}" srcOrd="6" destOrd="0" presId="urn:microsoft.com/office/officeart/2005/8/layout/default"/>
    <dgm:cxn modelId="{F6885725-05F9-4399-B2F1-045494113DD7}" type="presParOf" srcId="{456C3305-B01D-4314-8E0D-C44A69714B74}" destId="{8C2820CE-9CA2-428D-A2E4-655F17F1B86D}" srcOrd="7" destOrd="0" presId="urn:microsoft.com/office/officeart/2005/8/layout/default"/>
    <dgm:cxn modelId="{75277F79-8C4C-4814-85C8-27928AF90BCF}" type="presParOf" srcId="{456C3305-B01D-4314-8E0D-C44A69714B74}" destId="{AC0E495E-50BA-44CA-AB1A-C7A3F66B379D}" srcOrd="8" destOrd="0" presId="urn:microsoft.com/office/officeart/2005/8/layout/default"/>
    <dgm:cxn modelId="{14BDD30A-7E84-4FB9-802C-F6FD501788EE}" type="presParOf" srcId="{456C3305-B01D-4314-8E0D-C44A69714B74}" destId="{003AEC78-2EE9-4E3A-A44A-B92DC6C9E7EE}" srcOrd="9" destOrd="0" presId="urn:microsoft.com/office/officeart/2005/8/layout/default"/>
    <dgm:cxn modelId="{D6F95FEF-FBF3-439A-A3D9-6D0B502223C4}" type="presParOf" srcId="{456C3305-B01D-4314-8E0D-C44A69714B74}" destId="{EB8FE929-F2F6-4E47-AB5C-C319A0FC56EA}" srcOrd="10" destOrd="0" presId="urn:microsoft.com/office/officeart/2005/8/layout/default"/>
    <dgm:cxn modelId="{2F536E39-A82F-404B-984C-EFBF8DD04BF7}" type="presParOf" srcId="{456C3305-B01D-4314-8E0D-C44A69714B74}" destId="{EE6482F6-4C0A-47D5-9477-B2F9CF575A86}" srcOrd="11" destOrd="0" presId="urn:microsoft.com/office/officeart/2005/8/layout/default"/>
    <dgm:cxn modelId="{5897058E-DB3B-4E0D-B64D-A7233FD517C4}" type="presParOf" srcId="{456C3305-B01D-4314-8E0D-C44A69714B74}" destId="{B1E4D83F-8507-45FD-97FD-EE4E6E2DDBCA}" srcOrd="1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489263A-C1A4-436B-A371-54D445AD7FF2}" type="doc">
      <dgm:prSet loTypeId="urn:microsoft.com/office/officeart/2005/8/layout/pyramid2" loCatId="pyramid" qsTypeId="urn:microsoft.com/office/officeart/2005/8/quickstyle/simple1" qsCatId="simple" csTypeId="urn:microsoft.com/office/officeart/2005/8/colors/accent1_2" csCatId="accent1" phldr="1"/>
      <dgm:spPr/>
    </dgm:pt>
    <dgm:pt modelId="{E6F9FE29-76AF-4BB8-A4CB-9300B7B619EC}">
      <dgm:prSet phldrT="[Text]"/>
      <dgm:spPr/>
      <dgm:t>
        <a:bodyPr/>
        <a:lstStyle/>
        <a:p>
          <a:pPr algn="l"/>
          <a:r>
            <a:rPr lang="en-US" b="1" dirty="0" smtClean="0"/>
            <a:t>Goal</a:t>
          </a:r>
          <a:r>
            <a:rPr lang="en-US" dirty="0" smtClean="0"/>
            <a:t>: enhance Consumer portal to be in line with WCAG 2.0 guidelines. Current scope covers user with vision issues and keyboard users.</a:t>
          </a:r>
          <a:endParaRPr lang="en-US" dirty="0"/>
        </a:p>
      </dgm:t>
    </dgm:pt>
    <dgm:pt modelId="{DE873297-1DCE-423F-96EC-53C1C5EA263F}" type="parTrans" cxnId="{176DD03E-A3C7-4D5B-8CFD-51C18C52AE6B}">
      <dgm:prSet/>
      <dgm:spPr/>
      <dgm:t>
        <a:bodyPr/>
        <a:lstStyle/>
        <a:p>
          <a:endParaRPr lang="en-US"/>
        </a:p>
      </dgm:t>
    </dgm:pt>
    <dgm:pt modelId="{CB6E5595-2726-45C5-A226-EF0EA177C617}" type="sibTrans" cxnId="{176DD03E-A3C7-4D5B-8CFD-51C18C52AE6B}">
      <dgm:prSet/>
      <dgm:spPr/>
      <dgm:t>
        <a:bodyPr/>
        <a:lstStyle/>
        <a:p>
          <a:endParaRPr lang="en-US"/>
        </a:p>
      </dgm:t>
    </dgm:pt>
    <dgm:pt modelId="{6F73648F-B71E-46A5-B1A0-525255D74ED4}">
      <dgm:prSet phldrT="[Text]"/>
      <dgm:spPr/>
      <dgm:t>
        <a:bodyPr/>
        <a:lstStyle/>
        <a:p>
          <a:pPr algn="l"/>
          <a:r>
            <a:rPr lang="en-US" dirty="0" smtClean="0"/>
            <a:t>- Existing Consumer portal</a:t>
          </a:r>
        </a:p>
        <a:p>
          <a:pPr algn="l"/>
          <a:r>
            <a:rPr lang="en-US" dirty="0" smtClean="0"/>
            <a:t>- Serve more than 12 million consumers</a:t>
          </a:r>
          <a:endParaRPr lang="en-US" dirty="0"/>
        </a:p>
      </dgm:t>
    </dgm:pt>
    <dgm:pt modelId="{6CE79ADB-5363-4054-96FE-7A82E9D4664B}" type="parTrans" cxnId="{2C1F9AE8-43E1-49F9-A564-02724A15963B}">
      <dgm:prSet/>
      <dgm:spPr/>
      <dgm:t>
        <a:bodyPr/>
        <a:lstStyle/>
        <a:p>
          <a:endParaRPr lang="en-US"/>
        </a:p>
      </dgm:t>
    </dgm:pt>
    <dgm:pt modelId="{DA68DAE7-70AD-43B9-B80B-6AAC00C855E7}" type="sibTrans" cxnId="{2C1F9AE8-43E1-49F9-A564-02724A15963B}">
      <dgm:prSet/>
      <dgm:spPr/>
      <dgm:t>
        <a:bodyPr/>
        <a:lstStyle/>
        <a:p>
          <a:endParaRPr lang="en-US"/>
        </a:p>
      </dgm:t>
    </dgm:pt>
    <dgm:pt modelId="{50863A32-B8E7-43FF-8DDF-A8AE1D7FD667}">
      <dgm:prSet phldrT="[Text]"/>
      <dgm:spPr/>
      <dgm:t>
        <a:bodyPr/>
        <a:lstStyle/>
        <a:p>
          <a:pPr algn="l"/>
          <a:r>
            <a:rPr lang="en-US" b="1" dirty="0" smtClean="0"/>
            <a:t>Constraint</a:t>
          </a:r>
          <a:r>
            <a:rPr lang="en-US" dirty="0" smtClean="0"/>
            <a:t>: portal was designed within good UX practice, not allowed to change UI too much. </a:t>
          </a:r>
          <a:endParaRPr lang="en-US" dirty="0"/>
        </a:p>
      </dgm:t>
    </dgm:pt>
    <dgm:pt modelId="{7089A2C9-591F-45BA-8327-530645FEAD7D}" type="parTrans" cxnId="{89F8192E-684C-4ECE-8236-60123538F2FA}">
      <dgm:prSet/>
      <dgm:spPr/>
      <dgm:t>
        <a:bodyPr/>
        <a:lstStyle/>
        <a:p>
          <a:endParaRPr lang="en-US"/>
        </a:p>
      </dgm:t>
    </dgm:pt>
    <dgm:pt modelId="{59591983-62F3-465A-A5E8-F8E802D7E119}" type="sibTrans" cxnId="{89F8192E-684C-4ECE-8236-60123538F2FA}">
      <dgm:prSet/>
      <dgm:spPr/>
      <dgm:t>
        <a:bodyPr/>
        <a:lstStyle/>
        <a:p>
          <a:endParaRPr lang="en-US"/>
        </a:p>
      </dgm:t>
    </dgm:pt>
    <dgm:pt modelId="{733EF896-371D-44FD-835D-665B6148E1A6}" type="pres">
      <dgm:prSet presAssocID="{A489263A-C1A4-436B-A371-54D445AD7FF2}" presName="compositeShape" presStyleCnt="0">
        <dgm:presLayoutVars>
          <dgm:dir/>
          <dgm:resizeHandles/>
        </dgm:presLayoutVars>
      </dgm:prSet>
      <dgm:spPr/>
    </dgm:pt>
    <dgm:pt modelId="{1E3DD533-EA31-46E3-AAEA-722023E9E910}" type="pres">
      <dgm:prSet presAssocID="{A489263A-C1A4-436B-A371-54D445AD7FF2}" presName="pyramid" presStyleLbl="node1" presStyleIdx="0" presStyleCnt="1"/>
      <dgm:spPr/>
    </dgm:pt>
    <dgm:pt modelId="{75EEF6D9-B6A0-4B7A-AEE0-213BEA88CFF4}" type="pres">
      <dgm:prSet presAssocID="{A489263A-C1A4-436B-A371-54D445AD7FF2}" presName="theList" presStyleCnt="0"/>
      <dgm:spPr/>
    </dgm:pt>
    <dgm:pt modelId="{97DBCF3D-0913-4925-BE09-ED2F5AE63A83}" type="pres">
      <dgm:prSet presAssocID="{E6F9FE29-76AF-4BB8-A4CB-9300B7B619EC}" presName="aNode" presStyleLbl="fgAcc1" presStyleIdx="0" presStyleCnt="3" custScaleX="145323" custLinFactNeighborX="20506" custLinFactNeighborY="765">
        <dgm:presLayoutVars>
          <dgm:bulletEnabled val="1"/>
        </dgm:presLayoutVars>
      </dgm:prSet>
      <dgm:spPr/>
      <dgm:t>
        <a:bodyPr/>
        <a:lstStyle/>
        <a:p>
          <a:endParaRPr lang="en-US"/>
        </a:p>
      </dgm:t>
    </dgm:pt>
    <dgm:pt modelId="{031A6FF7-81E4-4A0B-ACDA-2E49C317A39B}" type="pres">
      <dgm:prSet presAssocID="{E6F9FE29-76AF-4BB8-A4CB-9300B7B619EC}" presName="aSpace" presStyleCnt="0"/>
      <dgm:spPr/>
    </dgm:pt>
    <dgm:pt modelId="{2AD23D11-7D18-4085-8E4C-28C923C14310}" type="pres">
      <dgm:prSet presAssocID="{6F73648F-B71E-46A5-B1A0-525255D74ED4}" presName="aNode" presStyleLbl="fgAcc1" presStyleIdx="1" presStyleCnt="3" custScaleX="148230" custLinFactNeighborX="20490" custLinFactNeighborY="-30948">
        <dgm:presLayoutVars>
          <dgm:bulletEnabled val="1"/>
        </dgm:presLayoutVars>
      </dgm:prSet>
      <dgm:spPr/>
      <dgm:t>
        <a:bodyPr/>
        <a:lstStyle/>
        <a:p>
          <a:endParaRPr lang="en-US"/>
        </a:p>
      </dgm:t>
    </dgm:pt>
    <dgm:pt modelId="{9D405D30-EC22-43E8-B117-B956251F5800}" type="pres">
      <dgm:prSet presAssocID="{6F73648F-B71E-46A5-B1A0-525255D74ED4}" presName="aSpace" presStyleCnt="0"/>
      <dgm:spPr/>
    </dgm:pt>
    <dgm:pt modelId="{6FD99499-BE58-4DB0-AA83-01B656407957}" type="pres">
      <dgm:prSet presAssocID="{50863A32-B8E7-43FF-8DDF-A8AE1D7FD667}" presName="aNode" presStyleLbl="fgAcc1" presStyleIdx="2" presStyleCnt="3" custScaleX="146776" custLinFactNeighborX="32004" custLinFactNeighborY="-62661">
        <dgm:presLayoutVars>
          <dgm:bulletEnabled val="1"/>
        </dgm:presLayoutVars>
      </dgm:prSet>
      <dgm:spPr/>
      <dgm:t>
        <a:bodyPr/>
        <a:lstStyle/>
        <a:p>
          <a:endParaRPr lang="en-US"/>
        </a:p>
      </dgm:t>
    </dgm:pt>
    <dgm:pt modelId="{1C870250-666F-451C-B89B-D53917755FC6}" type="pres">
      <dgm:prSet presAssocID="{50863A32-B8E7-43FF-8DDF-A8AE1D7FD667}" presName="aSpace" presStyleCnt="0"/>
      <dgm:spPr/>
    </dgm:pt>
  </dgm:ptLst>
  <dgm:cxnLst>
    <dgm:cxn modelId="{D63B8E1E-1847-403F-A5BA-EEE3C27D8F90}" type="presOf" srcId="{E6F9FE29-76AF-4BB8-A4CB-9300B7B619EC}" destId="{97DBCF3D-0913-4925-BE09-ED2F5AE63A83}" srcOrd="0" destOrd="0" presId="urn:microsoft.com/office/officeart/2005/8/layout/pyramid2"/>
    <dgm:cxn modelId="{5754F6E9-59A5-4DF1-8D52-0FDCBC3B4704}" type="presOf" srcId="{50863A32-B8E7-43FF-8DDF-A8AE1D7FD667}" destId="{6FD99499-BE58-4DB0-AA83-01B656407957}" srcOrd="0" destOrd="0" presId="urn:microsoft.com/office/officeart/2005/8/layout/pyramid2"/>
    <dgm:cxn modelId="{176DD03E-A3C7-4D5B-8CFD-51C18C52AE6B}" srcId="{A489263A-C1A4-436B-A371-54D445AD7FF2}" destId="{E6F9FE29-76AF-4BB8-A4CB-9300B7B619EC}" srcOrd="0" destOrd="0" parTransId="{DE873297-1DCE-423F-96EC-53C1C5EA263F}" sibTransId="{CB6E5595-2726-45C5-A226-EF0EA177C617}"/>
    <dgm:cxn modelId="{C9583967-66F4-4454-AFAA-BADE763EC542}" type="presOf" srcId="{A489263A-C1A4-436B-A371-54D445AD7FF2}" destId="{733EF896-371D-44FD-835D-665B6148E1A6}" srcOrd="0" destOrd="0" presId="urn:microsoft.com/office/officeart/2005/8/layout/pyramid2"/>
    <dgm:cxn modelId="{2C1F9AE8-43E1-49F9-A564-02724A15963B}" srcId="{A489263A-C1A4-436B-A371-54D445AD7FF2}" destId="{6F73648F-B71E-46A5-B1A0-525255D74ED4}" srcOrd="1" destOrd="0" parTransId="{6CE79ADB-5363-4054-96FE-7A82E9D4664B}" sibTransId="{DA68DAE7-70AD-43B9-B80B-6AAC00C855E7}"/>
    <dgm:cxn modelId="{89F8192E-684C-4ECE-8236-60123538F2FA}" srcId="{A489263A-C1A4-436B-A371-54D445AD7FF2}" destId="{50863A32-B8E7-43FF-8DDF-A8AE1D7FD667}" srcOrd="2" destOrd="0" parTransId="{7089A2C9-591F-45BA-8327-530645FEAD7D}" sibTransId="{59591983-62F3-465A-A5E8-F8E802D7E119}"/>
    <dgm:cxn modelId="{71BE3812-2CCE-483A-99F9-63300BE691DE}" type="presOf" srcId="{6F73648F-B71E-46A5-B1A0-525255D74ED4}" destId="{2AD23D11-7D18-4085-8E4C-28C923C14310}" srcOrd="0" destOrd="0" presId="urn:microsoft.com/office/officeart/2005/8/layout/pyramid2"/>
    <dgm:cxn modelId="{0D9C3287-124C-418D-A53F-CC387C174B13}" type="presParOf" srcId="{733EF896-371D-44FD-835D-665B6148E1A6}" destId="{1E3DD533-EA31-46E3-AAEA-722023E9E910}" srcOrd="0" destOrd="0" presId="urn:microsoft.com/office/officeart/2005/8/layout/pyramid2"/>
    <dgm:cxn modelId="{157700DE-24CE-46DB-A6DF-C498B5CD81D1}" type="presParOf" srcId="{733EF896-371D-44FD-835D-665B6148E1A6}" destId="{75EEF6D9-B6A0-4B7A-AEE0-213BEA88CFF4}" srcOrd="1" destOrd="0" presId="urn:microsoft.com/office/officeart/2005/8/layout/pyramid2"/>
    <dgm:cxn modelId="{D4EF5919-AF54-4989-928C-7F8190A8A245}" type="presParOf" srcId="{75EEF6D9-B6A0-4B7A-AEE0-213BEA88CFF4}" destId="{97DBCF3D-0913-4925-BE09-ED2F5AE63A83}" srcOrd="0" destOrd="0" presId="urn:microsoft.com/office/officeart/2005/8/layout/pyramid2"/>
    <dgm:cxn modelId="{3116F5F1-BC0F-471F-B887-78B6C8B94E05}" type="presParOf" srcId="{75EEF6D9-B6A0-4B7A-AEE0-213BEA88CFF4}" destId="{031A6FF7-81E4-4A0B-ACDA-2E49C317A39B}" srcOrd="1" destOrd="0" presId="urn:microsoft.com/office/officeart/2005/8/layout/pyramid2"/>
    <dgm:cxn modelId="{0F27E355-0D55-4D6C-A12B-BBCD06AA2320}" type="presParOf" srcId="{75EEF6D9-B6A0-4B7A-AEE0-213BEA88CFF4}" destId="{2AD23D11-7D18-4085-8E4C-28C923C14310}" srcOrd="2" destOrd="0" presId="urn:microsoft.com/office/officeart/2005/8/layout/pyramid2"/>
    <dgm:cxn modelId="{D4C1E1F8-B0F7-40ED-9134-16B45930A717}" type="presParOf" srcId="{75EEF6D9-B6A0-4B7A-AEE0-213BEA88CFF4}" destId="{9D405D30-EC22-43E8-B117-B956251F5800}" srcOrd="3" destOrd="0" presId="urn:microsoft.com/office/officeart/2005/8/layout/pyramid2"/>
    <dgm:cxn modelId="{A911B71E-00CA-495A-A541-976C7E7875ED}" type="presParOf" srcId="{75EEF6D9-B6A0-4B7A-AEE0-213BEA88CFF4}" destId="{6FD99499-BE58-4DB0-AA83-01B656407957}" srcOrd="4" destOrd="0" presId="urn:microsoft.com/office/officeart/2005/8/layout/pyramid2"/>
    <dgm:cxn modelId="{36CE4D9E-4B75-480F-A673-954CADA34F01}" type="presParOf" srcId="{75EEF6D9-B6A0-4B7A-AEE0-213BEA88CFF4}" destId="{1C870250-666F-451C-B89B-D53917755FC6}" srcOrd="5" destOrd="0" presId="urn:microsoft.com/office/officeart/2005/8/layout/pyramid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1268532-F11F-4901-BB00-13C300DE0E8B}" type="doc">
      <dgm:prSet loTypeId="urn:microsoft.com/office/officeart/2005/8/layout/hList7" loCatId="list" qsTypeId="urn:microsoft.com/office/officeart/2005/8/quickstyle/simple1" qsCatId="simple" csTypeId="urn:microsoft.com/office/officeart/2005/8/colors/colorful1" csCatId="colorful" phldr="1"/>
      <dgm:spPr/>
    </dgm:pt>
    <dgm:pt modelId="{BD9C0A93-A5E7-4C4F-833C-7F7CEF2B12AF}">
      <dgm:prSet phldrT="[Text]" custT="1"/>
      <dgm:spPr/>
      <dgm:t>
        <a:bodyPr/>
        <a:lstStyle/>
        <a:p>
          <a:r>
            <a:rPr lang="en-US" sz="2000" b="1" dirty="0" smtClean="0"/>
            <a:t>Understanding of Accessibility Issues</a:t>
          </a:r>
          <a:endParaRPr lang="en-US" sz="2000" b="1" dirty="0"/>
        </a:p>
      </dgm:t>
    </dgm:pt>
    <dgm:pt modelId="{EF58BAF4-5074-4F61-BFA6-9D04CE8D8BD3}" type="parTrans" cxnId="{8EF36119-F133-4EC0-AEB8-8781739177F3}">
      <dgm:prSet/>
      <dgm:spPr/>
      <dgm:t>
        <a:bodyPr/>
        <a:lstStyle/>
        <a:p>
          <a:endParaRPr lang="en-US"/>
        </a:p>
      </dgm:t>
    </dgm:pt>
    <dgm:pt modelId="{741AF221-6872-48F9-ADED-57C3CB2052A5}" type="sibTrans" cxnId="{8EF36119-F133-4EC0-AEB8-8781739177F3}">
      <dgm:prSet/>
      <dgm:spPr/>
      <dgm:t>
        <a:bodyPr/>
        <a:lstStyle/>
        <a:p>
          <a:endParaRPr lang="en-US"/>
        </a:p>
      </dgm:t>
    </dgm:pt>
    <dgm:pt modelId="{E4827461-E3F5-4872-A468-CC6CB5328B1D}">
      <dgm:prSet phldrT="[Text]" custT="1"/>
      <dgm:spPr/>
      <dgm:t>
        <a:bodyPr/>
        <a:lstStyle/>
        <a:p>
          <a:r>
            <a:rPr lang="en-US" sz="2000" b="1" dirty="0" smtClean="0"/>
            <a:t>User Analysis</a:t>
          </a:r>
          <a:endParaRPr lang="en-US" sz="2000" b="1" dirty="0"/>
        </a:p>
      </dgm:t>
    </dgm:pt>
    <dgm:pt modelId="{6079945F-1444-43FB-98EA-5A90027E0D69}" type="parTrans" cxnId="{E92F3878-B1A2-4056-9762-BF04524F84D4}">
      <dgm:prSet/>
      <dgm:spPr/>
      <dgm:t>
        <a:bodyPr/>
        <a:lstStyle/>
        <a:p>
          <a:endParaRPr lang="en-US"/>
        </a:p>
      </dgm:t>
    </dgm:pt>
    <dgm:pt modelId="{6B665751-2026-449F-9308-1D5E59DA6A94}" type="sibTrans" cxnId="{E92F3878-B1A2-4056-9762-BF04524F84D4}">
      <dgm:prSet/>
      <dgm:spPr/>
      <dgm:t>
        <a:bodyPr/>
        <a:lstStyle/>
        <a:p>
          <a:endParaRPr lang="en-US"/>
        </a:p>
      </dgm:t>
    </dgm:pt>
    <dgm:pt modelId="{414E4FDD-6F90-4D9B-B027-F60BE7C5FA22}">
      <dgm:prSet phldrT="[Text]" custT="1"/>
      <dgm:spPr/>
      <dgm:t>
        <a:bodyPr/>
        <a:lstStyle/>
        <a:p>
          <a:r>
            <a:rPr lang="en-US" sz="2000" b="1" dirty="0" smtClean="0"/>
            <a:t>Workflow Analysis</a:t>
          </a:r>
          <a:endParaRPr lang="en-US" sz="2000" b="1" dirty="0"/>
        </a:p>
      </dgm:t>
    </dgm:pt>
    <dgm:pt modelId="{E6C3512E-4A67-4622-A997-91A723454825}" type="parTrans" cxnId="{A6260168-EB2A-4400-907A-222D34E51A4F}">
      <dgm:prSet/>
      <dgm:spPr/>
      <dgm:t>
        <a:bodyPr/>
        <a:lstStyle/>
        <a:p>
          <a:endParaRPr lang="en-US"/>
        </a:p>
      </dgm:t>
    </dgm:pt>
    <dgm:pt modelId="{C129718A-0FBD-463D-AC62-E1BF6D88F592}" type="sibTrans" cxnId="{A6260168-EB2A-4400-907A-222D34E51A4F}">
      <dgm:prSet/>
      <dgm:spPr/>
      <dgm:t>
        <a:bodyPr/>
        <a:lstStyle/>
        <a:p>
          <a:endParaRPr lang="en-US"/>
        </a:p>
      </dgm:t>
    </dgm:pt>
    <dgm:pt modelId="{1546B691-A6F9-48D3-9ACD-5C0799732A1D}" type="pres">
      <dgm:prSet presAssocID="{D1268532-F11F-4901-BB00-13C300DE0E8B}" presName="Name0" presStyleCnt="0">
        <dgm:presLayoutVars>
          <dgm:dir/>
          <dgm:resizeHandles val="exact"/>
        </dgm:presLayoutVars>
      </dgm:prSet>
      <dgm:spPr/>
    </dgm:pt>
    <dgm:pt modelId="{6D945BC2-252F-46E3-82F8-0FEACC14C10A}" type="pres">
      <dgm:prSet presAssocID="{D1268532-F11F-4901-BB00-13C300DE0E8B}" presName="fgShape" presStyleLbl="fgShp" presStyleIdx="0" presStyleCnt="1"/>
      <dgm:spPr/>
    </dgm:pt>
    <dgm:pt modelId="{4C3A0EA7-2D36-4D59-9FE0-CF3FC3F231DB}" type="pres">
      <dgm:prSet presAssocID="{D1268532-F11F-4901-BB00-13C300DE0E8B}" presName="linComp" presStyleCnt="0"/>
      <dgm:spPr/>
    </dgm:pt>
    <dgm:pt modelId="{71E643B8-731F-4160-A43D-1470E2FE85AC}" type="pres">
      <dgm:prSet presAssocID="{BD9C0A93-A5E7-4C4F-833C-7F7CEF2B12AF}" presName="compNode" presStyleCnt="0"/>
      <dgm:spPr/>
    </dgm:pt>
    <dgm:pt modelId="{14C2312C-D2FD-4C9D-AE41-012305F9C81F}" type="pres">
      <dgm:prSet presAssocID="{BD9C0A93-A5E7-4C4F-833C-7F7CEF2B12AF}" presName="bkgdShape" presStyleLbl="node1" presStyleIdx="0" presStyleCnt="3"/>
      <dgm:spPr/>
      <dgm:t>
        <a:bodyPr/>
        <a:lstStyle/>
        <a:p>
          <a:endParaRPr lang="en-US"/>
        </a:p>
      </dgm:t>
    </dgm:pt>
    <dgm:pt modelId="{2C9BB877-CA23-4B14-88BE-34BDBCE52943}" type="pres">
      <dgm:prSet presAssocID="{BD9C0A93-A5E7-4C4F-833C-7F7CEF2B12AF}" presName="nodeTx" presStyleLbl="node1" presStyleIdx="0" presStyleCnt="3">
        <dgm:presLayoutVars>
          <dgm:bulletEnabled val="1"/>
        </dgm:presLayoutVars>
      </dgm:prSet>
      <dgm:spPr/>
      <dgm:t>
        <a:bodyPr/>
        <a:lstStyle/>
        <a:p>
          <a:endParaRPr lang="en-US"/>
        </a:p>
      </dgm:t>
    </dgm:pt>
    <dgm:pt modelId="{EE059AA1-F2BE-4502-BAD3-DEC7C1E566F6}" type="pres">
      <dgm:prSet presAssocID="{BD9C0A93-A5E7-4C4F-833C-7F7CEF2B12AF}" presName="invisiNode" presStyleLbl="node1" presStyleIdx="0" presStyleCnt="3"/>
      <dgm:spPr/>
    </dgm:pt>
    <dgm:pt modelId="{6F515876-4441-43A3-9830-AE90025E8DCF}" type="pres">
      <dgm:prSet presAssocID="{BD9C0A93-A5E7-4C4F-833C-7F7CEF2B12AF}" presName="imagNode" presStyleLbl="fgImgPlace1" presStyleIdx="0" presStyleCnt="3"/>
      <dgm:spPr/>
    </dgm:pt>
    <dgm:pt modelId="{1B852C1A-26FD-42FF-83C5-72D62031B20B}" type="pres">
      <dgm:prSet presAssocID="{741AF221-6872-48F9-ADED-57C3CB2052A5}" presName="sibTrans" presStyleLbl="sibTrans2D1" presStyleIdx="0" presStyleCnt="0"/>
      <dgm:spPr/>
      <dgm:t>
        <a:bodyPr/>
        <a:lstStyle/>
        <a:p>
          <a:endParaRPr lang="en-US"/>
        </a:p>
      </dgm:t>
    </dgm:pt>
    <dgm:pt modelId="{DD8E5A50-D946-47A6-8093-D493D9F9C5B2}" type="pres">
      <dgm:prSet presAssocID="{E4827461-E3F5-4872-A468-CC6CB5328B1D}" presName="compNode" presStyleCnt="0"/>
      <dgm:spPr/>
    </dgm:pt>
    <dgm:pt modelId="{A18889E7-169A-418B-A723-4C4B592EA00A}" type="pres">
      <dgm:prSet presAssocID="{E4827461-E3F5-4872-A468-CC6CB5328B1D}" presName="bkgdShape" presStyleLbl="node1" presStyleIdx="1" presStyleCnt="3"/>
      <dgm:spPr/>
      <dgm:t>
        <a:bodyPr/>
        <a:lstStyle/>
        <a:p>
          <a:endParaRPr lang="en-US"/>
        </a:p>
      </dgm:t>
    </dgm:pt>
    <dgm:pt modelId="{0A3D4E4E-315F-4487-8082-8A8C555EFF01}" type="pres">
      <dgm:prSet presAssocID="{E4827461-E3F5-4872-A468-CC6CB5328B1D}" presName="nodeTx" presStyleLbl="node1" presStyleIdx="1" presStyleCnt="3">
        <dgm:presLayoutVars>
          <dgm:bulletEnabled val="1"/>
        </dgm:presLayoutVars>
      </dgm:prSet>
      <dgm:spPr/>
      <dgm:t>
        <a:bodyPr/>
        <a:lstStyle/>
        <a:p>
          <a:endParaRPr lang="en-US"/>
        </a:p>
      </dgm:t>
    </dgm:pt>
    <dgm:pt modelId="{3D8200F8-2EDF-474A-8AE0-C554876E6D35}" type="pres">
      <dgm:prSet presAssocID="{E4827461-E3F5-4872-A468-CC6CB5328B1D}" presName="invisiNode" presStyleLbl="node1" presStyleIdx="1" presStyleCnt="3"/>
      <dgm:spPr/>
    </dgm:pt>
    <dgm:pt modelId="{AAFF916D-14F3-4197-9F01-EA96C620977E}" type="pres">
      <dgm:prSet presAssocID="{E4827461-E3F5-4872-A468-CC6CB5328B1D}" presName="imagNode" presStyleLbl="fgImgPlace1" presStyleIdx="1" presStyleCnt="3"/>
      <dgm:spPr/>
    </dgm:pt>
    <dgm:pt modelId="{CD2BEB57-638F-4B22-903B-4BA073A47E14}" type="pres">
      <dgm:prSet presAssocID="{6B665751-2026-449F-9308-1D5E59DA6A94}" presName="sibTrans" presStyleLbl="sibTrans2D1" presStyleIdx="0" presStyleCnt="0"/>
      <dgm:spPr/>
      <dgm:t>
        <a:bodyPr/>
        <a:lstStyle/>
        <a:p>
          <a:endParaRPr lang="en-US"/>
        </a:p>
      </dgm:t>
    </dgm:pt>
    <dgm:pt modelId="{FC04B5CD-687F-481C-BDD8-02AF7F722673}" type="pres">
      <dgm:prSet presAssocID="{414E4FDD-6F90-4D9B-B027-F60BE7C5FA22}" presName="compNode" presStyleCnt="0"/>
      <dgm:spPr/>
    </dgm:pt>
    <dgm:pt modelId="{022069FC-7ACB-4490-A753-0D51FE4C2652}" type="pres">
      <dgm:prSet presAssocID="{414E4FDD-6F90-4D9B-B027-F60BE7C5FA22}" presName="bkgdShape" presStyleLbl="node1" presStyleIdx="2" presStyleCnt="3"/>
      <dgm:spPr/>
      <dgm:t>
        <a:bodyPr/>
        <a:lstStyle/>
        <a:p>
          <a:endParaRPr lang="en-US"/>
        </a:p>
      </dgm:t>
    </dgm:pt>
    <dgm:pt modelId="{C48BAE42-8318-4F11-BE60-5B17EDA56007}" type="pres">
      <dgm:prSet presAssocID="{414E4FDD-6F90-4D9B-B027-F60BE7C5FA22}" presName="nodeTx" presStyleLbl="node1" presStyleIdx="2" presStyleCnt="3">
        <dgm:presLayoutVars>
          <dgm:bulletEnabled val="1"/>
        </dgm:presLayoutVars>
      </dgm:prSet>
      <dgm:spPr/>
      <dgm:t>
        <a:bodyPr/>
        <a:lstStyle/>
        <a:p>
          <a:endParaRPr lang="en-US"/>
        </a:p>
      </dgm:t>
    </dgm:pt>
    <dgm:pt modelId="{3F91D40D-04AE-4DBE-883A-6675637A8D6B}" type="pres">
      <dgm:prSet presAssocID="{414E4FDD-6F90-4D9B-B027-F60BE7C5FA22}" presName="invisiNode" presStyleLbl="node1" presStyleIdx="2" presStyleCnt="3"/>
      <dgm:spPr/>
    </dgm:pt>
    <dgm:pt modelId="{35E2AC87-F6B6-426B-9D9C-F6BA2DD9E8DE}" type="pres">
      <dgm:prSet presAssocID="{414E4FDD-6F90-4D9B-B027-F60BE7C5FA22}" presName="imagNode" presStyleLbl="fgImgPlace1" presStyleIdx="2" presStyleCnt="3"/>
      <dgm:spPr/>
    </dgm:pt>
  </dgm:ptLst>
  <dgm:cxnLst>
    <dgm:cxn modelId="{A6260168-EB2A-4400-907A-222D34E51A4F}" srcId="{D1268532-F11F-4901-BB00-13C300DE0E8B}" destId="{414E4FDD-6F90-4D9B-B027-F60BE7C5FA22}" srcOrd="2" destOrd="0" parTransId="{E6C3512E-4A67-4622-A997-91A723454825}" sibTransId="{C129718A-0FBD-463D-AC62-E1BF6D88F592}"/>
    <dgm:cxn modelId="{F60059D8-9F14-4784-A166-5DC34F166D8C}" type="presOf" srcId="{BD9C0A93-A5E7-4C4F-833C-7F7CEF2B12AF}" destId="{2C9BB877-CA23-4B14-88BE-34BDBCE52943}" srcOrd="1" destOrd="0" presId="urn:microsoft.com/office/officeart/2005/8/layout/hList7"/>
    <dgm:cxn modelId="{169D87D3-A9FC-4D38-A252-98A27DA0426F}" type="presOf" srcId="{E4827461-E3F5-4872-A468-CC6CB5328B1D}" destId="{0A3D4E4E-315F-4487-8082-8A8C555EFF01}" srcOrd="1" destOrd="0" presId="urn:microsoft.com/office/officeart/2005/8/layout/hList7"/>
    <dgm:cxn modelId="{E92F3878-B1A2-4056-9762-BF04524F84D4}" srcId="{D1268532-F11F-4901-BB00-13C300DE0E8B}" destId="{E4827461-E3F5-4872-A468-CC6CB5328B1D}" srcOrd="1" destOrd="0" parTransId="{6079945F-1444-43FB-98EA-5A90027E0D69}" sibTransId="{6B665751-2026-449F-9308-1D5E59DA6A94}"/>
    <dgm:cxn modelId="{8EF36119-F133-4EC0-AEB8-8781739177F3}" srcId="{D1268532-F11F-4901-BB00-13C300DE0E8B}" destId="{BD9C0A93-A5E7-4C4F-833C-7F7CEF2B12AF}" srcOrd="0" destOrd="0" parTransId="{EF58BAF4-5074-4F61-BFA6-9D04CE8D8BD3}" sibTransId="{741AF221-6872-48F9-ADED-57C3CB2052A5}"/>
    <dgm:cxn modelId="{D9C11AD2-AF72-4C5A-B894-4232C7906E08}" type="presOf" srcId="{414E4FDD-6F90-4D9B-B027-F60BE7C5FA22}" destId="{C48BAE42-8318-4F11-BE60-5B17EDA56007}" srcOrd="1" destOrd="0" presId="urn:microsoft.com/office/officeart/2005/8/layout/hList7"/>
    <dgm:cxn modelId="{DED77156-2677-4428-B018-922AC89376F2}" type="presOf" srcId="{6B665751-2026-449F-9308-1D5E59DA6A94}" destId="{CD2BEB57-638F-4B22-903B-4BA073A47E14}" srcOrd="0" destOrd="0" presId="urn:microsoft.com/office/officeart/2005/8/layout/hList7"/>
    <dgm:cxn modelId="{0A9FE8E5-DA4C-4885-8359-559F1F3681A9}" type="presOf" srcId="{D1268532-F11F-4901-BB00-13C300DE0E8B}" destId="{1546B691-A6F9-48D3-9ACD-5C0799732A1D}" srcOrd="0" destOrd="0" presId="urn:microsoft.com/office/officeart/2005/8/layout/hList7"/>
    <dgm:cxn modelId="{BC198EAA-7CC8-4FD4-AF89-5DA75016EA0D}" type="presOf" srcId="{741AF221-6872-48F9-ADED-57C3CB2052A5}" destId="{1B852C1A-26FD-42FF-83C5-72D62031B20B}" srcOrd="0" destOrd="0" presId="urn:microsoft.com/office/officeart/2005/8/layout/hList7"/>
    <dgm:cxn modelId="{87ACF306-EB60-43A0-944C-AE42E4CC6047}" type="presOf" srcId="{E4827461-E3F5-4872-A468-CC6CB5328B1D}" destId="{A18889E7-169A-418B-A723-4C4B592EA00A}" srcOrd="0" destOrd="0" presId="urn:microsoft.com/office/officeart/2005/8/layout/hList7"/>
    <dgm:cxn modelId="{22C6A715-CC84-46EB-B6A9-99ECCF58B501}" type="presOf" srcId="{BD9C0A93-A5E7-4C4F-833C-7F7CEF2B12AF}" destId="{14C2312C-D2FD-4C9D-AE41-012305F9C81F}" srcOrd="0" destOrd="0" presId="urn:microsoft.com/office/officeart/2005/8/layout/hList7"/>
    <dgm:cxn modelId="{ED61C481-28C8-478F-90CA-56C71453844B}" type="presOf" srcId="{414E4FDD-6F90-4D9B-B027-F60BE7C5FA22}" destId="{022069FC-7ACB-4490-A753-0D51FE4C2652}" srcOrd="0" destOrd="0" presId="urn:microsoft.com/office/officeart/2005/8/layout/hList7"/>
    <dgm:cxn modelId="{52442300-0297-40CF-98BF-2DD4EA734272}" type="presParOf" srcId="{1546B691-A6F9-48D3-9ACD-5C0799732A1D}" destId="{6D945BC2-252F-46E3-82F8-0FEACC14C10A}" srcOrd="0" destOrd="0" presId="urn:microsoft.com/office/officeart/2005/8/layout/hList7"/>
    <dgm:cxn modelId="{D1D7F61B-2363-4920-9B55-1C6E05ECFB49}" type="presParOf" srcId="{1546B691-A6F9-48D3-9ACD-5C0799732A1D}" destId="{4C3A0EA7-2D36-4D59-9FE0-CF3FC3F231DB}" srcOrd="1" destOrd="0" presId="urn:microsoft.com/office/officeart/2005/8/layout/hList7"/>
    <dgm:cxn modelId="{1BFC6DDC-2471-4248-A70C-1913C1EC621E}" type="presParOf" srcId="{4C3A0EA7-2D36-4D59-9FE0-CF3FC3F231DB}" destId="{71E643B8-731F-4160-A43D-1470E2FE85AC}" srcOrd="0" destOrd="0" presId="urn:microsoft.com/office/officeart/2005/8/layout/hList7"/>
    <dgm:cxn modelId="{34A4B118-63F9-4EB9-B6D2-4F7595527DF8}" type="presParOf" srcId="{71E643B8-731F-4160-A43D-1470E2FE85AC}" destId="{14C2312C-D2FD-4C9D-AE41-012305F9C81F}" srcOrd="0" destOrd="0" presId="urn:microsoft.com/office/officeart/2005/8/layout/hList7"/>
    <dgm:cxn modelId="{9AE601C1-DFC8-4353-BC7C-3D376C97CDD2}" type="presParOf" srcId="{71E643B8-731F-4160-A43D-1470E2FE85AC}" destId="{2C9BB877-CA23-4B14-88BE-34BDBCE52943}" srcOrd="1" destOrd="0" presId="urn:microsoft.com/office/officeart/2005/8/layout/hList7"/>
    <dgm:cxn modelId="{627C7D69-FE33-4D35-B02F-CFFBA2B19EAA}" type="presParOf" srcId="{71E643B8-731F-4160-A43D-1470E2FE85AC}" destId="{EE059AA1-F2BE-4502-BAD3-DEC7C1E566F6}" srcOrd="2" destOrd="0" presId="urn:microsoft.com/office/officeart/2005/8/layout/hList7"/>
    <dgm:cxn modelId="{765EC707-9747-4F10-941F-5FC126D913C1}" type="presParOf" srcId="{71E643B8-731F-4160-A43D-1470E2FE85AC}" destId="{6F515876-4441-43A3-9830-AE90025E8DCF}" srcOrd="3" destOrd="0" presId="urn:microsoft.com/office/officeart/2005/8/layout/hList7"/>
    <dgm:cxn modelId="{65321902-6295-4FE1-9A38-C75E29E8D602}" type="presParOf" srcId="{4C3A0EA7-2D36-4D59-9FE0-CF3FC3F231DB}" destId="{1B852C1A-26FD-42FF-83C5-72D62031B20B}" srcOrd="1" destOrd="0" presId="urn:microsoft.com/office/officeart/2005/8/layout/hList7"/>
    <dgm:cxn modelId="{68659503-5ABF-4B66-A3C7-AAB0BC9E8C21}" type="presParOf" srcId="{4C3A0EA7-2D36-4D59-9FE0-CF3FC3F231DB}" destId="{DD8E5A50-D946-47A6-8093-D493D9F9C5B2}" srcOrd="2" destOrd="0" presId="urn:microsoft.com/office/officeart/2005/8/layout/hList7"/>
    <dgm:cxn modelId="{EF7908A6-739B-441C-A46C-B0061B6FE788}" type="presParOf" srcId="{DD8E5A50-D946-47A6-8093-D493D9F9C5B2}" destId="{A18889E7-169A-418B-A723-4C4B592EA00A}" srcOrd="0" destOrd="0" presId="urn:microsoft.com/office/officeart/2005/8/layout/hList7"/>
    <dgm:cxn modelId="{048ED457-771D-426A-B0B2-B28CA8F1B1CA}" type="presParOf" srcId="{DD8E5A50-D946-47A6-8093-D493D9F9C5B2}" destId="{0A3D4E4E-315F-4487-8082-8A8C555EFF01}" srcOrd="1" destOrd="0" presId="urn:microsoft.com/office/officeart/2005/8/layout/hList7"/>
    <dgm:cxn modelId="{ACF4BE8A-FCF5-4C69-9C42-A0E0DB99C8F3}" type="presParOf" srcId="{DD8E5A50-D946-47A6-8093-D493D9F9C5B2}" destId="{3D8200F8-2EDF-474A-8AE0-C554876E6D35}" srcOrd="2" destOrd="0" presId="urn:microsoft.com/office/officeart/2005/8/layout/hList7"/>
    <dgm:cxn modelId="{9CC99326-F972-4F76-AFFB-A99727FC50BF}" type="presParOf" srcId="{DD8E5A50-D946-47A6-8093-D493D9F9C5B2}" destId="{AAFF916D-14F3-4197-9F01-EA96C620977E}" srcOrd="3" destOrd="0" presId="urn:microsoft.com/office/officeart/2005/8/layout/hList7"/>
    <dgm:cxn modelId="{615C8BC4-50C7-450F-811D-5A622FDCAF0B}" type="presParOf" srcId="{4C3A0EA7-2D36-4D59-9FE0-CF3FC3F231DB}" destId="{CD2BEB57-638F-4B22-903B-4BA073A47E14}" srcOrd="3" destOrd="0" presId="urn:microsoft.com/office/officeart/2005/8/layout/hList7"/>
    <dgm:cxn modelId="{9FD56B84-102B-49C0-AC56-71945D2D5C6D}" type="presParOf" srcId="{4C3A0EA7-2D36-4D59-9FE0-CF3FC3F231DB}" destId="{FC04B5CD-687F-481C-BDD8-02AF7F722673}" srcOrd="4" destOrd="0" presId="urn:microsoft.com/office/officeart/2005/8/layout/hList7"/>
    <dgm:cxn modelId="{1D7F67EB-5682-41F4-8763-62B95719E5F9}" type="presParOf" srcId="{FC04B5CD-687F-481C-BDD8-02AF7F722673}" destId="{022069FC-7ACB-4490-A753-0D51FE4C2652}" srcOrd="0" destOrd="0" presId="urn:microsoft.com/office/officeart/2005/8/layout/hList7"/>
    <dgm:cxn modelId="{9C6A84F0-C518-45B9-BACF-214892DA1265}" type="presParOf" srcId="{FC04B5CD-687F-481C-BDD8-02AF7F722673}" destId="{C48BAE42-8318-4F11-BE60-5B17EDA56007}" srcOrd="1" destOrd="0" presId="urn:microsoft.com/office/officeart/2005/8/layout/hList7"/>
    <dgm:cxn modelId="{D034C276-64A7-4B09-BBDF-F9C363DA9193}" type="presParOf" srcId="{FC04B5CD-687F-481C-BDD8-02AF7F722673}" destId="{3F91D40D-04AE-4DBE-883A-6675637A8D6B}" srcOrd="2" destOrd="0" presId="urn:microsoft.com/office/officeart/2005/8/layout/hList7"/>
    <dgm:cxn modelId="{D834DC68-3539-402B-A925-F5259E886FCE}" type="presParOf" srcId="{FC04B5CD-687F-481C-BDD8-02AF7F722673}" destId="{35E2AC87-F6B6-426B-9D9C-F6BA2DD9E8DE}" srcOrd="3" destOrd="0" presId="urn:microsoft.com/office/officeart/2005/8/layout/hList7"/>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1268532-F11F-4901-BB00-13C300DE0E8B}" type="doc">
      <dgm:prSet loTypeId="urn:microsoft.com/office/officeart/2005/8/layout/vList3" loCatId="list" qsTypeId="urn:microsoft.com/office/officeart/2005/8/quickstyle/simple1" qsCatId="simple" csTypeId="urn:microsoft.com/office/officeart/2005/8/colors/colorful1" csCatId="colorful" phldr="1"/>
      <dgm:spPr/>
    </dgm:pt>
    <dgm:pt modelId="{BD9C0A93-A5E7-4C4F-833C-7F7CEF2B12AF}">
      <dgm:prSet phldrT="[Text]" custT="1"/>
      <dgm:spPr/>
      <dgm:t>
        <a:bodyPr/>
        <a:lstStyle/>
        <a:p>
          <a:r>
            <a:rPr lang="en-US" sz="2800" b="1" dirty="0" smtClean="0"/>
            <a:t>Document Analysis</a:t>
          </a:r>
        </a:p>
        <a:p>
          <a:r>
            <a:rPr lang="en-US" sz="2800" b="1" dirty="0" smtClean="0"/>
            <a:t>Best Practice Analysis</a:t>
          </a:r>
        </a:p>
        <a:p>
          <a:r>
            <a:rPr lang="ru-RU" sz="2800" b="1" dirty="0" smtClean="0"/>
            <a:t>Сравнительный анализ</a:t>
          </a:r>
          <a:endParaRPr lang="en-US" sz="2800" b="1" dirty="0" smtClean="0"/>
        </a:p>
        <a:p>
          <a:r>
            <a:rPr lang="en-US" sz="2800" b="1" dirty="0" smtClean="0"/>
            <a:t>Interview</a:t>
          </a:r>
          <a:endParaRPr lang="ru-RU" sz="2800" b="1" dirty="0" smtClean="0"/>
        </a:p>
        <a:p>
          <a:r>
            <a:rPr lang="en-US" sz="2800" b="1" dirty="0" smtClean="0"/>
            <a:t>Brainstorming</a:t>
          </a:r>
          <a:endParaRPr lang="en-US" sz="2800" b="1" dirty="0"/>
        </a:p>
      </dgm:t>
    </dgm:pt>
    <dgm:pt modelId="{EF58BAF4-5074-4F61-BFA6-9D04CE8D8BD3}" type="parTrans" cxnId="{8EF36119-F133-4EC0-AEB8-8781739177F3}">
      <dgm:prSet/>
      <dgm:spPr/>
      <dgm:t>
        <a:bodyPr/>
        <a:lstStyle/>
        <a:p>
          <a:endParaRPr lang="en-US"/>
        </a:p>
      </dgm:t>
    </dgm:pt>
    <dgm:pt modelId="{741AF221-6872-48F9-ADED-57C3CB2052A5}" type="sibTrans" cxnId="{8EF36119-F133-4EC0-AEB8-8781739177F3}">
      <dgm:prSet/>
      <dgm:spPr/>
      <dgm:t>
        <a:bodyPr/>
        <a:lstStyle/>
        <a:p>
          <a:endParaRPr lang="en-US"/>
        </a:p>
      </dgm:t>
    </dgm:pt>
    <dgm:pt modelId="{DA4FA363-F013-41B8-BF10-B9896BB705F1}" type="pres">
      <dgm:prSet presAssocID="{D1268532-F11F-4901-BB00-13C300DE0E8B}" presName="linearFlow" presStyleCnt="0">
        <dgm:presLayoutVars>
          <dgm:dir/>
          <dgm:resizeHandles val="exact"/>
        </dgm:presLayoutVars>
      </dgm:prSet>
      <dgm:spPr/>
    </dgm:pt>
    <dgm:pt modelId="{890D6EF1-D800-4C0E-AB54-11848177255B}" type="pres">
      <dgm:prSet presAssocID="{BD9C0A93-A5E7-4C4F-833C-7F7CEF2B12AF}" presName="composite" presStyleCnt="0"/>
      <dgm:spPr/>
    </dgm:pt>
    <dgm:pt modelId="{E19FF530-FE52-40D5-A4DD-E27DB3E7EEAF}" type="pres">
      <dgm:prSet presAssocID="{BD9C0A93-A5E7-4C4F-833C-7F7CEF2B12AF}" presName="imgShp" presStyleLbl="fgImgPlace1" presStyleIdx="0" presStyleCnt="1"/>
      <dgm:spPr/>
    </dgm:pt>
    <dgm:pt modelId="{B94F8876-3A31-4AC9-B9A9-D165FE532CE6}" type="pres">
      <dgm:prSet presAssocID="{BD9C0A93-A5E7-4C4F-833C-7F7CEF2B12AF}" presName="txShp" presStyleLbl="node1" presStyleIdx="0" presStyleCnt="1" custScaleX="119619" custScaleY="147584">
        <dgm:presLayoutVars>
          <dgm:bulletEnabled val="1"/>
        </dgm:presLayoutVars>
      </dgm:prSet>
      <dgm:spPr/>
      <dgm:t>
        <a:bodyPr/>
        <a:lstStyle/>
        <a:p>
          <a:endParaRPr lang="en-US"/>
        </a:p>
      </dgm:t>
    </dgm:pt>
  </dgm:ptLst>
  <dgm:cxnLst>
    <dgm:cxn modelId="{C3C70960-0822-403C-8712-C2E69EA79EA9}" type="presOf" srcId="{D1268532-F11F-4901-BB00-13C300DE0E8B}" destId="{DA4FA363-F013-41B8-BF10-B9896BB705F1}" srcOrd="0" destOrd="0" presId="urn:microsoft.com/office/officeart/2005/8/layout/vList3"/>
    <dgm:cxn modelId="{8EF36119-F133-4EC0-AEB8-8781739177F3}" srcId="{D1268532-F11F-4901-BB00-13C300DE0E8B}" destId="{BD9C0A93-A5E7-4C4F-833C-7F7CEF2B12AF}" srcOrd="0" destOrd="0" parTransId="{EF58BAF4-5074-4F61-BFA6-9D04CE8D8BD3}" sibTransId="{741AF221-6872-48F9-ADED-57C3CB2052A5}"/>
    <dgm:cxn modelId="{9DC7336B-93F7-4139-9DEB-9683BB3A36CB}" type="presOf" srcId="{BD9C0A93-A5E7-4C4F-833C-7F7CEF2B12AF}" destId="{B94F8876-3A31-4AC9-B9A9-D165FE532CE6}" srcOrd="0" destOrd="0" presId="urn:microsoft.com/office/officeart/2005/8/layout/vList3"/>
    <dgm:cxn modelId="{F308EDA7-A2D0-45D4-9EB9-9A40090D51E9}" type="presParOf" srcId="{DA4FA363-F013-41B8-BF10-B9896BB705F1}" destId="{890D6EF1-D800-4C0E-AB54-11848177255B}" srcOrd="0" destOrd="0" presId="urn:microsoft.com/office/officeart/2005/8/layout/vList3"/>
    <dgm:cxn modelId="{6712A251-87A8-4BC5-A23A-29C03288A18E}" type="presParOf" srcId="{890D6EF1-D800-4C0E-AB54-11848177255B}" destId="{E19FF530-FE52-40D5-A4DD-E27DB3E7EEAF}" srcOrd="0" destOrd="0" presId="urn:microsoft.com/office/officeart/2005/8/layout/vList3"/>
    <dgm:cxn modelId="{57BC4822-7833-41D0-A09B-AD0E6D6CB44F}" type="presParOf" srcId="{890D6EF1-D800-4C0E-AB54-11848177255B}" destId="{B94F8876-3A31-4AC9-B9A9-D165FE532CE6}" srcOrd="1" destOrd="0" presId="urn:microsoft.com/office/officeart/2005/8/layout/vList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6365E3-C9C0-49DA-88D9-09644A921787}"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2928A819-8DEB-462D-A621-5700811002A0}">
      <dgm:prSet phldrT="[Text]"/>
      <dgm:spPr/>
      <dgm:t>
        <a:bodyPr/>
        <a:lstStyle/>
        <a:p>
          <a:r>
            <a:rPr lang="en-US" dirty="0" smtClean="0"/>
            <a:t>Keyboard Users</a:t>
          </a:r>
          <a:endParaRPr lang="en-US" dirty="0"/>
        </a:p>
      </dgm:t>
    </dgm:pt>
    <dgm:pt modelId="{4254C149-0D01-4D47-8640-E38B42863382}" type="parTrans" cxnId="{D6724725-C24D-4E63-9FC1-DFF3131CAD2E}">
      <dgm:prSet/>
      <dgm:spPr/>
      <dgm:t>
        <a:bodyPr/>
        <a:lstStyle/>
        <a:p>
          <a:endParaRPr lang="en-US"/>
        </a:p>
      </dgm:t>
    </dgm:pt>
    <dgm:pt modelId="{FBD04293-1F4B-4B3C-98EF-1250E164B736}" type="sibTrans" cxnId="{D6724725-C24D-4E63-9FC1-DFF3131CAD2E}">
      <dgm:prSet/>
      <dgm:spPr/>
      <dgm:t>
        <a:bodyPr/>
        <a:lstStyle/>
        <a:p>
          <a:endParaRPr lang="en-US"/>
        </a:p>
      </dgm:t>
    </dgm:pt>
    <dgm:pt modelId="{3EF6555A-44E1-4B33-9942-A30D2B268628}">
      <dgm:prSet phldrT="[Text]" custT="1"/>
      <dgm:spPr/>
      <dgm:t>
        <a:bodyPr/>
        <a:lstStyle/>
        <a:p>
          <a:r>
            <a:rPr lang="en-US" sz="1800" dirty="0" smtClean="0"/>
            <a:t> - Use IE10 or Firefox </a:t>
          </a:r>
        </a:p>
        <a:p>
          <a:r>
            <a:rPr lang="en-US" sz="1800" dirty="0" smtClean="0"/>
            <a:t> - Senior users</a:t>
          </a:r>
        </a:p>
        <a:p>
          <a:r>
            <a:rPr lang="en-US" sz="1800" b="0" i="0" dirty="0" smtClean="0"/>
            <a:t> - Use keyboard shortcuts</a:t>
          </a:r>
          <a:endParaRPr lang="en-US" sz="1800" dirty="0"/>
        </a:p>
      </dgm:t>
    </dgm:pt>
    <dgm:pt modelId="{8477002B-6FEC-403C-AB6F-8580271AC889}" type="parTrans" cxnId="{008F7B6C-0B39-4EAC-9B2A-466CDC901AA6}">
      <dgm:prSet/>
      <dgm:spPr/>
      <dgm:t>
        <a:bodyPr/>
        <a:lstStyle/>
        <a:p>
          <a:endParaRPr lang="en-US"/>
        </a:p>
      </dgm:t>
    </dgm:pt>
    <dgm:pt modelId="{25DD09E4-1CDB-49E2-9DBC-9B70A7E16363}" type="sibTrans" cxnId="{008F7B6C-0B39-4EAC-9B2A-466CDC901AA6}">
      <dgm:prSet/>
      <dgm:spPr/>
      <dgm:t>
        <a:bodyPr/>
        <a:lstStyle/>
        <a:p>
          <a:endParaRPr lang="en-US"/>
        </a:p>
      </dgm:t>
    </dgm:pt>
    <dgm:pt modelId="{940F420D-025B-4879-9F7D-62A3FF9074AF}">
      <dgm:prSet phldrT="[Text]"/>
      <dgm:spPr/>
      <dgm:t>
        <a:bodyPr/>
        <a:lstStyle/>
        <a:p>
          <a:endParaRPr lang="en-US" dirty="0"/>
        </a:p>
      </dgm:t>
    </dgm:pt>
    <dgm:pt modelId="{B804E365-5C54-41B1-A520-A28924CAAD81}" type="parTrans" cxnId="{7CC69448-CCFE-4A87-B153-1FE928C9CF22}">
      <dgm:prSet/>
      <dgm:spPr/>
      <dgm:t>
        <a:bodyPr/>
        <a:lstStyle/>
        <a:p>
          <a:endParaRPr lang="en-US"/>
        </a:p>
      </dgm:t>
    </dgm:pt>
    <dgm:pt modelId="{635F5F08-E0BE-45B6-826E-B7282E440C6A}" type="sibTrans" cxnId="{7CC69448-CCFE-4A87-B153-1FE928C9CF22}">
      <dgm:prSet/>
      <dgm:spPr/>
      <dgm:t>
        <a:bodyPr/>
        <a:lstStyle/>
        <a:p>
          <a:endParaRPr lang="en-US"/>
        </a:p>
      </dgm:t>
    </dgm:pt>
    <dgm:pt modelId="{BE4368E1-FBEC-4DBE-AAE7-3883DE95608E}">
      <dgm:prSet phldrT="[Text]"/>
      <dgm:spPr/>
      <dgm:t>
        <a:bodyPr/>
        <a:lstStyle/>
        <a:p>
          <a:r>
            <a:rPr lang="en-US" dirty="0" smtClean="0"/>
            <a:t>Visually Impaired Users</a:t>
          </a:r>
          <a:endParaRPr lang="en-US" dirty="0"/>
        </a:p>
      </dgm:t>
    </dgm:pt>
    <dgm:pt modelId="{91E0223A-4292-4B8E-B75E-4089CCF169CE}" type="parTrans" cxnId="{0075C80C-4EF7-4069-A8E0-BCD88E2713B9}">
      <dgm:prSet/>
      <dgm:spPr/>
      <dgm:t>
        <a:bodyPr/>
        <a:lstStyle/>
        <a:p>
          <a:endParaRPr lang="en-US"/>
        </a:p>
      </dgm:t>
    </dgm:pt>
    <dgm:pt modelId="{140D2F51-96C4-4BD3-B2E5-CB57C97FC459}" type="sibTrans" cxnId="{0075C80C-4EF7-4069-A8E0-BCD88E2713B9}">
      <dgm:prSet/>
      <dgm:spPr/>
      <dgm:t>
        <a:bodyPr/>
        <a:lstStyle/>
        <a:p>
          <a:endParaRPr lang="en-US"/>
        </a:p>
      </dgm:t>
    </dgm:pt>
    <dgm:pt modelId="{430A8CD2-DE07-4E33-82FB-322E9219666A}">
      <dgm:prSet phldrT="[Text]"/>
      <dgm:spPr/>
      <dgm:t>
        <a:bodyPr/>
        <a:lstStyle/>
        <a:p>
          <a:r>
            <a:rPr lang="en-US" dirty="0" smtClean="0"/>
            <a:t> - Use IE10 or Firefox</a:t>
          </a:r>
        </a:p>
        <a:p>
          <a:r>
            <a:rPr lang="en-US" dirty="0" smtClean="0"/>
            <a:t> - Listen the web page content using screen reader</a:t>
          </a:r>
          <a:r>
            <a:rPr lang="en-US" b="0" i="0" dirty="0" smtClean="0"/>
            <a:t> </a:t>
          </a:r>
        </a:p>
        <a:p>
          <a:r>
            <a:rPr lang="en-US" b="0" i="0" dirty="0" smtClean="0"/>
            <a:t>- Use keyboard shortcuts</a:t>
          </a:r>
          <a:endParaRPr lang="en-US" dirty="0"/>
        </a:p>
      </dgm:t>
    </dgm:pt>
    <dgm:pt modelId="{B986D9C0-70A4-4933-96A3-B275C263F7DB}" type="parTrans" cxnId="{75ABA9FF-4A33-433F-AE8E-533BC38E26BE}">
      <dgm:prSet/>
      <dgm:spPr/>
      <dgm:t>
        <a:bodyPr/>
        <a:lstStyle/>
        <a:p>
          <a:endParaRPr lang="en-US"/>
        </a:p>
      </dgm:t>
    </dgm:pt>
    <dgm:pt modelId="{D3E8C1AB-6867-44D0-A422-333CFB54DBFC}" type="sibTrans" cxnId="{75ABA9FF-4A33-433F-AE8E-533BC38E26BE}">
      <dgm:prSet/>
      <dgm:spPr/>
      <dgm:t>
        <a:bodyPr/>
        <a:lstStyle/>
        <a:p>
          <a:endParaRPr lang="en-US"/>
        </a:p>
      </dgm:t>
    </dgm:pt>
    <dgm:pt modelId="{A9502458-273D-40DA-9F8A-44E52FF1B785}">
      <dgm:prSet phldrT="[Text]"/>
      <dgm:spPr/>
      <dgm:t>
        <a:bodyPr/>
        <a:lstStyle/>
        <a:p>
          <a:r>
            <a:rPr lang="en-US" dirty="0" smtClean="0"/>
            <a:t> - Good knowledge of software</a:t>
          </a:r>
        </a:p>
        <a:p>
          <a:r>
            <a:rPr lang="en-US" dirty="0" smtClean="0"/>
            <a:t> - Terms used across the platform are known</a:t>
          </a:r>
          <a:endParaRPr lang="en-US" dirty="0"/>
        </a:p>
      </dgm:t>
    </dgm:pt>
    <dgm:pt modelId="{8C88B895-1533-4801-B4A1-CDB1EBDED70A}" type="parTrans" cxnId="{58E1920E-AB22-4182-8A75-94DB4F4DA3B3}">
      <dgm:prSet/>
      <dgm:spPr/>
      <dgm:t>
        <a:bodyPr/>
        <a:lstStyle/>
        <a:p>
          <a:endParaRPr lang="en-US"/>
        </a:p>
      </dgm:t>
    </dgm:pt>
    <dgm:pt modelId="{29962689-5219-41C6-8F51-23E02358125F}" type="sibTrans" cxnId="{58E1920E-AB22-4182-8A75-94DB4F4DA3B3}">
      <dgm:prSet/>
      <dgm:spPr/>
      <dgm:t>
        <a:bodyPr/>
        <a:lstStyle/>
        <a:p>
          <a:endParaRPr lang="en-US"/>
        </a:p>
      </dgm:t>
    </dgm:pt>
    <dgm:pt modelId="{1C7122D0-67C9-4F15-9D95-EB04B7BA8122}" type="pres">
      <dgm:prSet presAssocID="{A46365E3-C9C0-49DA-88D9-09644A921787}" presName="list" presStyleCnt="0">
        <dgm:presLayoutVars>
          <dgm:dir/>
          <dgm:animLvl val="lvl"/>
        </dgm:presLayoutVars>
      </dgm:prSet>
      <dgm:spPr/>
      <dgm:t>
        <a:bodyPr/>
        <a:lstStyle/>
        <a:p>
          <a:endParaRPr lang="en-US"/>
        </a:p>
      </dgm:t>
    </dgm:pt>
    <dgm:pt modelId="{5435CDB3-0033-44CD-8E30-ADA17B5E710A}" type="pres">
      <dgm:prSet presAssocID="{2928A819-8DEB-462D-A621-5700811002A0}" presName="posSpace" presStyleCnt="0"/>
      <dgm:spPr/>
    </dgm:pt>
    <dgm:pt modelId="{2844B10F-48C6-487C-B026-167343BB8AD5}" type="pres">
      <dgm:prSet presAssocID="{2928A819-8DEB-462D-A621-5700811002A0}" presName="vertFlow" presStyleCnt="0"/>
      <dgm:spPr/>
    </dgm:pt>
    <dgm:pt modelId="{691FBDCB-A699-478B-9C30-D3C96E10F234}" type="pres">
      <dgm:prSet presAssocID="{2928A819-8DEB-462D-A621-5700811002A0}" presName="topSpace" presStyleCnt="0"/>
      <dgm:spPr/>
    </dgm:pt>
    <dgm:pt modelId="{B7D1808A-8588-4A15-9EE8-92CA66702F36}" type="pres">
      <dgm:prSet presAssocID="{2928A819-8DEB-462D-A621-5700811002A0}" presName="firstComp" presStyleCnt="0"/>
      <dgm:spPr/>
    </dgm:pt>
    <dgm:pt modelId="{4985DC7D-CFC6-4B9C-9B76-C7252E23645E}" type="pres">
      <dgm:prSet presAssocID="{2928A819-8DEB-462D-A621-5700811002A0}" presName="firstChild" presStyleLbl="bgAccFollowNode1" presStyleIdx="0" presStyleCnt="4" custLinFactNeighborY="-48290"/>
      <dgm:spPr/>
      <dgm:t>
        <a:bodyPr/>
        <a:lstStyle/>
        <a:p>
          <a:endParaRPr lang="en-US"/>
        </a:p>
      </dgm:t>
    </dgm:pt>
    <dgm:pt modelId="{356426BA-873A-4E7C-97A0-45603A82968D}" type="pres">
      <dgm:prSet presAssocID="{2928A819-8DEB-462D-A621-5700811002A0}" presName="firstChildTx" presStyleLbl="bgAccFollowNode1" presStyleIdx="0" presStyleCnt="4">
        <dgm:presLayoutVars>
          <dgm:bulletEnabled val="1"/>
        </dgm:presLayoutVars>
      </dgm:prSet>
      <dgm:spPr/>
      <dgm:t>
        <a:bodyPr/>
        <a:lstStyle/>
        <a:p>
          <a:endParaRPr lang="en-US"/>
        </a:p>
      </dgm:t>
    </dgm:pt>
    <dgm:pt modelId="{C77A0ED5-A5DB-43B7-8E12-1F27B34F0E90}" type="pres">
      <dgm:prSet presAssocID="{940F420D-025B-4879-9F7D-62A3FF9074AF}" presName="comp" presStyleCnt="0"/>
      <dgm:spPr/>
    </dgm:pt>
    <dgm:pt modelId="{3046154A-8684-4A2B-B448-AE7CAAFB0148}" type="pres">
      <dgm:prSet presAssocID="{940F420D-025B-4879-9F7D-62A3FF9074AF}" presName="child" presStyleLbl="bgAccFollowNode1" presStyleIdx="1" presStyleCnt="4" custLinFactNeighborY="-49251"/>
      <dgm:spPr/>
      <dgm:t>
        <a:bodyPr/>
        <a:lstStyle/>
        <a:p>
          <a:endParaRPr lang="en-US"/>
        </a:p>
      </dgm:t>
    </dgm:pt>
    <dgm:pt modelId="{1DC9EEDD-F863-4065-BA68-CC24C5554AC1}" type="pres">
      <dgm:prSet presAssocID="{940F420D-025B-4879-9F7D-62A3FF9074AF}" presName="childTx" presStyleLbl="bgAccFollowNode1" presStyleIdx="1" presStyleCnt="4">
        <dgm:presLayoutVars>
          <dgm:bulletEnabled val="1"/>
        </dgm:presLayoutVars>
      </dgm:prSet>
      <dgm:spPr/>
      <dgm:t>
        <a:bodyPr/>
        <a:lstStyle/>
        <a:p>
          <a:endParaRPr lang="en-US"/>
        </a:p>
      </dgm:t>
    </dgm:pt>
    <dgm:pt modelId="{E75ACEB8-79EB-4A43-89A0-3879A41B7960}" type="pres">
      <dgm:prSet presAssocID="{2928A819-8DEB-462D-A621-5700811002A0}" presName="negSpace" presStyleCnt="0"/>
      <dgm:spPr/>
    </dgm:pt>
    <dgm:pt modelId="{19E63435-D019-4791-9783-98A4B49C283A}" type="pres">
      <dgm:prSet presAssocID="{2928A819-8DEB-462D-A621-5700811002A0}" presName="circle" presStyleLbl="node1" presStyleIdx="0" presStyleCnt="2" custLinFactNeighborX="-4064" custLinFactNeighborY="-61021"/>
      <dgm:spPr/>
      <dgm:t>
        <a:bodyPr/>
        <a:lstStyle/>
        <a:p>
          <a:endParaRPr lang="en-US"/>
        </a:p>
      </dgm:t>
    </dgm:pt>
    <dgm:pt modelId="{EEDCCBCC-264C-4A24-BE4B-070A2954DB82}" type="pres">
      <dgm:prSet presAssocID="{FBD04293-1F4B-4B3C-98EF-1250E164B736}" presName="transSpace" presStyleCnt="0"/>
      <dgm:spPr/>
    </dgm:pt>
    <dgm:pt modelId="{409ADFCE-C09A-4AA0-81A5-7B77637586B9}" type="pres">
      <dgm:prSet presAssocID="{BE4368E1-FBEC-4DBE-AAE7-3883DE95608E}" presName="posSpace" presStyleCnt="0"/>
      <dgm:spPr/>
    </dgm:pt>
    <dgm:pt modelId="{31EE9CCF-BAD1-4972-836C-F315BD521B31}" type="pres">
      <dgm:prSet presAssocID="{BE4368E1-FBEC-4DBE-AAE7-3883DE95608E}" presName="vertFlow" presStyleCnt="0"/>
      <dgm:spPr/>
    </dgm:pt>
    <dgm:pt modelId="{9754C87E-FB46-4A8A-B337-2C0E2966193F}" type="pres">
      <dgm:prSet presAssocID="{BE4368E1-FBEC-4DBE-AAE7-3883DE95608E}" presName="topSpace" presStyleCnt="0"/>
      <dgm:spPr/>
    </dgm:pt>
    <dgm:pt modelId="{2149BC8B-389F-4BD1-A169-A51BB80C44E9}" type="pres">
      <dgm:prSet presAssocID="{BE4368E1-FBEC-4DBE-AAE7-3883DE95608E}" presName="firstComp" presStyleCnt="0"/>
      <dgm:spPr/>
    </dgm:pt>
    <dgm:pt modelId="{912DC4BD-E2F7-47DD-8CA5-816BDC4B92A2}" type="pres">
      <dgm:prSet presAssocID="{BE4368E1-FBEC-4DBE-AAE7-3883DE95608E}" presName="firstChild" presStyleLbl="bgAccFollowNode1" presStyleIdx="2" presStyleCnt="4" custLinFactNeighborY="-48290"/>
      <dgm:spPr/>
      <dgm:t>
        <a:bodyPr/>
        <a:lstStyle/>
        <a:p>
          <a:endParaRPr lang="en-US"/>
        </a:p>
      </dgm:t>
    </dgm:pt>
    <dgm:pt modelId="{7545DF03-EE63-44C1-9D7D-7264783B080C}" type="pres">
      <dgm:prSet presAssocID="{BE4368E1-FBEC-4DBE-AAE7-3883DE95608E}" presName="firstChildTx" presStyleLbl="bgAccFollowNode1" presStyleIdx="2" presStyleCnt="4">
        <dgm:presLayoutVars>
          <dgm:bulletEnabled val="1"/>
        </dgm:presLayoutVars>
      </dgm:prSet>
      <dgm:spPr/>
      <dgm:t>
        <a:bodyPr/>
        <a:lstStyle/>
        <a:p>
          <a:endParaRPr lang="en-US"/>
        </a:p>
      </dgm:t>
    </dgm:pt>
    <dgm:pt modelId="{3CE0E894-B454-41A9-B046-5A1FC8449380}" type="pres">
      <dgm:prSet presAssocID="{A9502458-273D-40DA-9F8A-44E52FF1B785}" presName="comp" presStyleCnt="0"/>
      <dgm:spPr/>
    </dgm:pt>
    <dgm:pt modelId="{B6068027-1EC9-4D53-9DDB-846C4CE884BB}" type="pres">
      <dgm:prSet presAssocID="{A9502458-273D-40DA-9F8A-44E52FF1B785}" presName="child" presStyleLbl="bgAccFollowNode1" presStyleIdx="3" presStyleCnt="4" custLinFactNeighborY="-49251"/>
      <dgm:spPr/>
      <dgm:t>
        <a:bodyPr/>
        <a:lstStyle/>
        <a:p>
          <a:endParaRPr lang="en-US"/>
        </a:p>
      </dgm:t>
    </dgm:pt>
    <dgm:pt modelId="{6CE325A8-EBA1-46B3-829D-9A70057D532C}" type="pres">
      <dgm:prSet presAssocID="{A9502458-273D-40DA-9F8A-44E52FF1B785}" presName="childTx" presStyleLbl="bgAccFollowNode1" presStyleIdx="3" presStyleCnt="4">
        <dgm:presLayoutVars>
          <dgm:bulletEnabled val="1"/>
        </dgm:presLayoutVars>
      </dgm:prSet>
      <dgm:spPr/>
      <dgm:t>
        <a:bodyPr/>
        <a:lstStyle/>
        <a:p>
          <a:endParaRPr lang="en-US"/>
        </a:p>
      </dgm:t>
    </dgm:pt>
    <dgm:pt modelId="{1D234730-DCE1-4823-8080-AABEA80645D0}" type="pres">
      <dgm:prSet presAssocID="{BE4368E1-FBEC-4DBE-AAE7-3883DE95608E}" presName="negSpace" presStyleCnt="0"/>
      <dgm:spPr/>
    </dgm:pt>
    <dgm:pt modelId="{155C9C49-C40B-4F48-B852-73BEC571EE1A}" type="pres">
      <dgm:prSet presAssocID="{BE4368E1-FBEC-4DBE-AAE7-3883DE95608E}" presName="circle" presStyleLbl="node1" presStyleIdx="1" presStyleCnt="2" custLinFactNeighborX="-548" custLinFactNeighborY="-26330"/>
      <dgm:spPr/>
      <dgm:t>
        <a:bodyPr/>
        <a:lstStyle/>
        <a:p>
          <a:endParaRPr lang="en-US"/>
        </a:p>
      </dgm:t>
    </dgm:pt>
  </dgm:ptLst>
  <dgm:cxnLst>
    <dgm:cxn modelId="{008F7B6C-0B39-4EAC-9B2A-466CDC901AA6}" srcId="{2928A819-8DEB-462D-A621-5700811002A0}" destId="{3EF6555A-44E1-4B33-9942-A30D2B268628}" srcOrd="0" destOrd="0" parTransId="{8477002B-6FEC-403C-AB6F-8580271AC889}" sibTransId="{25DD09E4-1CDB-49E2-9DBC-9B70A7E16363}"/>
    <dgm:cxn modelId="{60B97AE9-9CA6-42A7-93F2-2C6697264FA2}" type="presOf" srcId="{2928A819-8DEB-462D-A621-5700811002A0}" destId="{19E63435-D019-4791-9783-98A4B49C283A}" srcOrd="0" destOrd="0" presId="urn:microsoft.com/office/officeart/2005/8/layout/hList9"/>
    <dgm:cxn modelId="{58E1920E-AB22-4182-8A75-94DB4F4DA3B3}" srcId="{BE4368E1-FBEC-4DBE-AAE7-3883DE95608E}" destId="{A9502458-273D-40DA-9F8A-44E52FF1B785}" srcOrd="1" destOrd="0" parTransId="{8C88B895-1533-4801-B4A1-CDB1EBDED70A}" sibTransId="{29962689-5219-41C6-8F51-23E02358125F}"/>
    <dgm:cxn modelId="{7CC69448-CCFE-4A87-B153-1FE928C9CF22}" srcId="{2928A819-8DEB-462D-A621-5700811002A0}" destId="{940F420D-025B-4879-9F7D-62A3FF9074AF}" srcOrd="1" destOrd="0" parTransId="{B804E365-5C54-41B1-A520-A28924CAAD81}" sibTransId="{635F5F08-E0BE-45B6-826E-B7282E440C6A}"/>
    <dgm:cxn modelId="{FA6959B0-692F-4E7B-AF73-D179DF56A111}" type="presOf" srcId="{BE4368E1-FBEC-4DBE-AAE7-3883DE95608E}" destId="{155C9C49-C40B-4F48-B852-73BEC571EE1A}" srcOrd="0" destOrd="0" presId="urn:microsoft.com/office/officeart/2005/8/layout/hList9"/>
    <dgm:cxn modelId="{75ABA9FF-4A33-433F-AE8E-533BC38E26BE}" srcId="{BE4368E1-FBEC-4DBE-AAE7-3883DE95608E}" destId="{430A8CD2-DE07-4E33-82FB-322E9219666A}" srcOrd="0" destOrd="0" parTransId="{B986D9C0-70A4-4933-96A3-B275C263F7DB}" sibTransId="{D3E8C1AB-6867-44D0-A422-333CFB54DBFC}"/>
    <dgm:cxn modelId="{EF76EFFC-2F89-4723-9A21-4AB821DD276E}" type="presOf" srcId="{A9502458-273D-40DA-9F8A-44E52FF1B785}" destId="{6CE325A8-EBA1-46B3-829D-9A70057D532C}" srcOrd="1" destOrd="0" presId="urn:microsoft.com/office/officeart/2005/8/layout/hList9"/>
    <dgm:cxn modelId="{62C004A6-1936-46C7-94F5-461D23A52EAA}" type="presOf" srcId="{A46365E3-C9C0-49DA-88D9-09644A921787}" destId="{1C7122D0-67C9-4F15-9D95-EB04B7BA8122}" srcOrd="0" destOrd="0" presId="urn:microsoft.com/office/officeart/2005/8/layout/hList9"/>
    <dgm:cxn modelId="{DFB0041C-2321-430F-A990-F8621572CF59}" type="presOf" srcId="{940F420D-025B-4879-9F7D-62A3FF9074AF}" destId="{3046154A-8684-4A2B-B448-AE7CAAFB0148}" srcOrd="0" destOrd="0" presId="urn:microsoft.com/office/officeart/2005/8/layout/hList9"/>
    <dgm:cxn modelId="{D6724725-C24D-4E63-9FC1-DFF3131CAD2E}" srcId="{A46365E3-C9C0-49DA-88D9-09644A921787}" destId="{2928A819-8DEB-462D-A621-5700811002A0}" srcOrd="0" destOrd="0" parTransId="{4254C149-0D01-4D47-8640-E38B42863382}" sibTransId="{FBD04293-1F4B-4B3C-98EF-1250E164B736}"/>
    <dgm:cxn modelId="{9426841C-CDA7-45D0-97DD-745E6266A358}" type="presOf" srcId="{940F420D-025B-4879-9F7D-62A3FF9074AF}" destId="{1DC9EEDD-F863-4065-BA68-CC24C5554AC1}" srcOrd="1" destOrd="0" presId="urn:microsoft.com/office/officeart/2005/8/layout/hList9"/>
    <dgm:cxn modelId="{DD88BC4A-B03A-481A-A4B2-A022E73353AE}" type="presOf" srcId="{430A8CD2-DE07-4E33-82FB-322E9219666A}" destId="{912DC4BD-E2F7-47DD-8CA5-816BDC4B92A2}" srcOrd="0" destOrd="0" presId="urn:microsoft.com/office/officeart/2005/8/layout/hList9"/>
    <dgm:cxn modelId="{3DBFCD73-4A96-434C-B952-5069BF7FF0AC}" type="presOf" srcId="{A9502458-273D-40DA-9F8A-44E52FF1B785}" destId="{B6068027-1EC9-4D53-9DDB-846C4CE884BB}" srcOrd="0" destOrd="0" presId="urn:microsoft.com/office/officeart/2005/8/layout/hList9"/>
    <dgm:cxn modelId="{2FFB9A05-1689-43D7-838C-C35DC61688F7}" type="presOf" srcId="{430A8CD2-DE07-4E33-82FB-322E9219666A}" destId="{7545DF03-EE63-44C1-9D7D-7264783B080C}" srcOrd="1" destOrd="0" presId="urn:microsoft.com/office/officeart/2005/8/layout/hList9"/>
    <dgm:cxn modelId="{7DED0EEB-D8E2-418E-9FD9-D30912AB31A4}" type="presOf" srcId="{3EF6555A-44E1-4B33-9942-A30D2B268628}" destId="{356426BA-873A-4E7C-97A0-45603A82968D}" srcOrd="1" destOrd="0" presId="urn:microsoft.com/office/officeart/2005/8/layout/hList9"/>
    <dgm:cxn modelId="{0075C80C-4EF7-4069-A8E0-BCD88E2713B9}" srcId="{A46365E3-C9C0-49DA-88D9-09644A921787}" destId="{BE4368E1-FBEC-4DBE-AAE7-3883DE95608E}" srcOrd="1" destOrd="0" parTransId="{91E0223A-4292-4B8E-B75E-4089CCF169CE}" sibTransId="{140D2F51-96C4-4BD3-B2E5-CB57C97FC459}"/>
    <dgm:cxn modelId="{0597FC6A-53F1-4BEA-A07C-E39423ACE59D}" type="presOf" srcId="{3EF6555A-44E1-4B33-9942-A30D2B268628}" destId="{4985DC7D-CFC6-4B9C-9B76-C7252E23645E}" srcOrd="0" destOrd="0" presId="urn:microsoft.com/office/officeart/2005/8/layout/hList9"/>
    <dgm:cxn modelId="{80814845-E9FD-4D42-B9D0-D17040073CCE}" type="presParOf" srcId="{1C7122D0-67C9-4F15-9D95-EB04B7BA8122}" destId="{5435CDB3-0033-44CD-8E30-ADA17B5E710A}" srcOrd="0" destOrd="0" presId="urn:microsoft.com/office/officeart/2005/8/layout/hList9"/>
    <dgm:cxn modelId="{92F17545-BC50-4609-B016-DE6429DC37CB}" type="presParOf" srcId="{1C7122D0-67C9-4F15-9D95-EB04B7BA8122}" destId="{2844B10F-48C6-487C-B026-167343BB8AD5}" srcOrd="1" destOrd="0" presId="urn:microsoft.com/office/officeart/2005/8/layout/hList9"/>
    <dgm:cxn modelId="{88C7CFC6-2C8D-4428-BDE5-A3FCEA4A2867}" type="presParOf" srcId="{2844B10F-48C6-487C-B026-167343BB8AD5}" destId="{691FBDCB-A699-478B-9C30-D3C96E10F234}" srcOrd="0" destOrd="0" presId="urn:microsoft.com/office/officeart/2005/8/layout/hList9"/>
    <dgm:cxn modelId="{9877F473-3D34-44E9-9468-F28B33CE7E05}" type="presParOf" srcId="{2844B10F-48C6-487C-B026-167343BB8AD5}" destId="{B7D1808A-8588-4A15-9EE8-92CA66702F36}" srcOrd="1" destOrd="0" presId="urn:microsoft.com/office/officeart/2005/8/layout/hList9"/>
    <dgm:cxn modelId="{5367CA79-1534-4FBE-A5B6-DF6145CFA744}" type="presParOf" srcId="{B7D1808A-8588-4A15-9EE8-92CA66702F36}" destId="{4985DC7D-CFC6-4B9C-9B76-C7252E23645E}" srcOrd="0" destOrd="0" presId="urn:microsoft.com/office/officeart/2005/8/layout/hList9"/>
    <dgm:cxn modelId="{9AA81D03-0C86-4625-8F13-4D53FA96B0DB}" type="presParOf" srcId="{B7D1808A-8588-4A15-9EE8-92CA66702F36}" destId="{356426BA-873A-4E7C-97A0-45603A82968D}" srcOrd="1" destOrd="0" presId="urn:microsoft.com/office/officeart/2005/8/layout/hList9"/>
    <dgm:cxn modelId="{EFCDC3A0-B5F1-4CAC-86F7-2AA96859834C}" type="presParOf" srcId="{2844B10F-48C6-487C-B026-167343BB8AD5}" destId="{C77A0ED5-A5DB-43B7-8E12-1F27B34F0E90}" srcOrd="2" destOrd="0" presId="urn:microsoft.com/office/officeart/2005/8/layout/hList9"/>
    <dgm:cxn modelId="{F389C741-5176-4462-8171-3AC9592FADC4}" type="presParOf" srcId="{C77A0ED5-A5DB-43B7-8E12-1F27B34F0E90}" destId="{3046154A-8684-4A2B-B448-AE7CAAFB0148}" srcOrd="0" destOrd="0" presId="urn:microsoft.com/office/officeart/2005/8/layout/hList9"/>
    <dgm:cxn modelId="{1888E307-94FB-421E-9363-5D6F35092675}" type="presParOf" srcId="{C77A0ED5-A5DB-43B7-8E12-1F27B34F0E90}" destId="{1DC9EEDD-F863-4065-BA68-CC24C5554AC1}" srcOrd="1" destOrd="0" presId="urn:microsoft.com/office/officeart/2005/8/layout/hList9"/>
    <dgm:cxn modelId="{711B4AFC-11A5-4470-95A0-50D52A7C036C}" type="presParOf" srcId="{1C7122D0-67C9-4F15-9D95-EB04B7BA8122}" destId="{E75ACEB8-79EB-4A43-89A0-3879A41B7960}" srcOrd="2" destOrd="0" presId="urn:microsoft.com/office/officeart/2005/8/layout/hList9"/>
    <dgm:cxn modelId="{C17A8350-7433-498B-848D-8ADD9C253CB2}" type="presParOf" srcId="{1C7122D0-67C9-4F15-9D95-EB04B7BA8122}" destId="{19E63435-D019-4791-9783-98A4B49C283A}" srcOrd="3" destOrd="0" presId="urn:microsoft.com/office/officeart/2005/8/layout/hList9"/>
    <dgm:cxn modelId="{1164F1B0-CB90-406B-949E-8E9FDB9B9F3F}" type="presParOf" srcId="{1C7122D0-67C9-4F15-9D95-EB04B7BA8122}" destId="{EEDCCBCC-264C-4A24-BE4B-070A2954DB82}" srcOrd="4" destOrd="0" presId="urn:microsoft.com/office/officeart/2005/8/layout/hList9"/>
    <dgm:cxn modelId="{E0DB4B12-4BE1-40AF-B37F-A3570734C0D2}" type="presParOf" srcId="{1C7122D0-67C9-4F15-9D95-EB04B7BA8122}" destId="{409ADFCE-C09A-4AA0-81A5-7B77637586B9}" srcOrd="5" destOrd="0" presId="urn:microsoft.com/office/officeart/2005/8/layout/hList9"/>
    <dgm:cxn modelId="{1DF4E87B-03B7-4360-AFC0-426258150CE9}" type="presParOf" srcId="{1C7122D0-67C9-4F15-9D95-EB04B7BA8122}" destId="{31EE9CCF-BAD1-4972-836C-F315BD521B31}" srcOrd="6" destOrd="0" presId="urn:microsoft.com/office/officeart/2005/8/layout/hList9"/>
    <dgm:cxn modelId="{E9EE3350-5B4C-484E-B67A-C2CD95F3A39E}" type="presParOf" srcId="{31EE9CCF-BAD1-4972-836C-F315BD521B31}" destId="{9754C87E-FB46-4A8A-B337-2C0E2966193F}" srcOrd="0" destOrd="0" presId="urn:microsoft.com/office/officeart/2005/8/layout/hList9"/>
    <dgm:cxn modelId="{1BC9C041-54E0-4CF5-BB6C-5BE53294F181}" type="presParOf" srcId="{31EE9CCF-BAD1-4972-836C-F315BD521B31}" destId="{2149BC8B-389F-4BD1-A169-A51BB80C44E9}" srcOrd="1" destOrd="0" presId="urn:microsoft.com/office/officeart/2005/8/layout/hList9"/>
    <dgm:cxn modelId="{DE320080-3C10-42B4-B405-93E11DEF0D51}" type="presParOf" srcId="{2149BC8B-389F-4BD1-A169-A51BB80C44E9}" destId="{912DC4BD-E2F7-47DD-8CA5-816BDC4B92A2}" srcOrd="0" destOrd="0" presId="urn:microsoft.com/office/officeart/2005/8/layout/hList9"/>
    <dgm:cxn modelId="{9F57F6AD-53D2-4EEA-8A7A-3A981833DDB1}" type="presParOf" srcId="{2149BC8B-389F-4BD1-A169-A51BB80C44E9}" destId="{7545DF03-EE63-44C1-9D7D-7264783B080C}" srcOrd="1" destOrd="0" presId="urn:microsoft.com/office/officeart/2005/8/layout/hList9"/>
    <dgm:cxn modelId="{0EAE123F-D0ED-42A0-9506-E67F875DFECD}" type="presParOf" srcId="{31EE9CCF-BAD1-4972-836C-F315BD521B31}" destId="{3CE0E894-B454-41A9-B046-5A1FC8449380}" srcOrd="2" destOrd="0" presId="urn:microsoft.com/office/officeart/2005/8/layout/hList9"/>
    <dgm:cxn modelId="{15BD2ED7-766C-4153-8556-716459E05557}" type="presParOf" srcId="{3CE0E894-B454-41A9-B046-5A1FC8449380}" destId="{B6068027-1EC9-4D53-9DDB-846C4CE884BB}" srcOrd="0" destOrd="0" presId="urn:microsoft.com/office/officeart/2005/8/layout/hList9"/>
    <dgm:cxn modelId="{2B71DEDE-64C3-4D41-8575-3B255F6C76D3}" type="presParOf" srcId="{3CE0E894-B454-41A9-B046-5A1FC8449380}" destId="{6CE325A8-EBA1-46B3-829D-9A70057D532C}" srcOrd="1" destOrd="0" presId="urn:microsoft.com/office/officeart/2005/8/layout/hList9"/>
    <dgm:cxn modelId="{9E4C4D99-E73E-4DC1-8C8F-3852EA329323}" type="presParOf" srcId="{1C7122D0-67C9-4F15-9D95-EB04B7BA8122}" destId="{1D234730-DCE1-4823-8080-AABEA80645D0}" srcOrd="7" destOrd="0" presId="urn:microsoft.com/office/officeart/2005/8/layout/hList9"/>
    <dgm:cxn modelId="{44F4B431-8573-41E3-AA29-19B582E48572}" type="presParOf" srcId="{1C7122D0-67C9-4F15-9D95-EB04B7BA8122}" destId="{155C9C49-C40B-4F48-B852-73BEC571EE1A}" srcOrd="8" destOrd="0" presId="urn:microsoft.com/office/officeart/2005/8/layout/hList9"/>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EFC27FF-98DF-45B3-A5B3-A29FD49DE51F}" type="doc">
      <dgm:prSet loTypeId="urn:microsoft.com/office/officeart/2005/8/layout/bList2" loCatId="list" qsTypeId="urn:microsoft.com/office/officeart/2005/8/quickstyle/simple1" qsCatId="simple" csTypeId="urn:microsoft.com/office/officeart/2005/8/colors/accent1_2" csCatId="accent1" phldr="1"/>
      <dgm:spPr/>
    </dgm:pt>
    <dgm:pt modelId="{1ED9ACB1-A867-4243-BB35-7EE690871A80}">
      <dgm:prSet phldrT="[Text]"/>
      <dgm:spPr/>
      <dgm:t>
        <a:bodyPr/>
        <a:lstStyle/>
        <a:p>
          <a:r>
            <a:rPr lang="en-US" dirty="0" smtClean="0"/>
            <a:t>John Smith</a:t>
          </a:r>
          <a:endParaRPr lang="en-US" dirty="0"/>
        </a:p>
      </dgm:t>
    </dgm:pt>
    <dgm:pt modelId="{1BA199BA-18F0-498A-AF03-F2D4998BECB2}" type="parTrans" cxnId="{B1FE6D04-C9D5-4523-8E51-5749527FB99F}">
      <dgm:prSet/>
      <dgm:spPr/>
      <dgm:t>
        <a:bodyPr/>
        <a:lstStyle/>
        <a:p>
          <a:endParaRPr lang="en-US"/>
        </a:p>
      </dgm:t>
    </dgm:pt>
    <dgm:pt modelId="{1649FC38-4B28-464B-A845-310CFB5784BF}" type="sibTrans" cxnId="{B1FE6D04-C9D5-4523-8E51-5749527FB99F}">
      <dgm:prSet/>
      <dgm:spPr/>
      <dgm:t>
        <a:bodyPr/>
        <a:lstStyle/>
        <a:p>
          <a:endParaRPr lang="en-US"/>
        </a:p>
      </dgm:t>
    </dgm:pt>
    <dgm:pt modelId="{03C10ABF-5369-448E-9F42-A76E2E766EE2}">
      <dgm:prSet phldrT="[Text]"/>
      <dgm:spPr/>
      <dgm:t>
        <a:bodyPr/>
        <a:lstStyle/>
        <a:p>
          <a:r>
            <a:rPr lang="en-US" dirty="0" smtClean="0"/>
            <a:t>Emily </a:t>
          </a:r>
          <a:r>
            <a:rPr lang="en-US" dirty="0" smtClean="0"/>
            <a:t>Piano</a:t>
          </a:r>
          <a:endParaRPr lang="en-US" dirty="0"/>
        </a:p>
      </dgm:t>
    </dgm:pt>
    <dgm:pt modelId="{79899E2E-814A-4696-9555-0D252785F744}" type="sibTrans" cxnId="{190C5CCB-0C23-4570-8033-793B7D851717}">
      <dgm:prSet/>
      <dgm:spPr/>
      <dgm:t>
        <a:bodyPr/>
        <a:lstStyle/>
        <a:p>
          <a:endParaRPr lang="en-US"/>
        </a:p>
      </dgm:t>
    </dgm:pt>
    <dgm:pt modelId="{1975502B-9C0A-4AB7-A1B6-3C52BC2AD846}" type="parTrans" cxnId="{190C5CCB-0C23-4570-8033-793B7D851717}">
      <dgm:prSet/>
      <dgm:spPr/>
      <dgm:t>
        <a:bodyPr/>
        <a:lstStyle/>
        <a:p>
          <a:endParaRPr lang="en-US"/>
        </a:p>
      </dgm:t>
    </dgm:pt>
    <dgm:pt modelId="{752A8A55-072A-4317-8B92-CBE9E1EF087F}">
      <dgm:prSet/>
      <dgm:spPr/>
      <dgm:t>
        <a:bodyPr/>
        <a:lstStyle/>
        <a:p>
          <a:r>
            <a:rPr lang="en-US" dirty="0" smtClean="0"/>
            <a:t>30 years old. He is married.</a:t>
          </a:r>
          <a:endParaRPr lang="en-US" dirty="0"/>
        </a:p>
      </dgm:t>
    </dgm:pt>
    <dgm:pt modelId="{A9AD8F36-6D87-4BDD-B2EB-4C75B12A2ACF}" type="parTrans" cxnId="{250C1282-65E9-40C0-988C-3A9A9986A057}">
      <dgm:prSet/>
      <dgm:spPr/>
      <dgm:t>
        <a:bodyPr/>
        <a:lstStyle/>
        <a:p>
          <a:endParaRPr lang="en-US"/>
        </a:p>
      </dgm:t>
    </dgm:pt>
    <dgm:pt modelId="{64764D08-018D-4846-864F-9F20119C0BD0}" type="sibTrans" cxnId="{250C1282-65E9-40C0-988C-3A9A9986A057}">
      <dgm:prSet/>
      <dgm:spPr/>
      <dgm:t>
        <a:bodyPr/>
        <a:lstStyle/>
        <a:p>
          <a:endParaRPr lang="en-US"/>
        </a:p>
      </dgm:t>
    </dgm:pt>
    <dgm:pt modelId="{C6B4B8B8-6369-4388-A655-7D13A13962F5}">
      <dgm:prSet/>
      <dgm:spPr/>
      <dgm:t>
        <a:bodyPr/>
        <a:lstStyle/>
        <a:p>
          <a:r>
            <a:rPr lang="en-US" dirty="0" smtClean="0"/>
            <a:t>Ivan has already been working for the company for 5 years as a Sales Manager. He travels a lot. That’s why mobile and notebook is always with him. He is very comfortable using the computer. He always upgrades the software (Windows 10). </a:t>
          </a:r>
          <a:endParaRPr lang="en-US" dirty="0"/>
        </a:p>
      </dgm:t>
    </dgm:pt>
    <dgm:pt modelId="{E0DC2336-81B6-4A25-893B-2788FC25C0AB}" type="parTrans" cxnId="{D11DE7FB-2345-4AA4-956D-71CA58B3343E}">
      <dgm:prSet/>
      <dgm:spPr/>
      <dgm:t>
        <a:bodyPr/>
        <a:lstStyle/>
        <a:p>
          <a:endParaRPr lang="en-US"/>
        </a:p>
      </dgm:t>
    </dgm:pt>
    <dgm:pt modelId="{E99B26C0-19BD-4926-8362-308CF62CFD4C}" type="sibTrans" cxnId="{D11DE7FB-2345-4AA4-956D-71CA58B3343E}">
      <dgm:prSet/>
      <dgm:spPr/>
      <dgm:t>
        <a:bodyPr/>
        <a:lstStyle/>
        <a:p>
          <a:endParaRPr lang="en-US"/>
        </a:p>
      </dgm:t>
    </dgm:pt>
    <dgm:pt modelId="{014821E1-DFCC-4C3E-B99A-28ADF1531917}">
      <dgm:prSet/>
      <dgm:spPr/>
      <dgm:t>
        <a:bodyPr/>
        <a:lstStyle/>
        <a:p>
          <a:r>
            <a:rPr lang="en-US" dirty="0" smtClean="0"/>
            <a:t>Company for which he works provides good insurance services. Taking into account his style of work he has to submit personal expenses on the portal using notebook without a mouse.</a:t>
          </a:r>
          <a:endParaRPr lang="en-US" dirty="0"/>
        </a:p>
      </dgm:t>
    </dgm:pt>
    <dgm:pt modelId="{50090A18-0A08-4378-ACC5-BC0259A8240F}" type="parTrans" cxnId="{2E273FDB-276B-48BA-9F41-7A9066B96276}">
      <dgm:prSet/>
      <dgm:spPr/>
      <dgm:t>
        <a:bodyPr/>
        <a:lstStyle/>
        <a:p>
          <a:endParaRPr lang="en-US"/>
        </a:p>
      </dgm:t>
    </dgm:pt>
    <dgm:pt modelId="{BB61CC36-64D2-4ADE-A77B-5E6061A35275}" type="sibTrans" cxnId="{2E273FDB-276B-48BA-9F41-7A9066B96276}">
      <dgm:prSet/>
      <dgm:spPr/>
      <dgm:t>
        <a:bodyPr/>
        <a:lstStyle/>
        <a:p>
          <a:endParaRPr lang="en-US"/>
        </a:p>
      </dgm:t>
    </dgm:pt>
    <dgm:pt modelId="{978DB08A-57FD-4117-A2DD-2216B255A8AD}">
      <dgm:prSet/>
      <dgm:spPr/>
      <dgm:t>
        <a:bodyPr/>
        <a:lstStyle/>
        <a:p>
          <a:r>
            <a:rPr lang="en-US" dirty="0" smtClean="0"/>
            <a:t>Ivan is a good at using keyboard for any purposes.</a:t>
          </a:r>
          <a:endParaRPr lang="en-US" dirty="0"/>
        </a:p>
      </dgm:t>
    </dgm:pt>
    <dgm:pt modelId="{21BDA04E-C9D6-4A99-899D-FA1A305CD662}" type="parTrans" cxnId="{3C189842-585A-4C17-B3EA-C06224FEFE74}">
      <dgm:prSet/>
      <dgm:spPr/>
      <dgm:t>
        <a:bodyPr/>
        <a:lstStyle/>
        <a:p>
          <a:endParaRPr lang="en-US"/>
        </a:p>
      </dgm:t>
    </dgm:pt>
    <dgm:pt modelId="{1C4FE1CD-E50D-41A2-9B66-D7D567FE64A9}" type="sibTrans" cxnId="{3C189842-585A-4C17-B3EA-C06224FEFE74}">
      <dgm:prSet/>
      <dgm:spPr/>
      <dgm:t>
        <a:bodyPr/>
        <a:lstStyle/>
        <a:p>
          <a:endParaRPr lang="en-US"/>
        </a:p>
      </dgm:t>
    </dgm:pt>
    <dgm:pt modelId="{12CE36E0-5F35-431B-A04B-9DE231CB8E82}">
      <dgm:prSet/>
      <dgm:spPr/>
      <dgm:t>
        <a:bodyPr/>
        <a:lstStyle/>
        <a:p>
          <a:r>
            <a:rPr lang="en-US" dirty="0" smtClean="0"/>
            <a:t>His goal: keyboard access should be to all features; keyboard navigation should be quick and easy; a consistent keyboard navigation model should be provided (i.e. based on basic keyboard navigation models)</a:t>
          </a:r>
          <a:endParaRPr lang="en-US" dirty="0"/>
        </a:p>
      </dgm:t>
    </dgm:pt>
    <dgm:pt modelId="{200B2252-B907-4705-BC74-5C411FE903A3}" type="parTrans" cxnId="{02E6A8D2-AE8F-47C0-B0DA-CBA2D9CCBACF}">
      <dgm:prSet/>
      <dgm:spPr/>
      <dgm:t>
        <a:bodyPr/>
        <a:lstStyle/>
        <a:p>
          <a:endParaRPr lang="en-US"/>
        </a:p>
      </dgm:t>
    </dgm:pt>
    <dgm:pt modelId="{0BC333CF-C289-4AAB-8CDF-9D8FB07E796D}" type="sibTrans" cxnId="{02E6A8D2-AE8F-47C0-B0DA-CBA2D9CCBACF}">
      <dgm:prSet/>
      <dgm:spPr/>
      <dgm:t>
        <a:bodyPr/>
        <a:lstStyle/>
        <a:p>
          <a:endParaRPr lang="en-US"/>
        </a:p>
      </dgm:t>
    </dgm:pt>
    <dgm:pt modelId="{9B58E1FD-C555-4299-9238-4409A07C800A}">
      <dgm:prSet/>
      <dgm:spPr/>
      <dgm:t>
        <a:bodyPr/>
        <a:lstStyle/>
        <a:p>
          <a:r>
            <a:rPr lang="en-US" dirty="0" smtClean="0"/>
            <a:t>26 years old. She is single. Lives with her parents but she wants to live alone.</a:t>
          </a:r>
          <a:endParaRPr lang="en-US" dirty="0"/>
        </a:p>
      </dgm:t>
    </dgm:pt>
    <dgm:pt modelId="{DCEE2DB1-A2D0-4315-868D-ECEAA0C0B0FF}" type="parTrans" cxnId="{51672667-236A-41D3-8917-0EFB331F97A0}">
      <dgm:prSet/>
      <dgm:spPr/>
      <dgm:t>
        <a:bodyPr/>
        <a:lstStyle/>
        <a:p>
          <a:endParaRPr lang="en-US"/>
        </a:p>
      </dgm:t>
    </dgm:pt>
    <dgm:pt modelId="{6C9BDFB0-6042-4066-BA87-E2BC15333296}" type="sibTrans" cxnId="{51672667-236A-41D3-8917-0EFB331F97A0}">
      <dgm:prSet/>
      <dgm:spPr/>
      <dgm:t>
        <a:bodyPr/>
        <a:lstStyle/>
        <a:p>
          <a:endParaRPr lang="en-US"/>
        </a:p>
      </dgm:t>
    </dgm:pt>
    <dgm:pt modelId="{658CE54C-8DB3-4DE3-9BED-7EAFC92B2DCC}">
      <dgm:prSet/>
      <dgm:spPr/>
      <dgm:t>
        <a:bodyPr/>
        <a:lstStyle/>
        <a:p>
          <a:r>
            <a:rPr lang="en-US" dirty="0" smtClean="0"/>
            <a:t>Since 5 years old she suffers from visual issues. </a:t>
          </a:r>
          <a:endParaRPr lang="en-US" dirty="0"/>
        </a:p>
      </dgm:t>
    </dgm:pt>
    <dgm:pt modelId="{375E374F-3D7B-4087-9B9E-3F0C788588CC}" type="parTrans" cxnId="{5F82FE0D-3166-4464-B105-46980B9FFEE8}">
      <dgm:prSet/>
      <dgm:spPr/>
      <dgm:t>
        <a:bodyPr/>
        <a:lstStyle/>
        <a:p>
          <a:endParaRPr lang="en-US"/>
        </a:p>
      </dgm:t>
    </dgm:pt>
    <dgm:pt modelId="{B5BC32BF-5539-41B9-9457-E1A88C4E8E9F}" type="sibTrans" cxnId="{5F82FE0D-3166-4464-B105-46980B9FFEE8}">
      <dgm:prSet/>
      <dgm:spPr/>
      <dgm:t>
        <a:bodyPr/>
        <a:lstStyle/>
        <a:p>
          <a:endParaRPr lang="en-US"/>
        </a:p>
      </dgm:t>
    </dgm:pt>
    <dgm:pt modelId="{8FCE139E-C193-41EB-BA44-C091A107EE6C}">
      <dgm:prSet/>
      <dgm:spPr/>
      <dgm:t>
        <a:bodyPr/>
        <a:lstStyle/>
        <a:p>
          <a:endParaRPr lang="en-US" dirty="0"/>
        </a:p>
      </dgm:t>
    </dgm:pt>
    <dgm:pt modelId="{1A6DB0D1-EEDD-4593-8698-763E5101651B}" type="parTrans" cxnId="{7FA45386-40A4-4F37-9F9A-63478388DA74}">
      <dgm:prSet/>
      <dgm:spPr/>
      <dgm:t>
        <a:bodyPr/>
        <a:lstStyle/>
        <a:p>
          <a:endParaRPr lang="en-US"/>
        </a:p>
      </dgm:t>
    </dgm:pt>
    <dgm:pt modelId="{BF2AAEC5-69B2-4797-8266-B976EF9228AD}" type="sibTrans" cxnId="{7FA45386-40A4-4F37-9F9A-63478388DA74}">
      <dgm:prSet/>
      <dgm:spPr/>
      <dgm:t>
        <a:bodyPr/>
        <a:lstStyle/>
        <a:p>
          <a:endParaRPr lang="en-US"/>
        </a:p>
      </dgm:t>
    </dgm:pt>
    <dgm:pt modelId="{73179064-25F3-4EDC-B56F-6B37BEF0AB2A}">
      <dgm:prSet/>
      <dgm:spPr/>
      <dgm:t>
        <a:bodyPr/>
        <a:lstStyle/>
        <a:p>
          <a:r>
            <a:rPr lang="en-US" dirty="0" smtClean="0"/>
            <a:t>She is a student in Ohio State University. She dreams to become a musician. </a:t>
          </a:r>
          <a:endParaRPr lang="en-US" dirty="0"/>
        </a:p>
      </dgm:t>
    </dgm:pt>
    <dgm:pt modelId="{1A555657-E895-42EF-A472-5DDEA875EA1D}" type="parTrans" cxnId="{6E3A4BC1-B12B-4981-B06C-1543257076CD}">
      <dgm:prSet/>
      <dgm:spPr/>
      <dgm:t>
        <a:bodyPr/>
        <a:lstStyle/>
        <a:p>
          <a:endParaRPr lang="en-US"/>
        </a:p>
      </dgm:t>
    </dgm:pt>
    <dgm:pt modelId="{01B1D89E-A082-4F35-8387-13E9106ECB80}" type="sibTrans" cxnId="{6E3A4BC1-B12B-4981-B06C-1543257076CD}">
      <dgm:prSet/>
      <dgm:spPr/>
      <dgm:t>
        <a:bodyPr/>
        <a:lstStyle/>
        <a:p>
          <a:endParaRPr lang="en-US"/>
        </a:p>
      </dgm:t>
    </dgm:pt>
    <dgm:pt modelId="{0D797AFE-1A5D-4A70-99F8-80A6AB68AE7F}">
      <dgm:prSet/>
      <dgm:spPr/>
      <dgm:t>
        <a:bodyPr/>
        <a:lstStyle/>
        <a:p>
          <a:r>
            <a:rPr lang="en-US" dirty="0" smtClean="0"/>
            <a:t>She used to doing the following actions: pay taxes via internet banking, listening music online, takes online courses.</a:t>
          </a:r>
          <a:endParaRPr lang="en-US" dirty="0"/>
        </a:p>
      </dgm:t>
    </dgm:pt>
    <dgm:pt modelId="{EA850B81-7B9F-4677-BC9B-804DE62E9C84}" type="parTrans" cxnId="{F3858DFE-0F49-45BA-8E6C-ED5763D2E779}">
      <dgm:prSet/>
      <dgm:spPr/>
      <dgm:t>
        <a:bodyPr/>
        <a:lstStyle/>
        <a:p>
          <a:endParaRPr lang="en-US"/>
        </a:p>
      </dgm:t>
    </dgm:pt>
    <dgm:pt modelId="{538E9E6A-8AB8-4E69-9B84-254369DBA0CB}" type="sibTrans" cxnId="{F3858DFE-0F49-45BA-8E6C-ED5763D2E779}">
      <dgm:prSet/>
      <dgm:spPr/>
      <dgm:t>
        <a:bodyPr/>
        <a:lstStyle/>
        <a:p>
          <a:endParaRPr lang="en-US"/>
        </a:p>
      </dgm:t>
    </dgm:pt>
    <dgm:pt modelId="{557EBB1A-1110-4034-95CD-678D7B0ACED5}">
      <dgm:prSet/>
      <dgm:spPr/>
      <dgm:t>
        <a:bodyPr/>
        <a:lstStyle/>
        <a:p>
          <a:r>
            <a:rPr lang="en-US" dirty="0" smtClean="0"/>
            <a:t>She uses screen readers for search purposes. </a:t>
          </a:r>
          <a:endParaRPr lang="en-US" dirty="0"/>
        </a:p>
      </dgm:t>
    </dgm:pt>
    <dgm:pt modelId="{E32B9137-E551-457C-B031-C6B0DA391DE4}" type="parTrans" cxnId="{538BBF02-ED3A-46ED-AC60-43EBBA86371F}">
      <dgm:prSet/>
      <dgm:spPr/>
      <dgm:t>
        <a:bodyPr/>
        <a:lstStyle/>
        <a:p>
          <a:endParaRPr lang="en-US"/>
        </a:p>
      </dgm:t>
    </dgm:pt>
    <dgm:pt modelId="{250D032A-07CA-4CBB-A18B-1E9230509010}" type="sibTrans" cxnId="{538BBF02-ED3A-46ED-AC60-43EBBA86371F}">
      <dgm:prSet/>
      <dgm:spPr/>
      <dgm:t>
        <a:bodyPr/>
        <a:lstStyle/>
        <a:p>
          <a:endParaRPr lang="en-US"/>
        </a:p>
      </dgm:t>
    </dgm:pt>
    <dgm:pt modelId="{5E2F98A8-53BF-4A64-867D-B6A148FE09FA}">
      <dgm:prSet/>
      <dgm:spPr/>
      <dgm:t>
        <a:bodyPr/>
        <a:lstStyle/>
        <a:p>
          <a:r>
            <a:rPr lang="en-US" dirty="0" smtClean="0"/>
            <a:t>Her goal: to be able to file insurance claims without any assistance, to fully understand used terminology to avoid any mistakes. To have the ability to easily navigate across the portal, understand where she is on the site.</a:t>
          </a:r>
          <a:endParaRPr lang="en-US" dirty="0"/>
        </a:p>
      </dgm:t>
    </dgm:pt>
    <dgm:pt modelId="{BB4E0435-FB51-45A9-A04F-B2154E6AD421}" type="parTrans" cxnId="{4A7E0AAB-AE00-4E78-AFC0-A37DC6AC6331}">
      <dgm:prSet/>
      <dgm:spPr/>
      <dgm:t>
        <a:bodyPr/>
        <a:lstStyle/>
        <a:p>
          <a:endParaRPr lang="en-US"/>
        </a:p>
      </dgm:t>
    </dgm:pt>
    <dgm:pt modelId="{39422298-0A3C-41BA-9EBD-D157BF41A8D1}" type="sibTrans" cxnId="{4A7E0AAB-AE00-4E78-AFC0-A37DC6AC6331}">
      <dgm:prSet/>
      <dgm:spPr/>
      <dgm:t>
        <a:bodyPr/>
        <a:lstStyle/>
        <a:p>
          <a:endParaRPr lang="en-US"/>
        </a:p>
      </dgm:t>
    </dgm:pt>
    <dgm:pt modelId="{17B68825-2D06-4685-9D7E-0A09D0EF23FA}">
      <dgm:prSet/>
      <dgm:spPr/>
      <dgm:t>
        <a:bodyPr/>
        <a:lstStyle/>
        <a:p>
          <a:r>
            <a:rPr lang="en-US" dirty="0" smtClean="0"/>
            <a:t>He is very comfortable using the computer.</a:t>
          </a:r>
          <a:endParaRPr lang="en-US" dirty="0"/>
        </a:p>
      </dgm:t>
    </dgm:pt>
    <dgm:pt modelId="{35A2B7B7-4F55-4948-9B3C-17F4B6DA5BB6}" type="parTrans" cxnId="{2BEA1012-A892-43BD-94B1-975B60D786B2}">
      <dgm:prSet/>
      <dgm:spPr/>
      <dgm:t>
        <a:bodyPr/>
        <a:lstStyle/>
        <a:p>
          <a:endParaRPr lang="en-US"/>
        </a:p>
      </dgm:t>
    </dgm:pt>
    <dgm:pt modelId="{96EA7C37-930C-44AC-8FC1-236585C7A54C}" type="sibTrans" cxnId="{2BEA1012-A892-43BD-94B1-975B60D786B2}">
      <dgm:prSet/>
      <dgm:spPr/>
      <dgm:t>
        <a:bodyPr/>
        <a:lstStyle/>
        <a:p>
          <a:endParaRPr lang="en-US"/>
        </a:p>
      </dgm:t>
    </dgm:pt>
    <dgm:pt modelId="{CA444D0B-F91C-4EA8-A863-AA0AF27AA3EE}" type="pres">
      <dgm:prSet presAssocID="{6EFC27FF-98DF-45B3-A5B3-A29FD49DE51F}" presName="diagram" presStyleCnt="0">
        <dgm:presLayoutVars>
          <dgm:dir/>
          <dgm:animLvl val="lvl"/>
          <dgm:resizeHandles val="exact"/>
        </dgm:presLayoutVars>
      </dgm:prSet>
      <dgm:spPr/>
    </dgm:pt>
    <dgm:pt modelId="{7B44F705-60BE-4282-89A0-D143F6D1AAEA}" type="pres">
      <dgm:prSet presAssocID="{1ED9ACB1-A867-4243-BB35-7EE690871A80}" presName="compNode" presStyleCnt="0"/>
      <dgm:spPr/>
    </dgm:pt>
    <dgm:pt modelId="{5FD67E3A-49D5-4F93-A3F6-CBB32432D672}" type="pres">
      <dgm:prSet presAssocID="{1ED9ACB1-A867-4243-BB35-7EE690871A80}" presName="childRect" presStyleLbl="bgAcc1" presStyleIdx="0" presStyleCnt="2">
        <dgm:presLayoutVars>
          <dgm:bulletEnabled val="1"/>
        </dgm:presLayoutVars>
      </dgm:prSet>
      <dgm:spPr/>
      <dgm:t>
        <a:bodyPr/>
        <a:lstStyle/>
        <a:p>
          <a:endParaRPr lang="en-US"/>
        </a:p>
      </dgm:t>
    </dgm:pt>
    <dgm:pt modelId="{7E54A54B-4B1B-48C3-B3CC-F4DDB6695FF6}" type="pres">
      <dgm:prSet presAssocID="{1ED9ACB1-A867-4243-BB35-7EE690871A80}" presName="parentText" presStyleLbl="node1" presStyleIdx="0" presStyleCnt="0">
        <dgm:presLayoutVars>
          <dgm:chMax val="0"/>
          <dgm:bulletEnabled val="1"/>
        </dgm:presLayoutVars>
      </dgm:prSet>
      <dgm:spPr/>
      <dgm:t>
        <a:bodyPr/>
        <a:lstStyle/>
        <a:p>
          <a:endParaRPr lang="en-US"/>
        </a:p>
      </dgm:t>
    </dgm:pt>
    <dgm:pt modelId="{03779097-61ED-4265-A36D-DC996BC40A86}" type="pres">
      <dgm:prSet presAssocID="{1ED9ACB1-A867-4243-BB35-7EE690871A80}" presName="parentRect" presStyleLbl="alignNode1" presStyleIdx="0" presStyleCnt="2"/>
      <dgm:spPr/>
      <dgm:t>
        <a:bodyPr/>
        <a:lstStyle/>
        <a:p>
          <a:endParaRPr lang="en-US"/>
        </a:p>
      </dgm:t>
    </dgm:pt>
    <dgm:pt modelId="{89C52210-324E-4C57-B19B-B5D0E2AC6F69}" type="pres">
      <dgm:prSet presAssocID="{1ED9ACB1-A867-4243-BB35-7EE690871A80}" presName="adorn" presStyleLbl="fgAccFollowNode1" presStyleIdx="0" presStyleCnt="2"/>
      <dgm:spPr>
        <a:blipFill>
          <a:blip xmlns:r="http://schemas.openxmlformats.org/officeDocument/2006/relationships" r:embed="rId1">
            <a:extLst>
              <a:ext uri="{28A0092B-C50C-407E-A947-70E740481C1C}">
                <a14:useLocalDpi xmlns:a14="http://schemas.microsoft.com/office/drawing/2010/main" val="0"/>
              </a:ext>
            </a:extLst>
          </a:blip>
          <a:srcRect/>
          <a:stretch>
            <a:fillRect t="-9000" b="-9000"/>
          </a:stretch>
        </a:blipFill>
      </dgm:spPr>
    </dgm:pt>
    <dgm:pt modelId="{38A78E08-6F4D-4205-A7B5-D678A6A7974A}" type="pres">
      <dgm:prSet presAssocID="{1649FC38-4B28-464B-A845-310CFB5784BF}" presName="sibTrans" presStyleLbl="sibTrans2D1" presStyleIdx="0" presStyleCnt="0"/>
      <dgm:spPr/>
      <dgm:t>
        <a:bodyPr/>
        <a:lstStyle/>
        <a:p>
          <a:endParaRPr lang="en-US"/>
        </a:p>
      </dgm:t>
    </dgm:pt>
    <dgm:pt modelId="{36C08C92-6751-4E9B-AFED-540EB0E67C81}" type="pres">
      <dgm:prSet presAssocID="{03C10ABF-5369-448E-9F42-A76E2E766EE2}" presName="compNode" presStyleCnt="0"/>
      <dgm:spPr/>
    </dgm:pt>
    <dgm:pt modelId="{E49E34A2-4DF6-4D13-87F6-286FA7AC8209}" type="pres">
      <dgm:prSet presAssocID="{03C10ABF-5369-448E-9F42-A76E2E766EE2}" presName="childRect" presStyleLbl="bgAcc1" presStyleIdx="1" presStyleCnt="2">
        <dgm:presLayoutVars>
          <dgm:bulletEnabled val="1"/>
        </dgm:presLayoutVars>
      </dgm:prSet>
      <dgm:spPr/>
      <dgm:t>
        <a:bodyPr/>
        <a:lstStyle/>
        <a:p>
          <a:endParaRPr lang="en-US"/>
        </a:p>
      </dgm:t>
    </dgm:pt>
    <dgm:pt modelId="{3BC649DE-8C4C-41D6-8AFD-C25B5259F704}" type="pres">
      <dgm:prSet presAssocID="{03C10ABF-5369-448E-9F42-A76E2E766EE2}" presName="parentText" presStyleLbl="node1" presStyleIdx="0" presStyleCnt="0">
        <dgm:presLayoutVars>
          <dgm:chMax val="0"/>
          <dgm:bulletEnabled val="1"/>
        </dgm:presLayoutVars>
      </dgm:prSet>
      <dgm:spPr/>
      <dgm:t>
        <a:bodyPr/>
        <a:lstStyle/>
        <a:p>
          <a:endParaRPr lang="en-US"/>
        </a:p>
      </dgm:t>
    </dgm:pt>
    <dgm:pt modelId="{B2E9AD61-7149-4C66-9DA1-61E6EE509E43}" type="pres">
      <dgm:prSet presAssocID="{03C10ABF-5369-448E-9F42-A76E2E766EE2}" presName="parentRect" presStyleLbl="alignNode1" presStyleIdx="1" presStyleCnt="2"/>
      <dgm:spPr/>
      <dgm:t>
        <a:bodyPr/>
        <a:lstStyle/>
        <a:p>
          <a:endParaRPr lang="en-US"/>
        </a:p>
      </dgm:t>
    </dgm:pt>
    <dgm:pt modelId="{A7602DF7-236D-461D-9C1D-2EB657EB557D}" type="pres">
      <dgm:prSet presAssocID="{03C10ABF-5369-448E-9F42-A76E2E766EE2}" presName="adorn" presStyleLbl="fgAccFollowNode1" presStyleIdx="1" presStyleCnt="2"/>
      <dgm:spPr>
        <a:blipFill>
          <a:blip xmlns:r="http://schemas.openxmlformats.org/officeDocument/2006/relationships" r:embed="rId2" cstate="print">
            <a:extLst>
              <a:ext uri="{28A0092B-C50C-407E-A947-70E740481C1C}">
                <a14:useLocalDpi xmlns:a14="http://schemas.microsoft.com/office/drawing/2010/main" val="0"/>
              </a:ext>
            </a:extLst>
          </a:blip>
          <a:srcRect/>
          <a:stretch>
            <a:fillRect t="-6000" b="-6000"/>
          </a:stretch>
        </a:blipFill>
      </dgm:spPr>
    </dgm:pt>
  </dgm:ptLst>
  <dgm:cxnLst>
    <dgm:cxn modelId="{3C189842-585A-4C17-B3EA-C06224FEFE74}" srcId="{1ED9ACB1-A867-4243-BB35-7EE690871A80}" destId="{978DB08A-57FD-4117-A2DD-2216B255A8AD}" srcOrd="3" destOrd="0" parTransId="{21BDA04E-C9D6-4A99-899D-FA1A305CD662}" sibTransId="{1C4FE1CD-E50D-41A2-9B66-D7D567FE64A9}"/>
    <dgm:cxn modelId="{ACDE8C60-7090-43CB-B18B-7C651AE8A86C}" type="presOf" srcId="{C6B4B8B8-6369-4388-A655-7D13A13962F5}" destId="{5FD67E3A-49D5-4F93-A3F6-CBB32432D672}" srcOrd="0" destOrd="1" presId="urn:microsoft.com/office/officeart/2005/8/layout/bList2"/>
    <dgm:cxn modelId="{F3ACA9CE-D118-4EB5-AC9F-54600F90EDC9}" type="presOf" srcId="{5E2F98A8-53BF-4A64-867D-B6A148FE09FA}" destId="{E49E34A2-4DF6-4D13-87F6-286FA7AC8209}" srcOrd="0" destOrd="6" presId="urn:microsoft.com/office/officeart/2005/8/layout/bList2"/>
    <dgm:cxn modelId="{02E6A8D2-AE8F-47C0-B0DA-CBA2D9CCBACF}" srcId="{1ED9ACB1-A867-4243-BB35-7EE690871A80}" destId="{12CE36E0-5F35-431B-A04B-9DE231CB8E82}" srcOrd="4" destOrd="0" parTransId="{200B2252-B907-4705-BC74-5C411FE903A3}" sibTransId="{0BC333CF-C289-4AAB-8CDF-9D8FB07E796D}"/>
    <dgm:cxn modelId="{336F4735-A286-4533-A16F-9F913A4CEF14}" type="presOf" srcId="{014821E1-DFCC-4C3E-B99A-28ADF1531917}" destId="{5FD67E3A-49D5-4F93-A3F6-CBB32432D672}" srcOrd="0" destOrd="2" presId="urn:microsoft.com/office/officeart/2005/8/layout/bList2"/>
    <dgm:cxn modelId="{F3858DFE-0F49-45BA-8E6C-ED5763D2E779}" srcId="{03C10ABF-5369-448E-9F42-A76E2E766EE2}" destId="{0D797AFE-1A5D-4A70-99F8-80A6AB68AE7F}" srcOrd="5" destOrd="0" parTransId="{EA850B81-7B9F-4677-BC9B-804DE62E9C84}" sibTransId="{538E9E6A-8AB8-4E69-9B84-254369DBA0CB}"/>
    <dgm:cxn modelId="{5F82FE0D-3166-4464-B105-46980B9FFEE8}" srcId="{03C10ABF-5369-448E-9F42-A76E2E766EE2}" destId="{658CE54C-8DB3-4DE3-9BED-7EAFC92B2DCC}" srcOrd="1" destOrd="0" parTransId="{375E374F-3D7B-4087-9B9E-3F0C788588CC}" sibTransId="{B5BC32BF-5539-41B9-9457-E1A88C4E8E9F}"/>
    <dgm:cxn modelId="{4ABAA9FA-391D-4C77-B7B8-5CC1FAE2CFCC}" type="presOf" srcId="{1649FC38-4B28-464B-A845-310CFB5784BF}" destId="{38A78E08-6F4D-4205-A7B5-D678A6A7974A}" srcOrd="0" destOrd="0" presId="urn:microsoft.com/office/officeart/2005/8/layout/bList2"/>
    <dgm:cxn modelId="{F95E8FE5-3B29-43DF-8A91-D3FBC3864065}" type="presOf" srcId="{557EBB1A-1110-4034-95CD-678D7B0ACED5}" destId="{E49E34A2-4DF6-4D13-87F6-286FA7AC8209}" srcOrd="0" destOrd="4" presId="urn:microsoft.com/office/officeart/2005/8/layout/bList2"/>
    <dgm:cxn modelId="{4A7E0AAB-AE00-4E78-AFC0-A37DC6AC6331}" srcId="{03C10ABF-5369-448E-9F42-A76E2E766EE2}" destId="{5E2F98A8-53BF-4A64-867D-B6A148FE09FA}" srcOrd="6" destOrd="0" parTransId="{BB4E0435-FB51-45A9-A04F-B2154E6AD421}" sibTransId="{39422298-0A3C-41BA-9EBD-D157BF41A8D1}"/>
    <dgm:cxn modelId="{208C059A-22E8-4159-BA57-2E7F6AEBDD25}" type="presOf" srcId="{12CE36E0-5F35-431B-A04B-9DE231CB8E82}" destId="{5FD67E3A-49D5-4F93-A3F6-CBB32432D672}" srcOrd="0" destOrd="4" presId="urn:microsoft.com/office/officeart/2005/8/layout/bList2"/>
    <dgm:cxn modelId="{65D26BDF-89DB-4E23-AE48-F1C0F998B520}" type="presOf" srcId="{978DB08A-57FD-4117-A2DD-2216B255A8AD}" destId="{5FD67E3A-49D5-4F93-A3F6-CBB32432D672}" srcOrd="0" destOrd="3" presId="urn:microsoft.com/office/officeart/2005/8/layout/bList2"/>
    <dgm:cxn modelId="{727DA739-9C49-438D-B28F-5D3BD19C2E37}" type="presOf" srcId="{8FCE139E-C193-41EB-BA44-C091A107EE6C}" destId="{E49E34A2-4DF6-4D13-87F6-286FA7AC8209}" srcOrd="0" destOrd="7" presId="urn:microsoft.com/office/officeart/2005/8/layout/bList2"/>
    <dgm:cxn modelId="{538BBF02-ED3A-46ED-AC60-43EBBA86371F}" srcId="{03C10ABF-5369-448E-9F42-A76E2E766EE2}" destId="{557EBB1A-1110-4034-95CD-678D7B0ACED5}" srcOrd="4" destOrd="0" parTransId="{E32B9137-E551-457C-B031-C6B0DA391DE4}" sibTransId="{250D032A-07CA-4CBB-A18B-1E9230509010}"/>
    <dgm:cxn modelId="{C93A7776-A036-47B4-9A2A-FCCB2CAE19DA}" type="presOf" srcId="{17B68825-2D06-4685-9D7E-0A09D0EF23FA}" destId="{E49E34A2-4DF6-4D13-87F6-286FA7AC8209}" srcOrd="0" destOrd="3" presId="urn:microsoft.com/office/officeart/2005/8/layout/bList2"/>
    <dgm:cxn modelId="{B1FE6D04-C9D5-4523-8E51-5749527FB99F}" srcId="{6EFC27FF-98DF-45B3-A5B3-A29FD49DE51F}" destId="{1ED9ACB1-A867-4243-BB35-7EE690871A80}" srcOrd="0" destOrd="0" parTransId="{1BA199BA-18F0-498A-AF03-F2D4998BECB2}" sibTransId="{1649FC38-4B28-464B-A845-310CFB5784BF}"/>
    <dgm:cxn modelId="{D11DE7FB-2345-4AA4-956D-71CA58B3343E}" srcId="{1ED9ACB1-A867-4243-BB35-7EE690871A80}" destId="{C6B4B8B8-6369-4388-A655-7D13A13962F5}" srcOrd="1" destOrd="0" parTransId="{E0DC2336-81B6-4A25-893B-2788FC25C0AB}" sibTransId="{E99B26C0-19BD-4926-8362-308CF62CFD4C}"/>
    <dgm:cxn modelId="{4C4AC8DB-C2FB-4AAD-8BE9-7469377227DA}" type="presOf" srcId="{0D797AFE-1A5D-4A70-99F8-80A6AB68AE7F}" destId="{E49E34A2-4DF6-4D13-87F6-286FA7AC8209}" srcOrd="0" destOrd="5" presId="urn:microsoft.com/office/officeart/2005/8/layout/bList2"/>
    <dgm:cxn modelId="{6E3A4BC1-B12B-4981-B06C-1543257076CD}" srcId="{03C10ABF-5369-448E-9F42-A76E2E766EE2}" destId="{73179064-25F3-4EDC-B56F-6B37BEF0AB2A}" srcOrd="2" destOrd="0" parTransId="{1A555657-E895-42EF-A472-5DDEA875EA1D}" sibTransId="{01B1D89E-A082-4F35-8387-13E9106ECB80}"/>
    <dgm:cxn modelId="{2E273FDB-276B-48BA-9F41-7A9066B96276}" srcId="{1ED9ACB1-A867-4243-BB35-7EE690871A80}" destId="{014821E1-DFCC-4C3E-B99A-28ADF1531917}" srcOrd="2" destOrd="0" parTransId="{50090A18-0A08-4378-ACC5-BC0259A8240F}" sibTransId="{BB61CC36-64D2-4ADE-A77B-5E6061A35275}"/>
    <dgm:cxn modelId="{250C1282-65E9-40C0-988C-3A9A9986A057}" srcId="{1ED9ACB1-A867-4243-BB35-7EE690871A80}" destId="{752A8A55-072A-4317-8B92-CBE9E1EF087F}" srcOrd="0" destOrd="0" parTransId="{A9AD8F36-6D87-4BDD-B2EB-4C75B12A2ACF}" sibTransId="{64764D08-018D-4846-864F-9F20119C0BD0}"/>
    <dgm:cxn modelId="{190C5CCB-0C23-4570-8033-793B7D851717}" srcId="{6EFC27FF-98DF-45B3-A5B3-A29FD49DE51F}" destId="{03C10ABF-5369-448E-9F42-A76E2E766EE2}" srcOrd="1" destOrd="0" parTransId="{1975502B-9C0A-4AB7-A1B6-3C52BC2AD846}" sibTransId="{79899E2E-814A-4696-9555-0D252785F744}"/>
    <dgm:cxn modelId="{7F2BFAB6-52A9-404C-AFD4-1AA40EB54AEC}" type="presOf" srcId="{752A8A55-072A-4317-8B92-CBE9E1EF087F}" destId="{5FD67E3A-49D5-4F93-A3F6-CBB32432D672}" srcOrd="0" destOrd="0" presId="urn:microsoft.com/office/officeart/2005/8/layout/bList2"/>
    <dgm:cxn modelId="{927E5AFA-6036-4F1A-A2E7-9F3C6AC61268}" type="presOf" srcId="{73179064-25F3-4EDC-B56F-6B37BEF0AB2A}" destId="{E49E34A2-4DF6-4D13-87F6-286FA7AC8209}" srcOrd="0" destOrd="2" presId="urn:microsoft.com/office/officeart/2005/8/layout/bList2"/>
    <dgm:cxn modelId="{1C5666ED-E631-47DD-A373-5699EC176819}" type="presOf" srcId="{1ED9ACB1-A867-4243-BB35-7EE690871A80}" destId="{7E54A54B-4B1B-48C3-B3CC-F4DDB6695FF6}" srcOrd="0" destOrd="0" presId="urn:microsoft.com/office/officeart/2005/8/layout/bList2"/>
    <dgm:cxn modelId="{623C346F-348F-4638-BA35-AE29B977D0B5}" type="presOf" srcId="{03C10ABF-5369-448E-9F42-A76E2E766EE2}" destId="{3BC649DE-8C4C-41D6-8AFD-C25B5259F704}" srcOrd="0" destOrd="0" presId="urn:microsoft.com/office/officeart/2005/8/layout/bList2"/>
    <dgm:cxn modelId="{41F8016D-4578-44B3-AFE3-7AD714B58AF9}" type="presOf" srcId="{9B58E1FD-C555-4299-9238-4409A07C800A}" destId="{E49E34A2-4DF6-4D13-87F6-286FA7AC8209}" srcOrd="0" destOrd="0" presId="urn:microsoft.com/office/officeart/2005/8/layout/bList2"/>
    <dgm:cxn modelId="{27EA9037-3E64-41A0-90C9-7972A0525572}" type="presOf" srcId="{658CE54C-8DB3-4DE3-9BED-7EAFC92B2DCC}" destId="{E49E34A2-4DF6-4D13-87F6-286FA7AC8209}" srcOrd="0" destOrd="1" presId="urn:microsoft.com/office/officeart/2005/8/layout/bList2"/>
    <dgm:cxn modelId="{453584E3-6416-47DF-9170-6BAA729C6BF4}" type="presOf" srcId="{1ED9ACB1-A867-4243-BB35-7EE690871A80}" destId="{03779097-61ED-4265-A36D-DC996BC40A86}" srcOrd="1" destOrd="0" presId="urn:microsoft.com/office/officeart/2005/8/layout/bList2"/>
    <dgm:cxn modelId="{F1133504-9971-4696-9E85-06A1C165ABF1}" type="presOf" srcId="{03C10ABF-5369-448E-9F42-A76E2E766EE2}" destId="{B2E9AD61-7149-4C66-9DA1-61E6EE509E43}" srcOrd="1" destOrd="0" presId="urn:microsoft.com/office/officeart/2005/8/layout/bList2"/>
    <dgm:cxn modelId="{7FA45386-40A4-4F37-9F9A-63478388DA74}" srcId="{03C10ABF-5369-448E-9F42-A76E2E766EE2}" destId="{8FCE139E-C193-41EB-BA44-C091A107EE6C}" srcOrd="7" destOrd="0" parTransId="{1A6DB0D1-EEDD-4593-8698-763E5101651B}" sibTransId="{BF2AAEC5-69B2-4797-8266-B976EF9228AD}"/>
    <dgm:cxn modelId="{F58B1C88-B802-4E39-B5AC-F6E189C686FA}" type="presOf" srcId="{6EFC27FF-98DF-45B3-A5B3-A29FD49DE51F}" destId="{CA444D0B-F91C-4EA8-A863-AA0AF27AA3EE}" srcOrd="0" destOrd="0" presId="urn:microsoft.com/office/officeart/2005/8/layout/bList2"/>
    <dgm:cxn modelId="{2BEA1012-A892-43BD-94B1-975B60D786B2}" srcId="{03C10ABF-5369-448E-9F42-A76E2E766EE2}" destId="{17B68825-2D06-4685-9D7E-0A09D0EF23FA}" srcOrd="3" destOrd="0" parTransId="{35A2B7B7-4F55-4948-9B3C-17F4B6DA5BB6}" sibTransId="{96EA7C37-930C-44AC-8FC1-236585C7A54C}"/>
    <dgm:cxn modelId="{51672667-236A-41D3-8917-0EFB331F97A0}" srcId="{03C10ABF-5369-448E-9F42-A76E2E766EE2}" destId="{9B58E1FD-C555-4299-9238-4409A07C800A}" srcOrd="0" destOrd="0" parTransId="{DCEE2DB1-A2D0-4315-868D-ECEAA0C0B0FF}" sibTransId="{6C9BDFB0-6042-4066-BA87-E2BC15333296}"/>
    <dgm:cxn modelId="{3EA032AF-27B5-425E-8A59-DF2564770302}" type="presParOf" srcId="{CA444D0B-F91C-4EA8-A863-AA0AF27AA3EE}" destId="{7B44F705-60BE-4282-89A0-D143F6D1AAEA}" srcOrd="0" destOrd="0" presId="urn:microsoft.com/office/officeart/2005/8/layout/bList2"/>
    <dgm:cxn modelId="{024EED9F-06D0-461A-8538-202F226B90FB}" type="presParOf" srcId="{7B44F705-60BE-4282-89A0-D143F6D1AAEA}" destId="{5FD67E3A-49D5-4F93-A3F6-CBB32432D672}" srcOrd="0" destOrd="0" presId="urn:microsoft.com/office/officeart/2005/8/layout/bList2"/>
    <dgm:cxn modelId="{484D66AE-261B-41AC-9137-B2CBD0812372}" type="presParOf" srcId="{7B44F705-60BE-4282-89A0-D143F6D1AAEA}" destId="{7E54A54B-4B1B-48C3-B3CC-F4DDB6695FF6}" srcOrd="1" destOrd="0" presId="urn:microsoft.com/office/officeart/2005/8/layout/bList2"/>
    <dgm:cxn modelId="{2EB5F6F3-D6E4-4B69-9B91-B1EA6893D6F0}" type="presParOf" srcId="{7B44F705-60BE-4282-89A0-D143F6D1AAEA}" destId="{03779097-61ED-4265-A36D-DC996BC40A86}" srcOrd="2" destOrd="0" presId="urn:microsoft.com/office/officeart/2005/8/layout/bList2"/>
    <dgm:cxn modelId="{691C1D6C-4996-4DC0-A4C9-ED4DB6A84E92}" type="presParOf" srcId="{7B44F705-60BE-4282-89A0-D143F6D1AAEA}" destId="{89C52210-324E-4C57-B19B-B5D0E2AC6F69}" srcOrd="3" destOrd="0" presId="urn:microsoft.com/office/officeart/2005/8/layout/bList2"/>
    <dgm:cxn modelId="{6BC70142-8B87-4DBE-B75B-6D86005923BD}" type="presParOf" srcId="{CA444D0B-F91C-4EA8-A863-AA0AF27AA3EE}" destId="{38A78E08-6F4D-4205-A7B5-D678A6A7974A}" srcOrd="1" destOrd="0" presId="urn:microsoft.com/office/officeart/2005/8/layout/bList2"/>
    <dgm:cxn modelId="{C9078ACF-E5F6-4EEF-9488-92B762783A42}" type="presParOf" srcId="{CA444D0B-F91C-4EA8-A863-AA0AF27AA3EE}" destId="{36C08C92-6751-4E9B-AFED-540EB0E67C81}" srcOrd="2" destOrd="0" presId="urn:microsoft.com/office/officeart/2005/8/layout/bList2"/>
    <dgm:cxn modelId="{F9998BF5-BC68-4BB8-8042-1AFBAD63459A}" type="presParOf" srcId="{36C08C92-6751-4E9B-AFED-540EB0E67C81}" destId="{E49E34A2-4DF6-4D13-87F6-286FA7AC8209}" srcOrd="0" destOrd="0" presId="urn:microsoft.com/office/officeart/2005/8/layout/bList2"/>
    <dgm:cxn modelId="{26274889-73F2-442C-9240-84F611912F89}" type="presParOf" srcId="{36C08C92-6751-4E9B-AFED-540EB0E67C81}" destId="{3BC649DE-8C4C-41D6-8AFD-C25B5259F704}" srcOrd="1" destOrd="0" presId="urn:microsoft.com/office/officeart/2005/8/layout/bList2"/>
    <dgm:cxn modelId="{B51F2899-A9CB-459F-8D61-1511080D4DD3}" type="presParOf" srcId="{36C08C92-6751-4E9B-AFED-540EB0E67C81}" destId="{B2E9AD61-7149-4C66-9DA1-61E6EE509E43}" srcOrd="2" destOrd="0" presId="urn:microsoft.com/office/officeart/2005/8/layout/bList2"/>
    <dgm:cxn modelId="{669DD107-472F-4634-B5F6-C619D0D9BDD7}" type="presParOf" srcId="{36C08C92-6751-4E9B-AFED-540EB0E67C81}" destId="{A7602DF7-236D-461D-9C1D-2EB657EB557D}" srcOrd="3" destOrd="0" presId="urn:microsoft.com/office/officeart/2005/8/layout/b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AB39CF4-7D71-4882-997D-FAED7A10AA0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5FCE8564-336B-4984-A3CC-0283D5C2F91C}">
      <dgm:prSet phldrT="[Text]"/>
      <dgm:spPr/>
      <dgm:t>
        <a:bodyPr/>
        <a:lstStyle/>
        <a:p>
          <a:r>
            <a:rPr lang="en-US" dirty="0" smtClean="0"/>
            <a:t>1</a:t>
          </a:r>
          <a:endParaRPr lang="en-US" dirty="0"/>
        </a:p>
      </dgm:t>
    </dgm:pt>
    <dgm:pt modelId="{53AC653D-9395-4AAD-BC9E-9DA0F86619B1}" type="parTrans" cxnId="{CA2CF585-6B75-408D-9F69-E0B0EF5A66B5}">
      <dgm:prSet/>
      <dgm:spPr/>
      <dgm:t>
        <a:bodyPr/>
        <a:lstStyle/>
        <a:p>
          <a:endParaRPr lang="en-US"/>
        </a:p>
      </dgm:t>
    </dgm:pt>
    <dgm:pt modelId="{6295C3B9-EE67-40F7-ABD6-1C76B8D05D89}" type="sibTrans" cxnId="{CA2CF585-6B75-408D-9F69-E0B0EF5A66B5}">
      <dgm:prSet/>
      <dgm:spPr/>
      <dgm:t>
        <a:bodyPr/>
        <a:lstStyle/>
        <a:p>
          <a:endParaRPr lang="en-US"/>
        </a:p>
      </dgm:t>
    </dgm:pt>
    <dgm:pt modelId="{841BD2BF-9EEC-4C23-9FCA-17899E11E60E}">
      <dgm:prSet phldrT="[Text]"/>
      <dgm:spPr/>
      <dgm:t>
        <a:bodyPr/>
        <a:lstStyle/>
        <a:p>
          <a:r>
            <a:rPr lang="en-US" dirty="0" smtClean="0"/>
            <a:t>Core, primary functionality</a:t>
          </a:r>
          <a:endParaRPr lang="en-US" dirty="0"/>
        </a:p>
      </dgm:t>
    </dgm:pt>
    <dgm:pt modelId="{FE0C0672-FB82-4B1C-B8ED-AA9F8E84914B}" type="parTrans" cxnId="{8FA0FB36-CF1E-4594-A556-C1886F883438}">
      <dgm:prSet/>
      <dgm:spPr/>
      <dgm:t>
        <a:bodyPr/>
        <a:lstStyle/>
        <a:p>
          <a:endParaRPr lang="en-US"/>
        </a:p>
      </dgm:t>
    </dgm:pt>
    <dgm:pt modelId="{AD938741-C079-45F2-A910-80BF2231B78A}" type="sibTrans" cxnId="{8FA0FB36-CF1E-4594-A556-C1886F883438}">
      <dgm:prSet/>
      <dgm:spPr/>
      <dgm:t>
        <a:bodyPr/>
        <a:lstStyle/>
        <a:p>
          <a:endParaRPr lang="en-US"/>
        </a:p>
      </dgm:t>
    </dgm:pt>
    <dgm:pt modelId="{73687BEF-7B6C-4FBD-BF7A-6A8D9077171B}">
      <dgm:prSet phldrT="[Text]"/>
      <dgm:spPr/>
      <dgm:t>
        <a:bodyPr/>
        <a:lstStyle/>
        <a:p>
          <a:r>
            <a:rPr lang="en-US" dirty="0" smtClean="0"/>
            <a:t>2</a:t>
          </a:r>
          <a:endParaRPr lang="en-US" dirty="0"/>
        </a:p>
      </dgm:t>
    </dgm:pt>
    <dgm:pt modelId="{1CF01CCB-B10F-4A22-B848-038CEDB812D2}" type="parTrans" cxnId="{B194AA5D-9009-45B3-84ED-9A77F435852E}">
      <dgm:prSet/>
      <dgm:spPr/>
      <dgm:t>
        <a:bodyPr/>
        <a:lstStyle/>
        <a:p>
          <a:endParaRPr lang="en-US"/>
        </a:p>
      </dgm:t>
    </dgm:pt>
    <dgm:pt modelId="{45331A54-A7E5-4D9E-838A-53C1BA011C60}" type="sibTrans" cxnId="{B194AA5D-9009-45B3-84ED-9A77F435852E}">
      <dgm:prSet/>
      <dgm:spPr/>
      <dgm:t>
        <a:bodyPr/>
        <a:lstStyle/>
        <a:p>
          <a:endParaRPr lang="en-US"/>
        </a:p>
      </dgm:t>
    </dgm:pt>
    <dgm:pt modelId="{968DE121-58DA-404C-B46B-BC8F44275438}">
      <dgm:prSet phldrT="[Text]"/>
      <dgm:spPr/>
      <dgm:t>
        <a:bodyPr/>
        <a:lstStyle/>
        <a:p>
          <a:r>
            <a:rPr lang="en-US" dirty="0" smtClean="0"/>
            <a:t>Supplemental, secondary functionality</a:t>
          </a:r>
          <a:endParaRPr lang="en-US" dirty="0"/>
        </a:p>
      </dgm:t>
    </dgm:pt>
    <dgm:pt modelId="{6652DD5D-4655-46ED-B053-8B56E62588B8}" type="parTrans" cxnId="{4BDAA8B1-D05C-4C8F-B60D-F6EAF717B702}">
      <dgm:prSet/>
      <dgm:spPr/>
      <dgm:t>
        <a:bodyPr/>
        <a:lstStyle/>
        <a:p>
          <a:endParaRPr lang="en-US"/>
        </a:p>
      </dgm:t>
    </dgm:pt>
    <dgm:pt modelId="{BA60BCB1-2C5B-4C5C-9456-45EAD9C12F4B}" type="sibTrans" cxnId="{4BDAA8B1-D05C-4C8F-B60D-F6EAF717B702}">
      <dgm:prSet/>
      <dgm:spPr/>
      <dgm:t>
        <a:bodyPr/>
        <a:lstStyle/>
        <a:p>
          <a:endParaRPr lang="en-US"/>
        </a:p>
      </dgm:t>
    </dgm:pt>
    <dgm:pt modelId="{EAD0509A-4AF0-403F-BBA2-BA764D8E17A8}">
      <dgm:prSet phldrT="[Text]"/>
      <dgm:spPr/>
      <dgm:t>
        <a:bodyPr/>
        <a:lstStyle/>
        <a:p>
          <a:r>
            <a:rPr lang="en-US" dirty="0" smtClean="0"/>
            <a:t>5</a:t>
          </a:r>
          <a:endParaRPr lang="en-US" dirty="0"/>
        </a:p>
      </dgm:t>
    </dgm:pt>
    <dgm:pt modelId="{2E58A65E-C4FB-4037-A797-A72F9B2344AD}" type="parTrans" cxnId="{3822E078-B9AE-4CB2-AD32-8E64749CDDBA}">
      <dgm:prSet/>
      <dgm:spPr/>
      <dgm:t>
        <a:bodyPr/>
        <a:lstStyle/>
        <a:p>
          <a:endParaRPr lang="en-US"/>
        </a:p>
      </dgm:t>
    </dgm:pt>
    <dgm:pt modelId="{AA52B3D7-C1C9-4D0C-8A19-7B0B91F37B12}" type="sibTrans" cxnId="{3822E078-B9AE-4CB2-AD32-8E64749CDDBA}">
      <dgm:prSet/>
      <dgm:spPr/>
      <dgm:t>
        <a:bodyPr/>
        <a:lstStyle/>
        <a:p>
          <a:endParaRPr lang="en-US"/>
        </a:p>
      </dgm:t>
    </dgm:pt>
    <dgm:pt modelId="{F22918A9-C367-4D00-A2D4-D82817F20FED}">
      <dgm:prSet phldrT="[Text]"/>
      <dgm:spPr/>
      <dgm:t>
        <a:bodyPr/>
        <a:lstStyle/>
        <a:p>
          <a:r>
            <a:rPr lang="en-US" dirty="0" smtClean="0"/>
            <a:t>Periodic maintenance and repair</a:t>
          </a:r>
          <a:endParaRPr lang="en-US" dirty="0"/>
        </a:p>
      </dgm:t>
    </dgm:pt>
    <dgm:pt modelId="{601AEC07-9BEF-4B8F-AAD8-47CE19D32912}" type="parTrans" cxnId="{BA97968C-771F-432E-A296-827A1488CEDF}">
      <dgm:prSet/>
      <dgm:spPr/>
      <dgm:t>
        <a:bodyPr/>
        <a:lstStyle/>
        <a:p>
          <a:endParaRPr lang="en-US"/>
        </a:p>
      </dgm:t>
    </dgm:pt>
    <dgm:pt modelId="{29E92FF7-6D07-4CAA-AB11-66C4B8E6A84E}" type="sibTrans" cxnId="{BA97968C-771F-432E-A296-827A1488CEDF}">
      <dgm:prSet/>
      <dgm:spPr/>
      <dgm:t>
        <a:bodyPr/>
        <a:lstStyle/>
        <a:p>
          <a:endParaRPr lang="en-US"/>
        </a:p>
      </dgm:t>
    </dgm:pt>
    <dgm:pt modelId="{8FEBC0EE-05C9-4484-9CF0-03147F31CB0D}">
      <dgm:prSet phldrT="[Text]"/>
      <dgm:spPr/>
      <dgm:t>
        <a:bodyPr/>
        <a:lstStyle/>
        <a:p>
          <a:r>
            <a:rPr lang="en-US" dirty="0" smtClean="0"/>
            <a:t>3</a:t>
          </a:r>
          <a:endParaRPr lang="en-US" dirty="0"/>
        </a:p>
      </dgm:t>
    </dgm:pt>
    <dgm:pt modelId="{84BBE156-3E9C-4BC3-952C-5C2E1ACB4C91}" type="parTrans" cxnId="{9F982957-3FC4-4DE4-9C05-EB6503E1B338}">
      <dgm:prSet/>
      <dgm:spPr/>
      <dgm:t>
        <a:bodyPr/>
        <a:lstStyle/>
        <a:p>
          <a:endParaRPr lang="en-US"/>
        </a:p>
      </dgm:t>
    </dgm:pt>
    <dgm:pt modelId="{BAD104F8-121C-452E-9FB9-BF2987AE7770}" type="sibTrans" cxnId="{9F982957-3FC4-4DE4-9C05-EB6503E1B338}">
      <dgm:prSet/>
      <dgm:spPr/>
      <dgm:t>
        <a:bodyPr/>
        <a:lstStyle/>
        <a:p>
          <a:endParaRPr lang="en-US"/>
        </a:p>
      </dgm:t>
    </dgm:pt>
    <dgm:pt modelId="{FC82DE38-51FF-43F8-A5AA-121C0E5AD10D}">
      <dgm:prSet phldrT="[Text]"/>
      <dgm:spPr/>
      <dgm:t>
        <a:bodyPr/>
        <a:lstStyle/>
        <a:p>
          <a:r>
            <a:rPr lang="en-US" dirty="0" smtClean="0"/>
            <a:t>4</a:t>
          </a:r>
          <a:endParaRPr lang="en-US" dirty="0"/>
        </a:p>
      </dgm:t>
    </dgm:pt>
    <dgm:pt modelId="{2B4C0FD4-C794-469E-9FB6-84A65D2DAA8C}" type="parTrans" cxnId="{84133EBF-FEBE-4390-94BC-F6EEE157577C}">
      <dgm:prSet/>
      <dgm:spPr/>
      <dgm:t>
        <a:bodyPr/>
        <a:lstStyle/>
        <a:p>
          <a:endParaRPr lang="en-US"/>
        </a:p>
      </dgm:t>
    </dgm:pt>
    <dgm:pt modelId="{20CE0721-6F65-4792-A0F7-337A8E60CE34}" type="sibTrans" cxnId="{84133EBF-FEBE-4390-94BC-F6EEE157577C}">
      <dgm:prSet/>
      <dgm:spPr/>
      <dgm:t>
        <a:bodyPr/>
        <a:lstStyle/>
        <a:p>
          <a:endParaRPr lang="en-US"/>
        </a:p>
      </dgm:t>
    </dgm:pt>
    <dgm:pt modelId="{3B6AC69E-FE7B-4B0A-AAFB-4439641AF878}">
      <dgm:prSet/>
      <dgm:spPr/>
      <dgm:t>
        <a:bodyPr/>
        <a:lstStyle/>
        <a:p>
          <a:r>
            <a:rPr lang="en-US" dirty="0" smtClean="0"/>
            <a:t>Frequent maintenance</a:t>
          </a:r>
          <a:endParaRPr lang="en-US" dirty="0"/>
        </a:p>
      </dgm:t>
    </dgm:pt>
    <dgm:pt modelId="{076256F3-75EC-46C1-A127-CF672607083B}" type="parTrans" cxnId="{3B219DBF-ABAD-4D8F-82A0-121E93062F7E}">
      <dgm:prSet/>
      <dgm:spPr/>
      <dgm:t>
        <a:bodyPr/>
        <a:lstStyle/>
        <a:p>
          <a:endParaRPr lang="en-US"/>
        </a:p>
      </dgm:t>
    </dgm:pt>
    <dgm:pt modelId="{012F949E-8928-4950-99D5-79879060D43B}" type="sibTrans" cxnId="{3B219DBF-ABAD-4D8F-82A0-121E93062F7E}">
      <dgm:prSet/>
      <dgm:spPr/>
      <dgm:t>
        <a:bodyPr/>
        <a:lstStyle/>
        <a:p>
          <a:endParaRPr lang="en-US"/>
        </a:p>
      </dgm:t>
    </dgm:pt>
    <dgm:pt modelId="{58415CBF-9A78-4E15-8799-BF2E07B3D169}">
      <dgm:prSet/>
      <dgm:spPr/>
      <dgm:t>
        <a:bodyPr/>
        <a:lstStyle/>
        <a:p>
          <a:r>
            <a:rPr lang="en-US" dirty="0" smtClean="0"/>
            <a:t>Initial set up and installation</a:t>
          </a:r>
          <a:endParaRPr lang="en-US" dirty="0"/>
        </a:p>
      </dgm:t>
    </dgm:pt>
    <dgm:pt modelId="{790FE005-3F28-45E1-B776-1A88760EEEB5}" type="parTrans" cxnId="{E41402A9-9B4F-4E28-986E-CD5DB7E16D55}">
      <dgm:prSet/>
      <dgm:spPr/>
      <dgm:t>
        <a:bodyPr/>
        <a:lstStyle/>
        <a:p>
          <a:endParaRPr lang="en-US"/>
        </a:p>
      </dgm:t>
    </dgm:pt>
    <dgm:pt modelId="{0DA4B08F-0550-491D-89FF-91DEFB487F48}" type="sibTrans" cxnId="{E41402A9-9B4F-4E28-986E-CD5DB7E16D55}">
      <dgm:prSet/>
      <dgm:spPr/>
      <dgm:t>
        <a:bodyPr/>
        <a:lstStyle/>
        <a:p>
          <a:endParaRPr lang="en-US"/>
        </a:p>
      </dgm:t>
    </dgm:pt>
    <dgm:pt modelId="{EC94CEAA-00D6-46D9-AE8E-5DA10EB61826}" type="pres">
      <dgm:prSet presAssocID="{CAB39CF4-7D71-4882-997D-FAED7A10AA00}" presName="linearFlow" presStyleCnt="0">
        <dgm:presLayoutVars>
          <dgm:dir/>
          <dgm:animLvl val="lvl"/>
          <dgm:resizeHandles val="exact"/>
        </dgm:presLayoutVars>
      </dgm:prSet>
      <dgm:spPr/>
      <dgm:t>
        <a:bodyPr/>
        <a:lstStyle/>
        <a:p>
          <a:endParaRPr lang="en-US"/>
        </a:p>
      </dgm:t>
    </dgm:pt>
    <dgm:pt modelId="{048CBCAE-78AC-4E44-A5DC-82380179BFA6}" type="pres">
      <dgm:prSet presAssocID="{5FCE8564-336B-4984-A3CC-0283D5C2F91C}" presName="composite" presStyleCnt="0"/>
      <dgm:spPr/>
    </dgm:pt>
    <dgm:pt modelId="{3E6016B8-E8E4-4496-9D0A-478F624EC37D}" type="pres">
      <dgm:prSet presAssocID="{5FCE8564-336B-4984-A3CC-0283D5C2F91C}" presName="parentText" presStyleLbl="alignNode1" presStyleIdx="0" presStyleCnt="5">
        <dgm:presLayoutVars>
          <dgm:chMax val="1"/>
          <dgm:bulletEnabled val="1"/>
        </dgm:presLayoutVars>
      </dgm:prSet>
      <dgm:spPr/>
      <dgm:t>
        <a:bodyPr/>
        <a:lstStyle/>
        <a:p>
          <a:endParaRPr lang="en-US"/>
        </a:p>
      </dgm:t>
    </dgm:pt>
    <dgm:pt modelId="{D96C826F-B99D-4B92-A5D9-04F0B8003679}" type="pres">
      <dgm:prSet presAssocID="{5FCE8564-336B-4984-A3CC-0283D5C2F91C}" presName="descendantText" presStyleLbl="alignAcc1" presStyleIdx="0" presStyleCnt="5">
        <dgm:presLayoutVars>
          <dgm:bulletEnabled val="1"/>
        </dgm:presLayoutVars>
      </dgm:prSet>
      <dgm:spPr/>
      <dgm:t>
        <a:bodyPr/>
        <a:lstStyle/>
        <a:p>
          <a:endParaRPr lang="en-US"/>
        </a:p>
      </dgm:t>
    </dgm:pt>
    <dgm:pt modelId="{8520C10F-41CA-4ECD-BDB1-F25B1C61E634}" type="pres">
      <dgm:prSet presAssocID="{6295C3B9-EE67-40F7-ABD6-1C76B8D05D89}" presName="sp" presStyleCnt="0"/>
      <dgm:spPr/>
    </dgm:pt>
    <dgm:pt modelId="{7A65DBBD-5DF8-4F72-ACF3-5572C744ED61}" type="pres">
      <dgm:prSet presAssocID="{73687BEF-7B6C-4FBD-BF7A-6A8D9077171B}" presName="composite" presStyleCnt="0"/>
      <dgm:spPr/>
    </dgm:pt>
    <dgm:pt modelId="{CB7A3B49-A3A8-42B2-B6F4-33C61903C84F}" type="pres">
      <dgm:prSet presAssocID="{73687BEF-7B6C-4FBD-BF7A-6A8D9077171B}" presName="parentText" presStyleLbl="alignNode1" presStyleIdx="1" presStyleCnt="5">
        <dgm:presLayoutVars>
          <dgm:chMax val="1"/>
          <dgm:bulletEnabled val="1"/>
        </dgm:presLayoutVars>
      </dgm:prSet>
      <dgm:spPr/>
      <dgm:t>
        <a:bodyPr/>
        <a:lstStyle/>
        <a:p>
          <a:endParaRPr lang="en-US"/>
        </a:p>
      </dgm:t>
    </dgm:pt>
    <dgm:pt modelId="{C41F81F2-0067-4061-9E2E-A2B2F95B2E0C}" type="pres">
      <dgm:prSet presAssocID="{73687BEF-7B6C-4FBD-BF7A-6A8D9077171B}" presName="descendantText" presStyleLbl="alignAcc1" presStyleIdx="1" presStyleCnt="5">
        <dgm:presLayoutVars>
          <dgm:bulletEnabled val="1"/>
        </dgm:presLayoutVars>
      </dgm:prSet>
      <dgm:spPr/>
      <dgm:t>
        <a:bodyPr/>
        <a:lstStyle/>
        <a:p>
          <a:endParaRPr lang="en-US"/>
        </a:p>
      </dgm:t>
    </dgm:pt>
    <dgm:pt modelId="{751A3F8E-14AC-4E4F-9C00-803996599F75}" type="pres">
      <dgm:prSet presAssocID="{45331A54-A7E5-4D9E-838A-53C1BA011C60}" presName="sp" presStyleCnt="0"/>
      <dgm:spPr/>
    </dgm:pt>
    <dgm:pt modelId="{771AC23A-FAAA-4DEB-85B7-B48F22A46629}" type="pres">
      <dgm:prSet presAssocID="{8FEBC0EE-05C9-4484-9CF0-03147F31CB0D}" presName="composite" presStyleCnt="0"/>
      <dgm:spPr/>
    </dgm:pt>
    <dgm:pt modelId="{72BC9128-E7F1-4003-A2DF-8F14C387F24E}" type="pres">
      <dgm:prSet presAssocID="{8FEBC0EE-05C9-4484-9CF0-03147F31CB0D}" presName="parentText" presStyleLbl="alignNode1" presStyleIdx="2" presStyleCnt="5">
        <dgm:presLayoutVars>
          <dgm:chMax val="1"/>
          <dgm:bulletEnabled val="1"/>
        </dgm:presLayoutVars>
      </dgm:prSet>
      <dgm:spPr/>
      <dgm:t>
        <a:bodyPr/>
        <a:lstStyle/>
        <a:p>
          <a:endParaRPr lang="en-US"/>
        </a:p>
      </dgm:t>
    </dgm:pt>
    <dgm:pt modelId="{C18F0356-8930-449B-AC2C-C50A51776DFD}" type="pres">
      <dgm:prSet presAssocID="{8FEBC0EE-05C9-4484-9CF0-03147F31CB0D}" presName="descendantText" presStyleLbl="alignAcc1" presStyleIdx="2" presStyleCnt="5">
        <dgm:presLayoutVars>
          <dgm:bulletEnabled val="1"/>
        </dgm:presLayoutVars>
      </dgm:prSet>
      <dgm:spPr/>
      <dgm:t>
        <a:bodyPr/>
        <a:lstStyle/>
        <a:p>
          <a:endParaRPr lang="en-US"/>
        </a:p>
      </dgm:t>
    </dgm:pt>
    <dgm:pt modelId="{28DA9B80-6D8A-4760-9077-934AE59D903A}" type="pres">
      <dgm:prSet presAssocID="{BAD104F8-121C-452E-9FB9-BF2987AE7770}" presName="sp" presStyleCnt="0"/>
      <dgm:spPr/>
    </dgm:pt>
    <dgm:pt modelId="{728B2125-54BF-4884-90B2-8762C326F89A}" type="pres">
      <dgm:prSet presAssocID="{FC82DE38-51FF-43F8-A5AA-121C0E5AD10D}" presName="composite" presStyleCnt="0"/>
      <dgm:spPr/>
    </dgm:pt>
    <dgm:pt modelId="{C681A7FE-DBE6-4310-A64F-88C7A4D2642C}" type="pres">
      <dgm:prSet presAssocID="{FC82DE38-51FF-43F8-A5AA-121C0E5AD10D}" presName="parentText" presStyleLbl="alignNode1" presStyleIdx="3" presStyleCnt="5">
        <dgm:presLayoutVars>
          <dgm:chMax val="1"/>
          <dgm:bulletEnabled val="1"/>
        </dgm:presLayoutVars>
      </dgm:prSet>
      <dgm:spPr/>
      <dgm:t>
        <a:bodyPr/>
        <a:lstStyle/>
        <a:p>
          <a:endParaRPr lang="en-US"/>
        </a:p>
      </dgm:t>
    </dgm:pt>
    <dgm:pt modelId="{6E2D400B-ABA7-488F-8F15-D615DA9ED5ED}" type="pres">
      <dgm:prSet presAssocID="{FC82DE38-51FF-43F8-A5AA-121C0E5AD10D}" presName="descendantText" presStyleLbl="alignAcc1" presStyleIdx="3" presStyleCnt="5">
        <dgm:presLayoutVars>
          <dgm:bulletEnabled val="1"/>
        </dgm:presLayoutVars>
      </dgm:prSet>
      <dgm:spPr/>
      <dgm:t>
        <a:bodyPr/>
        <a:lstStyle/>
        <a:p>
          <a:endParaRPr lang="en-US"/>
        </a:p>
      </dgm:t>
    </dgm:pt>
    <dgm:pt modelId="{A53EC1EC-B781-407C-8757-AC1FC7A4CD26}" type="pres">
      <dgm:prSet presAssocID="{20CE0721-6F65-4792-A0F7-337A8E60CE34}" presName="sp" presStyleCnt="0"/>
      <dgm:spPr/>
    </dgm:pt>
    <dgm:pt modelId="{1974B7CB-4817-4472-89C6-0A7098C6EFAE}" type="pres">
      <dgm:prSet presAssocID="{EAD0509A-4AF0-403F-BBA2-BA764D8E17A8}" presName="composite" presStyleCnt="0"/>
      <dgm:spPr/>
    </dgm:pt>
    <dgm:pt modelId="{EC4B9DD0-8FE8-40DF-B4D7-19EDD83887E9}" type="pres">
      <dgm:prSet presAssocID="{EAD0509A-4AF0-403F-BBA2-BA764D8E17A8}" presName="parentText" presStyleLbl="alignNode1" presStyleIdx="4" presStyleCnt="5">
        <dgm:presLayoutVars>
          <dgm:chMax val="1"/>
          <dgm:bulletEnabled val="1"/>
        </dgm:presLayoutVars>
      </dgm:prSet>
      <dgm:spPr/>
      <dgm:t>
        <a:bodyPr/>
        <a:lstStyle/>
        <a:p>
          <a:endParaRPr lang="en-US"/>
        </a:p>
      </dgm:t>
    </dgm:pt>
    <dgm:pt modelId="{C6C09967-B872-4B45-A9AE-CBBFB314BCDD}" type="pres">
      <dgm:prSet presAssocID="{EAD0509A-4AF0-403F-BBA2-BA764D8E17A8}" presName="descendantText" presStyleLbl="alignAcc1" presStyleIdx="4" presStyleCnt="5">
        <dgm:presLayoutVars>
          <dgm:bulletEnabled val="1"/>
        </dgm:presLayoutVars>
      </dgm:prSet>
      <dgm:spPr/>
      <dgm:t>
        <a:bodyPr/>
        <a:lstStyle/>
        <a:p>
          <a:endParaRPr lang="en-US"/>
        </a:p>
      </dgm:t>
    </dgm:pt>
  </dgm:ptLst>
  <dgm:cxnLst>
    <dgm:cxn modelId="{B194AA5D-9009-45B3-84ED-9A77F435852E}" srcId="{CAB39CF4-7D71-4882-997D-FAED7A10AA00}" destId="{73687BEF-7B6C-4FBD-BF7A-6A8D9077171B}" srcOrd="1" destOrd="0" parTransId="{1CF01CCB-B10F-4A22-B848-038CEDB812D2}" sibTransId="{45331A54-A7E5-4D9E-838A-53C1BA011C60}"/>
    <dgm:cxn modelId="{38C942A8-C47B-4DED-BF8B-498F23ED9FA0}" type="presOf" srcId="{8FEBC0EE-05C9-4484-9CF0-03147F31CB0D}" destId="{72BC9128-E7F1-4003-A2DF-8F14C387F24E}" srcOrd="0" destOrd="0" presId="urn:microsoft.com/office/officeart/2005/8/layout/chevron2"/>
    <dgm:cxn modelId="{3822E078-B9AE-4CB2-AD32-8E64749CDDBA}" srcId="{CAB39CF4-7D71-4882-997D-FAED7A10AA00}" destId="{EAD0509A-4AF0-403F-BBA2-BA764D8E17A8}" srcOrd="4" destOrd="0" parTransId="{2E58A65E-C4FB-4037-A797-A72F9B2344AD}" sibTransId="{AA52B3D7-C1C9-4D0C-8A19-7B0B91F37B12}"/>
    <dgm:cxn modelId="{CA2CF585-6B75-408D-9F69-E0B0EF5A66B5}" srcId="{CAB39CF4-7D71-4882-997D-FAED7A10AA00}" destId="{5FCE8564-336B-4984-A3CC-0283D5C2F91C}" srcOrd="0" destOrd="0" parTransId="{53AC653D-9395-4AAD-BC9E-9DA0F86619B1}" sibTransId="{6295C3B9-EE67-40F7-ABD6-1C76B8D05D89}"/>
    <dgm:cxn modelId="{3B219DBF-ABAD-4D8F-82A0-121E93062F7E}" srcId="{8FEBC0EE-05C9-4484-9CF0-03147F31CB0D}" destId="{3B6AC69E-FE7B-4B0A-AAFB-4439641AF878}" srcOrd="0" destOrd="0" parTransId="{076256F3-75EC-46C1-A127-CF672607083B}" sibTransId="{012F949E-8928-4950-99D5-79879060D43B}"/>
    <dgm:cxn modelId="{94D4EBAC-195D-45D6-AEE8-FE04BE15D9EA}" type="presOf" srcId="{F22918A9-C367-4D00-A2D4-D82817F20FED}" destId="{C6C09967-B872-4B45-A9AE-CBBFB314BCDD}" srcOrd="0" destOrd="0" presId="urn:microsoft.com/office/officeart/2005/8/layout/chevron2"/>
    <dgm:cxn modelId="{9350DF17-4318-4B38-A9C8-7CE2966B6425}" type="presOf" srcId="{EAD0509A-4AF0-403F-BBA2-BA764D8E17A8}" destId="{EC4B9DD0-8FE8-40DF-B4D7-19EDD83887E9}" srcOrd="0" destOrd="0" presId="urn:microsoft.com/office/officeart/2005/8/layout/chevron2"/>
    <dgm:cxn modelId="{E41402A9-9B4F-4E28-986E-CD5DB7E16D55}" srcId="{FC82DE38-51FF-43F8-A5AA-121C0E5AD10D}" destId="{58415CBF-9A78-4E15-8799-BF2E07B3D169}" srcOrd="0" destOrd="0" parTransId="{790FE005-3F28-45E1-B776-1A88760EEEB5}" sibTransId="{0DA4B08F-0550-491D-89FF-91DEFB487F48}"/>
    <dgm:cxn modelId="{AFC73CDF-CFFF-4899-AEF4-A27686BFDB2B}" type="presOf" srcId="{968DE121-58DA-404C-B46B-BC8F44275438}" destId="{C41F81F2-0067-4061-9E2E-A2B2F95B2E0C}" srcOrd="0" destOrd="0" presId="urn:microsoft.com/office/officeart/2005/8/layout/chevron2"/>
    <dgm:cxn modelId="{23248B2F-4FE0-4C23-9D0C-A5DA65C99597}" type="presOf" srcId="{5FCE8564-336B-4984-A3CC-0283D5C2F91C}" destId="{3E6016B8-E8E4-4496-9D0A-478F624EC37D}" srcOrd="0" destOrd="0" presId="urn:microsoft.com/office/officeart/2005/8/layout/chevron2"/>
    <dgm:cxn modelId="{C939E8BD-9F5F-41C4-929C-847BF2746EB8}" type="presOf" srcId="{58415CBF-9A78-4E15-8799-BF2E07B3D169}" destId="{6E2D400B-ABA7-488F-8F15-D615DA9ED5ED}" srcOrd="0" destOrd="0" presId="urn:microsoft.com/office/officeart/2005/8/layout/chevron2"/>
    <dgm:cxn modelId="{DF03C904-E30E-4D88-93DE-204B6EEB8F5C}" type="presOf" srcId="{CAB39CF4-7D71-4882-997D-FAED7A10AA00}" destId="{EC94CEAA-00D6-46D9-AE8E-5DA10EB61826}" srcOrd="0" destOrd="0" presId="urn:microsoft.com/office/officeart/2005/8/layout/chevron2"/>
    <dgm:cxn modelId="{4BDAA8B1-D05C-4C8F-B60D-F6EAF717B702}" srcId="{73687BEF-7B6C-4FBD-BF7A-6A8D9077171B}" destId="{968DE121-58DA-404C-B46B-BC8F44275438}" srcOrd="0" destOrd="0" parTransId="{6652DD5D-4655-46ED-B053-8B56E62588B8}" sibTransId="{BA60BCB1-2C5B-4C5C-9456-45EAD9C12F4B}"/>
    <dgm:cxn modelId="{ACC173AF-13FA-4095-A1D0-F664B8C852B2}" type="presOf" srcId="{3B6AC69E-FE7B-4B0A-AAFB-4439641AF878}" destId="{C18F0356-8930-449B-AC2C-C50A51776DFD}" srcOrd="0" destOrd="0" presId="urn:microsoft.com/office/officeart/2005/8/layout/chevron2"/>
    <dgm:cxn modelId="{9F982957-3FC4-4DE4-9C05-EB6503E1B338}" srcId="{CAB39CF4-7D71-4882-997D-FAED7A10AA00}" destId="{8FEBC0EE-05C9-4484-9CF0-03147F31CB0D}" srcOrd="2" destOrd="0" parTransId="{84BBE156-3E9C-4BC3-952C-5C2E1ACB4C91}" sibTransId="{BAD104F8-121C-452E-9FB9-BF2987AE7770}"/>
    <dgm:cxn modelId="{BA97968C-771F-432E-A296-827A1488CEDF}" srcId="{EAD0509A-4AF0-403F-BBA2-BA764D8E17A8}" destId="{F22918A9-C367-4D00-A2D4-D82817F20FED}" srcOrd="0" destOrd="0" parTransId="{601AEC07-9BEF-4B8F-AAD8-47CE19D32912}" sibTransId="{29E92FF7-6D07-4CAA-AB11-66C4B8E6A84E}"/>
    <dgm:cxn modelId="{84133EBF-FEBE-4390-94BC-F6EEE157577C}" srcId="{CAB39CF4-7D71-4882-997D-FAED7A10AA00}" destId="{FC82DE38-51FF-43F8-A5AA-121C0E5AD10D}" srcOrd="3" destOrd="0" parTransId="{2B4C0FD4-C794-469E-9FB6-84A65D2DAA8C}" sibTransId="{20CE0721-6F65-4792-A0F7-337A8E60CE34}"/>
    <dgm:cxn modelId="{816EAC6E-5363-4B7E-87D0-DE108287F80F}" type="presOf" srcId="{73687BEF-7B6C-4FBD-BF7A-6A8D9077171B}" destId="{CB7A3B49-A3A8-42B2-B6F4-33C61903C84F}" srcOrd="0" destOrd="0" presId="urn:microsoft.com/office/officeart/2005/8/layout/chevron2"/>
    <dgm:cxn modelId="{8FA0FB36-CF1E-4594-A556-C1886F883438}" srcId="{5FCE8564-336B-4984-A3CC-0283D5C2F91C}" destId="{841BD2BF-9EEC-4C23-9FCA-17899E11E60E}" srcOrd="0" destOrd="0" parTransId="{FE0C0672-FB82-4B1C-B8ED-AA9F8E84914B}" sibTransId="{AD938741-C079-45F2-A910-80BF2231B78A}"/>
    <dgm:cxn modelId="{5B4CC4D1-3AFB-4760-AB26-B9B2ED4722E5}" type="presOf" srcId="{FC82DE38-51FF-43F8-A5AA-121C0E5AD10D}" destId="{C681A7FE-DBE6-4310-A64F-88C7A4D2642C}" srcOrd="0" destOrd="0" presId="urn:microsoft.com/office/officeart/2005/8/layout/chevron2"/>
    <dgm:cxn modelId="{17F0F409-AD85-4590-A525-BD52B2C25327}" type="presOf" srcId="{841BD2BF-9EEC-4C23-9FCA-17899E11E60E}" destId="{D96C826F-B99D-4B92-A5D9-04F0B8003679}" srcOrd="0" destOrd="0" presId="urn:microsoft.com/office/officeart/2005/8/layout/chevron2"/>
    <dgm:cxn modelId="{705DEE7A-9434-47F0-A23E-CB107C1AE9AD}" type="presParOf" srcId="{EC94CEAA-00D6-46D9-AE8E-5DA10EB61826}" destId="{048CBCAE-78AC-4E44-A5DC-82380179BFA6}" srcOrd="0" destOrd="0" presId="urn:microsoft.com/office/officeart/2005/8/layout/chevron2"/>
    <dgm:cxn modelId="{BF7E8870-CCB2-4D30-B827-D37AD641A5E2}" type="presParOf" srcId="{048CBCAE-78AC-4E44-A5DC-82380179BFA6}" destId="{3E6016B8-E8E4-4496-9D0A-478F624EC37D}" srcOrd="0" destOrd="0" presId="urn:microsoft.com/office/officeart/2005/8/layout/chevron2"/>
    <dgm:cxn modelId="{3E942116-72C5-43DE-ACF0-0E2451BD486B}" type="presParOf" srcId="{048CBCAE-78AC-4E44-A5DC-82380179BFA6}" destId="{D96C826F-B99D-4B92-A5D9-04F0B8003679}" srcOrd="1" destOrd="0" presId="urn:microsoft.com/office/officeart/2005/8/layout/chevron2"/>
    <dgm:cxn modelId="{1A23A355-639F-4D38-A354-B4068716D68F}" type="presParOf" srcId="{EC94CEAA-00D6-46D9-AE8E-5DA10EB61826}" destId="{8520C10F-41CA-4ECD-BDB1-F25B1C61E634}" srcOrd="1" destOrd="0" presId="urn:microsoft.com/office/officeart/2005/8/layout/chevron2"/>
    <dgm:cxn modelId="{8D2E54A7-44B8-487E-B5D8-56A8750B0CA3}" type="presParOf" srcId="{EC94CEAA-00D6-46D9-AE8E-5DA10EB61826}" destId="{7A65DBBD-5DF8-4F72-ACF3-5572C744ED61}" srcOrd="2" destOrd="0" presId="urn:microsoft.com/office/officeart/2005/8/layout/chevron2"/>
    <dgm:cxn modelId="{F93A12B6-B9C6-407C-8376-AFC5FC09D283}" type="presParOf" srcId="{7A65DBBD-5DF8-4F72-ACF3-5572C744ED61}" destId="{CB7A3B49-A3A8-42B2-B6F4-33C61903C84F}" srcOrd="0" destOrd="0" presId="urn:microsoft.com/office/officeart/2005/8/layout/chevron2"/>
    <dgm:cxn modelId="{E4DC3917-88C5-42BB-8F91-A1BAB9C8355D}" type="presParOf" srcId="{7A65DBBD-5DF8-4F72-ACF3-5572C744ED61}" destId="{C41F81F2-0067-4061-9E2E-A2B2F95B2E0C}" srcOrd="1" destOrd="0" presId="urn:microsoft.com/office/officeart/2005/8/layout/chevron2"/>
    <dgm:cxn modelId="{876B06B9-55F8-4EC4-A78E-77E4C3645D84}" type="presParOf" srcId="{EC94CEAA-00D6-46D9-AE8E-5DA10EB61826}" destId="{751A3F8E-14AC-4E4F-9C00-803996599F75}" srcOrd="3" destOrd="0" presId="urn:microsoft.com/office/officeart/2005/8/layout/chevron2"/>
    <dgm:cxn modelId="{51AE62EB-615D-4235-965D-05871959B240}" type="presParOf" srcId="{EC94CEAA-00D6-46D9-AE8E-5DA10EB61826}" destId="{771AC23A-FAAA-4DEB-85B7-B48F22A46629}" srcOrd="4" destOrd="0" presId="urn:microsoft.com/office/officeart/2005/8/layout/chevron2"/>
    <dgm:cxn modelId="{812B4D5F-3144-42D6-9252-18174640B201}" type="presParOf" srcId="{771AC23A-FAAA-4DEB-85B7-B48F22A46629}" destId="{72BC9128-E7F1-4003-A2DF-8F14C387F24E}" srcOrd="0" destOrd="0" presId="urn:microsoft.com/office/officeart/2005/8/layout/chevron2"/>
    <dgm:cxn modelId="{ECB56E1F-BBB9-4909-B496-290D1CCFB462}" type="presParOf" srcId="{771AC23A-FAAA-4DEB-85B7-B48F22A46629}" destId="{C18F0356-8930-449B-AC2C-C50A51776DFD}" srcOrd="1" destOrd="0" presId="urn:microsoft.com/office/officeart/2005/8/layout/chevron2"/>
    <dgm:cxn modelId="{9772899A-B4B4-478E-82DA-CD3657CB1E02}" type="presParOf" srcId="{EC94CEAA-00D6-46D9-AE8E-5DA10EB61826}" destId="{28DA9B80-6D8A-4760-9077-934AE59D903A}" srcOrd="5" destOrd="0" presId="urn:microsoft.com/office/officeart/2005/8/layout/chevron2"/>
    <dgm:cxn modelId="{04F1F847-4C25-43AE-87DC-0132BEC87680}" type="presParOf" srcId="{EC94CEAA-00D6-46D9-AE8E-5DA10EB61826}" destId="{728B2125-54BF-4884-90B2-8762C326F89A}" srcOrd="6" destOrd="0" presId="urn:microsoft.com/office/officeart/2005/8/layout/chevron2"/>
    <dgm:cxn modelId="{8D049CBD-2CC4-439C-95D1-54A0DA611C7A}" type="presParOf" srcId="{728B2125-54BF-4884-90B2-8762C326F89A}" destId="{C681A7FE-DBE6-4310-A64F-88C7A4D2642C}" srcOrd="0" destOrd="0" presId="urn:microsoft.com/office/officeart/2005/8/layout/chevron2"/>
    <dgm:cxn modelId="{16F6EFF3-CF43-4A2E-98BA-2F0878B21405}" type="presParOf" srcId="{728B2125-54BF-4884-90B2-8762C326F89A}" destId="{6E2D400B-ABA7-488F-8F15-D615DA9ED5ED}" srcOrd="1" destOrd="0" presId="urn:microsoft.com/office/officeart/2005/8/layout/chevron2"/>
    <dgm:cxn modelId="{561B39EC-DA88-4B5E-8C6D-092B7AC1E076}" type="presParOf" srcId="{EC94CEAA-00D6-46D9-AE8E-5DA10EB61826}" destId="{A53EC1EC-B781-407C-8757-AC1FC7A4CD26}" srcOrd="7" destOrd="0" presId="urn:microsoft.com/office/officeart/2005/8/layout/chevron2"/>
    <dgm:cxn modelId="{87FF3956-9587-4230-9C92-8FA9101A1E34}" type="presParOf" srcId="{EC94CEAA-00D6-46D9-AE8E-5DA10EB61826}" destId="{1974B7CB-4817-4472-89C6-0A7098C6EFAE}" srcOrd="8" destOrd="0" presId="urn:microsoft.com/office/officeart/2005/8/layout/chevron2"/>
    <dgm:cxn modelId="{F06A513E-0640-4AFA-890F-08F875016696}" type="presParOf" srcId="{1974B7CB-4817-4472-89C6-0A7098C6EFAE}" destId="{EC4B9DD0-8FE8-40DF-B4D7-19EDD83887E9}" srcOrd="0" destOrd="0" presId="urn:microsoft.com/office/officeart/2005/8/layout/chevron2"/>
    <dgm:cxn modelId="{0B18EE46-338B-4393-BCC6-362A6E7C72D4}" type="presParOf" srcId="{1974B7CB-4817-4472-89C6-0A7098C6EFAE}" destId="{C6C09967-B872-4B45-A9AE-CBBFB314BCDD}"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6E4C183F-E696-4941-B40F-510A7EED7197}"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DAF36C36-0206-40B1-BC34-2A6675B3E36C}">
      <dgm:prSet phldrT="[Text]"/>
      <dgm:spPr/>
      <dgm:t>
        <a:bodyPr/>
        <a:lstStyle/>
        <a:p>
          <a:r>
            <a:rPr lang="en-US" b="1" dirty="0" smtClean="0"/>
            <a:t>Components</a:t>
          </a:r>
          <a:endParaRPr lang="en-US" b="1" dirty="0"/>
        </a:p>
      </dgm:t>
    </dgm:pt>
    <dgm:pt modelId="{73E61DD6-8CF0-4B58-806A-C90FFF947089}" type="parTrans" cxnId="{185DA399-1EDA-4320-B504-23ADB1A4DF4F}">
      <dgm:prSet/>
      <dgm:spPr/>
      <dgm:t>
        <a:bodyPr/>
        <a:lstStyle/>
        <a:p>
          <a:endParaRPr lang="en-US" b="1"/>
        </a:p>
      </dgm:t>
    </dgm:pt>
    <dgm:pt modelId="{877FE3D7-885E-4A34-9F62-E4C367B0ADE8}" type="sibTrans" cxnId="{185DA399-1EDA-4320-B504-23ADB1A4DF4F}">
      <dgm:prSet/>
      <dgm:spPr/>
      <dgm:t>
        <a:bodyPr/>
        <a:lstStyle/>
        <a:p>
          <a:endParaRPr lang="en-US" b="1"/>
        </a:p>
      </dgm:t>
    </dgm:pt>
    <dgm:pt modelId="{F91A8141-9A19-456E-8483-782C8AC62462}">
      <dgm:prSet phldrT="[Text]"/>
      <dgm:spPr/>
      <dgm:t>
        <a:bodyPr/>
        <a:lstStyle/>
        <a:p>
          <a:r>
            <a:rPr lang="en-US" b="1" dirty="0" smtClean="0"/>
            <a:t>Content</a:t>
          </a:r>
          <a:endParaRPr lang="en-US" b="1" dirty="0"/>
        </a:p>
      </dgm:t>
    </dgm:pt>
    <dgm:pt modelId="{8B9C9339-9F15-44E0-9472-3B4516B13AE7}" type="parTrans" cxnId="{CA8E641A-0477-49EA-969B-EB6696953AAA}">
      <dgm:prSet/>
      <dgm:spPr/>
      <dgm:t>
        <a:bodyPr/>
        <a:lstStyle/>
        <a:p>
          <a:endParaRPr lang="en-US" b="1"/>
        </a:p>
      </dgm:t>
    </dgm:pt>
    <dgm:pt modelId="{97382B84-C55F-4F8B-8A48-03A3A67C355B}" type="sibTrans" cxnId="{CA8E641A-0477-49EA-969B-EB6696953AAA}">
      <dgm:prSet/>
      <dgm:spPr/>
      <dgm:t>
        <a:bodyPr/>
        <a:lstStyle/>
        <a:p>
          <a:endParaRPr lang="en-US" b="1"/>
        </a:p>
      </dgm:t>
    </dgm:pt>
    <dgm:pt modelId="{9FC80DBF-CC12-4423-B9FF-495DF0890DC3}">
      <dgm:prSet phldrT="[Text]" custT="1"/>
      <dgm:spPr/>
      <dgm:t>
        <a:bodyPr/>
        <a:lstStyle/>
        <a:p>
          <a:r>
            <a:rPr lang="en-US" sz="3000" b="1" dirty="0" smtClean="0"/>
            <a:t>Web browsers, media players</a:t>
          </a:r>
          <a:endParaRPr lang="en-US" sz="3000" b="1" dirty="0"/>
        </a:p>
      </dgm:t>
    </dgm:pt>
    <dgm:pt modelId="{65D26336-1FA2-41C6-AF18-A435F1464C22}" type="parTrans" cxnId="{A33B5EFC-B45C-40AF-B969-14B439E72DBC}">
      <dgm:prSet/>
      <dgm:spPr/>
      <dgm:t>
        <a:bodyPr/>
        <a:lstStyle/>
        <a:p>
          <a:endParaRPr lang="en-US" b="1"/>
        </a:p>
      </dgm:t>
    </dgm:pt>
    <dgm:pt modelId="{97E3BCC2-37CC-43FF-8D1F-4AAF40FDD0F6}" type="sibTrans" cxnId="{A33B5EFC-B45C-40AF-B969-14B439E72DBC}">
      <dgm:prSet/>
      <dgm:spPr/>
      <dgm:t>
        <a:bodyPr/>
        <a:lstStyle/>
        <a:p>
          <a:endParaRPr lang="en-US" b="1"/>
        </a:p>
      </dgm:t>
    </dgm:pt>
    <dgm:pt modelId="{5CFA34EA-C61F-4AD7-BE9C-0DFC757EDFDA}">
      <dgm:prSet phldrT="[Text]"/>
      <dgm:spPr/>
      <dgm:t>
        <a:bodyPr/>
        <a:lstStyle/>
        <a:p>
          <a:r>
            <a:rPr lang="en-US" b="1" dirty="0" smtClean="0"/>
            <a:t>Authoring Tools</a:t>
          </a:r>
          <a:endParaRPr lang="en-US" b="1" dirty="0"/>
        </a:p>
      </dgm:t>
    </dgm:pt>
    <dgm:pt modelId="{D0ED7E5B-93BD-4763-87CE-BB1FFA180929}" type="parTrans" cxnId="{519055F1-D95B-4BD3-97EC-B8AAB897A0F4}">
      <dgm:prSet/>
      <dgm:spPr/>
      <dgm:t>
        <a:bodyPr/>
        <a:lstStyle/>
        <a:p>
          <a:endParaRPr lang="en-US" b="1"/>
        </a:p>
      </dgm:t>
    </dgm:pt>
    <dgm:pt modelId="{FA9DE3D8-653D-41AC-94EF-83A4ABBFA894}" type="sibTrans" cxnId="{519055F1-D95B-4BD3-97EC-B8AAB897A0F4}">
      <dgm:prSet/>
      <dgm:spPr/>
      <dgm:t>
        <a:bodyPr/>
        <a:lstStyle/>
        <a:p>
          <a:endParaRPr lang="en-US" b="1"/>
        </a:p>
      </dgm:t>
    </dgm:pt>
    <dgm:pt modelId="{FD6182B6-8240-403E-8FD8-4884C08893F4}">
      <dgm:prSet phldrT="[Text]"/>
      <dgm:spPr/>
      <dgm:t>
        <a:bodyPr/>
        <a:lstStyle/>
        <a:p>
          <a:r>
            <a:rPr lang="en-US" b="1" dirty="0" smtClean="0"/>
            <a:t>Developers</a:t>
          </a:r>
          <a:endParaRPr lang="en-US" b="1" dirty="0"/>
        </a:p>
      </dgm:t>
    </dgm:pt>
    <dgm:pt modelId="{DE36187E-C065-444E-A647-96823A12A38B}" type="parTrans" cxnId="{F121B3F0-B6C0-4B5A-9BD7-190E6CDC68E4}">
      <dgm:prSet/>
      <dgm:spPr/>
      <dgm:t>
        <a:bodyPr/>
        <a:lstStyle/>
        <a:p>
          <a:endParaRPr lang="en-US" b="1"/>
        </a:p>
      </dgm:t>
    </dgm:pt>
    <dgm:pt modelId="{1FF2E236-53D5-4A49-B89C-038A39B24AF7}" type="sibTrans" cxnId="{F121B3F0-B6C0-4B5A-9BD7-190E6CDC68E4}">
      <dgm:prSet/>
      <dgm:spPr/>
      <dgm:t>
        <a:bodyPr/>
        <a:lstStyle/>
        <a:p>
          <a:endParaRPr lang="en-US" b="1"/>
        </a:p>
      </dgm:t>
    </dgm:pt>
    <dgm:pt modelId="{EE8D874E-8511-4AE5-B572-0537FF715990}">
      <dgm:prSet phldrT="[Text]"/>
      <dgm:spPr/>
      <dgm:t>
        <a:bodyPr/>
        <a:lstStyle/>
        <a:p>
          <a:r>
            <a:rPr lang="en-US" b="1" dirty="0" smtClean="0"/>
            <a:t>Evaluation Tools</a:t>
          </a:r>
          <a:endParaRPr lang="en-US" b="1" dirty="0"/>
        </a:p>
      </dgm:t>
    </dgm:pt>
    <dgm:pt modelId="{9FC8C020-4E5C-4D7D-9A73-EFA224FD6CC2}" type="parTrans" cxnId="{6B3B5644-75D1-4957-AD10-1AD43FB47ABA}">
      <dgm:prSet/>
      <dgm:spPr/>
      <dgm:t>
        <a:bodyPr/>
        <a:lstStyle/>
        <a:p>
          <a:endParaRPr lang="en-US" b="1"/>
        </a:p>
      </dgm:t>
    </dgm:pt>
    <dgm:pt modelId="{25667406-3695-49CE-9BDC-A085F6062E1C}" type="sibTrans" cxnId="{6B3B5644-75D1-4957-AD10-1AD43FB47ABA}">
      <dgm:prSet/>
      <dgm:spPr/>
      <dgm:t>
        <a:bodyPr/>
        <a:lstStyle/>
        <a:p>
          <a:endParaRPr lang="en-US" b="1"/>
        </a:p>
      </dgm:t>
    </dgm:pt>
    <dgm:pt modelId="{EEEEF5AC-B26D-4FC9-82E5-0663A7FDD705}">
      <dgm:prSet phldrT="[Text]" custT="1"/>
      <dgm:spPr/>
      <dgm:t>
        <a:bodyPr/>
        <a:lstStyle/>
        <a:p>
          <a:r>
            <a:rPr lang="en-US" sz="3000" b="1" dirty="0" smtClean="0"/>
            <a:t>Assistive Technology</a:t>
          </a:r>
          <a:endParaRPr lang="en-US" sz="3000" b="1" dirty="0"/>
        </a:p>
      </dgm:t>
    </dgm:pt>
    <dgm:pt modelId="{74705086-31B4-4D0F-A069-18D7A12A1E15}" type="parTrans" cxnId="{CF806BA1-8971-45BF-BF01-0D549875C7F7}">
      <dgm:prSet/>
      <dgm:spPr/>
      <dgm:t>
        <a:bodyPr/>
        <a:lstStyle/>
        <a:p>
          <a:endParaRPr lang="en-US" b="1"/>
        </a:p>
      </dgm:t>
    </dgm:pt>
    <dgm:pt modelId="{F3677341-A403-44F4-B5D9-AB38CFE8803F}" type="sibTrans" cxnId="{CF806BA1-8971-45BF-BF01-0D549875C7F7}">
      <dgm:prSet/>
      <dgm:spPr/>
      <dgm:t>
        <a:bodyPr/>
        <a:lstStyle/>
        <a:p>
          <a:endParaRPr lang="en-US" b="1"/>
        </a:p>
      </dgm:t>
    </dgm:pt>
    <dgm:pt modelId="{559C4863-8E28-44B7-B34E-E6BB99BB9C32}">
      <dgm:prSet phldrT="[Text]"/>
      <dgm:spPr/>
      <dgm:t>
        <a:bodyPr/>
        <a:lstStyle/>
        <a:p>
          <a:r>
            <a:rPr lang="en-US" b="1" dirty="0" smtClean="0"/>
            <a:t>Users' knowledge</a:t>
          </a:r>
          <a:endParaRPr lang="en-US" b="1" dirty="0"/>
        </a:p>
      </dgm:t>
    </dgm:pt>
    <dgm:pt modelId="{18D43813-E2E9-47F4-921A-5C82E8ECD794}" type="parTrans" cxnId="{BFB45165-9366-4400-8787-4D36058E1667}">
      <dgm:prSet/>
      <dgm:spPr/>
      <dgm:t>
        <a:bodyPr/>
        <a:lstStyle/>
        <a:p>
          <a:endParaRPr lang="en-US" b="1"/>
        </a:p>
      </dgm:t>
    </dgm:pt>
    <dgm:pt modelId="{D71EEDC1-1FE9-4ADB-B0FE-1D559B337F74}" type="sibTrans" cxnId="{BFB45165-9366-4400-8787-4D36058E1667}">
      <dgm:prSet/>
      <dgm:spPr/>
      <dgm:t>
        <a:bodyPr/>
        <a:lstStyle/>
        <a:p>
          <a:endParaRPr lang="en-US" b="1"/>
        </a:p>
      </dgm:t>
    </dgm:pt>
    <dgm:pt modelId="{3C2F0900-9A76-43B5-8469-CBE97DC91FC8}" type="pres">
      <dgm:prSet presAssocID="{6E4C183F-E696-4941-B40F-510A7EED7197}" presName="Name0" presStyleCnt="0">
        <dgm:presLayoutVars>
          <dgm:chMax val="1"/>
          <dgm:chPref val="1"/>
          <dgm:dir/>
          <dgm:animOne val="branch"/>
          <dgm:animLvl val="lvl"/>
        </dgm:presLayoutVars>
      </dgm:prSet>
      <dgm:spPr/>
      <dgm:t>
        <a:bodyPr/>
        <a:lstStyle/>
        <a:p>
          <a:endParaRPr lang="en-US"/>
        </a:p>
      </dgm:t>
    </dgm:pt>
    <dgm:pt modelId="{F1D0DEE6-255D-434C-A72C-C43622DEE9A6}" type="pres">
      <dgm:prSet presAssocID="{DAF36C36-0206-40B1-BC34-2A6675B3E36C}" presName="singleCycle" presStyleCnt="0"/>
      <dgm:spPr/>
    </dgm:pt>
    <dgm:pt modelId="{CE714499-10BF-4DE4-AF43-0C219B454DB2}" type="pres">
      <dgm:prSet presAssocID="{DAF36C36-0206-40B1-BC34-2A6675B3E36C}" presName="singleCenter" presStyleLbl="node1" presStyleIdx="0" presStyleCnt="8">
        <dgm:presLayoutVars>
          <dgm:chMax val="7"/>
          <dgm:chPref val="7"/>
        </dgm:presLayoutVars>
      </dgm:prSet>
      <dgm:spPr/>
      <dgm:t>
        <a:bodyPr/>
        <a:lstStyle/>
        <a:p>
          <a:endParaRPr lang="en-US"/>
        </a:p>
      </dgm:t>
    </dgm:pt>
    <dgm:pt modelId="{8DB3E70C-2A0B-4A20-A42D-B42D99E01444}" type="pres">
      <dgm:prSet presAssocID="{8B9C9339-9F15-44E0-9472-3B4516B13AE7}" presName="Name56" presStyleLbl="parChTrans1D2" presStyleIdx="0" presStyleCnt="7"/>
      <dgm:spPr/>
      <dgm:t>
        <a:bodyPr/>
        <a:lstStyle/>
        <a:p>
          <a:endParaRPr lang="en-US"/>
        </a:p>
      </dgm:t>
    </dgm:pt>
    <dgm:pt modelId="{C50A74EE-78B3-47DE-B0CF-4E49AA3DFDA1}" type="pres">
      <dgm:prSet presAssocID="{F91A8141-9A19-456E-8483-782C8AC62462}" presName="text0" presStyleLbl="node1" presStyleIdx="1" presStyleCnt="8" custScaleX="153785" custRadScaleRad="100186" custRadScaleInc="-30350">
        <dgm:presLayoutVars>
          <dgm:bulletEnabled val="1"/>
        </dgm:presLayoutVars>
      </dgm:prSet>
      <dgm:spPr/>
      <dgm:t>
        <a:bodyPr/>
        <a:lstStyle/>
        <a:p>
          <a:endParaRPr lang="en-US"/>
        </a:p>
      </dgm:t>
    </dgm:pt>
    <dgm:pt modelId="{174B07F9-8A70-44F3-B663-650560ED8C3B}" type="pres">
      <dgm:prSet presAssocID="{65D26336-1FA2-41C6-AF18-A435F1464C22}" presName="Name56" presStyleLbl="parChTrans1D2" presStyleIdx="1" presStyleCnt="7"/>
      <dgm:spPr/>
      <dgm:t>
        <a:bodyPr/>
        <a:lstStyle/>
        <a:p>
          <a:endParaRPr lang="en-US"/>
        </a:p>
      </dgm:t>
    </dgm:pt>
    <dgm:pt modelId="{E2B0C082-C0FE-42B8-9ACA-70FBDC187D23}" type="pres">
      <dgm:prSet presAssocID="{9FC80DBF-CC12-4423-B9FF-495DF0890DC3}" presName="text0" presStyleLbl="node1" presStyleIdx="2" presStyleCnt="8" custScaleX="263453" custRadScaleRad="134702" custRadScaleInc="39819">
        <dgm:presLayoutVars>
          <dgm:bulletEnabled val="1"/>
        </dgm:presLayoutVars>
      </dgm:prSet>
      <dgm:spPr/>
      <dgm:t>
        <a:bodyPr/>
        <a:lstStyle/>
        <a:p>
          <a:endParaRPr lang="en-US"/>
        </a:p>
      </dgm:t>
    </dgm:pt>
    <dgm:pt modelId="{9926CE75-5B64-4DC9-8E84-008DC502A01E}" type="pres">
      <dgm:prSet presAssocID="{D0ED7E5B-93BD-4763-87CE-BB1FFA180929}" presName="Name56" presStyleLbl="parChTrans1D2" presStyleIdx="2" presStyleCnt="7"/>
      <dgm:spPr/>
      <dgm:t>
        <a:bodyPr/>
        <a:lstStyle/>
        <a:p>
          <a:endParaRPr lang="en-US"/>
        </a:p>
      </dgm:t>
    </dgm:pt>
    <dgm:pt modelId="{8FE245B3-220C-4494-B0CB-87D3BE70F3A7}" type="pres">
      <dgm:prSet presAssocID="{5CFA34EA-C61F-4AD7-BE9C-0DFC757EDFDA}" presName="text0" presStyleLbl="node1" presStyleIdx="3" presStyleCnt="8" custScaleX="247310" custRadScaleRad="122159" custRadScaleInc="-31840">
        <dgm:presLayoutVars>
          <dgm:bulletEnabled val="1"/>
        </dgm:presLayoutVars>
      </dgm:prSet>
      <dgm:spPr/>
      <dgm:t>
        <a:bodyPr/>
        <a:lstStyle/>
        <a:p>
          <a:endParaRPr lang="en-US"/>
        </a:p>
      </dgm:t>
    </dgm:pt>
    <dgm:pt modelId="{5323A012-D857-4F53-9B43-8A8E9F8D7E2C}" type="pres">
      <dgm:prSet presAssocID="{DE36187E-C065-444E-A647-96823A12A38B}" presName="Name56" presStyleLbl="parChTrans1D2" presStyleIdx="3" presStyleCnt="7"/>
      <dgm:spPr/>
      <dgm:t>
        <a:bodyPr/>
        <a:lstStyle/>
        <a:p>
          <a:endParaRPr lang="en-US"/>
        </a:p>
      </dgm:t>
    </dgm:pt>
    <dgm:pt modelId="{E3731216-480E-4D80-BA63-F8F4DC6EF581}" type="pres">
      <dgm:prSet presAssocID="{FD6182B6-8240-403E-8FD8-4884C08893F4}" presName="text0" presStyleLbl="node1" presStyleIdx="4" presStyleCnt="8" custScaleX="209431" custRadScaleRad="111016" custRadScaleInc="-38535">
        <dgm:presLayoutVars>
          <dgm:bulletEnabled val="1"/>
        </dgm:presLayoutVars>
      </dgm:prSet>
      <dgm:spPr/>
      <dgm:t>
        <a:bodyPr/>
        <a:lstStyle/>
        <a:p>
          <a:endParaRPr lang="en-US"/>
        </a:p>
      </dgm:t>
    </dgm:pt>
    <dgm:pt modelId="{FFC7737C-10DA-4D14-827C-A238D146032B}" type="pres">
      <dgm:prSet presAssocID="{9FC8C020-4E5C-4D7D-9A73-EFA224FD6CC2}" presName="Name56" presStyleLbl="parChTrans1D2" presStyleIdx="4" presStyleCnt="7"/>
      <dgm:spPr/>
      <dgm:t>
        <a:bodyPr/>
        <a:lstStyle/>
        <a:p>
          <a:endParaRPr lang="en-US"/>
        </a:p>
      </dgm:t>
    </dgm:pt>
    <dgm:pt modelId="{877E49C9-3212-4E7E-A327-57CC12058F05}" type="pres">
      <dgm:prSet presAssocID="{EE8D874E-8511-4AE5-B572-0537FF715990}" presName="text0" presStyleLbl="node1" presStyleIdx="5" presStyleCnt="8" custScaleX="223024" custRadScaleRad="116514" custRadScaleInc="52599">
        <dgm:presLayoutVars>
          <dgm:bulletEnabled val="1"/>
        </dgm:presLayoutVars>
      </dgm:prSet>
      <dgm:spPr/>
      <dgm:t>
        <a:bodyPr/>
        <a:lstStyle/>
        <a:p>
          <a:endParaRPr lang="en-US"/>
        </a:p>
      </dgm:t>
    </dgm:pt>
    <dgm:pt modelId="{4A9643AF-A596-4256-BB1C-99A97BAC3536}" type="pres">
      <dgm:prSet presAssocID="{18D43813-E2E9-47F4-921A-5C82E8ECD794}" presName="Name56" presStyleLbl="parChTrans1D2" presStyleIdx="5" presStyleCnt="7"/>
      <dgm:spPr/>
      <dgm:t>
        <a:bodyPr/>
        <a:lstStyle/>
        <a:p>
          <a:endParaRPr lang="en-US"/>
        </a:p>
      </dgm:t>
    </dgm:pt>
    <dgm:pt modelId="{E138A8AA-0AC7-4293-8B98-465D1C9BD572}" type="pres">
      <dgm:prSet presAssocID="{559C4863-8E28-44B7-B34E-E6BB99BB9C32}" presName="text0" presStyleLbl="node1" presStyleIdx="6" presStyleCnt="8" custScaleX="259926" custRadScaleRad="128170" custRadScaleInc="10165">
        <dgm:presLayoutVars>
          <dgm:bulletEnabled val="1"/>
        </dgm:presLayoutVars>
      </dgm:prSet>
      <dgm:spPr/>
      <dgm:t>
        <a:bodyPr/>
        <a:lstStyle/>
        <a:p>
          <a:endParaRPr lang="en-US"/>
        </a:p>
      </dgm:t>
    </dgm:pt>
    <dgm:pt modelId="{9FBA41AD-38C4-48D0-B036-D694FA20E030}" type="pres">
      <dgm:prSet presAssocID="{74705086-31B4-4D0F-A069-18D7A12A1E15}" presName="Name56" presStyleLbl="parChTrans1D2" presStyleIdx="6" presStyleCnt="7"/>
      <dgm:spPr/>
      <dgm:t>
        <a:bodyPr/>
        <a:lstStyle/>
        <a:p>
          <a:endParaRPr lang="en-US"/>
        </a:p>
      </dgm:t>
    </dgm:pt>
    <dgm:pt modelId="{62499444-118D-403A-B198-2E88C5DB1A62}" type="pres">
      <dgm:prSet presAssocID="{EEEEF5AC-B26D-4FC9-82E5-0663A7FDD705}" presName="text0" presStyleLbl="node1" presStyleIdx="7" presStyleCnt="8" custScaleX="241752" custRadScaleRad="141104" custRadScaleInc="-50888">
        <dgm:presLayoutVars>
          <dgm:bulletEnabled val="1"/>
        </dgm:presLayoutVars>
      </dgm:prSet>
      <dgm:spPr/>
      <dgm:t>
        <a:bodyPr/>
        <a:lstStyle/>
        <a:p>
          <a:endParaRPr lang="en-US"/>
        </a:p>
      </dgm:t>
    </dgm:pt>
  </dgm:ptLst>
  <dgm:cxnLst>
    <dgm:cxn modelId="{70B65B89-9981-460F-A931-99185B2F054D}" type="presOf" srcId="{5CFA34EA-C61F-4AD7-BE9C-0DFC757EDFDA}" destId="{8FE245B3-220C-4494-B0CB-87D3BE70F3A7}" srcOrd="0" destOrd="0" presId="urn:microsoft.com/office/officeart/2008/layout/RadialCluster"/>
    <dgm:cxn modelId="{F6AE3359-F1BC-4E15-99CA-B34F428C403B}" type="presOf" srcId="{D0ED7E5B-93BD-4763-87CE-BB1FFA180929}" destId="{9926CE75-5B64-4DC9-8E84-008DC502A01E}" srcOrd="0" destOrd="0" presId="urn:microsoft.com/office/officeart/2008/layout/RadialCluster"/>
    <dgm:cxn modelId="{6B3B5644-75D1-4957-AD10-1AD43FB47ABA}" srcId="{DAF36C36-0206-40B1-BC34-2A6675B3E36C}" destId="{EE8D874E-8511-4AE5-B572-0537FF715990}" srcOrd="4" destOrd="0" parTransId="{9FC8C020-4E5C-4D7D-9A73-EFA224FD6CC2}" sibTransId="{25667406-3695-49CE-9BDC-A085F6062E1C}"/>
    <dgm:cxn modelId="{185DA399-1EDA-4320-B504-23ADB1A4DF4F}" srcId="{6E4C183F-E696-4941-B40F-510A7EED7197}" destId="{DAF36C36-0206-40B1-BC34-2A6675B3E36C}" srcOrd="0" destOrd="0" parTransId="{73E61DD6-8CF0-4B58-806A-C90FFF947089}" sibTransId="{877FE3D7-885E-4A34-9F62-E4C367B0ADE8}"/>
    <dgm:cxn modelId="{CF806BA1-8971-45BF-BF01-0D549875C7F7}" srcId="{DAF36C36-0206-40B1-BC34-2A6675B3E36C}" destId="{EEEEF5AC-B26D-4FC9-82E5-0663A7FDD705}" srcOrd="6" destOrd="0" parTransId="{74705086-31B4-4D0F-A069-18D7A12A1E15}" sibTransId="{F3677341-A403-44F4-B5D9-AB38CFE8803F}"/>
    <dgm:cxn modelId="{81E9BE3A-4513-4523-910C-55B8A85E2B06}" type="presOf" srcId="{559C4863-8E28-44B7-B34E-E6BB99BB9C32}" destId="{E138A8AA-0AC7-4293-8B98-465D1C9BD572}" srcOrd="0" destOrd="0" presId="urn:microsoft.com/office/officeart/2008/layout/RadialCluster"/>
    <dgm:cxn modelId="{6CEA0AD9-D9CF-4F82-98F4-0DE7FA780DF3}" type="presOf" srcId="{FD6182B6-8240-403E-8FD8-4884C08893F4}" destId="{E3731216-480E-4D80-BA63-F8F4DC6EF581}" srcOrd="0" destOrd="0" presId="urn:microsoft.com/office/officeart/2008/layout/RadialCluster"/>
    <dgm:cxn modelId="{0AA2BAD0-5C55-4DAE-B8C8-25F3B0D8E6BE}" type="presOf" srcId="{EE8D874E-8511-4AE5-B572-0537FF715990}" destId="{877E49C9-3212-4E7E-A327-57CC12058F05}" srcOrd="0" destOrd="0" presId="urn:microsoft.com/office/officeart/2008/layout/RadialCluster"/>
    <dgm:cxn modelId="{E1A95290-78B9-4A08-B02B-A333DEDAAFC3}" type="presOf" srcId="{74705086-31B4-4D0F-A069-18D7A12A1E15}" destId="{9FBA41AD-38C4-48D0-B036-D694FA20E030}" srcOrd="0" destOrd="0" presId="urn:microsoft.com/office/officeart/2008/layout/RadialCluster"/>
    <dgm:cxn modelId="{2CC9E79E-9CFF-439B-AFDC-DE3DDD72CB02}" type="presOf" srcId="{6E4C183F-E696-4941-B40F-510A7EED7197}" destId="{3C2F0900-9A76-43B5-8469-CBE97DC91FC8}" srcOrd="0" destOrd="0" presId="urn:microsoft.com/office/officeart/2008/layout/RadialCluster"/>
    <dgm:cxn modelId="{E760DDA3-7526-4EFA-B30B-0D8FD1BEB38B}" type="presOf" srcId="{F91A8141-9A19-456E-8483-782C8AC62462}" destId="{C50A74EE-78B3-47DE-B0CF-4E49AA3DFDA1}" srcOrd="0" destOrd="0" presId="urn:microsoft.com/office/officeart/2008/layout/RadialCluster"/>
    <dgm:cxn modelId="{F121B3F0-B6C0-4B5A-9BD7-190E6CDC68E4}" srcId="{DAF36C36-0206-40B1-BC34-2A6675B3E36C}" destId="{FD6182B6-8240-403E-8FD8-4884C08893F4}" srcOrd="3" destOrd="0" parTransId="{DE36187E-C065-444E-A647-96823A12A38B}" sibTransId="{1FF2E236-53D5-4A49-B89C-038A39B24AF7}"/>
    <dgm:cxn modelId="{FF10E2AA-2780-4D80-AB37-1C265EB04C83}" type="presOf" srcId="{9FC8C020-4E5C-4D7D-9A73-EFA224FD6CC2}" destId="{FFC7737C-10DA-4D14-827C-A238D146032B}" srcOrd="0" destOrd="0" presId="urn:microsoft.com/office/officeart/2008/layout/RadialCluster"/>
    <dgm:cxn modelId="{C2B0AC0D-8969-4F7B-A7A1-8ED6120B8FB6}" type="presOf" srcId="{9FC80DBF-CC12-4423-B9FF-495DF0890DC3}" destId="{E2B0C082-C0FE-42B8-9ACA-70FBDC187D23}" srcOrd="0" destOrd="0" presId="urn:microsoft.com/office/officeart/2008/layout/RadialCluster"/>
    <dgm:cxn modelId="{CA8E641A-0477-49EA-969B-EB6696953AAA}" srcId="{DAF36C36-0206-40B1-BC34-2A6675B3E36C}" destId="{F91A8141-9A19-456E-8483-782C8AC62462}" srcOrd="0" destOrd="0" parTransId="{8B9C9339-9F15-44E0-9472-3B4516B13AE7}" sibTransId="{97382B84-C55F-4F8B-8A48-03A3A67C355B}"/>
    <dgm:cxn modelId="{937A37DF-EAA6-4FCE-BB12-3D09630EC7A5}" type="presOf" srcId="{DAF36C36-0206-40B1-BC34-2A6675B3E36C}" destId="{CE714499-10BF-4DE4-AF43-0C219B454DB2}" srcOrd="0" destOrd="0" presId="urn:microsoft.com/office/officeart/2008/layout/RadialCluster"/>
    <dgm:cxn modelId="{4B239A96-3955-4A9F-AB10-66B66DEB14AC}" type="presOf" srcId="{65D26336-1FA2-41C6-AF18-A435F1464C22}" destId="{174B07F9-8A70-44F3-B663-650560ED8C3B}" srcOrd="0" destOrd="0" presId="urn:microsoft.com/office/officeart/2008/layout/RadialCluster"/>
    <dgm:cxn modelId="{34AF356B-85A0-49D5-B4B8-08296FA60C37}" type="presOf" srcId="{18D43813-E2E9-47F4-921A-5C82E8ECD794}" destId="{4A9643AF-A596-4256-BB1C-99A97BAC3536}" srcOrd="0" destOrd="0" presId="urn:microsoft.com/office/officeart/2008/layout/RadialCluster"/>
    <dgm:cxn modelId="{A33B5EFC-B45C-40AF-B969-14B439E72DBC}" srcId="{DAF36C36-0206-40B1-BC34-2A6675B3E36C}" destId="{9FC80DBF-CC12-4423-B9FF-495DF0890DC3}" srcOrd="1" destOrd="0" parTransId="{65D26336-1FA2-41C6-AF18-A435F1464C22}" sibTransId="{97E3BCC2-37CC-43FF-8D1F-4AAF40FDD0F6}"/>
    <dgm:cxn modelId="{8E44D7CC-4375-47DD-8F6B-BB91001E011C}" type="presOf" srcId="{DE36187E-C065-444E-A647-96823A12A38B}" destId="{5323A012-D857-4F53-9B43-8A8E9F8D7E2C}" srcOrd="0" destOrd="0" presId="urn:microsoft.com/office/officeart/2008/layout/RadialCluster"/>
    <dgm:cxn modelId="{43B09473-2F69-44FD-BB06-B7FE00033623}" type="presOf" srcId="{8B9C9339-9F15-44E0-9472-3B4516B13AE7}" destId="{8DB3E70C-2A0B-4A20-A42D-B42D99E01444}" srcOrd="0" destOrd="0" presId="urn:microsoft.com/office/officeart/2008/layout/RadialCluster"/>
    <dgm:cxn modelId="{BFB45165-9366-4400-8787-4D36058E1667}" srcId="{DAF36C36-0206-40B1-BC34-2A6675B3E36C}" destId="{559C4863-8E28-44B7-B34E-E6BB99BB9C32}" srcOrd="5" destOrd="0" parTransId="{18D43813-E2E9-47F4-921A-5C82E8ECD794}" sibTransId="{D71EEDC1-1FE9-4ADB-B0FE-1D559B337F74}"/>
    <dgm:cxn modelId="{FE3FD230-104D-46D2-BD5E-EDA998E5AF6C}" type="presOf" srcId="{EEEEF5AC-B26D-4FC9-82E5-0663A7FDD705}" destId="{62499444-118D-403A-B198-2E88C5DB1A62}" srcOrd="0" destOrd="0" presId="urn:microsoft.com/office/officeart/2008/layout/RadialCluster"/>
    <dgm:cxn modelId="{519055F1-D95B-4BD3-97EC-B8AAB897A0F4}" srcId="{DAF36C36-0206-40B1-BC34-2A6675B3E36C}" destId="{5CFA34EA-C61F-4AD7-BE9C-0DFC757EDFDA}" srcOrd="2" destOrd="0" parTransId="{D0ED7E5B-93BD-4763-87CE-BB1FFA180929}" sibTransId="{FA9DE3D8-653D-41AC-94EF-83A4ABBFA894}"/>
    <dgm:cxn modelId="{E6DE9D73-4A6C-4D5E-A0CD-276555EDE048}" type="presParOf" srcId="{3C2F0900-9A76-43B5-8469-CBE97DC91FC8}" destId="{F1D0DEE6-255D-434C-A72C-C43622DEE9A6}" srcOrd="0" destOrd="0" presId="urn:microsoft.com/office/officeart/2008/layout/RadialCluster"/>
    <dgm:cxn modelId="{92EA8993-60D3-4730-B787-A90FA7541553}" type="presParOf" srcId="{F1D0DEE6-255D-434C-A72C-C43622DEE9A6}" destId="{CE714499-10BF-4DE4-AF43-0C219B454DB2}" srcOrd="0" destOrd="0" presId="urn:microsoft.com/office/officeart/2008/layout/RadialCluster"/>
    <dgm:cxn modelId="{5EF491E9-20EC-4168-98DE-150B0CDAC173}" type="presParOf" srcId="{F1D0DEE6-255D-434C-A72C-C43622DEE9A6}" destId="{8DB3E70C-2A0B-4A20-A42D-B42D99E01444}" srcOrd="1" destOrd="0" presId="urn:microsoft.com/office/officeart/2008/layout/RadialCluster"/>
    <dgm:cxn modelId="{5D5D0C11-2D50-4B2E-ADBF-86BFABB4B836}" type="presParOf" srcId="{F1D0DEE6-255D-434C-A72C-C43622DEE9A6}" destId="{C50A74EE-78B3-47DE-B0CF-4E49AA3DFDA1}" srcOrd="2" destOrd="0" presId="urn:microsoft.com/office/officeart/2008/layout/RadialCluster"/>
    <dgm:cxn modelId="{0D955E38-76D7-4D60-B6D7-6944845DF54F}" type="presParOf" srcId="{F1D0DEE6-255D-434C-A72C-C43622DEE9A6}" destId="{174B07F9-8A70-44F3-B663-650560ED8C3B}" srcOrd="3" destOrd="0" presId="urn:microsoft.com/office/officeart/2008/layout/RadialCluster"/>
    <dgm:cxn modelId="{C64AB555-7B86-4BB7-A3F9-0012C9D5FE1C}" type="presParOf" srcId="{F1D0DEE6-255D-434C-A72C-C43622DEE9A6}" destId="{E2B0C082-C0FE-42B8-9ACA-70FBDC187D23}" srcOrd="4" destOrd="0" presId="urn:microsoft.com/office/officeart/2008/layout/RadialCluster"/>
    <dgm:cxn modelId="{DAECC9AE-A7A0-47F3-B257-90577CAFED08}" type="presParOf" srcId="{F1D0DEE6-255D-434C-A72C-C43622DEE9A6}" destId="{9926CE75-5B64-4DC9-8E84-008DC502A01E}" srcOrd="5" destOrd="0" presId="urn:microsoft.com/office/officeart/2008/layout/RadialCluster"/>
    <dgm:cxn modelId="{44A75F2D-1DF4-46CA-831D-3C30559B73E9}" type="presParOf" srcId="{F1D0DEE6-255D-434C-A72C-C43622DEE9A6}" destId="{8FE245B3-220C-4494-B0CB-87D3BE70F3A7}" srcOrd="6" destOrd="0" presId="urn:microsoft.com/office/officeart/2008/layout/RadialCluster"/>
    <dgm:cxn modelId="{44F5452F-EAD9-4A95-90E6-67E875DB5F68}" type="presParOf" srcId="{F1D0DEE6-255D-434C-A72C-C43622DEE9A6}" destId="{5323A012-D857-4F53-9B43-8A8E9F8D7E2C}" srcOrd="7" destOrd="0" presId="urn:microsoft.com/office/officeart/2008/layout/RadialCluster"/>
    <dgm:cxn modelId="{9F4B503D-1E12-4C4E-AB26-D58BA50E6207}" type="presParOf" srcId="{F1D0DEE6-255D-434C-A72C-C43622DEE9A6}" destId="{E3731216-480E-4D80-BA63-F8F4DC6EF581}" srcOrd="8" destOrd="0" presId="urn:microsoft.com/office/officeart/2008/layout/RadialCluster"/>
    <dgm:cxn modelId="{1CB36196-DC68-483C-8C7A-5DC55BDD16FE}" type="presParOf" srcId="{F1D0DEE6-255D-434C-A72C-C43622DEE9A6}" destId="{FFC7737C-10DA-4D14-827C-A238D146032B}" srcOrd="9" destOrd="0" presId="urn:microsoft.com/office/officeart/2008/layout/RadialCluster"/>
    <dgm:cxn modelId="{33C63F71-0CF8-42C4-928C-845B791C1432}" type="presParOf" srcId="{F1D0DEE6-255D-434C-A72C-C43622DEE9A6}" destId="{877E49C9-3212-4E7E-A327-57CC12058F05}" srcOrd="10" destOrd="0" presId="urn:microsoft.com/office/officeart/2008/layout/RadialCluster"/>
    <dgm:cxn modelId="{4CA7C724-C3E6-4E23-82AA-FAA4D75FC413}" type="presParOf" srcId="{F1D0DEE6-255D-434C-A72C-C43622DEE9A6}" destId="{4A9643AF-A596-4256-BB1C-99A97BAC3536}" srcOrd="11" destOrd="0" presId="urn:microsoft.com/office/officeart/2008/layout/RadialCluster"/>
    <dgm:cxn modelId="{C2BACA17-99E7-4258-84E1-0508E4C3F17A}" type="presParOf" srcId="{F1D0DEE6-255D-434C-A72C-C43622DEE9A6}" destId="{E138A8AA-0AC7-4293-8B98-465D1C9BD572}" srcOrd="12" destOrd="0" presId="urn:microsoft.com/office/officeart/2008/layout/RadialCluster"/>
    <dgm:cxn modelId="{70F59826-533B-415D-BCC7-B5B375503B41}" type="presParOf" srcId="{F1D0DEE6-255D-434C-A72C-C43622DEE9A6}" destId="{9FBA41AD-38C4-48D0-B036-D694FA20E030}" srcOrd="13" destOrd="0" presId="urn:microsoft.com/office/officeart/2008/layout/RadialCluster"/>
    <dgm:cxn modelId="{596983B4-10D2-4E40-A563-91BF98B487C0}" type="presParOf" srcId="{F1D0DEE6-255D-434C-A72C-C43622DEE9A6}" destId="{62499444-118D-403A-B198-2E88C5DB1A62}" srcOrd="14" destOrd="0" presId="urn:microsoft.com/office/officeart/2008/layout/RadialCluster"/>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361EBE-4787-4B2F-B61B-E7FE56A42989}">
      <dsp:nvSpPr>
        <dsp:cNvPr id="0" name=""/>
        <dsp:cNvSpPr/>
      </dsp:nvSpPr>
      <dsp:spPr>
        <a:xfrm>
          <a:off x="-6289824" y="-962167"/>
          <a:ext cx="7486934" cy="7486934"/>
        </a:xfrm>
        <a:prstGeom prst="blockArc">
          <a:avLst>
            <a:gd name="adj1" fmla="val 18900000"/>
            <a:gd name="adj2" fmla="val 2700000"/>
            <a:gd name="adj3" fmla="val 289"/>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661EC84-5419-4E4F-8472-AF3B4DD08966}">
      <dsp:nvSpPr>
        <dsp:cNvPr id="0" name=""/>
        <dsp:cNvSpPr/>
      </dsp:nvSpPr>
      <dsp:spPr>
        <a:xfrm>
          <a:off x="626482" y="427652"/>
          <a:ext cx="7463906" cy="8557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252" tIns="45720" rIns="45720" bIns="45720" numCol="1" spcCol="1270" anchor="ctr" anchorCtr="0">
          <a:noAutofit/>
        </a:bodyPr>
        <a:lstStyle/>
        <a:p>
          <a:pPr lvl="0" algn="l" defTabSz="800100">
            <a:lnSpc>
              <a:spcPct val="90000"/>
            </a:lnSpc>
            <a:spcBef>
              <a:spcPct val="0"/>
            </a:spcBef>
            <a:spcAft>
              <a:spcPct val="35000"/>
            </a:spcAft>
          </a:pPr>
          <a:r>
            <a:rPr lang="en-US" sz="1800" b="1" kern="1200" dirty="0" smtClean="0"/>
            <a:t>PERCEIVABLE</a:t>
          </a:r>
          <a:r>
            <a:rPr lang="en-US" sz="1800" kern="1200" dirty="0" smtClean="0"/>
            <a:t> - Information and user interface components must be presentable to users in ways they can perceive.</a:t>
          </a:r>
          <a:endParaRPr lang="en-US" sz="1800" kern="1200" dirty="0"/>
        </a:p>
      </dsp:txBody>
      <dsp:txXfrm>
        <a:off x="626482" y="427652"/>
        <a:ext cx="7463906" cy="855750"/>
      </dsp:txXfrm>
    </dsp:sp>
    <dsp:sp modelId="{D2E57C4A-7747-4D49-88C6-757A67AB9283}">
      <dsp:nvSpPr>
        <dsp:cNvPr id="0" name=""/>
        <dsp:cNvSpPr/>
      </dsp:nvSpPr>
      <dsp:spPr>
        <a:xfrm>
          <a:off x="91638" y="320683"/>
          <a:ext cx="1069687" cy="106968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3A4F82-7D11-417C-A225-E5F959D93A77}">
      <dsp:nvSpPr>
        <dsp:cNvPr id="0" name=""/>
        <dsp:cNvSpPr/>
      </dsp:nvSpPr>
      <dsp:spPr>
        <a:xfrm>
          <a:off x="1117103" y="1711500"/>
          <a:ext cx="6973284" cy="8557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252" tIns="45720" rIns="45720" bIns="45720" numCol="1" spcCol="1270" anchor="ctr" anchorCtr="0">
          <a:noAutofit/>
        </a:bodyPr>
        <a:lstStyle/>
        <a:p>
          <a:pPr lvl="0" algn="l" defTabSz="800100">
            <a:lnSpc>
              <a:spcPct val="90000"/>
            </a:lnSpc>
            <a:spcBef>
              <a:spcPct val="0"/>
            </a:spcBef>
            <a:spcAft>
              <a:spcPct val="35000"/>
            </a:spcAft>
          </a:pPr>
          <a:r>
            <a:rPr lang="en-US" sz="1800" b="1" kern="1200" dirty="0" smtClean="0"/>
            <a:t>OPERABLE</a:t>
          </a:r>
          <a:r>
            <a:rPr lang="en-US" sz="1800" kern="1200" dirty="0" smtClean="0"/>
            <a:t> - User interface components and navigation must be operable.</a:t>
          </a:r>
          <a:endParaRPr lang="en-US" sz="1800" kern="1200" dirty="0"/>
        </a:p>
      </dsp:txBody>
      <dsp:txXfrm>
        <a:off x="1117103" y="1711500"/>
        <a:ext cx="6973284" cy="855750"/>
      </dsp:txXfrm>
    </dsp:sp>
    <dsp:sp modelId="{8F6A52A5-BFD9-4878-ACA2-CC1A7A6031C0}">
      <dsp:nvSpPr>
        <dsp:cNvPr id="0" name=""/>
        <dsp:cNvSpPr/>
      </dsp:nvSpPr>
      <dsp:spPr>
        <a:xfrm>
          <a:off x="582259" y="1604531"/>
          <a:ext cx="1069687" cy="106968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36E926-7135-4849-A032-3D5A764136E1}">
      <dsp:nvSpPr>
        <dsp:cNvPr id="0" name=""/>
        <dsp:cNvSpPr/>
      </dsp:nvSpPr>
      <dsp:spPr>
        <a:xfrm>
          <a:off x="1117103" y="2995348"/>
          <a:ext cx="6973284" cy="8557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252" tIns="45720" rIns="45720" bIns="45720" numCol="1" spcCol="1270" anchor="ctr" anchorCtr="0">
          <a:noAutofit/>
        </a:bodyPr>
        <a:lstStyle/>
        <a:p>
          <a:pPr lvl="0" algn="l" defTabSz="800100">
            <a:lnSpc>
              <a:spcPct val="90000"/>
            </a:lnSpc>
            <a:spcBef>
              <a:spcPct val="0"/>
            </a:spcBef>
            <a:spcAft>
              <a:spcPct val="35000"/>
            </a:spcAft>
          </a:pPr>
          <a:r>
            <a:rPr lang="en-US" sz="1800" b="1" kern="1200" dirty="0" smtClean="0"/>
            <a:t>UNDERSTANDABLE</a:t>
          </a:r>
          <a:r>
            <a:rPr lang="en-US" sz="1800" kern="1200" dirty="0" smtClean="0"/>
            <a:t> - Information and the operation of user interface must be understandable.</a:t>
          </a:r>
          <a:endParaRPr lang="en-US" sz="1800" kern="1200" dirty="0"/>
        </a:p>
      </dsp:txBody>
      <dsp:txXfrm>
        <a:off x="1117103" y="2995348"/>
        <a:ext cx="6973284" cy="855750"/>
      </dsp:txXfrm>
    </dsp:sp>
    <dsp:sp modelId="{2E4C9D0E-026E-4C1F-B460-570EC1C0FD3C}">
      <dsp:nvSpPr>
        <dsp:cNvPr id="0" name=""/>
        <dsp:cNvSpPr/>
      </dsp:nvSpPr>
      <dsp:spPr>
        <a:xfrm>
          <a:off x="582259" y="2888380"/>
          <a:ext cx="1069687" cy="106968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7E580D4-4EA0-4C3B-8D1A-751AABCBB72F}">
      <dsp:nvSpPr>
        <dsp:cNvPr id="0" name=""/>
        <dsp:cNvSpPr/>
      </dsp:nvSpPr>
      <dsp:spPr>
        <a:xfrm>
          <a:off x="626482" y="4279196"/>
          <a:ext cx="7463906" cy="85575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79252" tIns="45720" rIns="45720" bIns="45720" numCol="1" spcCol="1270" anchor="ctr" anchorCtr="0">
          <a:noAutofit/>
        </a:bodyPr>
        <a:lstStyle/>
        <a:p>
          <a:pPr lvl="0" algn="l" defTabSz="800100">
            <a:lnSpc>
              <a:spcPct val="90000"/>
            </a:lnSpc>
            <a:spcBef>
              <a:spcPct val="0"/>
            </a:spcBef>
            <a:spcAft>
              <a:spcPct val="35000"/>
            </a:spcAft>
          </a:pPr>
          <a:r>
            <a:rPr lang="en-US" sz="1800" b="1" kern="1200" dirty="0" smtClean="0"/>
            <a:t>ROBUST</a:t>
          </a:r>
          <a:r>
            <a:rPr lang="en-US" sz="1800" kern="1200" dirty="0" smtClean="0"/>
            <a:t> - Content must be robust enough that it can be interpreted reliably by a wide variety of user agents, including assistive technologies.</a:t>
          </a:r>
          <a:endParaRPr lang="en-US" sz="1800" kern="1200" dirty="0"/>
        </a:p>
      </dsp:txBody>
      <dsp:txXfrm>
        <a:off x="626482" y="4279196"/>
        <a:ext cx="7463906" cy="855750"/>
      </dsp:txXfrm>
    </dsp:sp>
    <dsp:sp modelId="{C50BF2E3-B2FA-43A4-8AD3-7E8C0FA49F39}">
      <dsp:nvSpPr>
        <dsp:cNvPr id="0" name=""/>
        <dsp:cNvSpPr/>
      </dsp:nvSpPr>
      <dsp:spPr>
        <a:xfrm>
          <a:off x="91638" y="4172228"/>
          <a:ext cx="1069687" cy="106968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B6243-F7F8-4E12-9E57-BC7012822A35}">
      <dsp:nvSpPr>
        <dsp:cNvPr id="0" name=""/>
        <dsp:cNvSpPr/>
      </dsp:nvSpPr>
      <dsp:spPr>
        <a:xfrm>
          <a:off x="0" y="533405"/>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visual</a:t>
          </a:r>
          <a:endParaRPr lang="en-US" sz="3000" kern="1200" dirty="0"/>
        </a:p>
      </dsp:txBody>
      <dsp:txXfrm>
        <a:off x="0" y="533405"/>
        <a:ext cx="1904999" cy="1143000"/>
      </dsp:txXfrm>
    </dsp:sp>
    <dsp:sp modelId="{5361BD30-69A4-486F-8E90-2648E82F8410}">
      <dsp:nvSpPr>
        <dsp:cNvPr id="0" name=""/>
        <dsp:cNvSpPr/>
      </dsp:nvSpPr>
      <dsp:spPr>
        <a:xfrm>
          <a:off x="2095500" y="1270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auditory</a:t>
          </a:r>
          <a:endParaRPr lang="en-US" sz="3000" kern="1200" dirty="0"/>
        </a:p>
      </dsp:txBody>
      <dsp:txXfrm>
        <a:off x="2095500" y="127000"/>
        <a:ext cx="1904999" cy="1143000"/>
      </dsp:txXfrm>
    </dsp:sp>
    <dsp:sp modelId="{22AF6B88-6DF0-4EE9-8A7F-189B1B93E263}">
      <dsp:nvSpPr>
        <dsp:cNvPr id="0" name=""/>
        <dsp:cNvSpPr/>
      </dsp:nvSpPr>
      <dsp:spPr>
        <a:xfrm>
          <a:off x="4191000" y="533405"/>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physical</a:t>
          </a:r>
          <a:endParaRPr lang="en-US" sz="3000" kern="1200" dirty="0"/>
        </a:p>
      </dsp:txBody>
      <dsp:txXfrm>
        <a:off x="4191000" y="533405"/>
        <a:ext cx="1904999" cy="1143000"/>
      </dsp:txXfrm>
    </dsp:sp>
    <dsp:sp modelId="{0DC402AD-D817-430A-BC60-B65E272FA449}">
      <dsp:nvSpPr>
        <dsp:cNvPr id="0" name=""/>
        <dsp:cNvSpPr/>
      </dsp:nvSpPr>
      <dsp:spPr>
        <a:xfrm>
          <a:off x="0" y="1981205"/>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speech</a:t>
          </a:r>
          <a:endParaRPr lang="en-US" sz="3000" kern="1200" dirty="0"/>
        </a:p>
      </dsp:txBody>
      <dsp:txXfrm>
        <a:off x="0" y="1981205"/>
        <a:ext cx="1904999" cy="1143000"/>
      </dsp:txXfrm>
    </dsp:sp>
    <dsp:sp modelId="{AC0E495E-50BA-44CA-AB1A-C7A3F66B379D}">
      <dsp:nvSpPr>
        <dsp:cNvPr id="0" name=""/>
        <dsp:cNvSpPr/>
      </dsp:nvSpPr>
      <dsp:spPr>
        <a:xfrm>
          <a:off x="2095500" y="1460500"/>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cognitive</a:t>
          </a:r>
          <a:endParaRPr lang="en-US" sz="3000" kern="1200" dirty="0"/>
        </a:p>
      </dsp:txBody>
      <dsp:txXfrm>
        <a:off x="2095500" y="1460500"/>
        <a:ext cx="1904999" cy="1143000"/>
      </dsp:txXfrm>
    </dsp:sp>
    <dsp:sp modelId="{EB8FE929-F2F6-4E47-AB5C-C319A0FC56EA}">
      <dsp:nvSpPr>
        <dsp:cNvPr id="0" name=""/>
        <dsp:cNvSpPr/>
      </dsp:nvSpPr>
      <dsp:spPr>
        <a:xfrm>
          <a:off x="4191000" y="1981205"/>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neuro logical disabilities</a:t>
          </a:r>
          <a:endParaRPr lang="en-US" sz="3000" kern="1200" dirty="0"/>
        </a:p>
      </dsp:txBody>
      <dsp:txXfrm>
        <a:off x="4191000" y="1981205"/>
        <a:ext cx="1904999" cy="1143000"/>
      </dsp:txXfrm>
    </dsp:sp>
    <dsp:sp modelId="{B1E4D83F-8507-45FD-97FD-EE4E6E2DDBCA}">
      <dsp:nvSpPr>
        <dsp:cNvPr id="0" name=""/>
        <dsp:cNvSpPr/>
      </dsp:nvSpPr>
      <dsp:spPr>
        <a:xfrm>
          <a:off x="2095500" y="2793999"/>
          <a:ext cx="1904999" cy="1143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situational limitations </a:t>
          </a:r>
          <a:endParaRPr lang="en-US" sz="3000" kern="1200" dirty="0"/>
        </a:p>
      </dsp:txBody>
      <dsp:txXfrm>
        <a:off x="2095500" y="2793999"/>
        <a:ext cx="1904999" cy="1143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3DD533-EA31-46E3-AAEA-722023E9E910}">
      <dsp:nvSpPr>
        <dsp:cNvPr id="0" name=""/>
        <dsp:cNvSpPr/>
      </dsp:nvSpPr>
      <dsp:spPr>
        <a:xfrm>
          <a:off x="672768" y="0"/>
          <a:ext cx="5338527" cy="5338527"/>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DBCF3D-0913-4925-BE09-ED2F5AE63A83}">
      <dsp:nvSpPr>
        <dsp:cNvPr id="0" name=""/>
        <dsp:cNvSpPr/>
      </dsp:nvSpPr>
      <dsp:spPr>
        <a:xfrm>
          <a:off x="3267235" y="537928"/>
          <a:ext cx="5042769" cy="126372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b="1" kern="1200" dirty="0" smtClean="0"/>
            <a:t>Goal</a:t>
          </a:r>
          <a:r>
            <a:rPr lang="en-US" sz="1900" kern="1200" dirty="0" smtClean="0"/>
            <a:t>: enhance Consumer portal to be in line with WCAG 2.0 guidelines. Current scope covers user with vision issues and keyboard users.</a:t>
          </a:r>
          <a:endParaRPr lang="en-US" sz="1900" kern="1200" dirty="0"/>
        </a:p>
      </dsp:txBody>
      <dsp:txXfrm>
        <a:off x="3328925" y="599618"/>
        <a:ext cx="4919389" cy="1140349"/>
      </dsp:txXfrm>
    </dsp:sp>
    <dsp:sp modelId="{2AD23D11-7D18-4085-8E4C-28C923C14310}">
      <dsp:nvSpPr>
        <dsp:cNvPr id="0" name=""/>
        <dsp:cNvSpPr/>
      </dsp:nvSpPr>
      <dsp:spPr>
        <a:xfrm>
          <a:off x="3177999" y="1909528"/>
          <a:ext cx="5143644" cy="126372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kern="1200" dirty="0" smtClean="0"/>
            <a:t>- Existing Consumer portal</a:t>
          </a:r>
        </a:p>
        <a:p>
          <a:pPr lvl="0" algn="l" defTabSz="844550">
            <a:lnSpc>
              <a:spcPct val="90000"/>
            </a:lnSpc>
            <a:spcBef>
              <a:spcPct val="0"/>
            </a:spcBef>
            <a:spcAft>
              <a:spcPct val="35000"/>
            </a:spcAft>
          </a:pPr>
          <a:r>
            <a:rPr lang="en-US" sz="1900" kern="1200" dirty="0" smtClean="0"/>
            <a:t>- Serve more than 12 million consumers</a:t>
          </a:r>
          <a:endParaRPr lang="en-US" sz="1900" kern="1200" dirty="0"/>
        </a:p>
      </dsp:txBody>
      <dsp:txXfrm>
        <a:off x="3239689" y="1971218"/>
        <a:ext cx="5020264" cy="1140349"/>
      </dsp:txXfrm>
    </dsp:sp>
    <dsp:sp modelId="{6FD99499-BE58-4DB0-AA83-01B656407957}">
      <dsp:nvSpPr>
        <dsp:cNvPr id="0" name=""/>
        <dsp:cNvSpPr/>
      </dsp:nvSpPr>
      <dsp:spPr>
        <a:xfrm>
          <a:off x="3228454" y="3281128"/>
          <a:ext cx="5093189" cy="1263729"/>
        </a:xfrm>
        <a:prstGeom prst="round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b="1" kern="1200" dirty="0" smtClean="0"/>
            <a:t>Constraint</a:t>
          </a:r>
          <a:r>
            <a:rPr lang="en-US" sz="1900" kern="1200" dirty="0" smtClean="0"/>
            <a:t>: portal was designed within good UX practice, not allowed to change UI too much. </a:t>
          </a:r>
          <a:endParaRPr lang="en-US" sz="1900" kern="1200" dirty="0"/>
        </a:p>
      </dsp:txBody>
      <dsp:txXfrm>
        <a:off x="3290144" y="3342818"/>
        <a:ext cx="4969809" cy="11403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C2312C-D2FD-4C9D-AE41-012305F9C81F}">
      <dsp:nvSpPr>
        <dsp:cNvPr id="0" name=""/>
        <dsp:cNvSpPr/>
      </dsp:nvSpPr>
      <dsp:spPr>
        <a:xfrm>
          <a:off x="1727" y="0"/>
          <a:ext cx="2688282" cy="4525963"/>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Understanding of Accessibility Issues</a:t>
          </a:r>
          <a:endParaRPr lang="en-US" sz="2000" b="1" kern="1200" dirty="0"/>
        </a:p>
      </dsp:txBody>
      <dsp:txXfrm>
        <a:off x="1727" y="1810385"/>
        <a:ext cx="2688282" cy="1810385"/>
      </dsp:txXfrm>
    </dsp:sp>
    <dsp:sp modelId="{6F515876-4441-43A3-9830-AE90025E8DCF}">
      <dsp:nvSpPr>
        <dsp:cNvPr id="0" name=""/>
        <dsp:cNvSpPr/>
      </dsp:nvSpPr>
      <dsp:spPr>
        <a:xfrm>
          <a:off x="592296" y="271557"/>
          <a:ext cx="1507145" cy="1507145"/>
        </a:xfrm>
        <a:prstGeom prst="ellipse">
          <a:avLst/>
        </a:prstGeom>
        <a:solidFill>
          <a:schemeClr val="accent2">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8889E7-169A-418B-A723-4C4B592EA00A}">
      <dsp:nvSpPr>
        <dsp:cNvPr id="0" name=""/>
        <dsp:cNvSpPr/>
      </dsp:nvSpPr>
      <dsp:spPr>
        <a:xfrm>
          <a:off x="2770658" y="0"/>
          <a:ext cx="2688282" cy="45259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User Analysis</a:t>
          </a:r>
          <a:endParaRPr lang="en-US" sz="2000" b="1" kern="1200" dirty="0"/>
        </a:p>
      </dsp:txBody>
      <dsp:txXfrm>
        <a:off x="2770658" y="1810385"/>
        <a:ext cx="2688282" cy="1810385"/>
      </dsp:txXfrm>
    </dsp:sp>
    <dsp:sp modelId="{AAFF916D-14F3-4197-9F01-EA96C620977E}">
      <dsp:nvSpPr>
        <dsp:cNvPr id="0" name=""/>
        <dsp:cNvSpPr/>
      </dsp:nvSpPr>
      <dsp:spPr>
        <a:xfrm>
          <a:off x="3361227" y="271557"/>
          <a:ext cx="1507145" cy="1507145"/>
        </a:xfrm>
        <a:prstGeom prst="ellipse">
          <a:avLst/>
        </a:prstGeom>
        <a:solidFill>
          <a:schemeClr val="accent3">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2069FC-7ACB-4490-A753-0D51FE4C2652}">
      <dsp:nvSpPr>
        <dsp:cNvPr id="0" name=""/>
        <dsp:cNvSpPr/>
      </dsp:nvSpPr>
      <dsp:spPr>
        <a:xfrm>
          <a:off x="5539589" y="0"/>
          <a:ext cx="2688282" cy="452596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a:lnSpc>
              <a:spcPct val="90000"/>
            </a:lnSpc>
            <a:spcBef>
              <a:spcPct val="0"/>
            </a:spcBef>
            <a:spcAft>
              <a:spcPct val="35000"/>
            </a:spcAft>
          </a:pPr>
          <a:r>
            <a:rPr lang="en-US" sz="2000" b="1" kern="1200" dirty="0" smtClean="0"/>
            <a:t>Workflow Analysis</a:t>
          </a:r>
          <a:endParaRPr lang="en-US" sz="2000" b="1" kern="1200" dirty="0"/>
        </a:p>
      </dsp:txBody>
      <dsp:txXfrm>
        <a:off x="5539589" y="1810385"/>
        <a:ext cx="2688282" cy="1810385"/>
      </dsp:txXfrm>
    </dsp:sp>
    <dsp:sp modelId="{35E2AC87-F6B6-426B-9D9C-F6BA2DD9E8DE}">
      <dsp:nvSpPr>
        <dsp:cNvPr id="0" name=""/>
        <dsp:cNvSpPr/>
      </dsp:nvSpPr>
      <dsp:spPr>
        <a:xfrm>
          <a:off x="6130158" y="271557"/>
          <a:ext cx="1507145" cy="1507145"/>
        </a:xfrm>
        <a:prstGeom prst="ellipse">
          <a:avLst/>
        </a:prstGeom>
        <a:solidFill>
          <a:schemeClr val="accent4">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D945BC2-252F-46E3-82F8-0FEACC14C10A}">
      <dsp:nvSpPr>
        <dsp:cNvPr id="0" name=""/>
        <dsp:cNvSpPr/>
      </dsp:nvSpPr>
      <dsp:spPr>
        <a:xfrm>
          <a:off x="329183" y="3620770"/>
          <a:ext cx="7571232" cy="678894"/>
        </a:xfrm>
        <a:prstGeom prst="leftRight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4F8876-3A31-4AC9-B9A9-D165FE532CE6}">
      <dsp:nvSpPr>
        <dsp:cNvPr id="0" name=""/>
        <dsp:cNvSpPr/>
      </dsp:nvSpPr>
      <dsp:spPr>
        <a:xfrm rot="10800000">
          <a:off x="1261749" y="230584"/>
          <a:ext cx="6546369" cy="4064793"/>
        </a:xfrm>
        <a:prstGeom prst="homePlat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4536" tIns="106680" rIns="199136" bIns="106680" numCol="1" spcCol="1270" anchor="ctr" anchorCtr="0">
          <a:noAutofit/>
        </a:bodyPr>
        <a:lstStyle/>
        <a:p>
          <a:pPr lvl="0" algn="ctr" defTabSz="1244600">
            <a:lnSpc>
              <a:spcPct val="90000"/>
            </a:lnSpc>
            <a:spcBef>
              <a:spcPct val="0"/>
            </a:spcBef>
            <a:spcAft>
              <a:spcPct val="35000"/>
            </a:spcAft>
          </a:pPr>
          <a:r>
            <a:rPr lang="en-US" sz="2800" b="1" kern="1200" dirty="0" smtClean="0"/>
            <a:t>Document Analysis</a:t>
          </a:r>
        </a:p>
        <a:p>
          <a:pPr lvl="0" algn="ctr" defTabSz="1244600">
            <a:lnSpc>
              <a:spcPct val="90000"/>
            </a:lnSpc>
            <a:spcBef>
              <a:spcPct val="0"/>
            </a:spcBef>
            <a:spcAft>
              <a:spcPct val="35000"/>
            </a:spcAft>
          </a:pPr>
          <a:r>
            <a:rPr lang="en-US" sz="2800" b="1" kern="1200" dirty="0" smtClean="0"/>
            <a:t>Best Practice Analysis</a:t>
          </a:r>
        </a:p>
        <a:p>
          <a:pPr lvl="0" algn="ctr" defTabSz="1244600">
            <a:lnSpc>
              <a:spcPct val="90000"/>
            </a:lnSpc>
            <a:spcBef>
              <a:spcPct val="0"/>
            </a:spcBef>
            <a:spcAft>
              <a:spcPct val="35000"/>
            </a:spcAft>
          </a:pPr>
          <a:r>
            <a:rPr lang="ru-RU" sz="2800" b="1" kern="1200" dirty="0" smtClean="0"/>
            <a:t>Сравнительный анализ</a:t>
          </a:r>
          <a:endParaRPr lang="en-US" sz="2800" b="1" kern="1200" dirty="0" smtClean="0"/>
        </a:p>
        <a:p>
          <a:pPr lvl="0" algn="ctr" defTabSz="1244600">
            <a:lnSpc>
              <a:spcPct val="90000"/>
            </a:lnSpc>
            <a:spcBef>
              <a:spcPct val="0"/>
            </a:spcBef>
            <a:spcAft>
              <a:spcPct val="35000"/>
            </a:spcAft>
          </a:pPr>
          <a:r>
            <a:rPr lang="en-US" sz="2800" b="1" kern="1200" dirty="0" smtClean="0"/>
            <a:t>Interview</a:t>
          </a:r>
          <a:endParaRPr lang="ru-RU" sz="2800" b="1" kern="1200" dirty="0" smtClean="0"/>
        </a:p>
        <a:p>
          <a:pPr lvl="0" algn="ctr" defTabSz="1244600">
            <a:lnSpc>
              <a:spcPct val="90000"/>
            </a:lnSpc>
            <a:spcBef>
              <a:spcPct val="0"/>
            </a:spcBef>
            <a:spcAft>
              <a:spcPct val="35000"/>
            </a:spcAft>
          </a:pPr>
          <a:r>
            <a:rPr lang="en-US" sz="2800" b="1" kern="1200" dirty="0" smtClean="0"/>
            <a:t>Brainstorming</a:t>
          </a:r>
          <a:endParaRPr lang="en-US" sz="2800" b="1" kern="1200" dirty="0"/>
        </a:p>
      </dsp:txBody>
      <dsp:txXfrm rot="10800000">
        <a:off x="2277947" y="230584"/>
        <a:ext cx="5530171" cy="4064793"/>
      </dsp:txXfrm>
    </dsp:sp>
    <dsp:sp modelId="{E19FF530-FE52-40D5-A4DD-E27DB3E7EEAF}">
      <dsp:nvSpPr>
        <dsp:cNvPr id="0" name=""/>
        <dsp:cNvSpPr/>
      </dsp:nvSpPr>
      <dsp:spPr>
        <a:xfrm>
          <a:off x="421480" y="885869"/>
          <a:ext cx="2754223" cy="2754223"/>
        </a:xfrm>
        <a:prstGeom prst="ellipse">
          <a:avLst/>
        </a:prstGeom>
        <a:solidFill>
          <a:schemeClr val="accent2">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85DC7D-CFC6-4B9C-9B76-C7252E23645E}">
      <dsp:nvSpPr>
        <dsp:cNvPr id="0" name=""/>
        <dsp:cNvSpPr/>
      </dsp:nvSpPr>
      <dsp:spPr>
        <a:xfrm>
          <a:off x="1355053" y="304791"/>
          <a:ext cx="2537750" cy="16926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pPr>
          <a:r>
            <a:rPr lang="en-US" sz="1800" kern="1200" dirty="0" smtClean="0"/>
            <a:t> - Use IE10 or Firefox </a:t>
          </a:r>
        </a:p>
        <a:p>
          <a:pPr lvl="0" algn="l" defTabSz="800100">
            <a:lnSpc>
              <a:spcPct val="90000"/>
            </a:lnSpc>
            <a:spcBef>
              <a:spcPct val="0"/>
            </a:spcBef>
            <a:spcAft>
              <a:spcPct val="35000"/>
            </a:spcAft>
          </a:pPr>
          <a:r>
            <a:rPr lang="en-US" sz="1800" kern="1200" dirty="0" smtClean="0"/>
            <a:t> - Senior users</a:t>
          </a:r>
        </a:p>
        <a:p>
          <a:pPr lvl="0" algn="l" defTabSz="800100">
            <a:lnSpc>
              <a:spcPct val="90000"/>
            </a:lnSpc>
            <a:spcBef>
              <a:spcPct val="0"/>
            </a:spcBef>
            <a:spcAft>
              <a:spcPct val="35000"/>
            </a:spcAft>
          </a:pPr>
          <a:r>
            <a:rPr lang="en-US" sz="1800" b="0" i="0" kern="1200" dirty="0" smtClean="0"/>
            <a:t> - Use keyboard shortcuts</a:t>
          </a:r>
          <a:endParaRPr lang="en-US" sz="1800" kern="1200" dirty="0"/>
        </a:p>
      </dsp:txBody>
      <dsp:txXfrm>
        <a:off x="1761093" y="304791"/>
        <a:ext cx="2131710" cy="1692679"/>
      </dsp:txXfrm>
    </dsp:sp>
    <dsp:sp modelId="{3046154A-8684-4A2B-B448-AE7CAAFB0148}">
      <dsp:nvSpPr>
        <dsp:cNvPr id="0" name=""/>
        <dsp:cNvSpPr/>
      </dsp:nvSpPr>
      <dsp:spPr>
        <a:xfrm>
          <a:off x="1355053" y="1981205"/>
          <a:ext cx="2537750" cy="16926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endParaRPr lang="en-US" sz="1500" kern="1200" dirty="0"/>
        </a:p>
      </dsp:txBody>
      <dsp:txXfrm>
        <a:off x="1761093" y="1981205"/>
        <a:ext cx="2131710" cy="1692679"/>
      </dsp:txXfrm>
    </dsp:sp>
    <dsp:sp modelId="{19E63435-D019-4791-9783-98A4B49C283A}">
      <dsp:nvSpPr>
        <dsp:cNvPr id="0" name=""/>
        <dsp:cNvSpPr/>
      </dsp:nvSpPr>
      <dsp:spPr>
        <a:xfrm>
          <a:off x="0" y="0"/>
          <a:ext cx="1691833" cy="16918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n-US" sz="2400" kern="1200" dirty="0" smtClean="0"/>
            <a:t>Keyboard Users</a:t>
          </a:r>
          <a:endParaRPr lang="en-US" sz="2400" kern="1200" dirty="0"/>
        </a:p>
      </dsp:txBody>
      <dsp:txXfrm>
        <a:off x="247763" y="247763"/>
        <a:ext cx="1196307" cy="1196307"/>
      </dsp:txXfrm>
    </dsp:sp>
    <dsp:sp modelId="{912DC4BD-E2F7-47DD-8CA5-816BDC4B92A2}">
      <dsp:nvSpPr>
        <dsp:cNvPr id="0" name=""/>
        <dsp:cNvSpPr/>
      </dsp:nvSpPr>
      <dsp:spPr>
        <a:xfrm>
          <a:off x="5584638" y="304791"/>
          <a:ext cx="2537750" cy="16926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en-US" sz="1500" kern="1200" dirty="0" smtClean="0"/>
            <a:t> - Use IE10 or Firefox</a:t>
          </a:r>
        </a:p>
        <a:p>
          <a:pPr lvl="0" algn="l" defTabSz="666750">
            <a:lnSpc>
              <a:spcPct val="90000"/>
            </a:lnSpc>
            <a:spcBef>
              <a:spcPct val="0"/>
            </a:spcBef>
            <a:spcAft>
              <a:spcPct val="35000"/>
            </a:spcAft>
          </a:pPr>
          <a:r>
            <a:rPr lang="en-US" sz="1500" kern="1200" dirty="0" smtClean="0"/>
            <a:t> - Listen the web page content using screen reader</a:t>
          </a:r>
          <a:r>
            <a:rPr lang="en-US" sz="1500" b="0" i="0" kern="1200" dirty="0" smtClean="0"/>
            <a:t> </a:t>
          </a:r>
        </a:p>
        <a:p>
          <a:pPr lvl="0" algn="l" defTabSz="666750">
            <a:lnSpc>
              <a:spcPct val="90000"/>
            </a:lnSpc>
            <a:spcBef>
              <a:spcPct val="0"/>
            </a:spcBef>
            <a:spcAft>
              <a:spcPct val="35000"/>
            </a:spcAft>
          </a:pPr>
          <a:r>
            <a:rPr lang="en-US" sz="1500" b="0" i="0" kern="1200" dirty="0" smtClean="0"/>
            <a:t>- Use keyboard shortcuts</a:t>
          </a:r>
          <a:endParaRPr lang="en-US" sz="1500" kern="1200" dirty="0"/>
        </a:p>
      </dsp:txBody>
      <dsp:txXfrm>
        <a:off x="5990678" y="304791"/>
        <a:ext cx="2131710" cy="1692679"/>
      </dsp:txXfrm>
    </dsp:sp>
    <dsp:sp modelId="{B6068027-1EC9-4D53-9DDB-846C4CE884BB}">
      <dsp:nvSpPr>
        <dsp:cNvPr id="0" name=""/>
        <dsp:cNvSpPr/>
      </dsp:nvSpPr>
      <dsp:spPr>
        <a:xfrm>
          <a:off x="5584638" y="1981205"/>
          <a:ext cx="2537750" cy="169267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en-US" sz="1500" kern="1200" dirty="0" smtClean="0"/>
            <a:t> - Good knowledge of software</a:t>
          </a:r>
        </a:p>
        <a:p>
          <a:pPr lvl="0" algn="l" defTabSz="666750">
            <a:lnSpc>
              <a:spcPct val="90000"/>
            </a:lnSpc>
            <a:spcBef>
              <a:spcPct val="0"/>
            </a:spcBef>
            <a:spcAft>
              <a:spcPct val="35000"/>
            </a:spcAft>
          </a:pPr>
          <a:r>
            <a:rPr lang="en-US" sz="1500" kern="1200" dirty="0" smtClean="0"/>
            <a:t> - Terms used across the platform are known</a:t>
          </a:r>
          <a:endParaRPr lang="en-US" sz="1500" kern="1200" dirty="0"/>
        </a:p>
      </dsp:txBody>
      <dsp:txXfrm>
        <a:off x="5990678" y="1981205"/>
        <a:ext cx="2131710" cy="1692679"/>
      </dsp:txXfrm>
    </dsp:sp>
    <dsp:sp modelId="{155C9C49-C40B-4F48-B852-73BEC571EE1A}">
      <dsp:nvSpPr>
        <dsp:cNvPr id="0" name=""/>
        <dsp:cNvSpPr/>
      </dsp:nvSpPr>
      <dsp:spPr>
        <a:xfrm>
          <a:off x="4209847" y="0"/>
          <a:ext cx="1691833" cy="169183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r>
            <a:rPr lang="en-US" sz="2400" kern="1200" dirty="0" smtClean="0"/>
            <a:t>Visually Impaired Users</a:t>
          </a:r>
          <a:endParaRPr lang="en-US" sz="2400" kern="1200" dirty="0"/>
        </a:p>
      </dsp:txBody>
      <dsp:txXfrm>
        <a:off x="4457610" y="247763"/>
        <a:ext cx="1196307" cy="119630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D67E3A-49D5-4F93-A3F6-CBB32432D672}">
      <dsp:nvSpPr>
        <dsp:cNvPr id="0" name=""/>
        <dsp:cNvSpPr/>
      </dsp:nvSpPr>
      <dsp:spPr>
        <a:xfrm>
          <a:off x="3565" y="531660"/>
          <a:ext cx="3854653" cy="2877417"/>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45720" rIns="15240" bIns="1524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30 years old. He is married.</a:t>
          </a:r>
          <a:endParaRPr lang="en-US" sz="1200" kern="1200" dirty="0"/>
        </a:p>
        <a:p>
          <a:pPr marL="114300" lvl="1" indent="-114300" algn="l" defTabSz="533400">
            <a:lnSpc>
              <a:spcPct val="90000"/>
            </a:lnSpc>
            <a:spcBef>
              <a:spcPct val="0"/>
            </a:spcBef>
            <a:spcAft>
              <a:spcPct val="15000"/>
            </a:spcAft>
            <a:buChar char="••"/>
          </a:pPr>
          <a:r>
            <a:rPr lang="en-US" sz="1200" kern="1200" dirty="0" smtClean="0"/>
            <a:t>Ivan has already been working for the company for 5 years as a Sales Manager. He travels a lot. That’s why mobile and notebook is always with him. He is very comfortable using the computer. He always upgrades the software (Windows 10). </a:t>
          </a:r>
          <a:endParaRPr lang="en-US" sz="1200" kern="1200" dirty="0"/>
        </a:p>
        <a:p>
          <a:pPr marL="114300" lvl="1" indent="-114300" algn="l" defTabSz="533400">
            <a:lnSpc>
              <a:spcPct val="90000"/>
            </a:lnSpc>
            <a:spcBef>
              <a:spcPct val="0"/>
            </a:spcBef>
            <a:spcAft>
              <a:spcPct val="15000"/>
            </a:spcAft>
            <a:buChar char="••"/>
          </a:pPr>
          <a:r>
            <a:rPr lang="en-US" sz="1200" kern="1200" dirty="0" smtClean="0"/>
            <a:t>Company for which he works provides good insurance services. Taking into account his style of work he has to submit personal expenses on the portal using notebook without a mouse.</a:t>
          </a:r>
          <a:endParaRPr lang="en-US" sz="1200" kern="1200" dirty="0"/>
        </a:p>
        <a:p>
          <a:pPr marL="114300" lvl="1" indent="-114300" algn="l" defTabSz="533400">
            <a:lnSpc>
              <a:spcPct val="90000"/>
            </a:lnSpc>
            <a:spcBef>
              <a:spcPct val="0"/>
            </a:spcBef>
            <a:spcAft>
              <a:spcPct val="15000"/>
            </a:spcAft>
            <a:buChar char="••"/>
          </a:pPr>
          <a:r>
            <a:rPr lang="en-US" sz="1200" kern="1200" dirty="0" smtClean="0"/>
            <a:t>Ivan is a good at using keyboard for any purposes.</a:t>
          </a:r>
          <a:endParaRPr lang="en-US" sz="1200" kern="1200" dirty="0"/>
        </a:p>
        <a:p>
          <a:pPr marL="114300" lvl="1" indent="-114300" algn="l" defTabSz="533400">
            <a:lnSpc>
              <a:spcPct val="90000"/>
            </a:lnSpc>
            <a:spcBef>
              <a:spcPct val="0"/>
            </a:spcBef>
            <a:spcAft>
              <a:spcPct val="15000"/>
            </a:spcAft>
            <a:buChar char="••"/>
          </a:pPr>
          <a:r>
            <a:rPr lang="en-US" sz="1200" kern="1200" dirty="0" smtClean="0"/>
            <a:t>His goal: keyboard access should be to all features; keyboard navigation should be quick and easy; a consistent keyboard navigation model should be provided (i.e. based on basic keyboard navigation models)</a:t>
          </a:r>
          <a:endParaRPr lang="en-US" sz="1200" kern="1200" dirty="0"/>
        </a:p>
      </dsp:txBody>
      <dsp:txXfrm>
        <a:off x="70986" y="599081"/>
        <a:ext cx="3719811" cy="2809996"/>
      </dsp:txXfrm>
    </dsp:sp>
    <dsp:sp modelId="{03779097-61ED-4265-A36D-DC996BC40A86}">
      <dsp:nvSpPr>
        <dsp:cNvPr id="0" name=""/>
        <dsp:cNvSpPr/>
      </dsp:nvSpPr>
      <dsp:spPr>
        <a:xfrm>
          <a:off x="3565" y="3409078"/>
          <a:ext cx="3854653" cy="12372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0" rIns="55880" bIns="0" numCol="1" spcCol="1270" anchor="ctr" anchorCtr="0">
          <a:noAutofit/>
        </a:bodyPr>
        <a:lstStyle/>
        <a:p>
          <a:pPr lvl="0" algn="l" defTabSz="1955800">
            <a:lnSpc>
              <a:spcPct val="90000"/>
            </a:lnSpc>
            <a:spcBef>
              <a:spcPct val="0"/>
            </a:spcBef>
            <a:spcAft>
              <a:spcPct val="35000"/>
            </a:spcAft>
          </a:pPr>
          <a:r>
            <a:rPr lang="en-US" sz="4400" kern="1200" dirty="0" smtClean="0"/>
            <a:t>John Smith</a:t>
          </a:r>
          <a:endParaRPr lang="en-US" sz="4400" kern="1200" dirty="0"/>
        </a:p>
      </dsp:txBody>
      <dsp:txXfrm>
        <a:off x="3565" y="3409078"/>
        <a:ext cx="2714544" cy="1237289"/>
      </dsp:txXfrm>
    </dsp:sp>
    <dsp:sp modelId="{89C52210-324E-4C57-B19B-B5D0E2AC6F69}">
      <dsp:nvSpPr>
        <dsp:cNvPr id="0" name=""/>
        <dsp:cNvSpPr/>
      </dsp:nvSpPr>
      <dsp:spPr>
        <a:xfrm>
          <a:off x="2827152" y="3605610"/>
          <a:ext cx="1349128" cy="1349128"/>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9000" b="-9000"/>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9E34A2-4DF6-4D13-87F6-286FA7AC8209}">
      <dsp:nvSpPr>
        <dsp:cNvPr id="0" name=""/>
        <dsp:cNvSpPr/>
      </dsp:nvSpPr>
      <dsp:spPr>
        <a:xfrm>
          <a:off x="4510519" y="531660"/>
          <a:ext cx="3854653" cy="2877417"/>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45720" rIns="15240" bIns="15240" numCol="1" spcCol="1270" anchor="t" anchorCtr="0">
          <a:noAutofit/>
        </a:bodyPr>
        <a:lstStyle/>
        <a:p>
          <a:pPr marL="114300" lvl="1" indent="-114300" algn="l" defTabSz="533400">
            <a:lnSpc>
              <a:spcPct val="90000"/>
            </a:lnSpc>
            <a:spcBef>
              <a:spcPct val="0"/>
            </a:spcBef>
            <a:spcAft>
              <a:spcPct val="15000"/>
            </a:spcAft>
            <a:buChar char="••"/>
          </a:pPr>
          <a:r>
            <a:rPr lang="en-US" sz="1200" kern="1200" dirty="0" smtClean="0"/>
            <a:t>26 years old. She is single. Lives with her parents but she wants to live alone.</a:t>
          </a:r>
          <a:endParaRPr lang="en-US" sz="1200" kern="1200" dirty="0"/>
        </a:p>
        <a:p>
          <a:pPr marL="114300" lvl="1" indent="-114300" algn="l" defTabSz="533400">
            <a:lnSpc>
              <a:spcPct val="90000"/>
            </a:lnSpc>
            <a:spcBef>
              <a:spcPct val="0"/>
            </a:spcBef>
            <a:spcAft>
              <a:spcPct val="15000"/>
            </a:spcAft>
            <a:buChar char="••"/>
          </a:pPr>
          <a:r>
            <a:rPr lang="en-US" sz="1200" kern="1200" dirty="0" smtClean="0"/>
            <a:t>Since 5 years old she suffers from visual issues. </a:t>
          </a:r>
          <a:endParaRPr lang="en-US" sz="1200" kern="1200" dirty="0"/>
        </a:p>
        <a:p>
          <a:pPr marL="114300" lvl="1" indent="-114300" algn="l" defTabSz="533400">
            <a:lnSpc>
              <a:spcPct val="90000"/>
            </a:lnSpc>
            <a:spcBef>
              <a:spcPct val="0"/>
            </a:spcBef>
            <a:spcAft>
              <a:spcPct val="15000"/>
            </a:spcAft>
            <a:buChar char="••"/>
          </a:pPr>
          <a:r>
            <a:rPr lang="en-US" sz="1200" kern="1200" dirty="0" smtClean="0"/>
            <a:t>She is a student in Ohio State University. She dreams to become a musician. </a:t>
          </a:r>
          <a:endParaRPr lang="en-US" sz="1200" kern="1200" dirty="0"/>
        </a:p>
        <a:p>
          <a:pPr marL="114300" lvl="1" indent="-114300" algn="l" defTabSz="533400">
            <a:lnSpc>
              <a:spcPct val="90000"/>
            </a:lnSpc>
            <a:spcBef>
              <a:spcPct val="0"/>
            </a:spcBef>
            <a:spcAft>
              <a:spcPct val="15000"/>
            </a:spcAft>
            <a:buChar char="••"/>
          </a:pPr>
          <a:r>
            <a:rPr lang="en-US" sz="1200" kern="1200" dirty="0" smtClean="0"/>
            <a:t>He is very comfortable using the computer.</a:t>
          </a:r>
          <a:endParaRPr lang="en-US" sz="1200" kern="1200" dirty="0"/>
        </a:p>
        <a:p>
          <a:pPr marL="114300" lvl="1" indent="-114300" algn="l" defTabSz="533400">
            <a:lnSpc>
              <a:spcPct val="90000"/>
            </a:lnSpc>
            <a:spcBef>
              <a:spcPct val="0"/>
            </a:spcBef>
            <a:spcAft>
              <a:spcPct val="15000"/>
            </a:spcAft>
            <a:buChar char="••"/>
          </a:pPr>
          <a:r>
            <a:rPr lang="en-US" sz="1200" kern="1200" dirty="0" smtClean="0"/>
            <a:t>She uses screen readers for search purposes. </a:t>
          </a:r>
          <a:endParaRPr lang="en-US" sz="1200" kern="1200" dirty="0"/>
        </a:p>
        <a:p>
          <a:pPr marL="114300" lvl="1" indent="-114300" algn="l" defTabSz="533400">
            <a:lnSpc>
              <a:spcPct val="90000"/>
            </a:lnSpc>
            <a:spcBef>
              <a:spcPct val="0"/>
            </a:spcBef>
            <a:spcAft>
              <a:spcPct val="15000"/>
            </a:spcAft>
            <a:buChar char="••"/>
          </a:pPr>
          <a:r>
            <a:rPr lang="en-US" sz="1200" kern="1200" dirty="0" smtClean="0"/>
            <a:t>She used to doing the following actions: pay taxes via internet banking, listening music online, takes online courses.</a:t>
          </a:r>
          <a:endParaRPr lang="en-US" sz="1200" kern="1200" dirty="0"/>
        </a:p>
        <a:p>
          <a:pPr marL="114300" lvl="1" indent="-114300" algn="l" defTabSz="533400">
            <a:lnSpc>
              <a:spcPct val="90000"/>
            </a:lnSpc>
            <a:spcBef>
              <a:spcPct val="0"/>
            </a:spcBef>
            <a:spcAft>
              <a:spcPct val="15000"/>
            </a:spcAft>
            <a:buChar char="••"/>
          </a:pPr>
          <a:r>
            <a:rPr lang="en-US" sz="1200" kern="1200" dirty="0" smtClean="0"/>
            <a:t>Her goal: to be able to file insurance claims without any assistance, to fully understand used terminology to avoid any mistakes. To have the ability to easily navigate across the portal, understand where she is on the site.</a:t>
          </a:r>
          <a:endParaRPr lang="en-US" sz="1200" kern="1200" dirty="0"/>
        </a:p>
        <a:p>
          <a:pPr marL="114300" lvl="1" indent="-114300" algn="l" defTabSz="533400">
            <a:lnSpc>
              <a:spcPct val="90000"/>
            </a:lnSpc>
            <a:spcBef>
              <a:spcPct val="0"/>
            </a:spcBef>
            <a:spcAft>
              <a:spcPct val="15000"/>
            </a:spcAft>
            <a:buChar char="••"/>
          </a:pPr>
          <a:endParaRPr lang="en-US" sz="1200" kern="1200" dirty="0"/>
        </a:p>
      </dsp:txBody>
      <dsp:txXfrm>
        <a:off x="4577940" y="599081"/>
        <a:ext cx="3719811" cy="2809996"/>
      </dsp:txXfrm>
    </dsp:sp>
    <dsp:sp modelId="{B2E9AD61-7149-4C66-9DA1-61E6EE509E43}">
      <dsp:nvSpPr>
        <dsp:cNvPr id="0" name=""/>
        <dsp:cNvSpPr/>
      </dsp:nvSpPr>
      <dsp:spPr>
        <a:xfrm>
          <a:off x="4510519" y="3409078"/>
          <a:ext cx="3854653" cy="1237289"/>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0" rIns="55880" bIns="0" numCol="1" spcCol="1270" anchor="ctr" anchorCtr="0">
          <a:noAutofit/>
        </a:bodyPr>
        <a:lstStyle/>
        <a:p>
          <a:pPr lvl="0" algn="l" defTabSz="1955800">
            <a:lnSpc>
              <a:spcPct val="90000"/>
            </a:lnSpc>
            <a:spcBef>
              <a:spcPct val="0"/>
            </a:spcBef>
            <a:spcAft>
              <a:spcPct val="35000"/>
            </a:spcAft>
          </a:pPr>
          <a:r>
            <a:rPr lang="en-US" sz="4400" kern="1200" dirty="0" smtClean="0"/>
            <a:t>Emily </a:t>
          </a:r>
          <a:r>
            <a:rPr lang="en-US" sz="4400" kern="1200" dirty="0" smtClean="0"/>
            <a:t>Piano</a:t>
          </a:r>
          <a:endParaRPr lang="en-US" sz="4400" kern="1200" dirty="0"/>
        </a:p>
      </dsp:txBody>
      <dsp:txXfrm>
        <a:off x="4510519" y="3409078"/>
        <a:ext cx="2714544" cy="1237289"/>
      </dsp:txXfrm>
    </dsp:sp>
    <dsp:sp modelId="{A7602DF7-236D-461D-9C1D-2EB657EB557D}">
      <dsp:nvSpPr>
        <dsp:cNvPr id="0" name=""/>
        <dsp:cNvSpPr/>
      </dsp:nvSpPr>
      <dsp:spPr>
        <a:xfrm>
          <a:off x="7334105" y="3605610"/>
          <a:ext cx="1349128" cy="1349128"/>
        </a:xfrm>
        <a:prstGeom prst="ellipse">
          <a:avLst/>
        </a:prstGeom>
        <a:blipFill>
          <a:blip xmlns:r="http://schemas.openxmlformats.org/officeDocument/2006/relationships" r:embed="rId2" cstate="print">
            <a:extLst>
              <a:ext uri="{28A0092B-C50C-407E-A947-70E740481C1C}">
                <a14:useLocalDpi xmlns:a14="http://schemas.microsoft.com/office/drawing/2010/main" val="0"/>
              </a:ext>
            </a:extLst>
          </a:blip>
          <a:srcRect/>
          <a:stretch>
            <a:fillRect t="-6000" b="-6000"/>
          </a:stretch>
        </a:blip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6016B8-E8E4-4496-9D0A-478F624EC37D}">
      <dsp:nvSpPr>
        <dsp:cNvPr id="0" name=""/>
        <dsp:cNvSpPr/>
      </dsp:nvSpPr>
      <dsp:spPr>
        <a:xfrm rot="5400000">
          <a:off x="-168927" y="169825"/>
          <a:ext cx="1126183" cy="7883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1</a:t>
          </a:r>
          <a:endParaRPr lang="en-US" sz="2200" kern="1200" dirty="0"/>
        </a:p>
      </dsp:txBody>
      <dsp:txXfrm rot="-5400000">
        <a:off x="1" y="395061"/>
        <a:ext cx="788328" cy="337855"/>
      </dsp:txXfrm>
    </dsp:sp>
    <dsp:sp modelId="{D96C826F-B99D-4B92-A5D9-04F0B8003679}">
      <dsp:nvSpPr>
        <dsp:cNvPr id="0" name=""/>
        <dsp:cNvSpPr/>
      </dsp:nvSpPr>
      <dsp:spPr>
        <a:xfrm rot="5400000">
          <a:off x="4371554" y="-3582328"/>
          <a:ext cx="732019" cy="78984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en-US" sz="3600" kern="1200" dirty="0" smtClean="0"/>
            <a:t>Core, primary functionality</a:t>
          </a:r>
          <a:endParaRPr lang="en-US" sz="3600" kern="1200" dirty="0"/>
        </a:p>
      </dsp:txBody>
      <dsp:txXfrm rot="-5400000">
        <a:off x="788328" y="36632"/>
        <a:ext cx="7862737" cy="660551"/>
      </dsp:txXfrm>
    </dsp:sp>
    <dsp:sp modelId="{CB7A3B49-A3A8-42B2-B6F4-33C61903C84F}">
      <dsp:nvSpPr>
        <dsp:cNvPr id="0" name=""/>
        <dsp:cNvSpPr/>
      </dsp:nvSpPr>
      <dsp:spPr>
        <a:xfrm rot="5400000">
          <a:off x="-168927" y="1179221"/>
          <a:ext cx="1126183" cy="7883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2</a:t>
          </a:r>
          <a:endParaRPr lang="en-US" sz="2200" kern="1200" dirty="0"/>
        </a:p>
      </dsp:txBody>
      <dsp:txXfrm rot="-5400000">
        <a:off x="1" y="1404457"/>
        <a:ext cx="788328" cy="337855"/>
      </dsp:txXfrm>
    </dsp:sp>
    <dsp:sp modelId="{C41F81F2-0067-4061-9E2E-A2B2F95B2E0C}">
      <dsp:nvSpPr>
        <dsp:cNvPr id="0" name=""/>
        <dsp:cNvSpPr/>
      </dsp:nvSpPr>
      <dsp:spPr>
        <a:xfrm rot="5400000">
          <a:off x="4371554" y="-2572931"/>
          <a:ext cx="732019" cy="78984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en-US" sz="3600" kern="1200" dirty="0" smtClean="0"/>
            <a:t>Supplemental, secondary functionality</a:t>
          </a:r>
          <a:endParaRPr lang="en-US" sz="3600" kern="1200" dirty="0"/>
        </a:p>
      </dsp:txBody>
      <dsp:txXfrm rot="-5400000">
        <a:off x="788328" y="1046029"/>
        <a:ext cx="7862737" cy="660551"/>
      </dsp:txXfrm>
    </dsp:sp>
    <dsp:sp modelId="{72BC9128-E7F1-4003-A2DF-8F14C387F24E}">
      <dsp:nvSpPr>
        <dsp:cNvPr id="0" name=""/>
        <dsp:cNvSpPr/>
      </dsp:nvSpPr>
      <dsp:spPr>
        <a:xfrm rot="5400000">
          <a:off x="-168927" y="2188617"/>
          <a:ext cx="1126183" cy="7883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3</a:t>
          </a:r>
          <a:endParaRPr lang="en-US" sz="2200" kern="1200" dirty="0"/>
        </a:p>
      </dsp:txBody>
      <dsp:txXfrm rot="-5400000">
        <a:off x="1" y="2413853"/>
        <a:ext cx="788328" cy="337855"/>
      </dsp:txXfrm>
    </dsp:sp>
    <dsp:sp modelId="{C18F0356-8930-449B-AC2C-C50A51776DFD}">
      <dsp:nvSpPr>
        <dsp:cNvPr id="0" name=""/>
        <dsp:cNvSpPr/>
      </dsp:nvSpPr>
      <dsp:spPr>
        <a:xfrm rot="5400000">
          <a:off x="4371554" y="-1563535"/>
          <a:ext cx="732019" cy="78984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en-US" sz="3600" kern="1200" dirty="0" smtClean="0"/>
            <a:t>Frequent maintenance</a:t>
          </a:r>
          <a:endParaRPr lang="en-US" sz="3600" kern="1200" dirty="0"/>
        </a:p>
      </dsp:txBody>
      <dsp:txXfrm rot="-5400000">
        <a:off x="788328" y="2055425"/>
        <a:ext cx="7862737" cy="660551"/>
      </dsp:txXfrm>
    </dsp:sp>
    <dsp:sp modelId="{C681A7FE-DBE6-4310-A64F-88C7A4D2642C}">
      <dsp:nvSpPr>
        <dsp:cNvPr id="0" name=""/>
        <dsp:cNvSpPr/>
      </dsp:nvSpPr>
      <dsp:spPr>
        <a:xfrm rot="5400000">
          <a:off x="-168927" y="3198013"/>
          <a:ext cx="1126183" cy="7883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4</a:t>
          </a:r>
          <a:endParaRPr lang="en-US" sz="2200" kern="1200" dirty="0"/>
        </a:p>
      </dsp:txBody>
      <dsp:txXfrm rot="-5400000">
        <a:off x="1" y="3423249"/>
        <a:ext cx="788328" cy="337855"/>
      </dsp:txXfrm>
    </dsp:sp>
    <dsp:sp modelId="{6E2D400B-ABA7-488F-8F15-D615DA9ED5ED}">
      <dsp:nvSpPr>
        <dsp:cNvPr id="0" name=""/>
        <dsp:cNvSpPr/>
      </dsp:nvSpPr>
      <dsp:spPr>
        <a:xfrm rot="5400000">
          <a:off x="4371554" y="-554139"/>
          <a:ext cx="732019" cy="78984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en-US" sz="3600" kern="1200" dirty="0" smtClean="0"/>
            <a:t>Initial set up and installation</a:t>
          </a:r>
          <a:endParaRPr lang="en-US" sz="3600" kern="1200" dirty="0"/>
        </a:p>
      </dsp:txBody>
      <dsp:txXfrm rot="-5400000">
        <a:off x="788328" y="3064821"/>
        <a:ext cx="7862737" cy="660551"/>
      </dsp:txXfrm>
    </dsp:sp>
    <dsp:sp modelId="{EC4B9DD0-8FE8-40DF-B4D7-19EDD83887E9}">
      <dsp:nvSpPr>
        <dsp:cNvPr id="0" name=""/>
        <dsp:cNvSpPr/>
      </dsp:nvSpPr>
      <dsp:spPr>
        <a:xfrm rot="5400000">
          <a:off x="-168927" y="4207409"/>
          <a:ext cx="1126183" cy="78832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t>5</a:t>
          </a:r>
          <a:endParaRPr lang="en-US" sz="2200" kern="1200" dirty="0"/>
        </a:p>
      </dsp:txBody>
      <dsp:txXfrm rot="-5400000">
        <a:off x="1" y="4432645"/>
        <a:ext cx="788328" cy="337855"/>
      </dsp:txXfrm>
    </dsp:sp>
    <dsp:sp modelId="{C6C09967-B872-4B45-A9AE-CBBFB314BCDD}">
      <dsp:nvSpPr>
        <dsp:cNvPr id="0" name=""/>
        <dsp:cNvSpPr/>
      </dsp:nvSpPr>
      <dsp:spPr>
        <a:xfrm rot="5400000">
          <a:off x="4371554" y="455256"/>
          <a:ext cx="732019" cy="789847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en-US" sz="3600" kern="1200" dirty="0" smtClean="0"/>
            <a:t>Periodic maintenance and repair</a:t>
          </a:r>
          <a:endParaRPr lang="en-US" sz="3600" kern="1200" dirty="0"/>
        </a:p>
      </dsp:txBody>
      <dsp:txXfrm rot="-5400000">
        <a:off x="788328" y="4074216"/>
        <a:ext cx="7862737" cy="66055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714499-10BF-4DE4-AF43-0C219B454DB2}">
      <dsp:nvSpPr>
        <dsp:cNvPr id="0" name=""/>
        <dsp:cNvSpPr/>
      </dsp:nvSpPr>
      <dsp:spPr>
        <a:xfrm>
          <a:off x="3549533" y="2144394"/>
          <a:ext cx="1737360" cy="1737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933450">
            <a:lnSpc>
              <a:spcPct val="90000"/>
            </a:lnSpc>
            <a:spcBef>
              <a:spcPct val="0"/>
            </a:spcBef>
            <a:spcAft>
              <a:spcPct val="35000"/>
            </a:spcAft>
          </a:pPr>
          <a:r>
            <a:rPr lang="en-US" sz="2100" b="1" kern="1200" dirty="0" smtClean="0"/>
            <a:t>Components</a:t>
          </a:r>
          <a:endParaRPr lang="en-US" sz="2100" b="1" kern="1200" dirty="0"/>
        </a:p>
      </dsp:txBody>
      <dsp:txXfrm>
        <a:off x="3634344" y="2229205"/>
        <a:ext cx="1567738" cy="1567738"/>
      </dsp:txXfrm>
    </dsp:sp>
    <dsp:sp modelId="{8DB3E70C-2A0B-4A20-A42D-B42D99E01444}">
      <dsp:nvSpPr>
        <dsp:cNvPr id="0" name=""/>
        <dsp:cNvSpPr/>
      </dsp:nvSpPr>
      <dsp:spPr>
        <a:xfrm rot="15731743">
          <a:off x="3780878" y="1692308"/>
          <a:ext cx="912623" cy="0"/>
        </a:xfrm>
        <a:custGeom>
          <a:avLst/>
          <a:gdLst/>
          <a:ahLst/>
          <a:cxnLst/>
          <a:rect l="0" t="0" r="0" b="0"/>
          <a:pathLst>
            <a:path>
              <a:moveTo>
                <a:pt x="0" y="0"/>
              </a:moveTo>
              <a:lnTo>
                <a:pt x="91262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0A74EE-78B3-47DE-B0CF-4E49AA3DFDA1}">
      <dsp:nvSpPr>
        <dsp:cNvPr id="0" name=""/>
        <dsp:cNvSpPr/>
      </dsp:nvSpPr>
      <dsp:spPr>
        <a:xfrm>
          <a:off x="3200404" y="76192"/>
          <a:ext cx="1790105"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b="1" kern="1200" dirty="0" smtClean="0"/>
            <a:t>Content</a:t>
          </a:r>
          <a:endParaRPr lang="en-US" sz="3400" b="1" kern="1200" dirty="0"/>
        </a:p>
      </dsp:txBody>
      <dsp:txXfrm>
        <a:off x="3257227" y="133015"/>
        <a:ext cx="1676459" cy="1050385"/>
      </dsp:txXfrm>
    </dsp:sp>
    <dsp:sp modelId="{174B07F9-8A70-44F3-B663-650560ED8C3B}">
      <dsp:nvSpPr>
        <dsp:cNvPr id="0" name=""/>
        <dsp:cNvSpPr/>
      </dsp:nvSpPr>
      <dsp:spPr>
        <a:xfrm rot="19899301">
          <a:off x="5228051" y="2311445"/>
          <a:ext cx="981563" cy="0"/>
        </a:xfrm>
        <a:custGeom>
          <a:avLst/>
          <a:gdLst/>
          <a:ahLst/>
          <a:cxnLst/>
          <a:rect l="0" t="0" r="0" b="0"/>
          <a:pathLst>
            <a:path>
              <a:moveTo>
                <a:pt x="0" y="0"/>
              </a:moveTo>
              <a:lnTo>
                <a:pt x="981563"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2B0C082-C0FE-42B8-9ACA-70FBDC187D23}">
      <dsp:nvSpPr>
        <dsp:cNvPr id="0" name=""/>
        <dsp:cNvSpPr/>
      </dsp:nvSpPr>
      <dsp:spPr>
        <a:xfrm>
          <a:off x="5696324" y="914400"/>
          <a:ext cx="3066675"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b="1" kern="1200" dirty="0" smtClean="0"/>
            <a:t>Web browsers, media players</a:t>
          </a:r>
          <a:endParaRPr lang="en-US" sz="3000" b="1" kern="1200" dirty="0"/>
        </a:p>
      </dsp:txBody>
      <dsp:txXfrm>
        <a:off x="5753147" y="971223"/>
        <a:ext cx="2953029" cy="1050385"/>
      </dsp:txXfrm>
    </dsp:sp>
    <dsp:sp modelId="{9926CE75-5B64-4DC9-8E84-008DC502A01E}">
      <dsp:nvSpPr>
        <dsp:cNvPr id="0" name=""/>
        <dsp:cNvSpPr/>
      </dsp:nvSpPr>
      <dsp:spPr>
        <a:xfrm rot="280183">
          <a:off x="5285926" y="3107738"/>
          <a:ext cx="582434" cy="0"/>
        </a:xfrm>
        <a:custGeom>
          <a:avLst/>
          <a:gdLst/>
          <a:ahLst/>
          <a:cxnLst/>
          <a:rect l="0" t="0" r="0" b="0"/>
          <a:pathLst>
            <a:path>
              <a:moveTo>
                <a:pt x="0" y="0"/>
              </a:moveTo>
              <a:lnTo>
                <a:pt x="58243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E245B3-220C-4494-B0CB-87D3BE70F3A7}">
      <dsp:nvSpPr>
        <dsp:cNvPr id="0" name=""/>
        <dsp:cNvSpPr/>
      </dsp:nvSpPr>
      <dsp:spPr>
        <a:xfrm>
          <a:off x="5867394" y="2667004"/>
          <a:ext cx="2878765"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b="1" kern="1200" dirty="0" smtClean="0"/>
            <a:t>Authoring Tools</a:t>
          </a:r>
          <a:endParaRPr lang="en-US" sz="3000" b="1" kern="1200" dirty="0"/>
        </a:p>
      </dsp:txBody>
      <dsp:txXfrm>
        <a:off x="5924217" y="2723827"/>
        <a:ext cx="2765119" cy="1050385"/>
      </dsp:txXfrm>
    </dsp:sp>
    <dsp:sp modelId="{5323A012-D857-4F53-9B43-8A8E9F8D7E2C}">
      <dsp:nvSpPr>
        <dsp:cNvPr id="0" name=""/>
        <dsp:cNvSpPr/>
      </dsp:nvSpPr>
      <dsp:spPr>
        <a:xfrm rot="3262603">
          <a:off x="4863381" y="4226875"/>
          <a:ext cx="849148" cy="0"/>
        </a:xfrm>
        <a:custGeom>
          <a:avLst/>
          <a:gdLst/>
          <a:ahLst/>
          <a:cxnLst/>
          <a:rect l="0" t="0" r="0" b="0"/>
          <a:pathLst>
            <a:path>
              <a:moveTo>
                <a:pt x="0" y="0"/>
              </a:moveTo>
              <a:lnTo>
                <a:pt x="84914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731216-480E-4D80-BA63-F8F4DC6EF581}">
      <dsp:nvSpPr>
        <dsp:cNvPr id="0" name=""/>
        <dsp:cNvSpPr/>
      </dsp:nvSpPr>
      <dsp:spPr>
        <a:xfrm>
          <a:off x="4733370" y="4571996"/>
          <a:ext cx="2437842"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360" tIns="86360" rIns="86360" bIns="86360" numCol="1" spcCol="1270" anchor="ctr" anchorCtr="0">
          <a:noAutofit/>
        </a:bodyPr>
        <a:lstStyle/>
        <a:p>
          <a:pPr lvl="0" algn="ctr" defTabSz="1511300">
            <a:lnSpc>
              <a:spcPct val="90000"/>
            </a:lnSpc>
            <a:spcBef>
              <a:spcPct val="0"/>
            </a:spcBef>
            <a:spcAft>
              <a:spcPct val="35000"/>
            </a:spcAft>
          </a:pPr>
          <a:r>
            <a:rPr lang="en-US" sz="3400" b="1" kern="1200" dirty="0" smtClean="0"/>
            <a:t>Developers</a:t>
          </a:r>
          <a:endParaRPr lang="en-US" sz="3400" b="1" kern="1200" dirty="0"/>
        </a:p>
      </dsp:txBody>
      <dsp:txXfrm>
        <a:off x="4790193" y="4628819"/>
        <a:ext cx="2324196" cy="1050385"/>
      </dsp:txXfrm>
    </dsp:sp>
    <dsp:sp modelId="{FFC7737C-10DA-4D14-827C-A238D146032B}">
      <dsp:nvSpPr>
        <dsp:cNvPr id="0" name=""/>
        <dsp:cNvSpPr/>
      </dsp:nvSpPr>
      <dsp:spPr>
        <a:xfrm rot="7754385">
          <a:off x="2981260" y="4226873"/>
          <a:ext cx="891199" cy="0"/>
        </a:xfrm>
        <a:custGeom>
          <a:avLst/>
          <a:gdLst/>
          <a:ahLst/>
          <a:cxnLst/>
          <a:rect l="0" t="0" r="0" b="0"/>
          <a:pathLst>
            <a:path>
              <a:moveTo>
                <a:pt x="0" y="0"/>
              </a:moveTo>
              <a:lnTo>
                <a:pt x="89119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7E49C9-3212-4E7E-A327-57CC12058F05}">
      <dsp:nvSpPr>
        <dsp:cNvPr id="0" name=""/>
        <dsp:cNvSpPr/>
      </dsp:nvSpPr>
      <dsp:spPr>
        <a:xfrm>
          <a:off x="1371601" y="4571993"/>
          <a:ext cx="2596068"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b="1" kern="1200" dirty="0" smtClean="0"/>
            <a:t>Evaluation Tools</a:t>
          </a:r>
          <a:endParaRPr lang="en-US" sz="3000" b="1" kern="1200" dirty="0"/>
        </a:p>
      </dsp:txBody>
      <dsp:txXfrm>
        <a:off x="1428424" y="4628816"/>
        <a:ext cx="2482422" cy="1050385"/>
      </dsp:txXfrm>
    </dsp:sp>
    <dsp:sp modelId="{4A9643AF-A596-4256-BB1C-99A97BAC3536}">
      <dsp:nvSpPr>
        <dsp:cNvPr id="0" name=""/>
        <dsp:cNvSpPr/>
      </dsp:nvSpPr>
      <dsp:spPr>
        <a:xfrm rot="10167422">
          <a:off x="3021121" y="3223502"/>
          <a:ext cx="532910" cy="0"/>
        </a:xfrm>
        <a:custGeom>
          <a:avLst/>
          <a:gdLst/>
          <a:ahLst/>
          <a:cxnLst/>
          <a:rect l="0" t="0" r="0" b="0"/>
          <a:pathLst>
            <a:path>
              <a:moveTo>
                <a:pt x="0" y="0"/>
              </a:moveTo>
              <a:lnTo>
                <a:pt x="53291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138A8AA-0AC7-4293-8B98-465D1C9BD572}">
      <dsp:nvSpPr>
        <dsp:cNvPr id="0" name=""/>
        <dsp:cNvSpPr/>
      </dsp:nvSpPr>
      <dsp:spPr>
        <a:xfrm>
          <a:off x="0" y="2971797"/>
          <a:ext cx="3025619"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b="1" kern="1200" dirty="0" smtClean="0"/>
            <a:t>Users' knowledge</a:t>
          </a:r>
          <a:endParaRPr lang="en-US" sz="3000" b="1" kern="1200" dirty="0"/>
        </a:p>
      </dsp:txBody>
      <dsp:txXfrm>
        <a:off x="56823" y="3028620"/>
        <a:ext cx="2911973" cy="1050385"/>
      </dsp:txXfrm>
    </dsp:sp>
    <dsp:sp modelId="{9FBA41AD-38C4-48D0-B036-D694FA20E030}">
      <dsp:nvSpPr>
        <dsp:cNvPr id="0" name=""/>
        <dsp:cNvSpPr/>
      </dsp:nvSpPr>
      <dsp:spPr>
        <a:xfrm rot="12333904">
          <a:off x="2573457" y="2376077"/>
          <a:ext cx="1026316" cy="0"/>
        </a:xfrm>
        <a:custGeom>
          <a:avLst/>
          <a:gdLst/>
          <a:ahLst/>
          <a:cxnLst/>
          <a:rect l="0" t="0" r="0" b="0"/>
          <a:pathLst>
            <a:path>
              <a:moveTo>
                <a:pt x="0" y="0"/>
              </a:moveTo>
              <a:lnTo>
                <a:pt x="102631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2499444-118D-403A-B198-2E88C5DB1A62}">
      <dsp:nvSpPr>
        <dsp:cNvPr id="0" name=""/>
        <dsp:cNvSpPr/>
      </dsp:nvSpPr>
      <dsp:spPr>
        <a:xfrm>
          <a:off x="0" y="990599"/>
          <a:ext cx="2814068" cy="11640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333500">
            <a:lnSpc>
              <a:spcPct val="90000"/>
            </a:lnSpc>
            <a:spcBef>
              <a:spcPct val="0"/>
            </a:spcBef>
            <a:spcAft>
              <a:spcPct val="35000"/>
            </a:spcAft>
          </a:pPr>
          <a:r>
            <a:rPr lang="en-US" sz="3000" b="1" kern="1200" dirty="0" smtClean="0"/>
            <a:t>Assistive Technology</a:t>
          </a:r>
          <a:endParaRPr lang="en-US" sz="3000" b="1" kern="1200" dirty="0"/>
        </a:p>
      </dsp:txBody>
      <dsp:txXfrm>
        <a:off x="56823" y="1047422"/>
        <a:ext cx="2700422" cy="1050385"/>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4.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274F7E-2A86-46E1-81F3-1D7CB250E9E6}" type="datetimeFigureOut">
              <a:rPr lang="ru-RU" smtClean="0"/>
              <a:pPr/>
              <a:t>23.03.2016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ECBB6D-3102-4938-A0BE-C73099B6994B}" type="slidenum">
              <a:rPr lang="ru-RU" smtClean="0"/>
              <a:pPr/>
              <a:t>‹#›</a:t>
            </a:fld>
            <a:endParaRPr lang="ru-RU"/>
          </a:p>
        </p:txBody>
      </p:sp>
    </p:spTree>
    <p:extLst>
      <p:ext uri="{BB962C8B-B14F-4D97-AF65-F5344CB8AC3E}">
        <p14:creationId xmlns:p14="http://schemas.microsoft.com/office/powerpoint/2010/main" val="3233319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a:t>
            </a:fld>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10</a:t>
            </a:fld>
            <a:endParaRPr 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11</a:t>
            </a:fld>
            <a:endParaRPr 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12</a:t>
            </a:fld>
            <a:endParaRPr 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13</a:t>
            </a:fld>
            <a:endParaRPr 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14</a:t>
            </a:fld>
            <a:endParaRPr 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15</a:t>
            </a:fld>
            <a:endParaRPr 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16</a:t>
            </a:fld>
            <a:endParaRPr 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17</a:t>
            </a:fld>
            <a:endParaRPr 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18</a:t>
            </a:fld>
            <a:endParaRPr 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19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2</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3</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4</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5</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6</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7</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8</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buFont typeface="Arial" charset="0"/>
              <a:buNone/>
            </a:pPr>
            <a:endParaRPr lang="ru-RU" dirty="0"/>
          </a:p>
        </p:txBody>
      </p:sp>
      <p:sp>
        <p:nvSpPr>
          <p:cNvPr id="4" name="Номер слайда 3"/>
          <p:cNvSpPr>
            <a:spLocks noGrp="1"/>
          </p:cNvSpPr>
          <p:nvPr>
            <p:ph type="sldNum" sz="quarter" idx="10"/>
          </p:nvPr>
        </p:nvSpPr>
        <p:spPr/>
        <p:txBody>
          <a:bodyPr/>
          <a:lstStyle/>
          <a:p>
            <a:fld id="{40ECBB6D-3102-4938-A0BE-C73099B6994B}" type="slidenum">
              <a:rPr lang="ru-RU" smtClean="0"/>
              <a:pPr/>
              <a:t>9</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en-US" smtClean="0"/>
              <a:t>Click to edit Master title style</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Вертикальный текст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a:xfrm>
            <a:off x="1691680" y="6356350"/>
            <a:ext cx="1152128" cy="365125"/>
          </a:xfrm>
          <a:prstGeom prst="rect">
            <a:avLst/>
          </a:prstGeom>
        </p:spPr>
        <p:txBody>
          <a:bodyPr/>
          <a:lstStyle/>
          <a:p>
            <a:endParaRPr lang="ru-RU"/>
          </a:p>
        </p:txBody>
      </p:sp>
      <p:sp>
        <p:nvSpPr>
          <p:cNvPr id="5" name="Нижний колонтитул 4"/>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6" name="Номер слайда 5"/>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en-US" smtClean="0"/>
              <a:t>Click to edit Master title style</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Дата 3"/>
          <p:cNvSpPr>
            <a:spLocks noGrp="1"/>
          </p:cNvSpPr>
          <p:nvPr>
            <p:ph type="dt" sz="half" idx="10"/>
          </p:nvPr>
        </p:nvSpPr>
        <p:spPr>
          <a:xfrm>
            <a:off x="1691680" y="6356350"/>
            <a:ext cx="1152128" cy="365125"/>
          </a:xfrm>
          <a:prstGeom prst="rect">
            <a:avLst/>
          </a:prstGeom>
        </p:spPr>
        <p:txBody>
          <a:bodyPr/>
          <a:lstStyle/>
          <a:p>
            <a:endParaRPr lang="ru-RU"/>
          </a:p>
        </p:txBody>
      </p:sp>
      <p:sp>
        <p:nvSpPr>
          <p:cNvPr id="5" name="Нижний колонтитул 4"/>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6" name="Номер слайда 5"/>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ctr">
              <a:defRPr/>
            </a:lvl1pPr>
          </a:lstStyle>
          <a:p>
            <a:r>
              <a:rPr lang="en-US" smtClean="0"/>
              <a:t>Click to edit Master title style</a:t>
            </a:r>
            <a:endParaRPr lang="ru-RU" dirty="0"/>
          </a:p>
        </p:txBody>
      </p:sp>
      <p:sp>
        <p:nvSpPr>
          <p:cNvPr id="3" name="Содержимое 2"/>
          <p:cNvSpPr>
            <a:spLocks noGrp="1"/>
          </p:cNvSpPr>
          <p:nvPr>
            <p:ph idx="1"/>
          </p:nvPr>
        </p:nvSpPr>
        <p:spPr/>
        <p:txBody>
          <a:bodyPr/>
          <a:lstStyle>
            <a:lvl1pPr>
              <a:buFontTx/>
              <a:buNone/>
              <a:defRPr/>
            </a:lvl1pPr>
            <a:lvl2pPr>
              <a:buFont typeface="Arial" pitchFamily="34" charset="0"/>
              <a:buChar cha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Дата 4"/>
          <p:cNvSpPr>
            <a:spLocks noGrp="1"/>
          </p:cNvSpPr>
          <p:nvPr>
            <p:ph type="dt" sz="half" idx="10"/>
          </p:nvPr>
        </p:nvSpPr>
        <p:spPr>
          <a:xfrm>
            <a:off x="1691680" y="6356350"/>
            <a:ext cx="1152128" cy="365125"/>
          </a:xfrm>
          <a:prstGeom prst="rect">
            <a:avLst/>
          </a:prstGeom>
        </p:spPr>
        <p:txBody>
          <a:bodyPr/>
          <a:lstStyle/>
          <a:p>
            <a:endParaRPr lang="ru-RU"/>
          </a:p>
        </p:txBody>
      </p:sp>
      <p:sp>
        <p:nvSpPr>
          <p:cNvPr id="6" name="Нижний колонтитул 5"/>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7" name="Номер слайда 6"/>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en-US" smtClean="0"/>
              <a:t>Click to edit Master title style</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Дата 6"/>
          <p:cNvSpPr>
            <a:spLocks noGrp="1"/>
          </p:cNvSpPr>
          <p:nvPr>
            <p:ph type="dt" sz="half" idx="10"/>
          </p:nvPr>
        </p:nvSpPr>
        <p:spPr>
          <a:xfrm>
            <a:off x="1691680" y="6356350"/>
            <a:ext cx="1152128" cy="365125"/>
          </a:xfrm>
          <a:prstGeom prst="rect">
            <a:avLst/>
          </a:prstGeom>
        </p:spPr>
        <p:txBody>
          <a:bodyPr/>
          <a:lstStyle/>
          <a:p>
            <a:endParaRPr lang="ru-RU"/>
          </a:p>
        </p:txBody>
      </p:sp>
      <p:sp>
        <p:nvSpPr>
          <p:cNvPr id="8" name="Нижний колонтитул 7"/>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9" name="Номер слайда 8"/>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mtClean="0"/>
              <a:t>Click to edit Master title style</a:t>
            </a:r>
            <a:endParaRPr lang="ru-RU"/>
          </a:p>
        </p:txBody>
      </p:sp>
      <p:sp>
        <p:nvSpPr>
          <p:cNvPr id="3" name="Дата 2"/>
          <p:cNvSpPr>
            <a:spLocks noGrp="1"/>
          </p:cNvSpPr>
          <p:nvPr>
            <p:ph type="dt" sz="half" idx="10"/>
          </p:nvPr>
        </p:nvSpPr>
        <p:spPr>
          <a:xfrm>
            <a:off x="1691680" y="6356350"/>
            <a:ext cx="1152128" cy="365125"/>
          </a:xfrm>
          <a:prstGeom prst="rect">
            <a:avLst/>
          </a:prstGeom>
        </p:spPr>
        <p:txBody>
          <a:bodyPr/>
          <a:lstStyle/>
          <a:p>
            <a:endParaRPr lang="ru-RU"/>
          </a:p>
        </p:txBody>
      </p:sp>
      <p:sp>
        <p:nvSpPr>
          <p:cNvPr id="4" name="Нижний колонтитул 3"/>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5" name="Номер слайда 4"/>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a:xfrm>
            <a:off x="1691680" y="6356350"/>
            <a:ext cx="1152128" cy="365125"/>
          </a:xfrm>
          <a:prstGeom prst="rect">
            <a:avLst/>
          </a:prstGeom>
        </p:spPr>
        <p:txBody>
          <a:bodyPr/>
          <a:lstStyle/>
          <a:p>
            <a:endParaRPr lang="ru-RU"/>
          </a:p>
        </p:txBody>
      </p:sp>
      <p:sp>
        <p:nvSpPr>
          <p:cNvPr id="3" name="Нижний колонтитул 2"/>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4" name="Номер слайда 3"/>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Дата 4"/>
          <p:cNvSpPr>
            <a:spLocks noGrp="1"/>
          </p:cNvSpPr>
          <p:nvPr>
            <p:ph type="dt" sz="half" idx="10"/>
          </p:nvPr>
        </p:nvSpPr>
        <p:spPr>
          <a:xfrm>
            <a:off x="1691680" y="6356350"/>
            <a:ext cx="1152128" cy="365125"/>
          </a:xfrm>
          <a:prstGeom prst="rect">
            <a:avLst/>
          </a:prstGeom>
        </p:spPr>
        <p:txBody>
          <a:bodyPr/>
          <a:lstStyle/>
          <a:p>
            <a:endParaRPr lang="ru-RU"/>
          </a:p>
        </p:txBody>
      </p:sp>
      <p:sp>
        <p:nvSpPr>
          <p:cNvPr id="6" name="Нижний колонтитул 5"/>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7" name="Номер слайда 6"/>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Дата 4"/>
          <p:cNvSpPr>
            <a:spLocks noGrp="1"/>
          </p:cNvSpPr>
          <p:nvPr>
            <p:ph type="dt" sz="half" idx="10"/>
          </p:nvPr>
        </p:nvSpPr>
        <p:spPr>
          <a:xfrm>
            <a:off x="1691680" y="6356350"/>
            <a:ext cx="1152128" cy="365125"/>
          </a:xfrm>
          <a:prstGeom prst="rect">
            <a:avLst/>
          </a:prstGeom>
        </p:spPr>
        <p:txBody>
          <a:bodyPr/>
          <a:lstStyle/>
          <a:p>
            <a:endParaRPr lang="ru-RU"/>
          </a:p>
        </p:txBody>
      </p:sp>
      <p:sp>
        <p:nvSpPr>
          <p:cNvPr id="6" name="Нижний колонтитул 5"/>
          <p:cNvSpPr>
            <a:spLocks noGrp="1"/>
          </p:cNvSpPr>
          <p:nvPr>
            <p:ph type="ftr" sz="quarter" idx="11"/>
          </p:nvPr>
        </p:nvSpPr>
        <p:spPr>
          <a:xfrm>
            <a:off x="1187624" y="6420810"/>
            <a:ext cx="6408712" cy="365125"/>
          </a:xfrm>
          <a:prstGeom prst="rect">
            <a:avLst/>
          </a:prstGeom>
        </p:spPr>
        <p:txBody>
          <a:bodyPr/>
          <a:lstStyle/>
          <a:p>
            <a:r>
              <a:rPr lang="ru-RU" smtClean="0"/>
              <a:t>Андрей Майоров (</a:t>
            </a:r>
            <a:r>
              <a:rPr lang="en-US" smtClean="0"/>
              <a:t>xor@byte-force.com, twitter.com/xorets)</a:t>
            </a:r>
            <a:endParaRPr lang="ru-RU"/>
          </a:p>
        </p:txBody>
      </p:sp>
      <p:sp>
        <p:nvSpPr>
          <p:cNvPr id="7" name="Номер слайда 6"/>
          <p:cNvSpPr>
            <a:spLocks noGrp="1"/>
          </p:cNvSpPr>
          <p:nvPr>
            <p:ph type="sldNum" sz="quarter" idx="12"/>
          </p:nvPr>
        </p:nvSpPr>
        <p:spPr>
          <a:xfrm>
            <a:off x="7812360" y="6438726"/>
            <a:ext cx="899120" cy="365125"/>
          </a:xfrm>
          <a:prstGeom prst="rect">
            <a:avLst/>
          </a:prstGeom>
        </p:spPr>
        <p:txBody>
          <a:bodyPr/>
          <a:lstStyle/>
          <a:p>
            <a:fld id="{82464181-07E1-4CA6-BDAF-86CD0CF8B73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pic>
        <p:nvPicPr>
          <p:cNvPr id="7" name="Рисунок 6" descr="add-logo-big.png"/>
          <p:cNvPicPr>
            <a:picLocks noChangeAspect="1"/>
          </p:cNvPicPr>
          <p:nvPr/>
        </p:nvPicPr>
        <p:blipFill>
          <a:blip r:embed="rId13" cstate="print"/>
          <a:srcRect r="70596"/>
          <a:stretch>
            <a:fillRect/>
          </a:stretch>
        </p:blipFill>
        <p:spPr>
          <a:xfrm>
            <a:off x="8776172" y="61216"/>
            <a:ext cx="332332" cy="302426"/>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png"/><Relationship Id="rId7" Type="http://schemas.openxmlformats.org/officeDocument/2006/relationships/diagramColors" Target="../diagrams/colors5.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3.png"/><Relationship Id="rId7" Type="http://schemas.openxmlformats.org/officeDocument/2006/relationships/diagramColors" Target="../diagrams/colors6.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4.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3.png"/><Relationship Id="rId7" Type="http://schemas.openxmlformats.org/officeDocument/2006/relationships/diagramColors" Target="../diagrams/colors7.xm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5.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3.png"/><Relationship Id="rId7" Type="http://schemas.openxmlformats.org/officeDocument/2006/relationships/diagramColors" Target="../diagrams/colors8.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3.png"/><Relationship Id="rId7" Type="http://schemas.openxmlformats.org/officeDocument/2006/relationships/diagramColors" Target="../diagrams/colors9.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png"/><Relationship Id="rId7" Type="http://schemas.openxmlformats.org/officeDocument/2006/relationships/diagramColors" Target="../diagrams/colors3.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png"/><Relationship Id="rId7" Type="http://schemas.openxmlformats.org/officeDocument/2006/relationships/diagramColors" Target="../diagrams/colors4.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607047"/>
            <a:ext cx="7772400" cy="1470025"/>
          </a:xfrm>
        </p:spPr>
        <p:txBody>
          <a:bodyPr>
            <a:normAutofit/>
          </a:bodyPr>
          <a:lstStyle/>
          <a:p>
            <a:r>
              <a:rPr lang="ru-RU" b="1" dirty="0" smtClean="0"/>
              <a:t>Название доклада</a:t>
            </a:r>
            <a:endParaRPr lang="ru-RU" dirty="0"/>
          </a:p>
        </p:txBody>
      </p:sp>
      <p:sp>
        <p:nvSpPr>
          <p:cNvPr id="3" name="Подзаголовок 2"/>
          <p:cNvSpPr>
            <a:spLocks noGrp="1"/>
          </p:cNvSpPr>
          <p:nvPr>
            <p:ph type="subTitle" idx="1"/>
          </p:nvPr>
        </p:nvSpPr>
        <p:spPr>
          <a:xfrm>
            <a:off x="1371600" y="4747592"/>
            <a:ext cx="6400800" cy="1201688"/>
          </a:xfrm>
        </p:spPr>
        <p:txBody>
          <a:bodyPr>
            <a:normAutofit/>
          </a:bodyPr>
          <a:lstStyle/>
          <a:p>
            <a:endParaRPr lang="ru-RU"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116632"/>
            <a:ext cx="3810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33400"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lvl="0"/>
            <a:r>
              <a:rPr lang="en-US" dirty="0"/>
              <a:t>Understanding of Accessibility Issues</a:t>
            </a:r>
          </a:p>
        </p:txBody>
      </p:sp>
      <p:graphicFrame>
        <p:nvGraphicFramePr>
          <p:cNvPr id="12" name="Content Placeholder 3"/>
          <p:cNvGraphicFramePr>
            <a:graphicFrameLocks/>
          </p:cNvGraphicFramePr>
          <p:nvPr>
            <p:extLst>
              <p:ext uri="{D42A27DB-BD31-4B8C-83A1-F6EECF244321}">
                <p14:modId xmlns:p14="http://schemas.microsoft.com/office/powerpoint/2010/main" val="313058070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615890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1007952" y="1649950"/>
            <a:ext cx="7696200" cy="2831544"/>
          </a:xfrm>
          <a:prstGeom prst="rect">
            <a:avLst/>
          </a:prstGeom>
        </p:spPr>
        <p:txBody>
          <a:bodyPr wrap="square">
            <a:spAutoFit/>
          </a:bodyPr>
          <a:lstStyle/>
          <a:p>
            <a:pPr marL="285750" indent="-285750">
              <a:buFont typeface="Arial" panose="020B0604020202020204" pitchFamily="34" charset="0"/>
              <a:buChar char="•"/>
            </a:pPr>
            <a:r>
              <a:rPr lang="en-US" sz="3200" dirty="0"/>
              <a:t>12 Guidelines</a:t>
            </a:r>
          </a:p>
          <a:p>
            <a:pPr marL="285750" indent="-285750">
              <a:buFont typeface="Arial" panose="020B0604020202020204" pitchFamily="34" charset="0"/>
              <a:buChar char="•"/>
            </a:pPr>
            <a:r>
              <a:rPr lang="en-US" sz="3200" dirty="0"/>
              <a:t>61 Success Criteria</a:t>
            </a:r>
          </a:p>
          <a:p>
            <a:pPr marL="285750" indent="-285750">
              <a:buFont typeface="Arial" panose="020B0604020202020204" pitchFamily="34" charset="0"/>
              <a:buChar char="•"/>
            </a:pPr>
            <a:r>
              <a:rPr lang="en-US" sz="3200" dirty="0"/>
              <a:t>3 Levels of Conformance – A, AA, AA</a:t>
            </a:r>
          </a:p>
          <a:p>
            <a:pPr marL="285750" indent="-285750">
              <a:buFont typeface="Arial" panose="020B0604020202020204" pitchFamily="34" charset="0"/>
              <a:buChar char="•"/>
            </a:pPr>
            <a:r>
              <a:rPr lang="en-US" sz="3200" dirty="0"/>
              <a:t>It’s required to be compliant with A and AA levels in US</a:t>
            </a:r>
          </a:p>
          <a:p>
            <a:endParaRPr lang="en-US" dirty="0"/>
          </a:p>
        </p:txBody>
      </p:sp>
      <p:sp>
        <p:nvSpPr>
          <p:cNvPr id="4" name="Rectangle 3"/>
          <p:cNvSpPr/>
          <p:nvPr/>
        </p:nvSpPr>
        <p:spPr>
          <a:xfrm>
            <a:off x="838199" y="246148"/>
            <a:ext cx="6561621" cy="523220"/>
          </a:xfrm>
          <a:prstGeom prst="rect">
            <a:avLst/>
          </a:prstGeom>
        </p:spPr>
        <p:txBody>
          <a:bodyPr wrap="square">
            <a:spAutoFit/>
          </a:bodyPr>
          <a:lstStyle/>
          <a:p>
            <a:pPr algn="ctr"/>
            <a:r>
              <a:rPr lang="en-US" sz="2800" b="1" dirty="0" smtClean="0"/>
              <a:t>WCAG 2.0</a:t>
            </a:r>
            <a:endParaRPr lang="en-US" sz="2000" dirty="0"/>
          </a:p>
        </p:txBody>
      </p:sp>
    </p:spTree>
    <p:extLst>
      <p:ext uri="{BB962C8B-B14F-4D97-AF65-F5344CB8AC3E}">
        <p14:creationId xmlns:p14="http://schemas.microsoft.com/office/powerpoint/2010/main" val="41570639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lvl="0"/>
            <a:r>
              <a:rPr lang="en-US" dirty="0"/>
              <a:t>User Analysis</a:t>
            </a:r>
          </a:p>
        </p:txBody>
      </p:sp>
      <p:sp>
        <p:nvSpPr>
          <p:cNvPr id="5" name="Content Placeholder 7"/>
          <p:cNvSpPr txBox="1">
            <a:spLocks/>
          </p:cNvSpPr>
          <p:nvPr/>
        </p:nvSpPr>
        <p:spPr>
          <a:xfrm>
            <a:off x="228600" y="1700808"/>
            <a:ext cx="4038600" cy="4852392"/>
          </a:xfrm>
          <a:prstGeom prst="rect">
            <a:avLst/>
          </a:prstGeom>
        </p:spPr>
        <p:txBody>
          <a:bodyPr vert="horz" lIns="91440" tIns="45720" rIns="91440" bIns="45720" rtlCol="0" anchor="ctr">
            <a:normAutofit fontScale="55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685800" indent="-685800" algn="l">
              <a:buFont typeface="Arial" panose="020B0604020202020204" pitchFamily="34" charset="0"/>
              <a:buChar char="•"/>
            </a:pPr>
            <a:r>
              <a:rPr lang="en-US" sz="4900" dirty="0">
                <a:solidFill>
                  <a:schemeClr val="tx1"/>
                </a:solidFill>
              </a:rPr>
              <a:t>Demographics</a:t>
            </a:r>
          </a:p>
          <a:p>
            <a:pPr marL="685800" indent="-685800" algn="l">
              <a:buFont typeface="Arial" panose="020B0604020202020204" pitchFamily="34" charset="0"/>
              <a:buChar char="•"/>
            </a:pPr>
            <a:r>
              <a:rPr lang="en-US" sz="4900" dirty="0">
                <a:solidFill>
                  <a:schemeClr val="tx1"/>
                </a:solidFill>
              </a:rPr>
              <a:t>Job responsibilities and tasks</a:t>
            </a:r>
          </a:p>
          <a:p>
            <a:pPr marL="685800" indent="-685800" algn="l">
              <a:buFont typeface="Arial" panose="020B0604020202020204" pitchFamily="34" charset="0"/>
              <a:buChar char="•"/>
            </a:pPr>
            <a:r>
              <a:rPr lang="en-US" sz="4900" dirty="0">
                <a:solidFill>
                  <a:schemeClr val="tx1"/>
                </a:solidFill>
              </a:rPr>
              <a:t>Frequency of use </a:t>
            </a:r>
          </a:p>
          <a:p>
            <a:pPr marL="685800" indent="-685800" algn="l">
              <a:buFont typeface="Arial" panose="020B0604020202020204" pitchFamily="34" charset="0"/>
              <a:buChar char="•"/>
            </a:pPr>
            <a:r>
              <a:rPr lang="en-US" sz="4900" dirty="0" smtClean="0">
                <a:solidFill>
                  <a:schemeClr val="tx1"/>
                </a:solidFill>
              </a:rPr>
              <a:t>Hardware</a:t>
            </a:r>
          </a:p>
          <a:p>
            <a:pPr marL="685800" indent="-685800" algn="l">
              <a:buFont typeface="Arial" panose="020B0604020202020204" pitchFamily="34" charset="0"/>
              <a:buChar char="•"/>
            </a:pPr>
            <a:r>
              <a:rPr lang="en-US" sz="4900" dirty="0" smtClean="0">
                <a:solidFill>
                  <a:schemeClr val="tx1"/>
                </a:solidFill>
              </a:rPr>
              <a:t>Environment </a:t>
            </a:r>
          </a:p>
          <a:p>
            <a:pPr marL="685800" indent="-685800" algn="l">
              <a:buFont typeface="Arial" panose="020B0604020202020204" pitchFamily="34" charset="0"/>
              <a:buChar char="•"/>
            </a:pPr>
            <a:r>
              <a:rPr lang="en-US" sz="4900" dirty="0" smtClean="0">
                <a:solidFill>
                  <a:schemeClr val="tx1"/>
                </a:solidFill>
              </a:rPr>
              <a:t>Software </a:t>
            </a:r>
          </a:p>
          <a:p>
            <a:pPr marL="685800" indent="-685800" algn="l">
              <a:buFont typeface="Arial" panose="020B0604020202020204" pitchFamily="34" charset="0"/>
              <a:buChar char="•"/>
            </a:pPr>
            <a:r>
              <a:rPr lang="en-US" sz="4900" dirty="0" smtClean="0">
                <a:solidFill>
                  <a:schemeClr val="tx1"/>
                </a:solidFill>
              </a:rPr>
              <a:t>Computer </a:t>
            </a:r>
            <a:r>
              <a:rPr lang="en-US" sz="4900" dirty="0">
                <a:solidFill>
                  <a:schemeClr val="tx1"/>
                </a:solidFill>
              </a:rPr>
              <a:t>experience</a:t>
            </a:r>
          </a:p>
          <a:p>
            <a:pPr marL="685800" indent="-685800" algn="l">
              <a:buFont typeface="Arial" panose="020B0604020202020204" pitchFamily="34" charset="0"/>
              <a:buChar char="•"/>
            </a:pPr>
            <a:r>
              <a:rPr lang="en-US" sz="4900" dirty="0">
                <a:solidFill>
                  <a:schemeClr val="tx1"/>
                </a:solidFill>
              </a:rPr>
              <a:t>Web application experience </a:t>
            </a:r>
          </a:p>
          <a:p>
            <a:pPr marL="685800" indent="-685800" algn="l">
              <a:buFont typeface="Arial" panose="020B0604020202020204" pitchFamily="34" charset="0"/>
              <a:buChar char="•"/>
            </a:pPr>
            <a:r>
              <a:rPr lang="en-US" sz="4900" dirty="0" smtClean="0">
                <a:solidFill>
                  <a:schemeClr val="tx1"/>
                </a:solidFill>
              </a:rPr>
              <a:t>Task </a:t>
            </a:r>
            <a:r>
              <a:rPr lang="en-US" sz="4900" dirty="0">
                <a:solidFill>
                  <a:schemeClr val="tx1"/>
                </a:solidFill>
              </a:rPr>
              <a:t>knowledge </a:t>
            </a:r>
            <a:endParaRPr lang="en-US" sz="4000" dirty="0">
              <a:solidFill>
                <a:schemeClr val="tx1"/>
              </a:solidFill>
            </a:endParaRPr>
          </a:p>
        </p:txBody>
      </p:sp>
      <p:sp>
        <p:nvSpPr>
          <p:cNvPr id="6" name="Content Placeholder 8"/>
          <p:cNvSpPr txBox="1">
            <a:spLocks/>
          </p:cNvSpPr>
          <p:nvPr/>
        </p:nvSpPr>
        <p:spPr>
          <a:xfrm>
            <a:off x="4495800" y="1772816"/>
            <a:ext cx="4191000" cy="3739480"/>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85800" indent="-685800"/>
            <a:r>
              <a:rPr lang="en-US" sz="2700" dirty="0" smtClean="0">
                <a:solidFill>
                  <a:srgbClr val="92D050"/>
                </a:solidFill>
              </a:rPr>
              <a:t>Job responsibilities and tasks</a:t>
            </a:r>
          </a:p>
          <a:p>
            <a:pPr marL="685800" indent="-685800"/>
            <a:r>
              <a:rPr lang="en-US" sz="2700" dirty="0" smtClean="0">
                <a:solidFill>
                  <a:srgbClr val="92D050"/>
                </a:solidFill>
              </a:rPr>
              <a:t>Software: </a:t>
            </a:r>
            <a:r>
              <a:rPr lang="en-US" sz="2700" i="1" dirty="0" smtClean="0">
                <a:solidFill>
                  <a:srgbClr val="92D050"/>
                </a:solidFill>
              </a:rPr>
              <a:t>IE10, Firefox browsers; JAWS, NVDA screen readers</a:t>
            </a:r>
          </a:p>
          <a:p>
            <a:pPr marL="685800" indent="-685800"/>
            <a:r>
              <a:rPr lang="en-US" sz="2700" dirty="0" smtClean="0">
                <a:solidFill>
                  <a:srgbClr val="92D050"/>
                </a:solidFill>
              </a:rPr>
              <a:t>Web application experience </a:t>
            </a:r>
          </a:p>
          <a:p>
            <a:pPr marL="685800" indent="-685800"/>
            <a:r>
              <a:rPr lang="en-US" sz="2700" dirty="0" smtClean="0">
                <a:solidFill>
                  <a:srgbClr val="92D050"/>
                </a:solidFill>
              </a:rPr>
              <a:t>Task knowledge </a:t>
            </a:r>
            <a:endParaRPr lang="en-US" sz="2700" dirty="0">
              <a:solidFill>
                <a:srgbClr val="92D050"/>
              </a:solidFill>
            </a:endParaRPr>
          </a:p>
        </p:txBody>
      </p:sp>
      <p:cxnSp>
        <p:nvCxnSpPr>
          <p:cNvPr id="9" name="Straight Connector 10"/>
          <p:cNvCxnSpPr/>
          <p:nvPr/>
        </p:nvCxnSpPr>
        <p:spPr>
          <a:xfrm rot="5400000">
            <a:off x="2291172" y="3825044"/>
            <a:ext cx="410445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11254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0739" y="1388348"/>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lvl="0"/>
            <a:r>
              <a:rPr lang="en-US" dirty="0" smtClean="0"/>
              <a:t>User Analysis: Groups</a:t>
            </a:r>
            <a:endParaRPr lang="en-US" dirty="0"/>
          </a:p>
        </p:txBody>
      </p:sp>
      <p:graphicFrame>
        <p:nvGraphicFramePr>
          <p:cNvPr id="2" name="Diagram 1"/>
          <p:cNvGraphicFramePr/>
          <p:nvPr>
            <p:extLst>
              <p:ext uri="{D42A27DB-BD31-4B8C-83A1-F6EECF244321}">
                <p14:modId xmlns:p14="http://schemas.microsoft.com/office/powerpoint/2010/main" val="3278710952"/>
              </p:ext>
            </p:extLst>
          </p:nvPr>
        </p:nvGraphicFramePr>
        <p:xfrm>
          <a:off x="590739" y="1600200"/>
          <a:ext cx="8123976" cy="4953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566288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33400"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lvl="0"/>
            <a:r>
              <a:rPr lang="en-US" dirty="0" smtClean="0"/>
              <a:t>User Analysis: Personas</a:t>
            </a:r>
            <a:endParaRPr lang="en-US" dirty="0"/>
          </a:p>
        </p:txBody>
      </p:sp>
      <p:graphicFrame>
        <p:nvGraphicFramePr>
          <p:cNvPr id="3" name="Diagram 2"/>
          <p:cNvGraphicFramePr/>
          <p:nvPr>
            <p:extLst>
              <p:ext uri="{D42A27DB-BD31-4B8C-83A1-F6EECF244321}">
                <p14:modId xmlns:p14="http://schemas.microsoft.com/office/powerpoint/2010/main" val="136179312"/>
              </p:ext>
            </p:extLst>
          </p:nvPr>
        </p:nvGraphicFramePr>
        <p:xfrm>
          <a:off x="228600" y="1143000"/>
          <a:ext cx="8686800" cy="54864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381382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81001" y="246148"/>
            <a:ext cx="7018820" cy="1323439"/>
          </a:xfrm>
          <a:prstGeom prst="rect">
            <a:avLst/>
          </a:prstGeom>
        </p:spPr>
        <p:txBody>
          <a:bodyPr wrap="square">
            <a:spAutoFit/>
          </a:bodyPr>
          <a:lstStyle/>
          <a:p>
            <a:pPr algn="ctr"/>
            <a:r>
              <a:rPr lang="en-US" sz="4000" b="1" dirty="0"/>
              <a:t> </a:t>
            </a:r>
            <a:r>
              <a:rPr lang="en-US" sz="4000" b="1" dirty="0" smtClean="0"/>
              <a:t>Workflow Analysis </a:t>
            </a:r>
            <a:r>
              <a:rPr lang="en-US" sz="4000" b="1" dirty="0"/>
              <a:t>focuses on tasks in the priority:</a:t>
            </a:r>
            <a:endParaRPr lang="en-US" sz="3200" b="1" dirty="0"/>
          </a:p>
        </p:txBody>
      </p:sp>
      <p:graphicFrame>
        <p:nvGraphicFramePr>
          <p:cNvPr id="2" name="Diagram 1"/>
          <p:cNvGraphicFramePr/>
          <p:nvPr>
            <p:extLst>
              <p:ext uri="{D42A27DB-BD31-4B8C-83A1-F6EECF244321}">
                <p14:modId xmlns:p14="http://schemas.microsoft.com/office/powerpoint/2010/main" val="3507666863"/>
              </p:ext>
            </p:extLst>
          </p:nvPr>
        </p:nvGraphicFramePr>
        <p:xfrm>
          <a:off x="228600" y="1616236"/>
          <a:ext cx="8686800" cy="51655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9455758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a:off x="762000" y="1600200"/>
            <a:ext cx="8077200" cy="4062651"/>
          </a:xfrm>
          <a:prstGeom prst="rect">
            <a:avLst/>
          </a:prstGeom>
        </p:spPr>
        <p:txBody>
          <a:bodyPr wrap="square">
            <a:spAutoFit/>
          </a:bodyPr>
          <a:lstStyle/>
          <a:p>
            <a:pPr marL="285750" indent="-285750">
              <a:buFont typeface="Arial" panose="020B0604020202020204" pitchFamily="34" charset="0"/>
              <a:buChar char="•"/>
            </a:pPr>
            <a:r>
              <a:rPr lang="en-US" sz="2400" dirty="0" smtClean="0"/>
              <a:t>Making </a:t>
            </a:r>
            <a:r>
              <a:rPr lang="en-US" sz="2400" dirty="0"/>
              <a:t>link targets larger, for example, navigation bars and lists of links</a:t>
            </a:r>
          </a:p>
          <a:p>
            <a:pPr marL="285750" indent="-285750">
              <a:buFont typeface="Arial" panose="020B0604020202020204" pitchFamily="34" charset="0"/>
              <a:buChar char="•"/>
            </a:pPr>
            <a:r>
              <a:rPr lang="en-US" sz="2400" dirty="0"/>
              <a:t>Ensuring that all functionality is available via the </a:t>
            </a:r>
            <a:r>
              <a:rPr lang="en-US" sz="2400" dirty="0" smtClean="0"/>
              <a:t>keyboard</a:t>
            </a:r>
          </a:p>
          <a:p>
            <a:pPr marL="285750" indent="-285750">
              <a:buFont typeface="Arial" panose="020B0604020202020204" pitchFamily="34" charset="0"/>
              <a:buChar char="•"/>
            </a:pPr>
            <a:r>
              <a:rPr lang="en-US" sz="2400" dirty="0" smtClean="0"/>
              <a:t>Some </a:t>
            </a:r>
            <a:r>
              <a:rPr lang="en-US" sz="2400" dirty="0"/>
              <a:t>use keyboard shortcuts when they </a:t>
            </a:r>
            <a:r>
              <a:rPr lang="en-US" sz="2400" dirty="0" smtClean="0"/>
              <a:t>can</a:t>
            </a:r>
          </a:p>
          <a:p>
            <a:pPr marL="285750" indent="-285750">
              <a:buFont typeface="Arial" panose="020B0604020202020204" pitchFamily="34" charset="0"/>
              <a:buChar char="•"/>
            </a:pPr>
            <a:r>
              <a:rPr lang="en-US" sz="2400" dirty="0" smtClean="0"/>
              <a:t>Focus Indicators visible via Tab</a:t>
            </a:r>
          </a:p>
          <a:p>
            <a:pPr marL="285750" indent="-285750">
              <a:buFont typeface="Arial" panose="020B0604020202020204" pitchFamily="34" charset="0"/>
              <a:buChar char="•"/>
            </a:pPr>
            <a:r>
              <a:rPr lang="en-US" sz="2400" dirty="0" smtClean="0"/>
              <a:t>Navigation Order (logical and intuitive)</a:t>
            </a:r>
          </a:p>
          <a:p>
            <a:pPr marL="285750" indent="-285750">
              <a:buFont typeface="Arial" panose="020B0604020202020204" pitchFamily="34" charset="0"/>
              <a:buChar char="•"/>
            </a:pPr>
            <a:r>
              <a:rPr lang="en-US" sz="2400" dirty="0" smtClean="0"/>
              <a:t>Interactive elements accessible via keyboard</a:t>
            </a:r>
          </a:p>
          <a:p>
            <a:pPr marL="285750" indent="-285750">
              <a:buFont typeface="Arial" panose="020B0604020202020204" pitchFamily="34" charset="0"/>
              <a:buChar char="•"/>
            </a:pPr>
            <a:r>
              <a:rPr lang="en-US" sz="2400" dirty="0" smtClean="0"/>
              <a:t>Scripted elements and widgets accessible via keyboard</a:t>
            </a:r>
          </a:p>
          <a:p>
            <a:pPr marL="285750" indent="-285750">
              <a:buFont typeface="Arial" panose="020B0604020202020204" pitchFamily="34" charset="0"/>
              <a:buChar char="•"/>
            </a:pPr>
            <a:r>
              <a:rPr lang="en-US" sz="2400" dirty="0" smtClean="0"/>
              <a:t>Lengthy navigation needs Skip to Main Content, Heading, ARIA landmarks</a:t>
            </a:r>
            <a:endParaRPr lang="en-US" sz="2400" dirty="0"/>
          </a:p>
          <a:p>
            <a:endParaRPr lang="en-US" dirty="0"/>
          </a:p>
        </p:txBody>
      </p:sp>
      <p:sp>
        <p:nvSpPr>
          <p:cNvPr id="5"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en-US" dirty="0" smtClean="0"/>
              <a:t>What they need?</a:t>
            </a:r>
            <a:endParaRPr lang="en-US" dirty="0"/>
          </a:p>
        </p:txBody>
      </p:sp>
    </p:spTree>
    <p:extLst>
      <p:ext uri="{BB962C8B-B14F-4D97-AF65-F5344CB8AC3E}">
        <p14:creationId xmlns:p14="http://schemas.microsoft.com/office/powerpoint/2010/main" val="21442413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38199" y="246148"/>
            <a:ext cx="6561621" cy="523220"/>
          </a:xfrm>
          <a:prstGeom prst="rect">
            <a:avLst/>
          </a:prstGeom>
        </p:spPr>
        <p:txBody>
          <a:bodyPr wrap="square">
            <a:spAutoFit/>
          </a:bodyPr>
          <a:lstStyle/>
          <a:p>
            <a:r>
              <a:rPr lang="en-US" sz="2800" b="1" dirty="0"/>
              <a:t>Essential Components of Web Accessibility</a:t>
            </a:r>
            <a:endParaRPr lang="en-US" sz="2000" dirty="0"/>
          </a:p>
        </p:txBody>
      </p:sp>
      <p:graphicFrame>
        <p:nvGraphicFramePr>
          <p:cNvPr id="2" name="Diagram 1"/>
          <p:cNvGraphicFramePr/>
          <p:nvPr>
            <p:extLst>
              <p:ext uri="{D42A27DB-BD31-4B8C-83A1-F6EECF244321}">
                <p14:modId xmlns:p14="http://schemas.microsoft.com/office/powerpoint/2010/main" val="3909800637"/>
              </p:ext>
            </p:extLst>
          </p:nvPr>
        </p:nvGraphicFramePr>
        <p:xfrm>
          <a:off x="228600" y="914400"/>
          <a:ext cx="8763000" cy="5791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378316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81001" y="246148"/>
            <a:ext cx="7018820" cy="707886"/>
          </a:xfrm>
          <a:prstGeom prst="rect">
            <a:avLst/>
          </a:prstGeom>
        </p:spPr>
        <p:txBody>
          <a:bodyPr wrap="square">
            <a:spAutoFit/>
          </a:bodyPr>
          <a:lstStyle/>
          <a:p>
            <a:pPr algn="ctr"/>
            <a:r>
              <a:rPr lang="en-US" sz="4000" b="1" dirty="0" smtClean="0"/>
              <a:t>Conclusion</a:t>
            </a:r>
            <a:endParaRPr lang="en-US" sz="3200" b="1" dirty="0"/>
          </a:p>
        </p:txBody>
      </p:sp>
    </p:spTree>
    <p:extLst>
      <p:ext uri="{BB962C8B-B14F-4D97-AF65-F5344CB8AC3E}">
        <p14:creationId xmlns:p14="http://schemas.microsoft.com/office/powerpoint/2010/main" val="220134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Спасибо за внимание</a:t>
            </a:r>
            <a:endParaRPr lang="ru-RU" dirty="0"/>
          </a:p>
        </p:txBody>
      </p:sp>
      <p:sp>
        <p:nvSpPr>
          <p:cNvPr id="8"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dirty="0"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23906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endParaRPr lang="ru-RU" dirty="0"/>
          </a:p>
        </p:txBody>
      </p:sp>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57400" y="1600200"/>
            <a:ext cx="5242711" cy="5242711"/>
          </a:xfrm>
          <a:prstGeom prst="rect">
            <a:avLst/>
          </a:prstGeom>
        </p:spPr>
      </p:pic>
      <p:sp>
        <p:nvSpPr>
          <p:cNvPr id="4" name="Rectangle 3"/>
          <p:cNvSpPr/>
          <p:nvPr/>
        </p:nvSpPr>
        <p:spPr>
          <a:xfrm>
            <a:off x="1752600" y="846138"/>
            <a:ext cx="5791200" cy="646331"/>
          </a:xfrm>
          <a:prstGeom prst="rect">
            <a:avLst/>
          </a:prstGeom>
        </p:spPr>
        <p:txBody>
          <a:bodyPr wrap="square">
            <a:spAutoFit/>
          </a:bodyPr>
          <a:lstStyle/>
          <a:p>
            <a:pPr algn="ctr"/>
            <a:r>
              <a:rPr lang="en-US" b="1" dirty="0"/>
              <a:t>Accessibility basically means that people with disabilities can use a </a:t>
            </a:r>
            <a:r>
              <a:rPr lang="en-US" b="1" dirty="0" smtClean="0"/>
              <a:t>web based product</a:t>
            </a:r>
            <a:r>
              <a:rPr lang="en-US" b="1" dirty="0"/>
              <a:t>.</a:t>
            </a:r>
            <a:endParaRPr lang="en-US" dirty="0"/>
          </a:p>
        </p:txBody>
      </p:sp>
    </p:spTree>
    <p:extLst>
      <p:ext uri="{BB962C8B-B14F-4D97-AF65-F5344CB8AC3E}">
        <p14:creationId xmlns:p14="http://schemas.microsoft.com/office/powerpoint/2010/main" val="12629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4000" dirty="0"/>
              <a:t>It is essential that the Web be accessible in order to provide </a:t>
            </a:r>
            <a:r>
              <a:rPr lang="en-US" sz="4000" b="1" dirty="0"/>
              <a:t>equal access</a:t>
            </a:r>
            <a:r>
              <a:rPr lang="en-US" sz="4000" dirty="0"/>
              <a:t> and </a:t>
            </a:r>
            <a:r>
              <a:rPr lang="en-US" sz="4000" b="1" dirty="0"/>
              <a:t>equal opportunity</a:t>
            </a:r>
            <a:r>
              <a:rPr lang="en-US" sz="4000" dirty="0"/>
              <a:t> to people with disabilities. An accessible Web can also help people with disabilities more actively participate in society.</a:t>
            </a: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11698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38199" y="246148"/>
            <a:ext cx="6561621" cy="523220"/>
          </a:xfrm>
          <a:prstGeom prst="rect">
            <a:avLst/>
          </a:prstGeom>
        </p:spPr>
        <p:txBody>
          <a:bodyPr wrap="square">
            <a:spAutoFit/>
          </a:bodyPr>
          <a:lstStyle/>
          <a:p>
            <a:pPr algn="ctr"/>
            <a:r>
              <a:rPr lang="en-US" sz="2800" b="1" dirty="0" smtClean="0"/>
              <a:t>Main Accessibility Principles</a:t>
            </a:r>
            <a:endParaRPr lang="en-US" sz="2000" dirty="0"/>
          </a:p>
        </p:txBody>
      </p:sp>
      <p:graphicFrame>
        <p:nvGraphicFramePr>
          <p:cNvPr id="7" name="Diagram 6"/>
          <p:cNvGraphicFramePr/>
          <p:nvPr>
            <p:extLst>
              <p:ext uri="{D42A27DB-BD31-4B8C-83A1-F6EECF244321}">
                <p14:modId xmlns:p14="http://schemas.microsoft.com/office/powerpoint/2010/main" val="2253913461"/>
              </p:ext>
            </p:extLst>
          </p:nvPr>
        </p:nvGraphicFramePr>
        <p:xfrm>
          <a:off x="593756" y="914400"/>
          <a:ext cx="8169244" cy="5562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858786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38199" y="246148"/>
            <a:ext cx="6561621" cy="954107"/>
          </a:xfrm>
          <a:prstGeom prst="rect">
            <a:avLst/>
          </a:prstGeom>
        </p:spPr>
        <p:txBody>
          <a:bodyPr wrap="square">
            <a:spAutoFit/>
          </a:bodyPr>
          <a:lstStyle/>
          <a:p>
            <a:r>
              <a:rPr lang="en-US" sz="2800" dirty="0"/>
              <a:t>It encompasses all disabilities or functional limitations like: </a:t>
            </a:r>
          </a:p>
        </p:txBody>
      </p:sp>
      <p:graphicFrame>
        <p:nvGraphicFramePr>
          <p:cNvPr id="5" name="Diagram 4"/>
          <p:cNvGraphicFramePr/>
          <p:nvPr>
            <p:extLst>
              <p:ext uri="{D42A27DB-BD31-4B8C-83A1-F6EECF244321}">
                <p14:modId xmlns:p14="http://schemas.microsoft.com/office/powerpoint/2010/main" val="1239049600"/>
              </p:ext>
            </p:extLst>
          </p:nvPr>
        </p:nvGraphicFramePr>
        <p:xfrm>
          <a:off x="1524000" y="1828800"/>
          <a:ext cx="6096000" cy="4064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6275100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fontScale="92500" lnSpcReduction="200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en-US" dirty="0" smtClean="0"/>
              <a:t>Evaluation tool VS </a:t>
            </a:r>
          </a:p>
          <a:p>
            <a:r>
              <a:rPr lang="en-US" dirty="0" smtClean="0"/>
              <a:t>UX and Assistive Technology</a:t>
            </a:r>
            <a:endParaRPr lang="ru-RU" dirty="0"/>
          </a:p>
        </p:txBody>
      </p:sp>
      <p:sp>
        <p:nvSpPr>
          <p:cNvPr id="5" name="Content Placeholder 7"/>
          <p:cNvSpPr txBox="1">
            <a:spLocks/>
          </p:cNvSpPr>
          <p:nvPr/>
        </p:nvSpPr>
        <p:spPr>
          <a:xfrm>
            <a:off x="457200" y="1628801"/>
            <a:ext cx="3610744" cy="4248472"/>
          </a:xfrm>
          <a:prstGeom prst="rect">
            <a:avLst/>
          </a:prstGeom>
        </p:spPr>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US" sz="4000" b="1" dirty="0" smtClean="0">
                <a:solidFill>
                  <a:schemeClr val="accent5">
                    <a:lumMod val="50000"/>
                  </a:schemeClr>
                </a:solidFill>
              </a:rPr>
              <a:t>Comply First Tool</a:t>
            </a:r>
            <a:endParaRPr lang="ru-RU" sz="4000" b="1" dirty="0">
              <a:solidFill>
                <a:schemeClr val="accent5">
                  <a:lumMod val="50000"/>
                </a:schemeClr>
              </a:solidFill>
            </a:endParaRPr>
          </a:p>
        </p:txBody>
      </p:sp>
      <p:sp>
        <p:nvSpPr>
          <p:cNvPr id="6" name="Content Placeholder 8"/>
          <p:cNvSpPr txBox="1">
            <a:spLocks/>
          </p:cNvSpPr>
          <p:nvPr/>
        </p:nvSpPr>
        <p:spPr>
          <a:xfrm>
            <a:off x="4572000" y="1700808"/>
            <a:ext cx="48768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Arial" pitchFamily="34" charset="0"/>
              <a:buNone/>
            </a:pPr>
            <a:r>
              <a:rPr lang="en-US" sz="4000" b="1" dirty="0" smtClean="0">
                <a:solidFill>
                  <a:schemeClr val="accent6">
                    <a:lumMod val="75000"/>
                  </a:schemeClr>
                </a:solidFill>
              </a:rPr>
              <a:t>User Experience</a:t>
            </a:r>
          </a:p>
          <a:p>
            <a:pPr>
              <a:buFont typeface="Arial" pitchFamily="34" charset="0"/>
              <a:buNone/>
            </a:pPr>
            <a:r>
              <a:rPr lang="en-US" sz="4000" b="1" dirty="0" smtClean="0">
                <a:solidFill>
                  <a:schemeClr val="accent6">
                    <a:lumMod val="75000"/>
                  </a:schemeClr>
                </a:solidFill>
              </a:rPr>
              <a:t>Assistive Technology</a:t>
            </a:r>
          </a:p>
        </p:txBody>
      </p:sp>
      <p:cxnSp>
        <p:nvCxnSpPr>
          <p:cNvPr id="9" name="Straight Connector 10"/>
          <p:cNvCxnSpPr/>
          <p:nvPr/>
        </p:nvCxnSpPr>
        <p:spPr>
          <a:xfrm rot="5400000">
            <a:off x="2291172" y="3825044"/>
            <a:ext cx="4104456"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61234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1"/>
          <p:cNvSpPr txBox="1">
            <a:spLocks/>
          </p:cNvSpPr>
          <p:nvPr/>
        </p:nvSpPr>
        <p:spPr>
          <a:xfrm>
            <a:off x="457200" y="457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ru-RU" dirty="0" smtClean="0"/>
              <a:t>Выводы</a:t>
            </a:r>
            <a:endParaRPr lang="en-US" dirty="0"/>
          </a:p>
        </p:txBody>
      </p:sp>
    </p:spTree>
    <p:extLst>
      <p:ext uri="{BB962C8B-B14F-4D97-AF65-F5344CB8AC3E}">
        <p14:creationId xmlns:p14="http://schemas.microsoft.com/office/powerpoint/2010/main" val="32576366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93756"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1"/>
          <p:cNvSpPr txBox="1">
            <a:spLocks/>
          </p:cNvSpPr>
          <p:nvPr/>
        </p:nvSpPr>
        <p:spPr>
          <a:xfrm>
            <a:off x="457200" y="45720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en-US" dirty="0" smtClean="0"/>
              <a:t>Project</a:t>
            </a:r>
            <a:endParaRPr lang="en-US" dirty="0"/>
          </a:p>
        </p:txBody>
      </p:sp>
      <p:graphicFrame>
        <p:nvGraphicFramePr>
          <p:cNvPr id="4" name="Diagram 3"/>
          <p:cNvGraphicFramePr/>
          <p:nvPr>
            <p:extLst>
              <p:ext uri="{D42A27DB-BD31-4B8C-83A1-F6EECF244321}">
                <p14:modId xmlns:p14="http://schemas.microsoft.com/office/powerpoint/2010/main" val="2068314133"/>
              </p:ext>
            </p:extLst>
          </p:nvPr>
        </p:nvGraphicFramePr>
        <p:xfrm>
          <a:off x="593756" y="1367072"/>
          <a:ext cx="8321644" cy="533852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71912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8"/>
          <p:cNvSpPr txBox="1">
            <a:spLocks/>
          </p:cNvSpPr>
          <p:nvPr/>
        </p:nvSpPr>
        <p:spPr>
          <a:xfrm>
            <a:off x="533400" y="1371600"/>
            <a:ext cx="8077200" cy="4248472"/>
          </a:xfrm>
          <a:prstGeom prst="rect">
            <a:avLst/>
          </a:prstGeom>
        </p:spPr>
        <p:txBody>
          <a:bodyPr anchor="ct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4000"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821" y="87914"/>
            <a:ext cx="171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a:xfrm>
            <a:off x="457200" y="27463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r>
              <a:rPr lang="en-US" smtClean="0"/>
              <a:t>Analysis Phase</a:t>
            </a:r>
            <a:endParaRPr lang="en-US" dirty="0"/>
          </a:p>
        </p:txBody>
      </p:sp>
      <p:graphicFrame>
        <p:nvGraphicFramePr>
          <p:cNvPr id="12" name="Content Placeholder 3"/>
          <p:cNvGraphicFramePr>
            <a:graphicFrameLocks/>
          </p:cNvGraphicFramePr>
          <p:nvPr>
            <p:extLst>
              <p:ext uri="{D42A27DB-BD31-4B8C-83A1-F6EECF244321}">
                <p14:modId xmlns:p14="http://schemas.microsoft.com/office/powerpoint/2010/main" val="275260561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37352771"/>
      </p:ext>
    </p:extLst>
  </p:cSld>
  <p:clrMapOvr>
    <a:masterClrMapping/>
  </p:clrMapOvr>
  <p:timing>
    <p:tnLst>
      <p:par>
        <p:cTn id="1" dur="indefinite" restart="never" nodeType="tmRoot"/>
      </p:par>
    </p:tnLst>
  </p:timing>
</p:sld>
</file>

<file path=ppt/theme/theme1.xml><?xml version="1.0" encoding="utf-8"?>
<a:theme xmlns:a="http://schemas.openxmlformats.org/drawingml/2006/main" name="vtayyg2x25989">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vtayyg2x25989</Template>
  <TotalTime>245</TotalTime>
  <Words>758</Words>
  <Application>Microsoft Office PowerPoint</Application>
  <PresentationFormat>On-screen Show (4:3)</PresentationFormat>
  <Paragraphs>132</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vtayyg2x25989</vt:lpstr>
      <vt:lpstr>Название доклада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Название доклада</dc:title>
  <dc:creator>Evgenia Luchenok</dc:creator>
  <cp:lastModifiedBy>Katya Yurchak</cp:lastModifiedBy>
  <cp:revision>28</cp:revision>
  <dcterms:created xsi:type="dcterms:W3CDTF">2016-03-18T06:50:25Z</dcterms:created>
  <dcterms:modified xsi:type="dcterms:W3CDTF">2016-03-23T14:34:14Z</dcterms:modified>
</cp:coreProperties>
</file>