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81" r:id="rId2"/>
    <p:sldId id="382" r:id="rId3"/>
    <p:sldId id="295" r:id="rId4"/>
    <p:sldId id="377" r:id="rId5"/>
    <p:sldId id="386" r:id="rId6"/>
    <p:sldId id="387" r:id="rId7"/>
    <p:sldId id="388" r:id="rId8"/>
    <p:sldId id="392" r:id="rId9"/>
    <p:sldId id="384" r:id="rId10"/>
    <p:sldId id="374" r:id="rId11"/>
    <p:sldId id="375" r:id="rId12"/>
    <p:sldId id="391" r:id="rId13"/>
    <p:sldId id="393" r:id="rId14"/>
    <p:sldId id="394" r:id="rId15"/>
    <p:sldId id="395" r:id="rId16"/>
    <p:sldId id="380" r:id="rId17"/>
    <p:sldId id="396" r:id="rId18"/>
    <p:sldId id="326" r:id="rId19"/>
    <p:sldId id="389" r:id="rId20"/>
  </p:sldIdLst>
  <p:sldSz cx="20107275" cy="11320463"/>
  <p:notesSz cx="20104100" cy="11315700"/>
  <p:defaultTextStyle>
    <a:defPPr>
      <a:defRPr lang="en-US"/>
    </a:defPPr>
    <a:lvl1pPr marL="0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233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465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699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929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6162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3395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00628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7861" algn="l" defTabSz="45723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3FA40FB-AC34-403C-BD0B-23C4DC5C6678}">
          <p14:sldIdLst>
            <p14:sldId id="381"/>
            <p14:sldId id="382"/>
            <p14:sldId id="295"/>
            <p14:sldId id="377"/>
            <p14:sldId id="386"/>
          </p14:sldIdLst>
        </p14:section>
        <p14:section name="Раздел без заголовка" id="{22B9D737-108B-409A-86B8-51D9184DA278}">
          <p14:sldIdLst>
            <p14:sldId id="387"/>
            <p14:sldId id="388"/>
            <p14:sldId id="392"/>
            <p14:sldId id="384"/>
            <p14:sldId id="374"/>
            <p14:sldId id="375"/>
            <p14:sldId id="391"/>
            <p14:sldId id="393"/>
            <p14:sldId id="394"/>
            <p14:sldId id="395"/>
            <p14:sldId id="380"/>
            <p14:sldId id="396"/>
            <p14:sldId id="326"/>
            <p14:sldId id="38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6496">
          <p15:clr>
            <a:srgbClr val="A4A3A4"/>
          </p15:clr>
        </p15:guide>
        <p15:guide id="2" pos="6323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564">
          <p15:clr>
            <a:srgbClr val="A4A3A4"/>
          </p15:clr>
        </p15:guide>
        <p15:guide id="2" pos="63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7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23" autoAdjust="0"/>
    <p:restoredTop sz="94599"/>
  </p:normalViewPr>
  <p:slideViewPr>
    <p:cSldViewPr snapToGrid="0">
      <p:cViewPr>
        <p:scale>
          <a:sx n="54" d="100"/>
          <a:sy n="54" d="100"/>
        </p:scale>
        <p:origin x="-54" y="-36"/>
      </p:cViewPr>
      <p:guideLst>
        <p:guide orient="horz" pos="6496"/>
        <p:guide pos="63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9" d="100"/>
          <a:sy n="99" d="100"/>
        </p:scale>
        <p:origin x="-1332" y="-108"/>
      </p:cViewPr>
      <p:guideLst>
        <p:guide orient="horz" pos="3564"/>
        <p:guide pos="63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CED02-1DEA-40B1-8691-00554152825F}" type="datetimeFigureOut">
              <a:rPr lang="ru-RU" smtClean="0"/>
              <a:t>25.12.2016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10747375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11387138" y="10747375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1A2A-5BB9-4AB7-94E7-FAD4642BE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011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2C218-1014-ED46-A8AA-1E0E732CE996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284913" y="849313"/>
            <a:ext cx="7534275" cy="4243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375275"/>
            <a:ext cx="16084550" cy="5091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7375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7375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5B2F8-B70E-7F4F-BEE9-69D724CE8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5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33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65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99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929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162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3395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200628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861" algn="l" defTabSz="4572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95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14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9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2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2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182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18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5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14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1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5B2F8-B70E-7F4F-BEE9-69D724CE8D7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14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0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0037763" y="265056"/>
            <a:ext cx="9803923" cy="9766840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5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80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2" y="2888317"/>
            <a:ext cx="3289819" cy="3465382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6" name="Picture Placeholder 17"/>
          <p:cNvSpPr>
            <a:spLocks noGrp="1"/>
          </p:cNvSpPr>
          <p:nvPr>
            <p:ph type="pic" sz="quarter" idx="11"/>
          </p:nvPr>
        </p:nvSpPr>
        <p:spPr>
          <a:xfrm>
            <a:off x="13489197" y="2885141"/>
            <a:ext cx="3241643" cy="3465382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7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16836939" y="2885141"/>
            <a:ext cx="3275813" cy="3465382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10136780" y="2885138"/>
            <a:ext cx="3241643" cy="7065761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9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9031" y="6485517"/>
            <a:ext cx="3289819" cy="3465382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4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3398777" y="2887840"/>
            <a:ext cx="6629457" cy="706305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41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13489198" y="6485517"/>
            <a:ext cx="6618078" cy="3465382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11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6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675861" y="3578075"/>
            <a:ext cx="9138890" cy="6386075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10230272" y="3584701"/>
            <a:ext cx="9197415" cy="6386075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6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45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2093844" y="5188227"/>
            <a:ext cx="7703595" cy="480242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10243526" y="5168348"/>
            <a:ext cx="7752928" cy="480242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8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10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4068415" y="4227443"/>
            <a:ext cx="11900446" cy="5749960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5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86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2425132" y="3233515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5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2405254" y="6500163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6" name="Picture Placeholder 17"/>
          <p:cNvSpPr>
            <a:spLocks noGrp="1"/>
          </p:cNvSpPr>
          <p:nvPr>
            <p:ph type="pic" sz="quarter" idx="17"/>
          </p:nvPr>
        </p:nvSpPr>
        <p:spPr>
          <a:xfrm>
            <a:off x="10145473" y="3220264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Picture Placeholder 17"/>
          <p:cNvSpPr>
            <a:spLocks noGrp="1"/>
          </p:cNvSpPr>
          <p:nvPr>
            <p:ph type="pic" sz="quarter" idx="18"/>
          </p:nvPr>
        </p:nvSpPr>
        <p:spPr>
          <a:xfrm>
            <a:off x="13947897" y="3213637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8" name="Picture Placeholder 17"/>
          <p:cNvSpPr>
            <a:spLocks noGrp="1"/>
          </p:cNvSpPr>
          <p:nvPr>
            <p:ph type="pic" sz="quarter" idx="19"/>
          </p:nvPr>
        </p:nvSpPr>
        <p:spPr>
          <a:xfrm>
            <a:off x="6281515" y="6506789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9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6288141" y="3240140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0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13947897" y="6500163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10145473" y="6480285"/>
            <a:ext cx="3631098" cy="216010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14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57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2139634" y="8083819"/>
            <a:ext cx="2929321" cy="174262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8" name="Picture Placeholder 17"/>
          <p:cNvSpPr>
            <a:spLocks noGrp="1"/>
          </p:cNvSpPr>
          <p:nvPr>
            <p:ph type="pic" sz="quarter" idx="19"/>
          </p:nvPr>
        </p:nvSpPr>
        <p:spPr>
          <a:xfrm>
            <a:off x="5353295" y="8090445"/>
            <a:ext cx="2929321" cy="174262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0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11787241" y="8083819"/>
            <a:ext cx="2929321" cy="174262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8567905" y="8063941"/>
            <a:ext cx="2929321" cy="174262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4" name="Picture Placeholder 17"/>
          <p:cNvSpPr>
            <a:spLocks noGrp="1"/>
          </p:cNvSpPr>
          <p:nvPr>
            <p:ph type="pic" sz="quarter" idx="23"/>
          </p:nvPr>
        </p:nvSpPr>
        <p:spPr>
          <a:xfrm>
            <a:off x="15014153" y="8050688"/>
            <a:ext cx="2929321" cy="174262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5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2133600" y="2710076"/>
            <a:ext cx="7663824" cy="4545490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6" name="Picture Placeholder 17"/>
          <p:cNvSpPr>
            <a:spLocks noGrp="1"/>
          </p:cNvSpPr>
          <p:nvPr>
            <p:ph type="pic" sz="quarter" idx="24"/>
          </p:nvPr>
        </p:nvSpPr>
        <p:spPr>
          <a:xfrm>
            <a:off x="10243511" y="2729953"/>
            <a:ext cx="7726437" cy="4545490"/>
          </a:xfrm>
        </p:spPr>
        <p:txBody>
          <a:bodyPr vert="horz"/>
          <a:lstStyle/>
          <a:p>
            <a:endParaRPr lang="en-US" dirty="0"/>
          </a:p>
        </p:txBody>
      </p:sp>
      <p:pic>
        <p:nvPicPr>
          <p:cNvPr id="17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9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1086667" y="3200387"/>
            <a:ext cx="5830957" cy="676374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0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109773" y="3207014"/>
            <a:ext cx="5830957" cy="676374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1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3126255" y="3207013"/>
            <a:ext cx="5830957" cy="676374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7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08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02392" y="3207014"/>
            <a:ext cx="12271486" cy="676374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3199165" y="3213640"/>
            <a:ext cx="6135758" cy="676374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6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51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75" name="object 16"/>
          <p:cNvSpPr/>
          <p:nvPr userDrawn="1"/>
        </p:nvSpPr>
        <p:spPr>
          <a:xfrm>
            <a:off x="19172" y="4142984"/>
            <a:ext cx="8369328" cy="7170331"/>
          </a:xfrm>
          <a:custGeom>
            <a:avLst/>
            <a:gdLst/>
            <a:ahLst/>
            <a:cxnLst/>
            <a:rect l="l" t="t" r="r" b="b"/>
            <a:pathLst>
              <a:path w="8368006" h="7167315">
                <a:moveTo>
                  <a:pt x="8368006" y="0"/>
                </a:moveTo>
                <a:lnTo>
                  <a:pt x="7190618" y="0"/>
                </a:lnTo>
                <a:lnTo>
                  <a:pt x="5" y="7167315"/>
                </a:lnTo>
                <a:lnTo>
                  <a:pt x="1177393" y="7167315"/>
                </a:lnTo>
                <a:lnTo>
                  <a:pt x="8368006" y="0"/>
                </a:lnTo>
              </a:path>
            </a:pathLst>
          </a:custGeom>
          <a:solidFill>
            <a:schemeClr val="accent1">
              <a:alpha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7790579" y="7113087"/>
            <a:ext cx="1379394" cy="2041183"/>
            <a:chOff x="7789350" y="7520733"/>
            <a:chExt cx="1379175" cy="2040325"/>
          </a:xfrm>
        </p:grpSpPr>
        <p:sp>
          <p:nvSpPr>
            <p:cNvPr id="14" name="object 13"/>
            <p:cNvSpPr/>
            <p:nvPr userDrawn="1"/>
          </p:nvSpPr>
          <p:spPr>
            <a:xfrm>
              <a:off x="7790981" y="7522370"/>
              <a:ext cx="1375914" cy="2037047"/>
            </a:xfrm>
            <a:custGeom>
              <a:avLst/>
              <a:gdLst/>
              <a:ahLst/>
              <a:cxnLst/>
              <a:rect l="l" t="t" r="r" b="b"/>
              <a:pathLst>
                <a:path w="1375914" h="2037047">
                  <a:moveTo>
                    <a:pt x="102508" y="0"/>
                  </a:moveTo>
                  <a:lnTo>
                    <a:pt x="63421" y="4441"/>
                  </a:lnTo>
                  <a:lnTo>
                    <a:pt x="24388" y="24918"/>
                  </a:lnTo>
                  <a:lnTo>
                    <a:pt x="1622" y="68459"/>
                  </a:lnTo>
                  <a:lnTo>
                    <a:pt x="0" y="80729"/>
                  </a:lnTo>
                  <a:lnTo>
                    <a:pt x="2061" y="1947123"/>
                  </a:lnTo>
                  <a:lnTo>
                    <a:pt x="9905" y="1994890"/>
                  </a:lnTo>
                  <a:lnTo>
                    <a:pt x="48915" y="2029283"/>
                  </a:lnTo>
                  <a:lnTo>
                    <a:pt x="87360" y="2036569"/>
                  </a:lnTo>
                  <a:lnTo>
                    <a:pt x="1272849" y="2037047"/>
                  </a:lnTo>
                  <a:lnTo>
                    <a:pt x="1298598" y="2035488"/>
                  </a:lnTo>
                  <a:lnTo>
                    <a:pt x="1336373" y="2024441"/>
                  </a:lnTo>
                  <a:lnTo>
                    <a:pt x="1365943" y="1995202"/>
                  </a:lnTo>
                  <a:lnTo>
                    <a:pt x="1374998" y="1952592"/>
                  </a:lnTo>
                  <a:lnTo>
                    <a:pt x="1375914" y="91745"/>
                  </a:lnTo>
                  <a:lnTo>
                    <a:pt x="1374898" y="78996"/>
                  </a:lnTo>
                  <a:lnTo>
                    <a:pt x="1360319" y="42442"/>
                  </a:lnTo>
                  <a:lnTo>
                    <a:pt x="1330193" y="14050"/>
                  </a:lnTo>
                  <a:lnTo>
                    <a:pt x="1286765" y="1042"/>
                  </a:lnTo>
                  <a:lnTo>
                    <a:pt x="102508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15" name="object 14"/>
            <p:cNvSpPr/>
            <p:nvPr userDrawn="1"/>
          </p:nvSpPr>
          <p:spPr>
            <a:xfrm>
              <a:off x="7789350" y="7520733"/>
              <a:ext cx="1379175" cy="2040325"/>
            </a:xfrm>
            <a:custGeom>
              <a:avLst/>
              <a:gdLst/>
              <a:ahLst/>
              <a:cxnLst/>
              <a:rect l="l" t="t" r="r" b="b"/>
              <a:pathLst>
                <a:path w="1379175" h="2040325">
                  <a:moveTo>
                    <a:pt x="104136" y="0"/>
                  </a:moveTo>
                  <a:lnTo>
                    <a:pt x="61725" y="5264"/>
                  </a:lnTo>
                  <a:lnTo>
                    <a:pt x="21965" y="28298"/>
                  </a:lnTo>
                  <a:lnTo>
                    <a:pt x="1307" y="71797"/>
                  </a:lnTo>
                  <a:lnTo>
                    <a:pt x="0" y="93389"/>
                  </a:lnTo>
                  <a:lnTo>
                    <a:pt x="2055" y="1948757"/>
                  </a:lnTo>
                  <a:lnTo>
                    <a:pt x="6309" y="1986659"/>
                  </a:lnTo>
                  <a:lnTo>
                    <a:pt x="35318" y="2025684"/>
                  </a:lnTo>
                  <a:lnTo>
                    <a:pt x="85398" y="2039596"/>
                  </a:lnTo>
                  <a:lnTo>
                    <a:pt x="104387" y="2040325"/>
                  </a:lnTo>
                  <a:lnTo>
                    <a:pt x="1274477" y="2040325"/>
                  </a:lnTo>
                  <a:lnTo>
                    <a:pt x="1291095" y="2039708"/>
                  </a:lnTo>
                  <a:lnTo>
                    <a:pt x="1306294" y="2037859"/>
                  </a:lnTo>
                  <a:lnTo>
                    <a:pt x="1309931" y="2037047"/>
                  </a:lnTo>
                  <a:lnTo>
                    <a:pt x="104387" y="2037047"/>
                  </a:lnTo>
                  <a:lnTo>
                    <a:pt x="87529" y="2036473"/>
                  </a:lnTo>
                  <a:lnTo>
                    <a:pt x="46887" y="2027774"/>
                  </a:lnTo>
                  <a:lnTo>
                    <a:pt x="12096" y="1990641"/>
                  </a:lnTo>
                  <a:lnTo>
                    <a:pt x="2905" y="93389"/>
                  </a:lnTo>
                  <a:lnTo>
                    <a:pt x="2980" y="90220"/>
                  </a:lnTo>
                  <a:lnTo>
                    <a:pt x="11832" y="49162"/>
                  </a:lnTo>
                  <a:lnTo>
                    <a:pt x="37864" y="19498"/>
                  </a:lnTo>
                  <a:lnTo>
                    <a:pt x="89792" y="3805"/>
                  </a:lnTo>
                  <a:lnTo>
                    <a:pt x="104136" y="3277"/>
                  </a:lnTo>
                  <a:lnTo>
                    <a:pt x="1303448" y="3277"/>
                  </a:lnTo>
                  <a:lnTo>
                    <a:pt x="1299805" y="2380"/>
                  </a:lnTo>
                  <a:lnTo>
                    <a:pt x="1287274" y="974"/>
                  </a:lnTo>
                  <a:lnTo>
                    <a:pt x="104136" y="0"/>
                  </a:lnTo>
                  <a:close/>
                </a:path>
                <a:path w="1379175" h="2040325">
                  <a:moveTo>
                    <a:pt x="1303448" y="3277"/>
                  </a:moveTo>
                  <a:lnTo>
                    <a:pt x="104136" y="3277"/>
                  </a:lnTo>
                  <a:lnTo>
                    <a:pt x="1282089" y="4125"/>
                  </a:lnTo>
                  <a:lnTo>
                    <a:pt x="1295418" y="5097"/>
                  </a:lnTo>
                  <a:lnTo>
                    <a:pt x="1333692" y="19093"/>
                  </a:lnTo>
                  <a:lnTo>
                    <a:pt x="1363159" y="48129"/>
                  </a:lnTo>
                  <a:lnTo>
                    <a:pt x="1375854" y="90220"/>
                  </a:lnTo>
                  <a:lnTo>
                    <a:pt x="1375039" y="1947239"/>
                  </a:lnTo>
                  <a:lnTo>
                    <a:pt x="1365923" y="1996469"/>
                  </a:lnTo>
                  <a:lnTo>
                    <a:pt x="1328777" y="2027887"/>
                  </a:lnTo>
                  <a:lnTo>
                    <a:pt x="1288439" y="2036604"/>
                  </a:lnTo>
                  <a:lnTo>
                    <a:pt x="104387" y="2037047"/>
                  </a:lnTo>
                  <a:lnTo>
                    <a:pt x="1309931" y="2037047"/>
                  </a:lnTo>
                  <a:lnTo>
                    <a:pt x="1352678" y="2018249"/>
                  </a:lnTo>
                  <a:lnTo>
                    <a:pt x="1374260" y="1981643"/>
                  </a:lnTo>
                  <a:lnTo>
                    <a:pt x="1379175" y="93389"/>
                  </a:lnTo>
                  <a:lnTo>
                    <a:pt x="1378200" y="80728"/>
                  </a:lnTo>
                  <a:lnTo>
                    <a:pt x="1364318" y="44681"/>
                  </a:lnTo>
                  <a:lnTo>
                    <a:pt x="1335065" y="16296"/>
                  </a:lnTo>
                  <a:lnTo>
                    <a:pt x="1311965" y="5374"/>
                  </a:lnTo>
                  <a:lnTo>
                    <a:pt x="1303448" y="3277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6" name="object 15"/>
            <p:cNvSpPr/>
            <p:nvPr userDrawn="1"/>
          </p:nvSpPr>
          <p:spPr>
            <a:xfrm>
              <a:off x="7860839" y="7724382"/>
              <a:ext cx="1235836" cy="1635018"/>
            </a:xfrm>
            <a:custGeom>
              <a:avLst/>
              <a:gdLst/>
              <a:ahLst/>
              <a:cxnLst/>
              <a:rect l="l" t="t" r="r" b="b"/>
              <a:pathLst>
                <a:path w="1235836" h="1635018">
                  <a:moveTo>
                    <a:pt x="0" y="1635018"/>
                  </a:moveTo>
                  <a:lnTo>
                    <a:pt x="1235836" y="1635018"/>
                  </a:lnTo>
                  <a:lnTo>
                    <a:pt x="1235836" y="0"/>
                  </a:lnTo>
                  <a:lnTo>
                    <a:pt x="0" y="0"/>
                  </a:lnTo>
                  <a:lnTo>
                    <a:pt x="0" y="16350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7" name="object 16"/>
            <p:cNvSpPr/>
            <p:nvPr userDrawn="1"/>
          </p:nvSpPr>
          <p:spPr>
            <a:xfrm>
              <a:off x="7859195" y="9359741"/>
              <a:ext cx="1239103" cy="0"/>
            </a:xfrm>
            <a:custGeom>
              <a:avLst/>
              <a:gdLst/>
              <a:ahLst/>
              <a:cxnLst/>
              <a:rect l="l" t="t" r="r" b="b"/>
              <a:pathLst>
                <a:path w="1239103">
                  <a:moveTo>
                    <a:pt x="0" y="0"/>
                  </a:moveTo>
                  <a:lnTo>
                    <a:pt x="1239103" y="0"/>
                  </a:lnTo>
                </a:path>
              </a:pathLst>
            </a:custGeom>
            <a:ln w="5080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9" name="object 18"/>
            <p:cNvSpPr/>
            <p:nvPr userDrawn="1"/>
          </p:nvSpPr>
          <p:spPr>
            <a:xfrm>
              <a:off x="7952811" y="7724616"/>
              <a:ext cx="1145487" cy="0"/>
            </a:xfrm>
            <a:custGeom>
              <a:avLst/>
              <a:gdLst/>
              <a:ahLst/>
              <a:cxnLst/>
              <a:rect l="l" t="t" r="r" b="b"/>
              <a:pathLst>
                <a:path w="1145487">
                  <a:moveTo>
                    <a:pt x="0" y="0"/>
                  </a:moveTo>
                  <a:lnTo>
                    <a:pt x="1145487" y="0"/>
                  </a:lnTo>
                </a:path>
              </a:pathLst>
            </a:custGeom>
            <a:ln w="3809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0" name="object 19"/>
            <p:cNvSpPr/>
            <p:nvPr userDrawn="1"/>
          </p:nvSpPr>
          <p:spPr>
            <a:xfrm>
              <a:off x="9096665" y="7726005"/>
              <a:ext cx="0" cy="1631751"/>
            </a:xfrm>
            <a:custGeom>
              <a:avLst/>
              <a:gdLst/>
              <a:ahLst/>
              <a:cxnLst/>
              <a:rect l="l" t="t" r="r" b="b"/>
              <a:pathLst>
                <a:path h="1631751">
                  <a:moveTo>
                    <a:pt x="0" y="0"/>
                  </a:moveTo>
                  <a:lnTo>
                    <a:pt x="0" y="1631751"/>
                  </a:lnTo>
                </a:path>
              </a:pathLst>
            </a:custGeom>
            <a:ln w="4536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1" name="object 20"/>
            <p:cNvSpPr/>
            <p:nvPr userDrawn="1"/>
          </p:nvSpPr>
          <p:spPr>
            <a:xfrm>
              <a:off x="8427851" y="9411572"/>
              <a:ext cx="101674" cy="99377"/>
            </a:xfrm>
            <a:custGeom>
              <a:avLst/>
              <a:gdLst/>
              <a:ahLst/>
              <a:cxnLst/>
              <a:rect l="l" t="t" r="r" b="b"/>
              <a:pathLst>
                <a:path w="101674" h="99377">
                  <a:moveTo>
                    <a:pt x="63167" y="0"/>
                  </a:moveTo>
                  <a:lnTo>
                    <a:pt x="18823" y="11714"/>
                  </a:lnTo>
                  <a:lnTo>
                    <a:pt x="0" y="49398"/>
                  </a:lnTo>
                  <a:lnTo>
                    <a:pt x="2031" y="63685"/>
                  </a:lnTo>
                  <a:lnTo>
                    <a:pt x="7744" y="76402"/>
                  </a:lnTo>
                  <a:lnTo>
                    <a:pt x="16561" y="86973"/>
                  </a:lnTo>
                  <a:lnTo>
                    <a:pt x="27908" y="94823"/>
                  </a:lnTo>
                  <a:lnTo>
                    <a:pt x="41210" y="99377"/>
                  </a:lnTo>
                  <a:lnTo>
                    <a:pt x="58100" y="98086"/>
                  </a:lnTo>
                  <a:lnTo>
                    <a:pt x="93175" y="77020"/>
                  </a:lnTo>
                  <a:lnTo>
                    <a:pt x="101674" y="53102"/>
                  </a:lnTo>
                  <a:lnTo>
                    <a:pt x="99843" y="37733"/>
                  </a:lnTo>
                  <a:lnTo>
                    <a:pt x="94558" y="24334"/>
                  </a:lnTo>
                  <a:lnTo>
                    <a:pt x="86338" y="13309"/>
                  </a:lnTo>
                  <a:lnTo>
                    <a:pt x="75702" y="5062"/>
                  </a:lnTo>
                  <a:lnTo>
                    <a:pt x="631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sp>
        <p:nvSpPr>
          <p:cNvPr id="76" name="Picture Placeholder 75"/>
          <p:cNvSpPr>
            <a:spLocks noGrp="1"/>
          </p:cNvSpPr>
          <p:nvPr>
            <p:ph type="pic" sz="quarter" idx="12"/>
          </p:nvPr>
        </p:nvSpPr>
        <p:spPr>
          <a:xfrm>
            <a:off x="8123484" y="7321982"/>
            <a:ext cx="977505" cy="1632636"/>
          </a:xfrm>
          <a:custGeom>
            <a:avLst/>
            <a:gdLst/>
            <a:ahLst/>
            <a:cxnLst/>
            <a:rect l="l" t="t" r="r" b="b"/>
            <a:pathLst>
              <a:path w="977351" h="1631950">
                <a:moveTo>
                  <a:pt x="0" y="0"/>
                </a:moveTo>
                <a:lnTo>
                  <a:pt x="977351" y="0"/>
                </a:lnTo>
                <a:lnTo>
                  <a:pt x="977351" y="1631950"/>
                </a:lnTo>
                <a:lnTo>
                  <a:pt x="189548" y="1631950"/>
                </a:lnTo>
                <a:lnTo>
                  <a:pt x="189548" y="703090"/>
                </a:lnTo>
                <a:cubicBezTo>
                  <a:pt x="189548" y="651456"/>
                  <a:pt x="147691" y="609599"/>
                  <a:pt x="96057" y="609599"/>
                </a:cubicBezTo>
                <a:lnTo>
                  <a:pt x="0" y="609599"/>
                </a:lnTo>
                <a:close/>
              </a:path>
            </a:pathLst>
          </a:custGeom>
        </p:spPr>
        <p:txBody>
          <a:bodyPr vert="horz"/>
          <a:lstStyle>
            <a:lvl1pPr>
              <a:defRPr sz="2200"/>
            </a:lvl1pPr>
          </a:lstStyle>
          <a:p>
            <a:endParaRPr lang="en-US" dirty="0"/>
          </a:p>
        </p:txBody>
      </p:sp>
      <p:grpSp>
        <p:nvGrpSpPr>
          <p:cNvPr id="68" name="Group 67"/>
          <p:cNvGrpSpPr/>
          <p:nvPr userDrawn="1"/>
        </p:nvGrpSpPr>
        <p:grpSpPr>
          <a:xfrm>
            <a:off x="9300332" y="8250398"/>
            <a:ext cx="397242" cy="708223"/>
            <a:chOff x="9298863" y="8657564"/>
            <a:chExt cx="397180" cy="707925"/>
          </a:xfrm>
        </p:grpSpPr>
        <p:sp>
          <p:nvSpPr>
            <p:cNvPr id="7" name="object 6"/>
            <p:cNvSpPr/>
            <p:nvPr userDrawn="1"/>
          </p:nvSpPr>
          <p:spPr>
            <a:xfrm>
              <a:off x="9298863" y="8792012"/>
              <a:ext cx="377674" cy="438887"/>
            </a:xfrm>
            <a:custGeom>
              <a:avLst/>
              <a:gdLst/>
              <a:ahLst/>
              <a:cxnLst/>
              <a:rect l="l" t="t" r="r" b="b"/>
              <a:pathLst>
                <a:path w="377674" h="438887">
                  <a:moveTo>
                    <a:pt x="301718" y="0"/>
                  </a:moveTo>
                  <a:lnTo>
                    <a:pt x="69214" y="295"/>
                  </a:lnTo>
                  <a:lnTo>
                    <a:pt x="30268" y="15269"/>
                  </a:lnTo>
                  <a:lnTo>
                    <a:pt x="5360" y="47871"/>
                  </a:lnTo>
                  <a:lnTo>
                    <a:pt x="0" y="75955"/>
                  </a:lnTo>
                  <a:lnTo>
                    <a:pt x="295" y="369672"/>
                  </a:lnTo>
                  <a:lnTo>
                    <a:pt x="15273" y="408618"/>
                  </a:lnTo>
                  <a:lnTo>
                    <a:pt x="47875" y="433527"/>
                  </a:lnTo>
                  <a:lnTo>
                    <a:pt x="75955" y="438887"/>
                  </a:lnTo>
                  <a:lnTo>
                    <a:pt x="308460" y="438592"/>
                  </a:lnTo>
                  <a:lnTo>
                    <a:pt x="347405" y="423614"/>
                  </a:lnTo>
                  <a:lnTo>
                    <a:pt x="372314" y="391011"/>
                  </a:lnTo>
                  <a:lnTo>
                    <a:pt x="377674" y="362931"/>
                  </a:lnTo>
                  <a:lnTo>
                    <a:pt x="377379" y="69212"/>
                  </a:lnTo>
                  <a:lnTo>
                    <a:pt x="362401" y="30264"/>
                  </a:lnTo>
                  <a:lnTo>
                    <a:pt x="329798" y="5358"/>
                  </a:lnTo>
                  <a:lnTo>
                    <a:pt x="301718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8" name="object 7"/>
            <p:cNvSpPr/>
            <p:nvPr userDrawn="1"/>
          </p:nvSpPr>
          <p:spPr>
            <a:xfrm>
              <a:off x="9315121" y="8810519"/>
              <a:ext cx="345151" cy="401862"/>
            </a:xfrm>
            <a:custGeom>
              <a:avLst/>
              <a:gdLst/>
              <a:ahLst/>
              <a:cxnLst/>
              <a:rect l="l" t="t" r="r" b="b"/>
              <a:pathLst>
                <a:path w="345151" h="401862">
                  <a:moveTo>
                    <a:pt x="285321" y="0"/>
                  </a:moveTo>
                  <a:lnTo>
                    <a:pt x="50174" y="776"/>
                  </a:lnTo>
                  <a:lnTo>
                    <a:pt x="14418" y="20884"/>
                  </a:lnTo>
                  <a:lnTo>
                    <a:pt x="0" y="59841"/>
                  </a:lnTo>
                  <a:lnTo>
                    <a:pt x="775" y="351690"/>
                  </a:lnTo>
                  <a:lnTo>
                    <a:pt x="20881" y="387446"/>
                  </a:lnTo>
                  <a:lnTo>
                    <a:pt x="59841" y="401862"/>
                  </a:lnTo>
                  <a:lnTo>
                    <a:pt x="294972" y="401087"/>
                  </a:lnTo>
                  <a:lnTo>
                    <a:pt x="330733" y="380989"/>
                  </a:lnTo>
                  <a:lnTo>
                    <a:pt x="345151" y="342031"/>
                  </a:lnTo>
                  <a:lnTo>
                    <a:pt x="344376" y="50181"/>
                  </a:lnTo>
                  <a:lnTo>
                    <a:pt x="324276" y="14420"/>
                  </a:lnTo>
                  <a:lnTo>
                    <a:pt x="2853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9" name="object 8"/>
            <p:cNvSpPr/>
            <p:nvPr userDrawn="1"/>
          </p:nvSpPr>
          <p:spPr>
            <a:xfrm>
              <a:off x="9676533" y="9013325"/>
              <a:ext cx="6104" cy="125242"/>
            </a:xfrm>
            <a:custGeom>
              <a:avLst/>
              <a:gdLst/>
              <a:ahLst/>
              <a:cxnLst/>
              <a:rect l="l" t="t" r="r" b="b"/>
              <a:pathLst>
                <a:path w="6104" h="125242">
                  <a:moveTo>
                    <a:pt x="3664" y="0"/>
                  </a:moveTo>
                  <a:lnTo>
                    <a:pt x="659" y="0"/>
                  </a:lnTo>
                  <a:lnTo>
                    <a:pt x="0" y="62"/>
                  </a:lnTo>
                  <a:lnTo>
                    <a:pt x="0" y="125179"/>
                  </a:lnTo>
                  <a:lnTo>
                    <a:pt x="3664" y="125242"/>
                  </a:lnTo>
                  <a:lnTo>
                    <a:pt x="6104" y="122813"/>
                  </a:lnTo>
                  <a:lnTo>
                    <a:pt x="6104" y="2439"/>
                  </a:lnTo>
                  <a:lnTo>
                    <a:pt x="3664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0" name="object 9"/>
            <p:cNvSpPr/>
            <p:nvPr userDrawn="1"/>
          </p:nvSpPr>
          <p:spPr>
            <a:xfrm>
              <a:off x="9666029" y="8886974"/>
              <a:ext cx="30014" cy="82992"/>
            </a:xfrm>
            <a:custGeom>
              <a:avLst/>
              <a:gdLst/>
              <a:ahLst/>
              <a:cxnLst/>
              <a:rect l="l" t="t" r="r" b="b"/>
              <a:pathLst>
                <a:path w="30014" h="82992">
                  <a:moveTo>
                    <a:pt x="23711" y="0"/>
                  </a:moveTo>
                  <a:lnTo>
                    <a:pt x="15931" y="0"/>
                  </a:lnTo>
                  <a:lnTo>
                    <a:pt x="10507" y="83"/>
                  </a:lnTo>
                  <a:lnTo>
                    <a:pt x="4778" y="9448"/>
                  </a:lnTo>
                  <a:lnTo>
                    <a:pt x="1405" y="21617"/>
                  </a:lnTo>
                  <a:lnTo>
                    <a:pt x="0" y="35886"/>
                  </a:lnTo>
                  <a:lnTo>
                    <a:pt x="549" y="52508"/>
                  </a:lnTo>
                  <a:lnTo>
                    <a:pt x="2529" y="66027"/>
                  </a:lnTo>
                  <a:lnTo>
                    <a:pt x="6198" y="76564"/>
                  </a:lnTo>
                  <a:lnTo>
                    <a:pt x="15931" y="82992"/>
                  </a:lnTo>
                  <a:lnTo>
                    <a:pt x="23711" y="82992"/>
                  </a:lnTo>
                  <a:lnTo>
                    <a:pt x="30014" y="76699"/>
                  </a:lnTo>
                  <a:lnTo>
                    <a:pt x="30014" y="6303"/>
                  </a:lnTo>
                  <a:lnTo>
                    <a:pt x="237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1" name="object 10"/>
            <p:cNvSpPr/>
            <p:nvPr userDrawn="1"/>
          </p:nvSpPr>
          <p:spPr>
            <a:xfrm>
              <a:off x="9683842" y="8887118"/>
              <a:ext cx="12198" cy="82709"/>
            </a:xfrm>
            <a:custGeom>
              <a:avLst/>
              <a:gdLst/>
              <a:ahLst/>
              <a:cxnLst/>
              <a:rect l="l" t="t" r="r" b="b"/>
              <a:pathLst>
                <a:path w="12198" h="82709">
                  <a:moveTo>
                    <a:pt x="0" y="0"/>
                  </a:moveTo>
                  <a:lnTo>
                    <a:pt x="0" y="82709"/>
                  </a:lnTo>
                  <a:lnTo>
                    <a:pt x="6879" y="81798"/>
                  </a:lnTo>
                  <a:lnTo>
                    <a:pt x="12198" y="75913"/>
                  </a:lnTo>
                  <a:lnTo>
                    <a:pt x="12198" y="6806"/>
                  </a:lnTo>
                  <a:lnTo>
                    <a:pt x="6879" y="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2" name="object 11"/>
            <p:cNvSpPr/>
            <p:nvPr userDrawn="1"/>
          </p:nvSpPr>
          <p:spPr>
            <a:xfrm>
              <a:off x="9340587" y="8657564"/>
              <a:ext cx="296880" cy="144008"/>
            </a:xfrm>
            <a:custGeom>
              <a:avLst/>
              <a:gdLst/>
              <a:ahLst/>
              <a:cxnLst/>
              <a:rect l="l" t="t" r="r" b="b"/>
              <a:pathLst>
                <a:path w="296880" h="144008">
                  <a:moveTo>
                    <a:pt x="286417" y="134446"/>
                  </a:moveTo>
                  <a:lnTo>
                    <a:pt x="259993" y="134446"/>
                  </a:lnTo>
                  <a:lnTo>
                    <a:pt x="273081" y="135573"/>
                  </a:lnTo>
                  <a:lnTo>
                    <a:pt x="285454" y="138833"/>
                  </a:lnTo>
                  <a:lnTo>
                    <a:pt x="296880" y="144008"/>
                  </a:lnTo>
                  <a:lnTo>
                    <a:pt x="290346" y="138826"/>
                  </a:lnTo>
                  <a:lnTo>
                    <a:pt x="286417" y="134446"/>
                  </a:lnTo>
                  <a:close/>
                </a:path>
                <a:path w="296880" h="144008">
                  <a:moveTo>
                    <a:pt x="125557" y="0"/>
                  </a:moveTo>
                  <a:lnTo>
                    <a:pt x="86361" y="3191"/>
                  </a:lnTo>
                  <a:lnTo>
                    <a:pt x="35928" y="20172"/>
                  </a:lnTo>
                  <a:lnTo>
                    <a:pt x="25460" y="81118"/>
                  </a:lnTo>
                  <a:lnTo>
                    <a:pt x="23838" y="94746"/>
                  </a:lnTo>
                  <a:lnTo>
                    <a:pt x="19843" y="113265"/>
                  </a:lnTo>
                  <a:lnTo>
                    <a:pt x="13556" y="126905"/>
                  </a:lnTo>
                  <a:lnTo>
                    <a:pt x="6450" y="136332"/>
                  </a:lnTo>
                  <a:lnTo>
                    <a:pt x="0" y="142213"/>
                  </a:lnTo>
                  <a:lnTo>
                    <a:pt x="10889" y="137913"/>
                  </a:lnTo>
                  <a:lnTo>
                    <a:pt x="23659" y="135153"/>
                  </a:lnTo>
                  <a:lnTo>
                    <a:pt x="34230" y="134446"/>
                  </a:lnTo>
                  <a:lnTo>
                    <a:pt x="286417" y="134446"/>
                  </a:lnTo>
                  <a:lnTo>
                    <a:pt x="282280" y="129833"/>
                  </a:lnTo>
                  <a:lnTo>
                    <a:pt x="270396" y="87783"/>
                  </a:lnTo>
                  <a:lnTo>
                    <a:pt x="264755" y="44252"/>
                  </a:lnTo>
                  <a:lnTo>
                    <a:pt x="263505" y="34611"/>
                  </a:lnTo>
                  <a:lnTo>
                    <a:pt x="235115" y="8695"/>
                  </a:lnTo>
                  <a:lnTo>
                    <a:pt x="179690" y="553"/>
                  </a:lnTo>
                  <a:lnTo>
                    <a:pt x="125557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3" name="object 12"/>
            <p:cNvSpPr/>
            <p:nvPr userDrawn="1"/>
          </p:nvSpPr>
          <p:spPr>
            <a:xfrm>
              <a:off x="9335123" y="9219735"/>
              <a:ext cx="300446" cy="145754"/>
            </a:xfrm>
            <a:custGeom>
              <a:avLst/>
              <a:gdLst/>
              <a:ahLst/>
              <a:cxnLst/>
              <a:rect l="l" t="t" r="r" b="b"/>
              <a:pathLst>
                <a:path w="300446" h="145754">
                  <a:moveTo>
                    <a:pt x="3204" y="1787"/>
                  </a:moveTo>
                  <a:lnTo>
                    <a:pt x="27921" y="41534"/>
                  </a:lnTo>
                  <a:lnTo>
                    <a:pt x="32839" y="83053"/>
                  </a:lnTo>
                  <a:lnTo>
                    <a:pt x="34579" y="98174"/>
                  </a:lnTo>
                  <a:lnTo>
                    <a:pt x="55850" y="134242"/>
                  </a:lnTo>
                  <a:lnTo>
                    <a:pt x="100604" y="143590"/>
                  </a:lnTo>
                  <a:lnTo>
                    <a:pt x="174130" y="145754"/>
                  </a:lnTo>
                  <a:lnTo>
                    <a:pt x="195975" y="144407"/>
                  </a:lnTo>
                  <a:lnTo>
                    <a:pt x="236963" y="138193"/>
                  </a:lnTo>
                  <a:lnTo>
                    <a:pt x="269042" y="109053"/>
                  </a:lnTo>
                  <a:lnTo>
                    <a:pt x="274228" y="64625"/>
                  </a:lnTo>
                  <a:lnTo>
                    <a:pt x="275849" y="50998"/>
                  </a:lnTo>
                  <a:lnTo>
                    <a:pt x="280013" y="32089"/>
                  </a:lnTo>
                  <a:lnTo>
                    <a:pt x="286594" y="18213"/>
                  </a:lnTo>
                  <a:lnTo>
                    <a:pt x="292061" y="11161"/>
                  </a:lnTo>
                  <a:lnTo>
                    <a:pt x="39695" y="11161"/>
                  </a:lnTo>
                  <a:lnTo>
                    <a:pt x="26563" y="10030"/>
                  </a:lnTo>
                  <a:lnTo>
                    <a:pt x="14168" y="6764"/>
                  </a:lnTo>
                  <a:lnTo>
                    <a:pt x="3204" y="1787"/>
                  </a:lnTo>
                  <a:close/>
                </a:path>
                <a:path w="300446" h="145754">
                  <a:moveTo>
                    <a:pt x="300446" y="2966"/>
                  </a:moveTo>
                  <a:lnTo>
                    <a:pt x="289765" y="7382"/>
                  </a:lnTo>
                  <a:lnTo>
                    <a:pt x="277024" y="10312"/>
                  </a:lnTo>
                  <a:lnTo>
                    <a:pt x="265457" y="11161"/>
                  </a:lnTo>
                  <a:lnTo>
                    <a:pt x="292061" y="11161"/>
                  </a:lnTo>
                  <a:lnTo>
                    <a:pt x="293953" y="8722"/>
                  </a:lnTo>
                  <a:lnTo>
                    <a:pt x="300446" y="2966"/>
                  </a:lnTo>
                  <a:close/>
                </a:path>
                <a:path w="300446" h="145754">
                  <a:moveTo>
                    <a:pt x="0" y="0"/>
                  </a:moveTo>
                  <a:lnTo>
                    <a:pt x="2696" y="1556"/>
                  </a:lnTo>
                  <a:lnTo>
                    <a:pt x="3204" y="17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grpSp>
        <p:nvGrpSpPr>
          <p:cNvPr id="70" name="Group 69"/>
          <p:cNvGrpSpPr/>
          <p:nvPr userDrawn="1"/>
        </p:nvGrpSpPr>
        <p:grpSpPr>
          <a:xfrm>
            <a:off x="499903" y="6673852"/>
            <a:ext cx="4236478" cy="2521083"/>
            <a:chOff x="499824" y="7081681"/>
            <a:chExt cx="4235808" cy="2520022"/>
          </a:xfrm>
        </p:grpSpPr>
        <p:sp>
          <p:nvSpPr>
            <p:cNvPr id="22" name="object 21"/>
            <p:cNvSpPr/>
            <p:nvPr userDrawn="1"/>
          </p:nvSpPr>
          <p:spPr>
            <a:xfrm>
              <a:off x="825472" y="7083327"/>
              <a:ext cx="3584519" cy="2409415"/>
            </a:xfrm>
            <a:custGeom>
              <a:avLst/>
              <a:gdLst/>
              <a:ahLst/>
              <a:cxnLst/>
              <a:rect l="l" t="t" r="r" b="b"/>
              <a:pathLst>
                <a:path w="3584519" h="2409415">
                  <a:moveTo>
                    <a:pt x="143041" y="0"/>
                  </a:moveTo>
                  <a:lnTo>
                    <a:pt x="100451" y="6872"/>
                  </a:lnTo>
                  <a:lnTo>
                    <a:pt x="63001" y="25227"/>
                  </a:lnTo>
                  <a:lnTo>
                    <a:pt x="32616" y="53143"/>
                  </a:lnTo>
                  <a:lnTo>
                    <a:pt x="11220" y="88696"/>
                  </a:lnTo>
                  <a:lnTo>
                    <a:pt x="736" y="129963"/>
                  </a:lnTo>
                  <a:lnTo>
                    <a:pt x="0" y="144656"/>
                  </a:lnTo>
                  <a:lnTo>
                    <a:pt x="0" y="2409415"/>
                  </a:lnTo>
                  <a:lnTo>
                    <a:pt x="3584519" y="2409415"/>
                  </a:lnTo>
                  <a:lnTo>
                    <a:pt x="3584510" y="147876"/>
                  </a:lnTo>
                  <a:lnTo>
                    <a:pt x="3577642" y="105283"/>
                  </a:lnTo>
                  <a:lnTo>
                    <a:pt x="3559288" y="67831"/>
                  </a:lnTo>
                  <a:lnTo>
                    <a:pt x="3531374" y="37445"/>
                  </a:lnTo>
                  <a:lnTo>
                    <a:pt x="3495822" y="16049"/>
                  </a:lnTo>
                  <a:lnTo>
                    <a:pt x="3454556" y="5565"/>
                  </a:lnTo>
                  <a:lnTo>
                    <a:pt x="143041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23" name="object 22"/>
            <p:cNvSpPr/>
            <p:nvPr userDrawn="1"/>
          </p:nvSpPr>
          <p:spPr>
            <a:xfrm>
              <a:off x="823833" y="7081681"/>
              <a:ext cx="3587796" cy="2412690"/>
            </a:xfrm>
            <a:custGeom>
              <a:avLst/>
              <a:gdLst/>
              <a:ahLst/>
              <a:cxnLst/>
              <a:rect l="l" t="t" r="r" b="b"/>
              <a:pathLst>
                <a:path w="3587796" h="2412690">
                  <a:moveTo>
                    <a:pt x="146299" y="0"/>
                  </a:moveTo>
                  <a:lnTo>
                    <a:pt x="103580" y="6360"/>
                  </a:lnTo>
                  <a:lnTo>
                    <a:pt x="65816" y="24179"/>
                  </a:lnTo>
                  <a:lnTo>
                    <a:pt x="34903" y="51560"/>
                  </a:lnTo>
                  <a:lnTo>
                    <a:pt x="12736" y="86608"/>
                  </a:lnTo>
                  <a:lnTo>
                    <a:pt x="1211" y="127427"/>
                  </a:lnTo>
                  <a:lnTo>
                    <a:pt x="0" y="2412690"/>
                  </a:lnTo>
                  <a:lnTo>
                    <a:pt x="3587796" y="2412690"/>
                  </a:lnTo>
                  <a:lnTo>
                    <a:pt x="3587796" y="2409413"/>
                  </a:lnTo>
                  <a:lnTo>
                    <a:pt x="3277" y="2409413"/>
                  </a:lnTo>
                  <a:lnTo>
                    <a:pt x="3277" y="146278"/>
                  </a:lnTo>
                  <a:lnTo>
                    <a:pt x="9777" y="103613"/>
                  </a:lnTo>
                  <a:lnTo>
                    <a:pt x="27953" y="66061"/>
                  </a:lnTo>
                  <a:lnTo>
                    <a:pt x="55824" y="35604"/>
                  </a:lnTo>
                  <a:lnTo>
                    <a:pt x="91405" y="14228"/>
                  </a:lnTo>
                  <a:lnTo>
                    <a:pt x="132713" y="3917"/>
                  </a:lnTo>
                  <a:lnTo>
                    <a:pt x="2795095" y="3917"/>
                  </a:lnTo>
                  <a:lnTo>
                    <a:pt x="146299" y="0"/>
                  </a:lnTo>
                  <a:close/>
                </a:path>
                <a:path w="3587796" h="2412690">
                  <a:moveTo>
                    <a:pt x="2795095" y="3917"/>
                  </a:moveTo>
                  <a:lnTo>
                    <a:pt x="132713" y="3917"/>
                  </a:lnTo>
                  <a:lnTo>
                    <a:pt x="3441497" y="8114"/>
                  </a:lnTo>
                  <a:lnTo>
                    <a:pt x="3456167" y="8861"/>
                  </a:lnTo>
                  <a:lnTo>
                    <a:pt x="3497353" y="19472"/>
                  </a:lnTo>
                  <a:lnTo>
                    <a:pt x="3532764" y="41097"/>
                  </a:lnTo>
                  <a:lnTo>
                    <a:pt x="3560417" y="71754"/>
                  </a:lnTo>
                  <a:lnTo>
                    <a:pt x="3578328" y="109461"/>
                  </a:lnTo>
                  <a:lnTo>
                    <a:pt x="3584498" y="153398"/>
                  </a:lnTo>
                  <a:lnTo>
                    <a:pt x="3584519" y="2409413"/>
                  </a:lnTo>
                  <a:lnTo>
                    <a:pt x="3587796" y="2409413"/>
                  </a:lnTo>
                  <a:lnTo>
                    <a:pt x="3587796" y="150121"/>
                  </a:lnTo>
                  <a:lnTo>
                    <a:pt x="3586967" y="135483"/>
                  </a:lnTo>
                  <a:lnTo>
                    <a:pt x="3576321" y="94338"/>
                  </a:lnTo>
                  <a:lnTo>
                    <a:pt x="3554908" y="58814"/>
                  </a:lnTo>
                  <a:lnTo>
                    <a:pt x="3524619" y="30802"/>
                  </a:lnTo>
                  <a:lnTo>
                    <a:pt x="3487343" y="12193"/>
                  </a:lnTo>
                  <a:lnTo>
                    <a:pt x="3444972" y="4878"/>
                  </a:lnTo>
                  <a:lnTo>
                    <a:pt x="2795095" y="3917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4" name="object 23"/>
            <p:cNvSpPr/>
            <p:nvPr userDrawn="1"/>
          </p:nvSpPr>
          <p:spPr>
            <a:xfrm>
              <a:off x="501465" y="9492732"/>
              <a:ext cx="4232530" cy="84342"/>
            </a:xfrm>
            <a:custGeom>
              <a:avLst/>
              <a:gdLst/>
              <a:ahLst/>
              <a:cxnLst/>
              <a:rect l="l" t="t" r="r" b="b"/>
              <a:pathLst>
                <a:path w="4232530" h="84342">
                  <a:moveTo>
                    <a:pt x="4126366" y="0"/>
                  </a:moveTo>
                  <a:lnTo>
                    <a:pt x="106174" y="0"/>
                  </a:lnTo>
                  <a:lnTo>
                    <a:pt x="60656" y="178"/>
                  </a:lnTo>
                  <a:lnTo>
                    <a:pt x="20912" y="4107"/>
                  </a:lnTo>
                  <a:lnTo>
                    <a:pt x="0" y="9371"/>
                  </a:lnTo>
                  <a:lnTo>
                    <a:pt x="0" y="78636"/>
                  </a:lnTo>
                  <a:lnTo>
                    <a:pt x="121525" y="84342"/>
                  </a:lnTo>
                  <a:lnTo>
                    <a:pt x="4111016" y="84342"/>
                  </a:lnTo>
                  <a:lnTo>
                    <a:pt x="4232530" y="78636"/>
                  </a:lnTo>
                  <a:lnTo>
                    <a:pt x="4232295" y="9311"/>
                  </a:lnTo>
                  <a:lnTo>
                    <a:pt x="4188534" y="2708"/>
                  </a:lnTo>
                  <a:lnTo>
                    <a:pt x="4150055" y="350"/>
                  </a:lnTo>
                  <a:lnTo>
                    <a:pt x="4126366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5" name="object 24"/>
            <p:cNvSpPr/>
            <p:nvPr userDrawn="1"/>
          </p:nvSpPr>
          <p:spPr>
            <a:xfrm>
              <a:off x="499824" y="9491097"/>
              <a:ext cx="4235808" cy="87620"/>
            </a:xfrm>
            <a:custGeom>
              <a:avLst/>
              <a:gdLst/>
              <a:ahLst/>
              <a:cxnLst/>
              <a:rect l="l" t="t" r="r" b="b"/>
              <a:pathLst>
                <a:path w="4235808" h="87620">
                  <a:moveTo>
                    <a:pt x="107138" y="0"/>
                  </a:moveTo>
                  <a:lnTo>
                    <a:pt x="63146" y="1342"/>
                  </a:lnTo>
                  <a:lnTo>
                    <a:pt x="18926" y="6021"/>
                  </a:lnTo>
                  <a:lnTo>
                    <a:pt x="0" y="9737"/>
                  </a:lnTo>
                  <a:lnTo>
                    <a:pt x="0" y="81840"/>
                  </a:lnTo>
                  <a:lnTo>
                    <a:pt x="123085" y="87609"/>
                  </a:lnTo>
                  <a:lnTo>
                    <a:pt x="219679" y="87620"/>
                  </a:lnTo>
                  <a:lnTo>
                    <a:pt x="4112660" y="87620"/>
                  </a:lnTo>
                  <a:lnTo>
                    <a:pt x="4182488" y="84342"/>
                  </a:lnTo>
                  <a:lnTo>
                    <a:pt x="123158" y="84342"/>
                  </a:lnTo>
                  <a:lnTo>
                    <a:pt x="3277" y="78699"/>
                  </a:lnTo>
                  <a:lnTo>
                    <a:pt x="3277" y="12282"/>
                  </a:lnTo>
                  <a:lnTo>
                    <a:pt x="7029" y="11467"/>
                  </a:lnTo>
                  <a:lnTo>
                    <a:pt x="46937" y="5881"/>
                  </a:lnTo>
                  <a:lnTo>
                    <a:pt x="102472" y="3281"/>
                  </a:lnTo>
                  <a:lnTo>
                    <a:pt x="4195640" y="3277"/>
                  </a:lnTo>
                  <a:lnTo>
                    <a:pt x="4179583" y="1822"/>
                  </a:lnTo>
                  <a:lnTo>
                    <a:pt x="4160088" y="668"/>
                  </a:lnTo>
                  <a:lnTo>
                    <a:pt x="4137716" y="53"/>
                  </a:lnTo>
                  <a:lnTo>
                    <a:pt x="107138" y="0"/>
                  </a:lnTo>
                  <a:close/>
                </a:path>
                <a:path w="4235808" h="87620">
                  <a:moveTo>
                    <a:pt x="4195640" y="3277"/>
                  </a:moveTo>
                  <a:lnTo>
                    <a:pt x="4128711" y="3277"/>
                  </a:lnTo>
                  <a:lnTo>
                    <a:pt x="4150124" y="3584"/>
                  </a:lnTo>
                  <a:lnTo>
                    <a:pt x="4169144" y="4408"/>
                  </a:lnTo>
                  <a:lnTo>
                    <a:pt x="4211663" y="8547"/>
                  </a:lnTo>
                  <a:lnTo>
                    <a:pt x="4232530" y="78709"/>
                  </a:lnTo>
                  <a:lnTo>
                    <a:pt x="4112576" y="84342"/>
                  </a:lnTo>
                  <a:lnTo>
                    <a:pt x="4182488" y="84342"/>
                  </a:lnTo>
                  <a:lnTo>
                    <a:pt x="4235808" y="81840"/>
                  </a:lnTo>
                  <a:lnTo>
                    <a:pt x="4235769" y="9737"/>
                  </a:lnTo>
                  <a:lnTo>
                    <a:pt x="4234593" y="9423"/>
                  </a:lnTo>
                  <a:lnTo>
                    <a:pt x="4196172" y="3325"/>
                  </a:lnTo>
                  <a:lnTo>
                    <a:pt x="4195640" y="3277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6" name="object 25"/>
            <p:cNvSpPr/>
            <p:nvPr userDrawn="1"/>
          </p:nvSpPr>
          <p:spPr>
            <a:xfrm>
              <a:off x="505590" y="9572335"/>
              <a:ext cx="4224449" cy="27737"/>
            </a:xfrm>
            <a:custGeom>
              <a:avLst/>
              <a:gdLst/>
              <a:ahLst/>
              <a:cxnLst/>
              <a:rect l="l" t="t" r="r" b="b"/>
              <a:pathLst>
                <a:path w="4224449" h="27737">
                  <a:moveTo>
                    <a:pt x="0" y="195"/>
                  </a:moveTo>
                  <a:lnTo>
                    <a:pt x="45524" y="19271"/>
                  </a:lnTo>
                  <a:lnTo>
                    <a:pt x="88615" y="25784"/>
                  </a:lnTo>
                  <a:lnTo>
                    <a:pt x="117391" y="27737"/>
                  </a:lnTo>
                  <a:lnTo>
                    <a:pt x="3882878" y="27737"/>
                  </a:lnTo>
                  <a:lnTo>
                    <a:pt x="4122088" y="27070"/>
                  </a:lnTo>
                  <a:lnTo>
                    <a:pt x="4167097" y="24694"/>
                  </a:lnTo>
                  <a:lnTo>
                    <a:pt x="4209113" y="16024"/>
                  </a:lnTo>
                  <a:lnTo>
                    <a:pt x="4220732" y="4732"/>
                  </a:lnTo>
                  <a:lnTo>
                    <a:pt x="134835" y="4732"/>
                  </a:lnTo>
                  <a:lnTo>
                    <a:pt x="94041" y="3790"/>
                  </a:lnTo>
                  <a:lnTo>
                    <a:pt x="0" y="195"/>
                  </a:lnTo>
                  <a:close/>
                </a:path>
                <a:path w="4224449" h="27737">
                  <a:moveTo>
                    <a:pt x="4224449" y="0"/>
                  </a:moveTo>
                  <a:lnTo>
                    <a:pt x="4130242" y="3790"/>
                  </a:lnTo>
                  <a:lnTo>
                    <a:pt x="4089458" y="4732"/>
                  </a:lnTo>
                  <a:lnTo>
                    <a:pt x="4220732" y="4732"/>
                  </a:lnTo>
                  <a:lnTo>
                    <a:pt x="4224449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7" name="object 26"/>
            <p:cNvSpPr/>
            <p:nvPr userDrawn="1"/>
          </p:nvSpPr>
          <p:spPr>
            <a:xfrm>
              <a:off x="501989" y="9570563"/>
              <a:ext cx="4231483" cy="31140"/>
            </a:xfrm>
            <a:custGeom>
              <a:avLst/>
              <a:gdLst/>
              <a:ahLst/>
              <a:cxnLst/>
              <a:rect l="l" t="t" r="r" b="b"/>
              <a:pathLst>
                <a:path w="4231483" h="31140">
                  <a:moveTo>
                    <a:pt x="0" y="0"/>
                  </a:moveTo>
                  <a:lnTo>
                    <a:pt x="39796" y="20477"/>
                  </a:lnTo>
                  <a:lnTo>
                    <a:pt x="77424" y="27562"/>
                  </a:lnTo>
                  <a:lnTo>
                    <a:pt x="120959" y="31140"/>
                  </a:lnTo>
                  <a:lnTo>
                    <a:pt x="4110492" y="31140"/>
                  </a:lnTo>
                  <a:lnTo>
                    <a:pt x="4138906" y="29230"/>
                  </a:lnTo>
                  <a:lnTo>
                    <a:pt x="4150155" y="27873"/>
                  </a:lnTo>
                  <a:lnTo>
                    <a:pt x="121032" y="27873"/>
                  </a:lnTo>
                  <a:lnTo>
                    <a:pt x="97531" y="26380"/>
                  </a:lnTo>
                  <a:lnTo>
                    <a:pt x="45943" y="18576"/>
                  </a:lnTo>
                  <a:lnTo>
                    <a:pt x="8316" y="3814"/>
                  </a:lnTo>
                  <a:lnTo>
                    <a:pt x="94888" y="3814"/>
                  </a:lnTo>
                  <a:lnTo>
                    <a:pt x="0" y="0"/>
                  </a:lnTo>
                  <a:close/>
                </a:path>
                <a:path w="4231483" h="31140">
                  <a:moveTo>
                    <a:pt x="4228562" y="3601"/>
                  </a:moveTo>
                  <a:lnTo>
                    <a:pt x="4223463" y="3601"/>
                  </a:lnTo>
                  <a:lnTo>
                    <a:pt x="4219879" y="5938"/>
                  </a:lnTo>
                  <a:lnTo>
                    <a:pt x="4214657" y="8729"/>
                  </a:lnTo>
                  <a:lnTo>
                    <a:pt x="4172807" y="21288"/>
                  </a:lnTo>
                  <a:lnTo>
                    <a:pt x="4113014" y="27755"/>
                  </a:lnTo>
                  <a:lnTo>
                    <a:pt x="3886478" y="27873"/>
                  </a:lnTo>
                  <a:lnTo>
                    <a:pt x="4150155" y="27873"/>
                  </a:lnTo>
                  <a:lnTo>
                    <a:pt x="4197073" y="18962"/>
                  </a:lnTo>
                  <a:lnTo>
                    <a:pt x="4227127" y="4954"/>
                  </a:lnTo>
                  <a:lnTo>
                    <a:pt x="4228562" y="3601"/>
                  </a:lnTo>
                  <a:close/>
                </a:path>
                <a:path w="4231483" h="31140">
                  <a:moveTo>
                    <a:pt x="94888" y="3814"/>
                  </a:moveTo>
                  <a:lnTo>
                    <a:pt x="8316" y="3814"/>
                  </a:lnTo>
                  <a:lnTo>
                    <a:pt x="97578" y="7193"/>
                  </a:lnTo>
                  <a:lnTo>
                    <a:pt x="138393" y="8146"/>
                  </a:lnTo>
                  <a:lnTo>
                    <a:pt x="4093058" y="8146"/>
                  </a:lnTo>
                  <a:lnTo>
                    <a:pt x="4133874" y="7203"/>
                  </a:lnTo>
                  <a:lnTo>
                    <a:pt x="4191950" y="4868"/>
                  </a:lnTo>
                  <a:lnTo>
                    <a:pt x="138435" y="4868"/>
                  </a:lnTo>
                  <a:lnTo>
                    <a:pt x="97682" y="3926"/>
                  </a:lnTo>
                  <a:lnTo>
                    <a:pt x="94888" y="3814"/>
                  </a:lnTo>
                  <a:close/>
                </a:path>
                <a:path w="4231483" h="31140">
                  <a:moveTo>
                    <a:pt x="4231483" y="0"/>
                  </a:moveTo>
                  <a:lnTo>
                    <a:pt x="4133779" y="3926"/>
                  </a:lnTo>
                  <a:lnTo>
                    <a:pt x="4093016" y="4868"/>
                  </a:lnTo>
                  <a:lnTo>
                    <a:pt x="4191950" y="4868"/>
                  </a:lnTo>
                  <a:lnTo>
                    <a:pt x="4223463" y="3601"/>
                  </a:lnTo>
                  <a:lnTo>
                    <a:pt x="4228562" y="3601"/>
                  </a:lnTo>
                  <a:lnTo>
                    <a:pt x="4228958" y="3229"/>
                  </a:lnTo>
                  <a:lnTo>
                    <a:pt x="4231483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8" name="object 27"/>
            <p:cNvSpPr/>
            <p:nvPr userDrawn="1"/>
          </p:nvSpPr>
          <p:spPr>
            <a:xfrm>
              <a:off x="989494" y="7271411"/>
              <a:ext cx="3256476" cy="2033749"/>
            </a:xfrm>
            <a:custGeom>
              <a:avLst/>
              <a:gdLst/>
              <a:ahLst/>
              <a:cxnLst/>
              <a:rect l="l" t="t" r="r" b="b"/>
              <a:pathLst>
                <a:path w="3256476" h="2033749">
                  <a:moveTo>
                    <a:pt x="0" y="2033749"/>
                  </a:moveTo>
                  <a:lnTo>
                    <a:pt x="3256476" y="2033749"/>
                  </a:lnTo>
                  <a:lnTo>
                    <a:pt x="3256476" y="0"/>
                  </a:lnTo>
                  <a:lnTo>
                    <a:pt x="0" y="0"/>
                  </a:lnTo>
                  <a:lnTo>
                    <a:pt x="0" y="2033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29" name="object 28"/>
            <p:cNvSpPr/>
            <p:nvPr userDrawn="1"/>
          </p:nvSpPr>
          <p:spPr>
            <a:xfrm>
              <a:off x="987854" y="9304897"/>
              <a:ext cx="3259754" cy="0"/>
            </a:xfrm>
            <a:custGeom>
              <a:avLst/>
              <a:gdLst/>
              <a:ahLst/>
              <a:cxnLst/>
              <a:rect l="l" t="t" r="r" b="b"/>
              <a:pathLst>
                <a:path w="3259754">
                  <a:moveTo>
                    <a:pt x="0" y="0"/>
                  </a:moveTo>
                  <a:lnTo>
                    <a:pt x="3259754" y="0"/>
                  </a:lnTo>
                </a:path>
              </a:pathLst>
            </a:custGeom>
            <a:ln w="5080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0" name="object 29"/>
            <p:cNvSpPr/>
            <p:nvPr userDrawn="1"/>
          </p:nvSpPr>
          <p:spPr>
            <a:xfrm>
              <a:off x="989493" y="7273532"/>
              <a:ext cx="0" cy="2029460"/>
            </a:xfrm>
            <a:custGeom>
              <a:avLst/>
              <a:gdLst/>
              <a:ahLst/>
              <a:cxnLst/>
              <a:rect l="l" t="t" r="r" b="b"/>
              <a:pathLst>
                <a:path h="2029460">
                  <a:moveTo>
                    <a:pt x="0" y="0"/>
                  </a:moveTo>
                  <a:lnTo>
                    <a:pt x="0" y="2029460"/>
                  </a:lnTo>
                </a:path>
              </a:pathLst>
            </a:custGeom>
            <a:ln w="4547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1" name="object 30"/>
            <p:cNvSpPr/>
            <p:nvPr userDrawn="1"/>
          </p:nvSpPr>
          <p:spPr>
            <a:xfrm>
              <a:off x="987854" y="7271627"/>
              <a:ext cx="2772916" cy="0"/>
            </a:xfrm>
            <a:custGeom>
              <a:avLst/>
              <a:gdLst/>
              <a:ahLst/>
              <a:cxnLst/>
              <a:rect l="l" t="t" r="r" b="b"/>
              <a:pathLst>
                <a:path w="2772916">
                  <a:moveTo>
                    <a:pt x="0" y="0"/>
                  </a:moveTo>
                  <a:lnTo>
                    <a:pt x="2772916" y="0"/>
                  </a:lnTo>
                </a:path>
              </a:pathLst>
            </a:custGeom>
            <a:ln w="5079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2" name="object 31"/>
            <p:cNvSpPr/>
            <p:nvPr userDrawn="1"/>
          </p:nvSpPr>
          <p:spPr>
            <a:xfrm>
              <a:off x="4245975" y="8596376"/>
              <a:ext cx="0" cy="707158"/>
            </a:xfrm>
            <a:custGeom>
              <a:avLst/>
              <a:gdLst/>
              <a:ahLst/>
              <a:cxnLst/>
              <a:rect l="l" t="t" r="r" b="b"/>
              <a:pathLst>
                <a:path h="707158">
                  <a:moveTo>
                    <a:pt x="0" y="0"/>
                  </a:moveTo>
                  <a:lnTo>
                    <a:pt x="0" y="707158"/>
                  </a:lnTo>
                </a:path>
              </a:pathLst>
            </a:custGeom>
            <a:ln w="4536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3" name="object 32"/>
            <p:cNvSpPr/>
            <p:nvPr userDrawn="1"/>
          </p:nvSpPr>
          <p:spPr>
            <a:xfrm>
              <a:off x="2289053" y="9492696"/>
              <a:ext cx="657362" cy="66092"/>
            </a:xfrm>
            <a:custGeom>
              <a:avLst/>
              <a:gdLst/>
              <a:ahLst/>
              <a:cxnLst/>
              <a:rect l="l" t="t" r="r" b="b"/>
              <a:pathLst>
                <a:path w="657362" h="66092">
                  <a:moveTo>
                    <a:pt x="657278" y="0"/>
                  </a:moveTo>
                  <a:lnTo>
                    <a:pt x="83" y="0"/>
                  </a:lnTo>
                  <a:lnTo>
                    <a:pt x="0" y="2879"/>
                  </a:lnTo>
                  <a:lnTo>
                    <a:pt x="14687" y="49974"/>
                  </a:lnTo>
                  <a:lnTo>
                    <a:pt x="52563" y="66092"/>
                  </a:lnTo>
                  <a:lnTo>
                    <a:pt x="617093" y="64644"/>
                  </a:lnTo>
                  <a:lnTo>
                    <a:pt x="649840" y="40631"/>
                  </a:lnTo>
                  <a:lnTo>
                    <a:pt x="657362" y="13517"/>
                  </a:lnTo>
                  <a:lnTo>
                    <a:pt x="657278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sp>
        <p:nvSpPr>
          <p:cNvPr id="36" name="object 35"/>
          <p:cNvSpPr/>
          <p:nvPr userDrawn="1"/>
        </p:nvSpPr>
        <p:spPr>
          <a:xfrm>
            <a:off x="5122332" y="8767283"/>
            <a:ext cx="1468882" cy="513217"/>
          </a:xfrm>
          <a:custGeom>
            <a:avLst/>
            <a:gdLst/>
            <a:ahLst/>
            <a:cxnLst/>
            <a:rect l="l" t="t" r="r" b="b"/>
            <a:pathLst>
              <a:path w="1468650" h="513000">
                <a:moveTo>
                  <a:pt x="1228686" y="0"/>
                </a:moveTo>
                <a:lnTo>
                  <a:pt x="239114" y="0"/>
                </a:lnTo>
                <a:lnTo>
                  <a:pt x="219289" y="180605"/>
                </a:lnTo>
                <a:lnTo>
                  <a:pt x="219126" y="182943"/>
                </a:lnTo>
                <a:lnTo>
                  <a:pt x="218668" y="188420"/>
                </a:lnTo>
                <a:lnTo>
                  <a:pt x="212500" y="233666"/>
                </a:lnTo>
                <a:lnTo>
                  <a:pt x="201381" y="280826"/>
                </a:lnTo>
                <a:lnTo>
                  <a:pt x="182617" y="327237"/>
                </a:lnTo>
                <a:lnTo>
                  <a:pt x="154337" y="362024"/>
                </a:lnTo>
                <a:lnTo>
                  <a:pt x="115454" y="394057"/>
                </a:lnTo>
                <a:lnTo>
                  <a:pt x="13776" y="474839"/>
                </a:lnTo>
                <a:lnTo>
                  <a:pt x="4836" y="483477"/>
                </a:lnTo>
                <a:lnTo>
                  <a:pt x="0" y="495530"/>
                </a:lnTo>
                <a:lnTo>
                  <a:pt x="2008" y="496806"/>
                </a:lnTo>
                <a:lnTo>
                  <a:pt x="7762" y="499759"/>
                </a:lnTo>
                <a:lnTo>
                  <a:pt x="17606" y="503622"/>
                </a:lnTo>
                <a:lnTo>
                  <a:pt x="31885" y="507627"/>
                </a:lnTo>
                <a:lnTo>
                  <a:pt x="50941" y="511009"/>
                </a:lnTo>
                <a:lnTo>
                  <a:pt x="75119" y="513000"/>
                </a:lnTo>
                <a:lnTo>
                  <a:pt x="1302966" y="513000"/>
                </a:lnTo>
                <a:lnTo>
                  <a:pt x="1397561" y="512810"/>
                </a:lnTo>
                <a:lnTo>
                  <a:pt x="1443818" y="508647"/>
                </a:lnTo>
                <a:lnTo>
                  <a:pt x="1468650" y="492733"/>
                </a:lnTo>
                <a:lnTo>
                  <a:pt x="1467078" y="485676"/>
                </a:lnTo>
                <a:lnTo>
                  <a:pt x="1453146" y="474142"/>
                </a:lnTo>
                <a:lnTo>
                  <a:pt x="1339021" y="382939"/>
                </a:lnTo>
                <a:lnTo>
                  <a:pt x="1318753" y="366414"/>
                </a:lnTo>
                <a:lnTo>
                  <a:pt x="1311473" y="360356"/>
                </a:lnTo>
                <a:lnTo>
                  <a:pt x="1301230" y="352634"/>
                </a:lnTo>
                <a:lnTo>
                  <a:pt x="1292334" y="345685"/>
                </a:lnTo>
                <a:lnTo>
                  <a:pt x="1264171" y="311378"/>
                </a:lnTo>
                <a:lnTo>
                  <a:pt x="1254503" y="265306"/>
                </a:lnTo>
                <a:lnTo>
                  <a:pt x="1250053" y="206482"/>
                </a:lnTo>
                <a:lnTo>
                  <a:pt x="1248507" y="180549"/>
                </a:lnTo>
                <a:lnTo>
                  <a:pt x="1228686" y="0"/>
                </a:lnTo>
                <a:close/>
              </a:path>
            </a:pathLst>
          </a:custGeom>
          <a:solidFill>
            <a:srgbClr val="3E3F4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6"/>
          <p:cNvSpPr/>
          <p:nvPr userDrawn="1"/>
        </p:nvSpPr>
        <p:spPr>
          <a:xfrm>
            <a:off x="5120928" y="8765649"/>
            <a:ext cx="1471015" cy="516485"/>
          </a:xfrm>
          <a:custGeom>
            <a:avLst/>
            <a:gdLst/>
            <a:ahLst/>
            <a:cxnLst/>
            <a:rect l="l" t="t" r="r" b="b"/>
            <a:pathLst>
              <a:path w="1470783" h="516267">
                <a:moveTo>
                  <a:pt x="1231565" y="0"/>
                </a:moveTo>
                <a:lnTo>
                  <a:pt x="239051" y="0"/>
                </a:lnTo>
                <a:lnTo>
                  <a:pt x="219073" y="182004"/>
                </a:lnTo>
                <a:lnTo>
                  <a:pt x="218825" y="185292"/>
                </a:lnTo>
                <a:lnTo>
                  <a:pt x="218477" y="189442"/>
                </a:lnTo>
                <a:lnTo>
                  <a:pt x="212417" y="234500"/>
                </a:lnTo>
                <a:lnTo>
                  <a:pt x="201510" y="281759"/>
                </a:lnTo>
                <a:lnTo>
                  <a:pt x="183129" y="327963"/>
                </a:lnTo>
                <a:lnTo>
                  <a:pt x="157586" y="359467"/>
                </a:lnTo>
                <a:lnTo>
                  <a:pt x="111392" y="397347"/>
                </a:lnTo>
                <a:lnTo>
                  <a:pt x="15067" y="474478"/>
                </a:lnTo>
                <a:lnTo>
                  <a:pt x="7851" y="480886"/>
                </a:lnTo>
                <a:lnTo>
                  <a:pt x="0" y="492344"/>
                </a:lnTo>
                <a:lnTo>
                  <a:pt x="1" y="498162"/>
                </a:lnTo>
                <a:lnTo>
                  <a:pt x="420" y="498466"/>
                </a:lnTo>
                <a:lnTo>
                  <a:pt x="49449" y="513908"/>
                </a:lnTo>
                <a:lnTo>
                  <a:pt x="76491" y="516267"/>
                </a:lnTo>
                <a:lnTo>
                  <a:pt x="1394094" y="516267"/>
                </a:lnTo>
                <a:lnTo>
                  <a:pt x="1417979" y="514332"/>
                </a:lnTo>
                <a:lnTo>
                  <a:pt x="1425669" y="513000"/>
                </a:lnTo>
                <a:lnTo>
                  <a:pt x="76553" y="513000"/>
                </a:lnTo>
                <a:lnTo>
                  <a:pt x="54243" y="511222"/>
                </a:lnTo>
                <a:lnTo>
                  <a:pt x="36273" y="508216"/>
                </a:lnTo>
                <a:lnTo>
                  <a:pt x="22391" y="504592"/>
                </a:lnTo>
                <a:lnTo>
                  <a:pt x="12347" y="500959"/>
                </a:lnTo>
                <a:lnTo>
                  <a:pt x="5888" y="497926"/>
                </a:lnTo>
                <a:lnTo>
                  <a:pt x="6962" y="487756"/>
                </a:lnTo>
                <a:lnTo>
                  <a:pt x="15107" y="478645"/>
                </a:lnTo>
                <a:lnTo>
                  <a:pt x="125992" y="390063"/>
                </a:lnTo>
                <a:lnTo>
                  <a:pt x="147278" y="372772"/>
                </a:lnTo>
                <a:lnTo>
                  <a:pt x="177529" y="342787"/>
                </a:lnTo>
                <a:lnTo>
                  <a:pt x="200161" y="296978"/>
                </a:lnTo>
                <a:lnTo>
                  <a:pt x="213286" y="246516"/>
                </a:lnTo>
                <a:lnTo>
                  <a:pt x="220747" y="198911"/>
                </a:lnTo>
                <a:lnTo>
                  <a:pt x="222233" y="183794"/>
                </a:lnTo>
                <a:lnTo>
                  <a:pt x="241993" y="3277"/>
                </a:lnTo>
                <a:lnTo>
                  <a:pt x="1231925" y="3277"/>
                </a:lnTo>
                <a:lnTo>
                  <a:pt x="1231565" y="0"/>
                </a:lnTo>
                <a:close/>
              </a:path>
              <a:path w="1470783" h="516267">
                <a:moveTo>
                  <a:pt x="1231925" y="3277"/>
                </a:moveTo>
                <a:lnTo>
                  <a:pt x="1228623" y="3277"/>
                </a:lnTo>
                <a:lnTo>
                  <a:pt x="1248287" y="182360"/>
                </a:lnTo>
                <a:lnTo>
                  <a:pt x="1248495" y="185292"/>
                </a:lnTo>
                <a:lnTo>
                  <a:pt x="1255549" y="238690"/>
                </a:lnTo>
                <a:lnTo>
                  <a:pt x="1269166" y="290531"/>
                </a:lnTo>
                <a:lnTo>
                  <a:pt x="1284178" y="327963"/>
                </a:lnTo>
                <a:lnTo>
                  <a:pt x="1307090" y="359340"/>
                </a:lnTo>
                <a:lnTo>
                  <a:pt x="1452554" y="476286"/>
                </a:lnTo>
                <a:lnTo>
                  <a:pt x="1462945" y="486027"/>
                </a:lnTo>
                <a:lnTo>
                  <a:pt x="1467833" y="495677"/>
                </a:lnTo>
                <a:lnTo>
                  <a:pt x="1467778" y="496152"/>
                </a:lnTo>
                <a:lnTo>
                  <a:pt x="1464507" y="498043"/>
                </a:lnTo>
                <a:lnTo>
                  <a:pt x="1415463" y="511334"/>
                </a:lnTo>
                <a:lnTo>
                  <a:pt x="76553" y="513000"/>
                </a:lnTo>
                <a:lnTo>
                  <a:pt x="1425669" y="513000"/>
                </a:lnTo>
                <a:lnTo>
                  <a:pt x="1467504" y="500166"/>
                </a:lnTo>
                <a:lnTo>
                  <a:pt x="1470783" y="497649"/>
                </a:lnTo>
                <a:lnTo>
                  <a:pt x="1467042" y="485802"/>
                </a:lnTo>
                <a:lnTo>
                  <a:pt x="1457924" y="476394"/>
                </a:lnTo>
                <a:lnTo>
                  <a:pt x="1346999" y="387770"/>
                </a:lnTo>
                <a:lnTo>
                  <a:pt x="1325694" y="370466"/>
                </a:lnTo>
                <a:lnTo>
                  <a:pt x="1297397" y="342355"/>
                </a:lnTo>
                <a:lnTo>
                  <a:pt x="1275436" y="298889"/>
                </a:lnTo>
                <a:lnTo>
                  <a:pt x="1261731" y="251124"/>
                </a:lnTo>
                <a:lnTo>
                  <a:pt x="1254447" y="209611"/>
                </a:lnTo>
                <a:lnTo>
                  <a:pt x="1251529" y="182004"/>
                </a:lnTo>
                <a:lnTo>
                  <a:pt x="1231925" y="3277"/>
                </a:lnTo>
                <a:close/>
              </a:path>
            </a:pathLst>
          </a:custGeom>
          <a:solidFill>
            <a:srgbClr val="3E3F4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9"/>
          <p:cNvSpPr/>
          <p:nvPr userDrawn="1"/>
        </p:nvSpPr>
        <p:spPr>
          <a:xfrm>
            <a:off x="5122064" y="9263014"/>
            <a:ext cx="1468586" cy="35294"/>
          </a:xfrm>
          <a:custGeom>
            <a:avLst/>
            <a:gdLst/>
            <a:ahLst/>
            <a:cxnLst/>
            <a:rect l="l" t="t" r="r" b="b"/>
            <a:pathLst>
              <a:path w="1468353" h="35279">
                <a:moveTo>
                  <a:pt x="0" y="0"/>
                </a:moveTo>
                <a:lnTo>
                  <a:pt x="39339" y="32592"/>
                </a:lnTo>
                <a:lnTo>
                  <a:pt x="63227" y="35279"/>
                </a:lnTo>
                <a:lnTo>
                  <a:pt x="75128" y="35108"/>
                </a:lnTo>
                <a:lnTo>
                  <a:pt x="1400273" y="35028"/>
                </a:lnTo>
                <a:lnTo>
                  <a:pt x="1450371" y="28842"/>
                </a:lnTo>
                <a:lnTo>
                  <a:pt x="1465444" y="17475"/>
                </a:lnTo>
                <a:lnTo>
                  <a:pt x="75128" y="17475"/>
                </a:lnTo>
                <a:lnTo>
                  <a:pt x="50980" y="16460"/>
                </a:lnTo>
                <a:lnTo>
                  <a:pt x="35467" y="15360"/>
                </a:lnTo>
                <a:lnTo>
                  <a:pt x="24624" y="13632"/>
                </a:lnTo>
                <a:lnTo>
                  <a:pt x="16440" y="10808"/>
                </a:lnTo>
                <a:lnTo>
                  <a:pt x="8902" y="6420"/>
                </a:lnTo>
                <a:lnTo>
                  <a:pt x="0" y="0"/>
                </a:lnTo>
                <a:close/>
              </a:path>
              <a:path w="1468353" h="35279">
                <a:moveTo>
                  <a:pt x="1468344" y="6"/>
                </a:moveTo>
                <a:lnTo>
                  <a:pt x="1417402" y="15485"/>
                </a:lnTo>
                <a:lnTo>
                  <a:pt x="1393224" y="17475"/>
                </a:lnTo>
                <a:lnTo>
                  <a:pt x="1465444" y="17475"/>
                </a:lnTo>
                <a:lnTo>
                  <a:pt x="1468353" y="14313"/>
                </a:lnTo>
                <a:lnTo>
                  <a:pt x="1468344" y="6"/>
                </a:lnTo>
                <a:close/>
              </a:path>
            </a:pathLst>
          </a:custGeom>
          <a:solidFill>
            <a:srgbClr val="5858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0"/>
          <p:cNvSpPr/>
          <p:nvPr userDrawn="1"/>
        </p:nvSpPr>
        <p:spPr>
          <a:xfrm>
            <a:off x="5120434" y="9259780"/>
            <a:ext cx="1471853" cy="40004"/>
          </a:xfrm>
          <a:custGeom>
            <a:avLst/>
            <a:gdLst/>
            <a:ahLst/>
            <a:cxnLst/>
            <a:rect l="l" t="t" r="r" b="b"/>
            <a:pathLst>
              <a:path w="1471620" h="39988">
                <a:moveTo>
                  <a:pt x="0" y="0"/>
                </a:moveTo>
                <a:lnTo>
                  <a:pt x="33309" y="36276"/>
                </a:lnTo>
                <a:lnTo>
                  <a:pt x="73373" y="39978"/>
                </a:lnTo>
                <a:lnTo>
                  <a:pt x="75086" y="39988"/>
                </a:lnTo>
                <a:lnTo>
                  <a:pt x="1396522" y="39988"/>
                </a:lnTo>
                <a:lnTo>
                  <a:pt x="1404347" y="39812"/>
                </a:lnTo>
                <a:lnTo>
                  <a:pt x="1416987" y="38977"/>
                </a:lnTo>
                <a:lnTo>
                  <a:pt x="1433629" y="37019"/>
                </a:lnTo>
                <a:lnTo>
                  <a:pt x="1434679" y="36710"/>
                </a:lnTo>
                <a:lnTo>
                  <a:pt x="74629" y="36700"/>
                </a:lnTo>
                <a:lnTo>
                  <a:pt x="67238" y="36531"/>
                </a:lnTo>
                <a:lnTo>
                  <a:pt x="20082" y="28454"/>
                </a:lnTo>
                <a:lnTo>
                  <a:pt x="3266" y="6198"/>
                </a:lnTo>
                <a:lnTo>
                  <a:pt x="10725" y="6198"/>
                </a:lnTo>
                <a:lnTo>
                  <a:pt x="10104" y="5955"/>
                </a:lnTo>
                <a:lnTo>
                  <a:pt x="4466" y="3082"/>
                </a:lnTo>
                <a:lnTo>
                  <a:pt x="0" y="0"/>
                </a:lnTo>
                <a:close/>
              </a:path>
              <a:path w="1471620" h="39988">
                <a:moveTo>
                  <a:pt x="1305133" y="36700"/>
                </a:moveTo>
                <a:lnTo>
                  <a:pt x="75086" y="36710"/>
                </a:lnTo>
                <a:lnTo>
                  <a:pt x="1434708" y="36702"/>
                </a:lnTo>
                <a:lnTo>
                  <a:pt x="1305133" y="36700"/>
                </a:lnTo>
                <a:close/>
              </a:path>
              <a:path w="1471620" h="39988">
                <a:moveTo>
                  <a:pt x="1471620" y="8517"/>
                </a:moveTo>
                <a:lnTo>
                  <a:pt x="1463893" y="8517"/>
                </a:lnTo>
                <a:lnTo>
                  <a:pt x="1468342" y="16910"/>
                </a:lnTo>
                <a:lnTo>
                  <a:pt x="1462769" y="21853"/>
                </a:lnTo>
                <a:lnTo>
                  <a:pt x="1414750" y="35366"/>
                </a:lnTo>
                <a:lnTo>
                  <a:pt x="1397891" y="36702"/>
                </a:lnTo>
                <a:lnTo>
                  <a:pt x="1434714" y="36700"/>
                </a:lnTo>
                <a:lnTo>
                  <a:pt x="1452863" y="31371"/>
                </a:lnTo>
                <a:lnTo>
                  <a:pt x="1465179" y="24077"/>
                </a:lnTo>
                <a:lnTo>
                  <a:pt x="1470809" y="19067"/>
                </a:lnTo>
                <a:lnTo>
                  <a:pt x="1471543" y="18233"/>
                </a:lnTo>
                <a:lnTo>
                  <a:pt x="1471620" y="8517"/>
                </a:lnTo>
                <a:close/>
              </a:path>
              <a:path w="1471620" h="39988">
                <a:moveTo>
                  <a:pt x="10725" y="6198"/>
                </a:moveTo>
                <a:lnTo>
                  <a:pt x="3266" y="6198"/>
                </a:lnTo>
                <a:lnTo>
                  <a:pt x="8185" y="8739"/>
                </a:lnTo>
                <a:lnTo>
                  <a:pt x="57649" y="20975"/>
                </a:lnTo>
                <a:lnTo>
                  <a:pt x="1394858" y="22344"/>
                </a:lnTo>
                <a:lnTo>
                  <a:pt x="1415420" y="20810"/>
                </a:lnTo>
                <a:lnTo>
                  <a:pt x="1426902" y="19067"/>
                </a:lnTo>
                <a:lnTo>
                  <a:pt x="76762" y="19067"/>
                </a:lnTo>
                <a:lnTo>
                  <a:pt x="52850" y="17091"/>
                </a:lnTo>
                <a:lnTo>
                  <a:pt x="33981" y="13732"/>
                </a:lnTo>
                <a:lnTo>
                  <a:pt x="19837" y="9763"/>
                </a:lnTo>
                <a:lnTo>
                  <a:pt x="10725" y="6198"/>
                </a:lnTo>
                <a:close/>
              </a:path>
              <a:path w="1471620" h="39988">
                <a:moveTo>
                  <a:pt x="1471620" y="0"/>
                </a:moveTo>
                <a:lnTo>
                  <a:pt x="1418652" y="17101"/>
                </a:lnTo>
                <a:lnTo>
                  <a:pt x="76762" y="19067"/>
                </a:lnTo>
                <a:lnTo>
                  <a:pt x="1426902" y="19067"/>
                </a:lnTo>
                <a:lnTo>
                  <a:pt x="1432396" y="18233"/>
                </a:lnTo>
                <a:lnTo>
                  <a:pt x="1445995" y="15039"/>
                </a:lnTo>
                <a:lnTo>
                  <a:pt x="1456425" y="11658"/>
                </a:lnTo>
                <a:lnTo>
                  <a:pt x="1463893" y="8517"/>
                </a:lnTo>
                <a:lnTo>
                  <a:pt x="1471620" y="8517"/>
                </a:lnTo>
                <a:lnTo>
                  <a:pt x="1471620" y="0"/>
                </a:lnTo>
                <a:close/>
              </a:path>
            </a:pathLst>
          </a:custGeom>
          <a:solidFill>
            <a:srgbClr val="5858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Picture Placeholder 71"/>
          <p:cNvSpPr>
            <a:spLocks noGrp="1"/>
          </p:cNvSpPr>
          <p:nvPr>
            <p:ph type="pic" sz="quarter" idx="10"/>
          </p:nvPr>
        </p:nvSpPr>
        <p:spPr>
          <a:xfrm>
            <a:off x="992829" y="6872529"/>
            <a:ext cx="3254889" cy="2013797"/>
          </a:xfrm>
          <a:custGeom>
            <a:avLst/>
            <a:gdLst/>
            <a:ahLst/>
            <a:cxnLst/>
            <a:rect l="l" t="t" r="r" b="b"/>
            <a:pathLst>
              <a:path w="3254375" h="2012950">
                <a:moveTo>
                  <a:pt x="0" y="0"/>
                </a:moveTo>
                <a:lnTo>
                  <a:pt x="2607672" y="0"/>
                </a:lnTo>
                <a:lnTo>
                  <a:pt x="2607672" y="1699688"/>
                </a:lnTo>
                <a:cubicBezTo>
                  <a:pt x="2607672" y="1810745"/>
                  <a:pt x="2697702" y="1900775"/>
                  <a:pt x="2808759" y="1900775"/>
                </a:cubicBezTo>
                <a:lnTo>
                  <a:pt x="3254375" y="1900775"/>
                </a:lnTo>
                <a:lnTo>
                  <a:pt x="3254375" y="2012950"/>
                </a:lnTo>
                <a:lnTo>
                  <a:pt x="0" y="2012950"/>
                </a:lnTo>
                <a:close/>
              </a:path>
            </a:pathLst>
          </a:custGeom>
        </p:spPr>
        <p:txBody>
          <a:bodyPr vert="horz"/>
          <a:lstStyle>
            <a:lvl1pPr>
              <a:defRPr sz="2200"/>
            </a:lvl1pPr>
          </a:lstStyle>
          <a:p>
            <a:endParaRPr lang="en-US" dirty="0"/>
          </a:p>
        </p:txBody>
      </p:sp>
      <p:grpSp>
        <p:nvGrpSpPr>
          <p:cNvPr id="69" name="Group 68"/>
          <p:cNvGrpSpPr/>
          <p:nvPr userDrawn="1"/>
        </p:nvGrpSpPr>
        <p:grpSpPr>
          <a:xfrm>
            <a:off x="3599064" y="5649389"/>
            <a:ext cx="4521641" cy="3119538"/>
            <a:chOff x="3598495" y="6057651"/>
            <a:chExt cx="4520926" cy="3118224"/>
          </a:xfrm>
        </p:grpSpPr>
        <p:sp>
          <p:nvSpPr>
            <p:cNvPr id="34" name="object 33"/>
            <p:cNvSpPr/>
            <p:nvPr userDrawn="1"/>
          </p:nvSpPr>
          <p:spPr>
            <a:xfrm>
              <a:off x="3604469" y="8749723"/>
              <a:ext cx="4513318" cy="424510"/>
            </a:xfrm>
            <a:custGeom>
              <a:avLst/>
              <a:gdLst/>
              <a:ahLst/>
              <a:cxnLst/>
              <a:rect l="l" t="t" r="r" b="b"/>
              <a:pathLst>
                <a:path w="4513318" h="424510">
                  <a:moveTo>
                    <a:pt x="4513318" y="0"/>
                  </a:moveTo>
                  <a:lnTo>
                    <a:pt x="0" y="0"/>
                  </a:lnTo>
                  <a:lnTo>
                    <a:pt x="9" y="317311"/>
                  </a:lnTo>
                  <a:lnTo>
                    <a:pt x="8933" y="359095"/>
                  </a:lnTo>
                  <a:lnTo>
                    <a:pt x="32286" y="393163"/>
                  </a:lnTo>
                  <a:lnTo>
                    <a:pt x="66654" y="416105"/>
                  </a:lnTo>
                  <a:lnTo>
                    <a:pt x="108624" y="424510"/>
                  </a:lnTo>
                  <a:lnTo>
                    <a:pt x="4406119" y="424501"/>
                  </a:lnTo>
                  <a:lnTo>
                    <a:pt x="4447903" y="415577"/>
                  </a:lnTo>
                  <a:lnTo>
                    <a:pt x="4481971" y="392224"/>
                  </a:lnTo>
                  <a:lnTo>
                    <a:pt x="4504913" y="357856"/>
                  </a:lnTo>
                  <a:lnTo>
                    <a:pt x="4513222" y="317311"/>
                  </a:lnTo>
                  <a:lnTo>
                    <a:pt x="4513318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5" name="object 34"/>
            <p:cNvSpPr/>
            <p:nvPr userDrawn="1"/>
          </p:nvSpPr>
          <p:spPr>
            <a:xfrm>
              <a:off x="3602837" y="8748087"/>
              <a:ext cx="4516584" cy="427788"/>
            </a:xfrm>
            <a:custGeom>
              <a:avLst/>
              <a:gdLst/>
              <a:ahLst/>
              <a:cxnLst/>
              <a:rect l="l" t="t" r="r" b="b"/>
              <a:pathLst>
                <a:path w="4516584" h="427788">
                  <a:moveTo>
                    <a:pt x="4516584" y="0"/>
                  </a:moveTo>
                  <a:lnTo>
                    <a:pt x="0" y="0"/>
                  </a:lnTo>
                  <a:lnTo>
                    <a:pt x="0" y="317529"/>
                  </a:lnTo>
                  <a:lnTo>
                    <a:pt x="8303" y="359507"/>
                  </a:lnTo>
                  <a:lnTo>
                    <a:pt x="30987" y="394089"/>
                  </a:lnTo>
                  <a:lnTo>
                    <a:pt x="64715" y="417936"/>
                  </a:lnTo>
                  <a:lnTo>
                    <a:pt x="106148" y="427712"/>
                  </a:lnTo>
                  <a:lnTo>
                    <a:pt x="110258" y="427788"/>
                  </a:lnTo>
                  <a:lnTo>
                    <a:pt x="4406326" y="427788"/>
                  </a:lnTo>
                  <a:lnTo>
                    <a:pt x="4420937" y="426824"/>
                  </a:lnTo>
                  <a:lnTo>
                    <a:pt x="4432497" y="424510"/>
                  </a:lnTo>
                  <a:lnTo>
                    <a:pt x="110258" y="424510"/>
                  </a:lnTo>
                  <a:lnTo>
                    <a:pt x="95656" y="423518"/>
                  </a:lnTo>
                  <a:lnTo>
                    <a:pt x="55956" y="409679"/>
                  </a:lnTo>
                  <a:lnTo>
                    <a:pt x="25168" y="382307"/>
                  </a:lnTo>
                  <a:lnTo>
                    <a:pt x="6836" y="344943"/>
                  </a:lnTo>
                  <a:lnTo>
                    <a:pt x="3277" y="3277"/>
                  </a:lnTo>
                  <a:lnTo>
                    <a:pt x="4516584" y="3277"/>
                  </a:lnTo>
                  <a:lnTo>
                    <a:pt x="4516584" y="0"/>
                  </a:lnTo>
                  <a:close/>
                </a:path>
                <a:path w="4516584" h="427788">
                  <a:moveTo>
                    <a:pt x="4516584" y="3277"/>
                  </a:moveTo>
                  <a:lnTo>
                    <a:pt x="4513318" y="3277"/>
                  </a:lnTo>
                  <a:lnTo>
                    <a:pt x="4513318" y="317529"/>
                  </a:lnTo>
                  <a:lnTo>
                    <a:pt x="4512323" y="332138"/>
                  </a:lnTo>
                  <a:lnTo>
                    <a:pt x="4498485" y="371829"/>
                  </a:lnTo>
                  <a:lnTo>
                    <a:pt x="4471111" y="402616"/>
                  </a:lnTo>
                  <a:lnTo>
                    <a:pt x="4433748" y="420949"/>
                  </a:lnTo>
                  <a:lnTo>
                    <a:pt x="110258" y="424510"/>
                  </a:lnTo>
                  <a:lnTo>
                    <a:pt x="4432497" y="424510"/>
                  </a:lnTo>
                  <a:lnTo>
                    <a:pt x="4472391" y="405753"/>
                  </a:lnTo>
                  <a:lnTo>
                    <a:pt x="4500185" y="375336"/>
                  </a:lnTo>
                  <a:lnTo>
                    <a:pt x="4515020" y="336100"/>
                  </a:lnTo>
                  <a:lnTo>
                    <a:pt x="4516509" y="321639"/>
                  </a:lnTo>
                  <a:lnTo>
                    <a:pt x="4516584" y="3277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8" name="object 37"/>
            <p:cNvSpPr/>
            <p:nvPr userDrawn="1"/>
          </p:nvSpPr>
          <p:spPr>
            <a:xfrm>
              <a:off x="3600133" y="6059292"/>
              <a:ext cx="4513318" cy="2690431"/>
            </a:xfrm>
            <a:custGeom>
              <a:avLst/>
              <a:gdLst/>
              <a:ahLst/>
              <a:cxnLst/>
              <a:rect l="l" t="t" r="r" b="b"/>
              <a:pathLst>
                <a:path w="4513318" h="2690431">
                  <a:moveTo>
                    <a:pt x="4404693" y="0"/>
                  </a:moveTo>
                  <a:lnTo>
                    <a:pt x="107199" y="9"/>
                  </a:lnTo>
                  <a:lnTo>
                    <a:pt x="65419" y="8932"/>
                  </a:lnTo>
                  <a:lnTo>
                    <a:pt x="31350" y="32282"/>
                  </a:lnTo>
                  <a:lnTo>
                    <a:pt x="8406" y="66650"/>
                  </a:lnTo>
                  <a:lnTo>
                    <a:pt x="95" y="107198"/>
                  </a:lnTo>
                  <a:lnTo>
                    <a:pt x="0" y="2690431"/>
                  </a:lnTo>
                  <a:lnTo>
                    <a:pt x="4513318" y="2690431"/>
                  </a:lnTo>
                  <a:lnTo>
                    <a:pt x="4513308" y="107198"/>
                  </a:lnTo>
                  <a:lnTo>
                    <a:pt x="4504384" y="65414"/>
                  </a:lnTo>
                  <a:lnTo>
                    <a:pt x="4481031" y="31346"/>
                  </a:lnTo>
                  <a:lnTo>
                    <a:pt x="4446663" y="8405"/>
                  </a:lnTo>
                  <a:lnTo>
                    <a:pt x="4404693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39" name="object 38"/>
            <p:cNvSpPr/>
            <p:nvPr userDrawn="1"/>
          </p:nvSpPr>
          <p:spPr>
            <a:xfrm>
              <a:off x="3598495" y="6057651"/>
              <a:ext cx="4516584" cy="2693708"/>
            </a:xfrm>
            <a:custGeom>
              <a:avLst/>
              <a:gdLst/>
              <a:ahLst/>
              <a:cxnLst/>
              <a:rect l="l" t="t" r="r" b="b"/>
              <a:pathLst>
                <a:path w="4516584" h="2693708">
                  <a:moveTo>
                    <a:pt x="110258" y="0"/>
                  </a:moveTo>
                  <a:lnTo>
                    <a:pt x="68280" y="8303"/>
                  </a:lnTo>
                  <a:lnTo>
                    <a:pt x="33698" y="30987"/>
                  </a:lnTo>
                  <a:lnTo>
                    <a:pt x="9851" y="64715"/>
                  </a:lnTo>
                  <a:lnTo>
                    <a:pt x="75" y="106148"/>
                  </a:lnTo>
                  <a:lnTo>
                    <a:pt x="0" y="2693708"/>
                  </a:lnTo>
                  <a:lnTo>
                    <a:pt x="4516584" y="2693708"/>
                  </a:lnTo>
                  <a:lnTo>
                    <a:pt x="4516584" y="2690431"/>
                  </a:lnTo>
                  <a:lnTo>
                    <a:pt x="3277" y="2690431"/>
                  </a:lnTo>
                  <a:lnTo>
                    <a:pt x="3277" y="110258"/>
                  </a:lnTo>
                  <a:lnTo>
                    <a:pt x="11816" y="68379"/>
                  </a:lnTo>
                  <a:lnTo>
                    <a:pt x="35071" y="34225"/>
                  </a:lnTo>
                  <a:lnTo>
                    <a:pt x="69498" y="11345"/>
                  </a:lnTo>
                  <a:lnTo>
                    <a:pt x="4432088" y="3277"/>
                  </a:lnTo>
                  <a:lnTo>
                    <a:pt x="4424897" y="1564"/>
                  </a:lnTo>
                  <a:lnTo>
                    <a:pt x="4410436" y="75"/>
                  </a:lnTo>
                  <a:lnTo>
                    <a:pt x="110258" y="0"/>
                  </a:lnTo>
                  <a:close/>
                </a:path>
                <a:path w="4516584" h="2693708">
                  <a:moveTo>
                    <a:pt x="4432088" y="3277"/>
                  </a:moveTo>
                  <a:lnTo>
                    <a:pt x="4406326" y="3277"/>
                  </a:lnTo>
                  <a:lnTo>
                    <a:pt x="4420927" y="4270"/>
                  </a:lnTo>
                  <a:lnTo>
                    <a:pt x="4434932" y="7160"/>
                  </a:lnTo>
                  <a:lnTo>
                    <a:pt x="4472057" y="25904"/>
                  </a:lnTo>
                  <a:lnTo>
                    <a:pt x="4499091" y="57000"/>
                  </a:lnTo>
                  <a:lnTo>
                    <a:pt x="4512488" y="96900"/>
                  </a:lnTo>
                  <a:lnTo>
                    <a:pt x="4513318" y="2690431"/>
                  </a:lnTo>
                  <a:lnTo>
                    <a:pt x="4516584" y="2690431"/>
                  </a:lnTo>
                  <a:lnTo>
                    <a:pt x="4516584" y="110258"/>
                  </a:lnTo>
                  <a:lnTo>
                    <a:pt x="4515621" y="95649"/>
                  </a:lnTo>
                  <a:lnTo>
                    <a:pt x="4502153" y="55766"/>
                  </a:lnTo>
                  <a:lnTo>
                    <a:pt x="4475416" y="24391"/>
                  </a:lnTo>
                  <a:lnTo>
                    <a:pt x="4438749" y="4864"/>
                  </a:lnTo>
                  <a:lnTo>
                    <a:pt x="4432088" y="3277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2" name="object 41"/>
            <p:cNvSpPr/>
            <p:nvPr userDrawn="1"/>
          </p:nvSpPr>
          <p:spPr>
            <a:xfrm>
              <a:off x="3760771" y="6238071"/>
              <a:ext cx="4192039" cy="2358305"/>
            </a:xfrm>
            <a:custGeom>
              <a:avLst/>
              <a:gdLst/>
              <a:ahLst/>
              <a:cxnLst/>
              <a:rect l="l" t="t" r="r" b="b"/>
              <a:pathLst>
                <a:path w="4192039" h="2358305">
                  <a:moveTo>
                    <a:pt x="4192039" y="0"/>
                  </a:moveTo>
                  <a:lnTo>
                    <a:pt x="0" y="10"/>
                  </a:lnTo>
                  <a:lnTo>
                    <a:pt x="0" y="2358305"/>
                  </a:lnTo>
                  <a:lnTo>
                    <a:pt x="4192039" y="2358305"/>
                  </a:lnTo>
                  <a:lnTo>
                    <a:pt x="41920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dirty="0"/>
            </a:p>
          </p:txBody>
        </p:sp>
        <p:sp>
          <p:nvSpPr>
            <p:cNvPr id="43" name="object 42"/>
            <p:cNvSpPr/>
            <p:nvPr userDrawn="1"/>
          </p:nvSpPr>
          <p:spPr>
            <a:xfrm>
              <a:off x="3759133" y="8596108"/>
              <a:ext cx="4195306" cy="0"/>
            </a:xfrm>
            <a:custGeom>
              <a:avLst/>
              <a:gdLst/>
              <a:ahLst/>
              <a:cxnLst/>
              <a:rect l="l" t="t" r="r" b="b"/>
              <a:pathLst>
                <a:path w="4195306">
                  <a:moveTo>
                    <a:pt x="0" y="0"/>
                  </a:moveTo>
                  <a:lnTo>
                    <a:pt x="4195306" y="0"/>
                  </a:lnTo>
                </a:path>
              </a:pathLst>
            </a:custGeom>
            <a:ln w="5080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4" name="object 43"/>
            <p:cNvSpPr/>
            <p:nvPr userDrawn="1"/>
          </p:nvSpPr>
          <p:spPr>
            <a:xfrm>
              <a:off x="3760772" y="6239623"/>
              <a:ext cx="0" cy="2354580"/>
            </a:xfrm>
            <a:custGeom>
              <a:avLst/>
              <a:gdLst/>
              <a:ahLst/>
              <a:cxnLst/>
              <a:rect l="l" t="t" r="r" b="b"/>
              <a:pathLst>
                <a:path h="2354580">
                  <a:moveTo>
                    <a:pt x="0" y="0"/>
                  </a:moveTo>
                  <a:lnTo>
                    <a:pt x="0" y="2354580"/>
                  </a:lnTo>
                </a:path>
              </a:pathLst>
            </a:custGeom>
            <a:ln w="4547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5" name="object 44"/>
            <p:cNvSpPr/>
            <p:nvPr userDrawn="1"/>
          </p:nvSpPr>
          <p:spPr>
            <a:xfrm>
              <a:off x="3759133" y="6237718"/>
              <a:ext cx="4195306" cy="0"/>
            </a:xfrm>
            <a:custGeom>
              <a:avLst/>
              <a:gdLst/>
              <a:ahLst/>
              <a:cxnLst/>
              <a:rect l="l" t="t" r="r" b="b"/>
              <a:pathLst>
                <a:path w="4195306">
                  <a:moveTo>
                    <a:pt x="0" y="0"/>
                  </a:moveTo>
                  <a:lnTo>
                    <a:pt x="4195306" y="0"/>
                  </a:lnTo>
                </a:path>
              </a:pathLst>
            </a:custGeom>
            <a:ln w="5080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7" name="object 46"/>
            <p:cNvSpPr/>
            <p:nvPr userDrawn="1"/>
          </p:nvSpPr>
          <p:spPr>
            <a:xfrm>
              <a:off x="5784777" y="8875172"/>
              <a:ext cx="151591" cy="152238"/>
            </a:xfrm>
            <a:custGeom>
              <a:avLst/>
              <a:gdLst/>
              <a:ahLst/>
              <a:cxnLst/>
              <a:rect l="l" t="t" r="r" b="b"/>
              <a:pathLst>
                <a:path w="151591" h="152238">
                  <a:moveTo>
                    <a:pt x="80584" y="0"/>
                  </a:moveTo>
                  <a:lnTo>
                    <a:pt x="38037" y="10923"/>
                  </a:lnTo>
                  <a:lnTo>
                    <a:pt x="9434" y="39683"/>
                  </a:lnTo>
                  <a:lnTo>
                    <a:pt x="0" y="76237"/>
                  </a:lnTo>
                  <a:lnTo>
                    <a:pt x="1375" y="90742"/>
                  </a:lnTo>
                  <a:lnTo>
                    <a:pt x="19967" y="127723"/>
                  </a:lnTo>
                  <a:lnTo>
                    <a:pt x="54889" y="149533"/>
                  </a:lnTo>
                  <a:lnTo>
                    <a:pt x="68966" y="152238"/>
                  </a:lnTo>
                  <a:lnTo>
                    <a:pt x="84988" y="151098"/>
                  </a:lnTo>
                  <a:lnTo>
                    <a:pt x="124557" y="134354"/>
                  </a:lnTo>
                  <a:lnTo>
                    <a:pt x="148063" y="102308"/>
                  </a:lnTo>
                  <a:lnTo>
                    <a:pt x="151591" y="89266"/>
                  </a:lnTo>
                  <a:lnTo>
                    <a:pt x="150763" y="72230"/>
                  </a:lnTo>
                  <a:lnTo>
                    <a:pt x="135658" y="30819"/>
                  </a:lnTo>
                  <a:lnTo>
                    <a:pt x="105881" y="6011"/>
                  </a:lnTo>
                  <a:lnTo>
                    <a:pt x="805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sp>
        <p:nvSpPr>
          <p:cNvPr id="80" name="Picture Placeholder 79"/>
          <p:cNvSpPr>
            <a:spLocks noGrp="1"/>
          </p:cNvSpPr>
          <p:nvPr>
            <p:ph type="pic" sz="quarter" idx="14"/>
          </p:nvPr>
        </p:nvSpPr>
        <p:spPr>
          <a:xfrm>
            <a:off x="9320097" y="8403524"/>
            <a:ext cx="336603" cy="400218"/>
          </a:xfrm>
          <a:prstGeom prst="roundRect">
            <a:avLst/>
          </a:prstGeom>
        </p:spPr>
        <p:txBody>
          <a:bodyPr vert="horz"/>
          <a:lstStyle>
            <a:lvl1pPr>
              <a:defRPr sz="2200"/>
            </a:lvl1pPr>
          </a:lstStyle>
          <a:p>
            <a:endParaRPr lang="en-US" dirty="0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7673381" y="7931983"/>
            <a:ext cx="647802" cy="1367801"/>
            <a:chOff x="7672167" y="8339285"/>
            <a:chExt cx="647699" cy="1367225"/>
          </a:xfrm>
        </p:grpSpPr>
        <p:sp>
          <p:nvSpPr>
            <p:cNvPr id="18" name="object 17"/>
            <p:cNvSpPr/>
            <p:nvPr userDrawn="1"/>
          </p:nvSpPr>
          <p:spPr>
            <a:xfrm>
              <a:off x="7860834" y="8596376"/>
              <a:ext cx="0" cy="761459"/>
            </a:xfrm>
            <a:custGeom>
              <a:avLst/>
              <a:gdLst/>
              <a:ahLst/>
              <a:cxnLst/>
              <a:rect l="l" t="t" r="r" b="b"/>
              <a:pathLst>
                <a:path h="761459">
                  <a:moveTo>
                    <a:pt x="0" y="0"/>
                  </a:moveTo>
                  <a:lnTo>
                    <a:pt x="0" y="761459"/>
                  </a:lnTo>
                </a:path>
              </a:pathLst>
            </a:custGeom>
            <a:ln w="4547">
              <a:solidFill>
                <a:srgbClr val="3E3F41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8" name="object 47"/>
            <p:cNvSpPr/>
            <p:nvPr userDrawn="1"/>
          </p:nvSpPr>
          <p:spPr>
            <a:xfrm>
              <a:off x="8316424" y="8495655"/>
              <a:ext cx="3106" cy="68605"/>
            </a:xfrm>
            <a:custGeom>
              <a:avLst/>
              <a:gdLst/>
              <a:ahLst/>
              <a:cxnLst/>
              <a:rect l="l" t="t" r="r" b="b"/>
              <a:pathLst>
                <a:path w="3106" h="68605">
                  <a:moveTo>
                    <a:pt x="2886" y="0"/>
                  </a:moveTo>
                  <a:lnTo>
                    <a:pt x="572" y="0"/>
                  </a:lnTo>
                  <a:lnTo>
                    <a:pt x="0" y="1811"/>
                  </a:lnTo>
                  <a:lnTo>
                    <a:pt x="80" y="68029"/>
                  </a:lnTo>
                  <a:lnTo>
                    <a:pt x="666" y="68605"/>
                  </a:lnTo>
                  <a:lnTo>
                    <a:pt x="2980" y="68605"/>
                  </a:lnTo>
                  <a:lnTo>
                    <a:pt x="3106" y="68029"/>
                  </a:lnTo>
                  <a:lnTo>
                    <a:pt x="3022" y="1811"/>
                  </a:lnTo>
                  <a:lnTo>
                    <a:pt x="2886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9" name="object 48"/>
            <p:cNvSpPr/>
            <p:nvPr userDrawn="1"/>
          </p:nvSpPr>
          <p:spPr>
            <a:xfrm>
              <a:off x="8316725" y="8722669"/>
              <a:ext cx="3141" cy="92824"/>
            </a:xfrm>
            <a:custGeom>
              <a:avLst/>
              <a:gdLst/>
              <a:ahLst/>
              <a:cxnLst/>
              <a:rect l="l" t="t" r="r" b="b"/>
              <a:pathLst>
                <a:path w="3141" h="92824">
                  <a:moveTo>
                    <a:pt x="2889" y="0"/>
                  </a:moveTo>
                  <a:lnTo>
                    <a:pt x="575" y="0"/>
                  </a:lnTo>
                  <a:lnTo>
                    <a:pt x="0" y="1476"/>
                  </a:lnTo>
                  <a:lnTo>
                    <a:pt x="115" y="90625"/>
                  </a:lnTo>
                  <a:lnTo>
                    <a:pt x="115" y="92060"/>
                  </a:lnTo>
                  <a:lnTo>
                    <a:pt x="701" y="92824"/>
                  </a:lnTo>
                  <a:lnTo>
                    <a:pt x="3015" y="92824"/>
                  </a:lnTo>
                  <a:lnTo>
                    <a:pt x="3141" y="92060"/>
                  </a:lnTo>
                  <a:lnTo>
                    <a:pt x="3015" y="1476"/>
                  </a:lnTo>
                  <a:lnTo>
                    <a:pt x="2889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0" name="object 49"/>
            <p:cNvSpPr/>
            <p:nvPr userDrawn="1"/>
          </p:nvSpPr>
          <p:spPr>
            <a:xfrm>
              <a:off x="8316557" y="8596548"/>
              <a:ext cx="3141" cy="94342"/>
            </a:xfrm>
            <a:custGeom>
              <a:avLst/>
              <a:gdLst/>
              <a:ahLst/>
              <a:cxnLst/>
              <a:rect l="l" t="t" r="r" b="b"/>
              <a:pathLst>
                <a:path w="3141" h="94342">
                  <a:moveTo>
                    <a:pt x="2889" y="0"/>
                  </a:moveTo>
                  <a:lnTo>
                    <a:pt x="575" y="0"/>
                  </a:lnTo>
                  <a:lnTo>
                    <a:pt x="0" y="2146"/>
                  </a:lnTo>
                  <a:lnTo>
                    <a:pt x="115" y="91285"/>
                  </a:lnTo>
                  <a:lnTo>
                    <a:pt x="115" y="92719"/>
                  </a:lnTo>
                  <a:lnTo>
                    <a:pt x="701" y="94342"/>
                  </a:lnTo>
                  <a:lnTo>
                    <a:pt x="3015" y="94342"/>
                  </a:lnTo>
                  <a:lnTo>
                    <a:pt x="3141" y="92719"/>
                  </a:lnTo>
                  <a:lnTo>
                    <a:pt x="3026" y="3581"/>
                  </a:lnTo>
                  <a:lnTo>
                    <a:pt x="3026" y="2146"/>
                  </a:lnTo>
                  <a:lnTo>
                    <a:pt x="2889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1" name="object 50"/>
            <p:cNvSpPr/>
            <p:nvPr userDrawn="1"/>
          </p:nvSpPr>
          <p:spPr>
            <a:xfrm>
              <a:off x="7672167" y="8597405"/>
              <a:ext cx="6666" cy="94353"/>
            </a:xfrm>
            <a:custGeom>
              <a:avLst/>
              <a:gdLst/>
              <a:ahLst/>
              <a:cxnLst/>
              <a:rect l="l" t="t" r="r" b="b"/>
              <a:pathLst>
                <a:path w="6666" h="94353">
                  <a:moveTo>
                    <a:pt x="6238" y="0"/>
                  </a:moveTo>
                  <a:lnTo>
                    <a:pt x="1778" y="10"/>
                  </a:lnTo>
                  <a:lnTo>
                    <a:pt x="10" y="1560"/>
                  </a:lnTo>
                  <a:lnTo>
                    <a:pt x="0" y="3005"/>
                  </a:lnTo>
                  <a:lnTo>
                    <a:pt x="113" y="90929"/>
                  </a:lnTo>
                  <a:lnTo>
                    <a:pt x="113" y="92374"/>
                  </a:lnTo>
                  <a:lnTo>
                    <a:pt x="1903" y="94353"/>
                  </a:lnTo>
                  <a:lnTo>
                    <a:pt x="6364" y="94342"/>
                  </a:lnTo>
                  <a:lnTo>
                    <a:pt x="6666" y="92374"/>
                  </a:lnTo>
                  <a:lnTo>
                    <a:pt x="6552" y="3005"/>
                  </a:lnTo>
                  <a:lnTo>
                    <a:pt x="6552" y="1560"/>
                  </a:lnTo>
                  <a:lnTo>
                    <a:pt x="6238" y="0"/>
                  </a:lnTo>
                  <a:close/>
                </a:path>
              </a:pathLst>
            </a:custGeom>
            <a:solidFill>
              <a:srgbClr val="58585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2" name="object 51"/>
            <p:cNvSpPr/>
            <p:nvPr userDrawn="1"/>
          </p:nvSpPr>
          <p:spPr>
            <a:xfrm>
              <a:off x="7678519" y="8340924"/>
              <a:ext cx="637259" cy="1363849"/>
            </a:xfrm>
            <a:custGeom>
              <a:avLst/>
              <a:gdLst/>
              <a:ahLst/>
              <a:cxnLst/>
              <a:rect l="l" t="t" r="r" b="b"/>
              <a:pathLst>
                <a:path w="637259" h="1363849">
                  <a:moveTo>
                    <a:pt x="99269" y="0"/>
                  </a:moveTo>
                  <a:lnTo>
                    <a:pt x="60401" y="4628"/>
                  </a:lnTo>
                  <a:lnTo>
                    <a:pt x="22248" y="25673"/>
                  </a:lnTo>
                  <a:lnTo>
                    <a:pt x="1182" y="69880"/>
                  </a:lnTo>
                  <a:lnTo>
                    <a:pt x="0" y="82200"/>
                  </a:lnTo>
                  <a:lnTo>
                    <a:pt x="3827" y="1277102"/>
                  </a:lnTo>
                  <a:lnTo>
                    <a:pt x="12112" y="1324665"/>
                  </a:lnTo>
                  <a:lnTo>
                    <a:pt x="53310" y="1357863"/>
                  </a:lnTo>
                  <a:lnTo>
                    <a:pt x="93969" y="1363849"/>
                  </a:lnTo>
                  <a:lnTo>
                    <a:pt x="538533" y="1363372"/>
                  </a:lnTo>
                  <a:lnTo>
                    <a:pt x="584932" y="1357220"/>
                  </a:lnTo>
                  <a:lnTo>
                    <a:pt x="623131" y="1331570"/>
                  </a:lnTo>
                  <a:lnTo>
                    <a:pt x="636994" y="1288000"/>
                  </a:lnTo>
                  <a:lnTo>
                    <a:pt x="637259" y="1278813"/>
                  </a:lnTo>
                  <a:lnTo>
                    <a:pt x="636509" y="88018"/>
                  </a:lnTo>
                  <a:lnTo>
                    <a:pt x="627286" y="50448"/>
                  </a:lnTo>
                  <a:lnTo>
                    <a:pt x="601331" y="19085"/>
                  </a:lnTo>
                  <a:lnTo>
                    <a:pt x="561043" y="1629"/>
                  </a:lnTo>
                  <a:lnTo>
                    <a:pt x="99269" y="0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3" name="object 52"/>
            <p:cNvSpPr/>
            <p:nvPr userDrawn="1"/>
          </p:nvSpPr>
          <p:spPr>
            <a:xfrm>
              <a:off x="7676910" y="8339285"/>
              <a:ext cx="640511" cy="1367225"/>
            </a:xfrm>
            <a:custGeom>
              <a:avLst/>
              <a:gdLst/>
              <a:ahLst/>
              <a:cxnLst/>
              <a:rect l="l" t="t" r="r" b="b"/>
              <a:pathLst>
                <a:path w="640511" h="1367225">
                  <a:moveTo>
                    <a:pt x="100883" y="0"/>
                  </a:moveTo>
                  <a:lnTo>
                    <a:pt x="58728" y="5477"/>
                  </a:lnTo>
                  <a:lnTo>
                    <a:pt x="19971" y="29066"/>
                  </a:lnTo>
                  <a:lnTo>
                    <a:pt x="976" y="72739"/>
                  </a:lnTo>
                  <a:lnTo>
                    <a:pt x="0" y="83225"/>
                  </a:lnTo>
                  <a:lnTo>
                    <a:pt x="3788" y="1275793"/>
                  </a:lnTo>
                  <a:lnTo>
                    <a:pt x="8298" y="1316577"/>
                  </a:lnTo>
                  <a:lnTo>
                    <a:pt x="38933" y="1354761"/>
                  </a:lnTo>
                  <a:lnTo>
                    <a:pt x="91960" y="1366999"/>
                  </a:lnTo>
                  <a:lnTo>
                    <a:pt x="102590" y="1367225"/>
                  </a:lnTo>
                  <a:lnTo>
                    <a:pt x="540147" y="1366639"/>
                  </a:lnTo>
                  <a:lnTo>
                    <a:pt x="556739" y="1365977"/>
                  </a:lnTo>
                  <a:lnTo>
                    <a:pt x="571862" y="1364047"/>
                  </a:lnTo>
                  <a:lnTo>
                    <a:pt x="572288" y="1363947"/>
                  </a:lnTo>
                  <a:lnTo>
                    <a:pt x="102590" y="1363947"/>
                  </a:lnTo>
                  <a:lnTo>
                    <a:pt x="85772" y="1363350"/>
                  </a:lnTo>
                  <a:lnTo>
                    <a:pt x="45600" y="1354303"/>
                  </a:lnTo>
                  <a:lnTo>
                    <a:pt x="12610" y="1317181"/>
                  </a:lnTo>
                  <a:lnTo>
                    <a:pt x="3138" y="89264"/>
                  </a:lnTo>
                  <a:lnTo>
                    <a:pt x="4779" y="69186"/>
                  </a:lnTo>
                  <a:lnTo>
                    <a:pt x="25905" y="27744"/>
                  </a:lnTo>
                  <a:lnTo>
                    <a:pt x="61295" y="8396"/>
                  </a:lnTo>
                  <a:lnTo>
                    <a:pt x="569649" y="3277"/>
                  </a:lnTo>
                  <a:lnTo>
                    <a:pt x="565497" y="2108"/>
                  </a:lnTo>
                  <a:lnTo>
                    <a:pt x="549401" y="289"/>
                  </a:lnTo>
                  <a:lnTo>
                    <a:pt x="100883" y="0"/>
                  </a:lnTo>
                  <a:close/>
                </a:path>
                <a:path w="640511" h="1367225">
                  <a:moveTo>
                    <a:pt x="569649" y="3277"/>
                  </a:moveTo>
                  <a:lnTo>
                    <a:pt x="100883" y="3277"/>
                  </a:lnTo>
                  <a:lnTo>
                    <a:pt x="545687" y="3507"/>
                  </a:lnTo>
                  <a:lnTo>
                    <a:pt x="562078" y="4839"/>
                  </a:lnTo>
                  <a:lnTo>
                    <a:pt x="602494" y="22399"/>
                  </a:lnTo>
                  <a:lnTo>
                    <a:pt x="628034" y="53989"/>
                  </a:lnTo>
                  <a:lnTo>
                    <a:pt x="637233" y="1275793"/>
                  </a:lnTo>
                  <a:lnTo>
                    <a:pt x="637097" y="1286790"/>
                  </a:lnTo>
                  <a:lnTo>
                    <a:pt x="627546" y="1325784"/>
                  </a:lnTo>
                  <a:lnTo>
                    <a:pt x="590192" y="1355568"/>
                  </a:lnTo>
                  <a:lnTo>
                    <a:pt x="548206" y="1363204"/>
                  </a:lnTo>
                  <a:lnTo>
                    <a:pt x="102590" y="1363947"/>
                  </a:lnTo>
                  <a:lnTo>
                    <a:pt x="572288" y="1363947"/>
                  </a:lnTo>
                  <a:lnTo>
                    <a:pt x="608307" y="1350690"/>
                  </a:lnTo>
                  <a:lnTo>
                    <a:pt x="632845" y="1321167"/>
                  </a:lnTo>
                  <a:lnTo>
                    <a:pt x="640511" y="1275793"/>
                  </a:lnTo>
                  <a:lnTo>
                    <a:pt x="639757" y="89651"/>
                  </a:lnTo>
                  <a:lnTo>
                    <a:pt x="630765" y="52130"/>
                  </a:lnTo>
                  <a:lnTo>
                    <a:pt x="605309" y="20423"/>
                  </a:lnTo>
                  <a:lnTo>
                    <a:pt x="580232" y="6257"/>
                  </a:lnTo>
                  <a:lnTo>
                    <a:pt x="569649" y="3277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4" name="object 53"/>
            <p:cNvSpPr/>
            <p:nvPr userDrawn="1"/>
          </p:nvSpPr>
          <p:spPr>
            <a:xfrm>
              <a:off x="8082815" y="8414158"/>
              <a:ext cx="18763" cy="18784"/>
            </a:xfrm>
            <a:custGeom>
              <a:avLst/>
              <a:gdLst/>
              <a:ahLst/>
              <a:cxnLst/>
              <a:rect l="l" t="t" r="r" b="b"/>
              <a:pathLst>
                <a:path w="18763" h="18784">
                  <a:moveTo>
                    <a:pt x="14554" y="0"/>
                  </a:moveTo>
                  <a:lnTo>
                    <a:pt x="4188" y="10"/>
                  </a:lnTo>
                  <a:lnTo>
                    <a:pt x="20" y="4188"/>
                  </a:lnTo>
                  <a:lnTo>
                    <a:pt x="0" y="14585"/>
                  </a:lnTo>
                  <a:lnTo>
                    <a:pt x="4219" y="18784"/>
                  </a:lnTo>
                  <a:lnTo>
                    <a:pt x="14575" y="18774"/>
                  </a:lnTo>
                  <a:lnTo>
                    <a:pt x="18753" y="14585"/>
                  </a:lnTo>
                  <a:lnTo>
                    <a:pt x="18763" y="4188"/>
                  </a:lnTo>
                  <a:lnTo>
                    <a:pt x="145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5" name="object 54"/>
            <p:cNvSpPr/>
            <p:nvPr userDrawn="1"/>
          </p:nvSpPr>
          <p:spPr>
            <a:xfrm>
              <a:off x="7948211" y="8418833"/>
              <a:ext cx="94562" cy="10219"/>
            </a:xfrm>
            <a:custGeom>
              <a:avLst/>
              <a:gdLst/>
              <a:ahLst/>
              <a:cxnLst/>
              <a:rect l="l" t="t" r="r" b="b"/>
              <a:pathLst>
                <a:path w="94562" h="10219">
                  <a:moveTo>
                    <a:pt x="92970" y="0"/>
                  </a:moveTo>
                  <a:lnTo>
                    <a:pt x="1581" y="125"/>
                  </a:lnTo>
                  <a:lnTo>
                    <a:pt x="97" y="2198"/>
                  </a:lnTo>
                  <a:lnTo>
                    <a:pt x="0" y="8010"/>
                  </a:lnTo>
                  <a:lnTo>
                    <a:pt x="1591" y="10219"/>
                  </a:lnTo>
                  <a:lnTo>
                    <a:pt x="92981" y="10093"/>
                  </a:lnTo>
                  <a:lnTo>
                    <a:pt x="94482" y="8010"/>
                  </a:lnTo>
                  <a:lnTo>
                    <a:pt x="94562" y="2198"/>
                  </a:lnTo>
                  <a:lnTo>
                    <a:pt x="929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6" name="object 55"/>
            <p:cNvSpPr/>
            <p:nvPr userDrawn="1"/>
          </p:nvSpPr>
          <p:spPr>
            <a:xfrm>
              <a:off x="7949341" y="9577822"/>
              <a:ext cx="95519" cy="94482"/>
            </a:xfrm>
            <a:custGeom>
              <a:avLst/>
              <a:gdLst/>
              <a:ahLst/>
              <a:cxnLst/>
              <a:rect l="l" t="t" r="r" b="b"/>
              <a:pathLst>
                <a:path w="95519" h="94482">
                  <a:moveTo>
                    <a:pt x="60757" y="0"/>
                  </a:moveTo>
                  <a:lnTo>
                    <a:pt x="16642" y="11900"/>
                  </a:lnTo>
                  <a:lnTo>
                    <a:pt x="0" y="46608"/>
                  </a:lnTo>
                  <a:lnTo>
                    <a:pt x="2153" y="60848"/>
                  </a:lnTo>
                  <a:lnTo>
                    <a:pt x="8150" y="73393"/>
                  </a:lnTo>
                  <a:lnTo>
                    <a:pt x="17350" y="83605"/>
                  </a:lnTo>
                  <a:lnTo>
                    <a:pt x="29114" y="90848"/>
                  </a:lnTo>
                  <a:lnTo>
                    <a:pt x="42800" y="94482"/>
                  </a:lnTo>
                  <a:lnTo>
                    <a:pt x="58675" y="92695"/>
                  </a:lnTo>
                  <a:lnTo>
                    <a:pt x="72241" y="87411"/>
                  </a:lnTo>
                  <a:lnTo>
                    <a:pt x="83141" y="79179"/>
                  </a:lnTo>
                  <a:lnTo>
                    <a:pt x="91019" y="68546"/>
                  </a:lnTo>
                  <a:lnTo>
                    <a:pt x="95519" y="56058"/>
                  </a:lnTo>
                  <a:lnTo>
                    <a:pt x="94168" y="39145"/>
                  </a:lnTo>
                  <a:lnTo>
                    <a:pt x="89524" y="24888"/>
                  </a:lnTo>
                  <a:lnTo>
                    <a:pt x="82079" y="13480"/>
                  </a:lnTo>
                  <a:lnTo>
                    <a:pt x="72325" y="5119"/>
                  </a:lnTo>
                  <a:lnTo>
                    <a:pt x="607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7" name="object 56"/>
            <p:cNvSpPr/>
            <p:nvPr userDrawn="1"/>
          </p:nvSpPr>
          <p:spPr>
            <a:xfrm>
              <a:off x="7702810" y="8495689"/>
              <a:ext cx="590139" cy="1046502"/>
            </a:xfrm>
            <a:custGeom>
              <a:avLst/>
              <a:gdLst/>
              <a:ahLst/>
              <a:cxnLst/>
              <a:rect l="l" t="t" r="r" b="b"/>
              <a:pathLst>
                <a:path w="590139" h="1046502">
                  <a:moveTo>
                    <a:pt x="588736" y="0"/>
                  </a:moveTo>
                  <a:lnTo>
                    <a:pt x="0" y="785"/>
                  </a:lnTo>
                  <a:lnTo>
                    <a:pt x="1403" y="1046502"/>
                  </a:lnTo>
                  <a:lnTo>
                    <a:pt x="590139" y="1045716"/>
                  </a:lnTo>
                  <a:lnTo>
                    <a:pt x="5887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8" name="object 57"/>
            <p:cNvSpPr/>
            <p:nvPr userDrawn="1"/>
          </p:nvSpPr>
          <p:spPr>
            <a:xfrm>
              <a:off x="7701175" y="8494054"/>
              <a:ext cx="593416" cy="1049779"/>
            </a:xfrm>
            <a:custGeom>
              <a:avLst/>
              <a:gdLst/>
              <a:ahLst/>
              <a:cxnLst/>
              <a:rect l="l" t="t" r="r" b="b"/>
              <a:pathLst>
                <a:path w="593416" h="1049779">
                  <a:moveTo>
                    <a:pt x="592002" y="0"/>
                  </a:moveTo>
                  <a:lnTo>
                    <a:pt x="0" y="785"/>
                  </a:lnTo>
                  <a:lnTo>
                    <a:pt x="1403" y="1049779"/>
                  </a:lnTo>
                  <a:lnTo>
                    <a:pt x="593416" y="1048994"/>
                  </a:lnTo>
                  <a:lnTo>
                    <a:pt x="593413" y="1046502"/>
                  </a:lnTo>
                  <a:lnTo>
                    <a:pt x="4670" y="1046502"/>
                  </a:lnTo>
                  <a:lnTo>
                    <a:pt x="3277" y="4052"/>
                  </a:lnTo>
                  <a:lnTo>
                    <a:pt x="592007" y="3277"/>
                  </a:lnTo>
                  <a:lnTo>
                    <a:pt x="592002" y="0"/>
                  </a:lnTo>
                  <a:close/>
                </a:path>
                <a:path w="593416" h="1049779">
                  <a:moveTo>
                    <a:pt x="592007" y="3277"/>
                  </a:moveTo>
                  <a:lnTo>
                    <a:pt x="588736" y="3277"/>
                  </a:lnTo>
                  <a:lnTo>
                    <a:pt x="590128" y="1045716"/>
                  </a:lnTo>
                  <a:lnTo>
                    <a:pt x="4670" y="1046502"/>
                  </a:lnTo>
                  <a:lnTo>
                    <a:pt x="593413" y="1046502"/>
                  </a:lnTo>
                  <a:lnTo>
                    <a:pt x="592007" y="3277"/>
                  </a:lnTo>
                  <a:close/>
                </a:path>
              </a:pathLst>
            </a:custGeom>
            <a:solidFill>
              <a:srgbClr val="3E3F4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sp>
        <p:nvSpPr>
          <p:cNvPr id="78" name="Picture Placeholder 77"/>
          <p:cNvSpPr>
            <a:spLocks noGrp="1"/>
          </p:cNvSpPr>
          <p:nvPr>
            <p:ph type="pic" sz="quarter" idx="13"/>
          </p:nvPr>
        </p:nvSpPr>
        <p:spPr>
          <a:xfrm>
            <a:off x="7705356" y="8089066"/>
            <a:ext cx="590642" cy="1045015"/>
          </a:xfrm>
        </p:spPr>
        <p:txBody>
          <a:bodyPr vert="horz"/>
          <a:lstStyle>
            <a:lvl1pPr>
              <a:defRPr sz="2200"/>
            </a:lvl1pPr>
          </a:lstStyle>
          <a:p>
            <a:endParaRPr lang="en-US" dirty="0"/>
          </a:p>
        </p:txBody>
      </p:sp>
      <p:sp>
        <p:nvSpPr>
          <p:cNvPr id="97" name="Picture Placeholder 71"/>
          <p:cNvSpPr>
            <a:spLocks noGrp="1"/>
          </p:cNvSpPr>
          <p:nvPr>
            <p:ph type="pic" sz="quarter" idx="16"/>
          </p:nvPr>
        </p:nvSpPr>
        <p:spPr>
          <a:xfrm>
            <a:off x="3769445" y="5827783"/>
            <a:ext cx="4185343" cy="2346643"/>
          </a:xfrm>
          <a:custGeom>
            <a:avLst/>
            <a:gdLst>
              <a:gd name="connsiteX0" fmla="*/ 0 w 1931866"/>
              <a:gd name="connsiteY0" fmla="*/ 0 h 1066207"/>
              <a:gd name="connsiteX1" fmla="*/ 1903330 w 1931866"/>
              <a:gd name="connsiteY1" fmla="*/ 0 h 1066207"/>
              <a:gd name="connsiteX2" fmla="*/ 1903330 w 1931866"/>
              <a:gd name="connsiteY2" fmla="*/ 900280 h 1066207"/>
              <a:gd name="connsiteX3" fmla="*/ 1928553 w 1931866"/>
              <a:gd name="connsiteY3" fmla="*/ 956472 h 1066207"/>
              <a:gd name="connsiteX4" fmla="*/ 1818830 w 1931866"/>
              <a:gd name="connsiteY4" fmla="*/ 956472 h 1066207"/>
              <a:gd name="connsiteX5" fmla="*/ 1772527 w 1931866"/>
              <a:gd name="connsiteY5" fmla="*/ 1002775 h 1066207"/>
              <a:gd name="connsiteX6" fmla="*/ 1772527 w 1931866"/>
              <a:gd name="connsiteY6" fmla="*/ 1066207 h 1066207"/>
              <a:gd name="connsiteX7" fmla="*/ 0 w 1931866"/>
              <a:gd name="connsiteY7" fmla="*/ 1066207 h 1066207"/>
              <a:gd name="connsiteX8" fmla="*/ 0 w 1931866"/>
              <a:gd name="connsiteY8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3330 w 1903330"/>
              <a:gd name="connsiteY2" fmla="*/ 9002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3330 w 1903330"/>
              <a:gd name="connsiteY2" fmla="*/ 9002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3330 w 1903330"/>
              <a:gd name="connsiteY2" fmla="*/ 9002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3330 w 1903330"/>
              <a:gd name="connsiteY2" fmla="*/ 9002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0155 w 1903330"/>
              <a:gd name="connsiteY2" fmla="*/ 9510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0155 w 1903330"/>
              <a:gd name="connsiteY2" fmla="*/ 960605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0155 w 1903330"/>
              <a:gd name="connsiteY2" fmla="*/ 951080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0155 w 1903330"/>
              <a:gd name="connsiteY2" fmla="*/ 960605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  <a:gd name="connsiteX0" fmla="*/ 0 w 1903330"/>
              <a:gd name="connsiteY0" fmla="*/ 0 h 1066207"/>
              <a:gd name="connsiteX1" fmla="*/ 1903330 w 1903330"/>
              <a:gd name="connsiteY1" fmla="*/ 0 h 1066207"/>
              <a:gd name="connsiteX2" fmla="*/ 1900155 w 1903330"/>
              <a:gd name="connsiteY2" fmla="*/ 954255 h 1066207"/>
              <a:gd name="connsiteX3" fmla="*/ 1818830 w 1903330"/>
              <a:gd name="connsiteY3" fmla="*/ 956472 h 1066207"/>
              <a:gd name="connsiteX4" fmla="*/ 1772527 w 1903330"/>
              <a:gd name="connsiteY4" fmla="*/ 1002775 h 1066207"/>
              <a:gd name="connsiteX5" fmla="*/ 1772527 w 1903330"/>
              <a:gd name="connsiteY5" fmla="*/ 1066207 h 1066207"/>
              <a:gd name="connsiteX6" fmla="*/ 0 w 1903330"/>
              <a:gd name="connsiteY6" fmla="*/ 1066207 h 1066207"/>
              <a:gd name="connsiteX7" fmla="*/ 0 w 1903330"/>
              <a:gd name="connsiteY7" fmla="*/ 0 h 1066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03330" h="1066207">
                <a:moveTo>
                  <a:pt x="0" y="0"/>
                </a:moveTo>
                <a:lnTo>
                  <a:pt x="1903330" y="0"/>
                </a:lnTo>
                <a:cubicBezTo>
                  <a:pt x="1902272" y="317027"/>
                  <a:pt x="1901213" y="637228"/>
                  <a:pt x="1900155" y="954255"/>
                </a:cubicBezTo>
                <a:lnTo>
                  <a:pt x="1818830" y="956472"/>
                </a:lnTo>
                <a:cubicBezTo>
                  <a:pt x="1793258" y="956472"/>
                  <a:pt x="1772527" y="977203"/>
                  <a:pt x="1772527" y="1002775"/>
                </a:cubicBezTo>
                <a:lnTo>
                  <a:pt x="1772527" y="1066207"/>
                </a:lnTo>
                <a:lnTo>
                  <a:pt x="0" y="1066207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/>
          <a:lstStyle>
            <a:lvl1pPr>
              <a:defRPr sz="2200"/>
            </a:lvl1pPr>
          </a:lstStyle>
          <a:p>
            <a:endParaRPr lang="en-US" dirty="0"/>
          </a:p>
        </p:txBody>
      </p:sp>
      <p:sp>
        <p:nvSpPr>
          <p:cNvPr id="74" name="Прямоугольник 73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71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27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10237923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4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7" name="Рисунок 1"/>
          <p:cNvSpPr>
            <a:spLocks noGrp="1"/>
          </p:cNvSpPr>
          <p:nvPr>
            <p:ph type="pic" sz="quarter" idx="10"/>
          </p:nvPr>
        </p:nvSpPr>
        <p:spPr>
          <a:xfrm>
            <a:off x="728860" y="2226365"/>
            <a:ext cx="5850860" cy="7712765"/>
          </a:xfrm>
        </p:spPr>
      </p:sp>
      <p:pic>
        <p:nvPicPr>
          <p:cNvPr id="8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74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6" name="object 2"/>
          <p:cNvSpPr/>
          <p:nvPr userDrawn="1"/>
        </p:nvSpPr>
        <p:spPr>
          <a:xfrm>
            <a:off x="13068885" y="8081495"/>
            <a:ext cx="1131034" cy="1131331"/>
          </a:xfrm>
          <a:custGeom>
            <a:avLst/>
            <a:gdLst/>
            <a:ahLst/>
            <a:cxnLst/>
            <a:rect l="l" t="t" r="r" b="b"/>
            <a:pathLst>
              <a:path w="1130855" h="1130855">
                <a:moveTo>
                  <a:pt x="565427" y="0"/>
                </a:moveTo>
                <a:lnTo>
                  <a:pt x="519054" y="1874"/>
                </a:lnTo>
                <a:lnTo>
                  <a:pt x="473713" y="7400"/>
                </a:lnTo>
                <a:lnTo>
                  <a:pt x="429550" y="16432"/>
                </a:lnTo>
                <a:lnTo>
                  <a:pt x="386710" y="28825"/>
                </a:lnTo>
                <a:lnTo>
                  <a:pt x="345339" y="44433"/>
                </a:lnTo>
                <a:lnTo>
                  <a:pt x="305582" y="63110"/>
                </a:lnTo>
                <a:lnTo>
                  <a:pt x="267586" y="84712"/>
                </a:lnTo>
                <a:lnTo>
                  <a:pt x="231495" y="109092"/>
                </a:lnTo>
                <a:lnTo>
                  <a:pt x="197455" y="136106"/>
                </a:lnTo>
                <a:lnTo>
                  <a:pt x="165611" y="165607"/>
                </a:lnTo>
                <a:lnTo>
                  <a:pt x="136109" y="197450"/>
                </a:lnTo>
                <a:lnTo>
                  <a:pt x="109095" y="231490"/>
                </a:lnTo>
                <a:lnTo>
                  <a:pt x="84715" y="267581"/>
                </a:lnTo>
                <a:lnTo>
                  <a:pt x="63112" y="305578"/>
                </a:lnTo>
                <a:lnTo>
                  <a:pt x="44434" y="345335"/>
                </a:lnTo>
                <a:lnTo>
                  <a:pt x="28826" y="386706"/>
                </a:lnTo>
                <a:lnTo>
                  <a:pt x="16433" y="429546"/>
                </a:lnTo>
                <a:lnTo>
                  <a:pt x="7400" y="473710"/>
                </a:lnTo>
                <a:lnTo>
                  <a:pt x="1874" y="519053"/>
                </a:lnTo>
                <a:lnTo>
                  <a:pt x="0" y="565427"/>
                </a:lnTo>
                <a:lnTo>
                  <a:pt x="1874" y="611802"/>
                </a:lnTo>
                <a:lnTo>
                  <a:pt x="7400" y="657144"/>
                </a:lnTo>
                <a:lnTo>
                  <a:pt x="16433" y="701308"/>
                </a:lnTo>
                <a:lnTo>
                  <a:pt x="28826" y="744149"/>
                </a:lnTo>
                <a:lnTo>
                  <a:pt x="44434" y="785520"/>
                </a:lnTo>
                <a:lnTo>
                  <a:pt x="63112" y="825277"/>
                </a:lnTo>
                <a:lnTo>
                  <a:pt x="84715" y="863273"/>
                </a:lnTo>
                <a:lnTo>
                  <a:pt x="109095" y="899364"/>
                </a:lnTo>
                <a:lnTo>
                  <a:pt x="136109" y="933404"/>
                </a:lnTo>
                <a:lnTo>
                  <a:pt x="165611" y="965248"/>
                </a:lnTo>
                <a:lnTo>
                  <a:pt x="197455" y="994749"/>
                </a:lnTo>
                <a:lnTo>
                  <a:pt x="231495" y="1021762"/>
                </a:lnTo>
                <a:lnTo>
                  <a:pt x="267586" y="1046143"/>
                </a:lnTo>
                <a:lnTo>
                  <a:pt x="305582" y="1067744"/>
                </a:lnTo>
                <a:lnTo>
                  <a:pt x="345339" y="1086422"/>
                </a:lnTo>
                <a:lnTo>
                  <a:pt x="386710" y="1102030"/>
                </a:lnTo>
                <a:lnTo>
                  <a:pt x="429550" y="1114423"/>
                </a:lnTo>
                <a:lnTo>
                  <a:pt x="473713" y="1123455"/>
                </a:lnTo>
                <a:lnTo>
                  <a:pt x="519054" y="1128981"/>
                </a:lnTo>
                <a:lnTo>
                  <a:pt x="565427" y="1130855"/>
                </a:lnTo>
                <a:lnTo>
                  <a:pt x="611801" y="1128981"/>
                </a:lnTo>
                <a:lnTo>
                  <a:pt x="657142" y="1123455"/>
                </a:lnTo>
                <a:lnTo>
                  <a:pt x="701305" y="1114423"/>
                </a:lnTo>
                <a:lnTo>
                  <a:pt x="744145" y="1102030"/>
                </a:lnTo>
                <a:lnTo>
                  <a:pt x="785516" y="1086422"/>
                </a:lnTo>
                <a:lnTo>
                  <a:pt x="825272" y="1067744"/>
                </a:lnTo>
                <a:lnTo>
                  <a:pt x="863269" y="1046143"/>
                </a:lnTo>
                <a:lnTo>
                  <a:pt x="899360" y="1021762"/>
                </a:lnTo>
                <a:lnTo>
                  <a:pt x="933400" y="994749"/>
                </a:lnTo>
                <a:lnTo>
                  <a:pt x="965244" y="965248"/>
                </a:lnTo>
                <a:lnTo>
                  <a:pt x="994745" y="933404"/>
                </a:lnTo>
                <a:lnTo>
                  <a:pt x="1021759" y="899364"/>
                </a:lnTo>
                <a:lnTo>
                  <a:pt x="1046140" y="863273"/>
                </a:lnTo>
                <a:lnTo>
                  <a:pt x="1067742" y="825277"/>
                </a:lnTo>
                <a:lnTo>
                  <a:pt x="1086420" y="785520"/>
                </a:lnTo>
                <a:lnTo>
                  <a:pt x="1102029" y="744149"/>
                </a:lnTo>
                <a:lnTo>
                  <a:pt x="1114422" y="701308"/>
                </a:lnTo>
                <a:lnTo>
                  <a:pt x="1123455" y="657144"/>
                </a:lnTo>
                <a:lnTo>
                  <a:pt x="1128981" y="611802"/>
                </a:lnTo>
                <a:lnTo>
                  <a:pt x="1130855" y="565427"/>
                </a:lnTo>
                <a:lnTo>
                  <a:pt x="1128981" y="519053"/>
                </a:lnTo>
                <a:lnTo>
                  <a:pt x="1123455" y="473710"/>
                </a:lnTo>
                <a:lnTo>
                  <a:pt x="1114422" y="429546"/>
                </a:lnTo>
                <a:lnTo>
                  <a:pt x="1102029" y="386706"/>
                </a:lnTo>
                <a:lnTo>
                  <a:pt x="1086420" y="345335"/>
                </a:lnTo>
                <a:lnTo>
                  <a:pt x="1067742" y="305578"/>
                </a:lnTo>
                <a:lnTo>
                  <a:pt x="1046140" y="267581"/>
                </a:lnTo>
                <a:lnTo>
                  <a:pt x="1021759" y="231490"/>
                </a:lnTo>
                <a:lnTo>
                  <a:pt x="994745" y="197450"/>
                </a:lnTo>
                <a:lnTo>
                  <a:pt x="965244" y="165607"/>
                </a:lnTo>
                <a:lnTo>
                  <a:pt x="933400" y="136106"/>
                </a:lnTo>
                <a:lnTo>
                  <a:pt x="899360" y="109092"/>
                </a:lnTo>
                <a:lnTo>
                  <a:pt x="863269" y="84712"/>
                </a:lnTo>
                <a:lnTo>
                  <a:pt x="825272" y="63110"/>
                </a:lnTo>
                <a:lnTo>
                  <a:pt x="785516" y="44433"/>
                </a:lnTo>
                <a:lnTo>
                  <a:pt x="744145" y="28825"/>
                </a:lnTo>
                <a:lnTo>
                  <a:pt x="701305" y="16432"/>
                </a:lnTo>
                <a:lnTo>
                  <a:pt x="657142" y="7400"/>
                </a:lnTo>
                <a:lnTo>
                  <a:pt x="611801" y="1874"/>
                </a:lnTo>
                <a:lnTo>
                  <a:pt x="565427" y="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7" name="object 4"/>
          <p:cNvSpPr/>
          <p:nvPr userDrawn="1"/>
        </p:nvSpPr>
        <p:spPr>
          <a:xfrm>
            <a:off x="12985948" y="6190901"/>
            <a:ext cx="1256705" cy="1257034"/>
          </a:xfrm>
          <a:custGeom>
            <a:avLst/>
            <a:gdLst/>
            <a:ahLst/>
            <a:cxnLst/>
            <a:rect l="l" t="t" r="r" b="b"/>
            <a:pathLst>
              <a:path w="1256506" h="1256506">
                <a:moveTo>
                  <a:pt x="628253" y="0"/>
                </a:moveTo>
                <a:lnTo>
                  <a:pt x="576726" y="2082"/>
                </a:lnTo>
                <a:lnTo>
                  <a:pt x="526347" y="8222"/>
                </a:lnTo>
                <a:lnTo>
                  <a:pt x="477276" y="18258"/>
                </a:lnTo>
                <a:lnTo>
                  <a:pt x="429676" y="32028"/>
                </a:lnTo>
                <a:lnTo>
                  <a:pt x="383709" y="49371"/>
                </a:lnTo>
                <a:lnTo>
                  <a:pt x="339535" y="70124"/>
                </a:lnTo>
                <a:lnTo>
                  <a:pt x="297316" y="94126"/>
                </a:lnTo>
                <a:lnTo>
                  <a:pt x="257215" y="121216"/>
                </a:lnTo>
                <a:lnTo>
                  <a:pt x="219393" y="151232"/>
                </a:lnTo>
                <a:lnTo>
                  <a:pt x="184011" y="184011"/>
                </a:lnTo>
                <a:lnTo>
                  <a:pt x="151232" y="219393"/>
                </a:lnTo>
                <a:lnTo>
                  <a:pt x="121216" y="257215"/>
                </a:lnTo>
                <a:lnTo>
                  <a:pt x="94126" y="297316"/>
                </a:lnTo>
                <a:lnTo>
                  <a:pt x="70124" y="339535"/>
                </a:lnTo>
                <a:lnTo>
                  <a:pt x="49371" y="383709"/>
                </a:lnTo>
                <a:lnTo>
                  <a:pt x="32028" y="429676"/>
                </a:lnTo>
                <a:lnTo>
                  <a:pt x="18258" y="477276"/>
                </a:lnTo>
                <a:lnTo>
                  <a:pt x="8222" y="526347"/>
                </a:lnTo>
                <a:lnTo>
                  <a:pt x="2082" y="576726"/>
                </a:lnTo>
                <a:lnTo>
                  <a:pt x="0" y="628253"/>
                </a:lnTo>
                <a:lnTo>
                  <a:pt x="2082" y="679779"/>
                </a:lnTo>
                <a:lnTo>
                  <a:pt x="8222" y="730158"/>
                </a:lnTo>
                <a:lnTo>
                  <a:pt x="18258" y="779229"/>
                </a:lnTo>
                <a:lnTo>
                  <a:pt x="32028" y="826829"/>
                </a:lnTo>
                <a:lnTo>
                  <a:pt x="49371" y="872797"/>
                </a:lnTo>
                <a:lnTo>
                  <a:pt x="70124" y="916971"/>
                </a:lnTo>
                <a:lnTo>
                  <a:pt x="94126" y="959189"/>
                </a:lnTo>
                <a:lnTo>
                  <a:pt x="121216" y="999290"/>
                </a:lnTo>
                <a:lnTo>
                  <a:pt x="151232" y="1037113"/>
                </a:lnTo>
                <a:lnTo>
                  <a:pt x="184011" y="1072494"/>
                </a:lnTo>
                <a:lnTo>
                  <a:pt x="219393" y="1105274"/>
                </a:lnTo>
                <a:lnTo>
                  <a:pt x="257215" y="1135289"/>
                </a:lnTo>
                <a:lnTo>
                  <a:pt x="297316" y="1162379"/>
                </a:lnTo>
                <a:lnTo>
                  <a:pt x="339535" y="1186381"/>
                </a:lnTo>
                <a:lnTo>
                  <a:pt x="383709" y="1207134"/>
                </a:lnTo>
                <a:lnTo>
                  <a:pt x="429676" y="1224477"/>
                </a:lnTo>
                <a:lnTo>
                  <a:pt x="477276" y="1238247"/>
                </a:lnTo>
                <a:lnTo>
                  <a:pt x="526347" y="1248283"/>
                </a:lnTo>
                <a:lnTo>
                  <a:pt x="576726" y="1254423"/>
                </a:lnTo>
                <a:lnTo>
                  <a:pt x="628253" y="1256506"/>
                </a:lnTo>
                <a:lnTo>
                  <a:pt x="679779" y="1254423"/>
                </a:lnTo>
                <a:lnTo>
                  <a:pt x="730158" y="1248283"/>
                </a:lnTo>
                <a:lnTo>
                  <a:pt x="779229" y="1238247"/>
                </a:lnTo>
                <a:lnTo>
                  <a:pt x="826829" y="1224477"/>
                </a:lnTo>
                <a:lnTo>
                  <a:pt x="872797" y="1207134"/>
                </a:lnTo>
                <a:lnTo>
                  <a:pt x="916971" y="1186381"/>
                </a:lnTo>
                <a:lnTo>
                  <a:pt x="959189" y="1162379"/>
                </a:lnTo>
                <a:lnTo>
                  <a:pt x="999290" y="1135289"/>
                </a:lnTo>
                <a:lnTo>
                  <a:pt x="1037113" y="1105274"/>
                </a:lnTo>
                <a:lnTo>
                  <a:pt x="1072494" y="1072494"/>
                </a:lnTo>
                <a:lnTo>
                  <a:pt x="1105274" y="1037113"/>
                </a:lnTo>
                <a:lnTo>
                  <a:pt x="1135289" y="999290"/>
                </a:lnTo>
                <a:lnTo>
                  <a:pt x="1162379" y="959189"/>
                </a:lnTo>
                <a:lnTo>
                  <a:pt x="1186381" y="916971"/>
                </a:lnTo>
                <a:lnTo>
                  <a:pt x="1207134" y="872797"/>
                </a:lnTo>
                <a:lnTo>
                  <a:pt x="1224477" y="826829"/>
                </a:lnTo>
                <a:lnTo>
                  <a:pt x="1238247" y="779229"/>
                </a:lnTo>
                <a:lnTo>
                  <a:pt x="1248283" y="730158"/>
                </a:lnTo>
                <a:lnTo>
                  <a:pt x="1254423" y="679779"/>
                </a:lnTo>
                <a:lnTo>
                  <a:pt x="1256506" y="628253"/>
                </a:lnTo>
                <a:lnTo>
                  <a:pt x="1254423" y="576726"/>
                </a:lnTo>
                <a:lnTo>
                  <a:pt x="1248283" y="526347"/>
                </a:lnTo>
                <a:lnTo>
                  <a:pt x="1238247" y="477276"/>
                </a:lnTo>
                <a:lnTo>
                  <a:pt x="1224477" y="429676"/>
                </a:lnTo>
                <a:lnTo>
                  <a:pt x="1207134" y="383709"/>
                </a:lnTo>
                <a:lnTo>
                  <a:pt x="1186381" y="339535"/>
                </a:lnTo>
                <a:lnTo>
                  <a:pt x="1162379" y="297316"/>
                </a:lnTo>
                <a:lnTo>
                  <a:pt x="1135289" y="257215"/>
                </a:lnTo>
                <a:lnTo>
                  <a:pt x="1105274" y="219393"/>
                </a:lnTo>
                <a:lnTo>
                  <a:pt x="1072494" y="184011"/>
                </a:lnTo>
                <a:lnTo>
                  <a:pt x="1037113" y="151232"/>
                </a:lnTo>
                <a:lnTo>
                  <a:pt x="999290" y="121216"/>
                </a:lnTo>
                <a:lnTo>
                  <a:pt x="959189" y="94126"/>
                </a:lnTo>
                <a:lnTo>
                  <a:pt x="916971" y="70124"/>
                </a:lnTo>
                <a:lnTo>
                  <a:pt x="872797" y="49371"/>
                </a:lnTo>
                <a:lnTo>
                  <a:pt x="826829" y="32028"/>
                </a:lnTo>
                <a:lnTo>
                  <a:pt x="779229" y="18258"/>
                </a:lnTo>
                <a:lnTo>
                  <a:pt x="730158" y="8222"/>
                </a:lnTo>
                <a:lnTo>
                  <a:pt x="679779" y="2082"/>
                </a:lnTo>
                <a:lnTo>
                  <a:pt x="628253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4" name="Freeform 11"/>
          <p:cNvSpPr>
            <a:spLocks noChangeArrowheads="1"/>
          </p:cNvSpPr>
          <p:nvPr userDrawn="1"/>
        </p:nvSpPr>
        <p:spPr bwMode="auto">
          <a:xfrm>
            <a:off x="13391542" y="8395367"/>
            <a:ext cx="497600" cy="501880"/>
          </a:xfrm>
          <a:custGeom>
            <a:avLst/>
            <a:gdLst>
              <a:gd name="T0" fmla="*/ 462 w 531"/>
              <a:gd name="T1" fmla="*/ 0 h 532"/>
              <a:gd name="T2" fmla="*/ 68 w 531"/>
              <a:gd name="T3" fmla="*/ 0 h 532"/>
              <a:gd name="T4" fmla="*/ 20 w 531"/>
              <a:gd name="T5" fmla="*/ 20 h 532"/>
              <a:gd name="T6" fmla="*/ 0 w 531"/>
              <a:gd name="T7" fmla="*/ 68 h 532"/>
              <a:gd name="T8" fmla="*/ 0 w 531"/>
              <a:gd name="T9" fmla="*/ 463 h 532"/>
              <a:gd name="T10" fmla="*/ 20 w 531"/>
              <a:gd name="T11" fmla="*/ 511 h 532"/>
              <a:gd name="T12" fmla="*/ 68 w 531"/>
              <a:gd name="T13" fmla="*/ 531 h 532"/>
              <a:gd name="T14" fmla="*/ 462 w 531"/>
              <a:gd name="T15" fmla="*/ 531 h 532"/>
              <a:gd name="T16" fmla="*/ 510 w 531"/>
              <a:gd name="T17" fmla="*/ 511 h 532"/>
              <a:gd name="T18" fmla="*/ 530 w 531"/>
              <a:gd name="T19" fmla="*/ 463 h 532"/>
              <a:gd name="T20" fmla="*/ 530 w 531"/>
              <a:gd name="T21" fmla="*/ 68 h 532"/>
              <a:gd name="T22" fmla="*/ 510 w 531"/>
              <a:gd name="T23" fmla="*/ 20 h 532"/>
              <a:gd name="T24" fmla="*/ 462 w 531"/>
              <a:gd name="T25" fmla="*/ 0 h 532"/>
              <a:gd name="T26" fmla="*/ 446 w 531"/>
              <a:gd name="T27" fmla="*/ 164 h 532"/>
              <a:gd name="T28" fmla="*/ 386 w 531"/>
              <a:gd name="T29" fmla="*/ 164 h 532"/>
              <a:gd name="T30" fmla="*/ 369 w 531"/>
              <a:gd name="T31" fmla="*/ 157 h 532"/>
              <a:gd name="T32" fmla="*/ 362 w 531"/>
              <a:gd name="T33" fmla="*/ 140 h 532"/>
              <a:gd name="T34" fmla="*/ 362 w 531"/>
              <a:gd name="T35" fmla="*/ 83 h 532"/>
              <a:gd name="T36" fmla="*/ 369 w 531"/>
              <a:gd name="T37" fmla="*/ 66 h 532"/>
              <a:gd name="T38" fmla="*/ 386 w 531"/>
              <a:gd name="T39" fmla="*/ 59 h 532"/>
              <a:gd name="T40" fmla="*/ 446 w 531"/>
              <a:gd name="T41" fmla="*/ 59 h 532"/>
              <a:gd name="T42" fmla="*/ 463 w 531"/>
              <a:gd name="T43" fmla="*/ 66 h 532"/>
              <a:gd name="T44" fmla="*/ 470 w 531"/>
              <a:gd name="T45" fmla="*/ 83 h 532"/>
              <a:gd name="T46" fmla="*/ 470 w 531"/>
              <a:gd name="T47" fmla="*/ 140 h 532"/>
              <a:gd name="T48" fmla="*/ 463 w 531"/>
              <a:gd name="T49" fmla="*/ 157 h 532"/>
              <a:gd name="T50" fmla="*/ 446 w 531"/>
              <a:gd name="T51" fmla="*/ 164 h 532"/>
              <a:gd name="T52" fmla="*/ 190 w 531"/>
              <a:gd name="T53" fmla="*/ 338 h 532"/>
              <a:gd name="T54" fmla="*/ 159 w 531"/>
              <a:gd name="T55" fmla="*/ 265 h 532"/>
              <a:gd name="T56" fmla="*/ 190 w 531"/>
              <a:gd name="T57" fmla="*/ 191 h 532"/>
              <a:gd name="T58" fmla="*/ 265 w 531"/>
              <a:gd name="T59" fmla="*/ 161 h 532"/>
              <a:gd name="T60" fmla="*/ 341 w 531"/>
              <a:gd name="T61" fmla="*/ 191 h 532"/>
              <a:gd name="T62" fmla="*/ 372 w 531"/>
              <a:gd name="T63" fmla="*/ 265 h 532"/>
              <a:gd name="T64" fmla="*/ 341 w 531"/>
              <a:gd name="T65" fmla="*/ 338 h 532"/>
              <a:gd name="T66" fmla="*/ 265 w 531"/>
              <a:gd name="T67" fmla="*/ 368 h 532"/>
              <a:gd name="T68" fmla="*/ 190 w 531"/>
              <a:gd name="T69" fmla="*/ 338 h 532"/>
              <a:gd name="T70" fmla="*/ 449 w 531"/>
              <a:gd name="T71" fmla="*/ 470 h 532"/>
              <a:gd name="T72" fmla="*/ 80 w 531"/>
              <a:gd name="T73" fmla="*/ 470 h 532"/>
              <a:gd name="T74" fmla="*/ 65 w 531"/>
              <a:gd name="T75" fmla="*/ 464 h 532"/>
              <a:gd name="T76" fmla="*/ 59 w 531"/>
              <a:gd name="T77" fmla="*/ 449 h 532"/>
              <a:gd name="T78" fmla="*/ 59 w 531"/>
              <a:gd name="T79" fmla="*/ 225 h 532"/>
              <a:gd name="T80" fmla="*/ 107 w 531"/>
              <a:gd name="T81" fmla="*/ 225 h 532"/>
              <a:gd name="T82" fmla="*/ 100 w 531"/>
              <a:gd name="T83" fmla="*/ 270 h 532"/>
              <a:gd name="T84" fmla="*/ 149 w 531"/>
              <a:gd name="T85" fmla="*/ 383 h 532"/>
              <a:gd name="T86" fmla="*/ 265 w 531"/>
              <a:gd name="T87" fmla="*/ 430 h 532"/>
              <a:gd name="T88" fmla="*/ 348 w 531"/>
              <a:gd name="T89" fmla="*/ 409 h 532"/>
              <a:gd name="T90" fmla="*/ 408 w 531"/>
              <a:gd name="T91" fmla="*/ 350 h 532"/>
              <a:gd name="T92" fmla="*/ 430 w 531"/>
              <a:gd name="T93" fmla="*/ 270 h 532"/>
              <a:gd name="T94" fmla="*/ 424 w 531"/>
              <a:gd name="T95" fmla="*/ 225 h 532"/>
              <a:gd name="T96" fmla="*/ 470 w 531"/>
              <a:gd name="T97" fmla="*/ 225 h 532"/>
              <a:gd name="T98" fmla="*/ 470 w 531"/>
              <a:gd name="T99" fmla="*/ 449 h 532"/>
              <a:gd name="T100" fmla="*/ 464 w 531"/>
              <a:gd name="T101" fmla="*/ 464 h 532"/>
              <a:gd name="T102" fmla="*/ 449 w 531"/>
              <a:gd name="T103" fmla="*/ 470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31" h="532">
                <a:moveTo>
                  <a:pt x="462" y="0"/>
                </a:moveTo>
                <a:lnTo>
                  <a:pt x="68" y="0"/>
                </a:lnTo>
                <a:cubicBezTo>
                  <a:pt x="49" y="0"/>
                  <a:pt x="33" y="7"/>
                  <a:pt x="20" y="20"/>
                </a:cubicBezTo>
                <a:cubicBezTo>
                  <a:pt x="6" y="34"/>
                  <a:pt x="0" y="50"/>
                  <a:pt x="0" y="68"/>
                </a:cubicBezTo>
                <a:lnTo>
                  <a:pt x="0" y="463"/>
                </a:lnTo>
                <a:cubicBezTo>
                  <a:pt x="0" y="482"/>
                  <a:pt x="6" y="498"/>
                  <a:pt x="20" y="511"/>
                </a:cubicBezTo>
                <a:cubicBezTo>
                  <a:pt x="33" y="524"/>
                  <a:pt x="49" y="531"/>
                  <a:pt x="68" y="531"/>
                </a:cubicBezTo>
                <a:lnTo>
                  <a:pt x="462" y="531"/>
                </a:lnTo>
                <a:cubicBezTo>
                  <a:pt x="481" y="531"/>
                  <a:pt x="497" y="524"/>
                  <a:pt x="510" y="511"/>
                </a:cubicBezTo>
                <a:cubicBezTo>
                  <a:pt x="524" y="498"/>
                  <a:pt x="530" y="482"/>
                  <a:pt x="530" y="463"/>
                </a:cubicBezTo>
                <a:lnTo>
                  <a:pt x="530" y="68"/>
                </a:lnTo>
                <a:cubicBezTo>
                  <a:pt x="530" y="50"/>
                  <a:pt x="524" y="34"/>
                  <a:pt x="510" y="20"/>
                </a:cubicBezTo>
                <a:cubicBezTo>
                  <a:pt x="497" y="7"/>
                  <a:pt x="481" y="0"/>
                  <a:pt x="462" y="0"/>
                </a:cubicBezTo>
                <a:close/>
                <a:moveTo>
                  <a:pt x="446" y="164"/>
                </a:moveTo>
                <a:lnTo>
                  <a:pt x="386" y="164"/>
                </a:lnTo>
                <a:cubicBezTo>
                  <a:pt x="380" y="164"/>
                  <a:pt x="374" y="162"/>
                  <a:pt x="369" y="157"/>
                </a:cubicBezTo>
                <a:cubicBezTo>
                  <a:pt x="365" y="153"/>
                  <a:pt x="362" y="147"/>
                  <a:pt x="362" y="140"/>
                </a:cubicBezTo>
                <a:lnTo>
                  <a:pt x="362" y="83"/>
                </a:lnTo>
                <a:cubicBezTo>
                  <a:pt x="362" y="77"/>
                  <a:pt x="365" y="71"/>
                  <a:pt x="369" y="66"/>
                </a:cubicBezTo>
                <a:cubicBezTo>
                  <a:pt x="374" y="62"/>
                  <a:pt x="380" y="59"/>
                  <a:pt x="386" y="59"/>
                </a:cubicBezTo>
                <a:lnTo>
                  <a:pt x="446" y="59"/>
                </a:lnTo>
                <a:cubicBezTo>
                  <a:pt x="453" y="59"/>
                  <a:pt x="459" y="62"/>
                  <a:pt x="463" y="66"/>
                </a:cubicBezTo>
                <a:cubicBezTo>
                  <a:pt x="468" y="71"/>
                  <a:pt x="470" y="77"/>
                  <a:pt x="470" y="83"/>
                </a:cubicBezTo>
                <a:lnTo>
                  <a:pt x="470" y="140"/>
                </a:lnTo>
                <a:cubicBezTo>
                  <a:pt x="470" y="147"/>
                  <a:pt x="468" y="153"/>
                  <a:pt x="463" y="157"/>
                </a:cubicBezTo>
                <a:cubicBezTo>
                  <a:pt x="459" y="162"/>
                  <a:pt x="453" y="164"/>
                  <a:pt x="446" y="164"/>
                </a:cubicBezTo>
                <a:close/>
                <a:moveTo>
                  <a:pt x="190" y="338"/>
                </a:moveTo>
                <a:cubicBezTo>
                  <a:pt x="169" y="317"/>
                  <a:pt x="159" y="293"/>
                  <a:pt x="159" y="265"/>
                </a:cubicBezTo>
                <a:cubicBezTo>
                  <a:pt x="159" y="236"/>
                  <a:pt x="169" y="212"/>
                  <a:pt x="190" y="191"/>
                </a:cubicBezTo>
                <a:cubicBezTo>
                  <a:pt x="211" y="171"/>
                  <a:pt x="236" y="161"/>
                  <a:pt x="265" y="161"/>
                </a:cubicBezTo>
                <a:cubicBezTo>
                  <a:pt x="295" y="161"/>
                  <a:pt x="320" y="171"/>
                  <a:pt x="341" y="191"/>
                </a:cubicBezTo>
                <a:cubicBezTo>
                  <a:pt x="362" y="212"/>
                  <a:pt x="372" y="237"/>
                  <a:pt x="372" y="265"/>
                </a:cubicBezTo>
                <a:cubicBezTo>
                  <a:pt x="372" y="294"/>
                  <a:pt x="362" y="317"/>
                  <a:pt x="341" y="338"/>
                </a:cubicBezTo>
                <a:cubicBezTo>
                  <a:pt x="320" y="358"/>
                  <a:pt x="295" y="368"/>
                  <a:pt x="265" y="368"/>
                </a:cubicBezTo>
                <a:cubicBezTo>
                  <a:pt x="236" y="368"/>
                  <a:pt x="211" y="358"/>
                  <a:pt x="190" y="338"/>
                </a:cubicBezTo>
                <a:close/>
                <a:moveTo>
                  <a:pt x="449" y="470"/>
                </a:moveTo>
                <a:lnTo>
                  <a:pt x="80" y="470"/>
                </a:lnTo>
                <a:cubicBezTo>
                  <a:pt x="74" y="470"/>
                  <a:pt x="69" y="468"/>
                  <a:pt x="65" y="464"/>
                </a:cubicBezTo>
                <a:cubicBezTo>
                  <a:pt x="61" y="460"/>
                  <a:pt x="59" y="455"/>
                  <a:pt x="59" y="449"/>
                </a:cubicBezTo>
                <a:lnTo>
                  <a:pt x="59" y="225"/>
                </a:lnTo>
                <a:lnTo>
                  <a:pt x="107" y="225"/>
                </a:lnTo>
                <a:cubicBezTo>
                  <a:pt x="103" y="239"/>
                  <a:pt x="100" y="254"/>
                  <a:pt x="100" y="270"/>
                </a:cubicBezTo>
                <a:cubicBezTo>
                  <a:pt x="100" y="314"/>
                  <a:pt x="117" y="352"/>
                  <a:pt x="149" y="383"/>
                </a:cubicBezTo>
                <a:cubicBezTo>
                  <a:pt x="181" y="414"/>
                  <a:pt x="220" y="430"/>
                  <a:pt x="265" y="430"/>
                </a:cubicBezTo>
                <a:cubicBezTo>
                  <a:pt x="295" y="430"/>
                  <a:pt x="323" y="423"/>
                  <a:pt x="348" y="409"/>
                </a:cubicBezTo>
                <a:cubicBezTo>
                  <a:pt x="374" y="394"/>
                  <a:pt x="394" y="375"/>
                  <a:pt x="408" y="350"/>
                </a:cubicBezTo>
                <a:cubicBezTo>
                  <a:pt x="423" y="326"/>
                  <a:pt x="430" y="299"/>
                  <a:pt x="430" y="270"/>
                </a:cubicBezTo>
                <a:cubicBezTo>
                  <a:pt x="430" y="254"/>
                  <a:pt x="428" y="239"/>
                  <a:pt x="424" y="225"/>
                </a:cubicBezTo>
                <a:lnTo>
                  <a:pt x="470" y="225"/>
                </a:lnTo>
                <a:lnTo>
                  <a:pt x="470" y="449"/>
                </a:lnTo>
                <a:cubicBezTo>
                  <a:pt x="470" y="455"/>
                  <a:pt x="468" y="460"/>
                  <a:pt x="464" y="464"/>
                </a:cubicBezTo>
                <a:cubicBezTo>
                  <a:pt x="460" y="468"/>
                  <a:pt x="455" y="470"/>
                  <a:pt x="449" y="47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7" tIns="45724" rIns="91447" bIns="45724" anchor="ctr"/>
          <a:lstStyle/>
          <a:p>
            <a:endParaRPr lang="en-US" dirty="0"/>
          </a:p>
        </p:txBody>
      </p:sp>
      <p:sp>
        <p:nvSpPr>
          <p:cNvPr id="15" name="Freeform 12"/>
          <p:cNvSpPr>
            <a:spLocks noChangeArrowheads="1"/>
          </p:cNvSpPr>
          <p:nvPr userDrawn="1"/>
        </p:nvSpPr>
        <p:spPr bwMode="auto">
          <a:xfrm>
            <a:off x="13302198" y="6505380"/>
            <a:ext cx="576386" cy="551649"/>
          </a:xfrm>
          <a:custGeom>
            <a:avLst/>
            <a:gdLst>
              <a:gd name="T0" fmla="*/ 462 w 615"/>
              <a:gd name="T1" fmla="*/ 181 h 587"/>
              <a:gd name="T2" fmla="*/ 417 w 615"/>
              <a:gd name="T3" fmla="*/ 188 h 587"/>
              <a:gd name="T4" fmla="*/ 382 w 615"/>
              <a:gd name="T5" fmla="*/ 205 h 587"/>
              <a:gd name="T6" fmla="*/ 359 w 615"/>
              <a:gd name="T7" fmla="*/ 226 h 587"/>
              <a:gd name="T8" fmla="*/ 344 w 615"/>
              <a:gd name="T9" fmla="*/ 247 h 587"/>
              <a:gd name="T10" fmla="*/ 344 w 615"/>
              <a:gd name="T11" fmla="*/ 191 h 587"/>
              <a:gd name="T12" fmla="*/ 212 w 615"/>
              <a:gd name="T13" fmla="*/ 191 h 587"/>
              <a:gd name="T14" fmla="*/ 213 w 615"/>
              <a:gd name="T15" fmla="*/ 210 h 587"/>
              <a:gd name="T16" fmla="*/ 213 w 615"/>
              <a:gd name="T17" fmla="*/ 328 h 587"/>
              <a:gd name="T18" fmla="*/ 212 w 615"/>
              <a:gd name="T19" fmla="*/ 586 h 587"/>
              <a:gd name="T20" fmla="*/ 344 w 615"/>
              <a:gd name="T21" fmla="*/ 586 h 587"/>
              <a:gd name="T22" fmla="*/ 344 w 615"/>
              <a:gd name="T23" fmla="*/ 366 h 587"/>
              <a:gd name="T24" fmla="*/ 348 w 615"/>
              <a:gd name="T25" fmla="*/ 333 h 587"/>
              <a:gd name="T26" fmla="*/ 373 w 615"/>
              <a:gd name="T27" fmla="*/ 299 h 587"/>
              <a:gd name="T28" fmla="*/ 416 w 615"/>
              <a:gd name="T29" fmla="*/ 285 h 587"/>
              <a:gd name="T30" fmla="*/ 466 w 615"/>
              <a:gd name="T31" fmla="*/ 309 h 587"/>
              <a:gd name="T32" fmla="*/ 482 w 615"/>
              <a:gd name="T33" fmla="*/ 375 h 587"/>
              <a:gd name="T34" fmla="*/ 482 w 615"/>
              <a:gd name="T35" fmla="*/ 586 h 587"/>
              <a:gd name="T36" fmla="*/ 614 w 615"/>
              <a:gd name="T37" fmla="*/ 586 h 587"/>
              <a:gd name="T38" fmla="*/ 614 w 615"/>
              <a:gd name="T39" fmla="*/ 360 h 587"/>
              <a:gd name="T40" fmla="*/ 572 w 615"/>
              <a:gd name="T41" fmla="*/ 227 h 587"/>
              <a:gd name="T42" fmla="*/ 462 w 615"/>
              <a:gd name="T43" fmla="*/ 181 h 587"/>
              <a:gd name="T44" fmla="*/ 75 w 615"/>
              <a:gd name="T45" fmla="*/ 0 h 587"/>
              <a:gd name="T46" fmla="*/ 21 w 615"/>
              <a:gd name="T47" fmla="*/ 20 h 587"/>
              <a:gd name="T48" fmla="*/ 0 w 615"/>
              <a:gd name="T49" fmla="*/ 68 h 587"/>
              <a:gd name="T50" fmla="*/ 20 w 615"/>
              <a:gd name="T51" fmla="*/ 117 h 587"/>
              <a:gd name="T52" fmla="*/ 73 w 615"/>
              <a:gd name="T53" fmla="*/ 137 h 587"/>
              <a:gd name="T54" fmla="*/ 74 w 615"/>
              <a:gd name="T55" fmla="*/ 137 h 587"/>
              <a:gd name="T56" fmla="*/ 128 w 615"/>
              <a:gd name="T57" fmla="*/ 117 h 587"/>
              <a:gd name="T58" fmla="*/ 148 w 615"/>
              <a:gd name="T59" fmla="*/ 68 h 587"/>
              <a:gd name="T60" fmla="*/ 128 w 615"/>
              <a:gd name="T61" fmla="*/ 20 h 587"/>
              <a:gd name="T62" fmla="*/ 75 w 615"/>
              <a:gd name="T63" fmla="*/ 0 h 587"/>
              <a:gd name="T64" fmla="*/ 8 w 615"/>
              <a:gd name="T65" fmla="*/ 586 h 587"/>
              <a:gd name="T66" fmla="*/ 140 w 615"/>
              <a:gd name="T67" fmla="*/ 586 h 587"/>
              <a:gd name="T68" fmla="*/ 140 w 615"/>
              <a:gd name="T69" fmla="*/ 191 h 587"/>
              <a:gd name="T70" fmla="*/ 8 w 615"/>
              <a:gd name="T71" fmla="*/ 191 h 587"/>
              <a:gd name="T72" fmla="*/ 8 w 615"/>
              <a:gd name="T73" fmla="*/ 586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15" h="587">
                <a:moveTo>
                  <a:pt x="462" y="181"/>
                </a:moveTo>
                <a:cubicBezTo>
                  <a:pt x="446" y="181"/>
                  <a:pt x="430" y="184"/>
                  <a:pt x="417" y="188"/>
                </a:cubicBezTo>
                <a:cubicBezTo>
                  <a:pt x="403" y="192"/>
                  <a:pt x="391" y="198"/>
                  <a:pt x="382" y="205"/>
                </a:cubicBezTo>
                <a:cubicBezTo>
                  <a:pt x="372" y="212"/>
                  <a:pt x="365" y="219"/>
                  <a:pt x="359" y="226"/>
                </a:cubicBezTo>
                <a:cubicBezTo>
                  <a:pt x="354" y="232"/>
                  <a:pt x="349" y="239"/>
                  <a:pt x="344" y="247"/>
                </a:cubicBezTo>
                <a:lnTo>
                  <a:pt x="344" y="191"/>
                </a:lnTo>
                <a:lnTo>
                  <a:pt x="212" y="191"/>
                </a:lnTo>
                <a:lnTo>
                  <a:pt x="213" y="210"/>
                </a:lnTo>
                <a:cubicBezTo>
                  <a:pt x="213" y="223"/>
                  <a:pt x="213" y="262"/>
                  <a:pt x="213" y="328"/>
                </a:cubicBezTo>
                <a:cubicBezTo>
                  <a:pt x="213" y="394"/>
                  <a:pt x="213" y="480"/>
                  <a:pt x="212" y="586"/>
                </a:cubicBezTo>
                <a:lnTo>
                  <a:pt x="344" y="586"/>
                </a:lnTo>
                <a:lnTo>
                  <a:pt x="344" y="366"/>
                </a:lnTo>
                <a:cubicBezTo>
                  <a:pt x="344" y="352"/>
                  <a:pt x="345" y="341"/>
                  <a:pt x="348" y="333"/>
                </a:cubicBezTo>
                <a:cubicBezTo>
                  <a:pt x="354" y="320"/>
                  <a:pt x="362" y="308"/>
                  <a:pt x="373" y="299"/>
                </a:cubicBezTo>
                <a:cubicBezTo>
                  <a:pt x="385" y="290"/>
                  <a:pt x="399" y="285"/>
                  <a:pt x="416" y="285"/>
                </a:cubicBezTo>
                <a:cubicBezTo>
                  <a:pt x="439" y="285"/>
                  <a:pt x="455" y="293"/>
                  <a:pt x="466" y="309"/>
                </a:cubicBezTo>
                <a:cubicBezTo>
                  <a:pt x="477" y="325"/>
                  <a:pt x="482" y="347"/>
                  <a:pt x="482" y="375"/>
                </a:cubicBezTo>
                <a:lnTo>
                  <a:pt x="482" y="586"/>
                </a:lnTo>
                <a:lnTo>
                  <a:pt x="614" y="586"/>
                </a:lnTo>
                <a:lnTo>
                  <a:pt x="614" y="360"/>
                </a:lnTo>
                <a:cubicBezTo>
                  <a:pt x="614" y="301"/>
                  <a:pt x="600" y="257"/>
                  <a:pt x="572" y="227"/>
                </a:cubicBezTo>
                <a:cubicBezTo>
                  <a:pt x="544" y="197"/>
                  <a:pt x="508" y="181"/>
                  <a:pt x="462" y="181"/>
                </a:cubicBezTo>
                <a:close/>
                <a:moveTo>
                  <a:pt x="75" y="0"/>
                </a:moveTo>
                <a:cubicBezTo>
                  <a:pt x="53" y="0"/>
                  <a:pt x="35" y="7"/>
                  <a:pt x="21" y="20"/>
                </a:cubicBezTo>
                <a:cubicBezTo>
                  <a:pt x="7" y="32"/>
                  <a:pt x="0" y="49"/>
                  <a:pt x="0" y="68"/>
                </a:cubicBezTo>
                <a:cubicBezTo>
                  <a:pt x="0" y="88"/>
                  <a:pt x="7" y="104"/>
                  <a:pt x="20" y="117"/>
                </a:cubicBezTo>
                <a:cubicBezTo>
                  <a:pt x="34" y="130"/>
                  <a:pt x="51" y="137"/>
                  <a:pt x="73" y="137"/>
                </a:cubicBezTo>
                <a:lnTo>
                  <a:pt x="74" y="137"/>
                </a:lnTo>
                <a:cubicBezTo>
                  <a:pt x="96" y="137"/>
                  <a:pt x="114" y="130"/>
                  <a:pt x="128" y="117"/>
                </a:cubicBezTo>
                <a:cubicBezTo>
                  <a:pt x="142" y="104"/>
                  <a:pt x="148" y="88"/>
                  <a:pt x="148" y="68"/>
                </a:cubicBezTo>
                <a:cubicBezTo>
                  <a:pt x="148" y="49"/>
                  <a:pt x="141" y="32"/>
                  <a:pt x="128" y="20"/>
                </a:cubicBezTo>
                <a:cubicBezTo>
                  <a:pt x="114" y="7"/>
                  <a:pt x="97" y="0"/>
                  <a:pt x="75" y="0"/>
                </a:cubicBezTo>
                <a:close/>
                <a:moveTo>
                  <a:pt x="8" y="586"/>
                </a:moveTo>
                <a:lnTo>
                  <a:pt x="140" y="586"/>
                </a:lnTo>
                <a:lnTo>
                  <a:pt x="140" y="191"/>
                </a:lnTo>
                <a:lnTo>
                  <a:pt x="8" y="191"/>
                </a:lnTo>
                <a:lnTo>
                  <a:pt x="8" y="5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91447" tIns="45724" rIns="91447" bIns="45724" anchor="ctr"/>
          <a:lstStyle/>
          <a:p>
            <a:endParaRPr lang="en-US" dirty="0"/>
          </a:p>
        </p:txBody>
      </p:sp>
      <p:sp>
        <p:nvSpPr>
          <p:cNvPr id="17" name="object 16"/>
          <p:cNvSpPr/>
          <p:nvPr userDrawn="1"/>
        </p:nvSpPr>
        <p:spPr>
          <a:xfrm>
            <a:off x="19172" y="4142984"/>
            <a:ext cx="8369328" cy="7170331"/>
          </a:xfrm>
          <a:custGeom>
            <a:avLst/>
            <a:gdLst/>
            <a:ahLst/>
            <a:cxnLst/>
            <a:rect l="l" t="t" r="r" b="b"/>
            <a:pathLst>
              <a:path w="8368006" h="7167315">
                <a:moveTo>
                  <a:pt x="8368006" y="0"/>
                </a:moveTo>
                <a:lnTo>
                  <a:pt x="7190618" y="0"/>
                </a:lnTo>
                <a:lnTo>
                  <a:pt x="5" y="7167315"/>
                </a:lnTo>
                <a:lnTo>
                  <a:pt x="1177393" y="7167315"/>
                </a:lnTo>
                <a:lnTo>
                  <a:pt x="8368006" y="0"/>
                </a:lnTo>
              </a:path>
            </a:pathLst>
          </a:custGeom>
          <a:solidFill>
            <a:schemeClr val="accent1">
              <a:alpha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10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93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107275" cy="11320463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7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 userDrawn="1"/>
        </p:nvSpPr>
        <p:spPr>
          <a:xfrm>
            <a:off x="0" y="5646184"/>
            <a:ext cx="20107275" cy="5667131"/>
          </a:xfrm>
          <a:custGeom>
            <a:avLst/>
            <a:gdLst/>
            <a:ahLst/>
            <a:cxnLst/>
            <a:rect l="l" t="t" r="r" b="b"/>
            <a:pathLst>
              <a:path w="20104099" h="5664748">
                <a:moveTo>
                  <a:pt x="0" y="5664748"/>
                </a:moveTo>
                <a:lnTo>
                  <a:pt x="20104099" y="5664748"/>
                </a:lnTo>
                <a:lnTo>
                  <a:pt x="20104099" y="0"/>
                </a:lnTo>
                <a:lnTo>
                  <a:pt x="0" y="0"/>
                </a:lnTo>
                <a:lnTo>
                  <a:pt x="0" y="566474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910458" y="1467470"/>
            <a:ext cx="2286360" cy="2286962"/>
          </a:xfrm>
          <a:prstGeom prst="ellipse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6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5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602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/>
          <p:nvPr userDrawn="1"/>
        </p:nvSpPr>
        <p:spPr>
          <a:xfrm>
            <a:off x="0" y="4142979"/>
            <a:ext cx="20107275" cy="7177484"/>
          </a:xfrm>
          <a:custGeom>
            <a:avLst/>
            <a:gdLst/>
            <a:ahLst/>
            <a:cxnLst/>
            <a:rect l="l" t="t" r="r" b="b"/>
            <a:pathLst>
              <a:path w="20104099" h="7167321">
                <a:moveTo>
                  <a:pt x="0" y="7167321"/>
                </a:moveTo>
                <a:lnTo>
                  <a:pt x="20104099" y="7167321"/>
                </a:lnTo>
                <a:lnTo>
                  <a:pt x="20104099" y="0"/>
                </a:lnTo>
                <a:lnTo>
                  <a:pt x="0" y="0"/>
                </a:lnTo>
                <a:lnTo>
                  <a:pt x="0" y="716732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1476383" y="2054087"/>
            <a:ext cx="6453808" cy="7898296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8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94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670314" y="3511826"/>
            <a:ext cx="4115450" cy="644944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887379" y="3511826"/>
            <a:ext cx="4115450" cy="644944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104447" y="3511826"/>
            <a:ext cx="4115450" cy="644944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4321513" y="3511826"/>
            <a:ext cx="4115450" cy="6449448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10253069"/>
            <a:ext cx="20107275" cy="60423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8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669" y="10327458"/>
            <a:ext cx="1670912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150938" y="2584186"/>
            <a:ext cx="4115450" cy="575144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712555" y="2584186"/>
            <a:ext cx="4115450" cy="575144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263471" y="2584186"/>
            <a:ext cx="4115450" cy="575144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4798585" y="2584186"/>
            <a:ext cx="4115450" cy="5751444"/>
          </a:xfrm>
        </p:spPr>
        <p:txBody>
          <a:bodyPr vert="horz"/>
          <a:lstStyle/>
          <a:p>
            <a:endParaRPr lang="en-US" dirty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10109201"/>
            <a:ext cx="20107275" cy="74810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8" name="Picture 5" descr="Z:\eProduction-D1\#PRESENTATION\2016\Mobile marketing\lamoda_logo.t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7629" y="10289018"/>
            <a:ext cx="1532771" cy="36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949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0477" y="836033"/>
            <a:ext cx="18506326" cy="84601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36767" y="5404345"/>
            <a:ext cx="13433746" cy="474711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6474" y="10528031"/>
            <a:ext cx="6434328" cy="56602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364" y="10528031"/>
            <a:ext cx="4624673" cy="56602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12/25/2016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7241" y="10528031"/>
            <a:ext cx="4624673" cy="56602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61" r:id="rId3"/>
    <p:sldLayoutId id="2147483664" r:id="rId4"/>
    <p:sldLayoutId id="2147483663" r:id="rId5"/>
    <p:sldLayoutId id="2147483680" r:id="rId6"/>
    <p:sldLayoutId id="2147483677" r:id="rId7"/>
    <p:sldLayoutId id="2147483665" r:id="rId8"/>
    <p:sldLayoutId id="2147483679" r:id="rId9"/>
    <p:sldLayoutId id="2147483681" r:id="rId10"/>
    <p:sldLayoutId id="2147483666" r:id="rId11"/>
    <p:sldLayoutId id="2147483672" r:id="rId12"/>
    <p:sldLayoutId id="2147483674" r:id="rId13"/>
    <p:sldLayoutId id="2147483675" r:id="rId14"/>
    <p:sldLayoutId id="2147483676" r:id="rId15"/>
    <p:sldLayoutId id="2147483678" r:id="rId16"/>
    <p:sldLayoutId id="2147483667" r:id="rId17"/>
    <p:sldLayoutId id="2147483673" r:id="rId18"/>
    <p:sldLayoutId id="2147483668" r:id="rId19"/>
    <p:sldLayoutId id="2147483669" r:id="rId20"/>
    <p:sldLayoutId id="2147483670" r:id="rId2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natalia-sedova-zubkova-21150138?trk=hp-identity-nam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75991" cy="11426984"/>
          </a:xfrm>
          <a:prstGeom prst="rect">
            <a:avLst/>
          </a:prstGeom>
        </p:spPr>
      </p:pic>
      <p:sp>
        <p:nvSpPr>
          <p:cNvPr id="9" name="Rectangle 11"/>
          <p:cNvSpPr/>
          <p:nvPr/>
        </p:nvSpPr>
        <p:spPr>
          <a:xfrm>
            <a:off x="260904" y="4200789"/>
            <a:ext cx="10357339" cy="3416328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Как одна </a:t>
            </a: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большая </a:t>
            </a:r>
            <a:r>
              <a:rPr lang="ru-RU" sz="5400" b="1" kern="0" spc="1249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комания</a:t>
            </a: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 </a:t>
            </a: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жила</a:t>
            </a:r>
            <a:b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</a:b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БЕЗ аналитики</a:t>
            </a:r>
            <a:b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</a:b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и </a:t>
            </a:r>
            <a:r>
              <a:rPr lang="ru-RU" sz="5400" b="1" kern="0" spc="1249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занетужила</a:t>
            </a:r>
            <a:r>
              <a:rPr lang="ru-RU" sz="5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 С</a:t>
            </a:r>
            <a:endParaRPr lang="en-US" sz="5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4" name="Picture 6" descr="Z:\eProduction-D1\#PRESENTATION\2016\Mobile marketing\lamoda_logo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651" y="2021840"/>
            <a:ext cx="6907847" cy="163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1"/>
          <p:cNvSpPr/>
          <p:nvPr/>
        </p:nvSpPr>
        <p:spPr>
          <a:xfrm>
            <a:off x="421339" y="8288453"/>
            <a:ext cx="10036468" cy="1323447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000" kern="0" spc="220" dirty="0" smtClean="0">
                <a:solidFill>
                  <a:schemeClr val="accent4"/>
                </a:solidFill>
                <a:latin typeface="Raleway Medium"/>
              </a:rPr>
              <a:t>Несколько советов молодым руководителям (и не только)</a:t>
            </a:r>
            <a:endParaRPr lang="en-US" sz="4000" kern="0" spc="220" dirty="0">
              <a:solidFill>
                <a:schemeClr val="accent4"/>
              </a:solidFill>
              <a:latin typeface="Raleway Medium"/>
            </a:endParaRPr>
          </a:p>
        </p:txBody>
      </p:sp>
      <p:sp>
        <p:nvSpPr>
          <p:cNvPr id="16" name="Rectangle 11"/>
          <p:cNvSpPr/>
          <p:nvPr/>
        </p:nvSpPr>
        <p:spPr>
          <a:xfrm>
            <a:off x="1787573" y="9823819"/>
            <a:ext cx="7304006" cy="646339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accent4"/>
                </a:solidFill>
                <a:latin typeface="Raleway Medium"/>
              </a:rPr>
              <a:t>апрель 2017</a:t>
            </a:r>
            <a:endParaRPr lang="en-US" sz="3600" kern="0" spc="220" dirty="0">
              <a:solidFill>
                <a:schemeClr val="accent4"/>
              </a:solidFill>
              <a:latin typeface="Raleway Medium"/>
            </a:endParaRPr>
          </a:p>
        </p:txBody>
      </p:sp>
      <p:pic>
        <p:nvPicPr>
          <p:cNvPr id="1026" name="Picture 2" descr="D:\Lamoda\Analyst days\gmp3nmwt280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614" y="432174"/>
            <a:ext cx="3894682" cy="158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78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655984" y="459649"/>
            <a:ext cx="18665686" cy="1446558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Обязанности и </a:t>
            </a:r>
            <a:b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</a:br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зона ответственности аналитика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5" name="Freeform 9"/>
          <p:cNvSpPr>
            <a:spLocks noChangeArrowheads="1"/>
          </p:cNvSpPr>
          <p:nvPr/>
        </p:nvSpPr>
        <p:spPr bwMode="auto">
          <a:xfrm>
            <a:off x="9585941" y="8673504"/>
            <a:ext cx="714677" cy="714675"/>
          </a:xfrm>
          <a:custGeom>
            <a:avLst/>
            <a:gdLst>
              <a:gd name="T0" fmla="*/ 496 w 991"/>
              <a:gd name="T1" fmla="*/ 992 h 993"/>
              <a:gd name="T2" fmla="*/ 0 w 991"/>
              <a:gd name="T3" fmla="*/ 496 h 993"/>
              <a:gd name="T4" fmla="*/ 496 w 991"/>
              <a:gd name="T5" fmla="*/ 0 h 993"/>
              <a:gd name="T6" fmla="*/ 990 w 991"/>
              <a:gd name="T7" fmla="*/ 496 h 993"/>
              <a:gd name="T8" fmla="*/ 496 w 991"/>
              <a:gd name="T9" fmla="*/ 992 h 993"/>
              <a:gd name="T10" fmla="*/ 496 w 991"/>
              <a:gd name="T11" fmla="*/ 73 h 993"/>
              <a:gd name="T12" fmla="*/ 73 w 991"/>
              <a:gd name="T13" fmla="*/ 496 h 993"/>
              <a:gd name="T14" fmla="*/ 496 w 991"/>
              <a:gd name="T15" fmla="*/ 919 h 993"/>
              <a:gd name="T16" fmla="*/ 917 w 991"/>
              <a:gd name="T17" fmla="*/ 496 h 993"/>
              <a:gd name="T18" fmla="*/ 496 w 991"/>
              <a:gd name="T19" fmla="*/ 73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91" h="993">
                <a:moveTo>
                  <a:pt x="496" y="992"/>
                </a:moveTo>
                <a:cubicBezTo>
                  <a:pt x="222" y="992"/>
                  <a:pt x="0" y="770"/>
                  <a:pt x="0" y="496"/>
                </a:cubicBezTo>
                <a:cubicBezTo>
                  <a:pt x="0" y="223"/>
                  <a:pt x="222" y="0"/>
                  <a:pt x="496" y="0"/>
                </a:cubicBezTo>
                <a:cubicBezTo>
                  <a:pt x="769" y="0"/>
                  <a:pt x="990" y="223"/>
                  <a:pt x="990" y="496"/>
                </a:cubicBezTo>
                <a:cubicBezTo>
                  <a:pt x="990" y="770"/>
                  <a:pt x="768" y="992"/>
                  <a:pt x="496" y="992"/>
                </a:cubicBezTo>
                <a:close/>
                <a:moveTo>
                  <a:pt x="496" y="73"/>
                </a:moveTo>
                <a:cubicBezTo>
                  <a:pt x="262" y="73"/>
                  <a:pt x="73" y="263"/>
                  <a:pt x="73" y="496"/>
                </a:cubicBezTo>
                <a:cubicBezTo>
                  <a:pt x="73" y="729"/>
                  <a:pt x="262" y="919"/>
                  <a:pt x="496" y="919"/>
                </a:cubicBezTo>
                <a:cubicBezTo>
                  <a:pt x="728" y="919"/>
                  <a:pt x="917" y="729"/>
                  <a:pt x="917" y="496"/>
                </a:cubicBezTo>
                <a:cubicBezTo>
                  <a:pt x="917" y="263"/>
                  <a:pt x="728" y="73"/>
                  <a:pt x="496" y="73"/>
                </a:cubicBezTo>
                <a:close/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11"/>
          <p:cNvSpPr>
            <a:spLocks noChangeArrowheads="1"/>
          </p:cNvSpPr>
          <p:nvPr/>
        </p:nvSpPr>
        <p:spPr bwMode="auto">
          <a:xfrm>
            <a:off x="9585941" y="5979970"/>
            <a:ext cx="714677" cy="714675"/>
          </a:xfrm>
          <a:custGeom>
            <a:avLst/>
            <a:gdLst>
              <a:gd name="T0" fmla="*/ 496 w 991"/>
              <a:gd name="T1" fmla="*/ 992 h 993"/>
              <a:gd name="T2" fmla="*/ 0 w 991"/>
              <a:gd name="T3" fmla="*/ 496 h 993"/>
              <a:gd name="T4" fmla="*/ 496 w 991"/>
              <a:gd name="T5" fmla="*/ 0 h 993"/>
              <a:gd name="T6" fmla="*/ 990 w 991"/>
              <a:gd name="T7" fmla="*/ 496 h 993"/>
              <a:gd name="T8" fmla="*/ 496 w 991"/>
              <a:gd name="T9" fmla="*/ 992 h 993"/>
              <a:gd name="T10" fmla="*/ 496 w 991"/>
              <a:gd name="T11" fmla="*/ 73 h 993"/>
              <a:gd name="T12" fmla="*/ 73 w 991"/>
              <a:gd name="T13" fmla="*/ 496 h 993"/>
              <a:gd name="T14" fmla="*/ 496 w 991"/>
              <a:gd name="T15" fmla="*/ 919 h 993"/>
              <a:gd name="T16" fmla="*/ 917 w 991"/>
              <a:gd name="T17" fmla="*/ 496 h 993"/>
              <a:gd name="T18" fmla="*/ 496 w 991"/>
              <a:gd name="T19" fmla="*/ 73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91" h="993">
                <a:moveTo>
                  <a:pt x="496" y="992"/>
                </a:moveTo>
                <a:cubicBezTo>
                  <a:pt x="222" y="992"/>
                  <a:pt x="0" y="769"/>
                  <a:pt x="0" y="496"/>
                </a:cubicBezTo>
                <a:cubicBezTo>
                  <a:pt x="0" y="223"/>
                  <a:pt x="222" y="0"/>
                  <a:pt x="496" y="0"/>
                </a:cubicBezTo>
                <a:cubicBezTo>
                  <a:pt x="769" y="0"/>
                  <a:pt x="990" y="223"/>
                  <a:pt x="990" y="496"/>
                </a:cubicBezTo>
                <a:cubicBezTo>
                  <a:pt x="990" y="769"/>
                  <a:pt x="768" y="992"/>
                  <a:pt x="496" y="992"/>
                </a:cubicBezTo>
                <a:close/>
                <a:moveTo>
                  <a:pt x="496" y="73"/>
                </a:moveTo>
                <a:cubicBezTo>
                  <a:pt x="262" y="73"/>
                  <a:pt x="73" y="263"/>
                  <a:pt x="73" y="496"/>
                </a:cubicBezTo>
                <a:cubicBezTo>
                  <a:pt x="73" y="729"/>
                  <a:pt x="262" y="919"/>
                  <a:pt x="496" y="919"/>
                </a:cubicBezTo>
                <a:cubicBezTo>
                  <a:pt x="728" y="919"/>
                  <a:pt x="917" y="729"/>
                  <a:pt x="917" y="496"/>
                </a:cubicBezTo>
                <a:cubicBezTo>
                  <a:pt x="917" y="263"/>
                  <a:pt x="728" y="73"/>
                  <a:pt x="496" y="73"/>
                </a:cubicBezTo>
                <a:close/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Freeform 12"/>
          <p:cNvSpPr>
            <a:spLocks noChangeArrowheads="1"/>
          </p:cNvSpPr>
          <p:nvPr/>
        </p:nvSpPr>
        <p:spPr bwMode="auto">
          <a:xfrm>
            <a:off x="9585941" y="3286435"/>
            <a:ext cx="714677" cy="714675"/>
          </a:xfrm>
          <a:custGeom>
            <a:avLst/>
            <a:gdLst>
              <a:gd name="T0" fmla="*/ 496 w 991"/>
              <a:gd name="T1" fmla="*/ 992 h 993"/>
              <a:gd name="T2" fmla="*/ 0 w 991"/>
              <a:gd name="T3" fmla="*/ 496 h 993"/>
              <a:gd name="T4" fmla="*/ 496 w 991"/>
              <a:gd name="T5" fmla="*/ 0 h 993"/>
              <a:gd name="T6" fmla="*/ 990 w 991"/>
              <a:gd name="T7" fmla="*/ 496 h 993"/>
              <a:gd name="T8" fmla="*/ 496 w 991"/>
              <a:gd name="T9" fmla="*/ 992 h 993"/>
              <a:gd name="T10" fmla="*/ 496 w 991"/>
              <a:gd name="T11" fmla="*/ 73 h 993"/>
              <a:gd name="T12" fmla="*/ 73 w 991"/>
              <a:gd name="T13" fmla="*/ 496 h 993"/>
              <a:gd name="T14" fmla="*/ 496 w 991"/>
              <a:gd name="T15" fmla="*/ 919 h 993"/>
              <a:gd name="T16" fmla="*/ 917 w 991"/>
              <a:gd name="T17" fmla="*/ 496 h 993"/>
              <a:gd name="T18" fmla="*/ 496 w 991"/>
              <a:gd name="T19" fmla="*/ 73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91" h="993">
                <a:moveTo>
                  <a:pt x="496" y="992"/>
                </a:moveTo>
                <a:cubicBezTo>
                  <a:pt x="222" y="992"/>
                  <a:pt x="0" y="769"/>
                  <a:pt x="0" y="496"/>
                </a:cubicBezTo>
                <a:cubicBezTo>
                  <a:pt x="0" y="223"/>
                  <a:pt x="222" y="0"/>
                  <a:pt x="496" y="0"/>
                </a:cubicBezTo>
                <a:cubicBezTo>
                  <a:pt x="769" y="0"/>
                  <a:pt x="990" y="223"/>
                  <a:pt x="990" y="496"/>
                </a:cubicBezTo>
                <a:cubicBezTo>
                  <a:pt x="990" y="769"/>
                  <a:pt x="768" y="992"/>
                  <a:pt x="496" y="992"/>
                </a:cubicBezTo>
                <a:close/>
                <a:moveTo>
                  <a:pt x="496" y="73"/>
                </a:moveTo>
                <a:cubicBezTo>
                  <a:pt x="262" y="73"/>
                  <a:pt x="73" y="263"/>
                  <a:pt x="73" y="496"/>
                </a:cubicBezTo>
                <a:cubicBezTo>
                  <a:pt x="73" y="729"/>
                  <a:pt x="262" y="919"/>
                  <a:pt x="496" y="919"/>
                </a:cubicBezTo>
                <a:cubicBezTo>
                  <a:pt x="728" y="919"/>
                  <a:pt x="917" y="729"/>
                  <a:pt x="917" y="496"/>
                </a:cubicBezTo>
                <a:cubicBezTo>
                  <a:pt x="917" y="263"/>
                  <a:pt x="728" y="73"/>
                  <a:pt x="496" y="73"/>
                </a:cubicBezTo>
                <a:close/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object 13"/>
          <p:cNvSpPr txBox="1"/>
          <p:nvPr/>
        </p:nvSpPr>
        <p:spPr>
          <a:xfrm>
            <a:off x="10630958" y="8417372"/>
            <a:ext cx="8882995" cy="137882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buFont typeface="Arial" charset="0"/>
              <a:buChar char="•"/>
            </a:pP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документации.</a:t>
            </a:r>
          </a:p>
          <a:p>
            <a:pPr marL="469901" marR="12701" indent="-457200">
              <a:buFont typeface="Arial" charset="0"/>
              <a:buChar char="•"/>
            </a:pPr>
            <a:r>
              <a:rPr lang="ru-RU" sz="28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ануалы, инструкции администратора.</a:t>
            </a:r>
          </a:p>
          <a:p>
            <a:pPr marL="469901" marR="12701" indent="-457200">
              <a:buFont typeface="Arial" charset="0"/>
              <a:buChar char="•"/>
            </a:pPr>
            <a:r>
              <a:rPr lang="en-US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Release notes</a:t>
            </a: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52379" y="8662429"/>
            <a:ext cx="6732210" cy="7257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 algn="r"/>
            <a:r>
              <a:rPr lang="ru-RU" sz="3600" b="1" spc="-20" dirty="0" smtClean="0">
                <a:solidFill>
                  <a:srgbClr val="4D7CFE"/>
                </a:solidFill>
                <a:latin typeface="Source Sans Pro Semibold"/>
                <a:cs typeface="Source Sans Pro Semibold"/>
              </a:rPr>
              <a:t>Техническое писательство</a:t>
            </a:r>
            <a:endParaRPr sz="3600" dirty="0">
              <a:solidFill>
                <a:srgbClr val="4D7CFE"/>
              </a:solidFill>
              <a:latin typeface="Source Sans Pro Semibold"/>
              <a:cs typeface="Source Sans Pro Semi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0957" y="4898407"/>
            <a:ext cx="9028642" cy="282333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buFont typeface="Arial" charset="0"/>
              <a:buChar char="•"/>
            </a:pP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Написание </a:t>
            </a:r>
            <a:r>
              <a:rPr lang="en-US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-спецификации </a:t>
            </a:r>
            <a:b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(какие системы затронет, логика, интерфейсы, обмены между системами).</a:t>
            </a:r>
          </a:p>
          <a:p>
            <a:pPr marL="469901" marR="12701" indent="-457200">
              <a:buFont typeface="Arial" charset="0"/>
              <a:buChar char="•"/>
            </a:pP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проектировании.</a:t>
            </a:r>
          </a:p>
          <a:p>
            <a:pPr marL="469901" marR="12701" indent="-457200">
              <a:buFont typeface="Arial" charset="0"/>
              <a:buChar char="•"/>
            </a:pPr>
            <a:r>
              <a:rPr lang="ru-RU" sz="28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Постановка задач на разработку в </a:t>
            </a:r>
            <a:r>
              <a:rPr lang="en-US" sz="28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69901" marR="12701" indent="-457200">
              <a:buFont typeface="Arial" charset="0"/>
              <a:buChar char="•"/>
            </a:pPr>
            <a:r>
              <a:rPr lang="ru-RU" sz="2800" strike="sngStrike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Архитектурные решения.</a:t>
            </a:r>
          </a:p>
          <a:p>
            <a:pPr marL="469901" marR="12701" indent="-457200">
              <a:buFont typeface="Arial" charset="0"/>
              <a:buChar char="•"/>
            </a:pPr>
            <a:endParaRPr lang="ru-RU" sz="2800" dirty="0" smtClean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1" marR="12701"/>
            <a:endParaRPr sz="2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2"/>
          <p:cNvSpPr txBox="1"/>
          <p:nvPr/>
        </p:nvSpPr>
        <p:spPr>
          <a:xfrm>
            <a:off x="3717236" y="5979970"/>
            <a:ext cx="5367353" cy="66020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 algn="r"/>
            <a:r>
              <a:rPr lang="ru-RU" sz="3600" b="1" spc="-20" dirty="0" smtClean="0">
                <a:solidFill>
                  <a:srgbClr val="4D7CFE"/>
                </a:solidFill>
                <a:latin typeface="Source Sans Pro Semibold"/>
                <a:cs typeface="Source Sans Pro Semibold"/>
              </a:rPr>
              <a:t>Системный анализ</a:t>
            </a:r>
            <a:endParaRPr sz="3600" dirty="0">
              <a:solidFill>
                <a:srgbClr val="4D7CFE"/>
              </a:solidFill>
              <a:latin typeface="Source Sans Pro Semibold"/>
              <a:cs typeface="Source Sans Pro Semibold"/>
            </a:endParaRPr>
          </a:p>
        </p:txBody>
      </p:sp>
      <p:sp>
        <p:nvSpPr>
          <p:cNvPr id="15" name="object 13"/>
          <p:cNvSpPr txBox="1"/>
          <p:nvPr/>
        </p:nvSpPr>
        <p:spPr>
          <a:xfrm>
            <a:off x="10630958" y="3192091"/>
            <a:ext cx="5164709" cy="11890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1" marR="12701" indent="-342900">
              <a:buFont typeface="Arial" charset="0"/>
              <a:buChar char="•"/>
            </a:pP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бизнес-процессов.</a:t>
            </a:r>
          </a:p>
          <a:p>
            <a:pPr marL="355601" marR="12701" indent="-342900">
              <a:buFont typeface="Arial" charset="0"/>
              <a:buChar char="•"/>
            </a:pP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разработке </a:t>
            </a:r>
            <a:r>
              <a:rPr lang="en-US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BRD</a:t>
            </a:r>
            <a:r>
              <a:rPr lang="ru-RU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2"/>
          <p:cNvSpPr txBox="1"/>
          <p:nvPr/>
        </p:nvSpPr>
        <p:spPr>
          <a:xfrm>
            <a:off x="4622854" y="3286435"/>
            <a:ext cx="4486049" cy="5522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 algn="r"/>
            <a:r>
              <a:rPr lang="ru-RU" sz="3600" b="1" spc="-20" dirty="0" smtClean="0">
                <a:solidFill>
                  <a:srgbClr val="4D7CFE"/>
                </a:solidFill>
                <a:latin typeface="Source Sans Pro Semibold"/>
                <a:cs typeface="Source Sans Pro Semibold"/>
              </a:rPr>
              <a:t>Бизнес-аналитика</a:t>
            </a:r>
            <a:endParaRPr sz="3600" dirty="0">
              <a:solidFill>
                <a:srgbClr val="4D7CFE"/>
              </a:solidFill>
              <a:latin typeface="Source Sans Pro Semibold"/>
              <a:cs typeface="Source Sans Pro Semibold"/>
            </a:endParaRPr>
          </a:p>
        </p:txBody>
      </p:sp>
      <p:sp>
        <p:nvSpPr>
          <p:cNvPr id="17" name="Freeform 8"/>
          <p:cNvSpPr>
            <a:spLocks noChangeArrowheads="1"/>
          </p:cNvSpPr>
          <p:nvPr/>
        </p:nvSpPr>
        <p:spPr bwMode="auto">
          <a:xfrm>
            <a:off x="9916281" y="6669234"/>
            <a:ext cx="53997" cy="2029681"/>
          </a:xfrm>
          <a:custGeom>
            <a:avLst/>
            <a:gdLst>
              <a:gd name="T0" fmla="*/ 37 w 73"/>
              <a:gd name="T1" fmla="*/ 2819 h 2820"/>
              <a:gd name="T2" fmla="*/ 0 w 73"/>
              <a:gd name="T3" fmla="*/ 2819 h 2820"/>
              <a:gd name="T4" fmla="*/ 0 w 73"/>
              <a:gd name="T5" fmla="*/ 0 h 2820"/>
              <a:gd name="T6" fmla="*/ 72 w 73"/>
              <a:gd name="T7" fmla="*/ 0 h 2820"/>
              <a:gd name="T8" fmla="*/ 72 w 73"/>
              <a:gd name="T9" fmla="*/ 2819 h 2820"/>
              <a:gd name="T10" fmla="*/ 37 w 73"/>
              <a:gd name="T11" fmla="*/ 2819 h 2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20">
                <a:moveTo>
                  <a:pt x="37" y="2819"/>
                </a:moveTo>
                <a:lnTo>
                  <a:pt x="0" y="2819"/>
                </a:lnTo>
                <a:lnTo>
                  <a:pt x="0" y="0"/>
                </a:lnTo>
                <a:lnTo>
                  <a:pt x="72" y="0"/>
                </a:lnTo>
                <a:lnTo>
                  <a:pt x="72" y="2819"/>
                </a:lnTo>
                <a:lnTo>
                  <a:pt x="37" y="2819"/>
                </a:lnTo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Freeform 10"/>
          <p:cNvSpPr>
            <a:spLocks noChangeArrowheads="1"/>
          </p:cNvSpPr>
          <p:nvPr/>
        </p:nvSpPr>
        <p:spPr bwMode="auto">
          <a:xfrm>
            <a:off x="9916281" y="3972524"/>
            <a:ext cx="53997" cy="2032856"/>
          </a:xfrm>
          <a:custGeom>
            <a:avLst/>
            <a:gdLst>
              <a:gd name="T0" fmla="*/ 37 w 73"/>
              <a:gd name="T1" fmla="*/ 2822 h 2823"/>
              <a:gd name="T2" fmla="*/ 0 w 73"/>
              <a:gd name="T3" fmla="*/ 2822 h 2823"/>
              <a:gd name="T4" fmla="*/ 0 w 73"/>
              <a:gd name="T5" fmla="*/ 0 h 2823"/>
              <a:gd name="T6" fmla="*/ 72 w 73"/>
              <a:gd name="T7" fmla="*/ 0 h 2823"/>
              <a:gd name="T8" fmla="*/ 72 w 73"/>
              <a:gd name="T9" fmla="*/ 2822 h 2823"/>
              <a:gd name="T10" fmla="*/ 37 w 73"/>
              <a:gd name="T11" fmla="*/ 2822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23">
                <a:moveTo>
                  <a:pt x="37" y="2822"/>
                </a:moveTo>
                <a:lnTo>
                  <a:pt x="0" y="2822"/>
                </a:lnTo>
                <a:lnTo>
                  <a:pt x="0" y="0"/>
                </a:lnTo>
                <a:lnTo>
                  <a:pt x="72" y="0"/>
                </a:lnTo>
                <a:lnTo>
                  <a:pt x="72" y="2822"/>
                </a:lnTo>
                <a:lnTo>
                  <a:pt x="37" y="2822"/>
                </a:lnTo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13"/>
          <p:cNvSpPr>
            <a:spLocks noChangeArrowheads="1"/>
          </p:cNvSpPr>
          <p:nvPr/>
        </p:nvSpPr>
        <p:spPr bwMode="auto">
          <a:xfrm>
            <a:off x="9916281" y="2117543"/>
            <a:ext cx="53997" cy="1194303"/>
          </a:xfrm>
          <a:custGeom>
            <a:avLst/>
            <a:gdLst>
              <a:gd name="T0" fmla="*/ 37 w 73"/>
              <a:gd name="T1" fmla="*/ 1657 h 1658"/>
              <a:gd name="T2" fmla="*/ 0 w 73"/>
              <a:gd name="T3" fmla="*/ 1657 h 1658"/>
              <a:gd name="T4" fmla="*/ 0 w 73"/>
              <a:gd name="T5" fmla="*/ 0 h 1658"/>
              <a:gd name="T6" fmla="*/ 72 w 73"/>
              <a:gd name="T7" fmla="*/ 0 h 1658"/>
              <a:gd name="T8" fmla="*/ 72 w 73"/>
              <a:gd name="T9" fmla="*/ 1657 h 1658"/>
              <a:gd name="T10" fmla="*/ 37 w 73"/>
              <a:gd name="T11" fmla="*/ 1657 h 1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1658">
                <a:moveTo>
                  <a:pt x="37" y="1657"/>
                </a:moveTo>
                <a:lnTo>
                  <a:pt x="0" y="1657"/>
                </a:lnTo>
                <a:lnTo>
                  <a:pt x="0" y="0"/>
                </a:lnTo>
                <a:lnTo>
                  <a:pt x="72" y="0"/>
                </a:lnTo>
                <a:lnTo>
                  <a:pt x="72" y="1657"/>
                </a:lnTo>
                <a:lnTo>
                  <a:pt x="37" y="1657"/>
                </a:lnTo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00" y="2988979"/>
            <a:ext cx="4039152" cy="4039152"/>
          </a:xfrm>
          <a:prstGeom prst="rect">
            <a:avLst/>
          </a:prstGeom>
        </p:spPr>
      </p:pic>
      <p:pic>
        <p:nvPicPr>
          <p:cNvPr id="21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77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3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/>
      <p:bldP spid="12" grpId="0"/>
      <p:bldP spid="13" grpId="0"/>
      <p:bldP spid="14" grpId="0"/>
      <p:bldP spid="15" grpId="0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bg2">
                    <a:lumMod val="10000"/>
                  </a:schemeClr>
                </a:solidFill>
                <a:latin typeface="Raleway"/>
                <a:cs typeface="Raleway"/>
              </a:rPr>
              <a:t>Как всё устроено</a:t>
            </a:r>
            <a:endParaRPr lang="en-US" sz="4400" b="1" kern="0" spc="1249" dirty="0">
              <a:solidFill>
                <a:schemeClr val="bg2">
                  <a:lumMod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4" name="object 8"/>
          <p:cNvSpPr/>
          <p:nvPr/>
        </p:nvSpPr>
        <p:spPr>
          <a:xfrm>
            <a:off x="0" y="7012091"/>
            <a:ext cx="20107275" cy="45737"/>
          </a:xfrm>
          <a:custGeom>
            <a:avLst/>
            <a:gdLst/>
            <a:ahLst/>
            <a:cxnLst/>
            <a:rect l="l" t="t" r="r" b="b"/>
            <a:pathLst>
              <a:path w="1670106">
                <a:moveTo>
                  <a:pt x="0" y="0"/>
                </a:moveTo>
                <a:lnTo>
                  <a:pt x="1670106" y="0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object 9"/>
          <p:cNvSpPr/>
          <p:nvPr/>
        </p:nvSpPr>
        <p:spPr>
          <a:xfrm>
            <a:off x="7021777" y="5985511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565406" y="0"/>
                </a:moveTo>
                <a:lnTo>
                  <a:pt x="0" y="0"/>
                </a:lnTo>
                <a:lnTo>
                  <a:pt x="0" y="565406"/>
                </a:lnTo>
                <a:lnTo>
                  <a:pt x="565406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6" name="object 10"/>
          <p:cNvSpPr/>
          <p:nvPr/>
        </p:nvSpPr>
        <p:spPr>
          <a:xfrm>
            <a:off x="761204" y="5985511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565406" y="0"/>
                </a:moveTo>
                <a:lnTo>
                  <a:pt x="0" y="0"/>
                </a:lnTo>
                <a:lnTo>
                  <a:pt x="0" y="565406"/>
                </a:lnTo>
                <a:lnTo>
                  <a:pt x="565406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8" name="object 12"/>
          <p:cNvSpPr/>
          <p:nvPr/>
        </p:nvSpPr>
        <p:spPr>
          <a:xfrm>
            <a:off x="3543612" y="7441575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0" y="0"/>
                </a:moveTo>
                <a:lnTo>
                  <a:pt x="0" y="565406"/>
                </a:lnTo>
                <a:lnTo>
                  <a:pt x="565406" y="56540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9" name="object 13"/>
          <p:cNvSpPr/>
          <p:nvPr/>
        </p:nvSpPr>
        <p:spPr>
          <a:xfrm>
            <a:off x="10167227" y="7438347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0" y="0"/>
                </a:moveTo>
                <a:lnTo>
                  <a:pt x="0" y="565406"/>
                </a:lnTo>
                <a:lnTo>
                  <a:pt x="565406" y="56540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0" name="object 14"/>
          <p:cNvSpPr/>
          <p:nvPr/>
        </p:nvSpPr>
        <p:spPr>
          <a:xfrm>
            <a:off x="3543610" y="8007219"/>
            <a:ext cx="3751707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1" name="object 17"/>
          <p:cNvSpPr/>
          <p:nvPr/>
        </p:nvSpPr>
        <p:spPr>
          <a:xfrm>
            <a:off x="7021782" y="5294140"/>
            <a:ext cx="3553462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2" name="object 19"/>
          <p:cNvSpPr/>
          <p:nvPr/>
        </p:nvSpPr>
        <p:spPr>
          <a:xfrm>
            <a:off x="761206" y="5294140"/>
            <a:ext cx="3842339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3" name="object 20"/>
          <p:cNvSpPr txBox="1"/>
          <p:nvPr/>
        </p:nvSpPr>
        <p:spPr>
          <a:xfrm>
            <a:off x="1163750" y="5274094"/>
            <a:ext cx="3439800" cy="641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dirty="0" smtClean="0">
                <a:solidFill>
                  <a:schemeClr val="bg2"/>
                </a:solidFill>
                <a:latin typeface="Source Sans Pro"/>
                <a:cs typeface="Source Sans Pro"/>
              </a:rPr>
              <a:t>АНАЛИТИЧЕСКАЯ БОРДА В </a:t>
            </a:r>
            <a:r>
              <a:rPr lang="en-US" sz="2200" b="1" spc="401" dirty="0" smtClean="0">
                <a:solidFill>
                  <a:schemeClr val="bg2"/>
                </a:solidFill>
                <a:latin typeface="Source Sans Pro"/>
                <a:cs typeface="Source Sans Pro"/>
              </a:rPr>
              <a:t>JIRA</a:t>
            </a:r>
            <a:endParaRPr sz="2200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sp>
        <p:nvSpPr>
          <p:cNvPr id="14" name="object 22"/>
          <p:cNvSpPr/>
          <p:nvPr/>
        </p:nvSpPr>
        <p:spPr>
          <a:xfrm>
            <a:off x="10167230" y="8003991"/>
            <a:ext cx="3186208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5" name="object 25"/>
          <p:cNvSpPr/>
          <p:nvPr/>
        </p:nvSpPr>
        <p:spPr>
          <a:xfrm>
            <a:off x="782151" y="6750203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6" name="object 26"/>
          <p:cNvSpPr/>
          <p:nvPr/>
        </p:nvSpPr>
        <p:spPr>
          <a:xfrm>
            <a:off x="678137" y="7064515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7" name="object 27"/>
          <p:cNvSpPr/>
          <p:nvPr/>
        </p:nvSpPr>
        <p:spPr>
          <a:xfrm>
            <a:off x="3555833" y="6854956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28"/>
          <p:cNvSpPr/>
          <p:nvPr/>
        </p:nvSpPr>
        <p:spPr>
          <a:xfrm>
            <a:off x="3451817" y="6750256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9" name="object 29"/>
          <p:cNvSpPr/>
          <p:nvPr/>
        </p:nvSpPr>
        <p:spPr>
          <a:xfrm>
            <a:off x="7021098" y="6750203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0" name="object 30"/>
          <p:cNvSpPr/>
          <p:nvPr/>
        </p:nvSpPr>
        <p:spPr>
          <a:xfrm>
            <a:off x="6917085" y="7064515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1" name="object 31"/>
          <p:cNvSpPr/>
          <p:nvPr/>
        </p:nvSpPr>
        <p:spPr>
          <a:xfrm>
            <a:off x="10167230" y="6854956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2" name="object 32"/>
          <p:cNvSpPr/>
          <p:nvPr/>
        </p:nvSpPr>
        <p:spPr>
          <a:xfrm>
            <a:off x="10063217" y="6750256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0"/>
          <p:cNvSpPr txBox="1"/>
          <p:nvPr/>
        </p:nvSpPr>
        <p:spPr>
          <a:xfrm>
            <a:off x="7311164" y="5392476"/>
            <a:ext cx="2974697" cy="39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dirty="0" smtClean="0">
                <a:solidFill>
                  <a:schemeClr val="bg2"/>
                </a:solidFill>
                <a:latin typeface="Source Sans Pro"/>
                <a:cs typeface="Source Sans Pro"/>
              </a:rPr>
              <a:t>УЧЁТ ВРЕМЕНИ</a:t>
            </a:r>
            <a:endParaRPr sz="2200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sp>
        <p:nvSpPr>
          <p:cNvPr id="24" name="object 20"/>
          <p:cNvSpPr txBox="1"/>
          <p:nvPr/>
        </p:nvSpPr>
        <p:spPr>
          <a:xfrm>
            <a:off x="3918440" y="8009041"/>
            <a:ext cx="3376877" cy="66594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dirty="0" smtClean="0">
                <a:solidFill>
                  <a:schemeClr val="bg2"/>
                </a:solidFill>
                <a:latin typeface="Source Sans Pro"/>
                <a:cs typeface="Source Sans Pro"/>
              </a:rPr>
              <a:t>ШАБЛОН СПЕЦИФИКАЦИИ</a:t>
            </a:r>
            <a:endParaRPr sz="2200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sp>
        <p:nvSpPr>
          <p:cNvPr id="25" name="object 20"/>
          <p:cNvSpPr txBox="1"/>
          <p:nvPr/>
        </p:nvSpPr>
        <p:spPr>
          <a:xfrm>
            <a:off x="10449974" y="8147236"/>
            <a:ext cx="3024454" cy="48100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smtClean="0">
                <a:solidFill>
                  <a:schemeClr val="bg2"/>
                </a:solidFill>
                <a:latin typeface="Source Sans Pro"/>
                <a:cs typeface="Source Sans Pro"/>
              </a:rPr>
              <a:t>ОЦЕНКА ЗАДАЧ</a:t>
            </a:r>
            <a:endParaRPr sz="2200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sp>
        <p:nvSpPr>
          <p:cNvPr id="30" name="object 9"/>
          <p:cNvSpPr/>
          <p:nvPr/>
        </p:nvSpPr>
        <p:spPr>
          <a:xfrm>
            <a:off x="12993472" y="5964683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565406" y="0"/>
                </a:moveTo>
                <a:lnTo>
                  <a:pt x="0" y="0"/>
                </a:lnTo>
                <a:lnTo>
                  <a:pt x="0" y="565406"/>
                </a:lnTo>
                <a:lnTo>
                  <a:pt x="565406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1" name="object 17"/>
          <p:cNvSpPr/>
          <p:nvPr/>
        </p:nvSpPr>
        <p:spPr>
          <a:xfrm>
            <a:off x="12993476" y="5273312"/>
            <a:ext cx="3687051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2" name="object 29"/>
          <p:cNvSpPr/>
          <p:nvPr/>
        </p:nvSpPr>
        <p:spPr>
          <a:xfrm>
            <a:off x="12993055" y="6631039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3" name="object 30"/>
          <p:cNvSpPr/>
          <p:nvPr/>
        </p:nvSpPr>
        <p:spPr>
          <a:xfrm>
            <a:off x="12889042" y="6945351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4" name="object 31"/>
          <p:cNvSpPr/>
          <p:nvPr/>
        </p:nvSpPr>
        <p:spPr>
          <a:xfrm>
            <a:off x="16059670" y="6735792"/>
            <a:ext cx="0" cy="419012"/>
          </a:xfrm>
          <a:custGeom>
            <a:avLst/>
            <a:gdLst/>
            <a:ahLst/>
            <a:cxnLst/>
            <a:rect l="l" t="t" r="r" b="b"/>
            <a:pathLst>
              <a:path h="418835">
                <a:moveTo>
                  <a:pt x="0" y="0"/>
                </a:moveTo>
                <a:lnTo>
                  <a:pt x="0" y="418835"/>
                </a:lnTo>
              </a:path>
            </a:pathLst>
          </a:custGeom>
          <a:ln w="57150" cmpd="sng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5" name="object 32"/>
          <p:cNvSpPr/>
          <p:nvPr/>
        </p:nvSpPr>
        <p:spPr>
          <a:xfrm>
            <a:off x="15955657" y="6631092"/>
            <a:ext cx="208294" cy="209453"/>
          </a:xfrm>
          <a:custGeom>
            <a:avLst/>
            <a:gdLst/>
            <a:ahLst/>
            <a:cxnLst/>
            <a:rect l="l" t="t" r="r" b="b"/>
            <a:pathLst>
              <a:path w="208262" h="209365">
                <a:moveTo>
                  <a:pt x="107330" y="0"/>
                </a:moveTo>
                <a:lnTo>
                  <a:pt x="64152" y="8400"/>
                </a:lnTo>
                <a:lnTo>
                  <a:pt x="29640" y="31346"/>
                </a:lnTo>
                <a:lnTo>
                  <a:pt x="6969" y="65333"/>
                </a:lnTo>
                <a:lnTo>
                  <a:pt x="0" y="92397"/>
                </a:lnTo>
                <a:lnTo>
                  <a:pt x="737" y="108890"/>
                </a:lnTo>
                <a:lnTo>
                  <a:pt x="12940" y="152190"/>
                </a:lnTo>
                <a:lnTo>
                  <a:pt x="37708" y="184655"/>
                </a:lnTo>
                <a:lnTo>
                  <a:pt x="71927" y="204273"/>
                </a:lnTo>
                <a:lnTo>
                  <a:pt x="103997" y="209365"/>
                </a:lnTo>
                <a:lnTo>
                  <a:pt x="118612" y="208353"/>
                </a:lnTo>
                <a:lnTo>
                  <a:pt x="158197" y="194265"/>
                </a:lnTo>
                <a:lnTo>
                  <a:pt x="188537" y="166451"/>
                </a:lnTo>
                <a:lnTo>
                  <a:pt x="205959" y="128585"/>
                </a:lnTo>
                <a:lnTo>
                  <a:pt x="208262" y="114363"/>
                </a:lnTo>
                <a:lnTo>
                  <a:pt x="207443" y="98233"/>
                </a:lnTo>
                <a:lnTo>
                  <a:pt x="194796" y="55667"/>
                </a:lnTo>
                <a:lnTo>
                  <a:pt x="169371" y="23645"/>
                </a:lnTo>
                <a:lnTo>
                  <a:pt x="134381" y="4484"/>
                </a:lnTo>
                <a:lnTo>
                  <a:pt x="107330" y="0"/>
                </a:lnTo>
                <a:close/>
              </a:path>
            </a:pathLst>
          </a:custGeom>
          <a:solidFill>
            <a:srgbClr val="4D7C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0"/>
          <p:cNvSpPr txBox="1"/>
          <p:nvPr/>
        </p:nvSpPr>
        <p:spPr>
          <a:xfrm>
            <a:off x="13170330" y="5392476"/>
            <a:ext cx="3510198" cy="42148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dirty="0" smtClean="0">
                <a:solidFill>
                  <a:schemeClr val="bg2"/>
                </a:solidFill>
                <a:latin typeface="Source Sans Pro"/>
                <a:cs typeface="Source Sans Pro"/>
              </a:rPr>
              <a:t>ЛИЧНЫЕ ВСТРЕЧИ</a:t>
            </a:r>
            <a:endParaRPr sz="2200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16061984" y="7438347"/>
            <a:ext cx="565495" cy="565644"/>
          </a:xfrm>
          <a:custGeom>
            <a:avLst/>
            <a:gdLst/>
            <a:ahLst/>
            <a:cxnLst/>
            <a:rect l="l" t="t" r="r" b="b"/>
            <a:pathLst>
              <a:path w="565406" h="565406">
                <a:moveTo>
                  <a:pt x="0" y="0"/>
                </a:moveTo>
                <a:lnTo>
                  <a:pt x="0" y="565406"/>
                </a:lnTo>
                <a:lnTo>
                  <a:pt x="565406" y="56540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9" name="object 22"/>
          <p:cNvSpPr/>
          <p:nvPr/>
        </p:nvSpPr>
        <p:spPr>
          <a:xfrm>
            <a:off x="16061987" y="8003991"/>
            <a:ext cx="3637373" cy="691368"/>
          </a:xfrm>
          <a:custGeom>
            <a:avLst/>
            <a:gdLst/>
            <a:ahLst/>
            <a:cxnLst/>
            <a:rect l="l" t="t" r="r" b="b"/>
            <a:pathLst>
              <a:path w="3036556" h="691078">
                <a:moveTo>
                  <a:pt x="0" y="691078"/>
                </a:moveTo>
                <a:lnTo>
                  <a:pt x="3036556" y="691078"/>
                </a:lnTo>
                <a:lnTo>
                  <a:pt x="3036556" y="0"/>
                </a:lnTo>
                <a:lnTo>
                  <a:pt x="0" y="0"/>
                </a:lnTo>
                <a:lnTo>
                  <a:pt x="0" y="69107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40" name="object 20"/>
          <p:cNvSpPr txBox="1"/>
          <p:nvPr/>
        </p:nvSpPr>
        <p:spPr>
          <a:xfrm>
            <a:off x="16285096" y="8147236"/>
            <a:ext cx="3504131" cy="48100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/>
            <a:r>
              <a:rPr lang="ru-RU" sz="2200" b="1" spc="401" smtClean="0">
                <a:solidFill>
                  <a:schemeClr val="bg2"/>
                </a:solidFill>
                <a:latin typeface="Source Sans Pro"/>
                <a:cs typeface="Source Sans Pro"/>
              </a:rPr>
              <a:t>ВСТРЕЧИ ОТДЕЛА</a:t>
            </a:r>
            <a:endParaRPr sz="2200" b="1" spc="401" dirty="0">
              <a:solidFill>
                <a:schemeClr val="bg2"/>
              </a:solidFill>
              <a:latin typeface="Source Sans Pro"/>
              <a:cs typeface="Source Sans Pro"/>
            </a:endParaRPr>
          </a:p>
        </p:txBody>
      </p:sp>
      <p:pic>
        <p:nvPicPr>
          <p:cNvPr id="42" name="Изображение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78" y="-95767"/>
            <a:ext cx="4447667" cy="4447667"/>
          </a:xfrm>
          <a:prstGeom prst="rect">
            <a:avLst/>
          </a:prstGeom>
        </p:spPr>
      </p:pic>
      <p:pic>
        <p:nvPicPr>
          <p:cNvPr id="37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71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prism isContent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5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3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6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9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3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3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6" dur="3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0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8" grpId="0" animBg="1"/>
      <p:bldP spid="39" grpId="0" animBg="1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Как всё устроено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1173406" cy="42740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Зачем?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Как устроена?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Плюсы и минусы.</a:t>
            </a:r>
            <a:endParaRPr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Аналитическая </a:t>
            </a:r>
            <a:r>
              <a:rPr lang="ru-RU" sz="3600" kern="0" spc="220" dirty="0" err="1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борда</a:t>
            </a:r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 в </a:t>
            </a:r>
            <a:r>
              <a:rPr lang="en-US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JIRA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7171" name="Picture 3" descr="D:\Lamoda\Analyst days\4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0146" y="5007187"/>
            <a:ext cx="5533292" cy="553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04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Как всё устроено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1173406" cy="475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Summary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Process flow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Feature list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User stories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Data exchange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GUI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endParaRPr sz="33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Шаблон спецификации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9218" name="Picture 2" descr="D:\Lamoda\Analyst days\4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8406" y="5288540"/>
            <a:ext cx="5409712" cy="540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43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Как всё устроено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1173406" cy="475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6 часов в день. Нормально ли это?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30 часов в неделю. Возможно ли это?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Как оценить не оценимое?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endParaRPr lang="en-US" sz="36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endParaRPr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Учёт времени и оценка задач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10242" name="Picture 2" descr="D:\Lamoda\Analyst days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7692" y="5803167"/>
            <a:ext cx="5398844" cy="5398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6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Как всё устроено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1173406" cy="475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Раз в неделю.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Формат </a:t>
            </a:r>
            <a:r>
              <a:rPr lang="ru-RU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стендапа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И что-нибудь новенькое.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endParaRPr lang="en-US" sz="36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endParaRPr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Личные встречи и встречи отдела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8194" name="Picture 2" descr="D:\Lamoda\Analyst days\4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9784" y="4800600"/>
            <a:ext cx="5774926" cy="577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17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Цели и стратегия развития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10" name="object 3"/>
          <p:cNvSpPr txBox="1">
            <a:spLocks/>
          </p:cNvSpPr>
          <p:nvPr/>
        </p:nvSpPr>
        <p:spPr>
          <a:xfrm>
            <a:off x="1284362" y="3254850"/>
            <a:ext cx="13433746" cy="620567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Понимание проекта у всех членов команды.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Б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аза знаний (легко найти, актуальная и полная информация).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Отчуждение знаний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(отсутствие человека больше не тормозит проект, информация не уходит вместе с людьми).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Выявление зависимостей при внедрении изменений.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Более точная постановка задач разработчикам.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Улучшение </a:t>
            </a:r>
            <a:r>
              <a:rPr lang="ru-RU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внутрикомандного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 взаимодействия.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Наличие обучающих материалов. Обмен знаниями.</a:t>
            </a:r>
          </a:p>
          <a:p>
            <a:pPr marL="584201" marR="12701" indent="-571500">
              <a:lnSpc>
                <a:spcPts val="5020"/>
              </a:lnSpc>
              <a:buFont typeface="Arial" charset="0"/>
              <a:buChar char="•"/>
              <a:tabLst>
                <a:tab pos="4210350" algn="l"/>
              </a:tabLst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Повышение точности в планировании проектов.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1982" y="4024934"/>
            <a:ext cx="5178701" cy="5178701"/>
          </a:xfrm>
          <a:prstGeom prst="rect">
            <a:avLst/>
          </a:prstGeom>
        </p:spPr>
      </p:pic>
      <p:pic>
        <p:nvPicPr>
          <p:cNvPr id="5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Для отдела аналитики и на пользу компании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</p:spTree>
    <p:extLst>
      <p:ext uri="{BB962C8B-B14F-4D97-AF65-F5344CB8AC3E}">
        <p14:creationId xmlns:p14="http://schemas.microsoft.com/office/powerpoint/2010/main" val="6898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1682754" y="741003"/>
            <a:ext cx="16731885" cy="1446558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Несколько советов молодым </a:t>
            </a:r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руководителям (и не только)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10" name="object 3"/>
          <p:cNvSpPr txBox="1">
            <a:spLocks/>
          </p:cNvSpPr>
          <p:nvPr/>
        </p:nvSpPr>
        <p:spPr>
          <a:xfrm>
            <a:off x="1309484" y="3333981"/>
            <a:ext cx="17478424" cy="57660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Лучше там, где ты есть.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Разнообразие задач.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Слышать каждого и главное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не передержать.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Все хотят расти.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Шаблон – это хорошо, но всегда должно быть пространство для творчества.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Хочется чего-то нового.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Иногда лучше вырастить самому, чем взять готового специалиста.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Поведать о себе остальному миру.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Встречи, встречи, ещё больше встреч.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Сила тимбилдинга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5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Lamoda\Analyst days\3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9785" y="5547569"/>
            <a:ext cx="5700346" cy="570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27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/>
          <p:nvPr/>
        </p:nvSpPr>
        <p:spPr>
          <a:xfrm>
            <a:off x="141890" y="2985113"/>
            <a:ext cx="20107275" cy="1108464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6600" spc="2800" dirty="0" smtClean="0">
                <a:solidFill>
                  <a:schemeClr val="bg2">
                    <a:lumMod val="10000"/>
                  </a:schemeClr>
                </a:solidFill>
                <a:latin typeface="Raleway Medium"/>
                <a:cs typeface="Raleway Medium"/>
              </a:rPr>
              <a:t>ВАШИ ВОПРОСЫ</a:t>
            </a:r>
            <a:endParaRPr lang="en-US" sz="6600" spc="2800" dirty="0">
              <a:solidFill>
                <a:schemeClr val="bg2">
                  <a:lumMod val="10000"/>
                </a:schemeClr>
              </a:solidFill>
              <a:latin typeface="Raleway Medium"/>
              <a:cs typeface="Raleway Medium"/>
            </a:endParaRPr>
          </a:p>
        </p:txBody>
      </p:sp>
      <p:pic>
        <p:nvPicPr>
          <p:cNvPr id="5122" name="Picture 2" descr="D:\Lamoda\Analyst days\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717" y="4424565"/>
            <a:ext cx="5345620" cy="534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65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/>
          <p:nvPr/>
        </p:nvSpPr>
        <p:spPr>
          <a:xfrm>
            <a:off x="-10511" y="3612643"/>
            <a:ext cx="20107275" cy="1108464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6600" spc="2800" dirty="0" smtClean="0">
                <a:solidFill>
                  <a:schemeClr val="bg2">
                    <a:lumMod val="10000"/>
                  </a:schemeClr>
                </a:solidFill>
                <a:latin typeface="Raleway Medium"/>
                <a:cs typeface="Raleway Medium"/>
              </a:rPr>
              <a:t>СПАСИБО</a:t>
            </a:r>
            <a:endParaRPr lang="en-US" sz="6600" spc="2800" dirty="0">
              <a:solidFill>
                <a:schemeClr val="bg2">
                  <a:lumMod val="10000"/>
                </a:schemeClr>
              </a:solidFill>
              <a:latin typeface="Raleway Medium"/>
              <a:cs typeface="Raleway Medium"/>
            </a:endParaRPr>
          </a:p>
        </p:txBody>
      </p:sp>
      <p:sp>
        <p:nvSpPr>
          <p:cNvPr id="4" name="object 10"/>
          <p:cNvSpPr txBox="1"/>
          <p:nvPr/>
        </p:nvSpPr>
        <p:spPr>
          <a:xfrm>
            <a:off x="6405890" y="6229566"/>
            <a:ext cx="3427680" cy="82963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 Semibold"/>
              </a:rPr>
              <a:t>Наталья Седова</a:t>
            </a:r>
            <a:endParaRPr lang="en-US" sz="31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  <a:p>
            <a:pPr algn="ctr">
              <a:lnSpc>
                <a:spcPct val="100000"/>
              </a:lnSpc>
            </a:pPr>
            <a:endParaRPr lang="en-US" sz="3100" b="1" dirty="0" smtClean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  <a:p>
            <a:pPr algn="ctr">
              <a:lnSpc>
                <a:spcPct val="100000"/>
              </a:lnSpc>
            </a:pPr>
            <a:endParaRPr lang="en-US" sz="31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</p:txBody>
      </p:sp>
      <p:sp>
        <p:nvSpPr>
          <p:cNvPr id="7" name="object 10"/>
          <p:cNvSpPr txBox="1"/>
          <p:nvPr/>
        </p:nvSpPr>
        <p:spPr>
          <a:xfrm>
            <a:off x="10080178" y="6194159"/>
            <a:ext cx="9075424" cy="7334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 Semibold"/>
                <a:hlinkClick r:id="rId3"/>
              </a:rPr>
              <a:t>https://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 Semibold"/>
                <a:hlinkClick r:id="rId3"/>
              </a:rPr>
              <a:t>www.linkedin.com/in/natalia-sedova-zubkova-21150138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  <a:p>
            <a:pPr algn="ctr"/>
            <a:endParaRPr lang="en-US" sz="31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  <a:p>
            <a:pPr algn="ctr">
              <a:lnSpc>
                <a:spcPct val="100000"/>
              </a:lnSpc>
            </a:pPr>
            <a:endParaRPr lang="en-US" sz="3100" b="1" dirty="0" smtClean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  <a:p>
            <a:pPr algn="ctr">
              <a:lnSpc>
                <a:spcPct val="100000"/>
              </a:lnSpc>
            </a:pPr>
            <a:endParaRPr lang="en-US" sz="31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3852" y="7752709"/>
            <a:ext cx="2183848" cy="2183848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H="1">
            <a:off x="9830223" y="5889094"/>
            <a:ext cx="3347" cy="1462925"/>
          </a:xfrm>
          <a:prstGeom prst="line">
            <a:avLst/>
          </a:prstGeom>
          <a:ln w="19050">
            <a:solidFill>
              <a:schemeClr val="tx1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2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/>
          <p:nvPr/>
        </p:nvSpPr>
        <p:spPr>
          <a:xfrm>
            <a:off x="-19215" y="4110164"/>
            <a:ext cx="20107275" cy="646339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3600" b="1" spc="1000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 Semibold"/>
              </a:rPr>
              <a:t>Наталья Седова</a:t>
            </a:r>
            <a:endParaRPr lang="en-US" sz="3600" b="1" spc="10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 Semibold"/>
            </a:endParaRPr>
          </a:p>
        </p:txBody>
      </p:sp>
      <p:sp>
        <p:nvSpPr>
          <p:cNvPr id="8" name="Rectangle 5"/>
          <p:cNvSpPr/>
          <p:nvPr/>
        </p:nvSpPr>
        <p:spPr>
          <a:xfrm>
            <a:off x="-19215" y="4757544"/>
            <a:ext cx="20107275" cy="646339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3600" kern="0" spc="770" dirty="0" smtClean="0">
                <a:solidFill>
                  <a:schemeClr val="bg2">
                    <a:lumMod val="10000"/>
                  </a:schemeClr>
                </a:solidFill>
                <a:latin typeface="Source Sans Pro"/>
                <a:cs typeface="Source Sans Pro"/>
              </a:rPr>
              <a:t>Руководитель отдела аналитики в </a:t>
            </a:r>
            <a:r>
              <a:rPr lang="en-US" sz="3600" kern="0" spc="770" dirty="0" err="1" smtClean="0">
                <a:solidFill>
                  <a:schemeClr val="bg2">
                    <a:lumMod val="10000"/>
                  </a:schemeClr>
                </a:solidFill>
                <a:latin typeface="Source Sans Pro"/>
                <a:cs typeface="Source Sans Pro"/>
              </a:rPr>
              <a:t>Lamoda</a:t>
            </a:r>
            <a:endParaRPr lang="en-US" sz="3600" kern="0" spc="770" dirty="0">
              <a:solidFill>
                <a:schemeClr val="bg2">
                  <a:lumMod val="10000"/>
                </a:schemeClr>
              </a:solidFill>
              <a:latin typeface="Source Sans Pro"/>
              <a:cs typeface="Source Sans Pro"/>
            </a:endParaRPr>
          </a:p>
        </p:txBody>
      </p:sp>
      <p:sp>
        <p:nvSpPr>
          <p:cNvPr id="10" name="object 5"/>
          <p:cNvSpPr txBox="1"/>
          <p:nvPr/>
        </p:nvSpPr>
        <p:spPr>
          <a:xfrm>
            <a:off x="4169841" y="5960018"/>
            <a:ext cx="11729162" cy="180893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7666" marR="247666" algn="ctr">
              <a:lnSpc>
                <a:spcPct val="112599"/>
              </a:lnSpc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НИЯУ МИФИ (кафедра системного анализа)</a:t>
            </a:r>
          </a:p>
          <a:p>
            <a:pPr marL="247666" marR="247666" algn="ctr">
              <a:lnSpc>
                <a:spcPct val="112599"/>
              </a:lnSpc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Более 7 лет в </a:t>
            </a: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IT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 и аналитике</a:t>
            </a:r>
          </a:p>
          <a:p>
            <a:pPr marL="247666" marR="247666" algn="ctr">
              <a:lnSpc>
                <a:spcPct val="112599"/>
              </a:lnSpc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3 года в </a:t>
            </a:r>
            <a:r>
              <a:rPr lang="en-US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Lamoda</a:t>
            </a:r>
            <a:endParaRPr lang="ru-RU" sz="36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247666" marR="247666" algn="ctr">
              <a:lnSpc>
                <a:spcPct val="112599"/>
              </a:lnSpc>
            </a:pPr>
            <a:endParaRPr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12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Grp="1" noChangeAspect="1"/>
          </p:cNvPicPr>
          <p:nvPr>
            <p:ph type="pic" sz="quarter" idx="1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" r="35"/>
          <a:stretch>
            <a:fillRect/>
          </a:stretch>
        </p:blipFill>
        <p:spPr>
          <a:xfrm>
            <a:off x="8269043" y="515723"/>
            <a:ext cx="3530758" cy="3531688"/>
          </a:xfrm>
        </p:spPr>
      </p:pic>
    </p:spTree>
    <p:extLst>
      <p:ext uri="{BB962C8B-B14F-4D97-AF65-F5344CB8AC3E}">
        <p14:creationId xmlns:p14="http://schemas.microsoft.com/office/powerpoint/2010/main" val="332918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1682754" y="771676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en-US" sz="4400" b="1" kern="0" spc="1249" dirty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#</a:t>
            </a:r>
            <a:r>
              <a:rPr lang="en-US" sz="4400" b="1" kern="0" spc="1249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weAreLamoda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4" descr="Image resu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2338" y="3074583"/>
            <a:ext cx="5743941" cy="571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2"/>
          <p:cNvSpPr txBox="1"/>
          <p:nvPr/>
        </p:nvSpPr>
        <p:spPr>
          <a:xfrm>
            <a:off x="1399571" y="3475254"/>
            <a:ext cx="11819471" cy="521612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Более 300 тыс. уникальных посетителей в день.</a:t>
            </a:r>
            <a:endParaRPr lang="en-US" sz="32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2 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млн. товаров на складе</a:t>
            </a:r>
            <a:r>
              <a:rPr lang="en-US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 (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время сборки заказа менее 3 ч.).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4 страны.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66 городов в России (23 в СНГ).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Собственный </a:t>
            </a:r>
            <a:r>
              <a:rPr lang="ru-RU" sz="32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колл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-центр </a:t>
            </a:r>
            <a:b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</a:b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(90% звонков принимаются в течение 20 секунд).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Студия </a:t>
            </a:r>
            <a:r>
              <a:rPr lang="en-US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e-Production 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/>
            </a:r>
            <a:b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</a:b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(более 200 тыс. единиц товаров обрабатывается в год).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24</a:t>
            </a:r>
            <a:r>
              <a:rPr lang="en-US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/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7 364 дня в году.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en-US" sz="3200" dirty="0" err="1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67754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Несколько фактов о компании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5137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en-US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#</a:t>
            </a:r>
            <a:r>
              <a:rPr lang="en-US" sz="4400" b="1" kern="0" spc="1249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weAreLamoda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Немного истории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sp>
        <p:nvSpPr>
          <p:cNvPr id="6" name="object 5"/>
          <p:cNvSpPr txBox="1"/>
          <p:nvPr/>
        </p:nvSpPr>
        <p:spPr>
          <a:xfrm>
            <a:off x="2542596" y="3075433"/>
            <a:ext cx="6699703" cy="5285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>
              <a:tabLst>
                <a:tab pos="1097357" algn="l"/>
                <a:tab pos="2250600" algn="l"/>
                <a:tab pos="3591815" algn="l"/>
              </a:tabLst>
            </a:pPr>
            <a:r>
              <a:rPr lang="ru-RU" sz="3300" b="1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  <a:t>Было</a:t>
            </a:r>
            <a:br>
              <a:rPr lang="ru-RU" sz="3300" b="1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</a:br>
            <a:r>
              <a:rPr lang="ru-RU" sz="3300" b="1" dirty="0" smtClean="0">
                <a:solidFill>
                  <a:schemeClr val="bg1">
                    <a:lumMod val="50000"/>
                  </a:schemeClr>
                </a:solidFill>
                <a:latin typeface="Source Sans Pro Semibold"/>
                <a:cs typeface="Source Sans Pro"/>
              </a:rPr>
              <a:t>2011 г.</a:t>
            </a:r>
            <a:endParaRPr lang="en-US" sz="3300" b="1" dirty="0">
              <a:solidFill>
                <a:schemeClr val="bg1">
                  <a:lumMod val="50000"/>
                </a:schemeClr>
              </a:solidFill>
              <a:latin typeface="Source Sans Pro Semibold"/>
              <a:cs typeface="Source Sans Pro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10877680" y="3075433"/>
            <a:ext cx="6699703" cy="5285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>
              <a:tabLst>
                <a:tab pos="1097357" algn="l"/>
                <a:tab pos="2250600" algn="l"/>
                <a:tab pos="3591815" algn="l"/>
              </a:tabLst>
            </a:pPr>
            <a:r>
              <a:rPr lang="ru-RU" sz="3300" b="1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  <a:t>Стало</a:t>
            </a:r>
            <a:br>
              <a:rPr lang="ru-RU" sz="3300" b="1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</a:br>
            <a:r>
              <a:rPr lang="ru-RU" sz="3300" b="1" dirty="0" smtClean="0">
                <a:solidFill>
                  <a:schemeClr val="bg1">
                    <a:lumMod val="50000"/>
                  </a:schemeClr>
                </a:solidFill>
                <a:latin typeface="Source Sans Pro Semibold"/>
                <a:cs typeface="Source Sans Pro"/>
              </a:rPr>
              <a:t>2017 г.</a:t>
            </a:r>
            <a:endParaRPr lang="en-US" sz="3300" b="1" dirty="0">
              <a:solidFill>
                <a:schemeClr val="bg1">
                  <a:lumMod val="50000"/>
                </a:schemeClr>
              </a:solidFill>
              <a:latin typeface="Source Sans Pro Semibold"/>
              <a:cs typeface="Source Sans Pro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13"/>
          <p:cNvSpPr>
            <a:spLocks noChangeArrowheads="1"/>
          </p:cNvSpPr>
          <p:nvPr/>
        </p:nvSpPr>
        <p:spPr bwMode="auto">
          <a:xfrm>
            <a:off x="9943279" y="4191646"/>
            <a:ext cx="105417" cy="5972262"/>
          </a:xfrm>
          <a:custGeom>
            <a:avLst/>
            <a:gdLst>
              <a:gd name="T0" fmla="*/ 37 w 73"/>
              <a:gd name="T1" fmla="*/ 1657 h 1658"/>
              <a:gd name="T2" fmla="*/ 0 w 73"/>
              <a:gd name="T3" fmla="*/ 1657 h 1658"/>
              <a:gd name="T4" fmla="*/ 0 w 73"/>
              <a:gd name="T5" fmla="*/ 0 h 1658"/>
              <a:gd name="T6" fmla="*/ 72 w 73"/>
              <a:gd name="T7" fmla="*/ 0 h 1658"/>
              <a:gd name="T8" fmla="*/ 72 w 73"/>
              <a:gd name="T9" fmla="*/ 1657 h 1658"/>
              <a:gd name="T10" fmla="*/ 37 w 73"/>
              <a:gd name="T11" fmla="*/ 1657 h 1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1658">
                <a:moveTo>
                  <a:pt x="37" y="1657"/>
                </a:moveTo>
                <a:lnTo>
                  <a:pt x="0" y="1657"/>
                </a:lnTo>
                <a:lnTo>
                  <a:pt x="0" y="0"/>
                </a:lnTo>
                <a:lnTo>
                  <a:pt x="72" y="0"/>
                </a:lnTo>
                <a:lnTo>
                  <a:pt x="72" y="1657"/>
                </a:lnTo>
                <a:lnTo>
                  <a:pt x="37" y="1657"/>
                </a:lnTo>
              </a:path>
            </a:pathLst>
          </a:custGeom>
          <a:solidFill>
            <a:schemeClr val="accent4"/>
          </a:solidFill>
          <a:ln w="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object 2"/>
          <p:cNvSpPr txBox="1"/>
          <p:nvPr/>
        </p:nvSpPr>
        <p:spPr>
          <a:xfrm>
            <a:off x="2542597" y="4552963"/>
            <a:ext cx="7128942" cy="39783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Одна команда из 10 человек.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IT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-директор пишет код.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Все сидят в одной комнате на расстоянии вытянутой руки, </a:t>
            </a:r>
            <a:b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</a:b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и все всё знают.</a:t>
            </a:r>
            <a:endParaRPr lang="en-US" sz="3600" dirty="0" err="1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10877681" y="4552961"/>
            <a:ext cx="8369544" cy="39783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Более 10 команд в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разработке.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Примерно столько же команд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инфраструктуры.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Project Office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  <a:endParaRPr lang="en-US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Product Office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  <a:endParaRPr lang="en-US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Б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олее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50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систем, </a:t>
            </a:r>
            <a:b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</a:b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и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они продолжают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развиваться.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1026" name="Picture 2" descr="D:\Lamoda\Analyst days\1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3016" y="6813348"/>
            <a:ext cx="3991674" cy="3991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93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1" grpId="0" animBg="1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en-US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#</a:t>
            </a:r>
            <a:r>
              <a:rPr lang="en-US" sz="4400" b="1" kern="0" spc="1249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weAreLamoda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Эволюция «Из </a:t>
            </a:r>
            <a:r>
              <a:rPr lang="ru-RU" sz="3600" kern="0" spc="220" dirty="0" err="1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стартапа</a:t>
            </a:r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 в </a:t>
            </a:r>
            <a:r>
              <a:rPr lang="ru-RU" sz="3600" kern="0" spc="220" dirty="0" err="1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энтерпрайз</a:t>
            </a:r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»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2"/>
          <p:cNvSpPr txBox="1"/>
          <p:nvPr/>
        </p:nvSpPr>
        <p:spPr>
          <a:xfrm>
            <a:off x="2023851" y="4473832"/>
            <a:ext cx="12290026" cy="53823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Потребности бизнеса растут.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Мы всё сами!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Команда растёт и растёт.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Отпочковываются отдельные команды по 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направлениям.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Необходимо распределять задачи </a:t>
            </a: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между 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командами.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Необходимо </a:t>
            </a: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описывать 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API.</a:t>
            </a:r>
            <a:endParaRPr lang="ru-RU" sz="32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en-US" sz="3200" dirty="0">
                <a:solidFill>
                  <a:schemeClr val="accent4"/>
                </a:solidFill>
                <a:latin typeface="Source Sans Pro"/>
                <a:cs typeface="Source Sans Pro"/>
              </a:rPr>
              <a:t>Agile</a:t>
            </a:r>
            <a:r>
              <a:rPr lang="ru-RU" sz="3200" dirty="0">
                <a:solidFill>
                  <a:schemeClr val="accent4"/>
                </a:solidFill>
                <a:latin typeface="Source Sans Pro"/>
                <a:cs typeface="Source Sans Pro"/>
              </a:rPr>
              <a:t> или не </a:t>
            </a:r>
            <a:r>
              <a:rPr lang="en-US" sz="3200" dirty="0">
                <a:solidFill>
                  <a:schemeClr val="accent4"/>
                </a:solidFill>
                <a:latin typeface="Source Sans Pro"/>
                <a:cs typeface="Source Sans Pro"/>
              </a:rPr>
              <a:t>Agile</a:t>
            </a: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</a:p>
          <a:p>
            <a:pPr marL="469901" marR="12701" indent="-457200">
              <a:lnSpc>
                <a:spcPts val="50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2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Сильная зависимость от каждого человека в команде.</a:t>
            </a:r>
            <a:endParaRPr lang="ru-RU" sz="32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endParaRPr lang="ru-RU" sz="32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endParaRPr lang="ru-RU" sz="32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endParaRPr lang="en-US" sz="3200" dirty="0" err="1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2050" name="Picture 2" descr="D:\Lamoda\Analyst days\3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2884" y="4841875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62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Что происходит в аналитике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Быть или не быть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2"/>
          <p:cNvSpPr txBox="1"/>
          <p:nvPr/>
        </p:nvSpPr>
        <p:spPr>
          <a:xfrm>
            <a:off x="2023851" y="4473832"/>
            <a:ext cx="12290026" cy="53823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Ну мы же </a:t>
            </a:r>
            <a:r>
              <a:rPr lang="en-US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Agile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! Ну мы же </a:t>
            </a:r>
            <a:r>
              <a:rPr lang="ru-RU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стартап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!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И так всё работает…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Справочник систем, и больше нам ничего и не надо.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Аналитика сама по себе.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Так не пойдёт!</a:t>
            </a: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Отделу аналитики быть! Без него НЕ быть!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ru-RU" sz="3600" dirty="0" smtClean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marL="469901" marR="12701" indent="-457200">
              <a:lnSpc>
                <a:spcPts val="4120"/>
              </a:lnSpc>
              <a:spcBef>
                <a:spcPts val="165"/>
              </a:spcBef>
              <a:buFont typeface="Arial" charset="0"/>
              <a:buChar char="•"/>
            </a:pPr>
            <a:endParaRPr lang="en-US" sz="3600" dirty="0" err="1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3074" name="Picture 2" descr="D:\Lamoda\Analyst days\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5075" y="4616204"/>
            <a:ext cx="4334730" cy="433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12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Что происходит в аналитике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1691" y="1552141"/>
            <a:ext cx="16761883" cy="646339"/>
          </a:xfrm>
          <a:prstGeom prst="rect">
            <a:avLst/>
          </a:prstGeom>
          <a:noFill/>
        </p:spPr>
        <p:txBody>
          <a:bodyPr wrap="square" lIns="91447" tIns="45724" rIns="91447" bIns="45724" rtlCol="0">
            <a:spAutoFit/>
          </a:bodyPr>
          <a:lstStyle/>
          <a:p>
            <a:pPr algn="ctr"/>
            <a:r>
              <a:rPr lang="ru-RU" sz="3600" kern="0" spc="220" dirty="0" smtClean="0">
                <a:solidFill>
                  <a:schemeClr val="bg2">
                    <a:lumMod val="10000"/>
                  </a:schemeClr>
                </a:solidFill>
                <a:latin typeface="Raleway Medium"/>
              </a:rPr>
              <a:t>Зачем отделу аналитики быть</a:t>
            </a:r>
            <a:endParaRPr lang="en-US" sz="3600" kern="0" spc="220" dirty="0">
              <a:solidFill>
                <a:schemeClr val="bg2">
                  <a:lumMod val="10000"/>
                </a:schemeClr>
              </a:solidFill>
              <a:latin typeface="Raleway Medium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0566737" cy="42740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Обмен знаниями и хранение знаний.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Планирование. Планирование. Планирование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Единый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подход к ведению аналитики.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Управление ресурсами.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Обучение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  <a:endParaRPr lang="ru-RU"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4098" name="Picture 2" descr="D:\Lamoda\Analyst days\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107572" y="4326304"/>
            <a:ext cx="4162064" cy="416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32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Почему всё это происходит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/>
          <p:nvPr/>
        </p:nvSpPr>
        <p:spPr>
          <a:xfrm>
            <a:off x="2120563" y="4470856"/>
            <a:ext cx="11173406" cy="42740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В каждый из периодов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жизни компании потребности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различаются. Это не хорошо и не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плохо. 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Не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нужно строить </a:t>
            </a:r>
            <a:r>
              <a:rPr lang="ru-RU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энтерпрайз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 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в </a:t>
            </a:r>
            <a:r>
              <a:rPr lang="ru-RU" sz="3600" dirty="0" err="1" smtClean="0">
                <a:solidFill>
                  <a:schemeClr val="accent4"/>
                </a:solidFill>
                <a:latin typeface="Source Sans Pro"/>
                <a:cs typeface="Source Sans Pro"/>
              </a:rPr>
              <a:t>стартапе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.</a:t>
            </a:r>
          </a:p>
          <a:p>
            <a:pPr marL="469901" marR="12701" indent="-457200">
              <a:lnSpc>
                <a:spcPct val="150000"/>
              </a:lnSpc>
              <a:spcBef>
                <a:spcPts val="165"/>
              </a:spcBef>
              <a:spcAft>
                <a:spcPts val="1800"/>
              </a:spcAft>
              <a:buFont typeface="Arial" charset="0"/>
              <a:buChar char="•"/>
            </a:pP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М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етоды </a:t>
            </a:r>
            <a:r>
              <a:rPr lang="ru-RU" sz="3600" dirty="0" err="1">
                <a:solidFill>
                  <a:schemeClr val="accent4"/>
                </a:solidFill>
                <a:latin typeface="Source Sans Pro"/>
                <a:cs typeface="Source Sans Pro"/>
              </a:rPr>
              <a:t>стартапа</a:t>
            </a:r>
            <a:r>
              <a:rPr lang="ru-RU" sz="3600" dirty="0">
                <a:solidFill>
                  <a:schemeClr val="accent4"/>
                </a:solidFill>
                <a:latin typeface="Source Sans Pro"/>
                <a:cs typeface="Source Sans Pro"/>
              </a:rPr>
              <a:t> могут загубить большую </a:t>
            </a:r>
            <a:r>
              <a:rPr lang="ru-RU" sz="3600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компанию.</a:t>
            </a:r>
            <a:endParaRPr sz="3600" dirty="0">
              <a:solidFill>
                <a:schemeClr val="accent4"/>
              </a:solidFill>
              <a:latin typeface="Source Sans Pro"/>
              <a:cs typeface="Source Sans Pro"/>
            </a:endParaRPr>
          </a:p>
        </p:txBody>
      </p:sp>
      <p:pic>
        <p:nvPicPr>
          <p:cNvPr id="7170" name="Picture 2" descr="D:\Lamoda\Analyst days\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1993" y="5764674"/>
            <a:ext cx="5555789" cy="555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23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1682754" y="741003"/>
            <a:ext cx="16731885" cy="785160"/>
          </a:xfrm>
          <a:prstGeom prst="rect">
            <a:avLst/>
          </a:prstGeom>
        </p:spPr>
        <p:txBody>
          <a:bodyPr wrap="square" lIns="91447" tIns="45724" rIns="91447" bIns="45724">
            <a:spAutoFit/>
          </a:bodyPr>
          <a:lstStyle/>
          <a:p>
            <a:pPr algn="ctr"/>
            <a:r>
              <a:rPr lang="ru-RU" sz="4400" b="1" kern="0" spc="1249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Кто такой аналитик в </a:t>
            </a:r>
            <a:r>
              <a:rPr lang="ru-RU" sz="4400" b="1" kern="0" spc="1249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Raleway"/>
                <a:cs typeface="Raleway"/>
              </a:rPr>
              <a:t>Ламоде</a:t>
            </a:r>
            <a:endParaRPr lang="en-US" sz="4400" b="1" kern="0" spc="1249" dirty="0">
              <a:solidFill>
                <a:schemeClr val="tx1">
                  <a:lumMod val="90000"/>
                  <a:lumOff val="10000"/>
                </a:schemeClr>
              </a:solidFill>
              <a:latin typeface="Raleway"/>
              <a:cs typeface="Raleway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357191" y="1719980"/>
            <a:ext cx="5511800" cy="5405851"/>
          </a:xfrm>
          <a:prstGeom prst="ellipse">
            <a:avLst/>
          </a:prstGeom>
          <a:solidFill>
            <a:schemeClr val="tx2">
              <a:lumMod val="40000"/>
              <a:lumOff val="6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7196979" y="4448883"/>
            <a:ext cx="5511800" cy="5405851"/>
          </a:xfrm>
          <a:prstGeom prst="ellipse">
            <a:avLst/>
          </a:prstGeom>
          <a:solidFill>
            <a:schemeClr val="tx1">
              <a:lumMod val="25000"/>
              <a:lumOff val="75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8684591" y="1719981"/>
            <a:ext cx="5511800" cy="5405851"/>
          </a:xfrm>
          <a:prstGeom prst="ellipse">
            <a:avLst/>
          </a:prstGeom>
          <a:solidFill>
            <a:schemeClr val="tx2">
              <a:lumMod val="75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object 5"/>
          <p:cNvSpPr txBox="1"/>
          <p:nvPr/>
        </p:nvSpPr>
        <p:spPr>
          <a:xfrm>
            <a:off x="5527583" y="3824645"/>
            <a:ext cx="3338792" cy="43255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>
              <a:tabLst>
                <a:tab pos="1097357" algn="l"/>
                <a:tab pos="2250600" algn="l"/>
                <a:tab pos="3591815" algn="l"/>
              </a:tabLst>
            </a:pPr>
            <a:r>
              <a:rPr lang="ru-RU" sz="3300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  <a:t>Бизнес-аналитик</a:t>
            </a:r>
            <a:endParaRPr lang="en-US" sz="33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"/>
            </a:endParaRPr>
          </a:p>
        </p:txBody>
      </p:sp>
      <p:sp>
        <p:nvSpPr>
          <p:cNvPr id="13" name="object 5"/>
          <p:cNvSpPr txBox="1"/>
          <p:nvPr/>
        </p:nvSpPr>
        <p:spPr>
          <a:xfrm>
            <a:off x="11273690" y="3610586"/>
            <a:ext cx="2723496" cy="127614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 algn="ctr">
              <a:tabLst>
                <a:tab pos="1097357" algn="l"/>
                <a:tab pos="2250600" algn="l"/>
                <a:tab pos="3591815" algn="l"/>
              </a:tabLst>
            </a:pPr>
            <a:r>
              <a:rPr lang="ru-RU" sz="330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  <a:t>Системный аналитик</a:t>
            </a:r>
            <a:endParaRPr lang="en-US" sz="33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8283483" y="8050855"/>
            <a:ext cx="3338792" cy="127614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1" algn="ctr">
              <a:tabLst>
                <a:tab pos="1097357" algn="l"/>
                <a:tab pos="2250600" algn="l"/>
                <a:tab pos="3591815" algn="l"/>
              </a:tabLst>
            </a:pPr>
            <a:r>
              <a:rPr lang="ru-RU" sz="3300" dirty="0" smtClean="0">
                <a:solidFill>
                  <a:schemeClr val="bg2">
                    <a:lumMod val="10000"/>
                  </a:schemeClr>
                </a:solidFill>
                <a:latin typeface="Source Sans Pro Semibold"/>
                <a:cs typeface="Source Sans Pro"/>
              </a:rPr>
              <a:t>Технический писатель</a:t>
            </a:r>
            <a:endParaRPr lang="en-US" sz="3300" dirty="0">
              <a:solidFill>
                <a:schemeClr val="bg2">
                  <a:lumMod val="10000"/>
                </a:schemeClr>
              </a:solidFill>
              <a:latin typeface="Source Sans Pro Semibold"/>
              <a:cs typeface="Source Sans Pro"/>
            </a:endParaRPr>
          </a:p>
        </p:txBody>
      </p:sp>
      <p:pic>
        <p:nvPicPr>
          <p:cNvPr id="15" name="Изображение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887" y="4448883"/>
            <a:ext cx="1631867" cy="1631867"/>
          </a:xfrm>
          <a:prstGeom prst="rect">
            <a:avLst/>
          </a:prstGeom>
        </p:spPr>
      </p:pic>
      <p:pic>
        <p:nvPicPr>
          <p:cNvPr id="10" name="Picture 2" descr="D:\Lamoda\Analyst days\gmp3nmwt280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262" y="301497"/>
            <a:ext cx="2972749" cy="12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93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klambi">
      <a:dk1>
        <a:srgbClr val="222933"/>
      </a:dk1>
      <a:lt1>
        <a:sysClr val="window" lastClr="FFFFFF"/>
      </a:lt1>
      <a:dk2>
        <a:srgbClr val="9037FF"/>
      </a:dk2>
      <a:lt2>
        <a:srgbClr val="F2F2F2"/>
      </a:lt2>
      <a:accent1>
        <a:srgbClr val="D3D4D6"/>
      </a:accent1>
      <a:accent2>
        <a:srgbClr val="7A7E85"/>
      </a:accent2>
      <a:accent3>
        <a:srgbClr val="C5A0FE"/>
      </a:accent3>
      <a:accent4>
        <a:srgbClr val="4E545C"/>
      </a:accent4>
      <a:accent5>
        <a:srgbClr val="914DFA"/>
      </a:accent5>
      <a:accent6>
        <a:srgbClr val="7521F9"/>
      </a:accent6>
      <a:hlink>
        <a:srgbClr val="919499"/>
      </a:hlink>
      <a:folHlink>
        <a:srgbClr val="BDBF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9647</TotalTime>
  <Words>614</Words>
  <Application>Microsoft Office PowerPoint</Application>
  <PresentationFormat>Произвольный</PresentationFormat>
  <Paragraphs>154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Boyko Darya Aleksandrovna</dc:creator>
  <cp:lastModifiedBy>Наталья Седова</cp:lastModifiedBy>
  <cp:revision>905</cp:revision>
  <dcterms:created xsi:type="dcterms:W3CDTF">2015-12-26T08:10:00Z</dcterms:created>
  <dcterms:modified xsi:type="dcterms:W3CDTF">2016-12-25T17:22:45Z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2015-12-26T00:00:00Z</vt:filetime>
  </property>
  <property fmtid="{D5CDD505-2E9C-101B-9397-08002B2CF9AE}" pid="3" name="LastSaved">
    <vt:filetime>2015-12-26T00:00:00Z</vt:filetime>
  </property>
</Properties>
</file>