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6"/>
  </p:notesMasterIdLst>
  <p:handoutMasterIdLst>
    <p:handoutMasterId r:id="rId27"/>
  </p:handoutMasterIdLst>
  <p:sldIdLst>
    <p:sldId id="279" r:id="rId3"/>
    <p:sldId id="300" r:id="rId4"/>
    <p:sldId id="329" r:id="rId5"/>
    <p:sldId id="261" r:id="rId6"/>
    <p:sldId id="356" r:id="rId7"/>
    <p:sldId id="320" r:id="rId8"/>
    <p:sldId id="333" r:id="rId9"/>
    <p:sldId id="335" r:id="rId10"/>
    <p:sldId id="336" r:id="rId11"/>
    <p:sldId id="342" r:id="rId12"/>
    <p:sldId id="358" r:id="rId13"/>
    <p:sldId id="337" r:id="rId14"/>
    <p:sldId id="338" r:id="rId15"/>
    <p:sldId id="339" r:id="rId16"/>
    <p:sldId id="344" r:id="rId17"/>
    <p:sldId id="347" r:id="rId18"/>
    <p:sldId id="357" r:id="rId19"/>
    <p:sldId id="345" r:id="rId20"/>
    <p:sldId id="362" r:id="rId21"/>
    <p:sldId id="346" r:id="rId22"/>
    <p:sldId id="355" r:id="rId23"/>
    <p:sldId id="361" r:id="rId24"/>
    <p:sldId id="318" r:id="rId25"/>
  </p:sldIdLst>
  <p:sldSz cx="9144000" cy="5143500" type="screen16x9"/>
  <p:notesSz cx="6858000" cy="9144000"/>
  <p:defaultTextStyle>
    <a:defPPr>
      <a:defRPr lang="en-US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B2E5B"/>
    <a:srgbClr val="EB571C"/>
    <a:srgbClr val="2C90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8" autoAdjust="0"/>
    <p:restoredTop sz="98594" autoAdjust="0"/>
  </p:normalViewPr>
  <p:slideViewPr>
    <p:cSldViewPr snapToGrid="0" snapToObjects="1">
      <p:cViewPr>
        <p:scale>
          <a:sx n="100" d="100"/>
          <a:sy n="100" d="100"/>
        </p:scale>
        <p:origin x="-150" y="72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DB6E70-3983-49D4-A824-5D0B30A4BCE5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CBF202-1558-40C3-85D8-296A975F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273E64-FD14-4DC8-9BA9-E3600B057748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AB2CCF-5427-4F97-B938-072A6EC4A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/>
          <p:nvPr userDrawn="1"/>
        </p:nvSpPr>
        <p:spPr>
          <a:xfrm>
            <a:off x="5017541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6824663" y="3906838"/>
            <a:ext cx="512762" cy="474662"/>
            <a:chOff x="5779" y="5058"/>
            <a:chExt cx="624" cy="5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79" y="5058"/>
              <a:ext cx="62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779" y="5430"/>
              <a:ext cx="155" cy="208"/>
            </a:xfrm>
            <a:custGeom>
              <a:avLst/>
              <a:gdLst>
                <a:gd name="T0" fmla="*/ 167 w 253"/>
                <a:gd name="T1" fmla="*/ 343 h 343"/>
                <a:gd name="T2" fmla="*/ 167 w 253"/>
                <a:gd name="T3" fmla="*/ 343 h 343"/>
                <a:gd name="T4" fmla="*/ 160 w 253"/>
                <a:gd name="T5" fmla="*/ 337 h 343"/>
                <a:gd name="T6" fmla="*/ 69 w 253"/>
                <a:gd name="T7" fmla="*/ 90 h 343"/>
                <a:gd name="T8" fmla="*/ 62 w 253"/>
                <a:gd name="T9" fmla="*/ 79 h 343"/>
                <a:gd name="T10" fmla="*/ 58 w 253"/>
                <a:gd name="T11" fmla="*/ 89 h 343"/>
                <a:gd name="T12" fmla="*/ 58 w 253"/>
                <a:gd name="T13" fmla="*/ 338 h 343"/>
                <a:gd name="T14" fmla="*/ 53 w 253"/>
                <a:gd name="T15" fmla="*/ 343 h 343"/>
                <a:gd name="T16" fmla="*/ 5 w 253"/>
                <a:gd name="T17" fmla="*/ 343 h 343"/>
                <a:gd name="T18" fmla="*/ 0 w 253"/>
                <a:gd name="T19" fmla="*/ 338 h 343"/>
                <a:gd name="T20" fmla="*/ 0 w 253"/>
                <a:gd name="T21" fmla="*/ 5 h 343"/>
                <a:gd name="T22" fmla="*/ 5 w 253"/>
                <a:gd name="T23" fmla="*/ 0 h 343"/>
                <a:gd name="T24" fmla="*/ 91 w 253"/>
                <a:gd name="T25" fmla="*/ 0 h 343"/>
                <a:gd name="T26" fmla="*/ 97 w 253"/>
                <a:gd name="T27" fmla="*/ 6 h 343"/>
                <a:gd name="T28" fmla="*/ 183 w 253"/>
                <a:gd name="T29" fmla="*/ 245 h 343"/>
                <a:gd name="T30" fmla="*/ 189 w 253"/>
                <a:gd name="T31" fmla="*/ 253 h 343"/>
                <a:gd name="T32" fmla="*/ 193 w 253"/>
                <a:gd name="T33" fmla="*/ 248 h 343"/>
                <a:gd name="T34" fmla="*/ 193 w 253"/>
                <a:gd name="T35" fmla="*/ 5 h 343"/>
                <a:gd name="T36" fmla="*/ 198 w 253"/>
                <a:gd name="T37" fmla="*/ 0 h 343"/>
                <a:gd name="T38" fmla="*/ 248 w 253"/>
                <a:gd name="T39" fmla="*/ 0 h 343"/>
                <a:gd name="T40" fmla="*/ 253 w 253"/>
                <a:gd name="T41" fmla="*/ 5 h 343"/>
                <a:gd name="T42" fmla="*/ 253 w 253"/>
                <a:gd name="T43" fmla="*/ 338 h 343"/>
                <a:gd name="T44" fmla="*/ 248 w 253"/>
                <a:gd name="T45" fmla="*/ 343 h 343"/>
                <a:gd name="T46" fmla="*/ 167 w 253"/>
                <a:gd name="T4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343">
                  <a:moveTo>
                    <a:pt x="167" y="343"/>
                  </a:moveTo>
                  <a:lnTo>
                    <a:pt x="167" y="343"/>
                  </a:lnTo>
                  <a:cubicBezTo>
                    <a:pt x="163" y="343"/>
                    <a:pt x="162" y="341"/>
                    <a:pt x="160" y="337"/>
                  </a:cubicBezTo>
                  <a:lnTo>
                    <a:pt x="69" y="90"/>
                  </a:lnTo>
                  <a:cubicBezTo>
                    <a:pt x="66" y="83"/>
                    <a:pt x="65" y="79"/>
                    <a:pt x="62" y="79"/>
                  </a:cubicBezTo>
                  <a:cubicBezTo>
                    <a:pt x="59" y="79"/>
                    <a:pt x="58" y="80"/>
                    <a:pt x="58" y="89"/>
                  </a:cubicBezTo>
                  <a:lnTo>
                    <a:pt x="58" y="338"/>
                  </a:lnTo>
                  <a:lnTo>
                    <a:pt x="53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1" y="0"/>
                  </a:lnTo>
                  <a:cubicBezTo>
                    <a:pt x="94" y="0"/>
                    <a:pt x="96" y="2"/>
                    <a:pt x="97" y="6"/>
                  </a:cubicBezTo>
                  <a:lnTo>
                    <a:pt x="183" y="245"/>
                  </a:lnTo>
                  <a:cubicBezTo>
                    <a:pt x="186" y="252"/>
                    <a:pt x="187" y="253"/>
                    <a:pt x="189" y="253"/>
                  </a:cubicBezTo>
                  <a:cubicBezTo>
                    <a:pt x="192" y="253"/>
                    <a:pt x="193" y="252"/>
                    <a:pt x="193" y="248"/>
                  </a:cubicBezTo>
                  <a:lnTo>
                    <a:pt x="193" y="5"/>
                  </a:lnTo>
                  <a:lnTo>
                    <a:pt x="198" y="0"/>
                  </a:lnTo>
                  <a:lnTo>
                    <a:pt x="248" y="0"/>
                  </a:lnTo>
                  <a:lnTo>
                    <a:pt x="253" y="5"/>
                  </a:lnTo>
                  <a:lnTo>
                    <a:pt x="253" y="338"/>
                  </a:lnTo>
                  <a:lnTo>
                    <a:pt x="248" y="343"/>
                  </a:lnTo>
                  <a:lnTo>
                    <a:pt x="167" y="34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959" y="5430"/>
              <a:ext cx="166" cy="208"/>
            </a:xfrm>
            <a:custGeom>
              <a:avLst/>
              <a:gdLst>
                <a:gd name="T0" fmla="*/ 212 w 274"/>
                <a:gd name="T1" fmla="*/ 0 h 343"/>
                <a:gd name="T2" fmla="*/ 212 w 274"/>
                <a:gd name="T3" fmla="*/ 0 h 343"/>
                <a:gd name="T4" fmla="*/ 271 w 274"/>
                <a:gd name="T5" fmla="*/ 0 h 343"/>
                <a:gd name="T6" fmla="*/ 274 w 274"/>
                <a:gd name="T7" fmla="*/ 5 h 343"/>
                <a:gd name="T8" fmla="*/ 186 w 274"/>
                <a:gd name="T9" fmla="*/ 181 h 343"/>
                <a:gd name="T10" fmla="*/ 168 w 274"/>
                <a:gd name="T11" fmla="*/ 219 h 343"/>
                <a:gd name="T12" fmla="*/ 168 w 274"/>
                <a:gd name="T13" fmla="*/ 338 h 343"/>
                <a:gd name="T14" fmla="*/ 163 w 274"/>
                <a:gd name="T15" fmla="*/ 343 h 343"/>
                <a:gd name="T16" fmla="*/ 106 w 274"/>
                <a:gd name="T17" fmla="*/ 343 h 343"/>
                <a:gd name="T18" fmla="*/ 101 w 274"/>
                <a:gd name="T19" fmla="*/ 338 h 343"/>
                <a:gd name="T20" fmla="*/ 101 w 274"/>
                <a:gd name="T21" fmla="*/ 219 h 343"/>
                <a:gd name="T22" fmla="*/ 86 w 274"/>
                <a:gd name="T23" fmla="*/ 183 h 343"/>
                <a:gd name="T24" fmla="*/ 0 w 274"/>
                <a:gd name="T25" fmla="*/ 5 h 343"/>
                <a:gd name="T26" fmla="*/ 4 w 274"/>
                <a:gd name="T27" fmla="*/ 0 h 343"/>
                <a:gd name="T28" fmla="*/ 66 w 274"/>
                <a:gd name="T29" fmla="*/ 0 h 343"/>
                <a:gd name="T30" fmla="*/ 73 w 274"/>
                <a:gd name="T31" fmla="*/ 5 h 343"/>
                <a:gd name="T32" fmla="*/ 130 w 274"/>
                <a:gd name="T33" fmla="*/ 139 h 343"/>
                <a:gd name="T34" fmla="*/ 138 w 274"/>
                <a:gd name="T35" fmla="*/ 147 h 343"/>
                <a:gd name="T36" fmla="*/ 146 w 274"/>
                <a:gd name="T37" fmla="*/ 139 h 343"/>
                <a:gd name="T38" fmla="*/ 204 w 274"/>
                <a:gd name="T39" fmla="*/ 5 h 343"/>
                <a:gd name="T40" fmla="*/ 212 w 274"/>
                <a:gd name="T4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343">
                  <a:moveTo>
                    <a:pt x="212" y="0"/>
                  </a:moveTo>
                  <a:lnTo>
                    <a:pt x="212" y="0"/>
                  </a:lnTo>
                  <a:lnTo>
                    <a:pt x="271" y="0"/>
                  </a:lnTo>
                  <a:lnTo>
                    <a:pt x="274" y="5"/>
                  </a:lnTo>
                  <a:cubicBezTo>
                    <a:pt x="255" y="48"/>
                    <a:pt x="208" y="141"/>
                    <a:pt x="186" y="181"/>
                  </a:cubicBezTo>
                  <a:cubicBezTo>
                    <a:pt x="172" y="205"/>
                    <a:pt x="168" y="212"/>
                    <a:pt x="168" y="219"/>
                  </a:cubicBezTo>
                  <a:lnTo>
                    <a:pt x="168" y="338"/>
                  </a:lnTo>
                  <a:lnTo>
                    <a:pt x="163" y="343"/>
                  </a:lnTo>
                  <a:lnTo>
                    <a:pt x="106" y="343"/>
                  </a:lnTo>
                  <a:lnTo>
                    <a:pt x="101" y="338"/>
                  </a:lnTo>
                  <a:lnTo>
                    <a:pt x="101" y="219"/>
                  </a:lnTo>
                  <a:cubicBezTo>
                    <a:pt x="101" y="211"/>
                    <a:pt x="98" y="206"/>
                    <a:pt x="86" y="183"/>
                  </a:cubicBezTo>
                  <a:cubicBezTo>
                    <a:pt x="64" y="143"/>
                    <a:pt x="12" y="33"/>
                    <a:pt x="0" y="5"/>
                  </a:cubicBezTo>
                  <a:lnTo>
                    <a:pt x="4" y="0"/>
                  </a:lnTo>
                  <a:lnTo>
                    <a:pt x="66" y="0"/>
                  </a:lnTo>
                  <a:cubicBezTo>
                    <a:pt x="70" y="0"/>
                    <a:pt x="72" y="1"/>
                    <a:pt x="73" y="5"/>
                  </a:cubicBezTo>
                  <a:cubicBezTo>
                    <a:pt x="88" y="42"/>
                    <a:pt x="114" y="104"/>
                    <a:pt x="130" y="139"/>
                  </a:cubicBezTo>
                  <a:cubicBezTo>
                    <a:pt x="134" y="146"/>
                    <a:pt x="135" y="147"/>
                    <a:pt x="138" y="147"/>
                  </a:cubicBezTo>
                  <a:cubicBezTo>
                    <a:pt x="141" y="147"/>
                    <a:pt x="143" y="146"/>
                    <a:pt x="146" y="139"/>
                  </a:cubicBezTo>
                  <a:cubicBezTo>
                    <a:pt x="162" y="107"/>
                    <a:pt x="189" y="44"/>
                    <a:pt x="204" y="5"/>
                  </a:cubicBezTo>
                  <a:cubicBezTo>
                    <a:pt x="206" y="1"/>
                    <a:pt x="209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138" y="5428"/>
              <a:ext cx="120" cy="212"/>
            </a:xfrm>
            <a:custGeom>
              <a:avLst/>
              <a:gdLst>
                <a:gd name="T0" fmla="*/ 114 w 197"/>
                <a:gd name="T1" fmla="*/ 54 h 350"/>
                <a:gd name="T2" fmla="*/ 114 w 197"/>
                <a:gd name="T3" fmla="*/ 54 h 350"/>
                <a:gd name="T4" fmla="*/ 73 w 197"/>
                <a:gd name="T5" fmla="*/ 90 h 350"/>
                <a:gd name="T6" fmla="*/ 133 w 197"/>
                <a:gd name="T7" fmla="*/ 157 h 350"/>
                <a:gd name="T8" fmla="*/ 197 w 197"/>
                <a:gd name="T9" fmla="*/ 258 h 350"/>
                <a:gd name="T10" fmla="*/ 99 w 197"/>
                <a:gd name="T11" fmla="*/ 350 h 350"/>
                <a:gd name="T12" fmla="*/ 4 w 197"/>
                <a:gd name="T13" fmla="*/ 340 h 350"/>
                <a:gd name="T14" fmla="*/ 0 w 197"/>
                <a:gd name="T15" fmla="*/ 336 h 350"/>
                <a:gd name="T16" fmla="*/ 3 w 197"/>
                <a:gd name="T17" fmla="*/ 291 h 350"/>
                <a:gd name="T18" fmla="*/ 7 w 197"/>
                <a:gd name="T19" fmla="*/ 287 h 350"/>
                <a:gd name="T20" fmla="*/ 85 w 197"/>
                <a:gd name="T21" fmla="*/ 294 h 350"/>
                <a:gd name="T22" fmla="*/ 127 w 197"/>
                <a:gd name="T23" fmla="*/ 258 h 350"/>
                <a:gd name="T24" fmla="*/ 56 w 197"/>
                <a:gd name="T25" fmla="*/ 178 h 350"/>
                <a:gd name="T26" fmla="*/ 4 w 197"/>
                <a:gd name="T27" fmla="*/ 87 h 350"/>
                <a:gd name="T28" fmla="*/ 114 w 197"/>
                <a:gd name="T29" fmla="*/ 0 h 350"/>
                <a:gd name="T30" fmla="*/ 192 w 197"/>
                <a:gd name="T31" fmla="*/ 10 h 350"/>
                <a:gd name="T32" fmla="*/ 195 w 197"/>
                <a:gd name="T33" fmla="*/ 15 h 350"/>
                <a:gd name="T34" fmla="*/ 192 w 197"/>
                <a:gd name="T35" fmla="*/ 59 h 350"/>
                <a:gd name="T36" fmla="*/ 189 w 197"/>
                <a:gd name="T37" fmla="*/ 62 h 350"/>
                <a:gd name="T38" fmla="*/ 114 w 197"/>
                <a:gd name="T3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350">
                  <a:moveTo>
                    <a:pt x="114" y="54"/>
                  </a:moveTo>
                  <a:lnTo>
                    <a:pt x="114" y="54"/>
                  </a:lnTo>
                  <a:cubicBezTo>
                    <a:pt x="84" y="54"/>
                    <a:pt x="73" y="65"/>
                    <a:pt x="73" y="90"/>
                  </a:cubicBezTo>
                  <a:cubicBezTo>
                    <a:pt x="73" y="110"/>
                    <a:pt x="79" y="119"/>
                    <a:pt x="133" y="157"/>
                  </a:cubicBezTo>
                  <a:cubicBezTo>
                    <a:pt x="175" y="186"/>
                    <a:pt x="197" y="209"/>
                    <a:pt x="197" y="258"/>
                  </a:cubicBezTo>
                  <a:cubicBezTo>
                    <a:pt x="197" y="323"/>
                    <a:pt x="163" y="350"/>
                    <a:pt x="99" y="350"/>
                  </a:cubicBezTo>
                  <a:cubicBezTo>
                    <a:pt x="59" y="350"/>
                    <a:pt x="24" y="345"/>
                    <a:pt x="4" y="340"/>
                  </a:cubicBezTo>
                  <a:lnTo>
                    <a:pt x="0" y="336"/>
                  </a:lnTo>
                  <a:lnTo>
                    <a:pt x="3" y="291"/>
                  </a:lnTo>
                  <a:lnTo>
                    <a:pt x="7" y="287"/>
                  </a:lnTo>
                  <a:cubicBezTo>
                    <a:pt x="32" y="292"/>
                    <a:pt x="58" y="294"/>
                    <a:pt x="85" y="294"/>
                  </a:cubicBezTo>
                  <a:cubicBezTo>
                    <a:pt x="114" y="294"/>
                    <a:pt x="127" y="286"/>
                    <a:pt x="127" y="258"/>
                  </a:cubicBezTo>
                  <a:cubicBezTo>
                    <a:pt x="127" y="239"/>
                    <a:pt x="125" y="230"/>
                    <a:pt x="56" y="178"/>
                  </a:cubicBezTo>
                  <a:cubicBezTo>
                    <a:pt x="13" y="145"/>
                    <a:pt x="4" y="122"/>
                    <a:pt x="4" y="87"/>
                  </a:cubicBezTo>
                  <a:cubicBezTo>
                    <a:pt x="4" y="19"/>
                    <a:pt x="41" y="0"/>
                    <a:pt x="114" y="0"/>
                  </a:cubicBezTo>
                  <a:cubicBezTo>
                    <a:pt x="143" y="0"/>
                    <a:pt x="180" y="5"/>
                    <a:pt x="192" y="10"/>
                  </a:cubicBezTo>
                  <a:lnTo>
                    <a:pt x="195" y="15"/>
                  </a:lnTo>
                  <a:lnTo>
                    <a:pt x="192" y="59"/>
                  </a:lnTo>
                  <a:lnTo>
                    <a:pt x="189" y="62"/>
                  </a:lnTo>
                  <a:cubicBezTo>
                    <a:pt x="170" y="57"/>
                    <a:pt x="136" y="54"/>
                    <a:pt x="114" y="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293" y="5430"/>
              <a:ext cx="122" cy="208"/>
            </a:xfrm>
            <a:custGeom>
              <a:avLst/>
              <a:gdLst>
                <a:gd name="T0" fmla="*/ 0 w 199"/>
                <a:gd name="T1" fmla="*/ 5 h 343"/>
                <a:gd name="T2" fmla="*/ 0 w 199"/>
                <a:gd name="T3" fmla="*/ 5 h 343"/>
                <a:gd name="T4" fmla="*/ 5 w 199"/>
                <a:gd name="T5" fmla="*/ 0 h 343"/>
                <a:gd name="T6" fmla="*/ 190 w 199"/>
                <a:gd name="T7" fmla="*/ 0 h 343"/>
                <a:gd name="T8" fmla="*/ 195 w 199"/>
                <a:gd name="T9" fmla="*/ 5 h 343"/>
                <a:gd name="T10" fmla="*/ 195 w 199"/>
                <a:gd name="T11" fmla="*/ 50 h 343"/>
                <a:gd name="T12" fmla="*/ 190 w 199"/>
                <a:gd name="T13" fmla="*/ 55 h 343"/>
                <a:gd name="T14" fmla="*/ 71 w 199"/>
                <a:gd name="T15" fmla="*/ 55 h 343"/>
                <a:gd name="T16" fmla="*/ 68 w 199"/>
                <a:gd name="T17" fmla="*/ 58 h 343"/>
                <a:gd name="T18" fmla="*/ 68 w 199"/>
                <a:gd name="T19" fmla="*/ 138 h 343"/>
                <a:gd name="T20" fmla="*/ 71 w 199"/>
                <a:gd name="T21" fmla="*/ 141 h 343"/>
                <a:gd name="T22" fmla="*/ 172 w 199"/>
                <a:gd name="T23" fmla="*/ 141 h 343"/>
                <a:gd name="T24" fmla="*/ 177 w 199"/>
                <a:gd name="T25" fmla="*/ 146 h 343"/>
                <a:gd name="T26" fmla="*/ 177 w 199"/>
                <a:gd name="T27" fmla="*/ 188 h 343"/>
                <a:gd name="T28" fmla="*/ 172 w 199"/>
                <a:gd name="T29" fmla="*/ 193 h 343"/>
                <a:gd name="T30" fmla="*/ 71 w 199"/>
                <a:gd name="T31" fmla="*/ 193 h 343"/>
                <a:gd name="T32" fmla="*/ 68 w 199"/>
                <a:gd name="T33" fmla="*/ 196 h 343"/>
                <a:gd name="T34" fmla="*/ 68 w 199"/>
                <a:gd name="T35" fmla="*/ 284 h 343"/>
                <a:gd name="T36" fmla="*/ 71 w 199"/>
                <a:gd name="T37" fmla="*/ 287 h 343"/>
                <a:gd name="T38" fmla="*/ 194 w 199"/>
                <a:gd name="T39" fmla="*/ 287 h 343"/>
                <a:gd name="T40" fmla="*/ 199 w 199"/>
                <a:gd name="T41" fmla="*/ 292 h 343"/>
                <a:gd name="T42" fmla="*/ 199 w 199"/>
                <a:gd name="T43" fmla="*/ 338 h 343"/>
                <a:gd name="T44" fmla="*/ 194 w 199"/>
                <a:gd name="T45" fmla="*/ 343 h 343"/>
                <a:gd name="T46" fmla="*/ 5 w 199"/>
                <a:gd name="T47" fmla="*/ 343 h 343"/>
                <a:gd name="T48" fmla="*/ 0 w 199"/>
                <a:gd name="T49" fmla="*/ 338 h 343"/>
                <a:gd name="T50" fmla="*/ 0 w 199"/>
                <a:gd name="T5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9" h="343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90" y="0"/>
                  </a:lnTo>
                  <a:lnTo>
                    <a:pt x="195" y="5"/>
                  </a:lnTo>
                  <a:lnTo>
                    <a:pt x="195" y="50"/>
                  </a:lnTo>
                  <a:lnTo>
                    <a:pt x="190" y="55"/>
                  </a:lnTo>
                  <a:lnTo>
                    <a:pt x="71" y="55"/>
                  </a:lnTo>
                  <a:lnTo>
                    <a:pt x="68" y="58"/>
                  </a:lnTo>
                  <a:lnTo>
                    <a:pt x="68" y="138"/>
                  </a:lnTo>
                  <a:lnTo>
                    <a:pt x="71" y="141"/>
                  </a:lnTo>
                  <a:lnTo>
                    <a:pt x="172" y="141"/>
                  </a:lnTo>
                  <a:lnTo>
                    <a:pt x="177" y="146"/>
                  </a:lnTo>
                  <a:lnTo>
                    <a:pt x="177" y="188"/>
                  </a:lnTo>
                  <a:lnTo>
                    <a:pt x="172" y="193"/>
                  </a:lnTo>
                  <a:lnTo>
                    <a:pt x="71" y="193"/>
                  </a:lnTo>
                  <a:lnTo>
                    <a:pt x="68" y="196"/>
                  </a:lnTo>
                  <a:lnTo>
                    <a:pt x="68" y="284"/>
                  </a:lnTo>
                  <a:lnTo>
                    <a:pt x="71" y="287"/>
                  </a:lnTo>
                  <a:lnTo>
                    <a:pt x="194" y="287"/>
                  </a:lnTo>
                  <a:lnTo>
                    <a:pt x="199" y="292"/>
                  </a:lnTo>
                  <a:lnTo>
                    <a:pt x="199" y="338"/>
                  </a:lnTo>
                  <a:lnTo>
                    <a:pt x="194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293" y="5268"/>
              <a:ext cx="60" cy="92"/>
            </a:xfrm>
            <a:custGeom>
              <a:avLst/>
              <a:gdLst>
                <a:gd name="T0" fmla="*/ 27 w 99"/>
                <a:gd name="T1" fmla="*/ 0 h 151"/>
                <a:gd name="T2" fmla="*/ 27 w 99"/>
                <a:gd name="T3" fmla="*/ 0 h 151"/>
                <a:gd name="T4" fmla="*/ 7 w 99"/>
                <a:gd name="T5" fmla="*/ 1 h 151"/>
                <a:gd name="T6" fmla="*/ 4 w 99"/>
                <a:gd name="T7" fmla="*/ 7 h 151"/>
                <a:gd name="T8" fmla="*/ 4 w 99"/>
                <a:gd name="T9" fmla="*/ 24 h 151"/>
                <a:gd name="T10" fmla="*/ 2 w 99"/>
                <a:gd name="T11" fmla="*/ 52 h 151"/>
                <a:gd name="T12" fmla="*/ 1 w 99"/>
                <a:gd name="T13" fmla="*/ 86 h 151"/>
                <a:gd name="T14" fmla="*/ 0 w 99"/>
                <a:gd name="T15" fmla="*/ 113 h 151"/>
                <a:gd name="T16" fmla="*/ 2 w 99"/>
                <a:gd name="T17" fmla="*/ 136 h 151"/>
                <a:gd name="T18" fmla="*/ 11 w 99"/>
                <a:gd name="T19" fmla="*/ 147 h 151"/>
                <a:gd name="T20" fmla="*/ 34 w 99"/>
                <a:gd name="T21" fmla="*/ 151 h 151"/>
                <a:gd name="T22" fmla="*/ 70 w 99"/>
                <a:gd name="T23" fmla="*/ 141 h 151"/>
                <a:gd name="T24" fmla="*/ 92 w 99"/>
                <a:gd name="T25" fmla="*/ 113 h 151"/>
                <a:gd name="T26" fmla="*/ 99 w 99"/>
                <a:gd name="T27" fmla="*/ 76 h 151"/>
                <a:gd name="T28" fmla="*/ 82 w 99"/>
                <a:gd name="T29" fmla="*/ 23 h 151"/>
                <a:gd name="T30" fmla="*/ 27 w 99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51">
                  <a:moveTo>
                    <a:pt x="27" y="0"/>
                  </a:moveTo>
                  <a:lnTo>
                    <a:pt x="27" y="0"/>
                  </a:lnTo>
                  <a:cubicBezTo>
                    <a:pt x="16" y="0"/>
                    <a:pt x="9" y="0"/>
                    <a:pt x="7" y="1"/>
                  </a:cubicBezTo>
                  <a:cubicBezTo>
                    <a:pt x="5" y="2"/>
                    <a:pt x="4" y="4"/>
                    <a:pt x="4" y="7"/>
                  </a:cubicBezTo>
                  <a:cubicBezTo>
                    <a:pt x="4" y="10"/>
                    <a:pt x="4" y="16"/>
                    <a:pt x="4" y="24"/>
                  </a:cubicBezTo>
                  <a:cubicBezTo>
                    <a:pt x="3" y="36"/>
                    <a:pt x="2" y="45"/>
                    <a:pt x="2" y="52"/>
                  </a:cubicBezTo>
                  <a:lnTo>
                    <a:pt x="1" y="86"/>
                  </a:lnTo>
                  <a:cubicBezTo>
                    <a:pt x="0" y="101"/>
                    <a:pt x="0" y="110"/>
                    <a:pt x="0" y="113"/>
                  </a:cubicBezTo>
                  <a:cubicBezTo>
                    <a:pt x="0" y="123"/>
                    <a:pt x="1" y="131"/>
                    <a:pt x="2" y="136"/>
                  </a:cubicBezTo>
                  <a:cubicBezTo>
                    <a:pt x="4" y="140"/>
                    <a:pt x="7" y="144"/>
                    <a:pt x="11" y="147"/>
                  </a:cubicBezTo>
                  <a:cubicBezTo>
                    <a:pt x="16" y="150"/>
                    <a:pt x="24" y="151"/>
                    <a:pt x="34" y="151"/>
                  </a:cubicBezTo>
                  <a:cubicBezTo>
                    <a:pt x="49" y="151"/>
                    <a:pt x="61" y="148"/>
                    <a:pt x="70" y="141"/>
                  </a:cubicBezTo>
                  <a:cubicBezTo>
                    <a:pt x="79" y="134"/>
                    <a:pt x="86" y="125"/>
                    <a:pt x="92" y="113"/>
                  </a:cubicBezTo>
                  <a:cubicBezTo>
                    <a:pt x="97" y="101"/>
                    <a:pt x="99" y="89"/>
                    <a:pt x="99" y="76"/>
                  </a:cubicBezTo>
                  <a:cubicBezTo>
                    <a:pt x="99" y="56"/>
                    <a:pt x="93" y="39"/>
                    <a:pt x="82" y="23"/>
                  </a:cubicBezTo>
                  <a:cubicBezTo>
                    <a:pt x="70" y="8"/>
                    <a:pt x="51" y="0"/>
                    <a:pt x="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5781" y="5233"/>
              <a:ext cx="632" cy="160"/>
            </a:xfrm>
            <a:custGeom>
              <a:avLst/>
              <a:gdLst>
                <a:gd name="T0" fmla="*/ 879 w 1040"/>
                <a:gd name="T1" fmla="*/ 215 h 266"/>
                <a:gd name="T2" fmla="*/ 791 w 1040"/>
                <a:gd name="T3" fmla="*/ 211 h 266"/>
                <a:gd name="T4" fmla="*/ 820 w 1040"/>
                <a:gd name="T5" fmla="*/ 160 h 266"/>
                <a:gd name="T6" fmla="*/ 806 w 1040"/>
                <a:gd name="T7" fmla="*/ 56 h 266"/>
                <a:gd name="T8" fmla="*/ 845 w 1040"/>
                <a:gd name="T9" fmla="*/ 53 h 266"/>
                <a:gd name="T10" fmla="*/ 955 w 1040"/>
                <a:gd name="T11" fmla="*/ 177 h 266"/>
                <a:gd name="T12" fmla="*/ 770 w 1040"/>
                <a:gd name="T13" fmla="*/ 214 h 266"/>
                <a:gd name="T14" fmla="*/ 632 w 1040"/>
                <a:gd name="T15" fmla="*/ 212 h 266"/>
                <a:gd name="T16" fmla="*/ 657 w 1040"/>
                <a:gd name="T17" fmla="*/ 166 h 266"/>
                <a:gd name="T18" fmla="*/ 655 w 1040"/>
                <a:gd name="T19" fmla="*/ 68 h 266"/>
                <a:gd name="T20" fmla="*/ 639 w 1040"/>
                <a:gd name="T21" fmla="*/ 52 h 266"/>
                <a:gd name="T22" fmla="*/ 770 w 1040"/>
                <a:gd name="T23" fmla="*/ 92 h 266"/>
                <a:gd name="T24" fmla="*/ 736 w 1040"/>
                <a:gd name="T25" fmla="*/ 62 h 266"/>
                <a:gd name="T26" fmla="*/ 679 w 1040"/>
                <a:gd name="T27" fmla="*/ 68 h 266"/>
                <a:gd name="T28" fmla="*/ 713 w 1040"/>
                <a:gd name="T29" fmla="*/ 122 h 266"/>
                <a:gd name="T30" fmla="*/ 730 w 1040"/>
                <a:gd name="T31" fmla="*/ 108 h 266"/>
                <a:gd name="T32" fmla="*/ 725 w 1040"/>
                <a:gd name="T33" fmla="*/ 159 h 266"/>
                <a:gd name="T34" fmla="*/ 680 w 1040"/>
                <a:gd name="T35" fmla="*/ 194 h 266"/>
                <a:gd name="T36" fmla="*/ 777 w 1040"/>
                <a:gd name="T37" fmla="*/ 172 h 266"/>
                <a:gd name="T38" fmla="*/ 616 w 1040"/>
                <a:gd name="T39" fmla="*/ 91 h 266"/>
                <a:gd name="T40" fmla="*/ 580 w 1040"/>
                <a:gd name="T41" fmla="*/ 61 h 266"/>
                <a:gd name="T42" fmla="*/ 572 w 1040"/>
                <a:gd name="T43" fmla="*/ 208 h 266"/>
                <a:gd name="T44" fmla="*/ 494 w 1040"/>
                <a:gd name="T45" fmla="*/ 210 h 266"/>
                <a:gd name="T46" fmla="*/ 523 w 1040"/>
                <a:gd name="T47" fmla="*/ 134 h 266"/>
                <a:gd name="T48" fmla="*/ 455 w 1040"/>
                <a:gd name="T49" fmla="*/ 89 h 266"/>
                <a:gd name="T50" fmla="*/ 462 w 1040"/>
                <a:gd name="T51" fmla="*/ 52 h 266"/>
                <a:gd name="T52" fmla="*/ 615 w 1040"/>
                <a:gd name="T53" fmla="*/ 52 h 266"/>
                <a:gd name="T54" fmla="*/ 616 w 1040"/>
                <a:gd name="T55" fmla="*/ 91 h 266"/>
                <a:gd name="T56" fmla="*/ 339 w 1040"/>
                <a:gd name="T57" fmla="*/ 202 h 266"/>
                <a:gd name="T58" fmla="*/ 324 w 1040"/>
                <a:gd name="T59" fmla="*/ 161 h 266"/>
                <a:gd name="T60" fmla="*/ 408 w 1040"/>
                <a:gd name="T61" fmla="*/ 200 h 266"/>
                <a:gd name="T62" fmla="*/ 373 w 1040"/>
                <a:gd name="T63" fmla="*/ 138 h 266"/>
                <a:gd name="T64" fmla="*/ 340 w 1040"/>
                <a:gd name="T65" fmla="*/ 63 h 266"/>
                <a:gd name="T66" fmla="*/ 416 w 1040"/>
                <a:gd name="T67" fmla="*/ 54 h 266"/>
                <a:gd name="T68" fmla="*/ 426 w 1040"/>
                <a:gd name="T69" fmla="*/ 93 h 266"/>
                <a:gd name="T70" fmla="*/ 374 w 1040"/>
                <a:gd name="T71" fmla="*/ 56 h 266"/>
                <a:gd name="T72" fmla="*/ 386 w 1040"/>
                <a:gd name="T73" fmla="*/ 117 h 266"/>
                <a:gd name="T74" fmla="*/ 420 w 1040"/>
                <a:gd name="T75" fmla="*/ 200 h 266"/>
                <a:gd name="T76" fmla="*/ 284 w 1040"/>
                <a:gd name="T77" fmla="*/ 204 h 266"/>
                <a:gd name="T78" fmla="*/ 267 w 1040"/>
                <a:gd name="T79" fmla="*/ 212 h 266"/>
                <a:gd name="T80" fmla="*/ 253 w 1040"/>
                <a:gd name="T81" fmla="*/ 200 h 266"/>
                <a:gd name="T82" fmla="*/ 238 w 1040"/>
                <a:gd name="T83" fmla="*/ 56 h 266"/>
                <a:gd name="T84" fmla="*/ 294 w 1040"/>
                <a:gd name="T85" fmla="*/ 51 h 266"/>
                <a:gd name="T86" fmla="*/ 276 w 1040"/>
                <a:gd name="T87" fmla="*/ 125 h 266"/>
                <a:gd name="T88" fmla="*/ 210 w 1040"/>
                <a:gd name="T89" fmla="*/ 213 h 266"/>
                <a:gd name="T90" fmla="*/ 107 w 1040"/>
                <a:gd name="T91" fmla="*/ 212 h 266"/>
                <a:gd name="T92" fmla="*/ 76 w 1040"/>
                <a:gd name="T93" fmla="*/ 209 h 266"/>
                <a:gd name="T94" fmla="*/ 101 w 1040"/>
                <a:gd name="T95" fmla="*/ 104 h 266"/>
                <a:gd name="T96" fmla="*/ 74 w 1040"/>
                <a:gd name="T97" fmla="*/ 54 h 266"/>
                <a:gd name="T98" fmla="*/ 147 w 1040"/>
                <a:gd name="T99" fmla="*/ 52 h 266"/>
                <a:gd name="T100" fmla="*/ 125 w 1040"/>
                <a:gd name="T101" fmla="*/ 68 h 266"/>
                <a:gd name="T102" fmla="*/ 123 w 1040"/>
                <a:gd name="T103" fmla="*/ 195 h 266"/>
                <a:gd name="T104" fmla="*/ 195 w 1040"/>
                <a:gd name="T105" fmla="*/ 190 h 266"/>
                <a:gd name="T106" fmla="*/ 215 w 1040"/>
                <a:gd name="T107" fmla="*/ 189 h 266"/>
                <a:gd name="T108" fmla="*/ 1040 w 1040"/>
                <a:gd name="T109" fmla="*/ 0 h 266"/>
                <a:gd name="T110" fmla="*/ 0 w 1040"/>
                <a:gd name="T1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0" h="266">
                  <a:moveTo>
                    <a:pt x="955" y="177"/>
                  </a:moveTo>
                  <a:lnTo>
                    <a:pt x="955" y="177"/>
                  </a:lnTo>
                  <a:cubicBezTo>
                    <a:pt x="948" y="190"/>
                    <a:pt x="938" y="199"/>
                    <a:pt x="926" y="205"/>
                  </a:cubicBezTo>
                  <a:cubicBezTo>
                    <a:pt x="914" y="211"/>
                    <a:pt x="899" y="215"/>
                    <a:pt x="879" y="215"/>
                  </a:cubicBezTo>
                  <a:cubicBezTo>
                    <a:pt x="875" y="215"/>
                    <a:pt x="869" y="214"/>
                    <a:pt x="863" y="214"/>
                  </a:cubicBezTo>
                  <a:cubicBezTo>
                    <a:pt x="851" y="213"/>
                    <a:pt x="844" y="212"/>
                    <a:pt x="842" y="212"/>
                  </a:cubicBezTo>
                  <a:cubicBezTo>
                    <a:pt x="816" y="212"/>
                    <a:pt x="800" y="213"/>
                    <a:pt x="795" y="213"/>
                  </a:cubicBezTo>
                  <a:cubicBezTo>
                    <a:pt x="793" y="213"/>
                    <a:pt x="791" y="213"/>
                    <a:pt x="791" y="211"/>
                  </a:cubicBezTo>
                  <a:cubicBezTo>
                    <a:pt x="791" y="210"/>
                    <a:pt x="792" y="210"/>
                    <a:pt x="793" y="209"/>
                  </a:cubicBezTo>
                  <a:cubicBezTo>
                    <a:pt x="794" y="209"/>
                    <a:pt x="797" y="209"/>
                    <a:pt x="802" y="208"/>
                  </a:cubicBezTo>
                  <a:cubicBezTo>
                    <a:pt x="808" y="207"/>
                    <a:pt x="813" y="204"/>
                    <a:pt x="815" y="200"/>
                  </a:cubicBezTo>
                  <a:cubicBezTo>
                    <a:pt x="818" y="196"/>
                    <a:pt x="820" y="182"/>
                    <a:pt x="820" y="160"/>
                  </a:cubicBezTo>
                  <a:lnTo>
                    <a:pt x="822" y="95"/>
                  </a:lnTo>
                  <a:cubicBezTo>
                    <a:pt x="822" y="88"/>
                    <a:pt x="822" y="80"/>
                    <a:pt x="821" y="74"/>
                  </a:cubicBezTo>
                  <a:cubicBezTo>
                    <a:pt x="820" y="67"/>
                    <a:pt x="818" y="62"/>
                    <a:pt x="816" y="60"/>
                  </a:cubicBezTo>
                  <a:cubicBezTo>
                    <a:pt x="814" y="58"/>
                    <a:pt x="810" y="57"/>
                    <a:pt x="806" y="56"/>
                  </a:cubicBezTo>
                  <a:cubicBezTo>
                    <a:pt x="802" y="56"/>
                    <a:pt x="801" y="55"/>
                    <a:pt x="801" y="53"/>
                  </a:cubicBezTo>
                  <a:cubicBezTo>
                    <a:pt x="801" y="51"/>
                    <a:pt x="801" y="51"/>
                    <a:pt x="803" y="51"/>
                  </a:cubicBezTo>
                  <a:cubicBezTo>
                    <a:pt x="805" y="51"/>
                    <a:pt x="810" y="51"/>
                    <a:pt x="818" y="52"/>
                  </a:cubicBezTo>
                  <a:cubicBezTo>
                    <a:pt x="826" y="52"/>
                    <a:pt x="836" y="53"/>
                    <a:pt x="845" y="53"/>
                  </a:cubicBezTo>
                  <a:lnTo>
                    <a:pt x="871" y="52"/>
                  </a:lnTo>
                  <a:cubicBezTo>
                    <a:pt x="902" y="52"/>
                    <a:pt x="926" y="60"/>
                    <a:pt x="943" y="75"/>
                  </a:cubicBezTo>
                  <a:cubicBezTo>
                    <a:pt x="959" y="91"/>
                    <a:pt x="967" y="110"/>
                    <a:pt x="967" y="134"/>
                  </a:cubicBezTo>
                  <a:cubicBezTo>
                    <a:pt x="967" y="151"/>
                    <a:pt x="963" y="165"/>
                    <a:pt x="955" y="177"/>
                  </a:cubicBezTo>
                  <a:close/>
                  <a:moveTo>
                    <a:pt x="778" y="178"/>
                  </a:moveTo>
                  <a:lnTo>
                    <a:pt x="778" y="178"/>
                  </a:lnTo>
                  <a:cubicBezTo>
                    <a:pt x="778" y="179"/>
                    <a:pt x="777" y="185"/>
                    <a:pt x="775" y="195"/>
                  </a:cubicBezTo>
                  <a:cubicBezTo>
                    <a:pt x="774" y="197"/>
                    <a:pt x="773" y="204"/>
                    <a:pt x="770" y="214"/>
                  </a:cubicBezTo>
                  <a:lnTo>
                    <a:pt x="719" y="214"/>
                  </a:lnTo>
                  <a:cubicBezTo>
                    <a:pt x="712" y="214"/>
                    <a:pt x="701" y="214"/>
                    <a:pt x="687" y="213"/>
                  </a:cubicBezTo>
                  <a:cubicBezTo>
                    <a:pt x="673" y="213"/>
                    <a:pt x="660" y="212"/>
                    <a:pt x="649" y="212"/>
                  </a:cubicBezTo>
                  <a:cubicBezTo>
                    <a:pt x="638" y="212"/>
                    <a:pt x="632" y="212"/>
                    <a:pt x="632" y="212"/>
                  </a:cubicBezTo>
                  <a:cubicBezTo>
                    <a:pt x="632" y="211"/>
                    <a:pt x="631" y="211"/>
                    <a:pt x="631" y="210"/>
                  </a:cubicBezTo>
                  <a:cubicBezTo>
                    <a:pt x="631" y="209"/>
                    <a:pt x="633" y="208"/>
                    <a:pt x="635" y="208"/>
                  </a:cubicBezTo>
                  <a:cubicBezTo>
                    <a:pt x="644" y="208"/>
                    <a:pt x="650" y="205"/>
                    <a:pt x="653" y="201"/>
                  </a:cubicBezTo>
                  <a:cubicBezTo>
                    <a:pt x="656" y="196"/>
                    <a:pt x="657" y="184"/>
                    <a:pt x="657" y="166"/>
                  </a:cubicBezTo>
                  <a:lnTo>
                    <a:pt x="657" y="141"/>
                  </a:lnTo>
                  <a:lnTo>
                    <a:pt x="658" y="117"/>
                  </a:lnTo>
                  <a:cubicBezTo>
                    <a:pt x="658" y="112"/>
                    <a:pt x="657" y="104"/>
                    <a:pt x="657" y="90"/>
                  </a:cubicBezTo>
                  <a:cubicBezTo>
                    <a:pt x="656" y="77"/>
                    <a:pt x="656" y="70"/>
                    <a:pt x="655" y="68"/>
                  </a:cubicBezTo>
                  <a:cubicBezTo>
                    <a:pt x="655" y="66"/>
                    <a:pt x="654" y="64"/>
                    <a:pt x="652" y="62"/>
                  </a:cubicBezTo>
                  <a:cubicBezTo>
                    <a:pt x="650" y="61"/>
                    <a:pt x="645" y="59"/>
                    <a:pt x="638" y="57"/>
                  </a:cubicBezTo>
                  <a:cubicBezTo>
                    <a:pt x="636" y="56"/>
                    <a:pt x="635" y="55"/>
                    <a:pt x="635" y="54"/>
                  </a:cubicBezTo>
                  <a:cubicBezTo>
                    <a:pt x="635" y="53"/>
                    <a:pt x="636" y="52"/>
                    <a:pt x="639" y="52"/>
                  </a:cubicBezTo>
                  <a:lnTo>
                    <a:pt x="664" y="53"/>
                  </a:lnTo>
                  <a:cubicBezTo>
                    <a:pt x="673" y="54"/>
                    <a:pt x="694" y="54"/>
                    <a:pt x="729" y="54"/>
                  </a:cubicBezTo>
                  <a:cubicBezTo>
                    <a:pt x="751" y="54"/>
                    <a:pt x="763" y="54"/>
                    <a:pt x="763" y="54"/>
                  </a:cubicBezTo>
                  <a:cubicBezTo>
                    <a:pt x="766" y="63"/>
                    <a:pt x="768" y="76"/>
                    <a:pt x="770" y="92"/>
                  </a:cubicBezTo>
                  <a:cubicBezTo>
                    <a:pt x="770" y="93"/>
                    <a:pt x="769" y="93"/>
                    <a:pt x="769" y="93"/>
                  </a:cubicBezTo>
                  <a:cubicBezTo>
                    <a:pt x="768" y="93"/>
                    <a:pt x="768" y="93"/>
                    <a:pt x="767" y="92"/>
                  </a:cubicBezTo>
                  <a:cubicBezTo>
                    <a:pt x="761" y="83"/>
                    <a:pt x="756" y="76"/>
                    <a:pt x="751" y="72"/>
                  </a:cubicBezTo>
                  <a:cubicBezTo>
                    <a:pt x="746" y="67"/>
                    <a:pt x="741" y="64"/>
                    <a:pt x="736" y="62"/>
                  </a:cubicBezTo>
                  <a:cubicBezTo>
                    <a:pt x="730" y="60"/>
                    <a:pt x="722" y="59"/>
                    <a:pt x="709" y="59"/>
                  </a:cubicBezTo>
                  <a:cubicBezTo>
                    <a:pt x="697" y="59"/>
                    <a:pt x="688" y="59"/>
                    <a:pt x="681" y="61"/>
                  </a:cubicBezTo>
                  <a:cubicBezTo>
                    <a:pt x="680" y="62"/>
                    <a:pt x="680" y="63"/>
                    <a:pt x="680" y="65"/>
                  </a:cubicBezTo>
                  <a:cubicBezTo>
                    <a:pt x="680" y="66"/>
                    <a:pt x="680" y="67"/>
                    <a:pt x="679" y="68"/>
                  </a:cubicBezTo>
                  <a:cubicBezTo>
                    <a:pt x="679" y="75"/>
                    <a:pt x="678" y="92"/>
                    <a:pt x="678" y="121"/>
                  </a:cubicBezTo>
                  <a:cubicBezTo>
                    <a:pt x="678" y="122"/>
                    <a:pt x="678" y="124"/>
                    <a:pt x="678" y="126"/>
                  </a:cubicBezTo>
                  <a:cubicBezTo>
                    <a:pt x="685" y="127"/>
                    <a:pt x="689" y="127"/>
                    <a:pt x="691" y="127"/>
                  </a:cubicBezTo>
                  <a:cubicBezTo>
                    <a:pt x="701" y="127"/>
                    <a:pt x="709" y="125"/>
                    <a:pt x="713" y="122"/>
                  </a:cubicBezTo>
                  <a:cubicBezTo>
                    <a:pt x="718" y="119"/>
                    <a:pt x="722" y="112"/>
                    <a:pt x="725" y="102"/>
                  </a:cubicBezTo>
                  <a:cubicBezTo>
                    <a:pt x="726" y="101"/>
                    <a:pt x="727" y="100"/>
                    <a:pt x="728" y="100"/>
                  </a:cubicBezTo>
                  <a:cubicBezTo>
                    <a:pt x="729" y="100"/>
                    <a:pt x="730" y="101"/>
                    <a:pt x="730" y="103"/>
                  </a:cubicBezTo>
                  <a:lnTo>
                    <a:pt x="730" y="108"/>
                  </a:lnTo>
                  <a:cubicBezTo>
                    <a:pt x="729" y="115"/>
                    <a:pt x="729" y="121"/>
                    <a:pt x="729" y="128"/>
                  </a:cubicBezTo>
                  <a:cubicBezTo>
                    <a:pt x="729" y="139"/>
                    <a:pt x="729" y="149"/>
                    <a:pt x="729" y="158"/>
                  </a:cubicBezTo>
                  <a:cubicBezTo>
                    <a:pt x="729" y="161"/>
                    <a:pt x="729" y="162"/>
                    <a:pt x="727" y="162"/>
                  </a:cubicBezTo>
                  <a:cubicBezTo>
                    <a:pt x="726" y="162"/>
                    <a:pt x="725" y="161"/>
                    <a:pt x="725" y="159"/>
                  </a:cubicBezTo>
                  <a:cubicBezTo>
                    <a:pt x="723" y="150"/>
                    <a:pt x="720" y="143"/>
                    <a:pt x="714" y="138"/>
                  </a:cubicBezTo>
                  <a:cubicBezTo>
                    <a:pt x="709" y="134"/>
                    <a:pt x="697" y="132"/>
                    <a:pt x="678" y="132"/>
                  </a:cubicBezTo>
                  <a:cubicBezTo>
                    <a:pt x="678" y="138"/>
                    <a:pt x="678" y="148"/>
                    <a:pt x="678" y="161"/>
                  </a:cubicBezTo>
                  <a:cubicBezTo>
                    <a:pt x="678" y="178"/>
                    <a:pt x="679" y="189"/>
                    <a:pt x="680" y="194"/>
                  </a:cubicBezTo>
                  <a:cubicBezTo>
                    <a:pt x="681" y="198"/>
                    <a:pt x="684" y="202"/>
                    <a:pt x="689" y="205"/>
                  </a:cubicBezTo>
                  <a:cubicBezTo>
                    <a:pt x="693" y="207"/>
                    <a:pt x="701" y="209"/>
                    <a:pt x="712" y="209"/>
                  </a:cubicBezTo>
                  <a:cubicBezTo>
                    <a:pt x="744" y="209"/>
                    <a:pt x="764" y="198"/>
                    <a:pt x="774" y="176"/>
                  </a:cubicBezTo>
                  <a:cubicBezTo>
                    <a:pt x="775" y="173"/>
                    <a:pt x="776" y="172"/>
                    <a:pt x="777" y="172"/>
                  </a:cubicBezTo>
                  <a:cubicBezTo>
                    <a:pt x="778" y="172"/>
                    <a:pt x="779" y="173"/>
                    <a:pt x="779" y="175"/>
                  </a:cubicBezTo>
                  <a:cubicBezTo>
                    <a:pt x="779" y="176"/>
                    <a:pt x="779" y="177"/>
                    <a:pt x="778" y="178"/>
                  </a:cubicBezTo>
                  <a:close/>
                  <a:moveTo>
                    <a:pt x="616" y="91"/>
                  </a:moveTo>
                  <a:lnTo>
                    <a:pt x="616" y="91"/>
                  </a:lnTo>
                  <a:cubicBezTo>
                    <a:pt x="615" y="91"/>
                    <a:pt x="614" y="90"/>
                    <a:pt x="613" y="90"/>
                  </a:cubicBezTo>
                  <a:cubicBezTo>
                    <a:pt x="613" y="89"/>
                    <a:pt x="611" y="87"/>
                    <a:pt x="609" y="83"/>
                  </a:cubicBezTo>
                  <a:cubicBezTo>
                    <a:pt x="605" y="76"/>
                    <a:pt x="600" y="71"/>
                    <a:pt x="596" y="68"/>
                  </a:cubicBezTo>
                  <a:cubicBezTo>
                    <a:pt x="591" y="64"/>
                    <a:pt x="586" y="62"/>
                    <a:pt x="580" y="61"/>
                  </a:cubicBezTo>
                  <a:cubicBezTo>
                    <a:pt x="575" y="60"/>
                    <a:pt x="563" y="60"/>
                    <a:pt x="546" y="59"/>
                  </a:cubicBezTo>
                  <a:cubicBezTo>
                    <a:pt x="545" y="72"/>
                    <a:pt x="545" y="86"/>
                    <a:pt x="545" y="101"/>
                  </a:cubicBezTo>
                  <a:cubicBezTo>
                    <a:pt x="545" y="154"/>
                    <a:pt x="546" y="184"/>
                    <a:pt x="548" y="194"/>
                  </a:cubicBezTo>
                  <a:cubicBezTo>
                    <a:pt x="550" y="203"/>
                    <a:pt x="558" y="208"/>
                    <a:pt x="572" y="208"/>
                  </a:cubicBezTo>
                  <a:cubicBezTo>
                    <a:pt x="575" y="208"/>
                    <a:pt x="577" y="208"/>
                    <a:pt x="577" y="210"/>
                  </a:cubicBezTo>
                  <a:cubicBezTo>
                    <a:pt x="577" y="211"/>
                    <a:pt x="576" y="212"/>
                    <a:pt x="572" y="212"/>
                  </a:cubicBezTo>
                  <a:lnTo>
                    <a:pt x="497" y="212"/>
                  </a:lnTo>
                  <a:cubicBezTo>
                    <a:pt x="495" y="212"/>
                    <a:pt x="494" y="211"/>
                    <a:pt x="494" y="210"/>
                  </a:cubicBezTo>
                  <a:cubicBezTo>
                    <a:pt x="494" y="208"/>
                    <a:pt x="496" y="208"/>
                    <a:pt x="500" y="208"/>
                  </a:cubicBezTo>
                  <a:cubicBezTo>
                    <a:pt x="507" y="208"/>
                    <a:pt x="512" y="206"/>
                    <a:pt x="516" y="202"/>
                  </a:cubicBezTo>
                  <a:cubicBezTo>
                    <a:pt x="520" y="199"/>
                    <a:pt x="522" y="194"/>
                    <a:pt x="523" y="188"/>
                  </a:cubicBezTo>
                  <a:cubicBezTo>
                    <a:pt x="523" y="181"/>
                    <a:pt x="523" y="163"/>
                    <a:pt x="523" y="134"/>
                  </a:cubicBezTo>
                  <a:cubicBezTo>
                    <a:pt x="523" y="109"/>
                    <a:pt x="523" y="84"/>
                    <a:pt x="521" y="59"/>
                  </a:cubicBezTo>
                  <a:cubicBezTo>
                    <a:pt x="515" y="59"/>
                    <a:pt x="510" y="59"/>
                    <a:pt x="507" y="59"/>
                  </a:cubicBezTo>
                  <a:cubicBezTo>
                    <a:pt x="490" y="59"/>
                    <a:pt x="477" y="62"/>
                    <a:pt x="469" y="70"/>
                  </a:cubicBezTo>
                  <a:cubicBezTo>
                    <a:pt x="461" y="77"/>
                    <a:pt x="457" y="84"/>
                    <a:pt x="455" y="89"/>
                  </a:cubicBezTo>
                  <a:cubicBezTo>
                    <a:pt x="455" y="91"/>
                    <a:pt x="454" y="92"/>
                    <a:pt x="452" y="92"/>
                  </a:cubicBezTo>
                  <a:cubicBezTo>
                    <a:pt x="451" y="92"/>
                    <a:pt x="451" y="92"/>
                    <a:pt x="450" y="91"/>
                  </a:cubicBezTo>
                  <a:cubicBezTo>
                    <a:pt x="450" y="82"/>
                    <a:pt x="452" y="69"/>
                    <a:pt x="455" y="52"/>
                  </a:cubicBezTo>
                  <a:cubicBezTo>
                    <a:pt x="459" y="52"/>
                    <a:pt x="461" y="52"/>
                    <a:pt x="462" y="52"/>
                  </a:cubicBezTo>
                  <a:cubicBezTo>
                    <a:pt x="468" y="52"/>
                    <a:pt x="477" y="52"/>
                    <a:pt x="488" y="53"/>
                  </a:cubicBezTo>
                  <a:cubicBezTo>
                    <a:pt x="499" y="54"/>
                    <a:pt x="517" y="54"/>
                    <a:pt x="540" y="54"/>
                  </a:cubicBezTo>
                  <a:cubicBezTo>
                    <a:pt x="565" y="54"/>
                    <a:pt x="580" y="54"/>
                    <a:pt x="588" y="53"/>
                  </a:cubicBezTo>
                  <a:cubicBezTo>
                    <a:pt x="594" y="52"/>
                    <a:pt x="603" y="52"/>
                    <a:pt x="615" y="52"/>
                  </a:cubicBezTo>
                  <a:cubicBezTo>
                    <a:pt x="616" y="58"/>
                    <a:pt x="617" y="64"/>
                    <a:pt x="617" y="70"/>
                  </a:cubicBezTo>
                  <a:cubicBezTo>
                    <a:pt x="617" y="78"/>
                    <a:pt x="618" y="83"/>
                    <a:pt x="618" y="86"/>
                  </a:cubicBezTo>
                  <a:cubicBezTo>
                    <a:pt x="619" y="86"/>
                    <a:pt x="619" y="87"/>
                    <a:pt x="619" y="88"/>
                  </a:cubicBezTo>
                  <a:cubicBezTo>
                    <a:pt x="619" y="90"/>
                    <a:pt x="618" y="91"/>
                    <a:pt x="616" y="91"/>
                  </a:cubicBezTo>
                  <a:close/>
                  <a:moveTo>
                    <a:pt x="420" y="200"/>
                  </a:moveTo>
                  <a:lnTo>
                    <a:pt x="420" y="200"/>
                  </a:lnTo>
                  <a:cubicBezTo>
                    <a:pt x="409" y="210"/>
                    <a:pt x="396" y="215"/>
                    <a:pt x="381" y="215"/>
                  </a:cubicBezTo>
                  <a:cubicBezTo>
                    <a:pt x="367" y="215"/>
                    <a:pt x="353" y="210"/>
                    <a:pt x="339" y="202"/>
                  </a:cubicBezTo>
                  <a:cubicBezTo>
                    <a:pt x="336" y="204"/>
                    <a:pt x="334" y="207"/>
                    <a:pt x="334" y="210"/>
                  </a:cubicBezTo>
                  <a:cubicBezTo>
                    <a:pt x="333" y="212"/>
                    <a:pt x="332" y="214"/>
                    <a:pt x="330" y="214"/>
                  </a:cubicBezTo>
                  <a:cubicBezTo>
                    <a:pt x="329" y="214"/>
                    <a:pt x="328" y="212"/>
                    <a:pt x="328" y="209"/>
                  </a:cubicBezTo>
                  <a:cubicBezTo>
                    <a:pt x="327" y="205"/>
                    <a:pt x="326" y="190"/>
                    <a:pt x="324" y="161"/>
                  </a:cubicBezTo>
                  <a:cubicBezTo>
                    <a:pt x="324" y="160"/>
                    <a:pt x="325" y="160"/>
                    <a:pt x="327" y="160"/>
                  </a:cubicBezTo>
                  <a:cubicBezTo>
                    <a:pt x="328" y="160"/>
                    <a:pt x="329" y="161"/>
                    <a:pt x="330" y="163"/>
                  </a:cubicBezTo>
                  <a:cubicBezTo>
                    <a:pt x="342" y="194"/>
                    <a:pt x="360" y="210"/>
                    <a:pt x="382" y="210"/>
                  </a:cubicBezTo>
                  <a:cubicBezTo>
                    <a:pt x="393" y="210"/>
                    <a:pt x="402" y="206"/>
                    <a:pt x="408" y="200"/>
                  </a:cubicBezTo>
                  <a:cubicBezTo>
                    <a:pt x="415" y="193"/>
                    <a:pt x="418" y="185"/>
                    <a:pt x="418" y="177"/>
                  </a:cubicBezTo>
                  <a:cubicBezTo>
                    <a:pt x="418" y="171"/>
                    <a:pt x="416" y="165"/>
                    <a:pt x="413" y="160"/>
                  </a:cubicBezTo>
                  <a:cubicBezTo>
                    <a:pt x="409" y="155"/>
                    <a:pt x="405" y="151"/>
                    <a:pt x="399" y="148"/>
                  </a:cubicBezTo>
                  <a:cubicBezTo>
                    <a:pt x="394" y="145"/>
                    <a:pt x="385" y="141"/>
                    <a:pt x="373" y="138"/>
                  </a:cubicBezTo>
                  <a:cubicBezTo>
                    <a:pt x="357" y="133"/>
                    <a:pt x="347" y="128"/>
                    <a:pt x="341" y="123"/>
                  </a:cubicBezTo>
                  <a:cubicBezTo>
                    <a:pt x="336" y="119"/>
                    <a:pt x="332" y="114"/>
                    <a:pt x="329" y="108"/>
                  </a:cubicBezTo>
                  <a:cubicBezTo>
                    <a:pt x="326" y="103"/>
                    <a:pt x="325" y="97"/>
                    <a:pt x="325" y="92"/>
                  </a:cubicBezTo>
                  <a:cubicBezTo>
                    <a:pt x="325" y="81"/>
                    <a:pt x="330" y="72"/>
                    <a:pt x="340" y="63"/>
                  </a:cubicBezTo>
                  <a:cubicBezTo>
                    <a:pt x="350" y="55"/>
                    <a:pt x="362" y="51"/>
                    <a:pt x="376" y="51"/>
                  </a:cubicBezTo>
                  <a:cubicBezTo>
                    <a:pt x="381" y="51"/>
                    <a:pt x="387" y="52"/>
                    <a:pt x="393" y="53"/>
                  </a:cubicBezTo>
                  <a:cubicBezTo>
                    <a:pt x="399" y="55"/>
                    <a:pt x="405" y="58"/>
                    <a:pt x="411" y="61"/>
                  </a:cubicBezTo>
                  <a:cubicBezTo>
                    <a:pt x="413" y="59"/>
                    <a:pt x="415" y="57"/>
                    <a:pt x="416" y="54"/>
                  </a:cubicBezTo>
                  <a:cubicBezTo>
                    <a:pt x="416" y="52"/>
                    <a:pt x="417" y="51"/>
                    <a:pt x="418" y="51"/>
                  </a:cubicBezTo>
                  <a:cubicBezTo>
                    <a:pt x="419" y="51"/>
                    <a:pt x="420" y="52"/>
                    <a:pt x="421" y="53"/>
                  </a:cubicBezTo>
                  <a:cubicBezTo>
                    <a:pt x="421" y="56"/>
                    <a:pt x="422" y="62"/>
                    <a:pt x="423" y="70"/>
                  </a:cubicBezTo>
                  <a:lnTo>
                    <a:pt x="426" y="93"/>
                  </a:lnTo>
                  <a:cubicBezTo>
                    <a:pt x="426" y="95"/>
                    <a:pt x="425" y="96"/>
                    <a:pt x="423" y="96"/>
                  </a:cubicBezTo>
                  <a:cubicBezTo>
                    <a:pt x="422" y="96"/>
                    <a:pt x="421" y="95"/>
                    <a:pt x="421" y="93"/>
                  </a:cubicBezTo>
                  <a:cubicBezTo>
                    <a:pt x="416" y="82"/>
                    <a:pt x="410" y="74"/>
                    <a:pt x="402" y="66"/>
                  </a:cubicBezTo>
                  <a:cubicBezTo>
                    <a:pt x="393" y="60"/>
                    <a:pt x="384" y="56"/>
                    <a:pt x="374" y="56"/>
                  </a:cubicBezTo>
                  <a:cubicBezTo>
                    <a:pt x="364" y="56"/>
                    <a:pt x="357" y="59"/>
                    <a:pt x="352" y="65"/>
                  </a:cubicBezTo>
                  <a:cubicBezTo>
                    <a:pt x="347" y="71"/>
                    <a:pt x="344" y="77"/>
                    <a:pt x="344" y="84"/>
                  </a:cubicBezTo>
                  <a:cubicBezTo>
                    <a:pt x="344" y="92"/>
                    <a:pt x="347" y="98"/>
                    <a:pt x="352" y="102"/>
                  </a:cubicBezTo>
                  <a:cubicBezTo>
                    <a:pt x="358" y="107"/>
                    <a:pt x="369" y="112"/>
                    <a:pt x="386" y="117"/>
                  </a:cubicBezTo>
                  <a:cubicBezTo>
                    <a:pt x="398" y="121"/>
                    <a:pt x="408" y="125"/>
                    <a:pt x="414" y="128"/>
                  </a:cubicBezTo>
                  <a:cubicBezTo>
                    <a:pt x="420" y="132"/>
                    <a:pt x="426" y="137"/>
                    <a:pt x="430" y="144"/>
                  </a:cubicBezTo>
                  <a:cubicBezTo>
                    <a:pt x="434" y="150"/>
                    <a:pt x="436" y="158"/>
                    <a:pt x="436" y="165"/>
                  </a:cubicBezTo>
                  <a:cubicBezTo>
                    <a:pt x="436" y="178"/>
                    <a:pt x="431" y="189"/>
                    <a:pt x="420" y="200"/>
                  </a:cubicBezTo>
                  <a:close/>
                  <a:moveTo>
                    <a:pt x="277" y="168"/>
                  </a:moveTo>
                  <a:lnTo>
                    <a:pt x="277" y="168"/>
                  </a:lnTo>
                  <a:cubicBezTo>
                    <a:pt x="278" y="184"/>
                    <a:pt x="279" y="193"/>
                    <a:pt x="280" y="196"/>
                  </a:cubicBezTo>
                  <a:cubicBezTo>
                    <a:pt x="280" y="199"/>
                    <a:pt x="282" y="202"/>
                    <a:pt x="284" y="204"/>
                  </a:cubicBezTo>
                  <a:cubicBezTo>
                    <a:pt x="286" y="206"/>
                    <a:pt x="291" y="207"/>
                    <a:pt x="297" y="208"/>
                  </a:cubicBezTo>
                  <a:cubicBezTo>
                    <a:pt x="299" y="208"/>
                    <a:pt x="300" y="209"/>
                    <a:pt x="300" y="210"/>
                  </a:cubicBezTo>
                  <a:cubicBezTo>
                    <a:pt x="300" y="212"/>
                    <a:pt x="299" y="213"/>
                    <a:pt x="297" y="213"/>
                  </a:cubicBezTo>
                  <a:lnTo>
                    <a:pt x="267" y="212"/>
                  </a:lnTo>
                  <a:lnTo>
                    <a:pt x="241" y="213"/>
                  </a:lnTo>
                  <a:cubicBezTo>
                    <a:pt x="238" y="213"/>
                    <a:pt x="237" y="212"/>
                    <a:pt x="237" y="210"/>
                  </a:cubicBezTo>
                  <a:cubicBezTo>
                    <a:pt x="237" y="208"/>
                    <a:pt x="238" y="208"/>
                    <a:pt x="240" y="208"/>
                  </a:cubicBezTo>
                  <a:cubicBezTo>
                    <a:pt x="248" y="207"/>
                    <a:pt x="252" y="205"/>
                    <a:pt x="253" y="200"/>
                  </a:cubicBezTo>
                  <a:cubicBezTo>
                    <a:pt x="255" y="195"/>
                    <a:pt x="255" y="180"/>
                    <a:pt x="255" y="153"/>
                  </a:cubicBezTo>
                  <a:cubicBezTo>
                    <a:pt x="255" y="128"/>
                    <a:pt x="255" y="107"/>
                    <a:pt x="255" y="92"/>
                  </a:cubicBezTo>
                  <a:cubicBezTo>
                    <a:pt x="254" y="76"/>
                    <a:pt x="253" y="66"/>
                    <a:pt x="251" y="63"/>
                  </a:cubicBezTo>
                  <a:cubicBezTo>
                    <a:pt x="249" y="59"/>
                    <a:pt x="244" y="57"/>
                    <a:pt x="238" y="56"/>
                  </a:cubicBezTo>
                  <a:cubicBezTo>
                    <a:pt x="236" y="56"/>
                    <a:pt x="235" y="55"/>
                    <a:pt x="235" y="54"/>
                  </a:cubicBezTo>
                  <a:cubicBezTo>
                    <a:pt x="235" y="52"/>
                    <a:pt x="236" y="51"/>
                    <a:pt x="238" y="51"/>
                  </a:cubicBezTo>
                  <a:lnTo>
                    <a:pt x="260" y="52"/>
                  </a:lnTo>
                  <a:lnTo>
                    <a:pt x="294" y="51"/>
                  </a:lnTo>
                  <a:cubicBezTo>
                    <a:pt x="298" y="51"/>
                    <a:pt x="300" y="52"/>
                    <a:pt x="300" y="54"/>
                  </a:cubicBezTo>
                  <a:cubicBezTo>
                    <a:pt x="300" y="55"/>
                    <a:pt x="299" y="56"/>
                    <a:pt x="297" y="56"/>
                  </a:cubicBezTo>
                  <a:cubicBezTo>
                    <a:pt x="288" y="57"/>
                    <a:pt x="282" y="61"/>
                    <a:pt x="280" y="66"/>
                  </a:cubicBezTo>
                  <a:cubicBezTo>
                    <a:pt x="278" y="71"/>
                    <a:pt x="276" y="91"/>
                    <a:pt x="276" y="125"/>
                  </a:cubicBezTo>
                  <a:cubicBezTo>
                    <a:pt x="276" y="138"/>
                    <a:pt x="277" y="152"/>
                    <a:pt x="277" y="168"/>
                  </a:cubicBezTo>
                  <a:close/>
                  <a:moveTo>
                    <a:pt x="215" y="189"/>
                  </a:moveTo>
                  <a:lnTo>
                    <a:pt x="215" y="189"/>
                  </a:lnTo>
                  <a:cubicBezTo>
                    <a:pt x="212" y="203"/>
                    <a:pt x="211" y="211"/>
                    <a:pt x="210" y="213"/>
                  </a:cubicBezTo>
                  <a:cubicBezTo>
                    <a:pt x="206" y="213"/>
                    <a:pt x="204" y="213"/>
                    <a:pt x="204" y="213"/>
                  </a:cubicBezTo>
                  <a:cubicBezTo>
                    <a:pt x="201" y="213"/>
                    <a:pt x="195" y="213"/>
                    <a:pt x="187" y="213"/>
                  </a:cubicBezTo>
                  <a:cubicBezTo>
                    <a:pt x="179" y="212"/>
                    <a:pt x="163" y="212"/>
                    <a:pt x="138" y="212"/>
                  </a:cubicBezTo>
                  <a:lnTo>
                    <a:pt x="107" y="212"/>
                  </a:lnTo>
                  <a:cubicBezTo>
                    <a:pt x="106" y="212"/>
                    <a:pt x="102" y="212"/>
                    <a:pt x="95" y="213"/>
                  </a:cubicBezTo>
                  <a:cubicBezTo>
                    <a:pt x="87" y="213"/>
                    <a:pt x="83" y="213"/>
                    <a:pt x="81" y="213"/>
                  </a:cubicBezTo>
                  <a:cubicBezTo>
                    <a:pt x="75" y="213"/>
                    <a:pt x="72" y="213"/>
                    <a:pt x="72" y="211"/>
                  </a:cubicBezTo>
                  <a:cubicBezTo>
                    <a:pt x="72" y="210"/>
                    <a:pt x="73" y="209"/>
                    <a:pt x="76" y="209"/>
                  </a:cubicBezTo>
                  <a:cubicBezTo>
                    <a:pt x="84" y="208"/>
                    <a:pt x="89" y="207"/>
                    <a:pt x="92" y="204"/>
                  </a:cubicBezTo>
                  <a:cubicBezTo>
                    <a:pt x="95" y="201"/>
                    <a:pt x="98" y="197"/>
                    <a:pt x="99" y="191"/>
                  </a:cubicBezTo>
                  <a:cubicBezTo>
                    <a:pt x="100" y="186"/>
                    <a:pt x="100" y="171"/>
                    <a:pt x="100" y="148"/>
                  </a:cubicBezTo>
                  <a:lnTo>
                    <a:pt x="101" y="104"/>
                  </a:lnTo>
                  <a:cubicBezTo>
                    <a:pt x="101" y="90"/>
                    <a:pt x="100" y="80"/>
                    <a:pt x="99" y="74"/>
                  </a:cubicBezTo>
                  <a:cubicBezTo>
                    <a:pt x="97" y="69"/>
                    <a:pt x="95" y="64"/>
                    <a:pt x="91" y="61"/>
                  </a:cubicBezTo>
                  <a:cubicBezTo>
                    <a:pt x="87" y="58"/>
                    <a:pt x="82" y="57"/>
                    <a:pt x="77" y="56"/>
                  </a:cubicBezTo>
                  <a:cubicBezTo>
                    <a:pt x="75" y="56"/>
                    <a:pt x="74" y="55"/>
                    <a:pt x="74" y="54"/>
                  </a:cubicBezTo>
                  <a:cubicBezTo>
                    <a:pt x="74" y="52"/>
                    <a:pt x="75" y="51"/>
                    <a:pt x="77" y="51"/>
                  </a:cubicBezTo>
                  <a:cubicBezTo>
                    <a:pt x="78" y="51"/>
                    <a:pt x="79" y="51"/>
                    <a:pt x="80" y="51"/>
                  </a:cubicBezTo>
                  <a:cubicBezTo>
                    <a:pt x="93" y="52"/>
                    <a:pt x="108" y="53"/>
                    <a:pt x="126" y="53"/>
                  </a:cubicBezTo>
                  <a:lnTo>
                    <a:pt x="147" y="52"/>
                  </a:lnTo>
                  <a:cubicBezTo>
                    <a:pt x="149" y="52"/>
                    <a:pt x="150" y="53"/>
                    <a:pt x="150" y="55"/>
                  </a:cubicBezTo>
                  <a:cubicBezTo>
                    <a:pt x="150" y="56"/>
                    <a:pt x="149" y="57"/>
                    <a:pt x="147" y="57"/>
                  </a:cubicBezTo>
                  <a:cubicBezTo>
                    <a:pt x="141" y="57"/>
                    <a:pt x="136" y="58"/>
                    <a:pt x="132" y="60"/>
                  </a:cubicBezTo>
                  <a:cubicBezTo>
                    <a:pt x="129" y="63"/>
                    <a:pt x="126" y="65"/>
                    <a:pt x="125" y="68"/>
                  </a:cubicBezTo>
                  <a:cubicBezTo>
                    <a:pt x="123" y="71"/>
                    <a:pt x="123" y="77"/>
                    <a:pt x="123" y="86"/>
                  </a:cubicBezTo>
                  <a:lnTo>
                    <a:pt x="122" y="143"/>
                  </a:lnTo>
                  <a:lnTo>
                    <a:pt x="122" y="176"/>
                  </a:lnTo>
                  <a:cubicBezTo>
                    <a:pt x="122" y="186"/>
                    <a:pt x="123" y="192"/>
                    <a:pt x="123" y="195"/>
                  </a:cubicBezTo>
                  <a:cubicBezTo>
                    <a:pt x="124" y="198"/>
                    <a:pt x="126" y="201"/>
                    <a:pt x="129" y="203"/>
                  </a:cubicBezTo>
                  <a:cubicBezTo>
                    <a:pt x="131" y="206"/>
                    <a:pt x="136" y="207"/>
                    <a:pt x="143" y="207"/>
                  </a:cubicBezTo>
                  <a:cubicBezTo>
                    <a:pt x="144" y="207"/>
                    <a:pt x="151" y="207"/>
                    <a:pt x="165" y="206"/>
                  </a:cubicBezTo>
                  <a:cubicBezTo>
                    <a:pt x="176" y="205"/>
                    <a:pt x="186" y="199"/>
                    <a:pt x="195" y="190"/>
                  </a:cubicBezTo>
                  <a:cubicBezTo>
                    <a:pt x="204" y="180"/>
                    <a:pt x="210" y="172"/>
                    <a:pt x="213" y="165"/>
                  </a:cubicBezTo>
                  <a:cubicBezTo>
                    <a:pt x="214" y="162"/>
                    <a:pt x="215" y="161"/>
                    <a:pt x="216" y="161"/>
                  </a:cubicBezTo>
                  <a:cubicBezTo>
                    <a:pt x="218" y="161"/>
                    <a:pt x="218" y="162"/>
                    <a:pt x="218" y="164"/>
                  </a:cubicBezTo>
                  <a:cubicBezTo>
                    <a:pt x="218" y="167"/>
                    <a:pt x="217" y="175"/>
                    <a:pt x="215" y="189"/>
                  </a:cubicBezTo>
                  <a:close/>
                  <a:moveTo>
                    <a:pt x="0" y="266"/>
                  </a:moveTo>
                  <a:lnTo>
                    <a:pt x="0" y="266"/>
                  </a:lnTo>
                  <a:lnTo>
                    <a:pt x="1040" y="266"/>
                  </a:lnTo>
                  <a:lnTo>
                    <a:pt x="1040" y="0"/>
                  </a:lnTo>
                  <a:lnTo>
                    <a:pt x="0" y="0"/>
                  </a:lnTo>
                  <a:lnTo>
                    <a:pt x="0" y="26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839" y="5056"/>
              <a:ext cx="104" cy="139"/>
            </a:xfrm>
            <a:custGeom>
              <a:avLst/>
              <a:gdLst>
                <a:gd name="T0" fmla="*/ 0 w 174"/>
                <a:gd name="T1" fmla="*/ 229 h 229"/>
                <a:gd name="T2" fmla="*/ 0 w 174"/>
                <a:gd name="T3" fmla="*/ 229 h 229"/>
                <a:gd name="T4" fmla="*/ 0 w 174"/>
                <a:gd name="T5" fmla="*/ 0 h 229"/>
                <a:gd name="T6" fmla="*/ 72 w 174"/>
                <a:gd name="T7" fmla="*/ 0 h 229"/>
                <a:gd name="T8" fmla="*/ 72 w 174"/>
                <a:gd name="T9" fmla="*/ 178 h 229"/>
                <a:gd name="T10" fmla="*/ 174 w 174"/>
                <a:gd name="T11" fmla="*/ 178 h 229"/>
                <a:gd name="T12" fmla="*/ 174 w 174"/>
                <a:gd name="T13" fmla="*/ 229 h 229"/>
                <a:gd name="T14" fmla="*/ 0 w 174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29">
                  <a:moveTo>
                    <a:pt x="0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78"/>
                  </a:lnTo>
                  <a:lnTo>
                    <a:pt x="174" y="178"/>
                  </a:lnTo>
                  <a:lnTo>
                    <a:pt x="174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53" y="5056"/>
              <a:ext cx="162" cy="139"/>
            </a:xfrm>
            <a:custGeom>
              <a:avLst/>
              <a:gdLst>
                <a:gd name="T0" fmla="*/ 267 w 267"/>
                <a:gd name="T1" fmla="*/ 229 h 229"/>
                <a:gd name="T2" fmla="*/ 267 w 267"/>
                <a:gd name="T3" fmla="*/ 229 h 229"/>
                <a:gd name="T4" fmla="*/ 184 w 267"/>
                <a:gd name="T5" fmla="*/ 229 h 229"/>
                <a:gd name="T6" fmla="*/ 132 w 267"/>
                <a:gd name="T7" fmla="*/ 157 h 229"/>
                <a:gd name="T8" fmla="*/ 81 w 267"/>
                <a:gd name="T9" fmla="*/ 229 h 229"/>
                <a:gd name="T10" fmla="*/ 0 w 267"/>
                <a:gd name="T11" fmla="*/ 229 h 229"/>
                <a:gd name="T12" fmla="*/ 88 w 267"/>
                <a:gd name="T13" fmla="*/ 111 h 229"/>
                <a:gd name="T14" fmla="*/ 5 w 267"/>
                <a:gd name="T15" fmla="*/ 0 h 229"/>
                <a:gd name="T16" fmla="*/ 85 w 267"/>
                <a:gd name="T17" fmla="*/ 0 h 229"/>
                <a:gd name="T18" fmla="*/ 133 w 267"/>
                <a:gd name="T19" fmla="*/ 70 h 229"/>
                <a:gd name="T20" fmla="*/ 179 w 267"/>
                <a:gd name="T21" fmla="*/ 0 h 229"/>
                <a:gd name="T22" fmla="*/ 261 w 267"/>
                <a:gd name="T23" fmla="*/ 0 h 229"/>
                <a:gd name="T24" fmla="*/ 177 w 267"/>
                <a:gd name="T25" fmla="*/ 116 h 229"/>
                <a:gd name="T26" fmla="*/ 267 w 267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29">
                  <a:moveTo>
                    <a:pt x="267" y="229"/>
                  </a:moveTo>
                  <a:lnTo>
                    <a:pt x="267" y="229"/>
                  </a:lnTo>
                  <a:lnTo>
                    <a:pt x="184" y="229"/>
                  </a:lnTo>
                  <a:lnTo>
                    <a:pt x="132" y="157"/>
                  </a:lnTo>
                  <a:lnTo>
                    <a:pt x="81" y="229"/>
                  </a:lnTo>
                  <a:lnTo>
                    <a:pt x="0" y="229"/>
                  </a:lnTo>
                  <a:lnTo>
                    <a:pt x="88" y="111"/>
                  </a:lnTo>
                  <a:lnTo>
                    <a:pt x="5" y="0"/>
                  </a:lnTo>
                  <a:lnTo>
                    <a:pt x="85" y="0"/>
                  </a:lnTo>
                  <a:lnTo>
                    <a:pt x="133" y="70"/>
                  </a:lnTo>
                  <a:lnTo>
                    <a:pt x="179" y="0"/>
                  </a:lnTo>
                  <a:lnTo>
                    <a:pt x="261" y="0"/>
                  </a:lnTo>
                  <a:lnTo>
                    <a:pt x="177" y="116"/>
                  </a:lnTo>
                  <a:lnTo>
                    <a:pt x="26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133" y="5056"/>
              <a:ext cx="97" cy="139"/>
            </a:xfrm>
            <a:custGeom>
              <a:avLst/>
              <a:gdLst>
                <a:gd name="T0" fmla="*/ 71 w 157"/>
                <a:gd name="T1" fmla="*/ 229 h 229"/>
                <a:gd name="T2" fmla="*/ 71 w 157"/>
                <a:gd name="T3" fmla="*/ 229 h 229"/>
                <a:gd name="T4" fmla="*/ 0 w 157"/>
                <a:gd name="T5" fmla="*/ 229 h 229"/>
                <a:gd name="T6" fmla="*/ 0 w 157"/>
                <a:gd name="T7" fmla="*/ 0 h 229"/>
                <a:gd name="T8" fmla="*/ 157 w 157"/>
                <a:gd name="T9" fmla="*/ 0 h 229"/>
                <a:gd name="T10" fmla="*/ 157 w 157"/>
                <a:gd name="T11" fmla="*/ 49 h 229"/>
                <a:gd name="T12" fmla="*/ 71 w 157"/>
                <a:gd name="T13" fmla="*/ 49 h 229"/>
                <a:gd name="T14" fmla="*/ 71 w 157"/>
                <a:gd name="T15" fmla="*/ 92 h 229"/>
                <a:gd name="T16" fmla="*/ 151 w 157"/>
                <a:gd name="T17" fmla="*/ 92 h 229"/>
                <a:gd name="T18" fmla="*/ 151 w 157"/>
                <a:gd name="T19" fmla="*/ 142 h 229"/>
                <a:gd name="T20" fmla="*/ 71 w 157"/>
                <a:gd name="T21" fmla="*/ 142 h 229"/>
                <a:gd name="T22" fmla="*/ 71 w 15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29">
                  <a:moveTo>
                    <a:pt x="71" y="229"/>
                  </a:moveTo>
                  <a:lnTo>
                    <a:pt x="71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49"/>
                  </a:lnTo>
                  <a:lnTo>
                    <a:pt x="71" y="49"/>
                  </a:lnTo>
                  <a:lnTo>
                    <a:pt x="71" y="92"/>
                  </a:lnTo>
                  <a:lnTo>
                    <a:pt x="151" y="92"/>
                  </a:lnTo>
                  <a:lnTo>
                    <a:pt x="151" y="142"/>
                  </a:lnTo>
                  <a:lnTo>
                    <a:pt x="71" y="142"/>
                  </a:lnTo>
                  <a:lnTo>
                    <a:pt x="71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6245" y="5056"/>
              <a:ext cx="122" cy="139"/>
            </a:xfrm>
            <a:custGeom>
              <a:avLst/>
              <a:gdLst>
                <a:gd name="T0" fmla="*/ 137 w 202"/>
                <a:gd name="T1" fmla="*/ 229 h 229"/>
                <a:gd name="T2" fmla="*/ 137 w 202"/>
                <a:gd name="T3" fmla="*/ 229 h 229"/>
                <a:gd name="T4" fmla="*/ 65 w 202"/>
                <a:gd name="T5" fmla="*/ 229 h 229"/>
                <a:gd name="T6" fmla="*/ 65 w 202"/>
                <a:gd name="T7" fmla="*/ 50 h 229"/>
                <a:gd name="T8" fmla="*/ 0 w 202"/>
                <a:gd name="T9" fmla="*/ 50 h 229"/>
                <a:gd name="T10" fmla="*/ 0 w 202"/>
                <a:gd name="T11" fmla="*/ 0 h 229"/>
                <a:gd name="T12" fmla="*/ 202 w 202"/>
                <a:gd name="T13" fmla="*/ 0 h 229"/>
                <a:gd name="T14" fmla="*/ 202 w 202"/>
                <a:gd name="T15" fmla="*/ 50 h 229"/>
                <a:gd name="T16" fmla="*/ 137 w 202"/>
                <a:gd name="T17" fmla="*/ 50 h 229"/>
                <a:gd name="T18" fmla="*/ 137 w 202"/>
                <a:gd name="T1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29">
                  <a:moveTo>
                    <a:pt x="137" y="229"/>
                  </a:moveTo>
                  <a:lnTo>
                    <a:pt x="137" y="229"/>
                  </a:lnTo>
                  <a:lnTo>
                    <a:pt x="65" y="229"/>
                  </a:lnTo>
                  <a:lnTo>
                    <a:pt x="6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202" y="50"/>
                  </a:lnTo>
                  <a:lnTo>
                    <a:pt x="137" y="50"/>
                  </a:lnTo>
                  <a:lnTo>
                    <a:pt x="13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 userDrawn="1"/>
        </p:nvGrpSpPr>
        <p:grpSpPr bwMode="auto">
          <a:xfrm>
            <a:off x="6302375" y="525463"/>
            <a:ext cx="1557338" cy="808037"/>
            <a:chOff x="5172" y="892"/>
            <a:chExt cx="1892" cy="980"/>
          </a:xfrm>
        </p:grpSpPr>
        <p:sp>
          <p:nvSpPr>
            <p:cNvPr id="18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5172" y="892"/>
              <a:ext cx="1892" cy="9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936" y="1250"/>
              <a:ext cx="345" cy="268"/>
            </a:xfrm>
            <a:custGeom>
              <a:avLst/>
              <a:gdLst>
                <a:gd name="T0" fmla="*/ 953 w 1033"/>
                <a:gd name="T1" fmla="*/ 717 h 803"/>
                <a:gd name="T2" fmla="*/ 965 w 1033"/>
                <a:gd name="T3" fmla="*/ 74 h 803"/>
                <a:gd name="T4" fmla="*/ 993 w 1033"/>
                <a:gd name="T5" fmla="*/ 0 h 803"/>
                <a:gd name="T6" fmla="*/ 626 w 1033"/>
                <a:gd name="T7" fmla="*/ 0 h 803"/>
                <a:gd name="T8" fmla="*/ 662 w 1033"/>
                <a:gd name="T9" fmla="*/ 77 h 803"/>
                <a:gd name="T10" fmla="*/ 521 w 1033"/>
                <a:gd name="T11" fmla="*/ 283 h 803"/>
                <a:gd name="T12" fmla="*/ 428 w 1033"/>
                <a:gd name="T13" fmla="*/ 69 h 803"/>
                <a:gd name="T14" fmla="*/ 428 w 1033"/>
                <a:gd name="T15" fmla="*/ 69 h 803"/>
                <a:gd name="T16" fmla="*/ 32 w 1033"/>
                <a:gd name="T17" fmla="*/ 0 h 803"/>
                <a:gd name="T18" fmla="*/ 32 w 1033"/>
                <a:gd name="T19" fmla="*/ 0 h 803"/>
                <a:gd name="T20" fmla="*/ 81 w 1033"/>
                <a:gd name="T21" fmla="*/ 79 h 803"/>
                <a:gd name="T22" fmla="*/ 98 w 1033"/>
                <a:gd name="T23" fmla="*/ 713 h 803"/>
                <a:gd name="T24" fmla="*/ 428 w 1033"/>
                <a:gd name="T25" fmla="*/ 390 h 803"/>
                <a:gd name="T26" fmla="*/ 98 w 1033"/>
                <a:gd name="T27" fmla="*/ 713 h 803"/>
                <a:gd name="T28" fmla="*/ 9 w 1033"/>
                <a:gd name="T29" fmla="*/ 733 h 803"/>
                <a:gd name="T30" fmla="*/ 0 w 1033"/>
                <a:gd name="T31" fmla="*/ 803 h 803"/>
                <a:gd name="T32" fmla="*/ 385 w 1033"/>
                <a:gd name="T33" fmla="*/ 803 h 803"/>
                <a:gd name="T34" fmla="*/ 385 w 1033"/>
                <a:gd name="T35" fmla="*/ 734 h 803"/>
                <a:gd name="T36" fmla="*/ 328 w 1033"/>
                <a:gd name="T37" fmla="*/ 722 h 803"/>
                <a:gd name="T38" fmla="*/ 280 w 1033"/>
                <a:gd name="T39" fmla="*/ 712 h 803"/>
                <a:gd name="T40" fmla="*/ 538 w 1033"/>
                <a:gd name="T41" fmla="*/ 505 h 803"/>
                <a:gd name="T42" fmla="*/ 525 w 1033"/>
                <a:gd name="T43" fmla="*/ 520 h 803"/>
                <a:gd name="T44" fmla="*/ 633 w 1033"/>
                <a:gd name="T45" fmla="*/ 734 h 803"/>
                <a:gd name="T46" fmla="*/ 1033 w 1033"/>
                <a:gd name="T47" fmla="*/ 803 h 803"/>
                <a:gd name="T48" fmla="*/ 1033 w 1033"/>
                <a:gd name="T49" fmla="*/ 734 h 803"/>
                <a:gd name="T50" fmla="*/ 136 w 1033"/>
                <a:gd name="T51" fmla="*/ 91 h 803"/>
                <a:gd name="T52" fmla="*/ 211 w 1033"/>
                <a:gd name="T53" fmla="*/ 169 h 803"/>
                <a:gd name="T54" fmla="*/ 325 w 1033"/>
                <a:gd name="T55" fmla="*/ 91 h 803"/>
                <a:gd name="T56" fmla="*/ 398 w 1033"/>
                <a:gd name="T57" fmla="*/ 169 h 803"/>
                <a:gd name="T58" fmla="*/ 631 w 1033"/>
                <a:gd name="T59" fmla="*/ 409 h 803"/>
                <a:gd name="T60" fmla="*/ 639 w 1033"/>
                <a:gd name="T61" fmla="*/ 402 h 803"/>
                <a:gd name="T62" fmla="*/ 631 w 1033"/>
                <a:gd name="T63" fmla="*/ 40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3" h="803">
                  <a:moveTo>
                    <a:pt x="1019" y="732"/>
                  </a:moveTo>
                  <a:lnTo>
                    <a:pt x="953" y="717"/>
                  </a:lnTo>
                  <a:lnTo>
                    <a:pt x="639" y="405"/>
                  </a:lnTo>
                  <a:lnTo>
                    <a:pt x="965" y="74"/>
                  </a:lnTo>
                  <a:lnTo>
                    <a:pt x="993" y="69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626" y="0"/>
                  </a:lnTo>
                  <a:lnTo>
                    <a:pt x="626" y="69"/>
                  </a:lnTo>
                  <a:lnTo>
                    <a:pt x="662" y="77"/>
                  </a:lnTo>
                  <a:lnTo>
                    <a:pt x="713" y="88"/>
                  </a:lnTo>
                  <a:lnTo>
                    <a:pt x="521" y="283"/>
                  </a:lnTo>
                  <a:lnTo>
                    <a:pt x="330" y="90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69"/>
                  </a:lnTo>
                  <a:lnTo>
                    <a:pt x="81" y="79"/>
                  </a:lnTo>
                  <a:lnTo>
                    <a:pt x="406" y="397"/>
                  </a:lnTo>
                  <a:lnTo>
                    <a:pt x="98" y="713"/>
                  </a:lnTo>
                  <a:lnTo>
                    <a:pt x="106" y="712"/>
                  </a:lnTo>
                  <a:lnTo>
                    <a:pt x="428" y="390"/>
                  </a:lnTo>
                  <a:lnTo>
                    <a:pt x="106" y="712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9" y="733"/>
                  </a:lnTo>
                  <a:lnTo>
                    <a:pt x="0" y="734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385" y="803"/>
                  </a:lnTo>
                  <a:lnTo>
                    <a:pt x="385" y="803"/>
                  </a:lnTo>
                  <a:lnTo>
                    <a:pt x="385" y="734"/>
                  </a:lnTo>
                  <a:lnTo>
                    <a:pt x="355" y="729"/>
                  </a:lnTo>
                  <a:lnTo>
                    <a:pt x="328" y="722"/>
                  </a:lnTo>
                  <a:lnTo>
                    <a:pt x="280" y="712"/>
                  </a:lnTo>
                  <a:lnTo>
                    <a:pt x="280" y="712"/>
                  </a:lnTo>
                  <a:lnTo>
                    <a:pt x="328" y="722"/>
                  </a:lnTo>
                  <a:lnTo>
                    <a:pt x="538" y="505"/>
                  </a:lnTo>
                  <a:lnTo>
                    <a:pt x="539" y="506"/>
                  </a:lnTo>
                  <a:lnTo>
                    <a:pt x="525" y="520"/>
                  </a:lnTo>
                  <a:lnTo>
                    <a:pt x="717" y="716"/>
                  </a:lnTo>
                  <a:lnTo>
                    <a:pt x="633" y="734"/>
                  </a:lnTo>
                  <a:lnTo>
                    <a:pt x="633" y="803"/>
                  </a:lnTo>
                  <a:lnTo>
                    <a:pt x="1033" y="803"/>
                  </a:lnTo>
                  <a:lnTo>
                    <a:pt x="1033" y="803"/>
                  </a:lnTo>
                  <a:lnTo>
                    <a:pt x="1033" y="734"/>
                  </a:lnTo>
                  <a:lnTo>
                    <a:pt x="1019" y="732"/>
                  </a:lnTo>
                  <a:close/>
                  <a:moveTo>
                    <a:pt x="136" y="91"/>
                  </a:moveTo>
                  <a:lnTo>
                    <a:pt x="136" y="91"/>
                  </a:lnTo>
                  <a:lnTo>
                    <a:pt x="211" y="169"/>
                  </a:lnTo>
                  <a:lnTo>
                    <a:pt x="136" y="91"/>
                  </a:lnTo>
                  <a:close/>
                  <a:moveTo>
                    <a:pt x="325" y="91"/>
                  </a:moveTo>
                  <a:lnTo>
                    <a:pt x="325" y="91"/>
                  </a:lnTo>
                  <a:lnTo>
                    <a:pt x="398" y="169"/>
                  </a:lnTo>
                  <a:lnTo>
                    <a:pt x="325" y="91"/>
                  </a:lnTo>
                  <a:close/>
                  <a:moveTo>
                    <a:pt x="631" y="409"/>
                  </a:moveTo>
                  <a:lnTo>
                    <a:pt x="639" y="401"/>
                  </a:lnTo>
                  <a:lnTo>
                    <a:pt x="639" y="402"/>
                  </a:lnTo>
                  <a:lnTo>
                    <a:pt x="631" y="410"/>
                  </a:lnTo>
                  <a:lnTo>
                    <a:pt x="631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838" y="1252"/>
              <a:ext cx="226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  <a:gd name="T32" fmla="*/ 519 w 676"/>
                <a:gd name="T33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  <a:lnTo>
                    <a:pt x="519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6838" y="1252"/>
              <a:ext cx="226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6593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  <a:gd name="T44" fmla="*/ 346 w 585"/>
                <a:gd name="T45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  <a:lnTo>
                    <a:pt x="346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6593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6300" y="1246"/>
              <a:ext cx="243" cy="273"/>
            </a:xfrm>
            <a:custGeom>
              <a:avLst/>
              <a:gdLst>
                <a:gd name="T0" fmla="*/ 407 w 729"/>
                <a:gd name="T1" fmla="*/ 709 h 817"/>
                <a:gd name="T2" fmla="*/ 476 w 729"/>
                <a:gd name="T3" fmla="*/ 672 h 817"/>
                <a:gd name="T4" fmla="*/ 513 w 729"/>
                <a:gd name="T5" fmla="*/ 617 h 817"/>
                <a:gd name="T6" fmla="*/ 540 w 729"/>
                <a:gd name="T7" fmla="*/ 512 h 817"/>
                <a:gd name="T8" fmla="*/ 546 w 729"/>
                <a:gd name="T9" fmla="*/ 408 h 817"/>
                <a:gd name="T10" fmla="*/ 535 w 729"/>
                <a:gd name="T11" fmla="*/ 276 h 817"/>
                <a:gd name="T12" fmla="*/ 501 w 729"/>
                <a:gd name="T13" fmla="*/ 180 h 817"/>
                <a:gd name="T14" fmla="*/ 459 w 729"/>
                <a:gd name="T15" fmla="*/ 132 h 817"/>
                <a:gd name="T16" fmla="*/ 385 w 729"/>
                <a:gd name="T17" fmla="*/ 103 h 817"/>
                <a:gd name="T18" fmla="*/ 322 w 729"/>
                <a:gd name="T19" fmla="*/ 107 h 817"/>
                <a:gd name="T20" fmla="*/ 256 w 729"/>
                <a:gd name="T21" fmla="*/ 146 h 817"/>
                <a:gd name="T22" fmla="*/ 219 w 729"/>
                <a:gd name="T23" fmla="*/ 202 h 817"/>
                <a:gd name="T24" fmla="*/ 191 w 729"/>
                <a:gd name="T25" fmla="*/ 306 h 817"/>
                <a:gd name="T26" fmla="*/ 184 w 729"/>
                <a:gd name="T27" fmla="*/ 408 h 817"/>
                <a:gd name="T28" fmla="*/ 195 w 729"/>
                <a:gd name="T29" fmla="*/ 542 h 817"/>
                <a:gd name="T30" fmla="*/ 230 w 729"/>
                <a:gd name="T31" fmla="*/ 636 h 817"/>
                <a:gd name="T32" fmla="*/ 270 w 729"/>
                <a:gd name="T33" fmla="*/ 684 h 817"/>
                <a:gd name="T34" fmla="*/ 343 w 729"/>
                <a:gd name="T35" fmla="*/ 713 h 817"/>
                <a:gd name="T36" fmla="*/ 344 w 729"/>
                <a:gd name="T37" fmla="*/ 817 h 817"/>
                <a:gd name="T38" fmla="*/ 266 w 729"/>
                <a:gd name="T39" fmla="*/ 806 h 817"/>
                <a:gd name="T40" fmla="*/ 196 w 729"/>
                <a:gd name="T41" fmla="*/ 784 h 817"/>
                <a:gd name="T42" fmla="*/ 136 w 729"/>
                <a:gd name="T43" fmla="*/ 748 h 817"/>
                <a:gd name="T44" fmla="*/ 98 w 729"/>
                <a:gd name="T45" fmla="*/ 713 h 817"/>
                <a:gd name="T46" fmla="*/ 55 w 729"/>
                <a:gd name="T47" fmla="*/ 656 h 817"/>
                <a:gd name="T48" fmla="*/ 24 w 729"/>
                <a:gd name="T49" fmla="*/ 590 h 817"/>
                <a:gd name="T50" fmla="*/ 5 w 729"/>
                <a:gd name="T51" fmla="*/ 513 h 817"/>
                <a:gd name="T52" fmla="*/ 0 w 729"/>
                <a:gd name="T53" fmla="*/ 428 h 817"/>
                <a:gd name="T54" fmla="*/ 3 w 729"/>
                <a:gd name="T55" fmla="*/ 356 h 817"/>
                <a:gd name="T56" fmla="*/ 20 w 729"/>
                <a:gd name="T57" fmla="*/ 272 h 817"/>
                <a:gd name="T58" fmla="*/ 48 w 729"/>
                <a:gd name="T59" fmla="*/ 196 h 817"/>
                <a:gd name="T60" fmla="*/ 90 w 729"/>
                <a:gd name="T61" fmla="*/ 131 h 817"/>
                <a:gd name="T62" fmla="*/ 130 w 729"/>
                <a:gd name="T63" fmla="*/ 89 h 817"/>
                <a:gd name="T64" fmla="*/ 190 w 729"/>
                <a:gd name="T65" fmla="*/ 45 h 817"/>
                <a:gd name="T66" fmla="*/ 258 w 729"/>
                <a:gd name="T67" fmla="*/ 17 h 817"/>
                <a:gd name="T68" fmla="*/ 335 w 729"/>
                <a:gd name="T69" fmla="*/ 1 h 817"/>
                <a:gd name="T70" fmla="*/ 397 w 729"/>
                <a:gd name="T71" fmla="*/ 0 h 817"/>
                <a:gd name="T72" fmla="*/ 471 w 729"/>
                <a:gd name="T73" fmla="*/ 10 h 817"/>
                <a:gd name="T74" fmla="*/ 538 w 729"/>
                <a:gd name="T75" fmla="*/ 33 h 817"/>
                <a:gd name="T76" fmla="*/ 596 w 729"/>
                <a:gd name="T77" fmla="*/ 68 h 817"/>
                <a:gd name="T78" fmla="*/ 634 w 729"/>
                <a:gd name="T79" fmla="*/ 105 h 817"/>
                <a:gd name="T80" fmla="*/ 676 w 729"/>
                <a:gd name="T81" fmla="*/ 162 h 817"/>
                <a:gd name="T82" fmla="*/ 706 w 729"/>
                <a:gd name="T83" fmla="*/ 228 h 817"/>
                <a:gd name="T84" fmla="*/ 724 w 729"/>
                <a:gd name="T85" fmla="*/ 303 h 817"/>
                <a:gd name="T86" fmla="*/ 729 w 729"/>
                <a:gd name="T87" fmla="*/ 387 h 817"/>
                <a:gd name="T88" fmla="*/ 724 w 729"/>
                <a:gd name="T89" fmla="*/ 481 h 817"/>
                <a:gd name="T90" fmla="*/ 704 w 729"/>
                <a:gd name="T91" fmla="*/ 564 h 817"/>
                <a:gd name="T92" fmla="*/ 673 w 729"/>
                <a:gd name="T93" fmla="*/ 638 h 817"/>
                <a:gd name="T94" fmla="*/ 631 w 729"/>
                <a:gd name="T95" fmla="*/ 700 h 817"/>
                <a:gd name="T96" fmla="*/ 592 w 729"/>
                <a:gd name="T97" fmla="*/ 740 h 817"/>
                <a:gd name="T98" fmla="*/ 531 w 729"/>
                <a:gd name="T99" fmla="*/ 780 h 817"/>
                <a:gd name="T100" fmla="*/ 462 w 729"/>
                <a:gd name="T101" fmla="*/ 805 h 817"/>
                <a:gd name="T102" fmla="*/ 385 w 729"/>
                <a:gd name="T103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9" h="817">
                  <a:moveTo>
                    <a:pt x="365" y="714"/>
                  </a:moveTo>
                  <a:lnTo>
                    <a:pt x="365" y="714"/>
                  </a:lnTo>
                  <a:lnTo>
                    <a:pt x="387" y="713"/>
                  </a:lnTo>
                  <a:lnTo>
                    <a:pt x="407" y="709"/>
                  </a:lnTo>
                  <a:lnTo>
                    <a:pt x="427" y="704"/>
                  </a:lnTo>
                  <a:lnTo>
                    <a:pt x="445" y="695"/>
                  </a:lnTo>
                  <a:lnTo>
                    <a:pt x="461" y="684"/>
                  </a:lnTo>
                  <a:lnTo>
                    <a:pt x="476" y="672"/>
                  </a:lnTo>
                  <a:lnTo>
                    <a:pt x="489" y="656"/>
                  </a:lnTo>
                  <a:lnTo>
                    <a:pt x="501" y="638"/>
                  </a:lnTo>
                  <a:lnTo>
                    <a:pt x="501" y="638"/>
                  </a:lnTo>
                  <a:lnTo>
                    <a:pt x="513" y="617"/>
                  </a:lnTo>
                  <a:lnTo>
                    <a:pt x="522" y="595"/>
                  </a:lnTo>
                  <a:lnTo>
                    <a:pt x="529" y="569"/>
                  </a:lnTo>
                  <a:lnTo>
                    <a:pt x="536" y="542"/>
                  </a:lnTo>
                  <a:lnTo>
                    <a:pt x="540" y="512"/>
                  </a:lnTo>
                  <a:lnTo>
                    <a:pt x="544" y="480"/>
                  </a:lnTo>
                  <a:lnTo>
                    <a:pt x="546" y="445"/>
                  </a:lnTo>
                  <a:lnTo>
                    <a:pt x="546" y="408"/>
                  </a:lnTo>
                  <a:lnTo>
                    <a:pt x="546" y="408"/>
                  </a:lnTo>
                  <a:lnTo>
                    <a:pt x="546" y="372"/>
                  </a:lnTo>
                  <a:lnTo>
                    <a:pt x="544" y="337"/>
                  </a:lnTo>
                  <a:lnTo>
                    <a:pt x="540" y="306"/>
                  </a:lnTo>
                  <a:lnTo>
                    <a:pt x="535" y="276"/>
                  </a:lnTo>
                  <a:lnTo>
                    <a:pt x="528" y="249"/>
                  </a:lnTo>
                  <a:lnTo>
                    <a:pt x="520" y="224"/>
                  </a:lnTo>
                  <a:lnTo>
                    <a:pt x="511" y="201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488" y="162"/>
                  </a:lnTo>
                  <a:lnTo>
                    <a:pt x="475" y="146"/>
                  </a:lnTo>
                  <a:lnTo>
                    <a:pt x="459" y="132"/>
                  </a:lnTo>
                  <a:lnTo>
                    <a:pt x="444" y="122"/>
                  </a:lnTo>
                  <a:lnTo>
                    <a:pt x="426" y="113"/>
                  </a:lnTo>
                  <a:lnTo>
                    <a:pt x="406" y="107"/>
                  </a:lnTo>
                  <a:lnTo>
                    <a:pt x="385" y="103"/>
                  </a:lnTo>
                  <a:lnTo>
                    <a:pt x="363" y="102"/>
                  </a:lnTo>
                  <a:lnTo>
                    <a:pt x="363" y="102"/>
                  </a:lnTo>
                  <a:lnTo>
                    <a:pt x="343" y="103"/>
                  </a:lnTo>
                  <a:lnTo>
                    <a:pt x="322" y="107"/>
                  </a:lnTo>
                  <a:lnTo>
                    <a:pt x="304" y="114"/>
                  </a:lnTo>
                  <a:lnTo>
                    <a:pt x="287" y="122"/>
                  </a:lnTo>
                  <a:lnTo>
                    <a:pt x="270" y="133"/>
                  </a:lnTo>
                  <a:lnTo>
                    <a:pt x="256" y="146"/>
                  </a:lnTo>
                  <a:lnTo>
                    <a:pt x="241" y="162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19" y="202"/>
                  </a:lnTo>
                  <a:lnTo>
                    <a:pt x="210" y="224"/>
                  </a:lnTo>
                  <a:lnTo>
                    <a:pt x="203" y="250"/>
                  </a:lnTo>
                  <a:lnTo>
                    <a:pt x="196" y="277"/>
                  </a:lnTo>
                  <a:lnTo>
                    <a:pt x="191" y="306"/>
                  </a:lnTo>
                  <a:lnTo>
                    <a:pt x="187" y="338"/>
                  </a:lnTo>
                  <a:lnTo>
                    <a:pt x="184" y="372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45"/>
                  </a:lnTo>
                  <a:lnTo>
                    <a:pt x="187" y="480"/>
                  </a:lnTo>
                  <a:lnTo>
                    <a:pt x="191" y="512"/>
                  </a:lnTo>
                  <a:lnTo>
                    <a:pt x="195" y="542"/>
                  </a:lnTo>
                  <a:lnTo>
                    <a:pt x="201" y="569"/>
                  </a:lnTo>
                  <a:lnTo>
                    <a:pt x="209" y="594"/>
                  </a:lnTo>
                  <a:lnTo>
                    <a:pt x="219" y="617"/>
                  </a:lnTo>
                  <a:lnTo>
                    <a:pt x="230" y="636"/>
                  </a:lnTo>
                  <a:lnTo>
                    <a:pt x="230" y="636"/>
                  </a:lnTo>
                  <a:lnTo>
                    <a:pt x="241" y="655"/>
                  </a:lnTo>
                  <a:lnTo>
                    <a:pt x="256" y="672"/>
                  </a:lnTo>
                  <a:lnTo>
                    <a:pt x="270" y="684"/>
                  </a:lnTo>
                  <a:lnTo>
                    <a:pt x="287" y="695"/>
                  </a:lnTo>
                  <a:lnTo>
                    <a:pt x="304" y="704"/>
                  </a:lnTo>
                  <a:lnTo>
                    <a:pt x="323" y="709"/>
                  </a:lnTo>
                  <a:lnTo>
                    <a:pt x="343" y="713"/>
                  </a:lnTo>
                  <a:lnTo>
                    <a:pt x="365" y="714"/>
                  </a:lnTo>
                  <a:close/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360" y="1281"/>
              <a:ext cx="122" cy="204"/>
            </a:xfrm>
            <a:custGeom>
              <a:avLst/>
              <a:gdLst>
                <a:gd name="T0" fmla="*/ 181 w 362"/>
                <a:gd name="T1" fmla="*/ 612 h 612"/>
                <a:gd name="T2" fmla="*/ 223 w 362"/>
                <a:gd name="T3" fmla="*/ 607 h 612"/>
                <a:gd name="T4" fmla="*/ 261 w 362"/>
                <a:gd name="T5" fmla="*/ 593 h 612"/>
                <a:gd name="T6" fmla="*/ 292 w 362"/>
                <a:gd name="T7" fmla="*/ 570 h 612"/>
                <a:gd name="T8" fmla="*/ 317 w 362"/>
                <a:gd name="T9" fmla="*/ 536 h 612"/>
                <a:gd name="T10" fmla="*/ 329 w 362"/>
                <a:gd name="T11" fmla="*/ 515 h 612"/>
                <a:gd name="T12" fmla="*/ 345 w 362"/>
                <a:gd name="T13" fmla="*/ 467 h 612"/>
                <a:gd name="T14" fmla="*/ 356 w 362"/>
                <a:gd name="T15" fmla="*/ 410 h 612"/>
                <a:gd name="T16" fmla="*/ 362 w 362"/>
                <a:gd name="T17" fmla="*/ 343 h 612"/>
                <a:gd name="T18" fmla="*/ 362 w 362"/>
                <a:gd name="T19" fmla="*/ 306 h 612"/>
                <a:gd name="T20" fmla="*/ 360 w 362"/>
                <a:gd name="T21" fmla="*/ 235 h 612"/>
                <a:gd name="T22" fmla="*/ 351 w 362"/>
                <a:gd name="T23" fmla="*/ 174 h 612"/>
                <a:gd name="T24" fmla="*/ 336 w 362"/>
                <a:gd name="T25" fmla="*/ 122 h 612"/>
                <a:gd name="T26" fmla="*/ 317 w 362"/>
                <a:gd name="T27" fmla="*/ 78 h 612"/>
                <a:gd name="T28" fmla="*/ 304 w 362"/>
                <a:gd name="T29" fmla="*/ 60 h 612"/>
                <a:gd name="T30" fmla="*/ 275 w 362"/>
                <a:gd name="T31" fmla="*/ 30 h 612"/>
                <a:gd name="T32" fmla="*/ 242 w 362"/>
                <a:gd name="T33" fmla="*/ 11 h 612"/>
                <a:gd name="T34" fmla="*/ 201 w 362"/>
                <a:gd name="T35" fmla="*/ 1 h 612"/>
                <a:gd name="T36" fmla="*/ 179 w 362"/>
                <a:gd name="T37" fmla="*/ 0 h 612"/>
                <a:gd name="T38" fmla="*/ 138 w 362"/>
                <a:gd name="T39" fmla="*/ 5 h 612"/>
                <a:gd name="T40" fmla="*/ 103 w 362"/>
                <a:gd name="T41" fmla="*/ 20 h 612"/>
                <a:gd name="T42" fmla="*/ 72 w 362"/>
                <a:gd name="T43" fmla="*/ 44 h 612"/>
                <a:gd name="T44" fmla="*/ 46 w 362"/>
                <a:gd name="T45" fmla="*/ 79 h 612"/>
                <a:gd name="T46" fmla="*/ 35 w 362"/>
                <a:gd name="T47" fmla="*/ 100 h 612"/>
                <a:gd name="T48" fmla="*/ 19 w 362"/>
                <a:gd name="T49" fmla="*/ 148 h 612"/>
                <a:gd name="T50" fmla="*/ 7 w 362"/>
                <a:gd name="T51" fmla="*/ 204 h 612"/>
                <a:gd name="T52" fmla="*/ 0 w 362"/>
                <a:gd name="T53" fmla="*/ 270 h 612"/>
                <a:gd name="T54" fmla="*/ 0 w 362"/>
                <a:gd name="T55" fmla="*/ 306 h 612"/>
                <a:gd name="T56" fmla="*/ 3 w 362"/>
                <a:gd name="T57" fmla="*/ 378 h 612"/>
                <a:gd name="T58" fmla="*/ 11 w 362"/>
                <a:gd name="T59" fmla="*/ 440 h 612"/>
                <a:gd name="T60" fmla="*/ 25 w 362"/>
                <a:gd name="T61" fmla="*/ 492 h 612"/>
                <a:gd name="T62" fmla="*/ 46 w 362"/>
                <a:gd name="T63" fmla="*/ 534 h 612"/>
                <a:gd name="T64" fmla="*/ 57 w 362"/>
                <a:gd name="T65" fmla="*/ 553 h 612"/>
                <a:gd name="T66" fmla="*/ 86 w 362"/>
                <a:gd name="T67" fmla="*/ 582 h 612"/>
                <a:gd name="T68" fmla="*/ 120 w 362"/>
                <a:gd name="T69" fmla="*/ 602 h 612"/>
                <a:gd name="T70" fmla="*/ 159 w 362"/>
                <a:gd name="T7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612">
                  <a:moveTo>
                    <a:pt x="181" y="612"/>
                  </a:moveTo>
                  <a:lnTo>
                    <a:pt x="181" y="612"/>
                  </a:lnTo>
                  <a:lnTo>
                    <a:pt x="203" y="611"/>
                  </a:lnTo>
                  <a:lnTo>
                    <a:pt x="223" y="607"/>
                  </a:lnTo>
                  <a:lnTo>
                    <a:pt x="243" y="602"/>
                  </a:lnTo>
                  <a:lnTo>
                    <a:pt x="261" y="593"/>
                  </a:lnTo>
                  <a:lnTo>
                    <a:pt x="277" y="582"/>
                  </a:lnTo>
                  <a:lnTo>
                    <a:pt x="292" y="570"/>
                  </a:lnTo>
                  <a:lnTo>
                    <a:pt x="305" y="554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29" y="515"/>
                  </a:lnTo>
                  <a:lnTo>
                    <a:pt x="338" y="493"/>
                  </a:lnTo>
                  <a:lnTo>
                    <a:pt x="345" y="467"/>
                  </a:lnTo>
                  <a:lnTo>
                    <a:pt x="352" y="440"/>
                  </a:lnTo>
                  <a:lnTo>
                    <a:pt x="356" y="410"/>
                  </a:lnTo>
                  <a:lnTo>
                    <a:pt x="360" y="378"/>
                  </a:lnTo>
                  <a:lnTo>
                    <a:pt x="362" y="343"/>
                  </a:lnTo>
                  <a:lnTo>
                    <a:pt x="362" y="306"/>
                  </a:lnTo>
                  <a:lnTo>
                    <a:pt x="362" y="306"/>
                  </a:lnTo>
                  <a:lnTo>
                    <a:pt x="362" y="270"/>
                  </a:lnTo>
                  <a:lnTo>
                    <a:pt x="360" y="235"/>
                  </a:lnTo>
                  <a:lnTo>
                    <a:pt x="356" y="204"/>
                  </a:lnTo>
                  <a:lnTo>
                    <a:pt x="351" y="174"/>
                  </a:lnTo>
                  <a:lnTo>
                    <a:pt x="344" y="147"/>
                  </a:lnTo>
                  <a:lnTo>
                    <a:pt x="336" y="122"/>
                  </a:lnTo>
                  <a:lnTo>
                    <a:pt x="327" y="99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04" y="60"/>
                  </a:lnTo>
                  <a:lnTo>
                    <a:pt x="291" y="44"/>
                  </a:lnTo>
                  <a:lnTo>
                    <a:pt x="275" y="30"/>
                  </a:lnTo>
                  <a:lnTo>
                    <a:pt x="260" y="20"/>
                  </a:lnTo>
                  <a:lnTo>
                    <a:pt x="242" y="11"/>
                  </a:lnTo>
                  <a:lnTo>
                    <a:pt x="222" y="5"/>
                  </a:lnTo>
                  <a:lnTo>
                    <a:pt x="201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9" y="1"/>
                  </a:lnTo>
                  <a:lnTo>
                    <a:pt x="138" y="5"/>
                  </a:lnTo>
                  <a:lnTo>
                    <a:pt x="120" y="12"/>
                  </a:lnTo>
                  <a:lnTo>
                    <a:pt x="103" y="20"/>
                  </a:lnTo>
                  <a:lnTo>
                    <a:pt x="86" y="31"/>
                  </a:lnTo>
                  <a:lnTo>
                    <a:pt x="72" y="44"/>
                  </a:lnTo>
                  <a:lnTo>
                    <a:pt x="57" y="60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5" y="100"/>
                  </a:lnTo>
                  <a:lnTo>
                    <a:pt x="26" y="122"/>
                  </a:lnTo>
                  <a:lnTo>
                    <a:pt x="19" y="148"/>
                  </a:lnTo>
                  <a:lnTo>
                    <a:pt x="12" y="175"/>
                  </a:lnTo>
                  <a:lnTo>
                    <a:pt x="7" y="204"/>
                  </a:lnTo>
                  <a:lnTo>
                    <a:pt x="3" y="236"/>
                  </a:lnTo>
                  <a:lnTo>
                    <a:pt x="0" y="270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43"/>
                  </a:lnTo>
                  <a:lnTo>
                    <a:pt x="3" y="378"/>
                  </a:lnTo>
                  <a:lnTo>
                    <a:pt x="7" y="410"/>
                  </a:lnTo>
                  <a:lnTo>
                    <a:pt x="11" y="440"/>
                  </a:lnTo>
                  <a:lnTo>
                    <a:pt x="17" y="467"/>
                  </a:lnTo>
                  <a:lnTo>
                    <a:pt x="25" y="492"/>
                  </a:lnTo>
                  <a:lnTo>
                    <a:pt x="35" y="515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57" y="553"/>
                  </a:lnTo>
                  <a:lnTo>
                    <a:pt x="72" y="570"/>
                  </a:lnTo>
                  <a:lnTo>
                    <a:pt x="86" y="582"/>
                  </a:lnTo>
                  <a:lnTo>
                    <a:pt x="103" y="593"/>
                  </a:lnTo>
                  <a:lnTo>
                    <a:pt x="120" y="602"/>
                  </a:lnTo>
                  <a:lnTo>
                    <a:pt x="139" y="607"/>
                  </a:lnTo>
                  <a:lnTo>
                    <a:pt x="159" y="611"/>
                  </a:lnTo>
                  <a:lnTo>
                    <a:pt x="181" y="612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6300" y="1246"/>
              <a:ext cx="243" cy="273"/>
            </a:xfrm>
            <a:custGeom>
              <a:avLst/>
              <a:gdLst>
                <a:gd name="T0" fmla="*/ 344 w 729"/>
                <a:gd name="T1" fmla="*/ 817 h 817"/>
                <a:gd name="T2" fmla="*/ 284 w 729"/>
                <a:gd name="T3" fmla="*/ 810 h 817"/>
                <a:gd name="T4" fmla="*/ 230 w 729"/>
                <a:gd name="T5" fmla="*/ 797 h 817"/>
                <a:gd name="T6" fmla="*/ 181 w 729"/>
                <a:gd name="T7" fmla="*/ 777 h 817"/>
                <a:gd name="T8" fmla="*/ 136 w 729"/>
                <a:gd name="T9" fmla="*/ 748 h 817"/>
                <a:gd name="T10" fmla="*/ 98 w 729"/>
                <a:gd name="T11" fmla="*/ 713 h 817"/>
                <a:gd name="T12" fmla="*/ 74 w 729"/>
                <a:gd name="T13" fmla="*/ 686 h 817"/>
                <a:gd name="T14" fmla="*/ 46 w 729"/>
                <a:gd name="T15" fmla="*/ 640 h 817"/>
                <a:gd name="T16" fmla="*/ 24 w 729"/>
                <a:gd name="T17" fmla="*/ 590 h 817"/>
                <a:gd name="T18" fmla="*/ 9 w 729"/>
                <a:gd name="T19" fmla="*/ 534 h 817"/>
                <a:gd name="T20" fmla="*/ 2 w 729"/>
                <a:gd name="T21" fmla="*/ 472 h 817"/>
                <a:gd name="T22" fmla="*/ 0 w 729"/>
                <a:gd name="T23" fmla="*/ 428 h 817"/>
                <a:gd name="T24" fmla="*/ 3 w 729"/>
                <a:gd name="T25" fmla="*/ 356 h 817"/>
                <a:gd name="T26" fmla="*/ 15 w 729"/>
                <a:gd name="T27" fmla="*/ 292 h 817"/>
                <a:gd name="T28" fmla="*/ 33 w 729"/>
                <a:gd name="T29" fmla="*/ 233 h 817"/>
                <a:gd name="T30" fmla="*/ 57 w 729"/>
                <a:gd name="T31" fmla="*/ 179 h 817"/>
                <a:gd name="T32" fmla="*/ 90 w 729"/>
                <a:gd name="T33" fmla="*/ 131 h 817"/>
                <a:gd name="T34" fmla="*/ 116 w 729"/>
                <a:gd name="T35" fmla="*/ 102 h 817"/>
                <a:gd name="T36" fmla="*/ 159 w 729"/>
                <a:gd name="T37" fmla="*/ 65 h 817"/>
                <a:gd name="T38" fmla="*/ 206 w 729"/>
                <a:gd name="T39" fmla="*/ 36 h 817"/>
                <a:gd name="T40" fmla="*/ 258 w 729"/>
                <a:gd name="T41" fmla="*/ 17 h 817"/>
                <a:gd name="T42" fmla="*/ 315 w 729"/>
                <a:gd name="T43" fmla="*/ 4 h 817"/>
                <a:gd name="T44" fmla="*/ 378 w 729"/>
                <a:gd name="T45" fmla="*/ 0 h 817"/>
                <a:gd name="T46" fmla="*/ 417 w 729"/>
                <a:gd name="T47" fmla="*/ 1 h 817"/>
                <a:gd name="T48" fmla="*/ 471 w 729"/>
                <a:gd name="T49" fmla="*/ 10 h 817"/>
                <a:gd name="T50" fmla="*/ 522 w 729"/>
                <a:gd name="T51" fmla="*/ 26 h 817"/>
                <a:gd name="T52" fmla="*/ 568 w 729"/>
                <a:gd name="T53" fmla="*/ 49 h 817"/>
                <a:gd name="T54" fmla="*/ 608 w 729"/>
                <a:gd name="T55" fmla="*/ 80 h 817"/>
                <a:gd name="T56" fmla="*/ 634 w 729"/>
                <a:gd name="T57" fmla="*/ 105 h 817"/>
                <a:gd name="T58" fmla="*/ 667 w 729"/>
                <a:gd name="T59" fmla="*/ 146 h 817"/>
                <a:gd name="T60" fmla="*/ 693 w 729"/>
                <a:gd name="T61" fmla="*/ 194 h 817"/>
                <a:gd name="T62" fmla="*/ 711 w 729"/>
                <a:gd name="T63" fmla="*/ 246 h 817"/>
                <a:gd name="T64" fmla="*/ 724 w 729"/>
                <a:gd name="T65" fmla="*/ 303 h 817"/>
                <a:gd name="T66" fmla="*/ 729 w 729"/>
                <a:gd name="T67" fmla="*/ 387 h 817"/>
                <a:gd name="T68" fmla="*/ 728 w 729"/>
                <a:gd name="T69" fmla="*/ 435 h 817"/>
                <a:gd name="T70" fmla="*/ 720 w 729"/>
                <a:gd name="T71" fmla="*/ 503 h 817"/>
                <a:gd name="T72" fmla="*/ 704 w 729"/>
                <a:gd name="T73" fmla="*/ 564 h 817"/>
                <a:gd name="T74" fmla="*/ 682 w 729"/>
                <a:gd name="T75" fmla="*/ 620 h 817"/>
                <a:gd name="T76" fmla="*/ 654 w 729"/>
                <a:gd name="T77" fmla="*/ 670 h 817"/>
                <a:gd name="T78" fmla="*/ 631 w 729"/>
                <a:gd name="T79" fmla="*/ 700 h 817"/>
                <a:gd name="T80" fmla="*/ 592 w 729"/>
                <a:gd name="T81" fmla="*/ 740 h 817"/>
                <a:gd name="T82" fmla="*/ 546 w 729"/>
                <a:gd name="T83" fmla="*/ 771 h 817"/>
                <a:gd name="T84" fmla="*/ 498 w 729"/>
                <a:gd name="T85" fmla="*/ 795 h 817"/>
                <a:gd name="T86" fmla="*/ 444 w 729"/>
                <a:gd name="T87" fmla="*/ 809 h 817"/>
                <a:gd name="T88" fmla="*/ 385 w 729"/>
                <a:gd name="T8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9" h="817"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5645" y="1252"/>
              <a:ext cx="258" cy="268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645" y="1252"/>
              <a:ext cx="258" cy="268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423" y="1252"/>
              <a:ext cx="193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  <a:gd name="T28" fmla="*/ 575 w 575"/>
                <a:gd name="T2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  <a:lnTo>
                    <a:pt x="575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423" y="1252"/>
              <a:ext cx="193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172" y="1256"/>
              <a:ext cx="214" cy="264"/>
            </a:xfrm>
            <a:custGeom>
              <a:avLst/>
              <a:gdLst>
                <a:gd name="T0" fmla="*/ 0 w 641"/>
                <a:gd name="T1" fmla="*/ 395 h 795"/>
                <a:gd name="T2" fmla="*/ 402 w 641"/>
                <a:gd name="T3" fmla="*/ 0 h 795"/>
                <a:gd name="T4" fmla="*/ 639 w 641"/>
                <a:gd name="T5" fmla="*/ 0 h 795"/>
                <a:gd name="T6" fmla="*/ 236 w 641"/>
                <a:gd name="T7" fmla="*/ 393 h 795"/>
                <a:gd name="T8" fmla="*/ 641 w 641"/>
                <a:gd name="T9" fmla="*/ 795 h 795"/>
                <a:gd name="T10" fmla="*/ 402 w 641"/>
                <a:gd name="T11" fmla="*/ 795 h 795"/>
                <a:gd name="T12" fmla="*/ 0 w 641"/>
                <a:gd name="T13" fmla="*/ 3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795">
                  <a:moveTo>
                    <a:pt x="0" y="395"/>
                  </a:moveTo>
                  <a:lnTo>
                    <a:pt x="402" y="0"/>
                  </a:lnTo>
                  <a:lnTo>
                    <a:pt x="639" y="0"/>
                  </a:lnTo>
                  <a:lnTo>
                    <a:pt x="236" y="393"/>
                  </a:lnTo>
                  <a:lnTo>
                    <a:pt x="641" y="795"/>
                  </a:lnTo>
                  <a:lnTo>
                    <a:pt x="402" y="7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529" y="1658"/>
              <a:ext cx="266" cy="214"/>
            </a:xfrm>
            <a:custGeom>
              <a:avLst/>
              <a:gdLst>
                <a:gd name="T0" fmla="*/ 394 w 795"/>
                <a:gd name="T1" fmla="*/ 639 h 639"/>
                <a:gd name="T2" fmla="*/ 0 w 795"/>
                <a:gd name="T3" fmla="*/ 237 h 639"/>
                <a:gd name="T4" fmla="*/ 0 w 795"/>
                <a:gd name="T5" fmla="*/ 0 h 639"/>
                <a:gd name="T6" fmla="*/ 393 w 795"/>
                <a:gd name="T7" fmla="*/ 404 h 639"/>
                <a:gd name="T8" fmla="*/ 795 w 795"/>
                <a:gd name="T9" fmla="*/ 0 h 639"/>
                <a:gd name="T10" fmla="*/ 795 w 795"/>
                <a:gd name="T11" fmla="*/ 237 h 639"/>
                <a:gd name="T12" fmla="*/ 394 w 795"/>
                <a:gd name="T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9">
                  <a:moveTo>
                    <a:pt x="394" y="639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93" y="404"/>
                  </a:lnTo>
                  <a:lnTo>
                    <a:pt x="795" y="0"/>
                  </a:lnTo>
                  <a:lnTo>
                    <a:pt x="795" y="237"/>
                  </a:lnTo>
                  <a:lnTo>
                    <a:pt x="394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529" y="892"/>
              <a:ext cx="266" cy="214"/>
            </a:xfrm>
            <a:custGeom>
              <a:avLst/>
              <a:gdLst>
                <a:gd name="T0" fmla="*/ 401 w 795"/>
                <a:gd name="T1" fmla="*/ 0 h 638"/>
                <a:gd name="T2" fmla="*/ 795 w 795"/>
                <a:gd name="T3" fmla="*/ 399 h 638"/>
                <a:gd name="T4" fmla="*/ 795 w 795"/>
                <a:gd name="T5" fmla="*/ 638 h 638"/>
                <a:gd name="T6" fmla="*/ 402 w 795"/>
                <a:gd name="T7" fmla="*/ 235 h 638"/>
                <a:gd name="T8" fmla="*/ 0 w 795"/>
                <a:gd name="T9" fmla="*/ 638 h 638"/>
                <a:gd name="T10" fmla="*/ 0 w 795"/>
                <a:gd name="T11" fmla="*/ 399 h 638"/>
                <a:gd name="T12" fmla="*/ 401 w 795"/>
                <a:gd name="T1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8">
                  <a:moveTo>
                    <a:pt x="401" y="0"/>
                  </a:moveTo>
                  <a:lnTo>
                    <a:pt x="795" y="399"/>
                  </a:lnTo>
                  <a:lnTo>
                    <a:pt x="795" y="638"/>
                  </a:lnTo>
                  <a:lnTo>
                    <a:pt x="402" y="235"/>
                  </a:lnTo>
                  <a:lnTo>
                    <a:pt x="0" y="638"/>
                  </a:lnTo>
                  <a:lnTo>
                    <a:pt x="0" y="39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6" name="Tytuł 1"/>
          <p:cNvSpPr>
            <a:spLocks noGrp="1"/>
          </p:cNvSpPr>
          <p:nvPr>
            <p:ph type="title"/>
          </p:nvPr>
        </p:nvSpPr>
        <p:spPr>
          <a:xfrm>
            <a:off x="286917" y="2216835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" name="Symbol zastępczy tekstu 33"/>
          <p:cNvSpPr>
            <a:spLocks noGrp="1"/>
          </p:cNvSpPr>
          <p:nvPr>
            <p:ph type="body" sz="quarter" idx="10"/>
          </p:nvPr>
        </p:nvSpPr>
        <p:spPr>
          <a:xfrm>
            <a:off x="286941" y="2968810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4695656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Full size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1" y="1408672"/>
            <a:ext cx="8593931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4660645" y="1408672"/>
            <a:ext cx="4219769" cy="3245483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1408672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3202619" y="1408672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6118322" y="1408672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4695656" y="1408670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469565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695656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16" y="1408670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28691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0" y="3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0" y="3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6917" y="273846"/>
            <a:ext cx="8593493" cy="376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10"/>
          <p:cNvSpPr/>
          <p:nvPr userDrawn="1"/>
        </p:nvSpPr>
        <p:spPr>
          <a:xfrm>
            <a:off x="287338" y="1065213"/>
            <a:ext cx="2762250" cy="398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ole tekstowe 11"/>
          <p:cNvSpPr txBox="1"/>
          <p:nvPr userDrawn="1"/>
        </p:nvSpPr>
        <p:spPr>
          <a:xfrm>
            <a:off x="722313" y="1131888"/>
            <a:ext cx="1265237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COMPLETED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Prostokąt 12"/>
          <p:cNvSpPr/>
          <p:nvPr userDrawn="1"/>
        </p:nvSpPr>
        <p:spPr>
          <a:xfrm>
            <a:off x="3201988" y="1065213"/>
            <a:ext cx="2762250" cy="398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ole tekstowe 13"/>
          <p:cNvSpPr txBox="1"/>
          <p:nvPr userDrawn="1"/>
        </p:nvSpPr>
        <p:spPr>
          <a:xfrm>
            <a:off x="3643313" y="1131888"/>
            <a:ext cx="798512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ACTIVE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Prostokąt 14"/>
          <p:cNvSpPr/>
          <p:nvPr userDrawn="1"/>
        </p:nvSpPr>
        <p:spPr>
          <a:xfrm>
            <a:off x="6118225" y="1065213"/>
            <a:ext cx="2762250" cy="398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ole tekstowe 15"/>
          <p:cNvSpPr txBox="1"/>
          <p:nvPr userDrawn="1"/>
        </p:nvSpPr>
        <p:spPr>
          <a:xfrm>
            <a:off x="6523038" y="1131888"/>
            <a:ext cx="1125537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UPCOMING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Obraz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1842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166813"/>
            <a:ext cx="225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22638" y="1131888"/>
            <a:ext cx="2254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286941" y="1631093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tekstu 10"/>
          <p:cNvSpPr>
            <a:spLocks noGrp="1"/>
          </p:cNvSpPr>
          <p:nvPr>
            <p:ph type="body" sz="quarter" idx="17"/>
          </p:nvPr>
        </p:nvSpPr>
        <p:spPr>
          <a:xfrm>
            <a:off x="6118160" y="1631093"/>
            <a:ext cx="2762250" cy="30230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8"/>
          </p:nvPr>
        </p:nvSpPr>
        <p:spPr>
          <a:xfrm>
            <a:off x="3202538" y="1631093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0"/>
          <p:cNvSpPr/>
          <p:nvPr userDrawn="1"/>
        </p:nvSpPr>
        <p:spPr>
          <a:xfrm>
            <a:off x="287338" y="1065213"/>
            <a:ext cx="534987" cy="398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rostokąt 24"/>
          <p:cNvSpPr/>
          <p:nvPr userDrawn="1"/>
        </p:nvSpPr>
        <p:spPr>
          <a:xfrm>
            <a:off x="287338" y="2295525"/>
            <a:ext cx="534987" cy="398463"/>
          </a:xfrm>
          <a:prstGeom prst="rect">
            <a:avLst/>
          </a:prstGeom>
          <a:solidFill>
            <a:srgbClr val="EB5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Prostokąt 25"/>
          <p:cNvSpPr/>
          <p:nvPr userDrawn="1"/>
        </p:nvSpPr>
        <p:spPr>
          <a:xfrm>
            <a:off x="287338" y="3535363"/>
            <a:ext cx="534987" cy="398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Obraz 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3" y="36528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3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166813"/>
            <a:ext cx="225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4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5125" y="2373313"/>
            <a:ext cx="2238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ymbol zastępczy tekstu 10"/>
          <p:cNvSpPr>
            <a:spLocks noGrp="1"/>
          </p:cNvSpPr>
          <p:nvPr>
            <p:ph type="body" sz="quarter" idx="19"/>
          </p:nvPr>
        </p:nvSpPr>
        <p:spPr>
          <a:xfrm>
            <a:off x="6326158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ymbol zastępczy tekstu 10"/>
          <p:cNvSpPr>
            <a:spLocks noGrp="1"/>
          </p:cNvSpPr>
          <p:nvPr>
            <p:ph type="body" sz="quarter" idx="20"/>
          </p:nvPr>
        </p:nvSpPr>
        <p:spPr>
          <a:xfrm>
            <a:off x="6326158" y="3534651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ymbol zastępczy tekstu 10"/>
          <p:cNvSpPr>
            <a:spLocks noGrp="1"/>
          </p:cNvSpPr>
          <p:nvPr>
            <p:ph type="body" sz="quarter" idx="21"/>
          </p:nvPr>
        </p:nvSpPr>
        <p:spPr>
          <a:xfrm>
            <a:off x="6326158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ymbol zastępczy tekstu 10"/>
          <p:cNvSpPr>
            <a:spLocks noGrp="1"/>
          </p:cNvSpPr>
          <p:nvPr>
            <p:ph type="body" sz="quarter" idx="22"/>
          </p:nvPr>
        </p:nvSpPr>
        <p:spPr>
          <a:xfrm>
            <a:off x="3574427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ymbol zastępczy tekstu 10"/>
          <p:cNvSpPr>
            <a:spLocks noGrp="1"/>
          </p:cNvSpPr>
          <p:nvPr>
            <p:ph type="body" sz="quarter" idx="23"/>
          </p:nvPr>
        </p:nvSpPr>
        <p:spPr>
          <a:xfrm>
            <a:off x="3574427" y="3534651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ymbol zastępczy tekstu 10"/>
          <p:cNvSpPr>
            <a:spLocks noGrp="1"/>
          </p:cNvSpPr>
          <p:nvPr>
            <p:ph type="body" sz="quarter" idx="24"/>
          </p:nvPr>
        </p:nvSpPr>
        <p:spPr>
          <a:xfrm>
            <a:off x="3574427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Symbol zastępczy tekstu 10"/>
          <p:cNvSpPr>
            <a:spLocks noGrp="1"/>
          </p:cNvSpPr>
          <p:nvPr>
            <p:ph type="body" sz="quarter" idx="25"/>
          </p:nvPr>
        </p:nvSpPr>
        <p:spPr>
          <a:xfrm>
            <a:off x="822705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ymbol zastępczy tekstu 10"/>
          <p:cNvSpPr>
            <a:spLocks noGrp="1"/>
          </p:cNvSpPr>
          <p:nvPr>
            <p:ph type="body" sz="quarter" idx="26"/>
          </p:nvPr>
        </p:nvSpPr>
        <p:spPr>
          <a:xfrm>
            <a:off x="822705" y="3534651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ymbol zastępczy tekstu 10"/>
          <p:cNvSpPr>
            <a:spLocks noGrp="1"/>
          </p:cNvSpPr>
          <p:nvPr>
            <p:ph type="body" sz="quarter" idx="27"/>
          </p:nvPr>
        </p:nvSpPr>
        <p:spPr>
          <a:xfrm>
            <a:off x="822705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8"/>
          </p:nvPr>
        </p:nvSpPr>
        <p:spPr>
          <a:xfrm>
            <a:off x="2701529" y="786729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quarter" idx="29"/>
          </p:nvPr>
        </p:nvSpPr>
        <p:spPr>
          <a:xfrm>
            <a:off x="5453598" y="786729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ymbol zastępczy tekstu 3"/>
          <p:cNvSpPr>
            <a:spLocks noGrp="1"/>
          </p:cNvSpPr>
          <p:nvPr>
            <p:ph type="body" sz="quarter" idx="30"/>
          </p:nvPr>
        </p:nvSpPr>
        <p:spPr>
          <a:xfrm>
            <a:off x="8205325" y="786729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/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/>
          <p:nvPr userDrawn="1"/>
        </p:nvSpPr>
        <p:spPr>
          <a:xfrm>
            <a:off x="5017541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86917" y="2216835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ymbol zastępczy tekstu 33"/>
          <p:cNvSpPr>
            <a:spLocks noGrp="1"/>
          </p:cNvSpPr>
          <p:nvPr>
            <p:ph type="body" sz="quarter" idx="10"/>
          </p:nvPr>
        </p:nvSpPr>
        <p:spPr>
          <a:xfrm>
            <a:off x="286941" y="2968810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/>
          <p:nvPr userDrawn="1"/>
        </p:nvSpPr>
        <p:spPr>
          <a:xfrm>
            <a:off x="5017541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6824663" y="3906838"/>
            <a:ext cx="512762" cy="474662"/>
            <a:chOff x="5779" y="5058"/>
            <a:chExt cx="624" cy="5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79" y="5058"/>
              <a:ext cx="62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779" y="5430"/>
              <a:ext cx="155" cy="208"/>
            </a:xfrm>
            <a:custGeom>
              <a:avLst/>
              <a:gdLst>
                <a:gd name="T0" fmla="*/ 167 w 253"/>
                <a:gd name="T1" fmla="*/ 343 h 343"/>
                <a:gd name="T2" fmla="*/ 167 w 253"/>
                <a:gd name="T3" fmla="*/ 343 h 343"/>
                <a:gd name="T4" fmla="*/ 160 w 253"/>
                <a:gd name="T5" fmla="*/ 337 h 343"/>
                <a:gd name="T6" fmla="*/ 69 w 253"/>
                <a:gd name="T7" fmla="*/ 90 h 343"/>
                <a:gd name="T8" fmla="*/ 62 w 253"/>
                <a:gd name="T9" fmla="*/ 79 h 343"/>
                <a:gd name="T10" fmla="*/ 58 w 253"/>
                <a:gd name="T11" fmla="*/ 89 h 343"/>
                <a:gd name="T12" fmla="*/ 58 w 253"/>
                <a:gd name="T13" fmla="*/ 338 h 343"/>
                <a:gd name="T14" fmla="*/ 53 w 253"/>
                <a:gd name="T15" fmla="*/ 343 h 343"/>
                <a:gd name="T16" fmla="*/ 5 w 253"/>
                <a:gd name="T17" fmla="*/ 343 h 343"/>
                <a:gd name="T18" fmla="*/ 0 w 253"/>
                <a:gd name="T19" fmla="*/ 338 h 343"/>
                <a:gd name="T20" fmla="*/ 0 w 253"/>
                <a:gd name="T21" fmla="*/ 5 h 343"/>
                <a:gd name="T22" fmla="*/ 5 w 253"/>
                <a:gd name="T23" fmla="*/ 0 h 343"/>
                <a:gd name="T24" fmla="*/ 91 w 253"/>
                <a:gd name="T25" fmla="*/ 0 h 343"/>
                <a:gd name="T26" fmla="*/ 97 w 253"/>
                <a:gd name="T27" fmla="*/ 6 h 343"/>
                <a:gd name="T28" fmla="*/ 183 w 253"/>
                <a:gd name="T29" fmla="*/ 245 h 343"/>
                <a:gd name="T30" fmla="*/ 189 w 253"/>
                <a:gd name="T31" fmla="*/ 253 h 343"/>
                <a:gd name="T32" fmla="*/ 193 w 253"/>
                <a:gd name="T33" fmla="*/ 248 h 343"/>
                <a:gd name="T34" fmla="*/ 193 w 253"/>
                <a:gd name="T35" fmla="*/ 5 h 343"/>
                <a:gd name="T36" fmla="*/ 198 w 253"/>
                <a:gd name="T37" fmla="*/ 0 h 343"/>
                <a:gd name="T38" fmla="*/ 248 w 253"/>
                <a:gd name="T39" fmla="*/ 0 h 343"/>
                <a:gd name="T40" fmla="*/ 253 w 253"/>
                <a:gd name="T41" fmla="*/ 5 h 343"/>
                <a:gd name="T42" fmla="*/ 253 w 253"/>
                <a:gd name="T43" fmla="*/ 338 h 343"/>
                <a:gd name="T44" fmla="*/ 248 w 253"/>
                <a:gd name="T45" fmla="*/ 343 h 343"/>
                <a:gd name="T46" fmla="*/ 167 w 253"/>
                <a:gd name="T4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343">
                  <a:moveTo>
                    <a:pt x="167" y="343"/>
                  </a:moveTo>
                  <a:lnTo>
                    <a:pt x="167" y="343"/>
                  </a:lnTo>
                  <a:cubicBezTo>
                    <a:pt x="163" y="343"/>
                    <a:pt x="162" y="341"/>
                    <a:pt x="160" y="337"/>
                  </a:cubicBezTo>
                  <a:lnTo>
                    <a:pt x="69" y="90"/>
                  </a:lnTo>
                  <a:cubicBezTo>
                    <a:pt x="66" y="83"/>
                    <a:pt x="65" y="79"/>
                    <a:pt x="62" y="79"/>
                  </a:cubicBezTo>
                  <a:cubicBezTo>
                    <a:pt x="59" y="79"/>
                    <a:pt x="58" y="80"/>
                    <a:pt x="58" y="89"/>
                  </a:cubicBezTo>
                  <a:lnTo>
                    <a:pt x="58" y="338"/>
                  </a:lnTo>
                  <a:lnTo>
                    <a:pt x="53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1" y="0"/>
                  </a:lnTo>
                  <a:cubicBezTo>
                    <a:pt x="94" y="0"/>
                    <a:pt x="96" y="2"/>
                    <a:pt x="97" y="6"/>
                  </a:cubicBezTo>
                  <a:lnTo>
                    <a:pt x="183" y="245"/>
                  </a:lnTo>
                  <a:cubicBezTo>
                    <a:pt x="186" y="252"/>
                    <a:pt x="187" y="253"/>
                    <a:pt x="189" y="253"/>
                  </a:cubicBezTo>
                  <a:cubicBezTo>
                    <a:pt x="192" y="253"/>
                    <a:pt x="193" y="252"/>
                    <a:pt x="193" y="248"/>
                  </a:cubicBezTo>
                  <a:lnTo>
                    <a:pt x="193" y="5"/>
                  </a:lnTo>
                  <a:lnTo>
                    <a:pt x="198" y="0"/>
                  </a:lnTo>
                  <a:lnTo>
                    <a:pt x="248" y="0"/>
                  </a:lnTo>
                  <a:lnTo>
                    <a:pt x="253" y="5"/>
                  </a:lnTo>
                  <a:lnTo>
                    <a:pt x="253" y="338"/>
                  </a:lnTo>
                  <a:lnTo>
                    <a:pt x="248" y="343"/>
                  </a:lnTo>
                  <a:lnTo>
                    <a:pt x="167" y="34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959" y="5430"/>
              <a:ext cx="166" cy="208"/>
            </a:xfrm>
            <a:custGeom>
              <a:avLst/>
              <a:gdLst>
                <a:gd name="T0" fmla="*/ 212 w 274"/>
                <a:gd name="T1" fmla="*/ 0 h 343"/>
                <a:gd name="T2" fmla="*/ 212 w 274"/>
                <a:gd name="T3" fmla="*/ 0 h 343"/>
                <a:gd name="T4" fmla="*/ 271 w 274"/>
                <a:gd name="T5" fmla="*/ 0 h 343"/>
                <a:gd name="T6" fmla="*/ 274 w 274"/>
                <a:gd name="T7" fmla="*/ 5 h 343"/>
                <a:gd name="T8" fmla="*/ 186 w 274"/>
                <a:gd name="T9" fmla="*/ 181 h 343"/>
                <a:gd name="T10" fmla="*/ 168 w 274"/>
                <a:gd name="T11" fmla="*/ 219 h 343"/>
                <a:gd name="T12" fmla="*/ 168 w 274"/>
                <a:gd name="T13" fmla="*/ 338 h 343"/>
                <a:gd name="T14" fmla="*/ 163 w 274"/>
                <a:gd name="T15" fmla="*/ 343 h 343"/>
                <a:gd name="T16" fmla="*/ 106 w 274"/>
                <a:gd name="T17" fmla="*/ 343 h 343"/>
                <a:gd name="T18" fmla="*/ 101 w 274"/>
                <a:gd name="T19" fmla="*/ 338 h 343"/>
                <a:gd name="T20" fmla="*/ 101 w 274"/>
                <a:gd name="T21" fmla="*/ 219 h 343"/>
                <a:gd name="T22" fmla="*/ 86 w 274"/>
                <a:gd name="T23" fmla="*/ 183 h 343"/>
                <a:gd name="T24" fmla="*/ 0 w 274"/>
                <a:gd name="T25" fmla="*/ 5 h 343"/>
                <a:gd name="T26" fmla="*/ 4 w 274"/>
                <a:gd name="T27" fmla="*/ 0 h 343"/>
                <a:gd name="T28" fmla="*/ 66 w 274"/>
                <a:gd name="T29" fmla="*/ 0 h 343"/>
                <a:gd name="T30" fmla="*/ 73 w 274"/>
                <a:gd name="T31" fmla="*/ 5 h 343"/>
                <a:gd name="T32" fmla="*/ 130 w 274"/>
                <a:gd name="T33" fmla="*/ 139 h 343"/>
                <a:gd name="T34" fmla="*/ 138 w 274"/>
                <a:gd name="T35" fmla="*/ 147 h 343"/>
                <a:gd name="T36" fmla="*/ 146 w 274"/>
                <a:gd name="T37" fmla="*/ 139 h 343"/>
                <a:gd name="T38" fmla="*/ 204 w 274"/>
                <a:gd name="T39" fmla="*/ 5 h 343"/>
                <a:gd name="T40" fmla="*/ 212 w 274"/>
                <a:gd name="T4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343">
                  <a:moveTo>
                    <a:pt x="212" y="0"/>
                  </a:moveTo>
                  <a:lnTo>
                    <a:pt x="212" y="0"/>
                  </a:lnTo>
                  <a:lnTo>
                    <a:pt x="271" y="0"/>
                  </a:lnTo>
                  <a:lnTo>
                    <a:pt x="274" y="5"/>
                  </a:lnTo>
                  <a:cubicBezTo>
                    <a:pt x="255" y="48"/>
                    <a:pt x="208" y="141"/>
                    <a:pt x="186" y="181"/>
                  </a:cubicBezTo>
                  <a:cubicBezTo>
                    <a:pt x="172" y="205"/>
                    <a:pt x="168" y="212"/>
                    <a:pt x="168" y="219"/>
                  </a:cubicBezTo>
                  <a:lnTo>
                    <a:pt x="168" y="338"/>
                  </a:lnTo>
                  <a:lnTo>
                    <a:pt x="163" y="343"/>
                  </a:lnTo>
                  <a:lnTo>
                    <a:pt x="106" y="343"/>
                  </a:lnTo>
                  <a:lnTo>
                    <a:pt x="101" y="338"/>
                  </a:lnTo>
                  <a:lnTo>
                    <a:pt x="101" y="219"/>
                  </a:lnTo>
                  <a:cubicBezTo>
                    <a:pt x="101" y="211"/>
                    <a:pt x="98" y="206"/>
                    <a:pt x="86" y="183"/>
                  </a:cubicBezTo>
                  <a:cubicBezTo>
                    <a:pt x="64" y="143"/>
                    <a:pt x="12" y="33"/>
                    <a:pt x="0" y="5"/>
                  </a:cubicBezTo>
                  <a:lnTo>
                    <a:pt x="4" y="0"/>
                  </a:lnTo>
                  <a:lnTo>
                    <a:pt x="66" y="0"/>
                  </a:lnTo>
                  <a:cubicBezTo>
                    <a:pt x="70" y="0"/>
                    <a:pt x="72" y="1"/>
                    <a:pt x="73" y="5"/>
                  </a:cubicBezTo>
                  <a:cubicBezTo>
                    <a:pt x="88" y="42"/>
                    <a:pt x="114" y="104"/>
                    <a:pt x="130" y="139"/>
                  </a:cubicBezTo>
                  <a:cubicBezTo>
                    <a:pt x="134" y="146"/>
                    <a:pt x="135" y="147"/>
                    <a:pt x="138" y="147"/>
                  </a:cubicBezTo>
                  <a:cubicBezTo>
                    <a:pt x="141" y="147"/>
                    <a:pt x="143" y="146"/>
                    <a:pt x="146" y="139"/>
                  </a:cubicBezTo>
                  <a:cubicBezTo>
                    <a:pt x="162" y="107"/>
                    <a:pt x="189" y="44"/>
                    <a:pt x="204" y="5"/>
                  </a:cubicBezTo>
                  <a:cubicBezTo>
                    <a:pt x="206" y="1"/>
                    <a:pt x="209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138" y="5428"/>
              <a:ext cx="120" cy="212"/>
            </a:xfrm>
            <a:custGeom>
              <a:avLst/>
              <a:gdLst>
                <a:gd name="T0" fmla="*/ 114 w 197"/>
                <a:gd name="T1" fmla="*/ 54 h 350"/>
                <a:gd name="T2" fmla="*/ 114 w 197"/>
                <a:gd name="T3" fmla="*/ 54 h 350"/>
                <a:gd name="T4" fmla="*/ 73 w 197"/>
                <a:gd name="T5" fmla="*/ 90 h 350"/>
                <a:gd name="T6" fmla="*/ 133 w 197"/>
                <a:gd name="T7" fmla="*/ 157 h 350"/>
                <a:gd name="T8" fmla="*/ 197 w 197"/>
                <a:gd name="T9" fmla="*/ 258 h 350"/>
                <a:gd name="T10" fmla="*/ 99 w 197"/>
                <a:gd name="T11" fmla="*/ 350 h 350"/>
                <a:gd name="T12" fmla="*/ 4 w 197"/>
                <a:gd name="T13" fmla="*/ 340 h 350"/>
                <a:gd name="T14" fmla="*/ 0 w 197"/>
                <a:gd name="T15" fmla="*/ 336 h 350"/>
                <a:gd name="T16" fmla="*/ 3 w 197"/>
                <a:gd name="T17" fmla="*/ 291 h 350"/>
                <a:gd name="T18" fmla="*/ 7 w 197"/>
                <a:gd name="T19" fmla="*/ 287 h 350"/>
                <a:gd name="T20" fmla="*/ 85 w 197"/>
                <a:gd name="T21" fmla="*/ 294 h 350"/>
                <a:gd name="T22" fmla="*/ 127 w 197"/>
                <a:gd name="T23" fmla="*/ 258 h 350"/>
                <a:gd name="T24" fmla="*/ 56 w 197"/>
                <a:gd name="T25" fmla="*/ 178 h 350"/>
                <a:gd name="T26" fmla="*/ 4 w 197"/>
                <a:gd name="T27" fmla="*/ 87 h 350"/>
                <a:gd name="T28" fmla="*/ 114 w 197"/>
                <a:gd name="T29" fmla="*/ 0 h 350"/>
                <a:gd name="T30" fmla="*/ 192 w 197"/>
                <a:gd name="T31" fmla="*/ 10 h 350"/>
                <a:gd name="T32" fmla="*/ 195 w 197"/>
                <a:gd name="T33" fmla="*/ 15 h 350"/>
                <a:gd name="T34" fmla="*/ 192 w 197"/>
                <a:gd name="T35" fmla="*/ 59 h 350"/>
                <a:gd name="T36" fmla="*/ 189 w 197"/>
                <a:gd name="T37" fmla="*/ 62 h 350"/>
                <a:gd name="T38" fmla="*/ 114 w 197"/>
                <a:gd name="T3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350">
                  <a:moveTo>
                    <a:pt x="114" y="54"/>
                  </a:moveTo>
                  <a:lnTo>
                    <a:pt x="114" y="54"/>
                  </a:lnTo>
                  <a:cubicBezTo>
                    <a:pt x="84" y="54"/>
                    <a:pt x="73" y="65"/>
                    <a:pt x="73" y="90"/>
                  </a:cubicBezTo>
                  <a:cubicBezTo>
                    <a:pt x="73" y="110"/>
                    <a:pt x="79" y="119"/>
                    <a:pt x="133" y="157"/>
                  </a:cubicBezTo>
                  <a:cubicBezTo>
                    <a:pt x="175" y="186"/>
                    <a:pt x="197" y="209"/>
                    <a:pt x="197" y="258"/>
                  </a:cubicBezTo>
                  <a:cubicBezTo>
                    <a:pt x="197" y="323"/>
                    <a:pt x="163" y="350"/>
                    <a:pt x="99" y="350"/>
                  </a:cubicBezTo>
                  <a:cubicBezTo>
                    <a:pt x="59" y="350"/>
                    <a:pt x="24" y="345"/>
                    <a:pt x="4" y="340"/>
                  </a:cubicBezTo>
                  <a:lnTo>
                    <a:pt x="0" y="336"/>
                  </a:lnTo>
                  <a:lnTo>
                    <a:pt x="3" y="291"/>
                  </a:lnTo>
                  <a:lnTo>
                    <a:pt x="7" y="287"/>
                  </a:lnTo>
                  <a:cubicBezTo>
                    <a:pt x="32" y="292"/>
                    <a:pt x="58" y="294"/>
                    <a:pt x="85" y="294"/>
                  </a:cubicBezTo>
                  <a:cubicBezTo>
                    <a:pt x="114" y="294"/>
                    <a:pt x="127" y="286"/>
                    <a:pt x="127" y="258"/>
                  </a:cubicBezTo>
                  <a:cubicBezTo>
                    <a:pt x="127" y="239"/>
                    <a:pt x="125" y="230"/>
                    <a:pt x="56" y="178"/>
                  </a:cubicBezTo>
                  <a:cubicBezTo>
                    <a:pt x="13" y="145"/>
                    <a:pt x="4" y="122"/>
                    <a:pt x="4" y="87"/>
                  </a:cubicBezTo>
                  <a:cubicBezTo>
                    <a:pt x="4" y="19"/>
                    <a:pt x="41" y="0"/>
                    <a:pt x="114" y="0"/>
                  </a:cubicBezTo>
                  <a:cubicBezTo>
                    <a:pt x="143" y="0"/>
                    <a:pt x="180" y="5"/>
                    <a:pt x="192" y="10"/>
                  </a:cubicBezTo>
                  <a:lnTo>
                    <a:pt x="195" y="15"/>
                  </a:lnTo>
                  <a:lnTo>
                    <a:pt x="192" y="59"/>
                  </a:lnTo>
                  <a:lnTo>
                    <a:pt x="189" y="62"/>
                  </a:lnTo>
                  <a:cubicBezTo>
                    <a:pt x="170" y="57"/>
                    <a:pt x="136" y="54"/>
                    <a:pt x="114" y="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293" y="5430"/>
              <a:ext cx="122" cy="208"/>
            </a:xfrm>
            <a:custGeom>
              <a:avLst/>
              <a:gdLst>
                <a:gd name="T0" fmla="*/ 0 w 199"/>
                <a:gd name="T1" fmla="*/ 5 h 343"/>
                <a:gd name="T2" fmla="*/ 0 w 199"/>
                <a:gd name="T3" fmla="*/ 5 h 343"/>
                <a:gd name="T4" fmla="*/ 5 w 199"/>
                <a:gd name="T5" fmla="*/ 0 h 343"/>
                <a:gd name="T6" fmla="*/ 190 w 199"/>
                <a:gd name="T7" fmla="*/ 0 h 343"/>
                <a:gd name="T8" fmla="*/ 195 w 199"/>
                <a:gd name="T9" fmla="*/ 5 h 343"/>
                <a:gd name="T10" fmla="*/ 195 w 199"/>
                <a:gd name="T11" fmla="*/ 50 h 343"/>
                <a:gd name="T12" fmla="*/ 190 w 199"/>
                <a:gd name="T13" fmla="*/ 55 h 343"/>
                <a:gd name="T14" fmla="*/ 71 w 199"/>
                <a:gd name="T15" fmla="*/ 55 h 343"/>
                <a:gd name="T16" fmla="*/ 68 w 199"/>
                <a:gd name="T17" fmla="*/ 58 h 343"/>
                <a:gd name="T18" fmla="*/ 68 w 199"/>
                <a:gd name="T19" fmla="*/ 138 h 343"/>
                <a:gd name="T20" fmla="*/ 71 w 199"/>
                <a:gd name="T21" fmla="*/ 141 h 343"/>
                <a:gd name="T22" fmla="*/ 172 w 199"/>
                <a:gd name="T23" fmla="*/ 141 h 343"/>
                <a:gd name="T24" fmla="*/ 177 w 199"/>
                <a:gd name="T25" fmla="*/ 146 h 343"/>
                <a:gd name="T26" fmla="*/ 177 w 199"/>
                <a:gd name="T27" fmla="*/ 188 h 343"/>
                <a:gd name="T28" fmla="*/ 172 w 199"/>
                <a:gd name="T29" fmla="*/ 193 h 343"/>
                <a:gd name="T30" fmla="*/ 71 w 199"/>
                <a:gd name="T31" fmla="*/ 193 h 343"/>
                <a:gd name="T32" fmla="*/ 68 w 199"/>
                <a:gd name="T33" fmla="*/ 196 h 343"/>
                <a:gd name="T34" fmla="*/ 68 w 199"/>
                <a:gd name="T35" fmla="*/ 284 h 343"/>
                <a:gd name="T36" fmla="*/ 71 w 199"/>
                <a:gd name="T37" fmla="*/ 287 h 343"/>
                <a:gd name="T38" fmla="*/ 194 w 199"/>
                <a:gd name="T39" fmla="*/ 287 h 343"/>
                <a:gd name="T40" fmla="*/ 199 w 199"/>
                <a:gd name="T41" fmla="*/ 292 h 343"/>
                <a:gd name="T42" fmla="*/ 199 w 199"/>
                <a:gd name="T43" fmla="*/ 338 h 343"/>
                <a:gd name="T44" fmla="*/ 194 w 199"/>
                <a:gd name="T45" fmla="*/ 343 h 343"/>
                <a:gd name="T46" fmla="*/ 5 w 199"/>
                <a:gd name="T47" fmla="*/ 343 h 343"/>
                <a:gd name="T48" fmla="*/ 0 w 199"/>
                <a:gd name="T49" fmla="*/ 338 h 343"/>
                <a:gd name="T50" fmla="*/ 0 w 199"/>
                <a:gd name="T5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9" h="343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90" y="0"/>
                  </a:lnTo>
                  <a:lnTo>
                    <a:pt x="195" y="5"/>
                  </a:lnTo>
                  <a:lnTo>
                    <a:pt x="195" y="50"/>
                  </a:lnTo>
                  <a:lnTo>
                    <a:pt x="190" y="55"/>
                  </a:lnTo>
                  <a:lnTo>
                    <a:pt x="71" y="55"/>
                  </a:lnTo>
                  <a:lnTo>
                    <a:pt x="68" y="58"/>
                  </a:lnTo>
                  <a:lnTo>
                    <a:pt x="68" y="138"/>
                  </a:lnTo>
                  <a:lnTo>
                    <a:pt x="71" y="141"/>
                  </a:lnTo>
                  <a:lnTo>
                    <a:pt x="172" y="141"/>
                  </a:lnTo>
                  <a:lnTo>
                    <a:pt x="177" y="146"/>
                  </a:lnTo>
                  <a:lnTo>
                    <a:pt x="177" y="188"/>
                  </a:lnTo>
                  <a:lnTo>
                    <a:pt x="172" y="193"/>
                  </a:lnTo>
                  <a:lnTo>
                    <a:pt x="71" y="193"/>
                  </a:lnTo>
                  <a:lnTo>
                    <a:pt x="68" y="196"/>
                  </a:lnTo>
                  <a:lnTo>
                    <a:pt x="68" y="284"/>
                  </a:lnTo>
                  <a:lnTo>
                    <a:pt x="71" y="287"/>
                  </a:lnTo>
                  <a:lnTo>
                    <a:pt x="194" y="287"/>
                  </a:lnTo>
                  <a:lnTo>
                    <a:pt x="199" y="292"/>
                  </a:lnTo>
                  <a:lnTo>
                    <a:pt x="199" y="338"/>
                  </a:lnTo>
                  <a:lnTo>
                    <a:pt x="194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293" y="5268"/>
              <a:ext cx="60" cy="92"/>
            </a:xfrm>
            <a:custGeom>
              <a:avLst/>
              <a:gdLst>
                <a:gd name="T0" fmla="*/ 27 w 99"/>
                <a:gd name="T1" fmla="*/ 0 h 151"/>
                <a:gd name="T2" fmla="*/ 27 w 99"/>
                <a:gd name="T3" fmla="*/ 0 h 151"/>
                <a:gd name="T4" fmla="*/ 7 w 99"/>
                <a:gd name="T5" fmla="*/ 1 h 151"/>
                <a:gd name="T6" fmla="*/ 4 w 99"/>
                <a:gd name="T7" fmla="*/ 7 h 151"/>
                <a:gd name="T8" fmla="*/ 4 w 99"/>
                <a:gd name="T9" fmla="*/ 24 h 151"/>
                <a:gd name="T10" fmla="*/ 2 w 99"/>
                <a:gd name="T11" fmla="*/ 52 h 151"/>
                <a:gd name="T12" fmla="*/ 1 w 99"/>
                <a:gd name="T13" fmla="*/ 86 h 151"/>
                <a:gd name="T14" fmla="*/ 0 w 99"/>
                <a:gd name="T15" fmla="*/ 113 h 151"/>
                <a:gd name="T16" fmla="*/ 2 w 99"/>
                <a:gd name="T17" fmla="*/ 136 h 151"/>
                <a:gd name="T18" fmla="*/ 11 w 99"/>
                <a:gd name="T19" fmla="*/ 147 h 151"/>
                <a:gd name="T20" fmla="*/ 34 w 99"/>
                <a:gd name="T21" fmla="*/ 151 h 151"/>
                <a:gd name="T22" fmla="*/ 70 w 99"/>
                <a:gd name="T23" fmla="*/ 141 h 151"/>
                <a:gd name="T24" fmla="*/ 92 w 99"/>
                <a:gd name="T25" fmla="*/ 113 h 151"/>
                <a:gd name="T26" fmla="*/ 99 w 99"/>
                <a:gd name="T27" fmla="*/ 76 h 151"/>
                <a:gd name="T28" fmla="*/ 82 w 99"/>
                <a:gd name="T29" fmla="*/ 23 h 151"/>
                <a:gd name="T30" fmla="*/ 27 w 99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51">
                  <a:moveTo>
                    <a:pt x="27" y="0"/>
                  </a:moveTo>
                  <a:lnTo>
                    <a:pt x="27" y="0"/>
                  </a:lnTo>
                  <a:cubicBezTo>
                    <a:pt x="16" y="0"/>
                    <a:pt x="9" y="0"/>
                    <a:pt x="7" y="1"/>
                  </a:cubicBezTo>
                  <a:cubicBezTo>
                    <a:pt x="5" y="2"/>
                    <a:pt x="4" y="4"/>
                    <a:pt x="4" y="7"/>
                  </a:cubicBezTo>
                  <a:cubicBezTo>
                    <a:pt x="4" y="10"/>
                    <a:pt x="4" y="16"/>
                    <a:pt x="4" y="24"/>
                  </a:cubicBezTo>
                  <a:cubicBezTo>
                    <a:pt x="3" y="36"/>
                    <a:pt x="2" y="45"/>
                    <a:pt x="2" y="52"/>
                  </a:cubicBezTo>
                  <a:lnTo>
                    <a:pt x="1" y="86"/>
                  </a:lnTo>
                  <a:cubicBezTo>
                    <a:pt x="0" y="101"/>
                    <a:pt x="0" y="110"/>
                    <a:pt x="0" y="113"/>
                  </a:cubicBezTo>
                  <a:cubicBezTo>
                    <a:pt x="0" y="123"/>
                    <a:pt x="1" y="131"/>
                    <a:pt x="2" y="136"/>
                  </a:cubicBezTo>
                  <a:cubicBezTo>
                    <a:pt x="4" y="140"/>
                    <a:pt x="7" y="144"/>
                    <a:pt x="11" y="147"/>
                  </a:cubicBezTo>
                  <a:cubicBezTo>
                    <a:pt x="16" y="150"/>
                    <a:pt x="24" y="151"/>
                    <a:pt x="34" y="151"/>
                  </a:cubicBezTo>
                  <a:cubicBezTo>
                    <a:pt x="49" y="151"/>
                    <a:pt x="61" y="148"/>
                    <a:pt x="70" y="141"/>
                  </a:cubicBezTo>
                  <a:cubicBezTo>
                    <a:pt x="79" y="134"/>
                    <a:pt x="86" y="125"/>
                    <a:pt x="92" y="113"/>
                  </a:cubicBezTo>
                  <a:cubicBezTo>
                    <a:pt x="97" y="101"/>
                    <a:pt x="99" y="89"/>
                    <a:pt x="99" y="76"/>
                  </a:cubicBezTo>
                  <a:cubicBezTo>
                    <a:pt x="99" y="56"/>
                    <a:pt x="93" y="39"/>
                    <a:pt x="82" y="23"/>
                  </a:cubicBezTo>
                  <a:cubicBezTo>
                    <a:pt x="70" y="8"/>
                    <a:pt x="51" y="0"/>
                    <a:pt x="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5781" y="5233"/>
              <a:ext cx="632" cy="160"/>
            </a:xfrm>
            <a:custGeom>
              <a:avLst/>
              <a:gdLst>
                <a:gd name="T0" fmla="*/ 879 w 1040"/>
                <a:gd name="T1" fmla="*/ 215 h 266"/>
                <a:gd name="T2" fmla="*/ 791 w 1040"/>
                <a:gd name="T3" fmla="*/ 211 h 266"/>
                <a:gd name="T4" fmla="*/ 820 w 1040"/>
                <a:gd name="T5" fmla="*/ 160 h 266"/>
                <a:gd name="T6" fmla="*/ 806 w 1040"/>
                <a:gd name="T7" fmla="*/ 56 h 266"/>
                <a:gd name="T8" fmla="*/ 845 w 1040"/>
                <a:gd name="T9" fmla="*/ 53 h 266"/>
                <a:gd name="T10" fmla="*/ 955 w 1040"/>
                <a:gd name="T11" fmla="*/ 177 h 266"/>
                <a:gd name="T12" fmla="*/ 770 w 1040"/>
                <a:gd name="T13" fmla="*/ 214 h 266"/>
                <a:gd name="T14" fmla="*/ 632 w 1040"/>
                <a:gd name="T15" fmla="*/ 212 h 266"/>
                <a:gd name="T16" fmla="*/ 657 w 1040"/>
                <a:gd name="T17" fmla="*/ 166 h 266"/>
                <a:gd name="T18" fmla="*/ 655 w 1040"/>
                <a:gd name="T19" fmla="*/ 68 h 266"/>
                <a:gd name="T20" fmla="*/ 639 w 1040"/>
                <a:gd name="T21" fmla="*/ 52 h 266"/>
                <a:gd name="T22" fmla="*/ 770 w 1040"/>
                <a:gd name="T23" fmla="*/ 92 h 266"/>
                <a:gd name="T24" fmla="*/ 736 w 1040"/>
                <a:gd name="T25" fmla="*/ 62 h 266"/>
                <a:gd name="T26" fmla="*/ 679 w 1040"/>
                <a:gd name="T27" fmla="*/ 68 h 266"/>
                <a:gd name="T28" fmla="*/ 713 w 1040"/>
                <a:gd name="T29" fmla="*/ 122 h 266"/>
                <a:gd name="T30" fmla="*/ 730 w 1040"/>
                <a:gd name="T31" fmla="*/ 108 h 266"/>
                <a:gd name="T32" fmla="*/ 725 w 1040"/>
                <a:gd name="T33" fmla="*/ 159 h 266"/>
                <a:gd name="T34" fmla="*/ 680 w 1040"/>
                <a:gd name="T35" fmla="*/ 194 h 266"/>
                <a:gd name="T36" fmla="*/ 777 w 1040"/>
                <a:gd name="T37" fmla="*/ 172 h 266"/>
                <a:gd name="T38" fmla="*/ 616 w 1040"/>
                <a:gd name="T39" fmla="*/ 91 h 266"/>
                <a:gd name="T40" fmla="*/ 580 w 1040"/>
                <a:gd name="T41" fmla="*/ 61 h 266"/>
                <a:gd name="T42" fmla="*/ 572 w 1040"/>
                <a:gd name="T43" fmla="*/ 208 h 266"/>
                <a:gd name="T44" fmla="*/ 494 w 1040"/>
                <a:gd name="T45" fmla="*/ 210 h 266"/>
                <a:gd name="T46" fmla="*/ 523 w 1040"/>
                <a:gd name="T47" fmla="*/ 134 h 266"/>
                <a:gd name="T48" fmla="*/ 455 w 1040"/>
                <a:gd name="T49" fmla="*/ 89 h 266"/>
                <a:gd name="T50" fmla="*/ 462 w 1040"/>
                <a:gd name="T51" fmla="*/ 52 h 266"/>
                <a:gd name="T52" fmla="*/ 615 w 1040"/>
                <a:gd name="T53" fmla="*/ 52 h 266"/>
                <a:gd name="T54" fmla="*/ 616 w 1040"/>
                <a:gd name="T55" fmla="*/ 91 h 266"/>
                <a:gd name="T56" fmla="*/ 339 w 1040"/>
                <a:gd name="T57" fmla="*/ 202 h 266"/>
                <a:gd name="T58" fmla="*/ 324 w 1040"/>
                <a:gd name="T59" fmla="*/ 161 h 266"/>
                <a:gd name="T60" fmla="*/ 408 w 1040"/>
                <a:gd name="T61" fmla="*/ 200 h 266"/>
                <a:gd name="T62" fmla="*/ 373 w 1040"/>
                <a:gd name="T63" fmla="*/ 138 h 266"/>
                <a:gd name="T64" fmla="*/ 340 w 1040"/>
                <a:gd name="T65" fmla="*/ 63 h 266"/>
                <a:gd name="T66" fmla="*/ 416 w 1040"/>
                <a:gd name="T67" fmla="*/ 54 h 266"/>
                <a:gd name="T68" fmla="*/ 426 w 1040"/>
                <a:gd name="T69" fmla="*/ 93 h 266"/>
                <a:gd name="T70" fmla="*/ 374 w 1040"/>
                <a:gd name="T71" fmla="*/ 56 h 266"/>
                <a:gd name="T72" fmla="*/ 386 w 1040"/>
                <a:gd name="T73" fmla="*/ 117 h 266"/>
                <a:gd name="T74" fmla="*/ 420 w 1040"/>
                <a:gd name="T75" fmla="*/ 200 h 266"/>
                <a:gd name="T76" fmla="*/ 284 w 1040"/>
                <a:gd name="T77" fmla="*/ 204 h 266"/>
                <a:gd name="T78" fmla="*/ 267 w 1040"/>
                <a:gd name="T79" fmla="*/ 212 h 266"/>
                <a:gd name="T80" fmla="*/ 253 w 1040"/>
                <a:gd name="T81" fmla="*/ 200 h 266"/>
                <a:gd name="T82" fmla="*/ 238 w 1040"/>
                <a:gd name="T83" fmla="*/ 56 h 266"/>
                <a:gd name="T84" fmla="*/ 294 w 1040"/>
                <a:gd name="T85" fmla="*/ 51 h 266"/>
                <a:gd name="T86" fmla="*/ 276 w 1040"/>
                <a:gd name="T87" fmla="*/ 125 h 266"/>
                <a:gd name="T88" fmla="*/ 210 w 1040"/>
                <a:gd name="T89" fmla="*/ 213 h 266"/>
                <a:gd name="T90" fmla="*/ 107 w 1040"/>
                <a:gd name="T91" fmla="*/ 212 h 266"/>
                <a:gd name="T92" fmla="*/ 76 w 1040"/>
                <a:gd name="T93" fmla="*/ 209 h 266"/>
                <a:gd name="T94" fmla="*/ 101 w 1040"/>
                <a:gd name="T95" fmla="*/ 104 h 266"/>
                <a:gd name="T96" fmla="*/ 74 w 1040"/>
                <a:gd name="T97" fmla="*/ 54 h 266"/>
                <a:gd name="T98" fmla="*/ 147 w 1040"/>
                <a:gd name="T99" fmla="*/ 52 h 266"/>
                <a:gd name="T100" fmla="*/ 125 w 1040"/>
                <a:gd name="T101" fmla="*/ 68 h 266"/>
                <a:gd name="T102" fmla="*/ 123 w 1040"/>
                <a:gd name="T103" fmla="*/ 195 h 266"/>
                <a:gd name="T104" fmla="*/ 195 w 1040"/>
                <a:gd name="T105" fmla="*/ 190 h 266"/>
                <a:gd name="T106" fmla="*/ 215 w 1040"/>
                <a:gd name="T107" fmla="*/ 189 h 266"/>
                <a:gd name="T108" fmla="*/ 1040 w 1040"/>
                <a:gd name="T109" fmla="*/ 0 h 266"/>
                <a:gd name="T110" fmla="*/ 0 w 1040"/>
                <a:gd name="T1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0" h="266">
                  <a:moveTo>
                    <a:pt x="955" y="177"/>
                  </a:moveTo>
                  <a:lnTo>
                    <a:pt x="955" y="177"/>
                  </a:lnTo>
                  <a:cubicBezTo>
                    <a:pt x="948" y="190"/>
                    <a:pt x="938" y="199"/>
                    <a:pt x="926" y="205"/>
                  </a:cubicBezTo>
                  <a:cubicBezTo>
                    <a:pt x="914" y="211"/>
                    <a:pt x="899" y="215"/>
                    <a:pt x="879" y="215"/>
                  </a:cubicBezTo>
                  <a:cubicBezTo>
                    <a:pt x="875" y="215"/>
                    <a:pt x="869" y="214"/>
                    <a:pt x="863" y="214"/>
                  </a:cubicBezTo>
                  <a:cubicBezTo>
                    <a:pt x="851" y="213"/>
                    <a:pt x="844" y="212"/>
                    <a:pt x="842" y="212"/>
                  </a:cubicBezTo>
                  <a:cubicBezTo>
                    <a:pt x="816" y="212"/>
                    <a:pt x="800" y="213"/>
                    <a:pt x="795" y="213"/>
                  </a:cubicBezTo>
                  <a:cubicBezTo>
                    <a:pt x="793" y="213"/>
                    <a:pt x="791" y="213"/>
                    <a:pt x="791" y="211"/>
                  </a:cubicBezTo>
                  <a:cubicBezTo>
                    <a:pt x="791" y="210"/>
                    <a:pt x="792" y="210"/>
                    <a:pt x="793" y="209"/>
                  </a:cubicBezTo>
                  <a:cubicBezTo>
                    <a:pt x="794" y="209"/>
                    <a:pt x="797" y="209"/>
                    <a:pt x="802" y="208"/>
                  </a:cubicBezTo>
                  <a:cubicBezTo>
                    <a:pt x="808" y="207"/>
                    <a:pt x="813" y="204"/>
                    <a:pt x="815" y="200"/>
                  </a:cubicBezTo>
                  <a:cubicBezTo>
                    <a:pt x="818" y="196"/>
                    <a:pt x="820" y="182"/>
                    <a:pt x="820" y="160"/>
                  </a:cubicBezTo>
                  <a:lnTo>
                    <a:pt x="822" y="95"/>
                  </a:lnTo>
                  <a:cubicBezTo>
                    <a:pt x="822" y="88"/>
                    <a:pt x="822" y="80"/>
                    <a:pt x="821" y="74"/>
                  </a:cubicBezTo>
                  <a:cubicBezTo>
                    <a:pt x="820" y="67"/>
                    <a:pt x="818" y="62"/>
                    <a:pt x="816" y="60"/>
                  </a:cubicBezTo>
                  <a:cubicBezTo>
                    <a:pt x="814" y="58"/>
                    <a:pt x="810" y="57"/>
                    <a:pt x="806" y="56"/>
                  </a:cubicBezTo>
                  <a:cubicBezTo>
                    <a:pt x="802" y="56"/>
                    <a:pt x="801" y="55"/>
                    <a:pt x="801" y="53"/>
                  </a:cubicBezTo>
                  <a:cubicBezTo>
                    <a:pt x="801" y="51"/>
                    <a:pt x="801" y="51"/>
                    <a:pt x="803" y="51"/>
                  </a:cubicBezTo>
                  <a:cubicBezTo>
                    <a:pt x="805" y="51"/>
                    <a:pt x="810" y="51"/>
                    <a:pt x="818" y="52"/>
                  </a:cubicBezTo>
                  <a:cubicBezTo>
                    <a:pt x="826" y="52"/>
                    <a:pt x="836" y="53"/>
                    <a:pt x="845" y="53"/>
                  </a:cubicBezTo>
                  <a:lnTo>
                    <a:pt x="871" y="52"/>
                  </a:lnTo>
                  <a:cubicBezTo>
                    <a:pt x="902" y="52"/>
                    <a:pt x="926" y="60"/>
                    <a:pt x="943" y="75"/>
                  </a:cubicBezTo>
                  <a:cubicBezTo>
                    <a:pt x="959" y="91"/>
                    <a:pt x="967" y="110"/>
                    <a:pt x="967" y="134"/>
                  </a:cubicBezTo>
                  <a:cubicBezTo>
                    <a:pt x="967" y="151"/>
                    <a:pt x="963" y="165"/>
                    <a:pt x="955" y="177"/>
                  </a:cubicBezTo>
                  <a:close/>
                  <a:moveTo>
                    <a:pt x="778" y="178"/>
                  </a:moveTo>
                  <a:lnTo>
                    <a:pt x="778" y="178"/>
                  </a:lnTo>
                  <a:cubicBezTo>
                    <a:pt x="778" y="179"/>
                    <a:pt x="777" y="185"/>
                    <a:pt x="775" y="195"/>
                  </a:cubicBezTo>
                  <a:cubicBezTo>
                    <a:pt x="774" y="197"/>
                    <a:pt x="773" y="204"/>
                    <a:pt x="770" y="214"/>
                  </a:cubicBezTo>
                  <a:lnTo>
                    <a:pt x="719" y="214"/>
                  </a:lnTo>
                  <a:cubicBezTo>
                    <a:pt x="712" y="214"/>
                    <a:pt x="701" y="214"/>
                    <a:pt x="687" y="213"/>
                  </a:cubicBezTo>
                  <a:cubicBezTo>
                    <a:pt x="673" y="213"/>
                    <a:pt x="660" y="212"/>
                    <a:pt x="649" y="212"/>
                  </a:cubicBezTo>
                  <a:cubicBezTo>
                    <a:pt x="638" y="212"/>
                    <a:pt x="632" y="212"/>
                    <a:pt x="632" y="212"/>
                  </a:cubicBezTo>
                  <a:cubicBezTo>
                    <a:pt x="632" y="211"/>
                    <a:pt x="631" y="211"/>
                    <a:pt x="631" y="210"/>
                  </a:cubicBezTo>
                  <a:cubicBezTo>
                    <a:pt x="631" y="209"/>
                    <a:pt x="633" y="208"/>
                    <a:pt x="635" y="208"/>
                  </a:cubicBezTo>
                  <a:cubicBezTo>
                    <a:pt x="644" y="208"/>
                    <a:pt x="650" y="205"/>
                    <a:pt x="653" y="201"/>
                  </a:cubicBezTo>
                  <a:cubicBezTo>
                    <a:pt x="656" y="196"/>
                    <a:pt x="657" y="184"/>
                    <a:pt x="657" y="166"/>
                  </a:cubicBezTo>
                  <a:lnTo>
                    <a:pt x="657" y="141"/>
                  </a:lnTo>
                  <a:lnTo>
                    <a:pt x="658" y="117"/>
                  </a:lnTo>
                  <a:cubicBezTo>
                    <a:pt x="658" y="112"/>
                    <a:pt x="657" y="104"/>
                    <a:pt x="657" y="90"/>
                  </a:cubicBezTo>
                  <a:cubicBezTo>
                    <a:pt x="656" y="77"/>
                    <a:pt x="656" y="70"/>
                    <a:pt x="655" y="68"/>
                  </a:cubicBezTo>
                  <a:cubicBezTo>
                    <a:pt x="655" y="66"/>
                    <a:pt x="654" y="64"/>
                    <a:pt x="652" y="62"/>
                  </a:cubicBezTo>
                  <a:cubicBezTo>
                    <a:pt x="650" y="61"/>
                    <a:pt x="645" y="59"/>
                    <a:pt x="638" y="57"/>
                  </a:cubicBezTo>
                  <a:cubicBezTo>
                    <a:pt x="636" y="56"/>
                    <a:pt x="635" y="55"/>
                    <a:pt x="635" y="54"/>
                  </a:cubicBezTo>
                  <a:cubicBezTo>
                    <a:pt x="635" y="53"/>
                    <a:pt x="636" y="52"/>
                    <a:pt x="639" y="52"/>
                  </a:cubicBezTo>
                  <a:lnTo>
                    <a:pt x="664" y="53"/>
                  </a:lnTo>
                  <a:cubicBezTo>
                    <a:pt x="673" y="54"/>
                    <a:pt x="694" y="54"/>
                    <a:pt x="729" y="54"/>
                  </a:cubicBezTo>
                  <a:cubicBezTo>
                    <a:pt x="751" y="54"/>
                    <a:pt x="763" y="54"/>
                    <a:pt x="763" y="54"/>
                  </a:cubicBezTo>
                  <a:cubicBezTo>
                    <a:pt x="766" y="63"/>
                    <a:pt x="768" y="76"/>
                    <a:pt x="770" y="92"/>
                  </a:cubicBezTo>
                  <a:cubicBezTo>
                    <a:pt x="770" y="93"/>
                    <a:pt x="769" y="93"/>
                    <a:pt x="769" y="93"/>
                  </a:cubicBezTo>
                  <a:cubicBezTo>
                    <a:pt x="768" y="93"/>
                    <a:pt x="768" y="93"/>
                    <a:pt x="767" y="92"/>
                  </a:cubicBezTo>
                  <a:cubicBezTo>
                    <a:pt x="761" y="83"/>
                    <a:pt x="756" y="76"/>
                    <a:pt x="751" y="72"/>
                  </a:cubicBezTo>
                  <a:cubicBezTo>
                    <a:pt x="746" y="67"/>
                    <a:pt x="741" y="64"/>
                    <a:pt x="736" y="62"/>
                  </a:cubicBezTo>
                  <a:cubicBezTo>
                    <a:pt x="730" y="60"/>
                    <a:pt x="722" y="59"/>
                    <a:pt x="709" y="59"/>
                  </a:cubicBezTo>
                  <a:cubicBezTo>
                    <a:pt x="697" y="59"/>
                    <a:pt x="688" y="59"/>
                    <a:pt x="681" y="61"/>
                  </a:cubicBezTo>
                  <a:cubicBezTo>
                    <a:pt x="680" y="62"/>
                    <a:pt x="680" y="63"/>
                    <a:pt x="680" y="65"/>
                  </a:cubicBezTo>
                  <a:cubicBezTo>
                    <a:pt x="680" y="66"/>
                    <a:pt x="680" y="67"/>
                    <a:pt x="679" y="68"/>
                  </a:cubicBezTo>
                  <a:cubicBezTo>
                    <a:pt x="679" y="75"/>
                    <a:pt x="678" y="92"/>
                    <a:pt x="678" y="121"/>
                  </a:cubicBezTo>
                  <a:cubicBezTo>
                    <a:pt x="678" y="122"/>
                    <a:pt x="678" y="124"/>
                    <a:pt x="678" y="126"/>
                  </a:cubicBezTo>
                  <a:cubicBezTo>
                    <a:pt x="685" y="127"/>
                    <a:pt x="689" y="127"/>
                    <a:pt x="691" y="127"/>
                  </a:cubicBezTo>
                  <a:cubicBezTo>
                    <a:pt x="701" y="127"/>
                    <a:pt x="709" y="125"/>
                    <a:pt x="713" y="122"/>
                  </a:cubicBezTo>
                  <a:cubicBezTo>
                    <a:pt x="718" y="119"/>
                    <a:pt x="722" y="112"/>
                    <a:pt x="725" y="102"/>
                  </a:cubicBezTo>
                  <a:cubicBezTo>
                    <a:pt x="726" y="101"/>
                    <a:pt x="727" y="100"/>
                    <a:pt x="728" y="100"/>
                  </a:cubicBezTo>
                  <a:cubicBezTo>
                    <a:pt x="729" y="100"/>
                    <a:pt x="730" y="101"/>
                    <a:pt x="730" y="103"/>
                  </a:cubicBezTo>
                  <a:lnTo>
                    <a:pt x="730" y="108"/>
                  </a:lnTo>
                  <a:cubicBezTo>
                    <a:pt x="729" y="115"/>
                    <a:pt x="729" y="121"/>
                    <a:pt x="729" y="128"/>
                  </a:cubicBezTo>
                  <a:cubicBezTo>
                    <a:pt x="729" y="139"/>
                    <a:pt x="729" y="149"/>
                    <a:pt x="729" y="158"/>
                  </a:cubicBezTo>
                  <a:cubicBezTo>
                    <a:pt x="729" y="161"/>
                    <a:pt x="729" y="162"/>
                    <a:pt x="727" y="162"/>
                  </a:cubicBezTo>
                  <a:cubicBezTo>
                    <a:pt x="726" y="162"/>
                    <a:pt x="725" y="161"/>
                    <a:pt x="725" y="159"/>
                  </a:cubicBezTo>
                  <a:cubicBezTo>
                    <a:pt x="723" y="150"/>
                    <a:pt x="720" y="143"/>
                    <a:pt x="714" y="138"/>
                  </a:cubicBezTo>
                  <a:cubicBezTo>
                    <a:pt x="709" y="134"/>
                    <a:pt x="697" y="132"/>
                    <a:pt x="678" y="132"/>
                  </a:cubicBezTo>
                  <a:cubicBezTo>
                    <a:pt x="678" y="138"/>
                    <a:pt x="678" y="148"/>
                    <a:pt x="678" y="161"/>
                  </a:cubicBezTo>
                  <a:cubicBezTo>
                    <a:pt x="678" y="178"/>
                    <a:pt x="679" y="189"/>
                    <a:pt x="680" y="194"/>
                  </a:cubicBezTo>
                  <a:cubicBezTo>
                    <a:pt x="681" y="198"/>
                    <a:pt x="684" y="202"/>
                    <a:pt x="689" y="205"/>
                  </a:cubicBezTo>
                  <a:cubicBezTo>
                    <a:pt x="693" y="207"/>
                    <a:pt x="701" y="209"/>
                    <a:pt x="712" y="209"/>
                  </a:cubicBezTo>
                  <a:cubicBezTo>
                    <a:pt x="744" y="209"/>
                    <a:pt x="764" y="198"/>
                    <a:pt x="774" y="176"/>
                  </a:cubicBezTo>
                  <a:cubicBezTo>
                    <a:pt x="775" y="173"/>
                    <a:pt x="776" y="172"/>
                    <a:pt x="777" y="172"/>
                  </a:cubicBezTo>
                  <a:cubicBezTo>
                    <a:pt x="778" y="172"/>
                    <a:pt x="779" y="173"/>
                    <a:pt x="779" y="175"/>
                  </a:cubicBezTo>
                  <a:cubicBezTo>
                    <a:pt x="779" y="176"/>
                    <a:pt x="779" y="177"/>
                    <a:pt x="778" y="178"/>
                  </a:cubicBezTo>
                  <a:close/>
                  <a:moveTo>
                    <a:pt x="616" y="91"/>
                  </a:moveTo>
                  <a:lnTo>
                    <a:pt x="616" y="91"/>
                  </a:lnTo>
                  <a:cubicBezTo>
                    <a:pt x="615" y="91"/>
                    <a:pt x="614" y="90"/>
                    <a:pt x="613" y="90"/>
                  </a:cubicBezTo>
                  <a:cubicBezTo>
                    <a:pt x="613" y="89"/>
                    <a:pt x="611" y="87"/>
                    <a:pt x="609" y="83"/>
                  </a:cubicBezTo>
                  <a:cubicBezTo>
                    <a:pt x="605" y="76"/>
                    <a:pt x="600" y="71"/>
                    <a:pt x="596" y="68"/>
                  </a:cubicBezTo>
                  <a:cubicBezTo>
                    <a:pt x="591" y="64"/>
                    <a:pt x="586" y="62"/>
                    <a:pt x="580" y="61"/>
                  </a:cubicBezTo>
                  <a:cubicBezTo>
                    <a:pt x="575" y="60"/>
                    <a:pt x="563" y="60"/>
                    <a:pt x="546" y="59"/>
                  </a:cubicBezTo>
                  <a:cubicBezTo>
                    <a:pt x="545" y="72"/>
                    <a:pt x="545" y="86"/>
                    <a:pt x="545" y="101"/>
                  </a:cubicBezTo>
                  <a:cubicBezTo>
                    <a:pt x="545" y="154"/>
                    <a:pt x="546" y="184"/>
                    <a:pt x="548" y="194"/>
                  </a:cubicBezTo>
                  <a:cubicBezTo>
                    <a:pt x="550" y="203"/>
                    <a:pt x="558" y="208"/>
                    <a:pt x="572" y="208"/>
                  </a:cubicBezTo>
                  <a:cubicBezTo>
                    <a:pt x="575" y="208"/>
                    <a:pt x="577" y="208"/>
                    <a:pt x="577" y="210"/>
                  </a:cubicBezTo>
                  <a:cubicBezTo>
                    <a:pt x="577" y="211"/>
                    <a:pt x="576" y="212"/>
                    <a:pt x="572" y="212"/>
                  </a:cubicBezTo>
                  <a:lnTo>
                    <a:pt x="497" y="212"/>
                  </a:lnTo>
                  <a:cubicBezTo>
                    <a:pt x="495" y="212"/>
                    <a:pt x="494" y="211"/>
                    <a:pt x="494" y="210"/>
                  </a:cubicBezTo>
                  <a:cubicBezTo>
                    <a:pt x="494" y="208"/>
                    <a:pt x="496" y="208"/>
                    <a:pt x="500" y="208"/>
                  </a:cubicBezTo>
                  <a:cubicBezTo>
                    <a:pt x="507" y="208"/>
                    <a:pt x="512" y="206"/>
                    <a:pt x="516" y="202"/>
                  </a:cubicBezTo>
                  <a:cubicBezTo>
                    <a:pt x="520" y="199"/>
                    <a:pt x="522" y="194"/>
                    <a:pt x="523" y="188"/>
                  </a:cubicBezTo>
                  <a:cubicBezTo>
                    <a:pt x="523" y="181"/>
                    <a:pt x="523" y="163"/>
                    <a:pt x="523" y="134"/>
                  </a:cubicBezTo>
                  <a:cubicBezTo>
                    <a:pt x="523" y="109"/>
                    <a:pt x="523" y="84"/>
                    <a:pt x="521" y="59"/>
                  </a:cubicBezTo>
                  <a:cubicBezTo>
                    <a:pt x="515" y="59"/>
                    <a:pt x="510" y="59"/>
                    <a:pt x="507" y="59"/>
                  </a:cubicBezTo>
                  <a:cubicBezTo>
                    <a:pt x="490" y="59"/>
                    <a:pt x="477" y="62"/>
                    <a:pt x="469" y="70"/>
                  </a:cubicBezTo>
                  <a:cubicBezTo>
                    <a:pt x="461" y="77"/>
                    <a:pt x="457" y="84"/>
                    <a:pt x="455" y="89"/>
                  </a:cubicBezTo>
                  <a:cubicBezTo>
                    <a:pt x="455" y="91"/>
                    <a:pt x="454" y="92"/>
                    <a:pt x="452" y="92"/>
                  </a:cubicBezTo>
                  <a:cubicBezTo>
                    <a:pt x="451" y="92"/>
                    <a:pt x="451" y="92"/>
                    <a:pt x="450" y="91"/>
                  </a:cubicBezTo>
                  <a:cubicBezTo>
                    <a:pt x="450" y="82"/>
                    <a:pt x="452" y="69"/>
                    <a:pt x="455" y="52"/>
                  </a:cubicBezTo>
                  <a:cubicBezTo>
                    <a:pt x="459" y="52"/>
                    <a:pt x="461" y="52"/>
                    <a:pt x="462" y="52"/>
                  </a:cubicBezTo>
                  <a:cubicBezTo>
                    <a:pt x="468" y="52"/>
                    <a:pt x="477" y="52"/>
                    <a:pt x="488" y="53"/>
                  </a:cubicBezTo>
                  <a:cubicBezTo>
                    <a:pt x="499" y="54"/>
                    <a:pt x="517" y="54"/>
                    <a:pt x="540" y="54"/>
                  </a:cubicBezTo>
                  <a:cubicBezTo>
                    <a:pt x="565" y="54"/>
                    <a:pt x="580" y="54"/>
                    <a:pt x="588" y="53"/>
                  </a:cubicBezTo>
                  <a:cubicBezTo>
                    <a:pt x="594" y="52"/>
                    <a:pt x="603" y="52"/>
                    <a:pt x="615" y="52"/>
                  </a:cubicBezTo>
                  <a:cubicBezTo>
                    <a:pt x="616" y="58"/>
                    <a:pt x="617" y="64"/>
                    <a:pt x="617" y="70"/>
                  </a:cubicBezTo>
                  <a:cubicBezTo>
                    <a:pt x="617" y="78"/>
                    <a:pt x="618" y="83"/>
                    <a:pt x="618" y="86"/>
                  </a:cubicBezTo>
                  <a:cubicBezTo>
                    <a:pt x="619" y="86"/>
                    <a:pt x="619" y="87"/>
                    <a:pt x="619" y="88"/>
                  </a:cubicBezTo>
                  <a:cubicBezTo>
                    <a:pt x="619" y="90"/>
                    <a:pt x="618" y="91"/>
                    <a:pt x="616" y="91"/>
                  </a:cubicBezTo>
                  <a:close/>
                  <a:moveTo>
                    <a:pt x="420" y="200"/>
                  </a:moveTo>
                  <a:lnTo>
                    <a:pt x="420" y="200"/>
                  </a:lnTo>
                  <a:cubicBezTo>
                    <a:pt x="409" y="210"/>
                    <a:pt x="396" y="215"/>
                    <a:pt x="381" y="215"/>
                  </a:cubicBezTo>
                  <a:cubicBezTo>
                    <a:pt x="367" y="215"/>
                    <a:pt x="353" y="210"/>
                    <a:pt x="339" y="202"/>
                  </a:cubicBezTo>
                  <a:cubicBezTo>
                    <a:pt x="336" y="204"/>
                    <a:pt x="334" y="207"/>
                    <a:pt x="334" y="210"/>
                  </a:cubicBezTo>
                  <a:cubicBezTo>
                    <a:pt x="333" y="212"/>
                    <a:pt x="332" y="214"/>
                    <a:pt x="330" y="214"/>
                  </a:cubicBezTo>
                  <a:cubicBezTo>
                    <a:pt x="329" y="214"/>
                    <a:pt x="328" y="212"/>
                    <a:pt x="328" y="209"/>
                  </a:cubicBezTo>
                  <a:cubicBezTo>
                    <a:pt x="327" y="205"/>
                    <a:pt x="326" y="190"/>
                    <a:pt x="324" y="161"/>
                  </a:cubicBezTo>
                  <a:cubicBezTo>
                    <a:pt x="324" y="160"/>
                    <a:pt x="325" y="160"/>
                    <a:pt x="327" y="160"/>
                  </a:cubicBezTo>
                  <a:cubicBezTo>
                    <a:pt x="328" y="160"/>
                    <a:pt x="329" y="161"/>
                    <a:pt x="330" y="163"/>
                  </a:cubicBezTo>
                  <a:cubicBezTo>
                    <a:pt x="342" y="194"/>
                    <a:pt x="360" y="210"/>
                    <a:pt x="382" y="210"/>
                  </a:cubicBezTo>
                  <a:cubicBezTo>
                    <a:pt x="393" y="210"/>
                    <a:pt x="402" y="206"/>
                    <a:pt x="408" y="200"/>
                  </a:cubicBezTo>
                  <a:cubicBezTo>
                    <a:pt x="415" y="193"/>
                    <a:pt x="418" y="185"/>
                    <a:pt x="418" y="177"/>
                  </a:cubicBezTo>
                  <a:cubicBezTo>
                    <a:pt x="418" y="171"/>
                    <a:pt x="416" y="165"/>
                    <a:pt x="413" y="160"/>
                  </a:cubicBezTo>
                  <a:cubicBezTo>
                    <a:pt x="409" y="155"/>
                    <a:pt x="405" y="151"/>
                    <a:pt x="399" y="148"/>
                  </a:cubicBezTo>
                  <a:cubicBezTo>
                    <a:pt x="394" y="145"/>
                    <a:pt x="385" y="141"/>
                    <a:pt x="373" y="138"/>
                  </a:cubicBezTo>
                  <a:cubicBezTo>
                    <a:pt x="357" y="133"/>
                    <a:pt x="347" y="128"/>
                    <a:pt x="341" y="123"/>
                  </a:cubicBezTo>
                  <a:cubicBezTo>
                    <a:pt x="336" y="119"/>
                    <a:pt x="332" y="114"/>
                    <a:pt x="329" y="108"/>
                  </a:cubicBezTo>
                  <a:cubicBezTo>
                    <a:pt x="326" y="103"/>
                    <a:pt x="325" y="97"/>
                    <a:pt x="325" y="92"/>
                  </a:cubicBezTo>
                  <a:cubicBezTo>
                    <a:pt x="325" y="81"/>
                    <a:pt x="330" y="72"/>
                    <a:pt x="340" y="63"/>
                  </a:cubicBezTo>
                  <a:cubicBezTo>
                    <a:pt x="350" y="55"/>
                    <a:pt x="362" y="51"/>
                    <a:pt x="376" y="51"/>
                  </a:cubicBezTo>
                  <a:cubicBezTo>
                    <a:pt x="381" y="51"/>
                    <a:pt x="387" y="52"/>
                    <a:pt x="393" y="53"/>
                  </a:cubicBezTo>
                  <a:cubicBezTo>
                    <a:pt x="399" y="55"/>
                    <a:pt x="405" y="58"/>
                    <a:pt x="411" y="61"/>
                  </a:cubicBezTo>
                  <a:cubicBezTo>
                    <a:pt x="413" y="59"/>
                    <a:pt x="415" y="57"/>
                    <a:pt x="416" y="54"/>
                  </a:cubicBezTo>
                  <a:cubicBezTo>
                    <a:pt x="416" y="52"/>
                    <a:pt x="417" y="51"/>
                    <a:pt x="418" y="51"/>
                  </a:cubicBezTo>
                  <a:cubicBezTo>
                    <a:pt x="419" y="51"/>
                    <a:pt x="420" y="52"/>
                    <a:pt x="421" y="53"/>
                  </a:cubicBezTo>
                  <a:cubicBezTo>
                    <a:pt x="421" y="56"/>
                    <a:pt x="422" y="62"/>
                    <a:pt x="423" y="70"/>
                  </a:cubicBezTo>
                  <a:lnTo>
                    <a:pt x="426" y="93"/>
                  </a:lnTo>
                  <a:cubicBezTo>
                    <a:pt x="426" y="95"/>
                    <a:pt x="425" y="96"/>
                    <a:pt x="423" y="96"/>
                  </a:cubicBezTo>
                  <a:cubicBezTo>
                    <a:pt x="422" y="96"/>
                    <a:pt x="421" y="95"/>
                    <a:pt x="421" y="93"/>
                  </a:cubicBezTo>
                  <a:cubicBezTo>
                    <a:pt x="416" y="82"/>
                    <a:pt x="410" y="74"/>
                    <a:pt x="402" y="66"/>
                  </a:cubicBezTo>
                  <a:cubicBezTo>
                    <a:pt x="393" y="60"/>
                    <a:pt x="384" y="56"/>
                    <a:pt x="374" y="56"/>
                  </a:cubicBezTo>
                  <a:cubicBezTo>
                    <a:pt x="364" y="56"/>
                    <a:pt x="357" y="59"/>
                    <a:pt x="352" y="65"/>
                  </a:cubicBezTo>
                  <a:cubicBezTo>
                    <a:pt x="347" y="71"/>
                    <a:pt x="344" y="77"/>
                    <a:pt x="344" y="84"/>
                  </a:cubicBezTo>
                  <a:cubicBezTo>
                    <a:pt x="344" y="92"/>
                    <a:pt x="347" y="98"/>
                    <a:pt x="352" y="102"/>
                  </a:cubicBezTo>
                  <a:cubicBezTo>
                    <a:pt x="358" y="107"/>
                    <a:pt x="369" y="112"/>
                    <a:pt x="386" y="117"/>
                  </a:cubicBezTo>
                  <a:cubicBezTo>
                    <a:pt x="398" y="121"/>
                    <a:pt x="408" y="125"/>
                    <a:pt x="414" y="128"/>
                  </a:cubicBezTo>
                  <a:cubicBezTo>
                    <a:pt x="420" y="132"/>
                    <a:pt x="426" y="137"/>
                    <a:pt x="430" y="144"/>
                  </a:cubicBezTo>
                  <a:cubicBezTo>
                    <a:pt x="434" y="150"/>
                    <a:pt x="436" y="158"/>
                    <a:pt x="436" y="165"/>
                  </a:cubicBezTo>
                  <a:cubicBezTo>
                    <a:pt x="436" y="178"/>
                    <a:pt x="431" y="189"/>
                    <a:pt x="420" y="200"/>
                  </a:cubicBezTo>
                  <a:close/>
                  <a:moveTo>
                    <a:pt x="277" y="168"/>
                  </a:moveTo>
                  <a:lnTo>
                    <a:pt x="277" y="168"/>
                  </a:lnTo>
                  <a:cubicBezTo>
                    <a:pt x="278" y="184"/>
                    <a:pt x="279" y="193"/>
                    <a:pt x="280" y="196"/>
                  </a:cubicBezTo>
                  <a:cubicBezTo>
                    <a:pt x="280" y="199"/>
                    <a:pt x="282" y="202"/>
                    <a:pt x="284" y="204"/>
                  </a:cubicBezTo>
                  <a:cubicBezTo>
                    <a:pt x="286" y="206"/>
                    <a:pt x="291" y="207"/>
                    <a:pt x="297" y="208"/>
                  </a:cubicBezTo>
                  <a:cubicBezTo>
                    <a:pt x="299" y="208"/>
                    <a:pt x="300" y="209"/>
                    <a:pt x="300" y="210"/>
                  </a:cubicBezTo>
                  <a:cubicBezTo>
                    <a:pt x="300" y="212"/>
                    <a:pt x="299" y="213"/>
                    <a:pt x="297" y="213"/>
                  </a:cubicBezTo>
                  <a:lnTo>
                    <a:pt x="267" y="212"/>
                  </a:lnTo>
                  <a:lnTo>
                    <a:pt x="241" y="213"/>
                  </a:lnTo>
                  <a:cubicBezTo>
                    <a:pt x="238" y="213"/>
                    <a:pt x="237" y="212"/>
                    <a:pt x="237" y="210"/>
                  </a:cubicBezTo>
                  <a:cubicBezTo>
                    <a:pt x="237" y="208"/>
                    <a:pt x="238" y="208"/>
                    <a:pt x="240" y="208"/>
                  </a:cubicBezTo>
                  <a:cubicBezTo>
                    <a:pt x="248" y="207"/>
                    <a:pt x="252" y="205"/>
                    <a:pt x="253" y="200"/>
                  </a:cubicBezTo>
                  <a:cubicBezTo>
                    <a:pt x="255" y="195"/>
                    <a:pt x="255" y="180"/>
                    <a:pt x="255" y="153"/>
                  </a:cubicBezTo>
                  <a:cubicBezTo>
                    <a:pt x="255" y="128"/>
                    <a:pt x="255" y="107"/>
                    <a:pt x="255" y="92"/>
                  </a:cubicBezTo>
                  <a:cubicBezTo>
                    <a:pt x="254" y="76"/>
                    <a:pt x="253" y="66"/>
                    <a:pt x="251" y="63"/>
                  </a:cubicBezTo>
                  <a:cubicBezTo>
                    <a:pt x="249" y="59"/>
                    <a:pt x="244" y="57"/>
                    <a:pt x="238" y="56"/>
                  </a:cubicBezTo>
                  <a:cubicBezTo>
                    <a:pt x="236" y="56"/>
                    <a:pt x="235" y="55"/>
                    <a:pt x="235" y="54"/>
                  </a:cubicBezTo>
                  <a:cubicBezTo>
                    <a:pt x="235" y="52"/>
                    <a:pt x="236" y="51"/>
                    <a:pt x="238" y="51"/>
                  </a:cubicBezTo>
                  <a:lnTo>
                    <a:pt x="260" y="52"/>
                  </a:lnTo>
                  <a:lnTo>
                    <a:pt x="294" y="51"/>
                  </a:lnTo>
                  <a:cubicBezTo>
                    <a:pt x="298" y="51"/>
                    <a:pt x="300" y="52"/>
                    <a:pt x="300" y="54"/>
                  </a:cubicBezTo>
                  <a:cubicBezTo>
                    <a:pt x="300" y="55"/>
                    <a:pt x="299" y="56"/>
                    <a:pt x="297" y="56"/>
                  </a:cubicBezTo>
                  <a:cubicBezTo>
                    <a:pt x="288" y="57"/>
                    <a:pt x="282" y="61"/>
                    <a:pt x="280" y="66"/>
                  </a:cubicBezTo>
                  <a:cubicBezTo>
                    <a:pt x="278" y="71"/>
                    <a:pt x="276" y="91"/>
                    <a:pt x="276" y="125"/>
                  </a:cubicBezTo>
                  <a:cubicBezTo>
                    <a:pt x="276" y="138"/>
                    <a:pt x="277" y="152"/>
                    <a:pt x="277" y="168"/>
                  </a:cubicBezTo>
                  <a:close/>
                  <a:moveTo>
                    <a:pt x="215" y="189"/>
                  </a:moveTo>
                  <a:lnTo>
                    <a:pt x="215" y="189"/>
                  </a:lnTo>
                  <a:cubicBezTo>
                    <a:pt x="212" y="203"/>
                    <a:pt x="211" y="211"/>
                    <a:pt x="210" y="213"/>
                  </a:cubicBezTo>
                  <a:cubicBezTo>
                    <a:pt x="206" y="213"/>
                    <a:pt x="204" y="213"/>
                    <a:pt x="204" y="213"/>
                  </a:cubicBezTo>
                  <a:cubicBezTo>
                    <a:pt x="201" y="213"/>
                    <a:pt x="195" y="213"/>
                    <a:pt x="187" y="213"/>
                  </a:cubicBezTo>
                  <a:cubicBezTo>
                    <a:pt x="179" y="212"/>
                    <a:pt x="163" y="212"/>
                    <a:pt x="138" y="212"/>
                  </a:cubicBezTo>
                  <a:lnTo>
                    <a:pt x="107" y="212"/>
                  </a:lnTo>
                  <a:cubicBezTo>
                    <a:pt x="106" y="212"/>
                    <a:pt x="102" y="212"/>
                    <a:pt x="95" y="213"/>
                  </a:cubicBezTo>
                  <a:cubicBezTo>
                    <a:pt x="87" y="213"/>
                    <a:pt x="83" y="213"/>
                    <a:pt x="81" y="213"/>
                  </a:cubicBezTo>
                  <a:cubicBezTo>
                    <a:pt x="75" y="213"/>
                    <a:pt x="72" y="213"/>
                    <a:pt x="72" y="211"/>
                  </a:cubicBezTo>
                  <a:cubicBezTo>
                    <a:pt x="72" y="210"/>
                    <a:pt x="73" y="209"/>
                    <a:pt x="76" y="209"/>
                  </a:cubicBezTo>
                  <a:cubicBezTo>
                    <a:pt x="84" y="208"/>
                    <a:pt x="89" y="207"/>
                    <a:pt x="92" y="204"/>
                  </a:cubicBezTo>
                  <a:cubicBezTo>
                    <a:pt x="95" y="201"/>
                    <a:pt x="98" y="197"/>
                    <a:pt x="99" y="191"/>
                  </a:cubicBezTo>
                  <a:cubicBezTo>
                    <a:pt x="100" y="186"/>
                    <a:pt x="100" y="171"/>
                    <a:pt x="100" y="148"/>
                  </a:cubicBezTo>
                  <a:lnTo>
                    <a:pt x="101" y="104"/>
                  </a:lnTo>
                  <a:cubicBezTo>
                    <a:pt x="101" y="90"/>
                    <a:pt x="100" y="80"/>
                    <a:pt x="99" y="74"/>
                  </a:cubicBezTo>
                  <a:cubicBezTo>
                    <a:pt x="97" y="69"/>
                    <a:pt x="95" y="64"/>
                    <a:pt x="91" y="61"/>
                  </a:cubicBezTo>
                  <a:cubicBezTo>
                    <a:pt x="87" y="58"/>
                    <a:pt x="82" y="57"/>
                    <a:pt x="77" y="56"/>
                  </a:cubicBezTo>
                  <a:cubicBezTo>
                    <a:pt x="75" y="56"/>
                    <a:pt x="74" y="55"/>
                    <a:pt x="74" y="54"/>
                  </a:cubicBezTo>
                  <a:cubicBezTo>
                    <a:pt x="74" y="52"/>
                    <a:pt x="75" y="51"/>
                    <a:pt x="77" y="51"/>
                  </a:cubicBezTo>
                  <a:cubicBezTo>
                    <a:pt x="78" y="51"/>
                    <a:pt x="79" y="51"/>
                    <a:pt x="80" y="51"/>
                  </a:cubicBezTo>
                  <a:cubicBezTo>
                    <a:pt x="93" y="52"/>
                    <a:pt x="108" y="53"/>
                    <a:pt x="126" y="53"/>
                  </a:cubicBezTo>
                  <a:lnTo>
                    <a:pt x="147" y="52"/>
                  </a:lnTo>
                  <a:cubicBezTo>
                    <a:pt x="149" y="52"/>
                    <a:pt x="150" y="53"/>
                    <a:pt x="150" y="55"/>
                  </a:cubicBezTo>
                  <a:cubicBezTo>
                    <a:pt x="150" y="56"/>
                    <a:pt x="149" y="57"/>
                    <a:pt x="147" y="57"/>
                  </a:cubicBezTo>
                  <a:cubicBezTo>
                    <a:pt x="141" y="57"/>
                    <a:pt x="136" y="58"/>
                    <a:pt x="132" y="60"/>
                  </a:cubicBezTo>
                  <a:cubicBezTo>
                    <a:pt x="129" y="63"/>
                    <a:pt x="126" y="65"/>
                    <a:pt x="125" y="68"/>
                  </a:cubicBezTo>
                  <a:cubicBezTo>
                    <a:pt x="123" y="71"/>
                    <a:pt x="123" y="77"/>
                    <a:pt x="123" y="86"/>
                  </a:cubicBezTo>
                  <a:lnTo>
                    <a:pt x="122" y="143"/>
                  </a:lnTo>
                  <a:lnTo>
                    <a:pt x="122" y="176"/>
                  </a:lnTo>
                  <a:cubicBezTo>
                    <a:pt x="122" y="186"/>
                    <a:pt x="123" y="192"/>
                    <a:pt x="123" y="195"/>
                  </a:cubicBezTo>
                  <a:cubicBezTo>
                    <a:pt x="124" y="198"/>
                    <a:pt x="126" y="201"/>
                    <a:pt x="129" y="203"/>
                  </a:cubicBezTo>
                  <a:cubicBezTo>
                    <a:pt x="131" y="206"/>
                    <a:pt x="136" y="207"/>
                    <a:pt x="143" y="207"/>
                  </a:cubicBezTo>
                  <a:cubicBezTo>
                    <a:pt x="144" y="207"/>
                    <a:pt x="151" y="207"/>
                    <a:pt x="165" y="206"/>
                  </a:cubicBezTo>
                  <a:cubicBezTo>
                    <a:pt x="176" y="205"/>
                    <a:pt x="186" y="199"/>
                    <a:pt x="195" y="190"/>
                  </a:cubicBezTo>
                  <a:cubicBezTo>
                    <a:pt x="204" y="180"/>
                    <a:pt x="210" y="172"/>
                    <a:pt x="213" y="165"/>
                  </a:cubicBezTo>
                  <a:cubicBezTo>
                    <a:pt x="214" y="162"/>
                    <a:pt x="215" y="161"/>
                    <a:pt x="216" y="161"/>
                  </a:cubicBezTo>
                  <a:cubicBezTo>
                    <a:pt x="218" y="161"/>
                    <a:pt x="218" y="162"/>
                    <a:pt x="218" y="164"/>
                  </a:cubicBezTo>
                  <a:cubicBezTo>
                    <a:pt x="218" y="167"/>
                    <a:pt x="217" y="175"/>
                    <a:pt x="215" y="189"/>
                  </a:cubicBezTo>
                  <a:close/>
                  <a:moveTo>
                    <a:pt x="0" y="266"/>
                  </a:moveTo>
                  <a:lnTo>
                    <a:pt x="0" y="266"/>
                  </a:lnTo>
                  <a:lnTo>
                    <a:pt x="1040" y="266"/>
                  </a:lnTo>
                  <a:lnTo>
                    <a:pt x="1040" y="0"/>
                  </a:lnTo>
                  <a:lnTo>
                    <a:pt x="0" y="0"/>
                  </a:lnTo>
                  <a:lnTo>
                    <a:pt x="0" y="26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839" y="5056"/>
              <a:ext cx="104" cy="139"/>
            </a:xfrm>
            <a:custGeom>
              <a:avLst/>
              <a:gdLst>
                <a:gd name="T0" fmla="*/ 0 w 174"/>
                <a:gd name="T1" fmla="*/ 229 h 229"/>
                <a:gd name="T2" fmla="*/ 0 w 174"/>
                <a:gd name="T3" fmla="*/ 229 h 229"/>
                <a:gd name="T4" fmla="*/ 0 w 174"/>
                <a:gd name="T5" fmla="*/ 0 h 229"/>
                <a:gd name="T6" fmla="*/ 72 w 174"/>
                <a:gd name="T7" fmla="*/ 0 h 229"/>
                <a:gd name="T8" fmla="*/ 72 w 174"/>
                <a:gd name="T9" fmla="*/ 178 h 229"/>
                <a:gd name="T10" fmla="*/ 174 w 174"/>
                <a:gd name="T11" fmla="*/ 178 h 229"/>
                <a:gd name="T12" fmla="*/ 174 w 174"/>
                <a:gd name="T13" fmla="*/ 229 h 229"/>
                <a:gd name="T14" fmla="*/ 0 w 174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29">
                  <a:moveTo>
                    <a:pt x="0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78"/>
                  </a:lnTo>
                  <a:lnTo>
                    <a:pt x="174" y="178"/>
                  </a:lnTo>
                  <a:lnTo>
                    <a:pt x="174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53" y="5056"/>
              <a:ext cx="162" cy="139"/>
            </a:xfrm>
            <a:custGeom>
              <a:avLst/>
              <a:gdLst>
                <a:gd name="T0" fmla="*/ 267 w 267"/>
                <a:gd name="T1" fmla="*/ 229 h 229"/>
                <a:gd name="T2" fmla="*/ 267 w 267"/>
                <a:gd name="T3" fmla="*/ 229 h 229"/>
                <a:gd name="T4" fmla="*/ 184 w 267"/>
                <a:gd name="T5" fmla="*/ 229 h 229"/>
                <a:gd name="T6" fmla="*/ 132 w 267"/>
                <a:gd name="T7" fmla="*/ 157 h 229"/>
                <a:gd name="T8" fmla="*/ 81 w 267"/>
                <a:gd name="T9" fmla="*/ 229 h 229"/>
                <a:gd name="T10" fmla="*/ 0 w 267"/>
                <a:gd name="T11" fmla="*/ 229 h 229"/>
                <a:gd name="T12" fmla="*/ 88 w 267"/>
                <a:gd name="T13" fmla="*/ 111 h 229"/>
                <a:gd name="T14" fmla="*/ 5 w 267"/>
                <a:gd name="T15" fmla="*/ 0 h 229"/>
                <a:gd name="T16" fmla="*/ 85 w 267"/>
                <a:gd name="T17" fmla="*/ 0 h 229"/>
                <a:gd name="T18" fmla="*/ 133 w 267"/>
                <a:gd name="T19" fmla="*/ 70 h 229"/>
                <a:gd name="T20" fmla="*/ 179 w 267"/>
                <a:gd name="T21" fmla="*/ 0 h 229"/>
                <a:gd name="T22" fmla="*/ 261 w 267"/>
                <a:gd name="T23" fmla="*/ 0 h 229"/>
                <a:gd name="T24" fmla="*/ 177 w 267"/>
                <a:gd name="T25" fmla="*/ 116 h 229"/>
                <a:gd name="T26" fmla="*/ 267 w 267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29">
                  <a:moveTo>
                    <a:pt x="267" y="229"/>
                  </a:moveTo>
                  <a:lnTo>
                    <a:pt x="267" y="229"/>
                  </a:lnTo>
                  <a:lnTo>
                    <a:pt x="184" y="229"/>
                  </a:lnTo>
                  <a:lnTo>
                    <a:pt x="132" y="157"/>
                  </a:lnTo>
                  <a:lnTo>
                    <a:pt x="81" y="229"/>
                  </a:lnTo>
                  <a:lnTo>
                    <a:pt x="0" y="229"/>
                  </a:lnTo>
                  <a:lnTo>
                    <a:pt x="88" y="111"/>
                  </a:lnTo>
                  <a:lnTo>
                    <a:pt x="5" y="0"/>
                  </a:lnTo>
                  <a:lnTo>
                    <a:pt x="85" y="0"/>
                  </a:lnTo>
                  <a:lnTo>
                    <a:pt x="133" y="70"/>
                  </a:lnTo>
                  <a:lnTo>
                    <a:pt x="179" y="0"/>
                  </a:lnTo>
                  <a:lnTo>
                    <a:pt x="261" y="0"/>
                  </a:lnTo>
                  <a:lnTo>
                    <a:pt x="177" y="116"/>
                  </a:lnTo>
                  <a:lnTo>
                    <a:pt x="26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133" y="5056"/>
              <a:ext cx="97" cy="139"/>
            </a:xfrm>
            <a:custGeom>
              <a:avLst/>
              <a:gdLst>
                <a:gd name="T0" fmla="*/ 71 w 157"/>
                <a:gd name="T1" fmla="*/ 229 h 229"/>
                <a:gd name="T2" fmla="*/ 71 w 157"/>
                <a:gd name="T3" fmla="*/ 229 h 229"/>
                <a:gd name="T4" fmla="*/ 0 w 157"/>
                <a:gd name="T5" fmla="*/ 229 h 229"/>
                <a:gd name="T6" fmla="*/ 0 w 157"/>
                <a:gd name="T7" fmla="*/ 0 h 229"/>
                <a:gd name="T8" fmla="*/ 157 w 157"/>
                <a:gd name="T9" fmla="*/ 0 h 229"/>
                <a:gd name="T10" fmla="*/ 157 w 157"/>
                <a:gd name="T11" fmla="*/ 49 h 229"/>
                <a:gd name="T12" fmla="*/ 71 w 157"/>
                <a:gd name="T13" fmla="*/ 49 h 229"/>
                <a:gd name="T14" fmla="*/ 71 w 157"/>
                <a:gd name="T15" fmla="*/ 92 h 229"/>
                <a:gd name="T16" fmla="*/ 151 w 157"/>
                <a:gd name="T17" fmla="*/ 92 h 229"/>
                <a:gd name="T18" fmla="*/ 151 w 157"/>
                <a:gd name="T19" fmla="*/ 142 h 229"/>
                <a:gd name="T20" fmla="*/ 71 w 157"/>
                <a:gd name="T21" fmla="*/ 142 h 229"/>
                <a:gd name="T22" fmla="*/ 71 w 15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29">
                  <a:moveTo>
                    <a:pt x="71" y="229"/>
                  </a:moveTo>
                  <a:lnTo>
                    <a:pt x="71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49"/>
                  </a:lnTo>
                  <a:lnTo>
                    <a:pt x="71" y="49"/>
                  </a:lnTo>
                  <a:lnTo>
                    <a:pt x="71" y="92"/>
                  </a:lnTo>
                  <a:lnTo>
                    <a:pt x="151" y="92"/>
                  </a:lnTo>
                  <a:lnTo>
                    <a:pt x="151" y="142"/>
                  </a:lnTo>
                  <a:lnTo>
                    <a:pt x="71" y="142"/>
                  </a:lnTo>
                  <a:lnTo>
                    <a:pt x="71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6245" y="5056"/>
              <a:ext cx="122" cy="139"/>
            </a:xfrm>
            <a:custGeom>
              <a:avLst/>
              <a:gdLst>
                <a:gd name="T0" fmla="*/ 137 w 202"/>
                <a:gd name="T1" fmla="*/ 229 h 229"/>
                <a:gd name="T2" fmla="*/ 137 w 202"/>
                <a:gd name="T3" fmla="*/ 229 h 229"/>
                <a:gd name="T4" fmla="*/ 65 w 202"/>
                <a:gd name="T5" fmla="*/ 229 h 229"/>
                <a:gd name="T6" fmla="*/ 65 w 202"/>
                <a:gd name="T7" fmla="*/ 50 h 229"/>
                <a:gd name="T8" fmla="*/ 0 w 202"/>
                <a:gd name="T9" fmla="*/ 50 h 229"/>
                <a:gd name="T10" fmla="*/ 0 w 202"/>
                <a:gd name="T11" fmla="*/ 0 h 229"/>
                <a:gd name="T12" fmla="*/ 202 w 202"/>
                <a:gd name="T13" fmla="*/ 0 h 229"/>
                <a:gd name="T14" fmla="*/ 202 w 202"/>
                <a:gd name="T15" fmla="*/ 50 h 229"/>
                <a:gd name="T16" fmla="*/ 137 w 202"/>
                <a:gd name="T17" fmla="*/ 50 h 229"/>
                <a:gd name="T18" fmla="*/ 137 w 202"/>
                <a:gd name="T1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29">
                  <a:moveTo>
                    <a:pt x="137" y="229"/>
                  </a:moveTo>
                  <a:lnTo>
                    <a:pt x="137" y="229"/>
                  </a:lnTo>
                  <a:lnTo>
                    <a:pt x="65" y="229"/>
                  </a:lnTo>
                  <a:lnTo>
                    <a:pt x="6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202" y="50"/>
                  </a:lnTo>
                  <a:lnTo>
                    <a:pt x="137" y="50"/>
                  </a:lnTo>
                  <a:lnTo>
                    <a:pt x="13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 userDrawn="1"/>
        </p:nvGrpSpPr>
        <p:grpSpPr bwMode="auto">
          <a:xfrm>
            <a:off x="6302375" y="525463"/>
            <a:ext cx="1557338" cy="808037"/>
            <a:chOff x="5172" y="892"/>
            <a:chExt cx="1892" cy="980"/>
          </a:xfrm>
        </p:grpSpPr>
        <p:sp>
          <p:nvSpPr>
            <p:cNvPr id="18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5172" y="892"/>
              <a:ext cx="1892" cy="9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936" y="1250"/>
              <a:ext cx="345" cy="268"/>
            </a:xfrm>
            <a:custGeom>
              <a:avLst/>
              <a:gdLst>
                <a:gd name="T0" fmla="*/ 953 w 1033"/>
                <a:gd name="T1" fmla="*/ 717 h 803"/>
                <a:gd name="T2" fmla="*/ 965 w 1033"/>
                <a:gd name="T3" fmla="*/ 74 h 803"/>
                <a:gd name="T4" fmla="*/ 993 w 1033"/>
                <a:gd name="T5" fmla="*/ 0 h 803"/>
                <a:gd name="T6" fmla="*/ 626 w 1033"/>
                <a:gd name="T7" fmla="*/ 0 h 803"/>
                <a:gd name="T8" fmla="*/ 662 w 1033"/>
                <a:gd name="T9" fmla="*/ 77 h 803"/>
                <a:gd name="T10" fmla="*/ 521 w 1033"/>
                <a:gd name="T11" fmla="*/ 283 h 803"/>
                <a:gd name="T12" fmla="*/ 428 w 1033"/>
                <a:gd name="T13" fmla="*/ 69 h 803"/>
                <a:gd name="T14" fmla="*/ 428 w 1033"/>
                <a:gd name="T15" fmla="*/ 69 h 803"/>
                <a:gd name="T16" fmla="*/ 32 w 1033"/>
                <a:gd name="T17" fmla="*/ 0 h 803"/>
                <a:gd name="T18" fmla="*/ 32 w 1033"/>
                <a:gd name="T19" fmla="*/ 0 h 803"/>
                <a:gd name="T20" fmla="*/ 81 w 1033"/>
                <a:gd name="T21" fmla="*/ 79 h 803"/>
                <a:gd name="T22" fmla="*/ 98 w 1033"/>
                <a:gd name="T23" fmla="*/ 713 h 803"/>
                <a:gd name="T24" fmla="*/ 428 w 1033"/>
                <a:gd name="T25" fmla="*/ 390 h 803"/>
                <a:gd name="T26" fmla="*/ 98 w 1033"/>
                <a:gd name="T27" fmla="*/ 713 h 803"/>
                <a:gd name="T28" fmla="*/ 9 w 1033"/>
                <a:gd name="T29" fmla="*/ 733 h 803"/>
                <a:gd name="T30" fmla="*/ 0 w 1033"/>
                <a:gd name="T31" fmla="*/ 803 h 803"/>
                <a:gd name="T32" fmla="*/ 385 w 1033"/>
                <a:gd name="T33" fmla="*/ 803 h 803"/>
                <a:gd name="T34" fmla="*/ 385 w 1033"/>
                <a:gd name="T35" fmla="*/ 734 h 803"/>
                <a:gd name="T36" fmla="*/ 328 w 1033"/>
                <a:gd name="T37" fmla="*/ 722 h 803"/>
                <a:gd name="T38" fmla="*/ 280 w 1033"/>
                <a:gd name="T39" fmla="*/ 712 h 803"/>
                <a:gd name="T40" fmla="*/ 538 w 1033"/>
                <a:gd name="T41" fmla="*/ 505 h 803"/>
                <a:gd name="T42" fmla="*/ 525 w 1033"/>
                <a:gd name="T43" fmla="*/ 520 h 803"/>
                <a:gd name="T44" fmla="*/ 633 w 1033"/>
                <a:gd name="T45" fmla="*/ 734 h 803"/>
                <a:gd name="T46" fmla="*/ 1033 w 1033"/>
                <a:gd name="T47" fmla="*/ 803 h 803"/>
                <a:gd name="T48" fmla="*/ 1033 w 1033"/>
                <a:gd name="T49" fmla="*/ 734 h 803"/>
                <a:gd name="T50" fmla="*/ 136 w 1033"/>
                <a:gd name="T51" fmla="*/ 91 h 803"/>
                <a:gd name="T52" fmla="*/ 211 w 1033"/>
                <a:gd name="T53" fmla="*/ 169 h 803"/>
                <a:gd name="T54" fmla="*/ 325 w 1033"/>
                <a:gd name="T55" fmla="*/ 91 h 803"/>
                <a:gd name="T56" fmla="*/ 398 w 1033"/>
                <a:gd name="T57" fmla="*/ 169 h 803"/>
                <a:gd name="T58" fmla="*/ 631 w 1033"/>
                <a:gd name="T59" fmla="*/ 409 h 803"/>
                <a:gd name="T60" fmla="*/ 639 w 1033"/>
                <a:gd name="T61" fmla="*/ 402 h 803"/>
                <a:gd name="T62" fmla="*/ 631 w 1033"/>
                <a:gd name="T63" fmla="*/ 40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3" h="803">
                  <a:moveTo>
                    <a:pt x="1019" y="732"/>
                  </a:moveTo>
                  <a:lnTo>
                    <a:pt x="953" y="717"/>
                  </a:lnTo>
                  <a:lnTo>
                    <a:pt x="639" y="405"/>
                  </a:lnTo>
                  <a:lnTo>
                    <a:pt x="965" y="74"/>
                  </a:lnTo>
                  <a:lnTo>
                    <a:pt x="993" y="69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626" y="0"/>
                  </a:lnTo>
                  <a:lnTo>
                    <a:pt x="626" y="69"/>
                  </a:lnTo>
                  <a:lnTo>
                    <a:pt x="662" y="77"/>
                  </a:lnTo>
                  <a:lnTo>
                    <a:pt x="713" y="88"/>
                  </a:lnTo>
                  <a:lnTo>
                    <a:pt x="521" y="283"/>
                  </a:lnTo>
                  <a:lnTo>
                    <a:pt x="330" y="90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69"/>
                  </a:lnTo>
                  <a:lnTo>
                    <a:pt x="81" y="79"/>
                  </a:lnTo>
                  <a:lnTo>
                    <a:pt x="406" y="397"/>
                  </a:lnTo>
                  <a:lnTo>
                    <a:pt x="98" y="713"/>
                  </a:lnTo>
                  <a:lnTo>
                    <a:pt x="106" y="712"/>
                  </a:lnTo>
                  <a:lnTo>
                    <a:pt x="428" y="390"/>
                  </a:lnTo>
                  <a:lnTo>
                    <a:pt x="106" y="712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9" y="733"/>
                  </a:lnTo>
                  <a:lnTo>
                    <a:pt x="0" y="734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385" y="803"/>
                  </a:lnTo>
                  <a:lnTo>
                    <a:pt x="385" y="803"/>
                  </a:lnTo>
                  <a:lnTo>
                    <a:pt x="385" y="734"/>
                  </a:lnTo>
                  <a:lnTo>
                    <a:pt x="355" y="729"/>
                  </a:lnTo>
                  <a:lnTo>
                    <a:pt x="328" y="722"/>
                  </a:lnTo>
                  <a:lnTo>
                    <a:pt x="280" y="712"/>
                  </a:lnTo>
                  <a:lnTo>
                    <a:pt x="280" y="712"/>
                  </a:lnTo>
                  <a:lnTo>
                    <a:pt x="328" y="722"/>
                  </a:lnTo>
                  <a:lnTo>
                    <a:pt x="538" y="505"/>
                  </a:lnTo>
                  <a:lnTo>
                    <a:pt x="539" y="506"/>
                  </a:lnTo>
                  <a:lnTo>
                    <a:pt x="525" y="520"/>
                  </a:lnTo>
                  <a:lnTo>
                    <a:pt x="717" y="716"/>
                  </a:lnTo>
                  <a:lnTo>
                    <a:pt x="633" y="734"/>
                  </a:lnTo>
                  <a:lnTo>
                    <a:pt x="633" y="803"/>
                  </a:lnTo>
                  <a:lnTo>
                    <a:pt x="1033" y="803"/>
                  </a:lnTo>
                  <a:lnTo>
                    <a:pt x="1033" y="803"/>
                  </a:lnTo>
                  <a:lnTo>
                    <a:pt x="1033" y="734"/>
                  </a:lnTo>
                  <a:lnTo>
                    <a:pt x="1019" y="732"/>
                  </a:lnTo>
                  <a:close/>
                  <a:moveTo>
                    <a:pt x="136" y="91"/>
                  </a:moveTo>
                  <a:lnTo>
                    <a:pt x="136" y="91"/>
                  </a:lnTo>
                  <a:lnTo>
                    <a:pt x="211" y="169"/>
                  </a:lnTo>
                  <a:lnTo>
                    <a:pt x="136" y="91"/>
                  </a:lnTo>
                  <a:close/>
                  <a:moveTo>
                    <a:pt x="325" y="91"/>
                  </a:moveTo>
                  <a:lnTo>
                    <a:pt x="325" y="91"/>
                  </a:lnTo>
                  <a:lnTo>
                    <a:pt x="398" y="169"/>
                  </a:lnTo>
                  <a:lnTo>
                    <a:pt x="325" y="91"/>
                  </a:lnTo>
                  <a:close/>
                  <a:moveTo>
                    <a:pt x="631" y="409"/>
                  </a:moveTo>
                  <a:lnTo>
                    <a:pt x="639" y="401"/>
                  </a:lnTo>
                  <a:lnTo>
                    <a:pt x="639" y="402"/>
                  </a:lnTo>
                  <a:lnTo>
                    <a:pt x="631" y="410"/>
                  </a:lnTo>
                  <a:lnTo>
                    <a:pt x="631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838" y="1252"/>
              <a:ext cx="226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  <a:gd name="T32" fmla="*/ 519 w 676"/>
                <a:gd name="T33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  <a:lnTo>
                    <a:pt x="519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6838" y="1252"/>
              <a:ext cx="226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6593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  <a:gd name="T44" fmla="*/ 346 w 585"/>
                <a:gd name="T45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  <a:lnTo>
                    <a:pt x="346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6593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6300" y="1246"/>
              <a:ext cx="243" cy="273"/>
            </a:xfrm>
            <a:custGeom>
              <a:avLst/>
              <a:gdLst>
                <a:gd name="T0" fmla="*/ 407 w 729"/>
                <a:gd name="T1" fmla="*/ 709 h 817"/>
                <a:gd name="T2" fmla="*/ 476 w 729"/>
                <a:gd name="T3" fmla="*/ 672 h 817"/>
                <a:gd name="T4" fmla="*/ 513 w 729"/>
                <a:gd name="T5" fmla="*/ 617 h 817"/>
                <a:gd name="T6" fmla="*/ 540 w 729"/>
                <a:gd name="T7" fmla="*/ 512 h 817"/>
                <a:gd name="T8" fmla="*/ 546 w 729"/>
                <a:gd name="T9" fmla="*/ 408 h 817"/>
                <a:gd name="T10" fmla="*/ 535 w 729"/>
                <a:gd name="T11" fmla="*/ 276 h 817"/>
                <a:gd name="T12" fmla="*/ 501 w 729"/>
                <a:gd name="T13" fmla="*/ 180 h 817"/>
                <a:gd name="T14" fmla="*/ 459 w 729"/>
                <a:gd name="T15" fmla="*/ 132 h 817"/>
                <a:gd name="T16" fmla="*/ 385 w 729"/>
                <a:gd name="T17" fmla="*/ 103 h 817"/>
                <a:gd name="T18" fmla="*/ 322 w 729"/>
                <a:gd name="T19" fmla="*/ 107 h 817"/>
                <a:gd name="T20" fmla="*/ 256 w 729"/>
                <a:gd name="T21" fmla="*/ 146 h 817"/>
                <a:gd name="T22" fmla="*/ 219 w 729"/>
                <a:gd name="T23" fmla="*/ 202 h 817"/>
                <a:gd name="T24" fmla="*/ 191 w 729"/>
                <a:gd name="T25" fmla="*/ 306 h 817"/>
                <a:gd name="T26" fmla="*/ 184 w 729"/>
                <a:gd name="T27" fmla="*/ 408 h 817"/>
                <a:gd name="T28" fmla="*/ 195 w 729"/>
                <a:gd name="T29" fmla="*/ 542 h 817"/>
                <a:gd name="T30" fmla="*/ 230 w 729"/>
                <a:gd name="T31" fmla="*/ 636 h 817"/>
                <a:gd name="T32" fmla="*/ 270 w 729"/>
                <a:gd name="T33" fmla="*/ 684 h 817"/>
                <a:gd name="T34" fmla="*/ 343 w 729"/>
                <a:gd name="T35" fmla="*/ 713 h 817"/>
                <a:gd name="T36" fmla="*/ 344 w 729"/>
                <a:gd name="T37" fmla="*/ 817 h 817"/>
                <a:gd name="T38" fmla="*/ 266 w 729"/>
                <a:gd name="T39" fmla="*/ 806 h 817"/>
                <a:gd name="T40" fmla="*/ 196 w 729"/>
                <a:gd name="T41" fmla="*/ 784 h 817"/>
                <a:gd name="T42" fmla="*/ 136 w 729"/>
                <a:gd name="T43" fmla="*/ 748 h 817"/>
                <a:gd name="T44" fmla="*/ 98 w 729"/>
                <a:gd name="T45" fmla="*/ 713 h 817"/>
                <a:gd name="T46" fmla="*/ 55 w 729"/>
                <a:gd name="T47" fmla="*/ 656 h 817"/>
                <a:gd name="T48" fmla="*/ 24 w 729"/>
                <a:gd name="T49" fmla="*/ 590 h 817"/>
                <a:gd name="T50" fmla="*/ 5 w 729"/>
                <a:gd name="T51" fmla="*/ 513 h 817"/>
                <a:gd name="T52" fmla="*/ 0 w 729"/>
                <a:gd name="T53" fmla="*/ 428 h 817"/>
                <a:gd name="T54" fmla="*/ 3 w 729"/>
                <a:gd name="T55" fmla="*/ 356 h 817"/>
                <a:gd name="T56" fmla="*/ 20 w 729"/>
                <a:gd name="T57" fmla="*/ 272 h 817"/>
                <a:gd name="T58" fmla="*/ 48 w 729"/>
                <a:gd name="T59" fmla="*/ 196 h 817"/>
                <a:gd name="T60" fmla="*/ 90 w 729"/>
                <a:gd name="T61" fmla="*/ 131 h 817"/>
                <a:gd name="T62" fmla="*/ 130 w 729"/>
                <a:gd name="T63" fmla="*/ 89 h 817"/>
                <a:gd name="T64" fmla="*/ 190 w 729"/>
                <a:gd name="T65" fmla="*/ 45 h 817"/>
                <a:gd name="T66" fmla="*/ 258 w 729"/>
                <a:gd name="T67" fmla="*/ 17 h 817"/>
                <a:gd name="T68" fmla="*/ 335 w 729"/>
                <a:gd name="T69" fmla="*/ 1 h 817"/>
                <a:gd name="T70" fmla="*/ 397 w 729"/>
                <a:gd name="T71" fmla="*/ 0 h 817"/>
                <a:gd name="T72" fmla="*/ 471 w 729"/>
                <a:gd name="T73" fmla="*/ 10 h 817"/>
                <a:gd name="T74" fmla="*/ 538 w 729"/>
                <a:gd name="T75" fmla="*/ 33 h 817"/>
                <a:gd name="T76" fmla="*/ 596 w 729"/>
                <a:gd name="T77" fmla="*/ 68 h 817"/>
                <a:gd name="T78" fmla="*/ 634 w 729"/>
                <a:gd name="T79" fmla="*/ 105 h 817"/>
                <a:gd name="T80" fmla="*/ 676 w 729"/>
                <a:gd name="T81" fmla="*/ 162 h 817"/>
                <a:gd name="T82" fmla="*/ 706 w 729"/>
                <a:gd name="T83" fmla="*/ 228 h 817"/>
                <a:gd name="T84" fmla="*/ 724 w 729"/>
                <a:gd name="T85" fmla="*/ 303 h 817"/>
                <a:gd name="T86" fmla="*/ 729 w 729"/>
                <a:gd name="T87" fmla="*/ 387 h 817"/>
                <a:gd name="T88" fmla="*/ 724 w 729"/>
                <a:gd name="T89" fmla="*/ 481 h 817"/>
                <a:gd name="T90" fmla="*/ 704 w 729"/>
                <a:gd name="T91" fmla="*/ 564 h 817"/>
                <a:gd name="T92" fmla="*/ 673 w 729"/>
                <a:gd name="T93" fmla="*/ 638 h 817"/>
                <a:gd name="T94" fmla="*/ 631 w 729"/>
                <a:gd name="T95" fmla="*/ 700 h 817"/>
                <a:gd name="T96" fmla="*/ 592 w 729"/>
                <a:gd name="T97" fmla="*/ 740 h 817"/>
                <a:gd name="T98" fmla="*/ 531 w 729"/>
                <a:gd name="T99" fmla="*/ 780 h 817"/>
                <a:gd name="T100" fmla="*/ 462 w 729"/>
                <a:gd name="T101" fmla="*/ 805 h 817"/>
                <a:gd name="T102" fmla="*/ 385 w 729"/>
                <a:gd name="T103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9" h="817">
                  <a:moveTo>
                    <a:pt x="365" y="714"/>
                  </a:moveTo>
                  <a:lnTo>
                    <a:pt x="365" y="714"/>
                  </a:lnTo>
                  <a:lnTo>
                    <a:pt x="387" y="713"/>
                  </a:lnTo>
                  <a:lnTo>
                    <a:pt x="407" y="709"/>
                  </a:lnTo>
                  <a:lnTo>
                    <a:pt x="427" y="704"/>
                  </a:lnTo>
                  <a:lnTo>
                    <a:pt x="445" y="695"/>
                  </a:lnTo>
                  <a:lnTo>
                    <a:pt x="461" y="684"/>
                  </a:lnTo>
                  <a:lnTo>
                    <a:pt x="476" y="672"/>
                  </a:lnTo>
                  <a:lnTo>
                    <a:pt x="489" y="656"/>
                  </a:lnTo>
                  <a:lnTo>
                    <a:pt x="501" y="638"/>
                  </a:lnTo>
                  <a:lnTo>
                    <a:pt x="501" y="638"/>
                  </a:lnTo>
                  <a:lnTo>
                    <a:pt x="513" y="617"/>
                  </a:lnTo>
                  <a:lnTo>
                    <a:pt x="522" y="595"/>
                  </a:lnTo>
                  <a:lnTo>
                    <a:pt x="529" y="569"/>
                  </a:lnTo>
                  <a:lnTo>
                    <a:pt x="536" y="542"/>
                  </a:lnTo>
                  <a:lnTo>
                    <a:pt x="540" y="512"/>
                  </a:lnTo>
                  <a:lnTo>
                    <a:pt x="544" y="480"/>
                  </a:lnTo>
                  <a:lnTo>
                    <a:pt x="546" y="445"/>
                  </a:lnTo>
                  <a:lnTo>
                    <a:pt x="546" y="408"/>
                  </a:lnTo>
                  <a:lnTo>
                    <a:pt x="546" y="408"/>
                  </a:lnTo>
                  <a:lnTo>
                    <a:pt x="546" y="372"/>
                  </a:lnTo>
                  <a:lnTo>
                    <a:pt x="544" y="337"/>
                  </a:lnTo>
                  <a:lnTo>
                    <a:pt x="540" y="306"/>
                  </a:lnTo>
                  <a:lnTo>
                    <a:pt x="535" y="276"/>
                  </a:lnTo>
                  <a:lnTo>
                    <a:pt x="528" y="249"/>
                  </a:lnTo>
                  <a:lnTo>
                    <a:pt x="520" y="224"/>
                  </a:lnTo>
                  <a:lnTo>
                    <a:pt x="511" y="201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488" y="162"/>
                  </a:lnTo>
                  <a:lnTo>
                    <a:pt x="475" y="146"/>
                  </a:lnTo>
                  <a:lnTo>
                    <a:pt x="459" y="132"/>
                  </a:lnTo>
                  <a:lnTo>
                    <a:pt x="444" y="122"/>
                  </a:lnTo>
                  <a:lnTo>
                    <a:pt x="426" y="113"/>
                  </a:lnTo>
                  <a:lnTo>
                    <a:pt x="406" y="107"/>
                  </a:lnTo>
                  <a:lnTo>
                    <a:pt x="385" y="103"/>
                  </a:lnTo>
                  <a:lnTo>
                    <a:pt x="363" y="102"/>
                  </a:lnTo>
                  <a:lnTo>
                    <a:pt x="363" y="102"/>
                  </a:lnTo>
                  <a:lnTo>
                    <a:pt x="343" y="103"/>
                  </a:lnTo>
                  <a:lnTo>
                    <a:pt x="322" y="107"/>
                  </a:lnTo>
                  <a:lnTo>
                    <a:pt x="304" y="114"/>
                  </a:lnTo>
                  <a:lnTo>
                    <a:pt x="287" y="122"/>
                  </a:lnTo>
                  <a:lnTo>
                    <a:pt x="270" y="133"/>
                  </a:lnTo>
                  <a:lnTo>
                    <a:pt x="256" y="146"/>
                  </a:lnTo>
                  <a:lnTo>
                    <a:pt x="241" y="162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19" y="202"/>
                  </a:lnTo>
                  <a:lnTo>
                    <a:pt x="210" y="224"/>
                  </a:lnTo>
                  <a:lnTo>
                    <a:pt x="203" y="250"/>
                  </a:lnTo>
                  <a:lnTo>
                    <a:pt x="196" y="277"/>
                  </a:lnTo>
                  <a:lnTo>
                    <a:pt x="191" y="306"/>
                  </a:lnTo>
                  <a:lnTo>
                    <a:pt x="187" y="338"/>
                  </a:lnTo>
                  <a:lnTo>
                    <a:pt x="184" y="372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45"/>
                  </a:lnTo>
                  <a:lnTo>
                    <a:pt x="187" y="480"/>
                  </a:lnTo>
                  <a:lnTo>
                    <a:pt x="191" y="512"/>
                  </a:lnTo>
                  <a:lnTo>
                    <a:pt x="195" y="542"/>
                  </a:lnTo>
                  <a:lnTo>
                    <a:pt x="201" y="569"/>
                  </a:lnTo>
                  <a:lnTo>
                    <a:pt x="209" y="594"/>
                  </a:lnTo>
                  <a:lnTo>
                    <a:pt x="219" y="617"/>
                  </a:lnTo>
                  <a:lnTo>
                    <a:pt x="230" y="636"/>
                  </a:lnTo>
                  <a:lnTo>
                    <a:pt x="230" y="636"/>
                  </a:lnTo>
                  <a:lnTo>
                    <a:pt x="241" y="655"/>
                  </a:lnTo>
                  <a:lnTo>
                    <a:pt x="256" y="672"/>
                  </a:lnTo>
                  <a:lnTo>
                    <a:pt x="270" y="684"/>
                  </a:lnTo>
                  <a:lnTo>
                    <a:pt x="287" y="695"/>
                  </a:lnTo>
                  <a:lnTo>
                    <a:pt x="304" y="704"/>
                  </a:lnTo>
                  <a:lnTo>
                    <a:pt x="323" y="709"/>
                  </a:lnTo>
                  <a:lnTo>
                    <a:pt x="343" y="713"/>
                  </a:lnTo>
                  <a:lnTo>
                    <a:pt x="365" y="714"/>
                  </a:lnTo>
                  <a:close/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360" y="1281"/>
              <a:ext cx="122" cy="204"/>
            </a:xfrm>
            <a:custGeom>
              <a:avLst/>
              <a:gdLst>
                <a:gd name="T0" fmla="*/ 181 w 362"/>
                <a:gd name="T1" fmla="*/ 612 h 612"/>
                <a:gd name="T2" fmla="*/ 223 w 362"/>
                <a:gd name="T3" fmla="*/ 607 h 612"/>
                <a:gd name="T4" fmla="*/ 261 w 362"/>
                <a:gd name="T5" fmla="*/ 593 h 612"/>
                <a:gd name="T6" fmla="*/ 292 w 362"/>
                <a:gd name="T7" fmla="*/ 570 h 612"/>
                <a:gd name="T8" fmla="*/ 317 w 362"/>
                <a:gd name="T9" fmla="*/ 536 h 612"/>
                <a:gd name="T10" fmla="*/ 329 w 362"/>
                <a:gd name="T11" fmla="*/ 515 h 612"/>
                <a:gd name="T12" fmla="*/ 345 w 362"/>
                <a:gd name="T13" fmla="*/ 467 h 612"/>
                <a:gd name="T14" fmla="*/ 356 w 362"/>
                <a:gd name="T15" fmla="*/ 410 h 612"/>
                <a:gd name="T16" fmla="*/ 362 w 362"/>
                <a:gd name="T17" fmla="*/ 343 h 612"/>
                <a:gd name="T18" fmla="*/ 362 w 362"/>
                <a:gd name="T19" fmla="*/ 306 h 612"/>
                <a:gd name="T20" fmla="*/ 360 w 362"/>
                <a:gd name="T21" fmla="*/ 235 h 612"/>
                <a:gd name="T22" fmla="*/ 351 w 362"/>
                <a:gd name="T23" fmla="*/ 174 h 612"/>
                <a:gd name="T24" fmla="*/ 336 w 362"/>
                <a:gd name="T25" fmla="*/ 122 h 612"/>
                <a:gd name="T26" fmla="*/ 317 w 362"/>
                <a:gd name="T27" fmla="*/ 78 h 612"/>
                <a:gd name="T28" fmla="*/ 304 w 362"/>
                <a:gd name="T29" fmla="*/ 60 h 612"/>
                <a:gd name="T30" fmla="*/ 275 w 362"/>
                <a:gd name="T31" fmla="*/ 30 h 612"/>
                <a:gd name="T32" fmla="*/ 242 w 362"/>
                <a:gd name="T33" fmla="*/ 11 h 612"/>
                <a:gd name="T34" fmla="*/ 201 w 362"/>
                <a:gd name="T35" fmla="*/ 1 h 612"/>
                <a:gd name="T36" fmla="*/ 179 w 362"/>
                <a:gd name="T37" fmla="*/ 0 h 612"/>
                <a:gd name="T38" fmla="*/ 138 w 362"/>
                <a:gd name="T39" fmla="*/ 5 h 612"/>
                <a:gd name="T40" fmla="*/ 103 w 362"/>
                <a:gd name="T41" fmla="*/ 20 h 612"/>
                <a:gd name="T42" fmla="*/ 72 w 362"/>
                <a:gd name="T43" fmla="*/ 44 h 612"/>
                <a:gd name="T44" fmla="*/ 46 w 362"/>
                <a:gd name="T45" fmla="*/ 79 h 612"/>
                <a:gd name="T46" fmla="*/ 35 w 362"/>
                <a:gd name="T47" fmla="*/ 100 h 612"/>
                <a:gd name="T48" fmla="*/ 19 w 362"/>
                <a:gd name="T49" fmla="*/ 148 h 612"/>
                <a:gd name="T50" fmla="*/ 7 w 362"/>
                <a:gd name="T51" fmla="*/ 204 h 612"/>
                <a:gd name="T52" fmla="*/ 0 w 362"/>
                <a:gd name="T53" fmla="*/ 270 h 612"/>
                <a:gd name="T54" fmla="*/ 0 w 362"/>
                <a:gd name="T55" fmla="*/ 306 h 612"/>
                <a:gd name="T56" fmla="*/ 3 w 362"/>
                <a:gd name="T57" fmla="*/ 378 h 612"/>
                <a:gd name="T58" fmla="*/ 11 w 362"/>
                <a:gd name="T59" fmla="*/ 440 h 612"/>
                <a:gd name="T60" fmla="*/ 25 w 362"/>
                <a:gd name="T61" fmla="*/ 492 h 612"/>
                <a:gd name="T62" fmla="*/ 46 w 362"/>
                <a:gd name="T63" fmla="*/ 534 h 612"/>
                <a:gd name="T64" fmla="*/ 57 w 362"/>
                <a:gd name="T65" fmla="*/ 553 h 612"/>
                <a:gd name="T66" fmla="*/ 86 w 362"/>
                <a:gd name="T67" fmla="*/ 582 h 612"/>
                <a:gd name="T68" fmla="*/ 120 w 362"/>
                <a:gd name="T69" fmla="*/ 602 h 612"/>
                <a:gd name="T70" fmla="*/ 159 w 362"/>
                <a:gd name="T7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612">
                  <a:moveTo>
                    <a:pt x="181" y="612"/>
                  </a:moveTo>
                  <a:lnTo>
                    <a:pt x="181" y="612"/>
                  </a:lnTo>
                  <a:lnTo>
                    <a:pt x="203" y="611"/>
                  </a:lnTo>
                  <a:lnTo>
                    <a:pt x="223" y="607"/>
                  </a:lnTo>
                  <a:lnTo>
                    <a:pt x="243" y="602"/>
                  </a:lnTo>
                  <a:lnTo>
                    <a:pt x="261" y="593"/>
                  </a:lnTo>
                  <a:lnTo>
                    <a:pt x="277" y="582"/>
                  </a:lnTo>
                  <a:lnTo>
                    <a:pt x="292" y="570"/>
                  </a:lnTo>
                  <a:lnTo>
                    <a:pt x="305" y="554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29" y="515"/>
                  </a:lnTo>
                  <a:lnTo>
                    <a:pt x="338" y="493"/>
                  </a:lnTo>
                  <a:lnTo>
                    <a:pt x="345" y="467"/>
                  </a:lnTo>
                  <a:lnTo>
                    <a:pt x="352" y="440"/>
                  </a:lnTo>
                  <a:lnTo>
                    <a:pt x="356" y="410"/>
                  </a:lnTo>
                  <a:lnTo>
                    <a:pt x="360" y="378"/>
                  </a:lnTo>
                  <a:lnTo>
                    <a:pt x="362" y="343"/>
                  </a:lnTo>
                  <a:lnTo>
                    <a:pt x="362" y="306"/>
                  </a:lnTo>
                  <a:lnTo>
                    <a:pt x="362" y="306"/>
                  </a:lnTo>
                  <a:lnTo>
                    <a:pt x="362" y="270"/>
                  </a:lnTo>
                  <a:lnTo>
                    <a:pt x="360" y="235"/>
                  </a:lnTo>
                  <a:lnTo>
                    <a:pt x="356" y="204"/>
                  </a:lnTo>
                  <a:lnTo>
                    <a:pt x="351" y="174"/>
                  </a:lnTo>
                  <a:lnTo>
                    <a:pt x="344" y="147"/>
                  </a:lnTo>
                  <a:lnTo>
                    <a:pt x="336" y="122"/>
                  </a:lnTo>
                  <a:lnTo>
                    <a:pt x="327" y="99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04" y="60"/>
                  </a:lnTo>
                  <a:lnTo>
                    <a:pt x="291" y="44"/>
                  </a:lnTo>
                  <a:lnTo>
                    <a:pt x="275" y="30"/>
                  </a:lnTo>
                  <a:lnTo>
                    <a:pt x="260" y="20"/>
                  </a:lnTo>
                  <a:lnTo>
                    <a:pt x="242" y="11"/>
                  </a:lnTo>
                  <a:lnTo>
                    <a:pt x="222" y="5"/>
                  </a:lnTo>
                  <a:lnTo>
                    <a:pt x="201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9" y="1"/>
                  </a:lnTo>
                  <a:lnTo>
                    <a:pt x="138" y="5"/>
                  </a:lnTo>
                  <a:lnTo>
                    <a:pt x="120" y="12"/>
                  </a:lnTo>
                  <a:lnTo>
                    <a:pt x="103" y="20"/>
                  </a:lnTo>
                  <a:lnTo>
                    <a:pt x="86" y="31"/>
                  </a:lnTo>
                  <a:lnTo>
                    <a:pt x="72" y="44"/>
                  </a:lnTo>
                  <a:lnTo>
                    <a:pt x="57" y="60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5" y="100"/>
                  </a:lnTo>
                  <a:lnTo>
                    <a:pt x="26" y="122"/>
                  </a:lnTo>
                  <a:lnTo>
                    <a:pt x="19" y="148"/>
                  </a:lnTo>
                  <a:lnTo>
                    <a:pt x="12" y="175"/>
                  </a:lnTo>
                  <a:lnTo>
                    <a:pt x="7" y="204"/>
                  </a:lnTo>
                  <a:lnTo>
                    <a:pt x="3" y="236"/>
                  </a:lnTo>
                  <a:lnTo>
                    <a:pt x="0" y="270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43"/>
                  </a:lnTo>
                  <a:lnTo>
                    <a:pt x="3" y="378"/>
                  </a:lnTo>
                  <a:lnTo>
                    <a:pt x="7" y="410"/>
                  </a:lnTo>
                  <a:lnTo>
                    <a:pt x="11" y="440"/>
                  </a:lnTo>
                  <a:lnTo>
                    <a:pt x="17" y="467"/>
                  </a:lnTo>
                  <a:lnTo>
                    <a:pt x="25" y="492"/>
                  </a:lnTo>
                  <a:lnTo>
                    <a:pt x="35" y="515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57" y="553"/>
                  </a:lnTo>
                  <a:lnTo>
                    <a:pt x="72" y="570"/>
                  </a:lnTo>
                  <a:lnTo>
                    <a:pt x="86" y="582"/>
                  </a:lnTo>
                  <a:lnTo>
                    <a:pt x="103" y="593"/>
                  </a:lnTo>
                  <a:lnTo>
                    <a:pt x="120" y="602"/>
                  </a:lnTo>
                  <a:lnTo>
                    <a:pt x="139" y="607"/>
                  </a:lnTo>
                  <a:lnTo>
                    <a:pt x="159" y="611"/>
                  </a:lnTo>
                  <a:lnTo>
                    <a:pt x="181" y="612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6300" y="1246"/>
              <a:ext cx="243" cy="273"/>
            </a:xfrm>
            <a:custGeom>
              <a:avLst/>
              <a:gdLst>
                <a:gd name="T0" fmla="*/ 344 w 729"/>
                <a:gd name="T1" fmla="*/ 817 h 817"/>
                <a:gd name="T2" fmla="*/ 284 w 729"/>
                <a:gd name="T3" fmla="*/ 810 h 817"/>
                <a:gd name="T4" fmla="*/ 230 w 729"/>
                <a:gd name="T5" fmla="*/ 797 h 817"/>
                <a:gd name="T6" fmla="*/ 181 w 729"/>
                <a:gd name="T7" fmla="*/ 777 h 817"/>
                <a:gd name="T8" fmla="*/ 136 w 729"/>
                <a:gd name="T9" fmla="*/ 748 h 817"/>
                <a:gd name="T10" fmla="*/ 98 w 729"/>
                <a:gd name="T11" fmla="*/ 713 h 817"/>
                <a:gd name="T12" fmla="*/ 74 w 729"/>
                <a:gd name="T13" fmla="*/ 686 h 817"/>
                <a:gd name="T14" fmla="*/ 46 w 729"/>
                <a:gd name="T15" fmla="*/ 640 h 817"/>
                <a:gd name="T16" fmla="*/ 24 w 729"/>
                <a:gd name="T17" fmla="*/ 590 h 817"/>
                <a:gd name="T18" fmla="*/ 9 w 729"/>
                <a:gd name="T19" fmla="*/ 534 h 817"/>
                <a:gd name="T20" fmla="*/ 2 w 729"/>
                <a:gd name="T21" fmla="*/ 472 h 817"/>
                <a:gd name="T22" fmla="*/ 0 w 729"/>
                <a:gd name="T23" fmla="*/ 428 h 817"/>
                <a:gd name="T24" fmla="*/ 3 w 729"/>
                <a:gd name="T25" fmla="*/ 356 h 817"/>
                <a:gd name="T26" fmla="*/ 15 w 729"/>
                <a:gd name="T27" fmla="*/ 292 h 817"/>
                <a:gd name="T28" fmla="*/ 33 w 729"/>
                <a:gd name="T29" fmla="*/ 233 h 817"/>
                <a:gd name="T30" fmla="*/ 57 w 729"/>
                <a:gd name="T31" fmla="*/ 179 h 817"/>
                <a:gd name="T32" fmla="*/ 90 w 729"/>
                <a:gd name="T33" fmla="*/ 131 h 817"/>
                <a:gd name="T34" fmla="*/ 116 w 729"/>
                <a:gd name="T35" fmla="*/ 102 h 817"/>
                <a:gd name="T36" fmla="*/ 159 w 729"/>
                <a:gd name="T37" fmla="*/ 65 h 817"/>
                <a:gd name="T38" fmla="*/ 206 w 729"/>
                <a:gd name="T39" fmla="*/ 36 h 817"/>
                <a:gd name="T40" fmla="*/ 258 w 729"/>
                <a:gd name="T41" fmla="*/ 17 h 817"/>
                <a:gd name="T42" fmla="*/ 315 w 729"/>
                <a:gd name="T43" fmla="*/ 4 h 817"/>
                <a:gd name="T44" fmla="*/ 378 w 729"/>
                <a:gd name="T45" fmla="*/ 0 h 817"/>
                <a:gd name="T46" fmla="*/ 417 w 729"/>
                <a:gd name="T47" fmla="*/ 1 h 817"/>
                <a:gd name="T48" fmla="*/ 471 w 729"/>
                <a:gd name="T49" fmla="*/ 10 h 817"/>
                <a:gd name="T50" fmla="*/ 522 w 729"/>
                <a:gd name="T51" fmla="*/ 26 h 817"/>
                <a:gd name="T52" fmla="*/ 568 w 729"/>
                <a:gd name="T53" fmla="*/ 49 h 817"/>
                <a:gd name="T54" fmla="*/ 608 w 729"/>
                <a:gd name="T55" fmla="*/ 80 h 817"/>
                <a:gd name="T56" fmla="*/ 634 w 729"/>
                <a:gd name="T57" fmla="*/ 105 h 817"/>
                <a:gd name="T58" fmla="*/ 667 w 729"/>
                <a:gd name="T59" fmla="*/ 146 h 817"/>
                <a:gd name="T60" fmla="*/ 693 w 729"/>
                <a:gd name="T61" fmla="*/ 194 h 817"/>
                <a:gd name="T62" fmla="*/ 711 w 729"/>
                <a:gd name="T63" fmla="*/ 246 h 817"/>
                <a:gd name="T64" fmla="*/ 724 w 729"/>
                <a:gd name="T65" fmla="*/ 303 h 817"/>
                <a:gd name="T66" fmla="*/ 729 w 729"/>
                <a:gd name="T67" fmla="*/ 387 h 817"/>
                <a:gd name="T68" fmla="*/ 728 w 729"/>
                <a:gd name="T69" fmla="*/ 435 h 817"/>
                <a:gd name="T70" fmla="*/ 720 w 729"/>
                <a:gd name="T71" fmla="*/ 503 h 817"/>
                <a:gd name="T72" fmla="*/ 704 w 729"/>
                <a:gd name="T73" fmla="*/ 564 h 817"/>
                <a:gd name="T74" fmla="*/ 682 w 729"/>
                <a:gd name="T75" fmla="*/ 620 h 817"/>
                <a:gd name="T76" fmla="*/ 654 w 729"/>
                <a:gd name="T77" fmla="*/ 670 h 817"/>
                <a:gd name="T78" fmla="*/ 631 w 729"/>
                <a:gd name="T79" fmla="*/ 700 h 817"/>
                <a:gd name="T80" fmla="*/ 592 w 729"/>
                <a:gd name="T81" fmla="*/ 740 h 817"/>
                <a:gd name="T82" fmla="*/ 546 w 729"/>
                <a:gd name="T83" fmla="*/ 771 h 817"/>
                <a:gd name="T84" fmla="*/ 498 w 729"/>
                <a:gd name="T85" fmla="*/ 795 h 817"/>
                <a:gd name="T86" fmla="*/ 444 w 729"/>
                <a:gd name="T87" fmla="*/ 809 h 817"/>
                <a:gd name="T88" fmla="*/ 385 w 729"/>
                <a:gd name="T8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9" h="817"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5645" y="1252"/>
              <a:ext cx="258" cy="268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645" y="1252"/>
              <a:ext cx="258" cy="268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423" y="1252"/>
              <a:ext cx="193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  <a:gd name="T28" fmla="*/ 575 w 575"/>
                <a:gd name="T2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  <a:lnTo>
                    <a:pt x="575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423" y="1252"/>
              <a:ext cx="193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172" y="1256"/>
              <a:ext cx="214" cy="264"/>
            </a:xfrm>
            <a:custGeom>
              <a:avLst/>
              <a:gdLst>
                <a:gd name="T0" fmla="*/ 0 w 641"/>
                <a:gd name="T1" fmla="*/ 395 h 795"/>
                <a:gd name="T2" fmla="*/ 402 w 641"/>
                <a:gd name="T3" fmla="*/ 0 h 795"/>
                <a:gd name="T4" fmla="*/ 639 w 641"/>
                <a:gd name="T5" fmla="*/ 0 h 795"/>
                <a:gd name="T6" fmla="*/ 236 w 641"/>
                <a:gd name="T7" fmla="*/ 393 h 795"/>
                <a:gd name="T8" fmla="*/ 641 w 641"/>
                <a:gd name="T9" fmla="*/ 795 h 795"/>
                <a:gd name="T10" fmla="*/ 402 w 641"/>
                <a:gd name="T11" fmla="*/ 795 h 795"/>
                <a:gd name="T12" fmla="*/ 0 w 641"/>
                <a:gd name="T13" fmla="*/ 3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795">
                  <a:moveTo>
                    <a:pt x="0" y="395"/>
                  </a:moveTo>
                  <a:lnTo>
                    <a:pt x="402" y="0"/>
                  </a:lnTo>
                  <a:lnTo>
                    <a:pt x="639" y="0"/>
                  </a:lnTo>
                  <a:lnTo>
                    <a:pt x="236" y="393"/>
                  </a:lnTo>
                  <a:lnTo>
                    <a:pt x="641" y="795"/>
                  </a:lnTo>
                  <a:lnTo>
                    <a:pt x="402" y="7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529" y="1658"/>
              <a:ext cx="266" cy="214"/>
            </a:xfrm>
            <a:custGeom>
              <a:avLst/>
              <a:gdLst>
                <a:gd name="T0" fmla="*/ 394 w 795"/>
                <a:gd name="T1" fmla="*/ 639 h 639"/>
                <a:gd name="T2" fmla="*/ 0 w 795"/>
                <a:gd name="T3" fmla="*/ 237 h 639"/>
                <a:gd name="T4" fmla="*/ 0 w 795"/>
                <a:gd name="T5" fmla="*/ 0 h 639"/>
                <a:gd name="T6" fmla="*/ 393 w 795"/>
                <a:gd name="T7" fmla="*/ 404 h 639"/>
                <a:gd name="T8" fmla="*/ 795 w 795"/>
                <a:gd name="T9" fmla="*/ 0 h 639"/>
                <a:gd name="T10" fmla="*/ 795 w 795"/>
                <a:gd name="T11" fmla="*/ 237 h 639"/>
                <a:gd name="T12" fmla="*/ 394 w 795"/>
                <a:gd name="T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9">
                  <a:moveTo>
                    <a:pt x="394" y="639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93" y="404"/>
                  </a:lnTo>
                  <a:lnTo>
                    <a:pt x="795" y="0"/>
                  </a:lnTo>
                  <a:lnTo>
                    <a:pt x="795" y="237"/>
                  </a:lnTo>
                  <a:lnTo>
                    <a:pt x="394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529" y="892"/>
              <a:ext cx="266" cy="214"/>
            </a:xfrm>
            <a:custGeom>
              <a:avLst/>
              <a:gdLst>
                <a:gd name="T0" fmla="*/ 401 w 795"/>
                <a:gd name="T1" fmla="*/ 0 h 638"/>
                <a:gd name="T2" fmla="*/ 795 w 795"/>
                <a:gd name="T3" fmla="*/ 399 h 638"/>
                <a:gd name="T4" fmla="*/ 795 w 795"/>
                <a:gd name="T5" fmla="*/ 638 h 638"/>
                <a:gd name="T6" fmla="*/ 402 w 795"/>
                <a:gd name="T7" fmla="*/ 235 h 638"/>
                <a:gd name="T8" fmla="*/ 0 w 795"/>
                <a:gd name="T9" fmla="*/ 638 h 638"/>
                <a:gd name="T10" fmla="*/ 0 w 795"/>
                <a:gd name="T11" fmla="*/ 399 h 638"/>
                <a:gd name="T12" fmla="*/ 401 w 795"/>
                <a:gd name="T1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8">
                  <a:moveTo>
                    <a:pt x="401" y="0"/>
                  </a:moveTo>
                  <a:lnTo>
                    <a:pt x="795" y="399"/>
                  </a:lnTo>
                  <a:lnTo>
                    <a:pt x="795" y="638"/>
                  </a:lnTo>
                  <a:lnTo>
                    <a:pt x="402" y="235"/>
                  </a:lnTo>
                  <a:lnTo>
                    <a:pt x="0" y="638"/>
                  </a:lnTo>
                  <a:lnTo>
                    <a:pt x="0" y="39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6917" y="2216835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ymbol zastępczy tekstu 33"/>
          <p:cNvSpPr>
            <a:spLocks noGrp="1"/>
          </p:cNvSpPr>
          <p:nvPr>
            <p:ph type="body" sz="quarter" idx="10"/>
          </p:nvPr>
        </p:nvSpPr>
        <p:spPr>
          <a:xfrm>
            <a:off x="286941" y="2968810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/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/>
          <p:nvPr userDrawn="1"/>
        </p:nvSpPr>
        <p:spPr>
          <a:xfrm>
            <a:off x="5017541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86917" y="2216835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ymbol zastępczy tekstu 33"/>
          <p:cNvSpPr>
            <a:spLocks noGrp="1"/>
          </p:cNvSpPr>
          <p:nvPr>
            <p:ph type="body" sz="quarter" idx="10"/>
          </p:nvPr>
        </p:nvSpPr>
        <p:spPr>
          <a:xfrm>
            <a:off x="286941" y="2968810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1" y="897732"/>
            <a:ext cx="8593931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480" y="897732"/>
            <a:ext cx="8593931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4660645" y="897732"/>
            <a:ext cx="4219769" cy="3756422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86919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695367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28694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3202619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6"/>
          </p:nvPr>
        </p:nvSpPr>
        <p:spPr>
          <a:xfrm>
            <a:off x="611832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4695656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4695656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286916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4695656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1" y="897732"/>
            <a:ext cx="8593931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1" y="1408672"/>
            <a:ext cx="8593931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4660645" y="1408672"/>
            <a:ext cx="4219769" cy="3245483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4695656" y="1408670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469565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695656" y="1408672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16" y="1408670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28691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ize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0" y="3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6917" y="273846"/>
            <a:ext cx="8593493" cy="376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0" y="3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10"/>
          <p:cNvSpPr/>
          <p:nvPr userDrawn="1"/>
        </p:nvSpPr>
        <p:spPr>
          <a:xfrm>
            <a:off x="287338" y="1065213"/>
            <a:ext cx="2762250" cy="398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ole tekstowe 11"/>
          <p:cNvSpPr txBox="1"/>
          <p:nvPr userDrawn="1"/>
        </p:nvSpPr>
        <p:spPr>
          <a:xfrm>
            <a:off x="722313" y="1131888"/>
            <a:ext cx="1265237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COMPLETED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Prostokąt 12"/>
          <p:cNvSpPr/>
          <p:nvPr userDrawn="1"/>
        </p:nvSpPr>
        <p:spPr>
          <a:xfrm>
            <a:off x="3201988" y="1065213"/>
            <a:ext cx="2762250" cy="398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ole tekstowe 13"/>
          <p:cNvSpPr txBox="1"/>
          <p:nvPr userDrawn="1"/>
        </p:nvSpPr>
        <p:spPr>
          <a:xfrm>
            <a:off x="3643313" y="1131888"/>
            <a:ext cx="798512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ACTIVE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Prostokąt 14"/>
          <p:cNvSpPr/>
          <p:nvPr userDrawn="1"/>
        </p:nvSpPr>
        <p:spPr>
          <a:xfrm>
            <a:off x="6118225" y="1065213"/>
            <a:ext cx="2762250" cy="398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ole tekstowe 15"/>
          <p:cNvSpPr txBox="1"/>
          <p:nvPr userDrawn="1"/>
        </p:nvSpPr>
        <p:spPr>
          <a:xfrm>
            <a:off x="6523038" y="1131888"/>
            <a:ext cx="1125537" cy="2857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>
                <a:solidFill>
                  <a:schemeClr val="bg1"/>
                </a:solidFill>
                <a:latin typeface="+mn-lt"/>
                <a:cs typeface="+mn-cs"/>
              </a:rPr>
              <a:t>UPCOMING</a:t>
            </a:r>
            <a:endParaRPr lang="en-US" b="1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Obraz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184275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166813"/>
            <a:ext cx="225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22638" y="1131888"/>
            <a:ext cx="2254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ymbol zastępczy tekstu 10"/>
          <p:cNvSpPr>
            <a:spLocks noGrp="1"/>
          </p:cNvSpPr>
          <p:nvPr>
            <p:ph type="body" sz="quarter" idx="16"/>
          </p:nvPr>
        </p:nvSpPr>
        <p:spPr>
          <a:xfrm>
            <a:off x="286941" y="1631093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tekstu 10"/>
          <p:cNvSpPr>
            <a:spLocks noGrp="1"/>
          </p:cNvSpPr>
          <p:nvPr>
            <p:ph type="body" sz="quarter" idx="17"/>
          </p:nvPr>
        </p:nvSpPr>
        <p:spPr>
          <a:xfrm>
            <a:off x="6118160" y="1631093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8"/>
          </p:nvPr>
        </p:nvSpPr>
        <p:spPr>
          <a:xfrm>
            <a:off x="3202538" y="1631093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0"/>
          <p:cNvSpPr/>
          <p:nvPr userDrawn="1"/>
        </p:nvSpPr>
        <p:spPr>
          <a:xfrm>
            <a:off x="287338" y="1065213"/>
            <a:ext cx="534987" cy="398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24"/>
          <p:cNvSpPr/>
          <p:nvPr userDrawn="1"/>
        </p:nvSpPr>
        <p:spPr>
          <a:xfrm>
            <a:off x="287338" y="2295525"/>
            <a:ext cx="534987" cy="398463"/>
          </a:xfrm>
          <a:prstGeom prst="rect">
            <a:avLst/>
          </a:prstGeom>
          <a:solidFill>
            <a:srgbClr val="EB5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ostokąt 25"/>
          <p:cNvSpPr/>
          <p:nvPr userDrawn="1"/>
        </p:nvSpPr>
        <p:spPr>
          <a:xfrm>
            <a:off x="287338" y="3535363"/>
            <a:ext cx="534987" cy="398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Obraz 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3" y="36528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3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166813"/>
            <a:ext cx="2254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4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5125" y="2373313"/>
            <a:ext cx="2238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ymbol zastępczy tekstu 10"/>
          <p:cNvSpPr>
            <a:spLocks noGrp="1"/>
          </p:cNvSpPr>
          <p:nvPr>
            <p:ph type="body" sz="quarter" idx="19"/>
          </p:nvPr>
        </p:nvSpPr>
        <p:spPr>
          <a:xfrm>
            <a:off x="6326158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ymbol zastępczy tekstu 10"/>
          <p:cNvSpPr>
            <a:spLocks noGrp="1"/>
          </p:cNvSpPr>
          <p:nvPr>
            <p:ph type="body" sz="quarter" idx="20"/>
          </p:nvPr>
        </p:nvSpPr>
        <p:spPr>
          <a:xfrm>
            <a:off x="6326158" y="353465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ymbol zastępczy tekstu 10"/>
          <p:cNvSpPr>
            <a:spLocks noGrp="1"/>
          </p:cNvSpPr>
          <p:nvPr>
            <p:ph type="body" sz="quarter" idx="21"/>
          </p:nvPr>
        </p:nvSpPr>
        <p:spPr>
          <a:xfrm>
            <a:off x="6326158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ymbol zastępczy tekstu 10"/>
          <p:cNvSpPr>
            <a:spLocks noGrp="1"/>
          </p:cNvSpPr>
          <p:nvPr>
            <p:ph type="body" sz="quarter" idx="22"/>
          </p:nvPr>
        </p:nvSpPr>
        <p:spPr>
          <a:xfrm>
            <a:off x="3574427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ymbol zastępczy tekstu 10"/>
          <p:cNvSpPr>
            <a:spLocks noGrp="1"/>
          </p:cNvSpPr>
          <p:nvPr>
            <p:ph type="body" sz="quarter" idx="23"/>
          </p:nvPr>
        </p:nvSpPr>
        <p:spPr>
          <a:xfrm>
            <a:off x="3574427" y="353465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ymbol zastępczy tekstu 10"/>
          <p:cNvSpPr>
            <a:spLocks noGrp="1"/>
          </p:cNvSpPr>
          <p:nvPr>
            <p:ph type="body" sz="quarter" idx="24"/>
          </p:nvPr>
        </p:nvSpPr>
        <p:spPr>
          <a:xfrm>
            <a:off x="3574427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Symbol zastępczy tekstu 10"/>
          <p:cNvSpPr>
            <a:spLocks noGrp="1"/>
          </p:cNvSpPr>
          <p:nvPr>
            <p:ph type="body" sz="quarter" idx="25"/>
          </p:nvPr>
        </p:nvSpPr>
        <p:spPr>
          <a:xfrm>
            <a:off x="822705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ymbol zastępczy tekstu 10"/>
          <p:cNvSpPr>
            <a:spLocks noGrp="1"/>
          </p:cNvSpPr>
          <p:nvPr>
            <p:ph type="body" sz="quarter" idx="26"/>
          </p:nvPr>
        </p:nvSpPr>
        <p:spPr>
          <a:xfrm>
            <a:off x="822705" y="353465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ymbol zastępczy tekstu 10"/>
          <p:cNvSpPr>
            <a:spLocks noGrp="1"/>
          </p:cNvSpPr>
          <p:nvPr>
            <p:ph type="body" sz="quarter" idx="27"/>
          </p:nvPr>
        </p:nvSpPr>
        <p:spPr>
          <a:xfrm>
            <a:off x="822705" y="230021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1409701"/>
            <a:ext cx="4184754" cy="32444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4660645" y="1409701"/>
            <a:ext cx="4219769" cy="3244452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86943" y="753116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286480" y="897732"/>
            <a:ext cx="8593931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4695656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286919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695367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28694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3202619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6"/>
          </p:nvPr>
        </p:nvSpPr>
        <p:spPr>
          <a:xfrm>
            <a:off x="611832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286942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/>
          </p:nvPr>
        </p:nvSpPr>
        <p:spPr>
          <a:xfrm>
            <a:off x="4695656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5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/>
          </p:nvPr>
        </p:nvSpPr>
        <p:spPr>
          <a:xfrm>
            <a:off x="4695656" y="897732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/>
          </p:nvPr>
        </p:nvSpPr>
        <p:spPr>
          <a:xfrm>
            <a:off x="286916" y="897732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287338" y="274638"/>
            <a:ext cx="85931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Edit Title</a:t>
            </a:r>
            <a:endParaRPr lang="en-U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287338" y="896938"/>
            <a:ext cx="859313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pic>
        <p:nvPicPr>
          <p:cNvPr id="1028" name="Obraz 6" descr="luxoft-logo.em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23288" y="4857750"/>
            <a:ext cx="3571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Tekstowe 1"/>
          <p:cNvSpPr txBox="1"/>
          <p:nvPr/>
        </p:nvSpPr>
        <p:spPr>
          <a:xfrm>
            <a:off x="287338" y="4868863"/>
            <a:ext cx="677862" cy="1619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" dirty="0">
                <a:solidFill>
                  <a:schemeClr val="accent1"/>
                </a:solidFill>
                <a:latin typeface="+mj-lt"/>
                <a:cs typeface="Open Sans"/>
              </a:rPr>
              <a:t>www.luxoft.com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95" r:id="rId18"/>
    <p:sldLayoutId id="2147483696" r:id="rId19"/>
  </p:sldLayoutIdLst>
  <p:txStyles>
    <p:titleStyle>
      <a:lvl1pPr algn="l" defTabSz="685800" rtl="0" eaLnBrk="0" fontAlgn="base" hangingPunct="0">
        <a:spcBef>
          <a:spcPts val="450"/>
        </a:spcBef>
        <a:spcAft>
          <a:spcPts val="450"/>
        </a:spcAft>
        <a:defRPr sz="2300" b="1" kern="1200">
          <a:solidFill>
            <a:srgbClr val="EB571C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2pPr>
      <a:lvl3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3pPr>
      <a:lvl4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4pPr>
      <a:lvl5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5pPr>
      <a:lvl6pPr marL="4572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6pPr>
      <a:lvl7pPr marL="9144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7pPr>
      <a:lvl8pPr marL="13716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8pPr>
      <a:lvl9pPr marL="18288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9pPr>
    </p:titleStyle>
    <p:bodyStyle>
      <a:lvl1pPr marL="269875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itchFamily="2" charset="2"/>
        <a:buChar char="w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Arial" charset="0"/>
        <a:buChar char="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Wingdings" pitchFamily="2" charset="2"/>
        <a:buChar char="w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Arial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itchFamily="2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287338" y="274638"/>
            <a:ext cx="85931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Edit Title</a:t>
            </a:r>
            <a:endParaRPr lang="en-US" smtClean="0"/>
          </a:p>
        </p:txBody>
      </p:sp>
      <p:sp>
        <p:nvSpPr>
          <p:cNvPr id="2150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287338" y="896938"/>
            <a:ext cx="859313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 smtClean="0"/>
          </a:p>
        </p:txBody>
      </p:sp>
      <p:pic>
        <p:nvPicPr>
          <p:cNvPr id="21508" name="Obraz 6" descr="luxoft-logo.em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23288" y="4857750"/>
            <a:ext cx="3571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Tekstowe 1"/>
          <p:cNvSpPr txBox="1"/>
          <p:nvPr/>
        </p:nvSpPr>
        <p:spPr>
          <a:xfrm>
            <a:off x="287338" y="4868863"/>
            <a:ext cx="677862" cy="1619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00" dirty="0">
                <a:solidFill>
                  <a:schemeClr val="accent1"/>
                </a:solidFill>
                <a:latin typeface="+mj-lt"/>
                <a:cs typeface="Open Sans"/>
              </a:rPr>
              <a:t>www.luxoft.com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99" r:id="rId17"/>
    <p:sldLayoutId id="2147483700" r:id="rId18"/>
    <p:sldLayoutId id="2147483701" r:id="rId19"/>
  </p:sldLayoutIdLst>
  <p:txStyles>
    <p:titleStyle>
      <a:lvl1pPr algn="l" defTabSz="685800" rtl="0" eaLnBrk="0" fontAlgn="base" hangingPunct="0">
        <a:spcBef>
          <a:spcPts val="450"/>
        </a:spcBef>
        <a:spcAft>
          <a:spcPts val="450"/>
        </a:spcAft>
        <a:defRPr sz="2300" b="1" kern="1200">
          <a:solidFill>
            <a:srgbClr val="EB571C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2pPr>
      <a:lvl3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3pPr>
      <a:lvl4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4pPr>
      <a:lvl5pPr algn="l" defTabSz="685800" rtl="0" eaLnBrk="0" fontAlgn="base" hangingPunct="0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5pPr>
      <a:lvl6pPr marL="4572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6pPr>
      <a:lvl7pPr marL="9144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7pPr>
      <a:lvl8pPr marL="13716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8pPr>
      <a:lvl9pPr marL="1828800" algn="l" defTabSz="685800" rtl="0" fontAlgn="base">
        <a:spcBef>
          <a:spcPts val="450"/>
        </a:spcBef>
        <a:spcAft>
          <a:spcPts val="450"/>
        </a:spcAft>
        <a:defRPr sz="2300" b="1">
          <a:solidFill>
            <a:srgbClr val="EB571C"/>
          </a:solidFill>
          <a:latin typeface="Open Sans"/>
          <a:ea typeface="Open Sans"/>
          <a:cs typeface="Open Sans"/>
        </a:defRPr>
      </a:lvl9pPr>
    </p:titleStyle>
    <p:bodyStyle>
      <a:lvl1pPr marL="269875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itchFamily="2" charset="2"/>
        <a:buChar char="w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Arial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Wingdings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Arial" charset="0"/>
        <a:buChar char="­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9875" algn="l" defTabSz="685800" rtl="0" eaLnBrk="0" fontAlgn="base" hangingPunct="0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itchFamily="2" charset="2"/>
        <a:buChar char="w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a.linkedin.com/in/denysgobov" TargetMode="External"/><Relationship Id="rId2" Type="http://schemas.openxmlformats.org/officeDocument/2006/relationships/hyperlink" Target="mailto:gda1980@ukr.net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4"/>
          <p:cNvSpPr>
            <a:spLocks noGrp="1"/>
          </p:cNvSpPr>
          <p:nvPr>
            <p:ph type="title"/>
          </p:nvPr>
        </p:nvSpPr>
        <p:spPr>
          <a:xfrm>
            <a:off x="33338" y="1905000"/>
            <a:ext cx="4848225" cy="1524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1B2E5B"/>
                </a:solidFill>
                <a:ea typeface="Open Sans"/>
                <a:cs typeface="Open Sans"/>
              </a:rPr>
              <a:t>Собеседование на позицию бизнес-аналитика: </a:t>
            </a:r>
            <a:br>
              <a:rPr lang="ru-RU" sz="2400" smtClean="0">
                <a:solidFill>
                  <a:srgbClr val="1B2E5B"/>
                </a:solidFill>
                <a:ea typeface="Open Sans"/>
                <a:cs typeface="Open Sans"/>
              </a:rPr>
            </a:br>
            <a:r>
              <a:rPr lang="ru-RU" sz="2400" smtClean="0">
                <a:solidFill>
                  <a:srgbClr val="1B2E5B"/>
                </a:solidFill>
                <a:ea typeface="Open Sans"/>
                <a:cs typeface="Open Sans"/>
              </a:rPr>
              <a:t>предупрежден – значит вооружен</a:t>
            </a:r>
            <a:endParaRPr lang="en-US" sz="2400" smtClean="0">
              <a:solidFill>
                <a:srgbClr val="1B2E5B"/>
              </a:solidFill>
              <a:ea typeface="Open Sans"/>
              <a:cs typeface="Open Sans"/>
            </a:endParaRPr>
          </a:p>
        </p:txBody>
      </p:sp>
      <p:sp>
        <p:nvSpPr>
          <p:cNvPr id="440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8" y="3816350"/>
            <a:ext cx="4464050" cy="8334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dirty="0" smtClean="0"/>
              <a:t>Денис Гобов, к.т.н.</a:t>
            </a:r>
            <a:r>
              <a:rPr lang="en-US" sz="2000" dirty="0" smtClean="0"/>
              <a:t>, CBAP, CPRE,</a:t>
            </a:r>
            <a:br>
              <a:rPr lang="en-US" sz="2000" dirty="0" smtClean="0"/>
            </a:br>
            <a:r>
              <a:rPr lang="ru-RU" sz="2000" dirty="0" smtClean="0"/>
              <a:t>Ведущий аналитик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609600"/>
            <a:ext cx="26606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243E79"/>
                </a:solidFill>
                <a:ea typeface="Open Sans"/>
                <a:cs typeface="Open Sans"/>
              </a:rPr>
              <a:t>Готовимся к техническому собеседованию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 волнует ожидание...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275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279525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Перечитать свое резюме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Перечитать описание вакансии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Посмотреть на сайт организации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Уточнить </a:t>
            </a: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формат/длительность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интервью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Попытаться </a:t>
            </a: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узнать темы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, по которым будет проводится собеседование.</a:t>
            </a:r>
            <a:endParaRPr lang="ru-RU" sz="26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685800" lvl="2" indent="-342900" algn="just" eaLnBrk="1" hangingPunct="1">
              <a:spcBef>
                <a:spcPct val="50000"/>
              </a:spcBef>
              <a:buFont typeface="Courier New" pitchFamily="49" charset="0"/>
              <a:buChar char="o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43E79"/>
                </a:solidFill>
                <a:ea typeface="Open Sans"/>
                <a:cs typeface="Open Sans"/>
              </a:rPr>
              <a:t>Best Practice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Помогите кандидату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29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279525"/>
            <a:ext cx="8593137" cy="3244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«Пожалуйста, сообщите кандидату, что на собеседовании будут подниматься вопросы из области инвестиционного банкинга:</a:t>
            </a:r>
          </a:p>
          <a:p>
            <a:pPr marL="0" indent="0"/>
            <a:r>
              <a:rPr lang="uk-UA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Ценные бумаги, их виды, назначение...</a:t>
            </a:r>
          </a:p>
          <a:p>
            <a:pPr marL="0" indent="0">
              <a:buFont typeface="Wingdings" pitchFamily="2" charset="2"/>
              <a:buNone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А также вопросы по бизнес-анализу:</a:t>
            </a:r>
          </a:p>
          <a:p>
            <a:pPr marL="0" indent="0"/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Подходы к спецификации требований (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User story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, 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Acceptance criteria in BDD format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)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…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Интервью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Структура</a:t>
            </a:r>
            <a:endParaRPr lang="en-US" dirty="0"/>
          </a:p>
        </p:txBody>
      </p:sp>
      <p:sp>
        <p:nvSpPr>
          <p:cNvPr id="56323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31603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«Ледокол»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Структура интервью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Кто мы, как мы работаем, кого ищем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«Расскажите о себе»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Вопросы/Кейсы/Практика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Ваши вопросы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685800" lvl="2" indent="-342900" algn="just" eaLnBrk="1" hangingPunct="1">
              <a:lnSpc>
                <a:spcPct val="110000"/>
              </a:lnSpc>
              <a:spcBef>
                <a:spcPct val="50000"/>
              </a:spcBef>
              <a:buFont typeface="Courier New" pitchFamily="49" charset="0"/>
              <a:buChar char="o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Кто мы, как мы работаем, кого ищем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В вопросе – половина ответа</a:t>
            </a:r>
            <a:endParaRPr lang="en-US" dirty="0"/>
          </a:p>
        </p:txBody>
      </p:sp>
      <p:sp>
        <p:nvSpPr>
          <p:cNvPr id="5734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344613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Методология</a:t>
            </a:r>
            <a:endParaRPr lang="en-US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Распределенная/локальная команда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Кто наш заказчик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Как собираем/специфицируем требования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Какие требования к кандидату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685800" lvl="2" indent="-342900" algn="just" eaLnBrk="1" hangingPunct="1">
              <a:spcBef>
                <a:spcPct val="50000"/>
              </a:spcBef>
              <a:buFont typeface="Courier New" pitchFamily="49" charset="0"/>
              <a:buChar char="o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Расскажите о себе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Домашняя заготовка</a:t>
            </a:r>
            <a:endParaRPr lang="en-US" dirty="0"/>
          </a:p>
        </p:txBody>
      </p:sp>
      <p:sp>
        <p:nvSpPr>
          <p:cNvPr id="58371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Ваше представление об обязанностях</a:t>
            </a:r>
          </a:p>
          <a:p>
            <a:pPr marL="342900" lvl="1" indent="-342900" algn="just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Пару слов о </a:t>
            </a: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проектах</a:t>
            </a:r>
          </a:p>
          <a:p>
            <a:pPr marL="685800" lvl="2" indent="-3429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Ваши обязанности</a:t>
            </a:r>
            <a:endParaRPr lang="en-US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685800" lvl="2" indent="-3429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Как собирали/выявляли требования</a:t>
            </a:r>
          </a:p>
          <a:p>
            <a:pPr marL="685800" lvl="2" indent="-3429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Какие документы создавали</a:t>
            </a:r>
          </a:p>
          <a:p>
            <a:pPr marL="685800" lvl="2" indent="-342900" algn="just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Какие нотации моделирования использовали</a:t>
            </a:r>
          </a:p>
          <a:p>
            <a:pPr marL="342900" lvl="1" indent="-342900" algn="just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Самый большой </a:t>
            </a: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успех/провал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и его причины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Вопросы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Зацепка нужна…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59395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Типизация вопросов</a:t>
            </a:r>
            <a:endParaRPr lang="en-US" sz="2200" b="1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685800" lvl="2" indent="-342900" algn="just"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Знания в области инженерии требований</a:t>
            </a:r>
          </a:p>
          <a:p>
            <a:pPr marL="685800" lvl="2" indent="-342900" algn="just"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Знания в доменной области</a:t>
            </a:r>
          </a:p>
          <a:p>
            <a:pPr marL="685800" lvl="2" indent="-342900" algn="just"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Технические навыки (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SQL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)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b="1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Вопросы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А вот еще был у нас такой случай…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041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Типы требований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Подходы к специфированию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Приоритезация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Декомпозиция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Выявление требований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60420" name="AutoShape 6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0421" name="AutoShape 8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0422" name="AutoShape 10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0423" name="AutoShape 12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60424" name="Picture 14" descr="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1362075"/>
            <a:ext cx="34734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Резюме в помощь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Уж он меня топил-топил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43" name="AutoShape 6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4" name="AutoShape 8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5" name="AutoShape 10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6" name="AutoShape 12" descr="Картинки по запросу кроссворд"/>
          <p:cNvSpPr>
            <a:spLocks noChangeAspect="1" noChangeArrowheads="1"/>
          </p:cNvSpPr>
          <p:nvPr/>
        </p:nvSpPr>
        <p:spPr bwMode="auto">
          <a:xfrm>
            <a:off x="1412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447" name="Rectangle 1"/>
          <p:cNvSpPr>
            <a:spLocks noChangeArrowheads="1"/>
          </p:cNvSpPr>
          <p:nvPr/>
        </p:nvSpPr>
        <p:spPr bwMode="auto">
          <a:xfrm>
            <a:off x="287338" y="1341438"/>
            <a:ext cx="8516937" cy="1106487"/>
          </a:xfrm>
          <a:prstGeom prst="rect">
            <a:avLst/>
          </a:prstGeom>
          <a:noFill/>
          <a:ln w="9525">
            <a:solidFill>
              <a:srgbClr val="877B6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Резюме</a:t>
            </a: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:</a:t>
            </a:r>
            <a:b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</a:b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Business and system analysis; Specifying and modeling requirements (SRS, Use Case, User story)</a:t>
            </a:r>
            <a:endParaRPr lang="ru-RU" sz="220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7338" y="2619375"/>
            <a:ext cx="6280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indent="-342900" algn="just">
              <a:lnSpc>
                <a:spcPct val="130000"/>
              </a:lnSpc>
              <a:buClr>
                <a:srgbClr val="EB571C"/>
              </a:buClr>
              <a:buFont typeface="Arial" charset="0"/>
              <a:buChar char="•"/>
            </a:pP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Структура 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SRS</a:t>
            </a:r>
          </a:p>
          <a:p>
            <a:pPr lvl="1" indent="-342900" algn="just">
              <a:lnSpc>
                <a:spcPct val="130000"/>
              </a:lnSpc>
              <a:buClr>
                <a:srgbClr val="EB571C"/>
              </a:buClr>
              <a:buFont typeface="Arial" charset="0"/>
              <a:buChar char="•"/>
            </a:pP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Что такое 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 Case</a:t>
            </a:r>
            <a:endParaRPr lang="ru-RU" sz="220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lvl="1" indent="-342900" algn="just">
              <a:lnSpc>
                <a:spcPct val="130000"/>
              </a:lnSpc>
              <a:buClr>
                <a:srgbClr val="EB571C"/>
              </a:buClr>
              <a:buFont typeface="Arial" charset="0"/>
              <a:buChar char="•"/>
            </a:pP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Что такое 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User Story</a:t>
            </a:r>
          </a:p>
          <a:p>
            <a:pPr lvl="1" indent="-342900" algn="just">
              <a:lnSpc>
                <a:spcPct val="130000"/>
              </a:lnSpc>
              <a:buClr>
                <a:srgbClr val="EB571C"/>
              </a:buClr>
              <a:buFont typeface="Arial" charset="0"/>
              <a:buChar char="•"/>
            </a:pP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 чем разница между 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 Case</a:t>
            </a: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и 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User Story</a:t>
            </a:r>
            <a:endParaRPr lang="ru-RU" sz="220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lvl="1" indent="-342900" algn="just">
              <a:lnSpc>
                <a:spcPct val="130000"/>
              </a:lnSpc>
              <a:buClr>
                <a:srgbClr val="EB571C"/>
              </a:buClr>
              <a:buFont typeface="Arial" charset="0"/>
              <a:buChar char="•"/>
            </a:pPr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Привязка к методологии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Кейсы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А вот еще был у нас такой случай…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2467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2588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Вопрос в форме кейса или Реальный случай из практики: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Подумать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Уточнить постановку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Озвучить несколько вариантов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Получить обратную связь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62468" name="AutoShape 6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62469" name="Picture 8" descr="agnes-gru_77556018_orig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2095500"/>
            <a:ext cx="39322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Кейсы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Пример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3491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2588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Холодильник, который сам заказывает продукты: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Выявить бизнес/функциональные требования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Расписать функциональную структуру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Определить высокоуровневую архитектуру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None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63492" name="AutoShape 6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3493" name="AutoShape 2" descr="Картинки по запросу холоди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4" name="AutoShape 4" descr="Картинки по запросу холодильник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495" name="Picture 6" descr="http://homester.com.ua/wp-content/uploads/2013/08/Refrigerator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2717800"/>
            <a:ext cx="18065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Разрешите представиться</a:t>
            </a:r>
            <a:endParaRPr lang="ru-RU" dirty="0"/>
          </a:p>
        </p:txBody>
      </p:sp>
      <p:sp>
        <p:nvSpPr>
          <p:cNvPr id="45058" name="Content Placeholder 3"/>
          <p:cNvSpPr>
            <a:spLocks noGrp="1"/>
          </p:cNvSpPr>
          <p:nvPr>
            <p:ph sz="quarter" idx="12"/>
          </p:nvPr>
        </p:nvSpPr>
        <p:spPr>
          <a:xfrm>
            <a:off x="2733675" y="887413"/>
            <a:ext cx="6270625" cy="3373437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800" b="1">
                <a:solidFill>
                  <a:srgbClr val="425176"/>
                </a:solidFill>
              </a:rPr>
              <a:t>Денис Гобов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14</a:t>
            </a: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 лет опыта в системном и бизнес-анализе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Ведущий бизнес-аналитк и консультант компании 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Luxoft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Тренер Киевского отделения 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IIBA </a:t>
            </a: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и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 Luxoft training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CBAP</a:t>
            </a:r>
            <a:r>
              <a:rPr lang="ru-RU" sz="1700" baseline="30000">
                <a:latin typeface="Arial" charset="0"/>
                <a:cs typeface="Arial" charset="0"/>
              </a:rPr>
              <a:t>® 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 &amp; IREB</a:t>
            </a:r>
            <a:r>
              <a:rPr lang="ru-RU" sz="1700" baseline="30000">
                <a:latin typeface="Arial" charset="0"/>
                <a:cs typeface="Arial" charset="0"/>
              </a:rPr>
              <a:t>®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 CPRE-FL</a:t>
            </a:r>
            <a:r>
              <a:rPr lang="ru-RU" sz="1700" baseline="30000">
                <a:latin typeface="Arial" charset="0"/>
                <a:cs typeface="Arial" charset="0"/>
              </a:rPr>
              <a:t> ®</a:t>
            </a:r>
            <a:endParaRPr lang="en-US" sz="1700">
              <a:solidFill>
                <a:srgbClr val="425176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К.т.н.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700">
                <a:solidFill>
                  <a:srgbClr val="425176"/>
                </a:solidFill>
                <a:latin typeface="Calibri" pitchFamily="34" charset="0"/>
              </a:rPr>
              <a:t>Лучший бизнес-аналитик, </a:t>
            </a:r>
            <a:r>
              <a:rPr lang="en-US" sz="1700">
                <a:solidFill>
                  <a:srgbClr val="425176"/>
                </a:solidFill>
                <a:latin typeface="Calibri" pitchFamily="34" charset="0"/>
              </a:rPr>
              <a:t>Ukrainian IT Awards-2013</a:t>
            </a:r>
            <a:endParaRPr lang="ru-RU" sz="1800"/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027113"/>
            <a:ext cx="2336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Практика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Надо, Федя! Надо!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4515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Типичные задания: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Сформулировать требования (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Use case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,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User Story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…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)</a:t>
            </a: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UML 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диаграммы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Диаграмма бизнес-процессса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Эссе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План встречи/семинара/письма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…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64516" name="AutoShape 5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4517" name="AutoShape 8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4518" name="AutoShape 10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4519" name="AutoShape 12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4520" name="AutoShape 14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64521" name="Picture 16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175" y="2419350"/>
            <a:ext cx="3416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Ваши вопросы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Держите себя в руках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5539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Просите развернутый 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feedback</a:t>
            </a: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Если чувствуете, что не прошли – попросите рекомендации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Размер команды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График работы</a:t>
            </a:r>
          </a:p>
          <a:p>
            <a:pPr marL="342900" lvl="1" indent="-342900" algn="just" eaLnBrk="1" hangingPunct="1">
              <a:lnSpc>
                <a:spcPct val="7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...</a:t>
            </a:r>
          </a:p>
        </p:txBody>
      </p:sp>
      <p:sp>
        <p:nvSpPr>
          <p:cNvPr id="65540" name="AutoShape 5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541" name="AutoShape 8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542" name="AutoShape 10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543" name="AutoShape 12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544" name="AutoShape 14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545" name="AutoShape 12" descr="Картинки по запросу крышка люка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ytuł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А если тест?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Антипаттерн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6563" name="AutoShape 5" descr="Картинки по запросу не молчи на меня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4" name="AutoShape 8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5" name="AutoShape 10" descr="Картинки по запросу а может не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6" name="AutoShape 12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7" name="AutoShape 14" descr="Картинки по запросу надо федя над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8" name="AutoShape 12" descr="Картинки по запросу крышка люка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6569" name="Rectangle 1"/>
          <p:cNvSpPr>
            <a:spLocks noChangeArrowheads="1"/>
          </p:cNvSpPr>
          <p:nvPr/>
        </p:nvSpPr>
        <p:spPr bwMode="auto">
          <a:xfrm>
            <a:off x="287338" y="1212850"/>
            <a:ext cx="83994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2</a:t>
            </a:r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. Which of the following elicitation techniques is a view-point based method ?</a:t>
            </a:r>
          </a:p>
          <a:p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a) FODA</a:t>
            </a:r>
          </a:p>
          <a:p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b) QFD</a:t>
            </a:r>
          </a:p>
          <a:p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c) CORE</a:t>
            </a:r>
          </a:p>
          <a:p>
            <a:r>
              <a:rPr lang="en-US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d) IBIS</a:t>
            </a:r>
          </a:p>
        </p:txBody>
      </p:sp>
      <p:sp>
        <p:nvSpPr>
          <p:cNvPr id="66570" name="Rectangle 4"/>
          <p:cNvSpPr>
            <a:spLocks noChangeArrowheads="1"/>
          </p:cNvSpPr>
          <p:nvPr/>
        </p:nvSpPr>
        <p:spPr bwMode="auto">
          <a:xfrm>
            <a:off x="287338" y="3336925"/>
            <a:ext cx="85137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Answer:c</a:t>
            </a:r>
          </a:p>
          <a:p>
            <a:r>
              <a:rPr lang="en-US" sz="17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Explanation: Controlled Requirements Expression(CORE) says that any system can be viewed from a number of view points and that a complete picture of system requirements can only emerge by putting together the various viewpoints.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58750" y="963613"/>
            <a:ext cx="4592638" cy="657225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ru-RU" dirty="0" smtClean="0"/>
              <a:t>Вопросы?</a:t>
            </a:r>
            <a:endParaRPr lang="en-US" dirty="0"/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338" y="2557463"/>
            <a:ext cx="4464050" cy="1895475"/>
          </a:xfrm>
        </p:spPr>
        <p:txBody>
          <a:bodyPr/>
          <a:lstStyle/>
          <a:p>
            <a:pPr eaLnBrk="1" hangingPunct="1"/>
            <a:r>
              <a:rPr lang="en-US" sz="2200" smtClean="0"/>
              <a:t>Contacts</a:t>
            </a:r>
            <a:r>
              <a:rPr lang="ru-RU" sz="2200" smtClean="0"/>
              <a:t>:</a:t>
            </a:r>
          </a:p>
          <a:p>
            <a:pPr eaLnBrk="1" hangingPunct="1"/>
            <a:r>
              <a:rPr lang="en-US" sz="1800" smtClean="0"/>
              <a:t>E-mail: </a:t>
            </a:r>
            <a:r>
              <a:rPr lang="en-US" sz="1800" smtClean="0">
                <a:hlinkClick r:id="rId2"/>
              </a:rPr>
              <a:t>dgobov@gmail.com</a:t>
            </a:r>
            <a:endParaRPr lang="en-US" sz="1800" smtClean="0"/>
          </a:p>
          <a:p>
            <a:pPr eaLnBrk="1" hangingPunct="1"/>
            <a:r>
              <a:rPr lang="en-US" sz="1800" smtClean="0">
                <a:hlinkClick r:id="rId3"/>
              </a:rPr>
              <a:t>https://ua.linkedin.com/in/denysgobov</a:t>
            </a:r>
            <a:endParaRPr lang="ru-RU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ru-RU" sz="2200" smtClean="0"/>
          </a:p>
          <a:p>
            <a:pPr eaLnBrk="1" hangingPunct="1"/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Собеседование</a:t>
            </a:r>
            <a:endParaRPr lang="ru-RU" dirty="0"/>
          </a:p>
        </p:txBody>
      </p:sp>
      <p:sp>
        <p:nvSpPr>
          <p:cNvPr id="46082" name="Content Placeholder 3"/>
          <p:cNvSpPr>
            <a:spLocks noGrp="1"/>
          </p:cNvSpPr>
          <p:nvPr>
            <p:ph sz="quarter" idx="12"/>
          </p:nvPr>
        </p:nvSpPr>
        <p:spPr>
          <a:xfrm>
            <a:off x="382588" y="803275"/>
            <a:ext cx="8629650" cy="1604963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700" b="1">
                <a:solidFill>
                  <a:srgbClr val="1B2E5B"/>
                </a:solidFill>
                <a:latin typeface="Calibri" pitchFamily="34" charset="0"/>
              </a:rPr>
              <a:t>Собеседование</a:t>
            </a:r>
            <a:r>
              <a:rPr lang="ru-RU" sz="1700">
                <a:solidFill>
                  <a:srgbClr val="1B2E5B"/>
                </a:solidFill>
                <a:latin typeface="Calibri" pitchFamily="34" charset="0"/>
              </a:rPr>
              <a:t> — встреча с потенциальным работодателем или его представителем при приеме на работу. 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700" b="1">
                <a:solidFill>
                  <a:srgbClr val="1B2E5B"/>
                </a:solidFill>
                <a:latin typeface="Calibri" pitchFamily="34" charset="0"/>
              </a:rPr>
              <a:t>Цель собеседования</a:t>
            </a:r>
            <a:r>
              <a:rPr lang="ru-RU" sz="1700">
                <a:solidFill>
                  <a:srgbClr val="1B2E5B"/>
                </a:solidFill>
                <a:latin typeface="Calibri" pitchFamily="34" charset="0"/>
              </a:rPr>
              <a:t> — познакомиться воочию, понять, насколько работодатель и соискатель подходят друг другу, а также обсудить детали сотрудничества.</a:t>
            </a:r>
            <a:endParaRPr lang="en-US" sz="1700">
              <a:solidFill>
                <a:srgbClr val="1B2E5B"/>
              </a:solidFill>
              <a:latin typeface="Calibri" pitchFamily="34" charset="0"/>
            </a:endParaRPr>
          </a:p>
        </p:txBody>
      </p:sp>
      <p:sp>
        <p:nvSpPr>
          <p:cNvPr id="46083" name="AutoShape 2" descr="Картинки по запросу why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382495" y="2569883"/>
            <a:ext cx="8630024" cy="1604953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700" b="1" dirty="0">
                <a:solidFill>
                  <a:srgbClr val="1B2E5B"/>
                </a:solidFill>
                <a:latin typeface="Calibri" pitchFamily="34" charset="0"/>
              </a:rPr>
              <a:t>Техническое собеседование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 — встреча с </a:t>
            </a:r>
            <a:r>
              <a:rPr lang="ru-RU" sz="1700" strike="sngStrike" dirty="0">
                <a:solidFill>
                  <a:srgbClr val="1B2E5B"/>
                </a:solidFill>
                <a:latin typeface="Calibri" pitchFamily="34" charset="0"/>
              </a:rPr>
              <a:t>потенциальным работодателем или его 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представителем при приеме на работу. </a:t>
            </a:r>
          </a:p>
          <a:p>
            <a:pPr marL="0" indent="0" ea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700" b="1" dirty="0">
                <a:solidFill>
                  <a:srgbClr val="1B2E5B"/>
                </a:solidFill>
                <a:latin typeface="Calibri" pitchFamily="34" charset="0"/>
              </a:rPr>
              <a:t>Цель технического собеседования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 — познакомиться </a:t>
            </a:r>
            <a:r>
              <a:rPr lang="ru-RU" sz="1700" strike="sngStrike" dirty="0">
                <a:solidFill>
                  <a:srgbClr val="1B2E5B"/>
                </a:solidFill>
                <a:latin typeface="Calibri" pitchFamily="34" charset="0"/>
              </a:rPr>
              <a:t>воочию,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 понять, насколько </a:t>
            </a:r>
            <a:r>
              <a:rPr lang="ru-RU" sz="1700" strike="sngStrike" dirty="0">
                <a:solidFill>
                  <a:srgbClr val="1B2E5B"/>
                </a:solidFill>
                <a:latin typeface="Calibri" pitchFamily="34" charset="0"/>
              </a:rPr>
              <a:t>работодатель и 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соискатель подходят </a:t>
            </a:r>
            <a:r>
              <a:rPr lang="ru-RU" sz="1700" strike="sngStrike" dirty="0">
                <a:solidFill>
                  <a:srgbClr val="1B2E5B"/>
                </a:solidFill>
                <a:latin typeface="Calibri" pitchFamily="34" charset="0"/>
              </a:rPr>
              <a:t>друг другу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, а также </a:t>
            </a:r>
            <a:r>
              <a:rPr lang="ru-RU" sz="1700" strike="sngStrike" dirty="0">
                <a:solidFill>
                  <a:srgbClr val="1B2E5B"/>
                </a:solidFill>
                <a:latin typeface="Calibri" pitchFamily="34" charset="0"/>
              </a:rPr>
              <a:t>обсудить</a:t>
            </a:r>
            <a:r>
              <a:rPr lang="ru-RU" sz="1700" dirty="0">
                <a:solidFill>
                  <a:srgbClr val="1B2E5B"/>
                </a:solidFill>
                <a:latin typeface="Calibri" pitchFamily="34" charset="0"/>
              </a:rPr>
              <a:t> детали сотрудничества.</a:t>
            </a:r>
            <a:endParaRPr lang="en-US" sz="1700" dirty="0">
              <a:solidFill>
                <a:srgbClr val="1B2E5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sz="2400" dirty="0" smtClean="0"/>
              <a:t>О чем будем говорить</a:t>
            </a:r>
            <a:r>
              <a:rPr lang="en-US" sz="2400" dirty="0" smtClean="0"/>
              <a:t>? </a:t>
            </a:r>
            <a:endParaRPr lang="en-US" dirty="0"/>
          </a:p>
        </p:txBody>
      </p:sp>
      <p:sp>
        <p:nvSpPr>
          <p:cNvPr id="4710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Заинтересованные лица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Резюме: «Встречают по одежке»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Готовимся к собеседованию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Что? Где? Когда?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Обратная связь</a:t>
            </a:r>
            <a:endParaRPr lang="en-US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Содержание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sz="2400" dirty="0" smtClean="0">
                <a:solidFill>
                  <a:schemeClr val="accent3"/>
                </a:solidFill>
              </a:rPr>
              <a:t>Заинтересованные лица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287338" y="752475"/>
            <a:ext cx="8593137" cy="3683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Воронка продаж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155" name="AutoShape 2" descr="data:image/jpeg;base64,/9j/4AAQSkZJRgABAQAAAQABAAD/2wCEAAkGBxMQEBUSEhAWDxAVDw8PDxAVEBAVDw8PFRUXFxUVFRUYHyggGBonGxYVITQhJSkrLi4uFyAzODMsNykuLi0BCgoKDg0OGhAQGi0lHSUtLS0rLS0tLS0tLS0tLS0tLS0tLS0tLS0rLS0tLS0tLSstLS0tLS0tLSstLSstLS0tLf/AABEIAIAAqgMBEQACEQEDEQH/xAAbAAACAgMBAAAAAAAAAAAAAAAAAwECBAUHBv/EAEMQAAICAAIECQgIAwkBAAAAAAECAAMEEQUGITESEzJBUVJhcdEiQ4GRkqGxwQcUI1NicoKiM0LhVIOTlLLC4vDxFv/EABoBAQEAAwEBAAAAAAAAAAAAAAABAgMFBAb/xAAuEQACAgEDAwMDAwQDAAAAAAAAAQIDEQQhMQUSQRUyURNCUhQicQaBkaEWYfD/2gAMAwEAAhEDEQA/AO3yAIAQCZQEAIAQAgBACAEAIAQAgBACAEAIAQAgBACAEAIAQAgBACAEAIARkBACAEAIAQAgBACAEAIAQAgBACAEAIBEn9ibEFgN5yjuwVRfgx7NI1LyrkXvsXOa3dWuWbFVN+DHbT+GG/EJ7Wfwmt6ulcyNi0tz4ixTazYUeeHoDH5TB66j8kZrRXv7WKOtmF+8J7kbwmHqVHyZenaj8Sp1vwvXb2Gj1Kj5Hp1/wV/+wwvWb2Gk9So+S+n3/BYa3YXrt/htL6jR8k9O1HwSNbcL94fYaF1Gh+R6ff8AA1dZ8KfPAd4YfKbFrtP+SMXob/xY1NP4Y7r09rL4zNaql8SNb0tq5izJr0lS3JtQ9zrM1dW/Jg6ZrwZKkHdtmacfBg01yTnMiEwAgBACARItwef0vrXVQxRQbXGwgEBQegt4Tn6jqMKnjye7T6Cy5Z4R53Fa44h+SFqHYOEfWfCc2zqdr9p0q+mVL3bmsv0ziH5V7+huCPdPLLWXS5kz1x0dMftRg2MW5RLd5J+M87k3yb1CK4RUL2SGSWCYQDKARlGSYDKMlwTlAIygBlADKAGUYC2Ar2e6UmEShK8k8HuJHwljJx4ZHCL5Rm0aXxCcm9x3twvjN8NXfD2s0S0lMuYm0wuuGITlcG0dBXI+seE9VfVLV7lk8tnS6ZcPB6LQ+tdd7BGBqsJyAJzUnoDeInS03UYWvtezObqOnzqWVuj0M6GTwEygrJyicI5prrgDhLON4Jaixj5Y28XYdpVh0HmPonz+t0LjLvXk+h0GrjKHZLlGhqxlbbnHcTkffOY6pRex03JY3MgDo2922Rp+RsRlMShACUBACAGUAMoAQAygBACAEAiMjJcVE7lJ9GyMoZAplvIHpz+EmCZN7qnofj7OMOfFI2eeWx3G4Ds5zOnoNG7JKb2SObr9X9OLguX/AKOiCfRnzvBMpSIAjH4RL62rsXhowKsD0TGcVJYZlCTi+5HDtaNAPgb+LbykbNqXy5advaNmfo6Zw76fpPDPpNLerod3k1KMRuJHpImjsXk3qWTJrxtg843rz+MwdcTLI9NJWdbP9ImH0kZJjl0m/Qvs/wBZi6S5GDSTdVf3eMx+iMjBpH8A9Zk+kXJYY/8AB+4+Ex+kylxjR1P3nwmP02Cwxg6n7z4SdjBYYodT9x8I7BgsMSOoPaaME7WT9Z/AvqPjLgdrD6yehR+kRgdjA4lutl3ZD4RgYFsxO8k95MqxwXZbsz9BaJbFWhBsUbbGy5C+Jnp0unldPHg8urvjTDufPhHUsJhlqRUQcFVAAE+nrrVccI+XslKyXdIcJkjFkygrnIAzgGv05omvF0tVYoOYPAbLM1vkcnHaJrugprc2VWSreYs4FpjCX4K16r6ixQ7Xr2grzNwDtAPpnJnTHuwnv/2dKvqiziUcGFTpaltgsAPQ2w++YS01kfGT3R1tMuGbCqwNuIbuIM0uElyj0Rtg+GOEwwzblF1mORkYpmLLkuJiUYshRgmLKXWTDBeT+xCwkw3wNytlqrymC/mIHxmShJ8IxdkVya7Eaw4ZNhuVm3cFfKYnuE3x0d0vBonraYrnJlaK+sYyxUow7Vqxy468cEcHnYVjaQO3KbYaWHd2uSb+Ec63qyziuP8Ak7NofRqYapa15h5TZZF33Fj2zvUVRrhhHKutlbLukZ03GsM5SYDOQoiQoQCZcg87rjq4MZXwk8nEVg8U3WG8oew9PMZ5NVp1dHZ7oxlHJx/FYYMSttYZgSrB1BYMNhB5wc5xlOyG2WjVlrbBr31fwzea4B6Ucr4zatZavOf5MlY1wyBq6B/DxV9fQMww+Il/XZ90UbVqrVxIkaFxI5OPz/NV/Uw9XR5gbFr7l9xddGY0bsXW3ehHyj9TpvxZsXUr/kv9R0hzXUH0Hwkeo0r5izJdUu8l1wOkfvaPf4SfW0nwy+q2jF0dpE+foHoPhMfr6P8AFj1W75GDQ+PO/G1L3Ix/2zF6rRr7WYvqdz8krq3izytKZfkoPxzEn63Sr21f7Nb6he/uGDU8N/Fx2Jt7AVQH3tMH1PHtrRplq7ZcsyKNTsEpzNJtPTZYzZ+gZTXLqt72Wxpc2+TcYPA115CmlKySAOAgDEnYADvnld91r7W85MTour2iPq6cJttzbXPVHMon0mg0Spgu73G6McG3nRZmRAJzgBnACAEAIAQiHhfpI1e4VTYumvhWoOFcinI2VgbWA52Ay7xPJdoo28clVfc8HLKNK1McuGFbqt5J985l2jtr/g1zplF4kjYo2e3/AMnklBrwa8S8jkM1PHkmBqmYv+BsOUzBk2HLMWmNhqzBgYswf8AZnGGP5AnZnuHSd3rl7JPgu3JrMXp/D1ng8aHfqJ5beoT2UdNvu4ibK6Zz8ZPe6i6NLVjE3VcU7baa2ObpWRsZuYMduzmHPO7pelwof795Gx1KDPXTo53wUmAEAiATAIgBAIzgEZwQnOTjguWcX+lDU0YdjiakBwzn7Wvg7KLCd4HUbsyyPfPZVNSWGdTS3RsXZNHPFwwU+Qz1fksYD1bplLSVT8G+ejqZkpbevJxTdzore+eWXS6ZPBol0uL4HppHFjzlT96ETTLolT4ZqfSpfKHLpjGD+Wk+lh85pl0GD8mD6XZ4GrpvGfd0e03jMf8Aj8Plj0q34LDTWN5loX0sZV/T8Pkq6VYB0njT52hO6tmm+P8AT1Rtj0ax+UUa7FNysc2XRXSq+8meivoVC5Rvh0ZL3Mx3wCuc7GsvOfnbWYezsE6FXT6K+Ej119Lpj4Pd/Rxqkt7C90C4ZGPAQKALrAefpUHf0kdkw1Fir/bBYNGt1Uao/TrWGdeE5vnJwstvcmMgmAEAIAQCucAjOARnAK8KABaBgViK1sRkdQ6MrK6kZhlI2giFLBU2nscK171UbR92dYZ8K44Vb8o19KNlt2dPOO6bo6yEX2y5OtTrI4xLk8xVYDuIPpnthOOMpnuhbGXkepmxNeDapLwXBmaZmmxgMzyZ5fyXWZbGayy4l7kZJeMlLblUeUwXvIExlbXFbs1zsjDlnpNS9W2x9oLKyYZfKscgqbOhUz27eno93On1GDl217v5OfqeoxjH9jydpwtC1oqIoVFUKqjcABlkJ45OUnuzgTbm+9jQZDEtADOATAJgBAFGAVLSAqWgpQvAKNZBRbXSBbGFpPDpiK2rcbDuI5StzMvaJhZBTj2ljsck01oJK7TXdUrMNocDgllO5gROJOdtE8JnoWHwa46u1Hk2W19zhh6mHzm2PVdRE2KyfiQDVhv5cYw/NQp94abl16xco2K+1fcXXVa3+2j/AC3/ACl/5BJeP/f4L+ou/IdXqkx5WOb9OHQfF5hL+obH7UR33fkZdOqFP89193YbFRfUoz988lnXdU9tjBysmsNm50Pq9SLAtNCBz/ORwmUc7FmznljffqpqPczB4ijpWApWlAi95POzc5M+koojTDtR5pPLMpXm4xwXDSkLgygmAWBghIMAmAIJkBUmCoU5goh2MhRLvAFNZIUU1sN7DBp9YMAMTUQMhaoJpY7g/QctuRyH/RNV1MbVhlTcTmC6aWtylytRYrFXVhmFI/EJz7uk3xXdHdFWphwzZ4bStLcm5D+tfnOdPTWx5ibY2QfBnJjK/vE9tPGed0WfBn3ILNMUJyr61/vF+ULRXS9sWR2xXkxW1mqZglCvibGYKiopCMxOQ8ttnqnQp6FqZfumsI0y1Mc4T3Oj6CwnE1jhAcaQDaQSQD1QTzCdXT6WGmXat38mPc5cm2V56SDVaANVpTEYrQBgMELAykJlBaAIMgQpjIZC2MAU0hRLwUxrFkBi2gwUw7bCIB4vXfQn1gcdWPt0XIgedQc35hzeqe3Sajslh8HmvqzujnAAO9Qe8DOdhRi/tPA5SWxdcOn3a+yJmtPB/ajB2y+RyKo3KF7lEzVVa37eDBzlxk6bqHoDiR9YtH2zD7NT5qsj/UR6hsnG1uqU32x4OjptP2ruk9z3NTTlt5PbgyUMyA9DBByykGCUg1YIy4lIWlBMASRMSi2EFQtlgpQrIBTJBRbVyAQ9MFEWYTOAYt2jAeaQHkdOfR+trF6/s3O05bmPSQeeeurWTgscnnnp4yNIv0dYjPlbOngjxnqXUpLwav0UT0OgtQVqYPZ9owIK58kEbjlumm3X2TWDbXpoQ3PZ1YLITwno2RkpRAyPWqCDlSANVZSDAspBgEAsBKQsJSEwBZEmClSsAqa5ClGrgFSkAqa4KRxUgI4mATxMAkUwA4mFgZZPEyjJIpgZJ4qCFhXALCuAWCQTJYLKhksBLghbKASBAJy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AutoShape 4" descr="data:image/jpeg;base64,/9j/4AAQSkZJRgABAQAAAQABAAD/2wCEAAkGBxMQEBUSEhAWDxAVDw8PDxAVEBAVDw8PFRUXFxUVFRUYHyggGBonGxYVITQhJSkrLi4uFyAzODMsNykuLi0BCgoKDg0OGhAQGi0lHSUtLS0rLS0tLS0tLS0tLS0tLS0tLS0tLS0rLS0tLS0tLSstLS0tLS0tLSstLSstLS0tLf/AABEIAIAAqgMBEQACEQEDEQH/xAAbAAACAgMBAAAAAAAAAAAAAAAAAwECBAUHBv/EAEMQAAICAAIECQgIAwkBAAAAAAECAAMEEQUGITESEzJBUVJhcdEiQ4GRkqGxwQcUI1NicoKiM0LhVIOTlLLC4vDxFv/EABoBAQEAAwEBAAAAAAAAAAAAAAABAgMFBAb/xAAuEQACAgEDAwMDAwQDAAAAAAAAAQIDEQQhMQUSQRUyURNCUhQicQaBkaEWYfD/2gAMAwEAAhEDEQA/AO3yAIAQCZQEAIAQAgBACAEAIAQAgBACAEAIAQAgBACAEAIAQAgBACAEAIARkBACAEAIAQAgBACAEAIAQAgBACAEAIBEn9ibEFgN5yjuwVRfgx7NI1LyrkXvsXOa3dWuWbFVN+DHbT+GG/EJ7Wfwmt6ulcyNi0tz4ixTazYUeeHoDH5TB66j8kZrRXv7WKOtmF+8J7kbwmHqVHyZenaj8Sp1vwvXb2Gj1Kj5Hp1/wV/+wwvWb2Gk9So+S+n3/BYa3YXrt/htL6jR8k9O1HwSNbcL94fYaF1Gh+R6ff8AA1dZ8KfPAd4YfKbFrtP+SMXob/xY1NP4Y7r09rL4zNaql8SNb0tq5izJr0lS3JtQ9zrM1dW/Jg6ZrwZKkHdtmacfBg01yTnMiEwAgBACARItwef0vrXVQxRQbXGwgEBQegt4Tn6jqMKnjye7T6Cy5Z4R53Fa44h+SFqHYOEfWfCc2zqdr9p0q+mVL3bmsv0ziH5V7+huCPdPLLWXS5kz1x0dMftRg2MW5RLd5J+M87k3yb1CK4RUL2SGSWCYQDKARlGSYDKMlwTlAIygBlADKAGUYC2Ar2e6UmEShK8k8HuJHwljJx4ZHCL5Rm0aXxCcm9x3twvjN8NXfD2s0S0lMuYm0wuuGITlcG0dBXI+seE9VfVLV7lk8tnS6ZcPB6LQ+tdd7BGBqsJyAJzUnoDeInS03UYWvtezObqOnzqWVuj0M6GTwEygrJyicI5prrgDhLON4Jaixj5Y28XYdpVh0HmPonz+t0LjLvXk+h0GrjKHZLlGhqxlbbnHcTkffOY6pRex03JY3MgDo2922Rp+RsRlMShACUBACAGUAMoAQAygBACAEAiMjJcVE7lJ9GyMoZAplvIHpz+EmCZN7qnofj7OMOfFI2eeWx3G4Ds5zOnoNG7JKb2SObr9X9OLguX/AKOiCfRnzvBMpSIAjH4RL62rsXhowKsD0TGcVJYZlCTi+5HDtaNAPgb+LbykbNqXy5advaNmfo6Zw76fpPDPpNLerod3k1KMRuJHpImjsXk3qWTJrxtg843rz+MwdcTLI9NJWdbP9ImH0kZJjl0m/Qvs/wBZi6S5GDSTdVf3eMx+iMjBpH8A9Zk+kXJYY/8AB+4+Ex+kylxjR1P3nwmP02Cwxg6n7z4SdjBYYodT9x8I7BgsMSOoPaaME7WT9Z/AvqPjLgdrD6yehR+kRgdjA4lutl3ZD4RgYFsxO8k95MqxwXZbsz9BaJbFWhBsUbbGy5C+Jnp0unldPHg8urvjTDufPhHUsJhlqRUQcFVAAE+nrrVccI+XslKyXdIcJkjFkygrnIAzgGv05omvF0tVYoOYPAbLM1vkcnHaJrugprc2VWSreYs4FpjCX4K16r6ixQ7Xr2grzNwDtAPpnJnTHuwnv/2dKvqiziUcGFTpaltgsAPQ2w++YS01kfGT3R1tMuGbCqwNuIbuIM0uElyj0Rtg+GOEwwzblF1mORkYpmLLkuJiUYshRgmLKXWTDBeT+xCwkw3wNytlqrymC/mIHxmShJ8IxdkVya7Eaw4ZNhuVm3cFfKYnuE3x0d0vBonraYrnJlaK+sYyxUow7Vqxy468cEcHnYVjaQO3KbYaWHd2uSb+Ec63qyziuP8Ak7NofRqYapa15h5TZZF33Fj2zvUVRrhhHKutlbLukZ03GsM5SYDOQoiQoQCZcg87rjq4MZXwk8nEVg8U3WG8oew9PMZ5NVp1dHZ7oxlHJx/FYYMSttYZgSrB1BYMNhB5wc5xlOyG2WjVlrbBr31fwzea4B6Ucr4zatZavOf5MlY1wyBq6B/DxV9fQMww+Il/XZ90UbVqrVxIkaFxI5OPz/NV/Uw9XR5gbFr7l9xddGY0bsXW3ehHyj9TpvxZsXUr/kv9R0hzXUH0Hwkeo0r5izJdUu8l1wOkfvaPf4SfW0nwy+q2jF0dpE+foHoPhMfr6P8AFj1W75GDQ+PO/G1L3Ix/2zF6rRr7WYvqdz8krq3izytKZfkoPxzEn63Sr21f7Nb6he/uGDU8N/Fx2Jt7AVQH3tMH1PHtrRplq7ZcsyKNTsEpzNJtPTZYzZ+gZTXLqt72Wxpc2+TcYPA115CmlKySAOAgDEnYADvnld91r7W85MTour2iPq6cJttzbXPVHMon0mg0Spgu73G6McG3nRZmRAJzgBnACAEAIAQiHhfpI1e4VTYumvhWoOFcinI2VgbWA52Ay7xPJdoo28clVfc8HLKNK1McuGFbqt5J985l2jtr/g1zplF4kjYo2e3/AMnklBrwa8S8jkM1PHkmBqmYv+BsOUzBk2HLMWmNhqzBgYswf8AZnGGP5AnZnuHSd3rl7JPgu3JrMXp/D1ng8aHfqJ5beoT2UdNvu4ibK6Zz8ZPe6i6NLVjE3VcU7baa2ObpWRsZuYMduzmHPO7pelwof795Gx1KDPXTo53wUmAEAiATAIgBAIzgEZwQnOTjguWcX+lDU0YdjiakBwzn7Wvg7KLCd4HUbsyyPfPZVNSWGdTS3RsXZNHPFwwU+Qz1fksYD1bplLSVT8G+ejqZkpbevJxTdzore+eWXS6ZPBol0uL4HppHFjzlT96ETTLolT4ZqfSpfKHLpjGD+Wk+lh85pl0GD8mD6XZ4GrpvGfd0e03jMf8Aj8Plj0q34LDTWN5loX0sZV/T8Pkq6VYB0njT52hO6tmm+P8AT1Rtj0ax+UUa7FNysc2XRXSq+8meivoVC5Rvh0ZL3Mx3wCuc7GsvOfnbWYezsE6FXT6K+Ej119Lpj4Pd/Rxqkt7C90C4ZGPAQKALrAefpUHf0kdkw1Fir/bBYNGt1Uao/TrWGdeE5vnJwstvcmMgmAEAIAQCucAjOARnAK8KABaBgViK1sRkdQ6MrK6kZhlI2giFLBU2nscK171UbR92dYZ8K44Vb8o19KNlt2dPOO6bo6yEX2y5OtTrI4xLk8xVYDuIPpnthOOMpnuhbGXkepmxNeDapLwXBmaZmmxgMzyZ5fyXWZbGayy4l7kZJeMlLblUeUwXvIExlbXFbs1zsjDlnpNS9W2x9oLKyYZfKscgqbOhUz27eno93On1GDl217v5OfqeoxjH9jydpwtC1oqIoVFUKqjcABlkJ45OUnuzgTbm+9jQZDEtADOATAJgBAFGAVLSAqWgpQvAKNZBRbXSBbGFpPDpiK2rcbDuI5StzMvaJhZBTj2ljsck01oJK7TXdUrMNocDgllO5gROJOdtE8JnoWHwa46u1Hk2W19zhh6mHzm2PVdRE2KyfiQDVhv5cYw/NQp94abl16xco2K+1fcXXVa3+2j/AC3/ACl/5BJeP/f4L+ou/IdXqkx5WOb9OHQfF5hL+obH7UR33fkZdOqFP89193YbFRfUoz988lnXdU9tjBysmsNm50Pq9SLAtNCBz/ORwmUc7FmznljffqpqPczB4ijpWApWlAi95POzc5M+koojTDtR5pPLMpXm4xwXDSkLgygmAWBghIMAmAIJkBUmCoU5goh2MhRLvAFNZIUU1sN7DBp9YMAMTUQMhaoJpY7g/QctuRyH/RNV1MbVhlTcTmC6aWtylytRYrFXVhmFI/EJz7uk3xXdHdFWphwzZ4bStLcm5D+tfnOdPTWx5ibY2QfBnJjK/vE9tPGed0WfBn3ILNMUJyr61/vF+ULRXS9sWR2xXkxW1mqZglCvibGYKiopCMxOQ8ttnqnQp6FqZfumsI0y1Mc4T3Oj6CwnE1jhAcaQDaQSQD1QTzCdXT6WGmXat38mPc5cm2V56SDVaANVpTEYrQBgMELAykJlBaAIMgQpjIZC2MAU0hRLwUxrFkBi2gwUw7bCIB4vXfQn1gcdWPt0XIgedQc35hzeqe3Sajslh8HmvqzujnAAO9Qe8DOdhRi/tPA5SWxdcOn3a+yJmtPB/ajB2y+RyKo3KF7lEzVVa37eDBzlxk6bqHoDiR9YtH2zD7NT5qsj/UR6hsnG1uqU32x4OjptP2ruk9z3NTTlt5PbgyUMyA9DBByykGCUg1YIy4lIWlBMASRMSi2EFQtlgpQrIBTJBRbVyAQ9MFEWYTOAYt2jAeaQHkdOfR+trF6/s3O05bmPSQeeeurWTgscnnnp4yNIv0dYjPlbOngjxnqXUpLwav0UT0OgtQVqYPZ9owIK58kEbjlumm3X2TWDbXpoQ3PZ1YLITwno2RkpRAyPWqCDlSANVZSDAspBgEAsBKQsJSEwBZEmClSsAqa5ClGrgFSkAqa4KRxUgI4mATxMAkUwA4mFgZZPEyjJIpgZJ4qCFhXALCuAWCQTJYLKhksBLghbKASBAJy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AutoShape 6" descr="data:image/jpeg;base64,/9j/4AAQSkZJRgABAQAAAQABAAD/2wCEAAkGBxMQEBUSEhAWDxAVDw8PDxAVEBAVDw8PFRUXFxUVFRUYHyggGBonGxYVITQhJSkrLi4uFyAzODMsNykuLi0BCgoKDg0OGhAQGi0lHSUtLS0rLS0tLS0tLS0tLS0tLS0tLS0tLS0rLS0tLS0tLSstLS0tLS0tLSstLSstLS0tLf/AABEIAIAAqgMBEQACEQEDEQH/xAAbAAACAgMBAAAAAAAAAAAAAAAAAwECBAUHBv/EAEMQAAICAAIECQgIAwkBAAAAAAECAAMEEQUGITESEzJBUVJhcdEiQ4GRkqGxwQcUI1NicoKiM0LhVIOTlLLC4vDxFv/EABoBAQEAAwEBAAAAAAAAAAAAAAABAgMFBAb/xAAuEQACAgEDAwMDAwQDAAAAAAAAAQIDEQQhMQUSQRUyURNCUhQicQaBkaEWYfD/2gAMAwEAAhEDEQA/AO3yAIAQCZQEAIAQAgBACAEAIAQAgBACAEAIAQAgBACAEAIAQAgBACAEAIARkBACAEAIAQAgBACAEAIAQAgBACAEAIBEn9ibEFgN5yjuwVRfgx7NI1LyrkXvsXOa3dWuWbFVN+DHbT+GG/EJ7Wfwmt6ulcyNi0tz4ixTazYUeeHoDH5TB66j8kZrRXv7WKOtmF+8J7kbwmHqVHyZenaj8Sp1vwvXb2Gj1Kj5Hp1/wV/+wwvWb2Gk9So+S+n3/BYa3YXrt/htL6jR8k9O1HwSNbcL94fYaF1Gh+R6ff8AA1dZ8KfPAd4YfKbFrtP+SMXob/xY1NP4Y7r09rL4zNaql8SNb0tq5izJr0lS3JtQ9zrM1dW/Jg6ZrwZKkHdtmacfBg01yTnMiEwAgBACARItwef0vrXVQxRQbXGwgEBQegt4Tn6jqMKnjye7T6Cy5Z4R53Fa44h+SFqHYOEfWfCc2zqdr9p0q+mVL3bmsv0ziH5V7+huCPdPLLWXS5kz1x0dMftRg2MW5RLd5J+M87k3yb1CK4RUL2SGSWCYQDKARlGSYDKMlwTlAIygBlADKAGUYC2Ar2e6UmEShK8k8HuJHwljJx4ZHCL5Rm0aXxCcm9x3twvjN8NXfD2s0S0lMuYm0wuuGITlcG0dBXI+seE9VfVLV7lk8tnS6ZcPB6LQ+tdd7BGBqsJyAJzUnoDeInS03UYWvtezObqOnzqWVuj0M6GTwEygrJyicI5prrgDhLON4Jaixj5Y28XYdpVh0HmPonz+t0LjLvXk+h0GrjKHZLlGhqxlbbnHcTkffOY6pRex03JY3MgDo2922Rp+RsRlMShACUBACAGUAMoAQAygBACAEAiMjJcVE7lJ9GyMoZAplvIHpz+EmCZN7qnofj7OMOfFI2eeWx3G4Ds5zOnoNG7JKb2SObr9X9OLguX/AKOiCfRnzvBMpSIAjH4RL62rsXhowKsD0TGcVJYZlCTi+5HDtaNAPgb+LbykbNqXy5advaNmfo6Zw76fpPDPpNLerod3k1KMRuJHpImjsXk3qWTJrxtg843rz+MwdcTLI9NJWdbP9ImH0kZJjl0m/Qvs/wBZi6S5GDSTdVf3eMx+iMjBpH8A9Zk+kXJYY/8AB+4+Ex+kylxjR1P3nwmP02Cwxg6n7z4SdjBYYodT9x8I7BgsMSOoPaaME7WT9Z/AvqPjLgdrD6yehR+kRgdjA4lutl3ZD4RgYFsxO8k95MqxwXZbsz9BaJbFWhBsUbbGy5C+Jnp0unldPHg8urvjTDufPhHUsJhlqRUQcFVAAE+nrrVccI+XslKyXdIcJkjFkygrnIAzgGv05omvF0tVYoOYPAbLM1vkcnHaJrugprc2VWSreYs4FpjCX4K16r6ixQ7Xr2grzNwDtAPpnJnTHuwnv/2dKvqiziUcGFTpaltgsAPQ2w++YS01kfGT3R1tMuGbCqwNuIbuIM0uElyj0Rtg+GOEwwzblF1mORkYpmLLkuJiUYshRgmLKXWTDBeT+xCwkw3wNytlqrymC/mIHxmShJ8IxdkVya7Eaw4ZNhuVm3cFfKYnuE3x0d0vBonraYrnJlaK+sYyxUow7Vqxy468cEcHnYVjaQO3KbYaWHd2uSb+Ec63qyziuP8Ak7NofRqYapa15h5TZZF33Fj2zvUVRrhhHKutlbLukZ03GsM5SYDOQoiQoQCZcg87rjq4MZXwk8nEVg8U3WG8oew9PMZ5NVp1dHZ7oxlHJx/FYYMSttYZgSrB1BYMNhB5wc5xlOyG2WjVlrbBr31fwzea4B6Ucr4zatZavOf5MlY1wyBq6B/DxV9fQMww+Il/XZ90UbVqrVxIkaFxI5OPz/NV/Uw9XR5gbFr7l9xddGY0bsXW3ehHyj9TpvxZsXUr/kv9R0hzXUH0Hwkeo0r5izJdUu8l1wOkfvaPf4SfW0nwy+q2jF0dpE+foHoPhMfr6P8AFj1W75GDQ+PO/G1L3Ix/2zF6rRr7WYvqdz8krq3izytKZfkoPxzEn63Sr21f7Nb6he/uGDU8N/Fx2Jt7AVQH3tMH1PHtrRplq7ZcsyKNTsEpzNJtPTZYzZ+gZTXLqt72Wxpc2+TcYPA115CmlKySAOAgDEnYADvnld91r7W85MTour2iPq6cJttzbXPVHMon0mg0Spgu73G6McG3nRZmRAJzgBnACAEAIAQiHhfpI1e4VTYumvhWoOFcinI2VgbWA52Ay7xPJdoo28clVfc8HLKNK1McuGFbqt5J985l2jtr/g1zplF4kjYo2e3/AMnklBrwa8S8jkM1PHkmBqmYv+BsOUzBk2HLMWmNhqzBgYswf8AZnGGP5AnZnuHSd3rl7JPgu3JrMXp/D1ng8aHfqJ5beoT2UdNvu4ibK6Zz8ZPe6i6NLVjE3VcU7baa2ObpWRsZuYMduzmHPO7pelwof795Gx1KDPXTo53wUmAEAiATAIgBAIzgEZwQnOTjguWcX+lDU0YdjiakBwzn7Wvg7KLCd4HUbsyyPfPZVNSWGdTS3RsXZNHPFwwU+Qz1fksYD1bplLSVT8G+ejqZkpbevJxTdzore+eWXS6ZPBol0uL4HppHFjzlT96ETTLolT4ZqfSpfKHLpjGD+Wk+lh85pl0GD8mD6XZ4GrpvGfd0e03jMf8Aj8Plj0q34LDTWN5loX0sZV/T8Pkq6VYB0njT52hO6tmm+P8AT1Rtj0ax+UUa7FNysc2XRXSq+8meivoVC5Rvh0ZL3Mx3wCuc7GsvOfnbWYezsE6FXT6K+Ej119Lpj4Pd/Rxqkt7C90C4ZGPAQKALrAefpUHf0kdkw1Fir/bBYNGt1Uao/TrWGdeE5vnJwstvcmMgmAEAIAQCucAjOARnAK8KABaBgViK1sRkdQ6MrK6kZhlI2giFLBU2nscK171UbR92dYZ8K44Vb8o19KNlt2dPOO6bo6yEX2y5OtTrI4xLk8xVYDuIPpnthOOMpnuhbGXkepmxNeDapLwXBmaZmmxgMzyZ5fyXWZbGayy4l7kZJeMlLblUeUwXvIExlbXFbs1zsjDlnpNS9W2x9oLKyYZfKscgqbOhUz27eno93On1GDl217v5OfqeoxjH9jydpwtC1oqIoVFUKqjcABlkJ45OUnuzgTbm+9jQZDEtADOATAJgBAFGAVLSAqWgpQvAKNZBRbXSBbGFpPDpiK2rcbDuI5StzMvaJhZBTj2ljsck01oJK7TXdUrMNocDgllO5gROJOdtE8JnoWHwa46u1Hk2W19zhh6mHzm2PVdRE2KyfiQDVhv5cYw/NQp94abl16xco2K+1fcXXVa3+2j/AC3/ACl/5BJeP/f4L+ou/IdXqkx5WOb9OHQfF5hL+obH7UR33fkZdOqFP89193YbFRfUoz988lnXdU9tjBysmsNm50Pq9SLAtNCBz/ORwmUc7FmznljffqpqPczB4ijpWApWlAi95POzc5M+koojTDtR5pPLMpXm4xwXDSkLgygmAWBghIMAmAIJkBUmCoU5goh2MhRLvAFNZIUU1sN7DBp9YMAMTUQMhaoJpY7g/QctuRyH/RNV1MbVhlTcTmC6aWtylytRYrFXVhmFI/EJz7uk3xXdHdFWphwzZ4bStLcm5D+tfnOdPTWx5ibY2QfBnJjK/vE9tPGed0WfBn3ILNMUJyr61/vF+ULRXS9sWR2xXkxW1mqZglCvibGYKiopCMxOQ8ttnqnQp6FqZfumsI0y1Mc4T3Oj6CwnE1jhAcaQDaQSQD1QTzCdXT6WGmXat38mPc5cm2V56SDVaANVpTEYrQBgMELAykJlBaAIMgQpjIZC2MAU0hRLwUxrFkBi2gwUw7bCIB4vXfQn1gcdWPt0XIgedQc35hzeqe3Sajslh8HmvqzujnAAO9Qe8DOdhRi/tPA5SWxdcOn3a+yJmtPB/ajB2y+RyKo3KF7lEzVVa37eDBzlxk6bqHoDiR9YtH2zD7NT5qsj/UR6hsnG1uqU32x4OjptP2ruk9z3NTTlt5PbgyUMyA9DBByykGCUg1YIy4lIWlBMASRMSi2EFQtlgpQrIBTJBRbVyAQ9MFEWYTOAYt2jAeaQHkdOfR+trF6/s3O05bmPSQeeeurWTgscnnnp4yNIv0dYjPlbOngjxnqXUpLwav0UT0OgtQVqYPZ9owIK58kEbjlumm3X2TWDbXpoQ3PZ1YLITwno2RkpRAyPWqCDlSANVZSDAspBgEAsBKQsJSEwBZEmClSsAqa5ClGrgFSkAqa4KRxUgI4mATxMAkUwA4mFgZZPEyjJIpgZJ4qCFhXALCuAWCQTJYLKhksBLghbKASBAJy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9158" name="Picture 8" descr="http://photos.gograph.com/thumbs/CSP/CSP993/k14993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784350"/>
            <a:ext cx="42545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6"/>
          <p:cNvSpPr txBox="1">
            <a:spLocks noChangeArrowheads="1"/>
          </p:cNvSpPr>
          <p:nvPr/>
        </p:nvSpPr>
        <p:spPr bwMode="auto">
          <a:xfrm>
            <a:off x="4919663" y="2349500"/>
            <a:ext cx="13763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Рекрутер</a:t>
            </a:r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4395788" y="3059113"/>
            <a:ext cx="3427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Технический специалист</a:t>
            </a: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937000" y="3503613"/>
            <a:ext cx="1555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Менеджер</a:t>
            </a:r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921125" y="4046538"/>
            <a:ext cx="13446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Заказчик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419600" y="2563813"/>
            <a:ext cx="557213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62388" y="3268663"/>
            <a:ext cx="557212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381375" y="3719513"/>
            <a:ext cx="555625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62325" y="4260850"/>
            <a:ext cx="555625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Резюме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А вы точно аналитик?</a:t>
            </a:r>
            <a:endParaRPr lang="en-US" dirty="0"/>
          </a:p>
        </p:txBody>
      </p:sp>
      <p:sp>
        <p:nvSpPr>
          <p:cNvPr id="50179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Нет слова «</a:t>
            </a:r>
            <a:r>
              <a:rPr lang="en-US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Requirement</a:t>
            </a: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»</a:t>
            </a:r>
          </a:p>
          <a:p>
            <a:pPr marL="342900" lvl="1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Не указаны базовые навыки аналитика:</a:t>
            </a:r>
          </a:p>
          <a:p>
            <a:pPr marL="685800" lvl="2" indent="-342900" algn="just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Сбор/</a:t>
            </a:r>
            <a:r>
              <a:rPr lang="ru-RU" sz="2000" u="sng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Выявление</a:t>
            </a:r>
            <a:r>
              <a:rPr lang="ru-RU" sz="20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 требований</a:t>
            </a:r>
          </a:p>
          <a:p>
            <a:pPr marL="685800" lvl="2" indent="-342900" algn="just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Техники документирования требований</a:t>
            </a:r>
          </a:p>
          <a:p>
            <a:pPr marL="685800" lvl="2" indent="-342900" algn="just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Управление требованиями</a:t>
            </a:r>
          </a:p>
        </p:txBody>
      </p:sp>
      <p:pic>
        <p:nvPicPr>
          <p:cNvPr id="50180" name="Picture 6" descr="Картинки по запросу гомер симп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998663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Резюме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Не знал, да забыл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222375"/>
            <a:ext cx="78184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119438"/>
            <a:ext cx="6673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Картинки по запросу гомер симпс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222375"/>
            <a:ext cx="17176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ru-RU" dirty="0" smtClean="0"/>
              <a:t>Резюме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Что хочу видеть?</a:t>
            </a:r>
            <a:endParaRPr lang="en-US" dirty="0"/>
          </a:p>
        </p:txBody>
      </p:sp>
      <p:sp>
        <p:nvSpPr>
          <p:cNvPr id="5222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411288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1-2 страницы</a:t>
            </a:r>
            <a:endParaRPr lang="en-US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Ссылку на профиль в 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Linkedin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Навыки БА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Домены, в которых вы работали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Опыт (в обраном хронологическом порядке)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Образование+сертификаты+курсы (профильные!)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243E79"/>
                </a:solidFill>
                <a:ea typeface="Open Sans"/>
                <a:cs typeface="Open Sans"/>
              </a:rPr>
              <a:t>Фазы интервью</a:t>
            </a:r>
            <a:endParaRPr lang="en-US" smtClean="0">
              <a:solidFill>
                <a:srgbClr val="243E79"/>
              </a:solidFill>
              <a:ea typeface="Open Sans"/>
              <a:cs typeface="Open San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87338" y="752475"/>
            <a:ext cx="8593137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Шаг за шагом</a:t>
            </a:r>
            <a:endParaRPr lang="en-US" smtClean="0"/>
          </a:p>
        </p:txBody>
      </p:sp>
      <p:sp>
        <p:nvSpPr>
          <p:cNvPr id="53251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7338" y="1279525"/>
            <a:ext cx="8593137" cy="324485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HR </a:t>
            </a: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специалист </a:t>
            </a:r>
            <a:r>
              <a:rPr lang="ru-RU" sz="2200" i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(этап уходит в прошлое)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Языковой </a:t>
            </a:r>
            <a:r>
              <a:rPr lang="en-US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prescreen</a:t>
            </a:r>
            <a:endParaRPr lang="ru-RU" sz="2200" smtClean="0">
              <a:solidFill>
                <a:srgbClr val="002060"/>
              </a:solidFill>
              <a:latin typeface="Myriad Pro"/>
              <a:ea typeface="MS PGothic"/>
              <a:cs typeface="MS PGothic"/>
            </a:endParaRP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b="1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Техническое собеседование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Интервью с руководителем проекта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Интервью с заказчиком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>
                <a:solidFill>
                  <a:srgbClr val="002060"/>
                </a:solidFill>
                <a:latin typeface="Myriad Pro"/>
                <a:ea typeface="MS PGothic"/>
                <a:cs typeface="MS PGothic"/>
              </a:rPr>
              <a:t>Финальное интервью</a:t>
            </a:r>
          </a:p>
        </p:txBody>
      </p:sp>
      <p:pic>
        <p:nvPicPr>
          <p:cNvPr id="53252" name="Picture 5" descr="Картинки по запросу шаг за шаг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150" y="1885950"/>
            <a:ext cx="3362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luxoft-v3.6">
  <a:themeElements>
    <a:clrScheme name="Luxoft 3">
      <a:dk1>
        <a:sysClr val="windowText" lastClr="000000"/>
      </a:dk1>
      <a:lt1>
        <a:sysClr val="window" lastClr="FFFFFF"/>
      </a:lt1>
      <a:dk2>
        <a:srgbClr val="1B2130"/>
      </a:dk2>
      <a:lt2>
        <a:srgbClr val="E7E6E6"/>
      </a:lt2>
      <a:accent1>
        <a:srgbClr val="4E5761"/>
      </a:accent1>
      <a:accent2>
        <a:srgbClr val="EB571C"/>
      </a:accent2>
      <a:accent3>
        <a:srgbClr val="243E79"/>
      </a:accent3>
      <a:accent4>
        <a:srgbClr val="CB642E"/>
      </a:accent4>
      <a:accent5>
        <a:srgbClr val="5480B7"/>
      </a:accent5>
      <a:accent6>
        <a:srgbClr val="4E5761"/>
      </a:accent6>
      <a:hlink>
        <a:srgbClr val="EB571C"/>
      </a:hlink>
      <a:folHlink>
        <a:srgbClr val="4E5761"/>
      </a:folHlink>
    </a:clrScheme>
    <a:fontScheme name="Luxoft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xoft-template-v3.4" id="{F0BBB28C-EED3-4C9E-AC46-0A2469816214}" vid="{F7716D20-A5D3-4677-B270-2AEEC011A1D9}"/>
    </a:ext>
  </a:extLst>
</a:theme>
</file>

<file path=ppt/theme/theme2.xml><?xml version="1.0" encoding="utf-8"?>
<a:theme xmlns:a="http://schemas.openxmlformats.org/drawingml/2006/main" name="Luxoft: Computer / TV">
  <a:themeElements>
    <a:clrScheme name="Luxoft 3">
      <a:dk1>
        <a:sysClr val="windowText" lastClr="000000"/>
      </a:dk1>
      <a:lt1>
        <a:sysClr val="window" lastClr="FFFFFF"/>
      </a:lt1>
      <a:dk2>
        <a:srgbClr val="1B2130"/>
      </a:dk2>
      <a:lt2>
        <a:srgbClr val="E7E6E6"/>
      </a:lt2>
      <a:accent1>
        <a:srgbClr val="4E5761"/>
      </a:accent1>
      <a:accent2>
        <a:srgbClr val="EB571C"/>
      </a:accent2>
      <a:accent3>
        <a:srgbClr val="243E79"/>
      </a:accent3>
      <a:accent4>
        <a:srgbClr val="CB642E"/>
      </a:accent4>
      <a:accent5>
        <a:srgbClr val="5480B7"/>
      </a:accent5>
      <a:accent6>
        <a:srgbClr val="4E5761"/>
      </a:accent6>
      <a:hlink>
        <a:srgbClr val="EB571C"/>
      </a:hlink>
      <a:folHlink>
        <a:srgbClr val="4E5761"/>
      </a:folHlink>
    </a:clrScheme>
    <a:fontScheme name="Luxoft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xoft-template-v3.4" id="{F0BBB28C-EED3-4C9E-AC46-0A2469816214}" vid="{37383A5C-C4E3-4CA0-9820-12933A0EA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powerpoint-template-luxoft-v3.6</Template>
  <TotalTime>15722</TotalTime>
  <Words>543</Words>
  <Application>Microsoft Office PowerPoint</Application>
  <PresentationFormat>On-screen Show (16:9)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Arial</vt:lpstr>
      <vt:lpstr>Open Sans</vt:lpstr>
      <vt:lpstr>Wingdings</vt:lpstr>
      <vt:lpstr>Calibri</vt:lpstr>
      <vt:lpstr>Myriad Pro</vt:lpstr>
      <vt:lpstr>MS PGothic</vt:lpstr>
      <vt:lpstr>Courier New</vt:lpstr>
      <vt:lpstr>powerpoint-template-luxoft-v3.6</vt:lpstr>
      <vt:lpstr>Luxoft: Computer / TV</vt:lpstr>
      <vt:lpstr>powerpoint-template-luxoft-v3.6</vt:lpstr>
      <vt:lpstr>powerpoint-template-luxoft-v3.6</vt:lpstr>
      <vt:lpstr>powerpoint-template-luxoft-v3.6</vt:lpstr>
      <vt:lpstr>powerpoint-template-luxoft-v3.6</vt:lpstr>
      <vt:lpstr>Luxoft: Computer / TV</vt:lpstr>
      <vt:lpstr>Luxoft: Computer / TV</vt:lpstr>
      <vt:lpstr>Luxoft: Computer / TV</vt:lpstr>
      <vt:lpstr>Luxoft: Computer / TV</vt:lpstr>
      <vt:lpstr>Luxoft: Computer / TV</vt:lpstr>
      <vt:lpstr>Собеседование на позицию бизнес-аналитика:  предупрежден – значит вооружен</vt:lpstr>
      <vt:lpstr>Разрешите представиться</vt:lpstr>
      <vt:lpstr>Собеседование</vt:lpstr>
      <vt:lpstr>О чем будем говорить? </vt:lpstr>
      <vt:lpstr>Заинтересованные лица</vt:lpstr>
      <vt:lpstr>Резюме</vt:lpstr>
      <vt:lpstr>Резюме</vt:lpstr>
      <vt:lpstr>Резюме</vt:lpstr>
      <vt:lpstr>Фазы интервью</vt:lpstr>
      <vt:lpstr>Готовимся к техническому собеседованию</vt:lpstr>
      <vt:lpstr>Best Practice</vt:lpstr>
      <vt:lpstr>Интервью</vt:lpstr>
      <vt:lpstr>Кто мы, как мы работаем, кого ищем</vt:lpstr>
      <vt:lpstr>Расскажите о себе</vt:lpstr>
      <vt:lpstr>Вопросы</vt:lpstr>
      <vt:lpstr>Вопросы</vt:lpstr>
      <vt:lpstr>Резюме в помощь</vt:lpstr>
      <vt:lpstr>Кейсы</vt:lpstr>
      <vt:lpstr>Кейсы</vt:lpstr>
      <vt:lpstr>Практика</vt:lpstr>
      <vt:lpstr>Ваши вопросы</vt:lpstr>
      <vt:lpstr>А если тест?</vt:lpstr>
      <vt:lpstr>Вопросы?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виражи в бизнес-анализе: возможности для профессионального развития в контексте мировых трендов</dc:title>
  <dc:creator>Gobov, Denys</dc:creator>
  <cp:lastModifiedBy>ASUS</cp:lastModifiedBy>
  <cp:revision>85</cp:revision>
  <dcterms:created xsi:type="dcterms:W3CDTF">2014-08-27T14:35:40Z</dcterms:created>
  <dcterms:modified xsi:type="dcterms:W3CDTF">2016-01-23T20:46:48Z</dcterms:modified>
</cp:coreProperties>
</file>