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Калькирование - пример со словом скролл.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Ассоциация - пример со словом “мышь”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Проектный жаргон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 проблемах именования в разработке ПО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305150" y="568600"/>
            <a:ext cx="4654799" cy="400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В процессе разработки ПО возникают новые понятия: </a:t>
            </a:r>
          </a:p>
          <a:p>
            <a:pPr indent="-4064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800">
                <a:solidFill>
                  <a:schemeClr val="dk1"/>
                </a:solidFill>
              </a:rPr>
              <a:t>объекты </a:t>
            </a:r>
          </a:p>
          <a:p>
            <a:pPr indent="-4064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800">
                <a:solidFill>
                  <a:schemeClr val="dk1"/>
                </a:solidFill>
              </a:rPr>
              <a:t>свойства</a:t>
            </a:r>
          </a:p>
          <a:p>
            <a:pPr indent="-4064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ru" sz="2800">
                <a:solidFill>
                  <a:schemeClr val="dk1"/>
                </a:solidFill>
              </a:rPr>
              <a:t>действия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800">
                <a:solidFill>
                  <a:schemeClr val="dk1"/>
                </a:solidFill>
              </a:rPr>
              <a:t>Каждому новому понятию нужно имя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750" y="1382087"/>
            <a:ext cx="3333750" cy="20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Интуитивность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7419899" cy="1284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Термины, вызывающие правильную ассоциацию, легко запоминаются.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Например, “корзина” в интернет-магазине или “круги” в Google+.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325" y="2717050"/>
            <a:ext cx="5132449" cy="158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Стиль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535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Термин должен соответствовать контексту системы: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ru"/>
              <a:t>предметной области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ru"/>
              <a:t>статусу пользователей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8925" y="2874125"/>
            <a:ext cx="2301799" cy="15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Проблема противоречия критериев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554425" y="1224650"/>
            <a:ext cx="5231999" cy="352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Хорошая ассоциация не всегда точна (пример с e-mail). Любой термин должен быть в первую очередь однозначным, а все остальные критерии имеют меньший приоритет.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Жертвовать точностью термина для упрощения его восприятия - ошибка.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725" y="1751675"/>
            <a:ext cx="2475200" cy="18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Методы генерации терминов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577325" y="1152475"/>
            <a:ext cx="82550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3000"/>
              <a:t>Аббревиатуры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3000"/>
              <a:t>Калькирование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3000"/>
              <a:t>Ассоциация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Внедрение терминов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599" cy="361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/>
              <a:t>Использование жаргона имеет максимальный эффект, если: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ru" sz="2400"/>
              <a:t>термины использовались в устной речи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ru" sz="2400"/>
              <a:t>не допускаются альтернативы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/>
              <a:t>Участники проекта препятствуют вводу новых терминов, потому что их нужно запоминать.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Выводы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ru"/>
              <a:t>Использование жаргона значительно повышает эффективность работы участников проекта по разрабокте информационных систем.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ru"/>
              <a:t>Именование - один из видов деятельности на этапе анализа.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ru"/>
              <a:t>Хорошие названия должны быть однозначными, произносимыми, интуитивными и подходящими по стилю предметной области.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ru"/>
              <a:t>Для генерации терминов используются аббревиатуры, калькирование и ассоциации.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ru"/>
              <a:t>Внедрение терминов встречает сопротивление, но усилия всегда оправданы.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03550" y="2285400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Спасибо за внимание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Примеры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44450" y="1300875"/>
            <a:ext cx="5225100" cy="304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Понятия, имеющие смысл только в контексте информационных систем: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ru"/>
              <a:t>“Цели” в интернет-банке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ru"/>
              <a:t>Действие “assign” в системе багтрекинга (Jira)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125" y="1494600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Суть проблемы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65575"/>
            <a:ext cx="8166900" cy="175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/>
              <a:t>Существование анонимных (безымянных) понятий приводит: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ru" sz="2000"/>
              <a:t>к неоднозначности требований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ru" sz="2000"/>
              <a:t>к загромождению речи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8250" y="2713344"/>
            <a:ext cx="4088599" cy="17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Проблемы анонимных объектов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5008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 такое “письмо” электронной почте?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Если я отправил e-mail Васе и Пете, сколько в итоге было писем?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ru"/>
              <a:t>Одно - я написал текст один раз.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ru"/>
              <a:t>Два - одно у Васи, второе у Пети.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ru"/>
              <a:t>Три - одно у Васи, второе у Пети, третье у меня в исходящих.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Что значит “удалить письмо”?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3575" y="1390825"/>
            <a:ext cx="2631750" cy="21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Проблема громоздких словосочетаний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5552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Корзина - один из хороших примеров именования объекта.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Если бы не было понятия “корзина” в интернет-магазинах, можно было бы пользоваться словосочетанием:</a:t>
            </a:r>
          </a:p>
          <a:p>
            <a:pPr lvl="0" rtl="0">
              <a:spcBef>
                <a:spcPts val="0"/>
              </a:spcBef>
              <a:buNone/>
            </a:pPr>
            <a:r>
              <a:rPr i="1" lang="ru"/>
              <a:t>список товаров, которые клиент собирается купить.</a:t>
            </a:r>
          </a:p>
          <a:p>
            <a:pPr lvl="0" rtl="0">
              <a:spcBef>
                <a:spcPts val="0"/>
              </a:spcBef>
              <a:buNone/>
            </a:pPr>
            <a:r>
              <a:rPr lang="ru"/>
              <a:t>Такие конструкции загромождают общение внутри проекта.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9925" y="1522925"/>
            <a:ext cx="2251150" cy="22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- ввод новых терминов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/>
              <a:t>Проектный жаргон - набор терминов, имеющих смысл только в контексте проекта (информационной системы).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/>
              <a:t>Цель использования жаргона - повышение эффективности общения внутри проекта путем снижения количества слов и повышения их точности.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Критерии качества терминов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Однозначность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Произносимость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Интуитивность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ru" sz="2400"/>
              <a:t>Стиль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Однозначность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4281299" cy="74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Что такое “Задача” в Jira?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225" y="1673825"/>
            <a:ext cx="4554299" cy="23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Произносимость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4379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Чтобы термин “жил”, важно, чтобы его использовали в устной речи. 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Легче произнести “дворники” или “щетки”, вместо “стеклоочестители”.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3200" y="1017724"/>
            <a:ext cx="3858074" cy="248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