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6168" y="125146"/>
            <a:ext cx="11199662" cy="106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2335" y="816355"/>
            <a:ext cx="10667328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048" y="1212848"/>
            <a:ext cx="11490325" cy="4694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40055" y="6404935"/>
            <a:ext cx="282575" cy="273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Relationship Id="rId27" Type="http://schemas.openxmlformats.org/officeDocument/2006/relationships/image" Target="../media/image50.png"/><Relationship Id="rId28" Type="http://schemas.openxmlformats.org/officeDocument/2006/relationships/image" Target="../media/image51.png"/><Relationship Id="rId29" Type="http://schemas.openxmlformats.org/officeDocument/2006/relationships/image" Target="../media/image52.png"/><Relationship Id="rId30" Type="http://schemas.openxmlformats.org/officeDocument/2006/relationships/image" Target="../media/image53.png"/><Relationship Id="rId31" Type="http://schemas.openxmlformats.org/officeDocument/2006/relationships/image" Target="../media/image54.png"/><Relationship Id="rId32" Type="http://schemas.openxmlformats.org/officeDocument/2006/relationships/image" Target="../media/image55.png"/><Relationship Id="rId33" Type="http://schemas.openxmlformats.org/officeDocument/2006/relationships/image" Target="../media/image56.png"/><Relationship Id="rId34" Type="http://schemas.openxmlformats.org/officeDocument/2006/relationships/image" Target="../media/image57.png"/><Relationship Id="rId35" Type="http://schemas.openxmlformats.org/officeDocument/2006/relationships/image" Target="../media/image58.png"/><Relationship Id="rId36" Type="http://schemas.openxmlformats.org/officeDocument/2006/relationships/image" Target="../media/image59.png"/><Relationship Id="rId37" Type="http://schemas.openxmlformats.org/officeDocument/2006/relationships/image" Target="../media/image60.png"/><Relationship Id="rId38" Type="http://schemas.openxmlformats.org/officeDocument/2006/relationships/image" Target="../media/image61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image" Target="../media/image66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hyperlink" Target="http://e-escalate.ru/on-service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6346"/>
            <a:ext cx="3381375" cy="501650"/>
          </a:xfrm>
          <a:custGeom>
            <a:avLst/>
            <a:gdLst/>
            <a:ahLst/>
            <a:cxnLst/>
            <a:rect l="l" t="t" r="r" b="b"/>
            <a:pathLst>
              <a:path w="3381375" h="501650">
                <a:moveTo>
                  <a:pt x="0" y="0"/>
                </a:moveTo>
                <a:lnTo>
                  <a:pt x="0" y="501653"/>
                </a:lnTo>
                <a:lnTo>
                  <a:pt x="3381363" y="501653"/>
                </a:lnTo>
                <a:lnTo>
                  <a:pt x="3339821" y="146674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22920" cy="6237605"/>
            <a:chOff x="0" y="0"/>
            <a:chExt cx="8122920" cy="623760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008120" cy="6237605"/>
            </a:xfrm>
            <a:custGeom>
              <a:avLst/>
              <a:gdLst/>
              <a:ahLst/>
              <a:cxnLst/>
              <a:rect l="l" t="t" r="r" b="b"/>
              <a:pathLst>
                <a:path w="4008120" h="6237605">
                  <a:moveTo>
                    <a:pt x="4007530" y="0"/>
                  </a:moveTo>
                  <a:lnTo>
                    <a:pt x="0" y="0"/>
                  </a:lnTo>
                  <a:lnTo>
                    <a:pt x="0" y="6180770"/>
                  </a:lnTo>
                  <a:lnTo>
                    <a:pt x="3366555" y="6237542"/>
                  </a:lnTo>
                  <a:lnTo>
                    <a:pt x="4007530" y="0"/>
                  </a:lnTo>
                  <a:close/>
                </a:path>
              </a:pathLst>
            </a:custGeom>
            <a:solidFill>
              <a:srgbClr val="42D3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536" y="1664207"/>
              <a:ext cx="7644383" cy="39928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5354" y="1743740"/>
              <a:ext cx="7539355" cy="3888740"/>
            </a:xfrm>
            <a:custGeom>
              <a:avLst/>
              <a:gdLst/>
              <a:ahLst/>
              <a:cxnLst/>
              <a:rect l="l" t="t" r="r" b="b"/>
              <a:pathLst>
                <a:path w="7539354" h="3888740">
                  <a:moveTo>
                    <a:pt x="7483590" y="0"/>
                  </a:moveTo>
                  <a:lnTo>
                    <a:pt x="55329" y="0"/>
                  </a:lnTo>
                  <a:lnTo>
                    <a:pt x="33793" y="4348"/>
                  </a:lnTo>
                  <a:lnTo>
                    <a:pt x="16205" y="16205"/>
                  </a:lnTo>
                  <a:lnTo>
                    <a:pt x="4348" y="33793"/>
                  </a:lnTo>
                  <a:lnTo>
                    <a:pt x="0" y="55330"/>
                  </a:lnTo>
                  <a:lnTo>
                    <a:pt x="0" y="3832865"/>
                  </a:lnTo>
                  <a:lnTo>
                    <a:pt x="4348" y="3854401"/>
                  </a:lnTo>
                  <a:lnTo>
                    <a:pt x="16205" y="3871988"/>
                  </a:lnTo>
                  <a:lnTo>
                    <a:pt x="33793" y="3883846"/>
                  </a:lnTo>
                  <a:lnTo>
                    <a:pt x="55329" y="3888194"/>
                  </a:lnTo>
                  <a:lnTo>
                    <a:pt x="7483590" y="3888194"/>
                  </a:lnTo>
                  <a:lnTo>
                    <a:pt x="7505126" y="3883846"/>
                  </a:lnTo>
                  <a:lnTo>
                    <a:pt x="7522714" y="3871988"/>
                  </a:lnTo>
                  <a:lnTo>
                    <a:pt x="7534572" y="3854401"/>
                  </a:lnTo>
                  <a:lnTo>
                    <a:pt x="7538920" y="3832865"/>
                  </a:lnTo>
                  <a:lnTo>
                    <a:pt x="7538920" y="55330"/>
                  </a:lnTo>
                  <a:lnTo>
                    <a:pt x="7534572" y="33793"/>
                  </a:lnTo>
                  <a:lnTo>
                    <a:pt x="7522714" y="16205"/>
                  </a:lnTo>
                  <a:lnTo>
                    <a:pt x="7505126" y="4348"/>
                  </a:lnTo>
                  <a:lnTo>
                    <a:pt x="7483590" y="0"/>
                  </a:lnTo>
                  <a:close/>
                </a:path>
              </a:pathLst>
            </a:custGeom>
            <a:solidFill>
              <a:srgbClr val="5A5A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78739" y="2243488"/>
            <a:ext cx="6651625" cy="1292860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570"/>
              </a:spcBef>
            </a:pPr>
            <a:r>
              <a:rPr dirty="0" sz="4300" spc="55">
                <a:solidFill>
                  <a:srgbClr val="F6F8F5"/>
                </a:solidFill>
                <a:latin typeface="Calibri Light"/>
                <a:cs typeface="Calibri Light"/>
              </a:rPr>
              <a:t>UX</a:t>
            </a:r>
            <a:r>
              <a:rPr dirty="0" sz="4300" spc="20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50">
                <a:solidFill>
                  <a:srgbClr val="F6F8F5"/>
                </a:solidFill>
                <a:latin typeface="Calibri Light"/>
                <a:cs typeface="Calibri Light"/>
              </a:rPr>
              <a:t>и</a:t>
            </a:r>
            <a:r>
              <a:rPr dirty="0" sz="4300" spc="15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50">
                <a:solidFill>
                  <a:srgbClr val="F6F8F5"/>
                </a:solidFill>
                <a:latin typeface="Calibri Light"/>
                <a:cs typeface="Calibri Light"/>
              </a:rPr>
              <a:t>CX</a:t>
            </a:r>
            <a:r>
              <a:rPr dirty="0" sz="4300" spc="25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45">
                <a:solidFill>
                  <a:srgbClr val="F6F8F5"/>
                </a:solidFill>
                <a:latin typeface="Calibri Light"/>
                <a:cs typeface="Calibri Light"/>
              </a:rPr>
              <a:t>в</a:t>
            </a:r>
            <a:r>
              <a:rPr dirty="0" sz="4300" spc="20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45">
                <a:solidFill>
                  <a:srgbClr val="F6F8F5"/>
                </a:solidFill>
                <a:latin typeface="Calibri Light"/>
                <a:cs typeface="Calibri Light"/>
              </a:rPr>
              <a:t>работе</a:t>
            </a:r>
            <a:r>
              <a:rPr dirty="0" sz="4300" spc="20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45">
                <a:solidFill>
                  <a:srgbClr val="F6F8F5"/>
                </a:solidFill>
                <a:latin typeface="Calibri Light"/>
                <a:cs typeface="Calibri Light"/>
              </a:rPr>
              <a:t>аналитика: </a:t>
            </a:r>
            <a:r>
              <a:rPr dirty="0" sz="4300" spc="-960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45">
                <a:solidFill>
                  <a:srgbClr val="F6F8F5"/>
                </a:solidFill>
                <a:latin typeface="Calibri Light"/>
                <a:cs typeface="Calibri Light"/>
              </a:rPr>
              <a:t>зачем</a:t>
            </a:r>
            <a:r>
              <a:rPr dirty="0" sz="4300" spc="20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50">
                <a:solidFill>
                  <a:srgbClr val="F6F8F5"/>
                </a:solidFill>
                <a:latin typeface="Calibri Light"/>
                <a:cs typeface="Calibri Light"/>
              </a:rPr>
              <a:t>и</a:t>
            </a:r>
            <a:r>
              <a:rPr dirty="0" sz="4300" spc="25">
                <a:solidFill>
                  <a:srgbClr val="F6F8F5"/>
                </a:solidFill>
                <a:latin typeface="Calibri Light"/>
                <a:cs typeface="Calibri Light"/>
              </a:rPr>
              <a:t> </a:t>
            </a:r>
            <a:r>
              <a:rPr dirty="0" sz="4300" spc="45">
                <a:solidFill>
                  <a:srgbClr val="F6F8F5"/>
                </a:solidFill>
                <a:latin typeface="Calibri Light"/>
                <a:cs typeface="Calibri Light"/>
              </a:rPr>
              <a:t>как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329" y="4033011"/>
            <a:ext cx="218503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dirty="0" sz="2200">
                <a:solidFill>
                  <a:srgbClr val="F6F8F5"/>
                </a:solidFill>
                <a:latin typeface="Calibri"/>
                <a:cs typeface="Calibri"/>
              </a:rPr>
              <a:t>ИРИНА</a:t>
            </a:r>
            <a:r>
              <a:rPr dirty="0" sz="2200" spc="-65">
                <a:solidFill>
                  <a:srgbClr val="F6F8F5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6F8F5"/>
                </a:solidFill>
                <a:latin typeface="Calibri"/>
                <a:cs typeface="Calibri"/>
              </a:rPr>
              <a:t>МАТВЕЕВА </a:t>
            </a:r>
            <a:r>
              <a:rPr dirty="0" sz="2200" spc="-480">
                <a:solidFill>
                  <a:srgbClr val="F6F8F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6F8F5"/>
                </a:solidFill>
                <a:latin typeface="Calibri"/>
                <a:cs typeface="Calibri"/>
              </a:rPr>
              <a:t>АННА</a:t>
            </a:r>
            <a:r>
              <a:rPr dirty="0" sz="2200" spc="-30">
                <a:solidFill>
                  <a:srgbClr val="F6F8F5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F6F8F5"/>
                </a:solidFill>
                <a:latin typeface="Calibri"/>
                <a:cs typeface="Calibri"/>
              </a:rPr>
              <a:t>БЕЛЯНИНА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27764" y="0"/>
            <a:ext cx="2564765" cy="1047750"/>
          </a:xfrm>
          <a:custGeom>
            <a:avLst/>
            <a:gdLst/>
            <a:ahLst/>
            <a:cxnLst/>
            <a:rect l="l" t="t" r="r" b="b"/>
            <a:pathLst>
              <a:path w="2564765" h="1047750">
                <a:moveTo>
                  <a:pt x="2564235" y="0"/>
                </a:moveTo>
                <a:lnTo>
                  <a:pt x="0" y="0"/>
                </a:lnTo>
                <a:lnTo>
                  <a:pt x="567033" y="1047607"/>
                </a:lnTo>
                <a:lnTo>
                  <a:pt x="2564235" y="1047607"/>
                </a:lnTo>
                <a:lnTo>
                  <a:pt x="2564235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3568" y="5503609"/>
            <a:ext cx="2190689" cy="1078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66080" cy="1525270"/>
          </a:xfrm>
          <a:custGeom>
            <a:avLst/>
            <a:gdLst/>
            <a:ahLst/>
            <a:cxnLst/>
            <a:rect l="l" t="t" r="r" b="b"/>
            <a:pathLst>
              <a:path w="5466080" h="1525270">
                <a:moveTo>
                  <a:pt x="5465671" y="0"/>
                </a:moveTo>
                <a:lnTo>
                  <a:pt x="0" y="0"/>
                </a:lnTo>
                <a:lnTo>
                  <a:pt x="0" y="1524796"/>
                </a:lnTo>
                <a:lnTo>
                  <a:pt x="5355233" y="1220603"/>
                </a:lnTo>
                <a:lnTo>
                  <a:pt x="5465671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6168" y="125146"/>
            <a:ext cx="4726940" cy="10604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4054"/>
              </a:lnSpc>
              <a:spcBef>
                <a:spcPts val="130"/>
              </a:spcBef>
            </a:pP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ЭВОЛЮЦИЯ</a:t>
            </a:r>
            <a:r>
              <a:rPr dirty="0" sz="35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45">
                <a:solidFill>
                  <a:srgbClr val="FFFFFF"/>
                </a:solidFill>
                <a:latin typeface="Calibri Light"/>
                <a:cs typeface="Calibri Light"/>
              </a:rPr>
              <a:t>СЕРВИСА.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ts val="4054"/>
              </a:lnSpc>
            </a:pPr>
            <a:r>
              <a:rPr dirty="0" sz="3500" spc="45">
                <a:solidFill>
                  <a:srgbClr val="FFFFFF"/>
                </a:solidFill>
                <a:latin typeface="Calibri Light"/>
                <a:cs typeface="Calibri Light"/>
              </a:rPr>
              <a:t>Экономика</a:t>
            </a:r>
            <a:r>
              <a:rPr dirty="0" sz="35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45">
                <a:solidFill>
                  <a:srgbClr val="FFFFFF"/>
                </a:solidFill>
                <a:latin typeface="Calibri Light"/>
                <a:cs typeface="Calibri Light"/>
              </a:rPr>
              <a:t>впечатлений</a:t>
            </a:r>
            <a:endParaRPr sz="35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8904" y="2359151"/>
            <a:ext cx="8025383" cy="41056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39152" y="1815084"/>
            <a:ext cx="90258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solidFill>
                  <a:srgbClr val="3B3838"/>
                </a:solidFill>
                <a:latin typeface="Calibri"/>
                <a:cs typeface="Calibri"/>
              </a:rPr>
              <a:t>Продукт</a:t>
            </a:r>
            <a:r>
              <a:rPr dirty="0" sz="2000" spc="-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B3838"/>
                </a:solidFill>
                <a:latin typeface="Calibri"/>
                <a:cs typeface="Calibri"/>
              </a:rPr>
              <a:t>–&gt;</a:t>
            </a:r>
            <a:r>
              <a:rPr dirty="0" sz="2000" spc="45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B3838"/>
                </a:solidFill>
                <a:latin typeface="Calibri"/>
                <a:cs typeface="Calibri"/>
              </a:rPr>
              <a:t>Сервис</a:t>
            </a:r>
            <a:r>
              <a:rPr dirty="0" sz="2000" b="1">
                <a:solidFill>
                  <a:srgbClr val="3B3838"/>
                </a:solidFill>
                <a:latin typeface="Calibri"/>
                <a:cs typeface="Calibri"/>
              </a:rPr>
              <a:t> –&gt; </a:t>
            </a:r>
            <a:r>
              <a:rPr dirty="0" sz="2000" spc="-5" b="1">
                <a:solidFill>
                  <a:srgbClr val="3B3838"/>
                </a:solidFill>
                <a:latin typeface="Calibri"/>
                <a:cs typeface="Calibri"/>
              </a:rPr>
              <a:t>Первоклассный клиентский</a:t>
            </a:r>
            <a:r>
              <a:rPr dirty="0" sz="20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B3838"/>
                </a:solidFill>
                <a:latin typeface="Calibri"/>
                <a:cs typeface="Calibri"/>
              </a:rPr>
              <a:t>опыт </a:t>
            </a:r>
            <a:r>
              <a:rPr dirty="0" sz="2000" b="1">
                <a:solidFill>
                  <a:srgbClr val="3B3838"/>
                </a:solidFill>
                <a:latin typeface="Calibri"/>
                <a:cs typeface="Calibri"/>
              </a:rPr>
              <a:t>–&gt; </a:t>
            </a:r>
            <a:r>
              <a:rPr dirty="0" sz="2000" spc="-25" b="1">
                <a:solidFill>
                  <a:srgbClr val="3B3838"/>
                </a:solidFill>
                <a:latin typeface="Calibri"/>
                <a:cs typeface="Calibri"/>
              </a:rPr>
              <a:t>Результат</a:t>
            </a:r>
            <a:r>
              <a:rPr dirty="0" sz="2000" spc="-5" b="1">
                <a:solidFill>
                  <a:srgbClr val="3B3838"/>
                </a:solidFill>
                <a:latin typeface="Calibri"/>
                <a:cs typeface="Calibri"/>
              </a:rPr>
              <a:t> для</a:t>
            </a:r>
            <a:r>
              <a:rPr dirty="0" sz="20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B3838"/>
                </a:solidFill>
                <a:latin typeface="Calibri"/>
                <a:cs typeface="Calibri"/>
              </a:rPr>
              <a:t>клиента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0790" cy="1569720"/>
          </a:xfrm>
          <a:custGeom>
            <a:avLst/>
            <a:gdLst/>
            <a:ahLst/>
            <a:cxnLst/>
            <a:rect l="l" t="t" r="r" b="b"/>
            <a:pathLst>
              <a:path w="8860790" h="1569720">
                <a:moveTo>
                  <a:pt x="8860493" y="0"/>
                </a:moveTo>
                <a:lnTo>
                  <a:pt x="0" y="0"/>
                </a:lnTo>
                <a:lnTo>
                  <a:pt x="0" y="1569599"/>
                </a:lnTo>
                <a:lnTo>
                  <a:pt x="8682728" y="1254644"/>
                </a:lnTo>
                <a:lnTo>
                  <a:pt x="8860493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685" y="125146"/>
            <a:ext cx="8063230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4025"/>
              </a:lnSpc>
              <a:spcBef>
                <a:spcPts val="130"/>
              </a:spcBef>
            </a:pP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ЭВОЛЮЦИЯ</a:t>
            </a:r>
            <a:r>
              <a:rPr dirty="0" sz="35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45">
                <a:solidFill>
                  <a:srgbClr val="FFFFFF"/>
                </a:solidFill>
                <a:latin typeface="Calibri Light"/>
                <a:cs typeface="Calibri Light"/>
              </a:rPr>
              <a:t>СЕРВИСА.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ts val="4145"/>
              </a:lnSpc>
            </a:pPr>
            <a:r>
              <a:rPr dirty="0" sz="3600" spc="-15">
                <a:solidFill>
                  <a:srgbClr val="FFFFFF"/>
                </a:solidFill>
                <a:latin typeface="Calibri Light"/>
                <a:cs typeface="Calibri Light"/>
              </a:rPr>
              <a:t>Customer outcome:</a:t>
            </a:r>
            <a:r>
              <a:rPr dirty="0" sz="3600" spc="-5">
                <a:solidFill>
                  <a:srgbClr val="FFFFFF"/>
                </a:solidFill>
                <a:latin typeface="Calibri Light"/>
                <a:cs typeface="Calibri Light"/>
              </a:rPr>
              <a:t> результат</a:t>
            </a:r>
            <a:r>
              <a:rPr dirty="0" sz="36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Calibri Light"/>
                <a:cs typeface="Calibri Light"/>
              </a:rPr>
              <a:t>для клиента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3608" y="1822704"/>
            <a:ext cx="9342120" cy="4538980"/>
            <a:chOff x="673608" y="1822704"/>
            <a:chExt cx="9342120" cy="4538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08" y="1822704"/>
              <a:ext cx="6635553" cy="32217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904" y="3160775"/>
              <a:ext cx="5830824" cy="32003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331075" cy="1569085"/>
          </a:xfrm>
          <a:custGeom>
            <a:avLst/>
            <a:gdLst/>
            <a:ahLst/>
            <a:cxnLst/>
            <a:rect l="l" t="t" r="r" b="b"/>
            <a:pathLst>
              <a:path w="7331075" h="1569085">
                <a:moveTo>
                  <a:pt x="7330581" y="0"/>
                </a:moveTo>
                <a:lnTo>
                  <a:pt x="0" y="0"/>
                </a:lnTo>
                <a:lnTo>
                  <a:pt x="0" y="1568773"/>
                </a:lnTo>
                <a:lnTo>
                  <a:pt x="7183131" y="1254644"/>
                </a:lnTo>
                <a:lnTo>
                  <a:pt x="7330581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565" y="125146"/>
            <a:ext cx="6448425" cy="106743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4025"/>
              </a:lnSpc>
              <a:spcBef>
                <a:spcPts val="130"/>
              </a:spcBef>
            </a:pP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ЭВОЛЮЦИЯ</a:t>
            </a:r>
            <a:r>
              <a:rPr dirty="0" sz="3500" spc="-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45">
                <a:solidFill>
                  <a:srgbClr val="FFFFFF"/>
                </a:solidFill>
                <a:latin typeface="Calibri Light"/>
                <a:cs typeface="Calibri Light"/>
              </a:rPr>
              <a:t>СЕРВИСА.</a:t>
            </a:r>
            <a:endParaRPr sz="3500">
              <a:latin typeface="Calibri Light"/>
              <a:cs typeface="Calibri Light"/>
            </a:endParaRPr>
          </a:p>
          <a:p>
            <a:pPr marL="12700">
              <a:lnSpc>
                <a:spcPts val="4145"/>
              </a:lnSpc>
            </a:pPr>
            <a:r>
              <a:rPr dirty="0" sz="3600" spc="-15">
                <a:solidFill>
                  <a:srgbClr val="FFFFFF"/>
                </a:solidFill>
              </a:rPr>
              <a:t>Customer </a:t>
            </a:r>
            <a:r>
              <a:rPr dirty="0" sz="3600" spc="-5">
                <a:solidFill>
                  <a:srgbClr val="FFFFFF"/>
                </a:solidFill>
              </a:rPr>
              <a:t>success:</a:t>
            </a:r>
            <a:r>
              <a:rPr dirty="0" sz="3600" spc="-1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не</a:t>
            </a:r>
            <a:r>
              <a:rPr dirty="0" sz="3600" spc="-1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что,</a:t>
            </a:r>
            <a:r>
              <a:rPr dirty="0" sz="3600" spc="-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а</a:t>
            </a:r>
            <a:r>
              <a:rPr dirty="0" sz="3600" spc="-10">
                <a:solidFill>
                  <a:srgbClr val="FFFFFF"/>
                </a:solidFill>
              </a:rPr>
              <a:t> зачем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1395983" y="2319956"/>
            <a:ext cx="2677160" cy="1804035"/>
            <a:chOff x="1395983" y="2319956"/>
            <a:chExt cx="2677160" cy="18040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5983" y="2557272"/>
              <a:ext cx="1954128" cy="15666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03666" y="2319956"/>
              <a:ext cx="1569720" cy="873760"/>
            </a:xfrm>
            <a:custGeom>
              <a:avLst/>
              <a:gdLst/>
              <a:ahLst/>
              <a:cxnLst/>
              <a:rect l="l" t="t" r="r" b="b"/>
              <a:pathLst>
                <a:path w="1569720" h="873760">
                  <a:moveTo>
                    <a:pt x="0" y="0"/>
                  </a:moveTo>
                  <a:lnTo>
                    <a:pt x="0" y="873470"/>
                  </a:lnTo>
                  <a:lnTo>
                    <a:pt x="1569135" y="873470"/>
                  </a:lnTo>
                  <a:lnTo>
                    <a:pt x="1537442" y="174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0623" y="2624327"/>
            <a:ext cx="2877312" cy="16032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9727" y="4608067"/>
            <a:ext cx="1160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 b="1">
                <a:solidFill>
                  <a:srgbClr val="3B3838"/>
                </a:solidFill>
                <a:latin typeface="Calibri"/>
                <a:cs typeface="Calibri"/>
              </a:rPr>
              <a:t>Т</a:t>
            </a:r>
            <a:r>
              <a:rPr dirty="0" sz="1800" spc="-5" b="1">
                <a:solidFill>
                  <a:srgbClr val="3B3838"/>
                </a:solidFill>
                <a:latin typeface="Calibri"/>
                <a:cs typeface="Calibri"/>
              </a:rPr>
              <a:t>ур</a:t>
            </a:r>
            <a:r>
              <a:rPr dirty="0" sz="1800" b="1">
                <a:solidFill>
                  <a:srgbClr val="3B3838"/>
                </a:solidFill>
                <a:latin typeface="Calibri"/>
                <a:cs typeface="Calibri"/>
              </a:rPr>
              <a:t>п</a:t>
            </a:r>
            <a:r>
              <a:rPr dirty="0" sz="1800" spc="-5" b="1">
                <a:solidFill>
                  <a:srgbClr val="3B3838"/>
                </a:solidFill>
                <a:latin typeface="Calibri"/>
                <a:cs typeface="Calibri"/>
              </a:rPr>
              <a:t>р</a:t>
            </a:r>
            <a:r>
              <a:rPr dirty="0" sz="1800" spc="-50" b="1">
                <a:solidFill>
                  <a:srgbClr val="3B3838"/>
                </a:solidFill>
                <a:latin typeface="Calibri"/>
                <a:cs typeface="Calibri"/>
              </a:rPr>
              <a:t>о</a:t>
            </a:r>
            <a:r>
              <a:rPr dirty="0" sz="1800" spc="-25" b="1">
                <a:solidFill>
                  <a:srgbClr val="3B3838"/>
                </a:solidFill>
                <a:latin typeface="Calibri"/>
                <a:cs typeface="Calibri"/>
              </a:rPr>
              <a:t>д</a:t>
            </a:r>
            <a:r>
              <a:rPr dirty="0" sz="1800" spc="-5" b="1">
                <a:solidFill>
                  <a:srgbClr val="3B3838"/>
                </a:solidFill>
                <a:latin typeface="Calibri"/>
                <a:cs typeface="Calibri"/>
              </a:rPr>
              <a:t>ук</a:t>
            </a:r>
            <a:r>
              <a:rPr dirty="0" sz="1800" b="1">
                <a:solidFill>
                  <a:srgbClr val="3B3838"/>
                </a:solidFill>
                <a:latin typeface="Calibri"/>
                <a:cs typeface="Calibri"/>
              </a:rPr>
              <a:t>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6613" y="4608067"/>
            <a:ext cx="660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B3838"/>
                </a:solidFill>
                <a:latin typeface="Calibri"/>
                <a:cs typeface="Calibri"/>
              </a:rPr>
              <a:t>О</a:t>
            </a:r>
            <a:r>
              <a:rPr dirty="0" sz="1800" spc="-85" b="1">
                <a:solidFill>
                  <a:srgbClr val="3B3838"/>
                </a:solidFill>
                <a:latin typeface="Calibri"/>
                <a:cs typeface="Calibri"/>
              </a:rPr>
              <a:t>т</a:t>
            </a:r>
            <a:r>
              <a:rPr dirty="0" sz="1800" b="1">
                <a:solidFill>
                  <a:srgbClr val="3B3838"/>
                </a:solidFill>
                <a:latin typeface="Calibri"/>
                <a:cs typeface="Calibri"/>
              </a:rPr>
              <a:t>д</a:t>
            </a:r>
            <a:r>
              <a:rPr dirty="0" sz="1800" spc="5" b="1">
                <a:solidFill>
                  <a:srgbClr val="3B3838"/>
                </a:solidFill>
                <a:latin typeface="Calibri"/>
                <a:cs typeface="Calibri"/>
              </a:rPr>
              <a:t>ы</a:t>
            </a:r>
            <a:r>
              <a:rPr dirty="0" sz="1800" b="1">
                <a:solidFill>
                  <a:srgbClr val="3B3838"/>
                </a:solidFill>
                <a:latin typeface="Calibri"/>
                <a:cs typeface="Calibri"/>
              </a:rPr>
              <a:t>х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1753" y="2643789"/>
            <a:ext cx="2482766" cy="164134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54840" y="4605020"/>
            <a:ext cx="2312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B3838"/>
                </a:solidFill>
                <a:latin typeface="Calibri"/>
                <a:cs typeface="Calibri"/>
              </a:rPr>
              <a:t>Все</a:t>
            </a:r>
            <a:r>
              <a:rPr dirty="0" sz="1800" spc="-3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B3838"/>
                </a:solidFill>
                <a:latin typeface="Calibri"/>
                <a:cs typeface="Calibri"/>
              </a:rPr>
              <a:t>правильно</a:t>
            </a:r>
            <a:r>
              <a:rPr dirty="0" sz="1800" spc="-2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B3838"/>
                </a:solidFill>
                <a:latin typeface="Calibri"/>
                <a:cs typeface="Calibri"/>
              </a:rPr>
              <a:t>сделал!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615430" cy="894715"/>
          </a:xfrm>
          <a:custGeom>
            <a:avLst/>
            <a:gdLst/>
            <a:ahLst/>
            <a:cxnLst/>
            <a:rect l="l" t="t" r="r" b="b"/>
            <a:pathLst>
              <a:path w="6615430" h="894715">
                <a:moveTo>
                  <a:pt x="6615180" y="0"/>
                </a:moveTo>
                <a:lnTo>
                  <a:pt x="0" y="0"/>
                </a:lnTo>
                <a:lnTo>
                  <a:pt x="0" y="894376"/>
                </a:lnTo>
                <a:lnTo>
                  <a:pt x="6483793" y="713431"/>
                </a:lnTo>
                <a:lnTo>
                  <a:pt x="661518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458" y="85522"/>
            <a:ext cx="5803265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r>
              <a:rPr dirty="0" sz="3500" spc="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ВАЛЮТЫ</a:t>
            </a:r>
            <a:r>
              <a:rPr dirty="0" sz="3500" spc="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НОВОГО</a:t>
            </a:r>
            <a:r>
              <a:rPr dirty="0" sz="3500" spc="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ВРЕМЕНИ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267" y="4742179"/>
            <a:ext cx="23094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B3838"/>
                </a:solidFill>
                <a:latin typeface="Calibri"/>
                <a:cs typeface="Calibri"/>
              </a:rPr>
              <a:t>ВНИМАНИЕ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4489" y="4742179"/>
            <a:ext cx="13798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B3838"/>
                </a:solidFill>
                <a:latin typeface="Calibri"/>
                <a:cs typeface="Calibri"/>
              </a:rPr>
              <a:t>ВР</a:t>
            </a:r>
            <a:r>
              <a:rPr dirty="0" sz="3600" spc="5">
                <a:solidFill>
                  <a:srgbClr val="3B3838"/>
                </a:solidFill>
                <a:latin typeface="Calibri"/>
                <a:cs typeface="Calibri"/>
              </a:rPr>
              <a:t>Е</a:t>
            </a:r>
            <a:r>
              <a:rPr dirty="0" sz="3600" spc="-5">
                <a:solidFill>
                  <a:srgbClr val="3B3838"/>
                </a:solidFill>
                <a:latin typeface="Calibri"/>
                <a:cs typeface="Calibri"/>
              </a:rPr>
              <a:t>М</a:t>
            </a:r>
            <a:r>
              <a:rPr dirty="0" sz="3600">
                <a:solidFill>
                  <a:srgbClr val="3B3838"/>
                </a:solidFill>
                <a:latin typeface="Calibri"/>
                <a:cs typeface="Calibri"/>
              </a:rPr>
              <a:t>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0151" y="1852676"/>
            <a:ext cx="18421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65">
                <a:solidFill>
                  <a:srgbClr val="3B3838"/>
                </a:solidFill>
                <a:latin typeface="Calibri"/>
                <a:cs typeface="Calibri"/>
              </a:rPr>
              <a:t>Д</a:t>
            </a:r>
            <a:r>
              <a:rPr dirty="0" sz="3600">
                <a:solidFill>
                  <a:srgbClr val="3B3838"/>
                </a:solidFill>
                <a:latin typeface="Calibri"/>
                <a:cs typeface="Calibri"/>
              </a:rPr>
              <a:t>ОВЕРИЕ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0975" y="2493153"/>
            <a:ext cx="3200400" cy="2615565"/>
          </a:xfrm>
          <a:custGeom>
            <a:avLst/>
            <a:gdLst/>
            <a:ahLst/>
            <a:cxnLst/>
            <a:rect l="l" t="t" r="r" b="b"/>
            <a:pathLst>
              <a:path w="3200400" h="2615565">
                <a:moveTo>
                  <a:pt x="1600200" y="0"/>
                </a:moveTo>
                <a:lnTo>
                  <a:pt x="0" y="2615182"/>
                </a:lnTo>
                <a:lnTo>
                  <a:pt x="3200399" y="2615182"/>
                </a:lnTo>
                <a:lnTo>
                  <a:pt x="1600200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5346" y="4864608"/>
            <a:ext cx="9580245" cy="1993900"/>
          </a:xfrm>
          <a:custGeom>
            <a:avLst/>
            <a:gdLst/>
            <a:ahLst/>
            <a:cxnLst/>
            <a:rect l="l" t="t" r="r" b="b"/>
            <a:pathLst>
              <a:path w="9580245" h="1993900">
                <a:moveTo>
                  <a:pt x="9514712" y="0"/>
                </a:moveTo>
                <a:lnTo>
                  <a:pt x="65059" y="0"/>
                </a:lnTo>
                <a:lnTo>
                  <a:pt x="39735" y="5112"/>
                </a:lnTo>
                <a:lnTo>
                  <a:pt x="19055" y="19055"/>
                </a:lnTo>
                <a:lnTo>
                  <a:pt x="5112" y="39735"/>
                </a:lnTo>
                <a:lnTo>
                  <a:pt x="0" y="65059"/>
                </a:lnTo>
                <a:lnTo>
                  <a:pt x="0" y="1993392"/>
                </a:lnTo>
                <a:lnTo>
                  <a:pt x="9579771" y="1993392"/>
                </a:lnTo>
                <a:lnTo>
                  <a:pt x="9579771" y="65059"/>
                </a:lnTo>
                <a:lnTo>
                  <a:pt x="9574659" y="39735"/>
                </a:lnTo>
                <a:lnTo>
                  <a:pt x="9560716" y="19055"/>
                </a:lnTo>
                <a:lnTo>
                  <a:pt x="9540036" y="5112"/>
                </a:lnTo>
                <a:lnTo>
                  <a:pt x="9514712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5655" cy="893444"/>
          </a:xfrm>
          <a:custGeom>
            <a:avLst/>
            <a:gdLst/>
            <a:ahLst/>
            <a:cxnLst/>
            <a:rect l="l" t="t" r="r" b="b"/>
            <a:pathLst>
              <a:path w="4605655" h="893444">
                <a:moveTo>
                  <a:pt x="4605384" y="0"/>
                </a:moveTo>
                <a:lnTo>
                  <a:pt x="0" y="0"/>
                </a:lnTo>
                <a:lnTo>
                  <a:pt x="0" y="893059"/>
                </a:lnTo>
                <a:lnTo>
                  <a:pt x="4513257" y="713431"/>
                </a:lnTo>
                <a:lnTo>
                  <a:pt x="4605384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8778" y="78739"/>
            <a:ext cx="38906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СЕРВИС</a:t>
            </a:r>
            <a:r>
              <a:rPr dirty="0" sz="3600" spc="-4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БЕЗ</a:t>
            </a:r>
            <a:r>
              <a:rPr dirty="0" sz="3600" spc="-50">
                <a:solidFill>
                  <a:srgbClr val="FFFFFF"/>
                </a:solidFill>
              </a:rPr>
              <a:t> </a:t>
            </a:r>
            <a:r>
              <a:rPr dirty="0" sz="3600" spc="-20">
                <a:solidFill>
                  <a:srgbClr val="FFFFFF"/>
                </a:solidFill>
              </a:rPr>
              <a:t>ЛЮДЕЙ</a:t>
            </a:r>
            <a:endParaRPr sz="3600"/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26993" y="1077467"/>
            <a:ext cx="10263505" cy="2961005"/>
          </a:xfrm>
          <a:prstGeom prst="rect">
            <a:avLst/>
          </a:prstGeom>
        </p:spPr>
        <p:txBody>
          <a:bodyPr wrap="square" lIns="0" tIns="26225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206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Прозрачность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Очевидность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каждого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действия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85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Единообразие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в</a:t>
            </a:r>
            <a:r>
              <a:rPr dirty="0" sz="32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40">
                <a:solidFill>
                  <a:srgbClr val="3B3838"/>
                </a:solidFill>
                <a:latin typeface="Calibri"/>
                <a:cs typeface="Calibri"/>
              </a:rPr>
              <a:t>подходе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 для 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взаимодействия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 с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системой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964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Качество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контента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и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понятность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 языка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8147" y="5308092"/>
            <a:ext cx="8775700" cy="99504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50"/>
              </a:spcBef>
            </a:pP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ПРАВИЛЬНО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ВЫСТРОЕННОЕ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Calibri"/>
                <a:cs typeface="Calibri"/>
              </a:rPr>
              <a:t>ПОЛЬЗОВАТЕЛЬСКОЕ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ВЗАИМОДЕЙСТВИЕ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ЭКОНОМИТ</a:t>
            </a:r>
            <a:r>
              <a:rPr dirty="0" sz="32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КЛИЕНТА.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3691890" cy="892175"/>
          </a:xfrm>
          <a:custGeom>
            <a:avLst/>
            <a:gdLst/>
            <a:ahLst/>
            <a:cxnLst/>
            <a:rect l="l" t="t" r="r" b="b"/>
            <a:pathLst>
              <a:path w="3691890" h="892175">
                <a:moveTo>
                  <a:pt x="3691601" y="0"/>
                </a:moveTo>
                <a:lnTo>
                  <a:pt x="0" y="0"/>
                </a:lnTo>
                <a:lnTo>
                  <a:pt x="0" y="892000"/>
                </a:lnTo>
                <a:lnTo>
                  <a:pt x="3617325" y="713431"/>
                </a:lnTo>
                <a:lnTo>
                  <a:pt x="3691601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82230" y="1258315"/>
            <a:ext cx="10366375" cy="51555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272415">
              <a:lnSpc>
                <a:spcPct val="100800"/>
              </a:lnSpc>
              <a:spcBef>
                <a:spcPts val="75"/>
              </a:spcBef>
            </a:pPr>
            <a:r>
              <a:rPr dirty="0" sz="2400" spc="-10" b="1">
                <a:solidFill>
                  <a:srgbClr val="3B3838"/>
                </a:solidFill>
                <a:latin typeface="Calibri"/>
                <a:cs typeface="Calibri"/>
              </a:rPr>
              <a:t>Конец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1970-х 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— начало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1980-х </a:t>
            </a:r>
            <a:r>
              <a:rPr dirty="0" sz="2400" spc="-20" b="1">
                <a:solidFill>
                  <a:srgbClr val="3B3838"/>
                </a:solidFill>
                <a:latin typeface="Calibri"/>
                <a:cs typeface="Calibri"/>
              </a:rPr>
              <a:t>годов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: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изучение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человеко-машинного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взаимодействия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специалистами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нескольких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компаний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Силиконовой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долины.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1984</a:t>
            </a:r>
            <a:r>
              <a:rPr dirty="0" sz="2400" spc="-1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5" b="1">
                <a:solidFill>
                  <a:srgbClr val="3B3838"/>
                </a:solidFill>
                <a:latin typeface="Calibri"/>
                <a:cs typeface="Calibri"/>
              </a:rPr>
              <a:t>г.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Билл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Моггридж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назвал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эту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дисциплину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3B3838"/>
                </a:solidFill>
                <a:latin typeface="Calibri"/>
                <a:cs typeface="Calibri"/>
              </a:rPr>
              <a:t>«soft-face»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Позже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–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«Interaction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Design»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(авторы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Билл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Моггридж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Билл Верпланк).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UX</a:t>
            </a:r>
            <a:r>
              <a:rPr dirty="0" sz="2400" spc="-1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–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User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Experience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или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пользовательский </a:t>
            </a:r>
            <a:r>
              <a:rPr dirty="0" sz="2400" spc="-25">
                <a:solidFill>
                  <a:srgbClr val="3B3838"/>
                </a:solidFill>
                <a:latin typeface="Calibri"/>
                <a:cs typeface="Calibri"/>
              </a:rPr>
              <a:t>опыт.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Совокупность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ощущений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от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взаимодействия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пользователя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с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интерфейсом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системы,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продукта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или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услуги.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12700" marR="1286510">
              <a:lnSpc>
                <a:spcPts val="2810"/>
              </a:lnSpc>
            </a:pP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UX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design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— 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это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процесс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проектирования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и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улучшения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качественного </a:t>
            </a:r>
            <a:r>
              <a:rPr dirty="0" sz="2400" spc="-5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взаимодействия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между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пользователем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приложением.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Calibri"/>
              <a:cs typeface="Calibri"/>
            </a:endParaRPr>
          </a:p>
          <a:p>
            <a:pPr marL="12700" marR="781050">
              <a:lnSpc>
                <a:spcPct val="100800"/>
              </a:lnSpc>
            </a:pP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UX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3B3838"/>
                </a:solidFill>
                <a:latin typeface="Calibri"/>
                <a:cs typeface="Calibri"/>
              </a:rPr>
              <a:t>подход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–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исследование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поведения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пользователя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рамках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его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бизнес- </a:t>
            </a:r>
            <a:r>
              <a:rPr dirty="0" sz="2400" spc="-5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процесса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бизнес-среды.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109" y="143434"/>
            <a:ext cx="2767965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ЧТО</a:t>
            </a:r>
            <a:r>
              <a:rPr dirty="0" sz="35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ТАКОЕ</a:t>
            </a:r>
            <a:r>
              <a:rPr dirty="0" sz="3500" spc="-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UX</a:t>
            </a:r>
            <a:endParaRPr sz="3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769225" cy="906144"/>
          </a:xfrm>
          <a:custGeom>
            <a:avLst/>
            <a:gdLst/>
            <a:ahLst/>
            <a:cxnLst/>
            <a:rect l="l" t="t" r="r" b="b"/>
            <a:pathLst>
              <a:path w="7769225" h="906144">
                <a:moveTo>
                  <a:pt x="7768927" y="0"/>
                </a:moveTo>
                <a:lnTo>
                  <a:pt x="0" y="0"/>
                </a:lnTo>
                <a:lnTo>
                  <a:pt x="0" y="905865"/>
                </a:lnTo>
                <a:lnTo>
                  <a:pt x="7615415" y="721828"/>
                </a:lnTo>
                <a:lnTo>
                  <a:pt x="7768927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1430" y="1418843"/>
            <a:ext cx="7252334" cy="294894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Слова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Визуальное</a:t>
            </a:r>
            <a:r>
              <a:rPr dirty="0" sz="3200" spc="-3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представление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Физические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объекты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или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пространства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Время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Поведение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0109" y="143434"/>
            <a:ext cx="6885305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ПЯТЬ</a:t>
            </a:r>
            <a:r>
              <a:rPr dirty="0" sz="3500" spc="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АСПЕКТОВ</a:t>
            </a:r>
            <a:r>
              <a:rPr dirty="0" sz="3500" spc="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ПРОЕКТИРОВАНИЯ</a:t>
            </a:r>
            <a:endParaRPr sz="3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-1" y="0"/>
            <a:ext cx="10597515" cy="922655"/>
          </a:xfrm>
          <a:custGeom>
            <a:avLst/>
            <a:gdLst/>
            <a:ahLst/>
            <a:cxnLst/>
            <a:rect l="l" t="t" r="r" b="b"/>
            <a:pathLst>
              <a:path w="10597515" h="922655">
                <a:moveTo>
                  <a:pt x="10597242" y="0"/>
                </a:moveTo>
                <a:lnTo>
                  <a:pt x="0" y="0"/>
                </a:lnTo>
                <a:lnTo>
                  <a:pt x="0" y="922193"/>
                </a:lnTo>
                <a:lnTo>
                  <a:pt x="10383202" y="738158"/>
                </a:lnTo>
                <a:lnTo>
                  <a:pt x="10597242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107" y="143434"/>
            <a:ext cx="958596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КАК</a:t>
            </a:r>
            <a:r>
              <a:rPr dirty="0" sz="3500" spc="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УПРАВЛЯТЬ</a:t>
            </a:r>
            <a:r>
              <a:rPr dirty="0" sz="3500" spc="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ПОЛЬЗОВАТЕЛЬСКИМ</a:t>
            </a:r>
            <a:r>
              <a:rPr dirty="0" sz="350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ОПЫТОМ?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862496" y="1938020"/>
            <a:ext cx="9018270" cy="233934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526415" marR="5080" indent="-514350">
              <a:lnSpc>
                <a:spcPct val="120000"/>
              </a:lnSpc>
              <a:spcBef>
                <a:spcPts val="50"/>
              </a:spcBef>
              <a:buAutoNum type="arabicPeriod"/>
              <a:tabLst>
                <a:tab pos="527050" algn="l"/>
              </a:tabLst>
            </a:pP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Узнать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потребности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ваших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клиентов,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например, во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время сессий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глубинных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интервью, анализа запросов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службу поддержки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или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чтения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отзывов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на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другом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сайте;</a:t>
            </a:r>
            <a:endParaRPr sz="2400">
              <a:latin typeface="Calibri"/>
              <a:cs typeface="Calibri"/>
            </a:endParaRPr>
          </a:p>
          <a:p>
            <a:pPr algn="just" marL="526415" marR="264795" indent="-514350">
              <a:lnSpc>
                <a:spcPct val="118300"/>
              </a:lnSpc>
              <a:spcBef>
                <a:spcPts val="1080"/>
              </a:spcBef>
              <a:buAutoNum type="arabicPeriod"/>
              <a:tabLst>
                <a:tab pos="527050" algn="l"/>
              </a:tabLst>
            </a:pP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Создавать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совершенствовать существующие интерфейсы для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достижения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потребностей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ваших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клиентов.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944745" cy="893444"/>
          </a:xfrm>
          <a:custGeom>
            <a:avLst/>
            <a:gdLst/>
            <a:ahLst/>
            <a:cxnLst/>
            <a:rect l="l" t="t" r="r" b="b"/>
            <a:pathLst>
              <a:path w="4944745" h="893444">
                <a:moveTo>
                  <a:pt x="4944134" y="0"/>
                </a:moveTo>
                <a:lnTo>
                  <a:pt x="0" y="0"/>
                </a:lnTo>
                <a:lnTo>
                  <a:pt x="0" y="893354"/>
                </a:lnTo>
                <a:lnTo>
                  <a:pt x="4845390" y="713431"/>
                </a:lnTo>
                <a:lnTo>
                  <a:pt x="4944134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979919" y="890004"/>
            <a:ext cx="4163695" cy="5050790"/>
            <a:chOff x="6979919" y="890004"/>
            <a:chExt cx="4163695" cy="50507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9" y="890004"/>
              <a:ext cx="4163568" cy="50505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54248" y="986729"/>
              <a:ext cx="4003675" cy="4864100"/>
            </a:xfrm>
            <a:custGeom>
              <a:avLst/>
              <a:gdLst/>
              <a:ahLst/>
              <a:cxnLst/>
              <a:rect l="l" t="t" r="r" b="b"/>
              <a:pathLst>
                <a:path w="4003675" h="4864100">
                  <a:moveTo>
                    <a:pt x="3946253" y="0"/>
                  </a:moveTo>
                  <a:lnTo>
                    <a:pt x="56964" y="0"/>
                  </a:lnTo>
                  <a:lnTo>
                    <a:pt x="34791" y="4476"/>
                  </a:lnTo>
                  <a:lnTo>
                    <a:pt x="16684" y="16683"/>
                  </a:lnTo>
                  <a:lnTo>
                    <a:pt x="4476" y="34790"/>
                  </a:lnTo>
                  <a:lnTo>
                    <a:pt x="0" y="56963"/>
                  </a:lnTo>
                  <a:lnTo>
                    <a:pt x="0" y="4806950"/>
                  </a:lnTo>
                  <a:lnTo>
                    <a:pt x="4476" y="4829123"/>
                  </a:lnTo>
                  <a:lnTo>
                    <a:pt x="16684" y="4847230"/>
                  </a:lnTo>
                  <a:lnTo>
                    <a:pt x="34791" y="4859438"/>
                  </a:lnTo>
                  <a:lnTo>
                    <a:pt x="56964" y="4863914"/>
                  </a:lnTo>
                  <a:lnTo>
                    <a:pt x="3946253" y="4863914"/>
                  </a:lnTo>
                  <a:lnTo>
                    <a:pt x="3968426" y="4859438"/>
                  </a:lnTo>
                  <a:lnTo>
                    <a:pt x="3986533" y="4847230"/>
                  </a:lnTo>
                  <a:lnTo>
                    <a:pt x="3998741" y="4829123"/>
                  </a:lnTo>
                  <a:lnTo>
                    <a:pt x="4003217" y="4806950"/>
                  </a:lnTo>
                  <a:lnTo>
                    <a:pt x="4003217" y="56963"/>
                  </a:lnTo>
                  <a:lnTo>
                    <a:pt x="3998741" y="34790"/>
                  </a:lnTo>
                  <a:lnTo>
                    <a:pt x="3986533" y="16683"/>
                  </a:lnTo>
                  <a:lnTo>
                    <a:pt x="3968426" y="4476"/>
                  </a:lnTo>
                  <a:lnTo>
                    <a:pt x="3946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6914" y="3654010"/>
              <a:ext cx="1659792" cy="20836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8487" y="1195170"/>
              <a:ext cx="1718219" cy="22338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9819" y="3674637"/>
              <a:ext cx="1562864" cy="20629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819" y="1271781"/>
              <a:ext cx="1562863" cy="215721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8568" y="67234"/>
            <a:ext cx="3778885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ЛИТЕРАТУРА</a:t>
            </a:r>
            <a:r>
              <a:rPr dirty="0" sz="3500" spc="-3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ПО</a:t>
            </a:r>
            <a:r>
              <a:rPr dirty="0" sz="3500" spc="-1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UX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478735" y="1109979"/>
            <a:ext cx="6463030" cy="53898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469900" marR="598805" indent="-457200">
              <a:lnSpc>
                <a:spcPts val="2590"/>
              </a:lnSpc>
              <a:spcBef>
                <a:spcPts val="2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Алан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Купер,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Роберт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М.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Рейманн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«Интерфейс. </a:t>
            </a:r>
            <a:r>
              <a:rPr dirty="0" sz="2200" spc="-484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Основы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проектирования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взаимодействия»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515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Алан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Купер. «Психбольница 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в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руках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пациентов»</a:t>
            </a:r>
            <a:endParaRPr sz="2200">
              <a:latin typeface="Calibri"/>
              <a:cs typeface="Calibri"/>
            </a:endParaRPr>
          </a:p>
          <a:p>
            <a:pPr marL="469900" marR="1181735" indent="-457200">
              <a:lnSpc>
                <a:spcPts val="2590"/>
              </a:lnSpc>
              <a:spcBef>
                <a:spcPts val="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Джейми 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Леви. 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«UX-стратегия.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Чего 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хотят </a:t>
            </a:r>
            <a:r>
              <a:rPr dirty="0" sz="2200" spc="-484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пользователи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как</a:t>
            </a:r>
            <a:r>
              <a:rPr dirty="0" sz="22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им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это</a:t>
            </a:r>
            <a:r>
              <a:rPr dirty="0" sz="22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дать»</a:t>
            </a:r>
            <a:endParaRPr sz="2200">
              <a:latin typeface="Calibri"/>
              <a:cs typeface="Calibri"/>
            </a:endParaRPr>
          </a:p>
          <a:p>
            <a:pPr marL="469900" marR="349250" indent="-457200">
              <a:lnSpc>
                <a:spcPts val="2590"/>
              </a:lnSpc>
              <a:spcBef>
                <a:spcPts val="1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Расс 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Унгер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Кэролайн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Чендлер.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«UX-дизайн.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Практическое</a:t>
            </a:r>
            <a:r>
              <a:rPr dirty="0" sz="2200" spc="-15">
                <a:solidFill>
                  <a:srgbClr val="3B3838"/>
                </a:solidFill>
                <a:latin typeface="Calibri"/>
                <a:cs typeface="Calibri"/>
              </a:rPr>
              <a:t> руководство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по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проектированию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515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опыта</a:t>
            </a:r>
            <a:r>
              <a:rPr dirty="0" sz="2200" spc="-4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взаимодействия»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ts val="2590"/>
              </a:lnSpc>
              <a:spcBef>
                <a:spcPts val="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Стив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3B3838"/>
                </a:solidFill>
                <a:latin typeface="Calibri"/>
                <a:cs typeface="Calibri"/>
              </a:rPr>
              <a:t>Круг.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«Веб-дизайн: книга Стива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Круга,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или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Не </a:t>
            </a:r>
            <a:r>
              <a:rPr dirty="0" sz="2200" spc="-484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заставляйте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меня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думать!»</a:t>
            </a:r>
            <a:endParaRPr sz="2200">
              <a:latin typeface="Calibri"/>
              <a:cs typeface="Calibri"/>
            </a:endParaRPr>
          </a:p>
          <a:p>
            <a:pPr marL="469900" marR="516255" indent="-457200">
              <a:lnSpc>
                <a:spcPts val="2590"/>
              </a:lnSpc>
              <a:spcBef>
                <a:spcPts val="12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«Умный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дизайн. Простые приёмы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разработки </a:t>
            </a:r>
            <a:r>
              <a:rPr dirty="0" sz="2200" spc="-484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пользовательских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интерфейсов»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Джеффа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515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Джонсона</a:t>
            </a:r>
            <a:endParaRPr sz="2200">
              <a:latin typeface="Calibri"/>
              <a:cs typeface="Calibri"/>
            </a:endParaRPr>
          </a:p>
          <a:p>
            <a:pPr marL="469900" marR="1039494" indent="-457200">
              <a:lnSpc>
                <a:spcPts val="2590"/>
              </a:lnSpc>
              <a:spcBef>
                <a:spcPts val="2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«Дизайн привычных вещей» Дональда </a:t>
            </a:r>
            <a:r>
              <a:rPr dirty="0" sz="2200" spc="5">
                <a:solidFill>
                  <a:srgbClr val="3B3838"/>
                </a:solidFill>
                <a:latin typeface="Calibri"/>
                <a:cs typeface="Calibri"/>
              </a:rPr>
              <a:t>А. </a:t>
            </a:r>
            <a:r>
              <a:rPr dirty="0" sz="2200" spc="-484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Нормана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ts val="2635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«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The</a:t>
            </a:r>
            <a:r>
              <a:rPr dirty="0" sz="22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User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 is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always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3B3838"/>
                </a:solidFill>
                <a:latin typeface="Calibri"/>
                <a:cs typeface="Calibri"/>
              </a:rPr>
              <a:t>right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»,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3B3838"/>
                </a:solidFill>
                <a:latin typeface="Calibri"/>
                <a:cs typeface="Calibri"/>
              </a:rPr>
              <a:t>Steave</a:t>
            </a:r>
            <a:r>
              <a:rPr dirty="0" sz="2200" spc="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3B3838"/>
                </a:solidFill>
                <a:latin typeface="Calibri"/>
                <a:cs typeface="Calibri"/>
              </a:rPr>
              <a:t>Mulder,</a:t>
            </a:r>
            <a:r>
              <a:rPr dirty="0" sz="2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200" spc="-5">
                <a:solidFill>
                  <a:srgbClr val="3B3838"/>
                </a:solidFill>
                <a:latin typeface="Calibri"/>
                <a:cs typeface="Calibri"/>
              </a:rPr>
              <a:t>Ziv </a:t>
            </a:r>
            <a:r>
              <a:rPr dirty="0" sz="2200" spc="-40">
                <a:solidFill>
                  <a:srgbClr val="3B3838"/>
                </a:solidFill>
                <a:latin typeface="Calibri"/>
                <a:cs typeface="Calibri"/>
              </a:rPr>
              <a:t>Yaar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3867785" cy="892810"/>
          </a:xfrm>
          <a:custGeom>
            <a:avLst/>
            <a:gdLst/>
            <a:ahLst/>
            <a:cxnLst/>
            <a:rect l="l" t="t" r="r" b="b"/>
            <a:pathLst>
              <a:path w="3867785" h="892810">
                <a:moveTo>
                  <a:pt x="3867177" y="0"/>
                </a:moveTo>
                <a:lnTo>
                  <a:pt x="0" y="0"/>
                </a:lnTo>
                <a:lnTo>
                  <a:pt x="0" y="892241"/>
                </a:lnTo>
                <a:lnTo>
                  <a:pt x="3789471" y="713431"/>
                </a:lnTo>
                <a:lnTo>
                  <a:pt x="3867177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3772" y="121411"/>
            <a:ext cx="30156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И</a:t>
            </a:r>
            <a:r>
              <a:rPr dirty="0" sz="3600" spc="-5">
                <a:solidFill>
                  <a:srgbClr val="FFFFFF"/>
                </a:solidFill>
              </a:rPr>
              <a:t>Н</a:t>
            </a:r>
            <a:r>
              <a:rPr dirty="0" sz="3600">
                <a:solidFill>
                  <a:srgbClr val="FFFFFF"/>
                </a:solidFill>
              </a:rPr>
              <a:t>С</a:t>
            </a:r>
            <a:r>
              <a:rPr dirty="0" sz="3600" spc="-5">
                <a:solidFill>
                  <a:srgbClr val="FFFFFF"/>
                </a:solidFill>
              </a:rPr>
              <a:t>Т</a:t>
            </a:r>
            <a:r>
              <a:rPr dirty="0" sz="3600" spc="-10">
                <a:solidFill>
                  <a:srgbClr val="FFFFFF"/>
                </a:solidFill>
              </a:rPr>
              <a:t>Р</a:t>
            </a:r>
            <a:r>
              <a:rPr dirty="0" sz="3600">
                <a:solidFill>
                  <a:srgbClr val="FFFFFF"/>
                </a:solidFill>
              </a:rPr>
              <a:t>У</a:t>
            </a:r>
            <a:r>
              <a:rPr dirty="0" sz="3600" spc="-5">
                <a:solidFill>
                  <a:srgbClr val="FFFFFF"/>
                </a:solidFill>
              </a:rPr>
              <a:t>М</a:t>
            </a:r>
            <a:r>
              <a:rPr dirty="0" sz="3600">
                <a:solidFill>
                  <a:srgbClr val="FFFFFF"/>
                </a:solidFill>
              </a:rPr>
              <a:t>Е</a:t>
            </a:r>
            <a:r>
              <a:rPr dirty="0" sz="3600" spc="-10">
                <a:solidFill>
                  <a:srgbClr val="FFFFFF"/>
                </a:solidFill>
              </a:rPr>
              <a:t>Н</a:t>
            </a:r>
            <a:r>
              <a:rPr dirty="0" sz="3600" spc="-5">
                <a:solidFill>
                  <a:srgbClr val="FFFFFF"/>
                </a:solidFill>
              </a:rPr>
              <a:t>Т</a:t>
            </a:r>
            <a:r>
              <a:rPr dirty="0" sz="3600">
                <a:solidFill>
                  <a:srgbClr val="FFFFFF"/>
                </a:solidFill>
              </a:rPr>
              <a:t>Ы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026993" y="1129284"/>
            <a:ext cx="5686425" cy="470154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Empathy</a:t>
            </a:r>
            <a:r>
              <a:rPr dirty="0" sz="3200" spc="-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Map(карта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эмпатии)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5">
                <a:solidFill>
                  <a:srgbClr val="3B3838"/>
                </a:solidFill>
                <a:latin typeface="Calibri"/>
                <a:cs typeface="Calibri"/>
              </a:rPr>
              <a:t>CJM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(Customer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Journey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5">
                <a:solidFill>
                  <a:srgbClr val="3B3838"/>
                </a:solidFill>
                <a:latin typeface="Calibri"/>
                <a:cs typeface="Calibri"/>
              </a:rPr>
              <a:t>Map)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BluePrint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4</a:t>
            </a:r>
            <a:r>
              <a:rPr dirty="0" sz="3200" spc="-3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Diamonds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40">
                <a:solidFill>
                  <a:srgbClr val="3B3838"/>
                </a:solidFill>
                <a:latin typeface="Calibri"/>
                <a:cs typeface="Calibri"/>
              </a:rPr>
              <a:t>Value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Stream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Mapping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глубинное</a:t>
            </a:r>
            <a:r>
              <a:rPr dirty="0" sz="3200" spc="-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интервью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 spc="-30">
                <a:solidFill>
                  <a:srgbClr val="3B3838"/>
                </a:solidFill>
                <a:latin typeface="Calibri"/>
                <a:cs typeface="Calibri"/>
              </a:rPr>
              <a:t>«метод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пьяного</a:t>
            </a: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пользователя»</a:t>
            </a:r>
            <a:endParaRPr sz="3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98450" algn="l"/>
              </a:tabLst>
            </a:pP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ваш</a:t>
            </a:r>
            <a:r>
              <a:rPr dirty="0" sz="3200" spc="-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вариант?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454140" cy="6858000"/>
          </a:xfrm>
          <a:custGeom>
            <a:avLst/>
            <a:gdLst/>
            <a:ahLst/>
            <a:cxnLst/>
            <a:rect l="l" t="t" r="r" b="b"/>
            <a:pathLst>
              <a:path w="6454140" h="6858000">
                <a:moveTo>
                  <a:pt x="6453953" y="0"/>
                </a:moveTo>
                <a:lnTo>
                  <a:pt x="0" y="0"/>
                </a:lnTo>
                <a:lnTo>
                  <a:pt x="0" y="6858000"/>
                </a:lnTo>
                <a:lnTo>
                  <a:pt x="5773787" y="6858000"/>
                </a:lnTo>
                <a:lnTo>
                  <a:pt x="6453953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657" y="1560067"/>
            <a:ext cx="11368405" cy="441452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6424295" marR="5080">
              <a:lnSpc>
                <a:spcPct val="112500"/>
              </a:lnSpc>
              <a:spcBef>
                <a:spcPts val="50"/>
              </a:spcBef>
            </a:pP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Бизнес-аналитик, PM, UX 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эксперт.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Соорганизатор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СПбСоА, конференций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3B3838"/>
                </a:solidFill>
                <a:latin typeface="Calibri"/>
                <a:cs typeface="Calibri"/>
              </a:rPr>
              <a:t>"Точка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Сборки"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ITGM.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55"/>
              </a:spcBef>
            </a:pPr>
            <a:r>
              <a:rPr dirty="0" sz="3500" spc="50">
                <a:solidFill>
                  <a:srgbClr val="3B3838"/>
                </a:solidFill>
                <a:latin typeface="Calibri Light"/>
                <a:cs typeface="Calibri Light"/>
              </a:rPr>
              <a:t>ИРИНА</a:t>
            </a:r>
            <a:r>
              <a:rPr dirty="0" sz="3500" spc="-15">
                <a:solidFill>
                  <a:srgbClr val="3B3838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3B3838"/>
                </a:solidFill>
                <a:latin typeface="Calibri Light"/>
                <a:cs typeface="Calibri Light"/>
              </a:rPr>
              <a:t>МАТВЕЕВА</a:t>
            </a:r>
            <a:endParaRPr sz="3500">
              <a:latin typeface="Calibri Light"/>
              <a:cs typeface="Calibri Light"/>
            </a:endParaRPr>
          </a:p>
          <a:p>
            <a:pPr marL="12700" marR="6122670">
              <a:lnSpc>
                <a:spcPct val="112900"/>
              </a:lnSpc>
              <a:spcBef>
                <a:spcPts val="1300"/>
              </a:spcBef>
            </a:pP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Бизнес-коуч,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организационный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3B3838"/>
                </a:solidFill>
                <a:latin typeface="Calibri"/>
                <a:cs typeface="Calibri"/>
              </a:rPr>
              <a:t>консультант,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фасилитатор,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HR&amp;CX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эксперт,</a:t>
            </a:r>
            <a:r>
              <a:rPr dirty="0" sz="2400" spc="-2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управляющий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партнёр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Еscalate.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6519" y="762178"/>
            <a:ext cx="330962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latin typeface="Calibri Light"/>
                <a:cs typeface="Calibri Light"/>
              </a:rPr>
              <a:t>АННА</a:t>
            </a:r>
            <a:r>
              <a:rPr dirty="0" sz="3500" spc="-40">
                <a:latin typeface="Calibri Light"/>
                <a:cs typeface="Calibri Light"/>
              </a:rPr>
              <a:t> </a:t>
            </a:r>
            <a:r>
              <a:rPr dirty="0" sz="3500" spc="50">
                <a:latin typeface="Calibri Light"/>
                <a:cs typeface="Calibri Light"/>
              </a:rPr>
              <a:t>БЕЛЯНИНА</a:t>
            </a:r>
            <a:endParaRPr sz="35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3413" y="302830"/>
            <a:ext cx="3409950" cy="3564254"/>
            <a:chOff x="703413" y="302830"/>
            <a:chExt cx="3409950" cy="3564254"/>
          </a:xfrm>
        </p:grpSpPr>
        <p:sp>
          <p:nvSpPr>
            <p:cNvPr id="7" name="object 7"/>
            <p:cNvSpPr/>
            <p:nvPr/>
          </p:nvSpPr>
          <p:spPr>
            <a:xfrm>
              <a:off x="703413" y="302830"/>
              <a:ext cx="3409950" cy="3564254"/>
            </a:xfrm>
            <a:custGeom>
              <a:avLst/>
              <a:gdLst/>
              <a:ahLst/>
              <a:cxnLst/>
              <a:rect l="l" t="t" r="r" b="b"/>
              <a:pathLst>
                <a:path w="3409950" h="3564254">
                  <a:moveTo>
                    <a:pt x="1704876" y="0"/>
                  </a:moveTo>
                  <a:lnTo>
                    <a:pt x="1657949" y="662"/>
                  </a:lnTo>
                  <a:lnTo>
                    <a:pt x="1611335" y="2636"/>
                  </a:lnTo>
                  <a:lnTo>
                    <a:pt x="1565050" y="5907"/>
                  </a:lnTo>
                  <a:lnTo>
                    <a:pt x="1519111" y="10456"/>
                  </a:lnTo>
                  <a:lnTo>
                    <a:pt x="1473535" y="16268"/>
                  </a:lnTo>
                  <a:lnTo>
                    <a:pt x="1428337" y="23324"/>
                  </a:lnTo>
                  <a:lnTo>
                    <a:pt x="1383533" y="31608"/>
                  </a:lnTo>
                  <a:lnTo>
                    <a:pt x="1339140" y="41103"/>
                  </a:lnTo>
                  <a:lnTo>
                    <a:pt x="1295175" y="51791"/>
                  </a:lnTo>
                  <a:lnTo>
                    <a:pt x="1251653" y="63657"/>
                  </a:lnTo>
                  <a:lnTo>
                    <a:pt x="1208590" y="76682"/>
                  </a:lnTo>
                  <a:lnTo>
                    <a:pt x="1166004" y="90851"/>
                  </a:lnTo>
                  <a:lnTo>
                    <a:pt x="1123909" y="106145"/>
                  </a:lnTo>
                  <a:lnTo>
                    <a:pt x="1082323" y="122548"/>
                  </a:lnTo>
                  <a:lnTo>
                    <a:pt x="1041262" y="140043"/>
                  </a:lnTo>
                  <a:lnTo>
                    <a:pt x="1000741" y="158614"/>
                  </a:lnTo>
                  <a:lnTo>
                    <a:pt x="960778" y="178242"/>
                  </a:lnTo>
                  <a:lnTo>
                    <a:pt x="921388" y="198911"/>
                  </a:lnTo>
                  <a:lnTo>
                    <a:pt x="882587" y="220604"/>
                  </a:lnTo>
                  <a:lnTo>
                    <a:pt x="844393" y="243304"/>
                  </a:lnTo>
                  <a:lnTo>
                    <a:pt x="806820" y="266994"/>
                  </a:lnTo>
                  <a:lnTo>
                    <a:pt x="769886" y="291658"/>
                  </a:lnTo>
                  <a:lnTo>
                    <a:pt x="733607" y="317277"/>
                  </a:lnTo>
                  <a:lnTo>
                    <a:pt x="697999" y="343836"/>
                  </a:lnTo>
                  <a:lnTo>
                    <a:pt x="663077" y="371316"/>
                  </a:lnTo>
                  <a:lnTo>
                    <a:pt x="628859" y="399702"/>
                  </a:lnTo>
                  <a:lnTo>
                    <a:pt x="595361" y="428975"/>
                  </a:lnTo>
                  <a:lnTo>
                    <a:pt x="562599" y="459120"/>
                  </a:lnTo>
                  <a:lnTo>
                    <a:pt x="530588" y="490119"/>
                  </a:lnTo>
                  <a:lnTo>
                    <a:pt x="499347" y="521956"/>
                  </a:lnTo>
                  <a:lnTo>
                    <a:pt x="468889" y="554612"/>
                  </a:lnTo>
                  <a:lnTo>
                    <a:pt x="439233" y="588071"/>
                  </a:lnTo>
                  <a:lnTo>
                    <a:pt x="410394" y="622317"/>
                  </a:lnTo>
                  <a:lnTo>
                    <a:pt x="382388" y="657332"/>
                  </a:lnTo>
                  <a:lnTo>
                    <a:pt x="355232" y="693099"/>
                  </a:lnTo>
                  <a:lnTo>
                    <a:pt x="328942" y="729602"/>
                  </a:lnTo>
                  <a:lnTo>
                    <a:pt x="303534" y="766823"/>
                  </a:lnTo>
                  <a:lnTo>
                    <a:pt x="279024" y="804744"/>
                  </a:lnTo>
                  <a:lnTo>
                    <a:pt x="255429" y="843351"/>
                  </a:lnTo>
                  <a:lnTo>
                    <a:pt x="232765" y="882624"/>
                  </a:lnTo>
                  <a:lnTo>
                    <a:pt x="211048" y="922548"/>
                  </a:lnTo>
                  <a:lnTo>
                    <a:pt x="190295" y="963105"/>
                  </a:lnTo>
                  <a:lnTo>
                    <a:pt x="170521" y="1004279"/>
                  </a:lnTo>
                  <a:lnTo>
                    <a:pt x="151743" y="1046052"/>
                  </a:lnTo>
                  <a:lnTo>
                    <a:pt x="133977" y="1088407"/>
                  </a:lnTo>
                  <a:lnTo>
                    <a:pt x="117240" y="1131328"/>
                  </a:lnTo>
                  <a:lnTo>
                    <a:pt x="101547" y="1174797"/>
                  </a:lnTo>
                  <a:lnTo>
                    <a:pt x="86915" y="1218797"/>
                  </a:lnTo>
                  <a:lnTo>
                    <a:pt x="73361" y="1263312"/>
                  </a:lnTo>
                  <a:lnTo>
                    <a:pt x="60899" y="1308324"/>
                  </a:lnTo>
                  <a:lnTo>
                    <a:pt x="49548" y="1353817"/>
                  </a:lnTo>
                  <a:lnTo>
                    <a:pt x="39322" y="1399773"/>
                  </a:lnTo>
                  <a:lnTo>
                    <a:pt x="30239" y="1446176"/>
                  </a:lnTo>
                  <a:lnTo>
                    <a:pt x="22313" y="1493008"/>
                  </a:lnTo>
                  <a:lnTo>
                    <a:pt x="15563" y="1540252"/>
                  </a:lnTo>
                  <a:lnTo>
                    <a:pt x="10003" y="1587893"/>
                  </a:lnTo>
                  <a:lnTo>
                    <a:pt x="5651" y="1635911"/>
                  </a:lnTo>
                  <a:lnTo>
                    <a:pt x="2522" y="1684291"/>
                  </a:lnTo>
                  <a:lnTo>
                    <a:pt x="633" y="1733016"/>
                  </a:lnTo>
                  <a:lnTo>
                    <a:pt x="0" y="1782069"/>
                  </a:lnTo>
                  <a:lnTo>
                    <a:pt x="633" y="1831121"/>
                  </a:lnTo>
                  <a:lnTo>
                    <a:pt x="2522" y="1879846"/>
                  </a:lnTo>
                  <a:lnTo>
                    <a:pt x="5651" y="1928226"/>
                  </a:lnTo>
                  <a:lnTo>
                    <a:pt x="10003" y="1976245"/>
                  </a:lnTo>
                  <a:lnTo>
                    <a:pt x="15563" y="2023885"/>
                  </a:lnTo>
                  <a:lnTo>
                    <a:pt x="22313" y="2071129"/>
                  </a:lnTo>
                  <a:lnTo>
                    <a:pt x="30239" y="2117962"/>
                  </a:lnTo>
                  <a:lnTo>
                    <a:pt x="39322" y="2164364"/>
                  </a:lnTo>
                  <a:lnTo>
                    <a:pt x="49548" y="2210320"/>
                  </a:lnTo>
                  <a:lnTo>
                    <a:pt x="60899" y="2255813"/>
                  </a:lnTo>
                  <a:lnTo>
                    <a:pt x="73361" y="2300825"/>
                  </a:lnTo>
                  <a:lnTo>
                    <a:pt x="86915" y="2345340"/>
                  </a:lnTo>
                  <a:lnTo>
                    <a:pt x="101547" y="2389341"/>
                  </a:lnTo>
                  <a:lnTo>
                    <a:pt x="117240" y="2432810"/>
                  </a:lnTo>
                  <a:lnTo>
                    <a:pt x="133977" y="2475730"/>
                  </a:lnTo>
                  <a:lnTo>
                    <a:pt x="151743" y="2518085"/>
                  </a:lnTo>
                  <a:lnTo>
                    <a:pt x="170521" y="2559858"/>
                  </a:lnTo>
                  <a:lnTo>
                    <a:pt x="190295" y="2601032"/>
                  </a:lnTo>
                  <a:lnTo>
                    <a:pt x="211048" y="2641589"/>
                  </a:lnTo>
                  <a:lnTo>
                    <a:pt x="232765" y="2681513"/>
                  </a:lnTo>
                  <a:lnTo>
                    <a:pt x="255429" y="2720786"/>
                  </a:lnTo>
                  <a:lnTo>
                    <a:pt x="279024" y="2759393"/>
                  </a:lnTo>
                  <a:lnTo>
                    <a:pt x="303534" y="2797315"/>
                  </a:lnTo>
                  <a:lnTo>
                    <a:pt x="328942" y="2834535"/>
                  </a:lnTo>
                  <a:lnTo>
                    <a:pt x="355232" y="2871038"/>
                  </a:lnTo>
                  <a:lnTo>
                    <a:pt x="382388" y="2906805"/>
                  </a:lnTo>
                  <a:lnTo>
                    <a:pt x="410394" y="2941820"/>
                  </a:lnTo>
                  <a:lnTo>
                    <a:pt x="439233" y="2976066"/>
                  </a:lnTo>
                  <a:lnTo>
                    <a:pt x="468889" y="3009525"/>
                  </a:lnTo>
                  <a:lnTo>
                    <a:pt x="499347" y="3042182"/>
                  </a:lnTo>
                  <a:lnTo>
                    <a:pt x="530588" y="3074018"/>
                  </a:lnTo>
                  <a:lnTo>
                    <a:pt x="562599" y="3105017"/>
                  </a:lnTo>
                  <a:lnTo>
                    <a:pt x="595361" y="3135162"/>
                  </a:lnTo>
                  <a:lnTo>
                    <a:pt x="628859" y="3164435"/>
                  </a:lnTo>
                  <a:lnTo>
                    <a:pt x="663077" y="3192821"/>
                  </a:lnTo>
                  <a:lnTo>
                    <a:pt x="697999" y="3220302"/>
                  </a:lnTo>
                  <a:lnTo>
                    <a:pt x="733607" y="3246860"/>
                  </a:lnTo>
                  <a:lnTo>
                    <a:pt x="769886" y="3272479"/>
                  </a:lnTo>
                  <a:lnTo>
                    <a:pt x="806820" y="3297143"/>
                  </a:lnTo>
                  <a:lnTo>
                    <a:pt x="844393" y="3320833"/>
                  </a:lnTo>
                  <a:lnTo>
                    <a:pt x="882587" y="3343533"/>
                  </a:lnTo>
                  <a:lnTo>
                    <a:pt x="921388" y="3365226"/>
                  </a:lnTo>
                  <a:lnTo>
                    <a:pt x="960778" y="3385895"/>
                  </a:lnTo>
                  <a:lnTo>
                    <a:pt x="1000741" y="3405524"/>
                  </a:lnTo>
                  <a:lnTo>
                    <a:pt x="1041262" y="3424094"/>
                  </a:lnTo>
                  <a:lnTo>
                    <a:pt x="1082323" y="3441589"/>
                  </a:lnTo>
                  <a:lnTo>
                    <a:pt x="1123909" y="3457992"/>
                  </a:lnTo>
                  <a:lnTo>
                    <a:pt x="1166004" y="3473287"/>
                  </a:lnTo>
                  <a:lnTo>
                    <a:pt x="1208590" y="3487455"/>
                  </a:lnTo>
                  <a:lnTo>
                    <a:pt x="1251653" y="3500480"/>
                  </a:lnTo>
                  <a:lnTo>
                    <a:pt x="1295175" y="3512346"/>
                  </a:lnTo>
                  <a:lnTo>
                    <a:pt x="1339140" y="3523035"/>
                  </a:lnTo>
                  <a:lnTo>
                    <a:pt x="1383533" y="3532529"/>
                  </a:lnTo>
                  <a:lnTo>
                    <a:pt x="1428337" y="3540813"/>
                  </a:lnTo>
                  <a:lnTo>
                    <a:pt x="1473535" y="3547869"/>
                  </a:lnTo>
                  <a:lnTo>
                    <a:pt x="1519111" y="3553681"/>
                  </a:lnTo>
                  <a:lnTo>
                    <a:pt x="1565050" y="3558230"/>
                  </a:lnTo>
                  <a:lnTo>
                    <a:pt x="1611335" y="3561501"/>
                  </a:lnTo>
                  <a:lnTo>
                    <a:pt x="1657949" y="3563476"/>
                  </a:lnTo>
                  <a:lnTo>
                    <a:pt x="1704876" y="3564138"/>
                  </a:lnTo>
                  <a:lnTo>
                    <a:pt x="1751804" y="3563476"/>
                  </a:lnTo>
                  <a:lnTo>
                    <a:pt x="1798418" y="3561501"/>
                  </a:lnTo>
                  <a:lnTo>
                    <a:pt x="1844703" y="3558230"/>
                  </a:lnTo>
                  <a:lnTo>
                    <a:pt x="1890642" y="3553681"/>
                  </a:lnTo>
                  <a:lnTo>
                    <a:pt x="1936218" y="3547869"/>
                  </a:lnTo>
                  <a:lnTo>
                    <a:pt x="1981416" y="3540813"/>
                  </a:lnTo>
                  <a:lnTo>
                    <a:pt x="2026220" y="3532529"/>
                  </a:lnTo>
                  <a:lnTo>
                    <a:pt x="2070613" y="3523035"/>
                  </a:lnTo>
                  <a:lnTo>
                    <a:pt x="2114578" y="3512346"/>
                  </a:lnTo>
                  <a:lnTo>
                    <a:pt x="2158100" y="3500480"/>
                  </a:lnTo>
                  <a:lnTo>
                    <a:pt x="2201163" y="3487455"/>
                  </a:lnTo>
                  <a:lnTo>
                    <a:pt x="2243750" y="3473287"/>
                  </a:lnTo>
                  <a:lnTo>
                    <a:pt x="2285844" y="3457992"/>
                  </a:lnTo>
                  <a:lnTo>
                    <a:pt x="2327430" y="3441589"/>
                  </a:lnTo>
                  <a:lnTo>
                    <a:pt x="2368492" y="3424094"/>
                  </a:lnTo>
                  <a:lnTo>
                    <a:pt x="2409012" y="3405524"/>
                  </a:lnTo>
                  <a:lnTo>
                    <a:pt x="2448976" y="3385895"/>
                  </a:lnTo>
                  <a:lnTo>
                    <a:pt x="2488366" y="3365226"/>
                  </a:lnTo>
                  <a:lnTo>
                    <a:pt x="2527166" y="3343533"/>
                  </a:lnTo>
                  <a:lnTo>
                    <a:pt x="2565361" y="3320833"/>
                  </a:lnTo>
                  <a:lnTo>
                    <a:pt x="2602933" y="3297143"/>
                  </a:lnTo>
                  <a:lnTo>
                    <a:pt x="2639867" y="3272479"/>
                  </a:lnTo>
                  <a:lnTo>
                    <a:pt x="2676146" y="3246860"/>
                  </a:lnTo>
                  <a:lnTo>
                    <a:pt x="2711755" y="3220302"/>
                  </a:lnTo>
                  <a:lnTo>
                    <a:pt x="2746676" y="3192821"/>
                  </a:lnTo>
                  <a:lnTo>
                    <a:pt x="2780894" y="3164435"/>
                  </a:lnTo>
                  <a:lnTo>
                    <a:pt x="2814392" y="3135162"/>
                  </a:lnTo>
                  <a:lnTo>
                    <a:pt x="2847155" y="3105017"/>
                  </a:lnTo>
                  <a:lnTo>
                    <a:pt x="2879165" y="3074018"/>
                  </a:lnTo>
                  <a:lnTo>
                    <a:pt x="2910407" y="3042182"/>
                  </a:lnTo>
                  <a:lnTo>
                    <a:pt x="2940864" y="3009525"/>
                  </a:lnTo>
                  <a:lnTo>
                    <a:pt x="2970520" y="2976066"/>
                  </a:lnTo>
                  <a:lnTo>
                    <a:pt x="2999359" y="2941820"/>
                  </a:lnTo>
                  <a:lnTo>
                    <a:pt x="3027365" y="2906805"/>
                  </a:lnTo>
                  <a:lnTo>
                    <a:pt x="3054521" y="2871038"/>
                  </a:lnTo>
                  <a:lnTo>
                    <a:pt x="3080811" y="2834535"/>
                  </a:lnTo>
                  <a:lnTo>
                    <a:pt x="3106219" y="2797315"/>
                  </a:lnTo>
                  <a:lnTo>
                    <a:pt x="3130729" y="2759393"/>
                  </a:lnTo>
                  <a:lnTo>
                    <a:pt x="3154324" y="2720786"/>
                  </a:lnTo>
                  <a:lnTo>
                    <a:pt x="3176988" y="2681513"/>
                  </a:lnTo>
                  <a:lnTo>
                    <a:pt x="3198705" y="2641589"/>
                  </a:lnTo>
                  <a:lnTo>
                    <a:pt x="3219458" y="2601032"/>
                  </a:lnTo>
                  <a:lnTo>
                    <a:pt x="3239232" y="2559858"/>
                  </a:lnTo>
                  <a:lnTo>
                    <a:pt x="3258010" y="2518085"/>
                  </a:lnTo>
                  <a:lnTo>
                    <a:pt x="3275776" y="2475730"/>
                  </a:lnTo>
                  <a:lnTo>
                    <a:pt x="3292513" y="2432810"/>
                  </a:lnTo>
                  <a:lnTo>
                    <a:pt x="3308206" y="2389341"/>
                  </a:lnTo>
                  <a:lnTo>
                    <a:pt x="3322838" y="2345340"/>
                  </a:lnTo>
                  <a:lnTo>
                    <a:pt x="3336392" y="2300825"/>
                  </a:lnTo>
                  <a:lnTo>
                    <a:pt x="3348854" y="2255813"/>
                  </a:lnTo>
                  <a:lnTo>
                    <a:pt x="3360205" y="2210320"/>
                  </a:lnTo>
                  <a:lnTo>
                    <a:pt x="3370431" y="2164364"/>
                  </a:lnTo>
                  <a:lnTo>
                    <a:pt x="3379514" y="2117962"/>
                  </a:lnTo>
                  <a:lnTo>
                    <a:pt x="3387440" y="2071129"/>
                  </a:lnTo>
                  <a:lnTo>
                    <a:pt x="3394190" y="2023885"/>
                  </a:lnTo>
                  <a:lnTo>
                    <a:pt x="3399750" y="1976245"/>
                  </a:lnTo>
                  <a:lnTo>
                    <a:pt x="3404102" y="1928226"/>
                  </a:lnTo>
                  <a:lnTo>
                    <a:pt x="3407231" y="1879846"/>
                  </a:lnTo>
                  <a:lnTo>
                    <a:pt x="3409120" y="1831121"/>
                  </a:lnTo>
                  <a:lnTo>
                    <a:pt x="3409754" y="1782069"/>
                  </a:lnTo>
                  <a:lnTo>
                    <a:pt x="3409120" y="1733016"/>
                  </a:lnTo>
                  <a:lnTo>
                    <a:pt x="3407231" y="1684291"/>
                  </a:lnTo>
                  <a:lnTo>
                    <a:pt x="3404102" y="1635911"/>
                  </a:lnTo>
                  <a:lnTo>
                    <a:pt x="3399750" y="1587893"/>
                  </a:lnTo>
                  <a:lnTo>
                    <a:pt x="3394190" y="1540252"/>
                  </a:lnTo>
                  <a:lnTo>
                    <a:pt x="3387440" y="1493008"/>
                  </a:lnTo>
                  <a:lnTo>
                    <a:pt x="3379514" y="1446176"/>
                  </a:lnTo>
                  <a:lnTo>
                    <a:pt x="3370431" y="1399773"/>
                  </a:lnTo>
                  <a:lnTo>
                    <a:pt x="3360205" y="1353817"/>
                  </a:lnTo>
                  <a:lnTo>
                    <a:pt x="3348854" y="1308324"/>
                  </a:lnTo>
                  <a:lnTo>
                    <a:pt x="3336392" y="1263312"/>
                  </a:lnTo>
                  <a:lnTo>
                    <a:pt x="3322838" y="1218797"/>
                  </a:lnTo>
                  <a:lnTo>
                    <a:pt x="3308206" y="1174797"/>
                  </a:lnTo>
                  <a:lnTo>
                    <a:pt x="3292513" y="1131328"/>
                  </a:lnTo>
                  <a:lnTo>
                    <a:pt x="3275776" y="1088407"/>
                  </a:lnTo>
                  <a:lnTo>
                    <a:pt x="3258010" y="1046052"/>
                  </a:lnTo>
                  <a:lnTo>
                    <a:pt x="3239232" y="1004279"/>
                  </a:lnTo>
                  <a:lnTo>
                    <a:pt x="3219458" y="963105"/>
                  </a:lnTo>
                  <a:lnTo>
                    <a:pt x="3198705" y="922548"/>
                  </a:lnTo>
                  <a:lnTo>
                    <a:pt x="3176988" y="882624"/>
                  </a:lnTo>
                  <a:lnTo>
                    <a:pt x="3154324" y="843351"/>
                  </a:lnTo>
                  <a:lnTo>
                    <a:pt x="3130729" y="804744"/>
                  </a:lnTo>
                  <a:lnTo>
                    <a:pt x="3106219" y="766823"/>
                  </a:lnTo>
                  <a:lnTo>
                    <a:pt x="3080811" y="729602"/>
                  </a:lnTo>
                  <a:lnTo>
                    <a:pt x="3054521" y="693099"/>
                  </a:lnTo>
                  <a:lnTo>
                    <a:pt x="3027365" y="657332"/>
                  </a:lnTo>
                  <a:lnTo>
                    <a:pt x="2999359" y="622317"/>
                  </a:lnTo>
                  <a:lnTo>
                    <a:pt x="2970520" y="588071"/>
                  </a:lnTo>
                  <a:lnTo>
                    <a:pt x="2940864" y="554612"/>
                  </a:lnTo>
                  <a:lnTo>
                    <a:pt x="2910407" y="521956"/>
                  </a:lnTo>
                  <a:lnTo>
                    <a:pt x="2879165" y="490119"/>
                  </a:lnTo>
                  <a:lnTo>
                    <a:pt x="2847155" y="459120"/>
                  </a:lnTo>
                  <a:lnTo>
                    <a:pt x="2814392" y="428975"/>
                  </a:lnTo>
                  <a:lnTo>
                    <a:pt x="2780894" y="399702"/>
                  </a:lnTo>
                  <a:lnTo>
                    <a:pt x="2746676" y="371316"/>
                  </a:lnTo>
                  <a:lnTo>
                    <a:pt x="2711755" y="343836"/>
                  </a:lnTo>
                  <a:lnTo>
                    <a:pt x="2676146" y="317277"/>
                  </a:lnTo>
                  <a:lnTo>
                    <a:pt x="2639867" y="291658"/>
                  </a:lnTo>
                  <a:lnTo>
                    <a:pt x="2602933" y="266994"/>
                  </a:lnTo>
                  <a:lnTo>
                    <a:pt x="2565361" y="243304"/>
                  </a:lnTo>
                  <a:lnTo>
                    <a:pt x="2527166" y="220604"/>
                  </a:lnTo>
                  <a:lnTo>
                    <a:pt x="2488366" y="198911"/>
                  </a:lnTo>
                  <a:lnTo>
                    <a:pt x="2448976" y="178242"/>
                  </a:lnTo>
                  <a:lnTo>
                    <a:pt x="2409012" y="158614"/>
                  </a:lnTo>
                  <a:lnTo>
                    <a:pt x="2368492" y="140043"/>
                  </a:lnTo>
                  <a:lnTo>
                    <a:pt x="2327430" y="122548"/>
                  </a:lnTo>
                  <a:lnTo>
                    <a:pt x="2285844" y="106145"/>
                  </a:lnTo>
                  <a:lnTo>
                    <a:pt x="2243750" y="90851"/>
                  </a:lnTo>
                  <a:lnTo>
                    <a:pt x="2201163" y="76682"/>
                  </a:lnTo>
                  <a:lnTo>
                    <a:pt x="2158100" y="63657"/>
                  </a:lnTo>
                  <a:lnTo>
                    <a:pt x="2114578" y="51791"/>
                  </a:lnTo>
                  <a:lnTo>
                    <a:pt x="2070613" y="41103"/>
                  </a:lnTo>
                  <a:lnTo>
                    <a:pt x="2026220" y="31608"/>
                  </a:lnTo>
                  <a:lnTo>
                    <a:pt x="1981416" y="23324"/>
                  </a:lnTo>
                  <a:lnTo>
                    <a:pt x="1936218" y="16268"/>
                  </a:lnTo>
                  <a:lnTo>
                    <a:pt x="1890642" y="10456"/>
                  </a:lnTo>
                  <a:lnTo>
                    <a:pt x="1844703" y="5907"/>
                  </a:lnTo>
                  <a:lnTo>
                    <a:pt x="1798418" y="2636"/>
                  </a:lnTo>
                  <a:lnTo>
                    <a:pt x="1751804" y="662"/>
                  </a:lnTo>
                  <a:lnTo>
                    <a:pt x="1704876" y="0"/>
                  </a:lnTo>
                  <a:close/>
                </a:path>
              </a:pathLst>
            </a:custGeom>
            <a:solidFill>
              <a:srgbClr val="F6F8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270" y="494154"/>
              <a:ext cx="3059999" cy="306000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618520" y="3159974"/>
            <a:ext cx="3409950" cy="3564254"/>
            <a:chOff x="6618520" y="3159974"/>
            <a:chExt cx="3409950" cy="3564254"/>
          </a:xfrm>
        </p:grpSpPr>
        <p:sp>
          <p:nvSpPr>
            <p:cNvPr id="10" name="object 10"/>
            <p:cNvSpPr/>
            <p:nvPr/>
          </p:nvSpPr>
          <p:spPr>
            <a:xfrm>
              <a:off x="6618520" y="3159974"/>
              <a:ext cx="3409950" cy="3564254"/>
            </a:xfrm>
            <a:custGeom>
              <a:avLst/>
              <a:gdLst/>
              <a:ahLst/>
              <a:cxnLst/>
              <a:rect l="l" t="t" r="r" b="b"/>
              <a:pathLst>
                <a:path w="3409950" h="3564254">
                  <a:moveTo>
                    <a:pt x="1704877" y="0"/>
                  </a:moveTo>
                  <a:lnTo>
                    <a:pt x="1657949" y="662"/>
                  </a:lnTo>
                  <a:lnTo>
                    <a:pt x="1611335" y="2636"/>
                  </a:lnTo>
                  <a:lnTo>
                    <a:pt x="1565050" y="5907"/>
                  </a:lnTo>
                  <a:lnTo>
                    <a:pt x="1519111" y="10456"/>
                  </a:lnTo>
                  <a:lnTo>
                    <a:pt x="1473535" y="16268"/>
                  </a:lnTo>
                  <a:lnTo>
                    <a:pt x="1428337" y="23324"/>
                  </a:lnTo>
                  <a:lnTo>
                    <a:pt x="1383533" y="31608"/>
                  </a:lnTo>
                  <a:lnTo>
                    <a:pt x="1339140" y="41103"/>
                  </a:lnTo>
                  <a:lnTo>
                    <a:pt x="1295175" y="51791"/>
                  </a:lnTo>
                  <a:lnTo>
                    <a:pt x="1251653" y="63657"/>
                  </a:lnTo>
                  <a:lnTo>
                    <a:pt x="1208590" y="76682"/>
                  </a:lnTo>
                  <a:lnTo>
                    <a:pt x="1166004" y="90851"/>
                  </a:lnTo>
                  <a:lnTo>
                    <a:pt x="1123909" y="106145"/>
                  </a:lnTo>
                  <a:lnTo>
                    <a:pt x="1082323" y="122548"/>
                  </a:lnTo>
                  <a:lnTo>
                    <a:pt x="1041261" y="140043"/>
                  </a:lnTo>
                  <a:lnTo>
                    <a:pt x="1000741" y="158614"/>
                  </a:lnTo>
                  <a:lnTo>
                    <a:pt x="960777" y="178242"/>
                  </a:lnTo>
                  <a:lnTo>
                    <a:pt x="921387" y="198911"/>
                  </a:lnTo>
                  <a:lnTo>
                    <a:pt x="882587" y="220604"/>
                  </a:lnTo>
                  <a:lnTo>
                    <a:pt x="844392" y="243304"/>
                  </a:lnTo>
                  <a:lnTo>
                    <a:pt x="806820" y="266994"/>
                  </a:lnTo>
                  <a:lnTo>
                    <a:pt x="769886" y="291658"/>
                  </a:lnTo>
                  <a:lnTo>
                    <a:pt x="733607" y="317277"/>
                  </a:lnTo>
                  <a:lnTo>
                    <a:pt x="697998" y="343836"/>
                  </a:lnTo>
                  <a:lnTo>
                    <a:pt x="663077" y="371316"/>
                  </a:lnTo>
                  <a:lnTo>
                    <a:pt x="628859" y="399702"/>
                  </a:lnTo>
                  <a:lnTo>
                    <a:pt x="595361" y="428975"/>
                  </a:lnTo>
                  <a:lnTo>
                    <a:pt x="562598" y="459120"/>
                  </a:lnTo>
                  <a:lnTo>
                    <a:pt x="530588" y="490119"/>
                  </a:lnTo>
                  <a:lnTo>
                    <a:pt x="499346" y="521956"/>
                  </a:lnTo>
                  <a:lnTo>
                    <a:pt x="468889" y="554612"/>
                  </a:lnTo>
                  <a:lnTo>
                    <a:pt x="439233" y="588071"/>
                  </a:lnTo>
                  <a:lnTo>
                    <a:pt x="410394" y="622317"/>
                  </a:lnTo>
                  <a:lnTo>
                    <a:pt x="382388" y="657332"/>
                  </a:lnTo>
                  <a:lnTo>
                    <a:pt x="355232" y="693099"/>
                  </a:lnTo>
                  <a:lnTo>
                    <a:pt x="328942" y="729602"/>
                  </a:lnTo>
                  <a:lnTo>
                    <a:pt x="303534" y="766823"/>
                  </a:lnTo>
                  <a:lnTo>
                    <a:pt x="279024" y="804744"/>
                  </a:lnTo>
                  <a:lnTo>
                    <a:pt x="255429" y="843351"/>
                  </a:lnTo>
                  <a:lnTo>
                    <a:pt x="232765" y="882624"/>
                  </a:lnTo>
                  <a:lnTo>
                    <a:pt x="211048" y="922548"/>
                  </a:lnTo>
                  <a:lnTo>
                    <a:pt x="190295" y="963105"/>
                  </a:lnTo>
                  <a:lnTo>
                    <a:pt x="170521" y="1004279"/>
                  </a:lnTo>
                  <a:lnTo>
                    <a:pt x="151743" y="1046052"/>
                  </a:lnTo>
                  <a:lnTo>
                    <a:pt x="133977" y="1088407"/>
                  </a:lnTo>
                  <a:lnTo>
                    <a:pt x="117240" y="1131328"/>
                  </a:lnTo>
                  <a:lnTo>
                    <a:pt x="101547" y="1174797"/>
                  </a:lnTo>
                  <a:lnTo>
                    <a:pt x="86915" y="1218797"/>
                  </a:lnTo>
                  <a:lnTo>
                    <a:pt x="73361" y="1263312"/>
                  </a:lnTo>
                  <a:lnTo>
                    <a:pt x="60899" y="1308324"/>
                  </a:lnTo>
                  <a:lnTo>
                    <a:pt x="49548" y="1353817"/>
                  </a:lnTo>
                  <a:lnTo>
                    <a:pt x="39322" y="1399773"/>
                  </a:lnTo>
                  <a:lnTo>
                    <a:pt x="30239" y="1446176"/>
                  </a:lnTo>
                  <a:lnTo>
                    <a:pt x="22313" y="1493008"/>
                  </a:lnTo>
                  <a:lnTo>
                    <a:pt x="15563" y="1540252"/>
                  </a:lnTo>
                  <a:lnTo>
                    <a:pt x="10003" y="1587893"/>
                  </a:lnTo>
                  <a:lnTo>
                    <a:pt x="5651" y="1635911"/>
                  </a:lnTo>
                  <a:lnTo>
                    <a:pt x="2522" y="1684291"/>
                  </a:lnTo>
                  <a:lnTo>
                    <a:pt x="633" y="1733016"/>
                  </a:lnTo>
                  <a:lnTo>
                    <a:pt x="0" y="1782069"/>
                  </a:lnTo>
                  <a:lnTo>
                    <a:pt x="633" y="1831121"/>
                  </a:lnTo>
                  <a:lnTo>
                    <a:pt x="2522" y="1879846"/>
                  </a:lnTo>
                  <a:lnTo>
                    <a:pt x="5651" y="1928226"/>
                  </a:lnTo>
                  <a:lnTo>
                    <a:pt x="10003" y="1976245"/>
                  </a:lnTo>
                  <a:lnTo>
                    <a:pt x="15563" y="2023885"/>
                  </a:lnTo>
                  <a:lnTo>
                    <a:pt x="22313" y="2071130"/>
                  </a:lnTo>
                  <a:lnTo>
                    <a:pt x="30239" y="2117962"/>
                  </a:lnTo>
                  <a:lnTo>
                    <a:pt x="39322" y="2164364"/>
                  </a:lnTo>
                  <a:lnTo>
                    <a:pt x="49548" y="2210321"/>
                  </a:lnTo>
                  <a:lnTo>
                    <a:pt x="60899" y="2255813"/>
                  </a:lnTo>
                  <a:lnTo>
                    <a:pt x="73361" y="2300826"/>
                  </a:lnTo>
                  <a:lnTo>
                    <a:pt x="86915" y="2345341"/>
                  </a:lnTo>
                  <a:lnTo>
                    <a:pt x="101547" y="2389341"/>
                  </a:lnTo>
                  <a:lnTo>
                    <a:pt x="117240" y="2432810"/>
                  </a:lnTo>
                  <a:lnTo>
                    <a:pt x="133977" y="2475731"/>
                  </a:lnTo>
                  <a:lnTo>
                    <a:pt x="151743" y="2518086"/>
                  </a:lnTo>
                  <a:lnTo>
                    <a:pt x="170521" y="2559859"/>
                  </a:lnTo>
                  <a:lnTo>
                    <a:pt x="190295" y="2601032"/>
                  </a:lnTo>
                  <a:lnTo>
                    <a:pt x="211048" y="2641590"/>
                  </a:lnTo>
                  <a:lnTo>
                    <a:pt x="232765" y="2681513"/>
                  </a:lnTo>
                  <a:lnTo>
                    <a:pt x="255429" y="2720787"/>
                  </a:lnTo>
                  <a:lnTo>
                    <a:pt x="279024" y="2759393"/>
                  </a:lnTo>
                  <a:lnTo>
                    <a:pt x="303534" y="2797315"/>
                  </a:lnTo>
                  <a:lnTo>
                    <a:pt x="328942" y="2834536"/>
                  </a:lnTo>
                  <a:lnTo>
                    <a:pt x="355232" y="2871038"/>
                  </a:lnTo>
                  <a:lnTo>
                    <a:pt x="382388" y="2906806"/>
                  </a:lnTo>
                  <a:lnTo>
                    <a:pt x="410394" y="2941821"/>
                  </a:lnTo>
                  <a:lnTo>
                    <a:pt x="439233" y="2976066"/>
                  </a:lnTo>
                  <a:lnTo>
                    <a:pt x="468889" y="3009526"/>
                  </a:lnTo>
                  <a:lnTo>
                    <a:pt x="499346" y="3042182"/>
                  </a:lnTo>
                  <a:lnTo>
                    <a:pt x="530588" y="3074019"/>
                  </a:lnTo>
                  <a:lnTo>
                    <a:pt x="562598" y="3105018"/>
                  </a:lnTo>
                  <a:lnTo>
                    <a:pt x="595361" y="3135163"/>
                  </a:lnTo>
                  <a:lnTo>
                    <a:pt x="628859" y="3164436"/>
                  </a:lnTo>
                  <a:lnTo>
                    <a:pt x="663077" y="3192822"/>
                  </a:lnTo>
                  <a:lnTo>
                    <a:pt x="697998" y="3220302"/>
                  </a:lnTo>
                  <a:lnTo>
                    <a:pt x="733607" y="3246861"/>
                  </a:lnTo>
                  <a:lnTo>
                    <a:pt x="769886" y="3272480"/>
                  </a:lnTo>
                  <a:lnTo>
                    <a:pt x="806820" y="3297144"/>
                  </a:lnTo>
                  <a:lnTo>
                    <a:pt x="844392" y="3320834"/>
                  </a:lnTo>
                  <a:lnTo>
                    <a:pt x="882587" y="3343534"/>
                  </a:lnTo>
                  <a:lnTo>
                    <a:pt x="921387" y="3365227"/>
                  </a:lnTo>
                  <a:lnTo>
                    <a:pt x="960777" y="3385896"/>
                  </a:lnTo>
                  <a:lnTo>
                    <a:pt x="1000741" y="3405525"/>
                  </a:lnTo>
                  <a:lnTo>
                    <a:pt x="1041261" y="3424095"/>
                  </a:lnTo>
                  <a:lnTo>
                    <a:pt x="1082323" y="3441590"/>
                  </a:lnTo>
                  <a:lnTo>
                    <a:pt x="1123909" y="3457993"/>
                  </a:lnTo>
                  <a:lnTo>
                    <a:pt x="1166004" y="3473287"/>
                  </a:lnTo>
                  <a:lnTo>
                    <a:pt x="1208590" y="3487456"/>
                  </a:lnTo>
                  <a:lnTo>
                    <a:pt x="1251653" y="3500481"/>
                  </a:lnTo>
                  <a:lnTo>
                    <a:pt x="1295175" y="3512347"/>
                  </a:lnTo>
                  <a:lnTo>
                    <a:pt x="1339140" y="3523036"/>
                  </a:lnTo>
                  <a:lnTo>
                    <a:pt x="1383533" y="3532530"/>
                  </a:lnTo>
                  <a:lnTo>
                    <a:pt x="1428337" y="3540814"/>
                  </a:lnTo>
                  <a:lnTo>
                    <a:pt x="1473535" y="3547870"/>
                  </a:lnTo>
                  <a:lnTo>
                    <a:pt x="1519111" y="3553682"/>
                  </a:lnTo>
                  <a:lnTo>
                    <a:pt x="1565050" y="3558231"/>
                  </a:lnTo>
                  <a:lnTo>
                    <a:pt x="1611335" y="3561502"/>
                  </a:lnTo>
                  <a:lnTo>
                    <a:pt x="1657949" y="3563476"/>
                  </a:lnTo>
                  <a:lnTo>
                    <a:pt x="1704877" y="3564139"/>
                  </a:lnTo>
                  <a:lnTo>
                    <a:pt x="1751804" y="3563476"/>
                  </a:lnTo>
                  <a:lnTo>
                    <a:pt x="1798419" y="3561502"/>
                  </a:lnTo>
                  <a:lnTo>
                    <a:pt x="1844703" y="3558231"/>
                  </a:lnTo>
                  <a:lnTo>
                    <a:pt x="1890642" y="3553682"/>
                  </a:lnTo>
                  <a:lnTo>
                    <a:pt x="1936219" y="3547870"/>
                  </a:lnTo>
                  <a:lnTo>
                    <a:pt x="1981417" y="3540814"/>
                  </a:lnTo>
                  <a:lnTo>
                    <a:pt x="2026220" y="3532530"/>
                  </a:lnTo>
                  <a:lnTo>
                    <a:pt x="2070613" y="3523036"/>
                  </a:lnTo>
                  <a:lnTo>
                    <a:pt x="2114579" y="3512347"/>
                  </a:lnTo>
                  <a:lnTo>
                    <a:pt x="2158101" y="3500481"/>
                  </a:lnTo>
                  <a:lnTo>
                    <a:pt x="2201163" y="3487456"/>
                  </a:lnTo>
                  <a:lnTo>
                    <a:pt x="2243750" y="3473287"/>
                  </a:lnTo>
                  <a:lnTo>
                    <a:pt x="2285844" y="3457993"/>
                  </a:lnTo>
                  <a:lnTo>
                    <a:pt x="2327431" y="3441590"/>
                  </a:lnTo>
                  <a:lnTo>
                    <a:pt x="2368492" y="3424095"/>
                  </a:lnTo>
                  <a:lnTo>
                    <a:pt x="2409013" y="3405525"/>
                  </a:lnTo>
                  <a:lnTo>
                    <a:pt x="2448976" y="3385896"/>
                  </a:lnTo>
                  <a:lnTo>
                    <a:pt x="2488366" y="3365227"/>
                  </a:lnTo>
                  <a:lnTo>
                    <a:pt x="2527167" y="3343534"/>
                  </a:lnTo>
                  <a:lnTo>
                    <a:pt x="2565361" y="3320834"/>
                  </a:lnTo>
                  <a:lnTo>
                    <a:pt x="2602933" y="3297144"/>
                  </a:lnTo>
                  <a:lnTo>
                    <a:pt x="2639867" y="3272480"/>
                  </a:lnTo>
                  <a:lnTo>
                    <a:pt x="2676147" y="3246861"/>
                  </a:lnTo>
                  <a:lnTo>
                    <a:pt x="2711755" y="3220302"/>
                  </a:lnTo>
                  <a:lnTo>
                    <a:pt x="2746676" y="3192822"/>
                  </a:lnTo>
                  <a:lnTo>
                    <a:pt x="2780894" y="3164436"/>
                  </a:lnTo>
                  <a:lnTo>
                    <a:pt x="2814393" y="3135163"/>
                  </a:lnTo>
                  <a:lnTo>
                    <a:pt x="2847155" y="3105018"/>
                  </a:lnTo>
                  <a:lnTo>
                    <a:pt x="2879165" y="3074019"/>
                  </a:lnTo>
                  <a:lnTo>
                    <a:pt x="2910407" y="3042182"/>
                  </a:lnTo>
                  <a:lnTo>
                    <a:pt x="2940864" y="3009526"/>
                  </a:lnTo>
                  <a:lnTo>
                    <a:pt x="2970521" y="2976066"/>
                  </a:lnTo>
                  <a:lnTo>
                    <a:pt x="2999360" y="2941821"/>
                  </a:lnTo>
                  <a:lnTo>
                    <a:pt x="3027365" y="2906806"/>
                  </a:lnTo>
                  <a:lnTo>
                    <a:pt x="3054521" y="2871038"/>
                  </a:lnTo>
                  <a:lnTo>
                    <a:pt x="3080812" y="2834536"/>
                  </a:lnTo>
                  <a:lnTo>
                    <a:pt x="3106220" y="2797315"/>
                  </a:lnTo>
                  <a:lnTo>
                    <a:pt x="3130729" y="2759393"/>
                  </a:lnTo>
                  <a:lnTo>
                    <a:pt x="3154324" y="2720787"/>
                  </a:lnTo>
                  <a:lnTo>
                    <a:pt x="3176988" y="2681513"/>
                  </a:lnTo>
                  <a:lnTo>
                    <a:pt x="3198705" y="2641590"/>
                  </a:lnTo>
                  <a:lnTo>
                    <a:pt x="3219459" y="2601032"/>
                  </a:lnTo>
                  <a:lnTo>
                    <a:pt x="3239233" y="2559859"/>
                  </a:lnTo>
                  <a:lnTo>
                    <a:pt x="3258010" y="2518086"/>
                  </a:lnTo>
                  <a:lnTo>
                    <a:pt x="3275776" y="2475731"/>
                  </a:lnTo>
                  <a:lnTo>
                    <a:pt x="3292514" y="2432810"/>
                  </a:lnTo>
                  <a:lnTo>
                    <a:pt x="3308206" y="2389341"/>
                  </a:lnTo>
                  <a:lnTo>
                    <a:pt x="3322838" y="2345341"/>
                  </a:lnTo>
                  <a:lnTo>
                    <a:pt x="3336393" y="2300826"/>
                  </a:lnTo>
                  <a:lnTo>
                    <a:pt x="3348854" y="2255813"/>
                  </a:lnTo>
                  <a:lnTo>
                    <a:pt x="3360206" y="2210321"/>
                  </a:lnTo>
                  <a:lnTo>
                    <a:pt x="3370431" y="2164364"/>
                  </a:lnTo>
                  <a:lnTo>
                    <a:pt x="3379515" y="2117962"/>
                  </a:lnTo>
                  <a:lnTo>
                    <a:pt x="3387440" y="2071130"/>
                  </a:lnTo>
                  <a:lnTo>
                    <a:pt x="3394190" y="2023885"/>
                  </a:lnTo>
                  <a:lnTo>
                    <a:pt x="3399750" y="1976245"/>
                  </a:lnTo>
                  <a:lnTo>
                    <a:pt x="3404102" y="1928226"/>
                  </a:lnTo>
                  <a:lnTo>
                    <a:pt x="3407231" y="1879846"/>
                  </a:lnTo>
                  <a:lnTo>
                    <a:pt x="3409121" y="1831121"/>
                  </a:lnTo>
                  <a:lnTo>
                    <a:pt x="3409754" y="1782069"/>
                  </a:lnTo>
                  <a:lnTo>
                    <a:pt x="3409121" y="1733016"/>
                  </a:lnTo>
                  <a:lnTo>
                    <a:pt x="3407231" y="1684291"/>
                  </a:lnTo>
                  <a:lnTo>
                    <a:pt x="3404102" y="1635911"/>
                  </a:lnTo>
                  <a:lnTo>
                    <a:pt x="3399750" y="1587893"/>
                  </a:lnTo>
                  <a:lnTo>
                    <a:pt x="3394190" y="1540252"/>
                  </a:lnTo>
                  <a:lnTo>
                    <a:pt x="3387440" y="1493008"/>
                  </a:lnTo>
                  <a:lnTo>
                    <a:pt x="3379515" y="1446176"/>
                  </a:lnTo>
                  <a:lnTo>
                    <a:pt x="3370431" y="1399773"/>
                  </a:lnTo>
                  <a:lnTo>
                    <a:pt x="3360206" y="1353817"/>
                  </a:lnTo>
                  <a:lnTo>
                    <a:pt x="3348854" y="1308324"/>
                  </a:lnTo>
                  <a:lnTo>
                    <a:pt x="3336393" y="1263312"/>
                  </a:lnTo>
                  <a:lnTo>
                    <a:pt x="3322838" y="1218797"/>
                  </a:lnTo>
                  <a:lnTo>
                    <a:pt x="3308206" y="1174797"/>
                  </a:lnTo>
                  <a:lnTo>
                    <a:pt x="3292514" y="1131328"/>
                  </a:lnTo>
                  <a:lnTo>
                    <a:pt x="3275776" y="1088407"/>
                  </a:lnTo>
                  <a:lnTo>
                    <a:pt x="3258010" y="1046052"/>
                  </a:lnTo>
                  <a:lnTo>
                    <a:pt x="3239233" y="1004279"/>
                  </a:lnTo>
                  <a:lnTo>
                    <a:pt x="3219459" y="963105"/>
                  </a:lnTo>
                  <a:lnTo>
                    <a:pt x="3198705" y="922548"/>
                  </a:lnTo>
                  <a:lnTo>
                    <a:pt x="3176988" y="882624"/>
                  </a:lnTo>
                  <a:lnTo>
                    <a:pt x="3154324" y="843351"/>
                  </a:lnTo>
                  <a:lnTo>
                    <a:pt x="3130729" y="804744"/>
                  </a:lnTo>
                  <a:lnTo>
                    <a:pt x="3106220" y="766823"/>
                  </a:lnTo>
                  <a:lnTo>
                    <a:pt x="3080812" y="729602"/>
                  </a:lnTo>
                  <a:lnTo>
                    <a:pt x="3054521" y="693099"/>
                  </a:lnTo>
                  <a:lnTo>
                    <a:pt x="3027365" y="657332"/>
                  </a:lnTo>
                  <a:lnTo>
                    <a:pt x="2999360" y="622317"/>
                  </a:lnTo>
                  <a:lnTo>
                    <a:pt x="2970521" y="588071"/>
                  </a:lnTo>
                  <a:lnTo>
                    <a:pt x="2940864" y="554612"/>
                  </a:lnTo>
                  <a:lnTo>
                    <a:pt x="2910407" y="521956"/>
                  </a:lnTo>
                  <a:lnTo>
                    <a:pt x="2879165" y="490119"/>
                  </a:lnTo>
                  <a:lnTo>
                    <a:pt x="2847155" y="459120"/>
                  </a:lnTo>
                  <a:lnTo>
                    <a:pt x="2814393" y="428975"/>
                  </a:lnTo>
                  <a:lnTo>
                    <a:pt x="2780894" y="399702"/>
                  </a:lnTo>
                  <a:lnTo>
                    <a:pt x="2746676" y="371316"/>
                  </a:lnTo>
                  <a:lnTo>
                    <a:pt x="2711755" y="343836"/>
                  </a:lnTo>
                  <a:lnTo>
                    <a:pt x="2676147" y="317277"/>
                  </a:lnTo>
                  <a:lnTo>
                    <a:pt x="2639867" y="291658"/>
                  </a:lnTo>
                  <a:lnTo>
                    <a:pt x="2602933" y="266994"/>
                  </a:lnTo>
                  <a:lnTo>
                    <a:pt x="2565361" y="243304"/>
                  </a:lnTo>
                  <a:lnTo>
                    <a:pt x="2527167" y="220604"/>
                  </a:lnTo>
                  <a:lnTo>
                    <a:pt x="2488366" y="198911"/>
                  </a:lnTo>
                  <a:lnTo>
                    <a:pt x="2448976" y="178242"/>
                  </a:lnTo>
                  <a:lnTo>
                    <a:pt x="2409013" y="158614"/>
                  </a:lnTo>
                  <a:lnTo>
                    <a:pt x="2368492" y="140043"/>
                  </a:lnTo>
                  <a:lnTo>
                    <a:pt x="2327431" y="122548"/>
                  </a:lnTo>
                  <a:lnTo>
                    <a:pt x="2285844" y="106145"/>
                  </a:lnTo>
                  <a:lnTo>
                    <a:pt x="2243750" y="90851"/>
                  </a:lnTo>
                  <a:lnTo>
                    <a:pt x="2201163" y="76682"/>
                  </a:lnTo>
                  <a:lnTo>
                    <a:pt x="2158101" y="63657"/>
                  </a:lnTo>
                  <a:lnTo>
                    <a:pt x="2114579" y="51791"/>
                  </a:lnTo>
                  <a:lnTo>
                    <a:pt x="2070613" y="41103"/>
                  </a:lnTo>
                  <a:lnTo>
                    <a:pt x="2026220" y="31608"/>
                  </a:lnTo>
                  <a:lnTo>
                    <a:pt x="1981417" y="23324"/>
                  </a:lnTo>
                  <a:lnTo>
                    <a:pt x="1936219" y="16268"/>
                  </a:lnTo>
                  <a:lnTo>
                    <a:pt x="1890642" y="10456"/>
                  </a:lnTo>
                  <a:lnTo>
                    <a:pt x="1844703" y="5907"/>
                  </a:lnTo>
                  <a:lnTo>
                    <a:pt x="1798419" y="2636"/>
                  </a:lnTo>
                  <a:lnTo>
                    <a:pt x="1751804" y="662"/>
                  </a:lnTo>
                  <a:lnTo>
                    <a:pt x="1704877" y="0"/>
                  </a:lnTo>
                  <a:close/>
                </a:path>
              </a:pathLst>
            </a:custGeom>
            <a:solidFill>
              <a:srgbClr val="42D3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9296" y="3466593"/>
              <a:ext cx="3060000" cy="305999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27922" y="3126412"/>
            <a:ext cx="1122045" cy="1064895"/>
          </a:xfrm>
          <a:custGeom>
            <a:avLst/>
            <a:gdLst/>
            <a:ahLst/>
            <a:cxnLst/>
            <a:rect l="l" t="t" r="r" b="b"/>
            <a:pathLst>
              <a:path w="1122045" h="1064895">
                <a:moveTo>
                  <a:pt x="560752" y="0"/>
                </a:moveTo>
                <a:lnTo>
                  <a:pt x="0" y="532255"/>
                </a:lnTo>
                <a:lnTo>
                  <a:pt x="560752" y="1064511"/>
                </a:lnTo>
                <a:lnTo>
                  <a:pt x="1121505" y="532255"/>
                </a:lnTo>
                <a:lnTo>
                  <a:pt x="560752" y="0"/>
                </a:lnTo>
                <a:close/>
              </a:path>
            </a:pathLst>
          </a:custGeom>
          <a:solidFill>
            <a:srgbClr val="982B7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1632" y="2496865"/>
            <a:ext cx="1121505" cy="10645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662" y="153916"/>
            <a:ext cx="3467207" cy="47510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30923" y="1375131"/>
            <a:ext cx="9220200" cy="4678680"/>
            <a:chOff x="630923" y="1375131"/>
            <a:chExt cx="9220200" cy="46786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2177" y="2462522"/>
              <a:ext cx="1121505" cy="1064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6512" y="4282503"/>
              <a:ext cx="1132946" cy="10759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0186" y="4282503"/>
              <a:ext cx="1098622" cy="10759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5844" y="4522808"/>
              <a:ext cx="595209" cy="59533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86714" y="4791851"/>
              <a:ext cx="474980" cy="69215"/>
            </a:xfrm>
            <a:custGeom>
              <a:avLst/>
              <a:gdLst/>
              <a:ahLst/>
              <a:cxnLst/>
              <a:rect l="l" t="t" r="r" b="b"/>
              <a:pathLst>
                <a:path w="474979" h="69214">
                  <a:moveTo>
                    <a:pt x="405678" y="0"/>
                  </a:moveTo>
                  <a:lnTo>
                    <a:pt x="405678" y="68675"/>
                  </a:lnTo>
                  <a:lnTo>
                    <a:pt x="462892" y="40073"/>
                  </a:lnTo>
                  <a:lnTo>
                    <a:pt x="417120" y="40073"/>
                  </a:lnTo>
                  <a:lnTo>
                    <a:pt x="417120" y="28629"/>
                  </a:lnTo>
                  <a:lnTo>
                    <a:pt x="462925" y="28629"/>
                  </a:lnTo>
                  <a:lnTo>
                    <a:pt x="405678" y="0"/>
                  </a:lnTo>
                  <a:close/>
                </a:path>
                <a:path w="474979" h="69214">
                  <a:moveTo>
                    <a:pt x="405678" y="28629"/>
                  </a:moveTo>
                  <a:lnTo>
                    <a:pt x="0" y="28629"/>
                  </a:lnTo>
                  <a:lnTo>
                    <a:pt x="0" y="40073"/>
                  </a:lnTo>
                  <a:lnTo>
                    <a:pt x="405678" y="40073"/>
                  </a:lnTo>
                  <a:lnTo>
                    <a:pt x="405678" y="28629"/>
                  </a:lnTo>
                  <a:close/>
                </a:path>
                <a:path w="474979" h="69214">
                  <a:moveTo>
                    <a:pt x="462925" y="28629"/>
                  </a:moveTo>
                  <a:lnTo>
                    <a:pt x="417120" y="28629"/>
                  </a:lnTo>
                  <a:lnTo>
                    <a:pt x="417120" y="40073"/>
                  </a:lnTo>
                  <a:lnTo>
                    <a:pt x="462892" y="40073"/>
                  </a:lnTo>
                  <a:lnTo>
                    <a:pt x="474352" y="34344"/>
                  </a:lnTo>
                  <a:lnTo>
                    <a:pt x="462925" y="28629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3386" y="5252033"/>
              <a:ext cx="1053444" cy="131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18432" y="4523296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13" y="0"/>
                  </a:moveTo>
                  <a:lnTo>
                    <a:pt x="248918" y="3889"/>
                  </a:lnTo>
                  <a:lnTo>
                    <a:pt x="203199" y="15149"/>
                  </a:lnTo>
                  <a:lnTo>
                    <a:pt x="160568" y="33168"/>
                  </a:lnTo>
                  <a:lnTo>
                    <a:pt x="121637" y="57334"/>
                  </a:lnTo>
                  <a:lnTo>
                    <a:pt x="87018" y="87037"/>
                  </a:lnTo>
                  <a:lnTo>
                    <a:pt x="57322" y="121663"/>
                  </a:lnTo>
                  <a:lnTo>
                    <a:pt x="33161" y="160602"/>
                  </a:lnTo>
                  <a:lnTo>
                    <a:pt x="15146" y="203242"/>
                  </a:lnTo>
                  <a:lnTo>
                    <a:pt x="3888" y="248971"/>
                  </a:lnTo>
                  <a:lnTo>
                    <a:pt x="0" y="297177"/>
                  </a:lnTo>
                  <a:lnTo>
                    <a:pt x="3888" y="345380"/>
                  </a:lnTo>
                  <a:lnTo>
                    <a:pt x="15146" y="391106"/>
                  </a:lnTo>
                  <a:lnTo>
                    <a:pt x="33161" y="433745"/>
                  </a:lnTo>
                  <a:lnTo>
                    <a:pt x="57322" y="472684"/>
                  </a:lnTo>
                  <a:lnTo>
                    <a:pt x="87018" y="507311"/>
                  </a:lnTo>
                  <a:lnTo>
                    <a:pt x="121637" y="537014"/>
                  </a:lnTo>
                  <a:lnTo>
                    <a:pt x="160568" y="561182"/>
                  </a:lnTo>
                  <a:lnTo>
                    <a:pt x="203199" y="579203"/>
                  </a:lnTo>
                  <a:lnTo>
                    <a:pt x="248918" y="590464"/>
                  </a:lnTo>
                  <a:lnTo>
                    <a:pt x="297113" y="594353"/>
                  </a:lnTo>
                  <a:lnTo>
                    <a:pt x="345306" y="590464"/>
                  </a:lnTo>
                  <a:lnTo>
                    <a:pt x="391023" y="579203"/>
                  </a:lnTo>
                  <a:lnTo>
                    <a:pt x="433653" y="561182"/>
                  </a:lnTo>
                  <a:lnTo>
                    <a:pt x="472584" y="537014"/>
                  </a:lnTo>
                  <a:lnTo>
                    <a:pt x="507203" y="507311"/>
                  </a:lnTo>
                  <a:lnTo>
                    <a:pt x="536901" y="472684"/>
                  </a:lnTo>
                  <a:lnTo>
                    <a:pt x="561063" y="433745"/>
                  </a:lnTo>
                  <a:lnTo>
                    <a:pt x="579080" y="391106"/>
                  </a:lnTo>
                  <a:lnTo>
                    <a:pt x="590339" y="345380"/>
                  </a:lnTo>
                  <a:lnTo>
                    <a:pt x="594227" y="297177"/>
                  </a:lnTo>
                  <a:lnTo>
                    <a:pt x="590339" y="248971"/>
                  </a:lnTo>
                  <a:lnTo>
                    <a:pt x="579080" y="203242"/>
                  </a:lnTo>
                  <a:lnTo>
                    <a:pt x="561063" y="160602"/>
                  </a:lnTo>
                  <a:lnTo>
                    <a:pt x="536901" y="121663"/>
                  </a:lnTo>
                  <a:lnTo>
                    <a:pt x="507203" y="87037"/>
                  </a:lnTo>
                  <a:lnTo>
                    <a:pt x="472584" y="57334"/>
                  </a:lnTo>
                  <a:lnTo>
                    <a:pt x="433653" y="33168"/>
                  </a:lnTo>
                  <a:lnTo>
                    <a:pt x="391023" y="15149"/>
                  </a:lnTo>
                  <a:lnTo>
                    <a:pt x="345306" y="3889"/>
                  </a:lnTo>
                  <a:lnTo>
                    <a:pt x="297113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18432" y="4523296"/>
              <a:ext cx="594360" cy="594360"/>
            </a:xfrm>
            <a:custGeom>
              <a:avLst/>
              <a:gdLst/>
              <a:ahLst/>
              <a:cxnLst/>
              <a:rect l="l" t="t" r="r" b="b"/>
              <a:pathLst>
                <a:path w="594359" h="594360">
                  <a:moveTo>
                    <a:pt x="297113" y="0"/>
                  </a:moveTo>
                  <a:lnTo>
                    <a:pt x="345306" y="3889"/>
                  </a:lnTo>
                  <a:lnTo>
                    <a:pt x="391023" y="15149"/>
                  </a:lnTo>
                  <a:lnTo>
                    <a:pt x="433653" y="33168"/>
                  </a:lnTo>
                  <a:lnTo>
                    <a:pt x="472584" y="57335"/>
                  </a:lnTo>
                  <a:lnTo>
                    <a:pt x="507203" y="87037"/>
                  </a:lnTo>
                  <a:lnTo>
                    <a:pt x="536901" y="121663"/>
                  </a:lnTo>
                  <a:lnTo>
                    <a:pt x="561063" y="160602"/>
                  </a:lnTo>
                  <a:lnTo>
                    <a:pt x="579080" y="203242"/>
                  </a:lnTo>
                  <a:lnTo>
                    <a:pt x="590339" y="248970"/>
                  </a:lnTo>
                  <a:lnTo>
                    <a:pt x="594227" y="297176"/>
                  </a:lnTo>
                  <a:lnTo>
                    <a:pt x="590339" y="345379"/>
                  </a:lnTo>
                  <a:lnTo>
                    <a:pt x="579080" y="391106"/>
                  </a:lnTo>
                  <a:lnTo>
                    <a:pt x="561063" y="433745"/>
                  </a:lnTo>
                  <a:lnTo>
                    <a:pt x="536901" y="472684"/>
                  </a:lnTo>
                  <a:lnTo>
                    <a:pt x="507203" y="507311"/>
                  </a:lnTo>
                  <a:lnTo>
                    <a:pt x="472584" y="537014"/>
                  </a:lnTo>
                  <a:lnTo>
                    <a:pt x="433653" y="561182"/>
                  </a:lnTo>
                  <a:lnTo>
                    <a:pt x="391023" y="579203"/>
                  </a:lnTo>
                  <a:lnTo>
                    <a:pt x="345306" y="590464"/>
                  </a:lnTo>
                  <a:lnTo>
                    <a:pt x="297113" y="594353"/>
                  </a:lnTo>
                  <a:lnTo>
                    <a:pt x="248918" y="590464"/>
                  </a:lnTo>
                  <a:lnTo>
                    <a:pt x="203199" y="579203"/>
                  </a:lnTo>
                  <a:lnTo>
                    <a:pt x="160568" y="561182"/>
                  </a:lnTo>
                  <a:lnTo>
                    <a:pt x="121638" y="537014"/>
                  </a:lnTo>
                  <a:lnTo>
                    <a:pt x="87018" y="507311"/>
                  </a:lnTo>
                  <a:lnTo>
                    <a:pt x="57322" y="472684"/>
                  </a:lnTo>
                  <a:lnTo>
                    <a:pt x="33161" y="433745"/>
                  </a:lnTo>
                  <a:lnTo>
                    <a:pt x="15146" y="391106"/>
                  </a:lnTo>
                  <a:lnTo>
                    <a:pt x="3888" y="345379"/>
                  </a:lnTo>
                  <a:lnTo>
                    <a:pt x="0" y="297176"/>
                  </a:lnTo>
                  <a:lnTo>
                    <a:pt x="3888" y="248970"/>
                  </a:lnTo>
                  <a:lnTo>
                    <a:pt x="15146" y="203242"/>
                  </a:lnTo>
                  <a:lnTo>
                    <a:pt x="33161" y="160602"/>
                  </a:lnTo>
                  <a:lnTo>
                    <a:pt x="57322" y="121663"/>
                  </a:lnTo>
                  <a:lnTo>
                    <a:pt x="87018" y="87037"/>
                  </a:lnTo>
                  <a:lnTo>
                    <a:pt x="121638" y="57335"/>
                  </a:lnTo>
                  <a:lnTo>
                    <a:pt x="160568" y="33168"/>
                  </a:lnTo>
                  <a:lnTo>
                    <a:pt x="203199" y="15149"/>
                  </a:lnTo>
                  <a:lnTo>
                    <a:pt x="248918" y="3889"/>
                  </a:lnTo>
                  <a:lnTo>
                    <a:pt x="297113" y="0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95087" y="4624242"/>
              <a:ext cx="255270" cy="304165"/>
            </a:xfrm>
            <a:custGeom>
              <a:avLst/>
              <a:gdLst/>
              <a:ahLst/>
              <a:cxnLst/>
              <a:rect l="l" t="t" r="r" b="b"/>
              <a:pathLst>
                <a:path w="255270" h="304164">
                  <a:moveTo>
                    <a:pt x="255181" y="0"/>
                  </a:moveTo>
                  <a:lnTo>
                    <a:pt x="0" y="0"/>
                  </a:lnTo>
                  <a:lnTo>
                    <a:pt x="0" y="303714"/>
                  </a:lnTo>
                  <a:lnTo>
                    <a:pt x="255181" y="303528"/>
                  </a:lnTo>
                  <a:lnTo>
                    <a:pt x="255181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095087" y="4624242"/>
              <a:ext cx="255270" cy="304165"/>
            </a:xfrm>
            <a:custGeom>
              <a:avLst/>
              <a:gdLst/>
              <a:ahLst/>
              <a:cxnLst/>
              <a:rect l="l" t="t" r="r" b="b"/>
              <a:pathLst>
                <a:path w="255270" h="304164">
                  <a:moveTo>
                    <a:pt x="0" y="303714"/>
                  </a:moveTo>
                  <a:lnTo>
                    <a:pt x="0" y="0"/>
                  </a:lnTo>
                  <a:lnTo>
                    <a:pt x="255180" y="0"/>
                  </a:lnTo>
                  <a:lnTo>
                    <a:pt x="255180" y="251919"/>
                  </a:lnTo>
                  <a:lnTo>
                    <a:pt x="255180" y="252078"/>
                  </a:lnTo>
                  <a:lnTo>
                    <a:pt x="255180" y="303541"/>
                  </a:lnTo>
                  <a:lnTo>
                    <a:pt x="0" y="303714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44323" y="4680610"/>
              <a:ext cx="255270" cy="304165"/>
            </a:xfrm>
            <a:custGeom>
              <a:avLst/>
              <a:gdLst/>
              <a:ahLst/>
              <a:cxnLst/>
              <a:rect l="l" t="t" r="r" b="b"/>
              <a:pathLst>
                <a:path w="255270" h="304164">
                  <a:moveTo>
                    <a:pt x="255181" y="0"/>
                  </a:moveTo>
                  <a:lnTo>
                    <a:pt x="0" y="0"/>
                  </a:lnTo>
                  <a:lnTo>
                    <a:pt x="0" y="303714"/>
                  </a:lnTo>
                  <a:lnTo>
                    <a:pt x="255181" y="303634"/>
                  </a:lnTo>
                  <a:lnTo>
                    <a:pt x="255181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044323" y="4680610"/>
              <a:ext cx="255270" cy="304165"/>
            </a:xfrm>
            <a:custGeom>
              <a:avLst/>
              <a:gdLst/>
              <a:ahLst/>
              <a:cxnLst/>
              <a:rect l="l" t="t" r="r" b="b"/>
              <a:pathLst>
                <a:path w="255270" h="304164">
                  <a:moveTo>
                    <a:pt x="0" y="303714"/>
                  </a:moveTo>
                  <a:lnTo>
                    <a:pt x="0" y="0"/>
                  </a:lnTo>
                  <a:lnTo>
                    <a:pt x="255180" y="0"/>
                  </a:lnTo>
                  <a:lnTo>
                    <a:pt x="255180" y="251932"/>
                  </a:lnTo>
                  <a:lnTo>
                    <a:pt x="255180" y="252091"/>
                  </a:lnTo>
                  <a:lnTo>
                    <a:pt x="255180" y="303634"/>
                  </a:lnTo>
                  <a:lnTo>
                    <a:pt x="0" y="303714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037364" y="4611497"/>
              <a:ext cx="326390" cy="384175"/>
            </a:xfrm>
            <a:custGeom>
              <a:avLst/>
              <a:gdLst/>
              <a:ahLst/>
              <a:cxnLst/>
              <a:rect l="l" t="t" r="r" b="b"/>
              <a:pathLst>
                <a:path w="326389" h="384175">
                  <a:moveTo>
                    <a:pt x="237693" y="107162"/>
                  </a:moveTo>
                  <a:lnTo>
                    <a:pt x="237604" y="100799"/>
                  </a:lnTo>
                  <a:lnTo>
                    <a:pt x="235140" y="98336"/>
                  </a:lnTo>
                  <a:lnTo>
                    <a:pt x="232003" y="98336"/>
                  </a:lnTo>
                  <a:lnTo>
                    <a:pt x="160007" y="98336"/>
                  </a:lnTo>
                  <a:lnTo>
                    <a:pt x="157480" y="100876"/>
                  </a:lnTo>
                  <a:lnTo>
                    <a:pt x="157480" y="107162"/>
                  </a:lnTo>
                  <a:lnTo>
                    <a:pt x="160007" y="109702"/>
                  </a:lnTo>
                  <a:lnTo>
                    <a:pt x="235140" y="109702"/>
                  </a:lnTo>
                  <a:lnTo>
                    <a:pt x="237693" y="107162"/>
                  </a:lnTo>
                  <a:close/>
                </a:path>
                <a:path w="326389" h="384175">
                  <a:moveTo>
                    <a:pt x="326313" y="2552"/>
                  </a:moveTo>
                  <a:lnTo>
                    <a:pt x="323773" y="0"/>
                  </a:lnTo>
                  <a:lnTo>
                    <a:pt x="314947" y="0"/>
                  </a:lnTo>
                  <a:lnTo>
                    <a:pt x="314947" y="11391"/>
                  </a:lnTo>
                  <a:lnTo>
                    <a:pt x="314947" y="315099"/>
                  </a:lnTo>
                  <a:lnTo>
                    <a:pt x="277837" y="315099"/>
                  </a:lnTo>
                  <a:lnTo>
                    <a:pt x="277837" y="68605"/>
                  </a:lnTo>
                  <a:lnTo>
                    <a:pt x="277837" y="59867"/>
                  </a:lnTo>
                  <a:lnTo>
                    <a:pt x="275310" y="57327"/>
                  </a:lnTo>
                  <a:lnTo>
                    <a:pt x="266471" y="57327"/>
                  </a:lnTo>
                  <a:lnTo>
                    <a:pt x="266471" y="68605"/>
                  </a:lnTo>
                  <a:lnTo>
                    <a:pt x="266471" y="372160"/>
                  </a:lnTo>
                  <a:lnTo>
                    <a:pt x="11379" y="372325"/>
                  </a:lnTo>
                  <a:lnTo>
                    <a:pt x="11379" y="68605"/>
                  </a:lnTo>
                  <a:lnTo>
                    <a:pt x="266471" y="68605"/>
                  </a:lnTo>
                  <a:lnTo>
                    <a:pt x="266471" y="57327"/>
                  </a:lnTo>
                  <a:lnTo>
                    <a:pt x="59766" y="57327"/>
                  </a:lnTo>
                  <a:lnTo>
                    <a:pt x="59766" y="11391"/>
                  </a:lnTo>
                  <a:lnTo>
                    <a:pt x="314947" y="11391"/>
                  </a:lnTo>
                  <a:lnTo>
                    <a:pt x="314947" y="0"/>
                  </a:lnTo>
                  <a:lnTo>
                    <a:pt x="51015" y="0"/>
                  </a:lnTo>
                  <a:lnTo>
                    <a:pt x="48475" y="2552"/>
                  </a:lnTo>
                  <a:lnTo>
                    <a:pt x="48475" y="57327"/>
                  </a:lnTo>
                  <a:lnTo>
                    <a:pt x="2540" y="57327"/>
                  </a:lnTo>
                  <a:lnTo>
                    <a:pt x="0" y="59867"/>
                  </a:lnTo>
                  <a:lnTo>
                    <a:pt x="0" y="381152"/>
                  </a:lnTo>
                  <a:lnTo>
                    <a:pt x="2540" y="383717"/>
                  </a:lnTo>
                  <a:lnTo>
                    <a:pt x="275310" y="383717"/>
                  </a:lnTo>
                  <a:lnTo>
                    <a:pt x="277837" y="381152"/>
                  </a:lnTo>
                  <a:lnTo>
                    <a:pt x="277837" y="372325"/>
                  </a:lnTo>
                  <a:lnTo>
                    <a:pt x="277837" y="326402"/>
                  </a:lnTo>
                  <a:lnTo>
                    <a:pt x="323773" y="326402"/>
                  </a:lnTo>
                  <a:lnTo>
                    <a:pt x="326313" y="323837"/>
                  </a:lnTo>
                  <a:lnTo>
                    <a:pt x="326313" y="315099"/>
                  </a:lnTo>
                  <a:lnTo>
                    <a:pt x="326313" y="11391"/>
                  </a:lnTo>
                  <a:lnTo>
                    <a:pt x="326313" y="2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7514" y="4768067"/>
              <a:ext cx="330189" cy="2711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54523" y="4791862"/>
              <a:ext cx="1496060" cy="69215"/>
            </a:xfrm>
            <a:custGeom>
              <a:avLst/>
              <a:gdLst/>
              <a:ahLst/>
              <a:cxnLst/>
              <a:rect l="l" t="t" r="r" b="b"/>
              <a:pathLst>
                <a:path w="1496059" h="69214">
                  <a:moveTo>
                    <a:pt x="469607" y="34340"/>
                  </a:moveTo>
                  <a:lnTo>
                    <a:pt x="458190" y="28625"/>
                  </a:lnTo>
                  <a:lnTo>
                    <a:pt x="400951" y="0"/>
                  </a:lnTo>
                  <a:lnTo>
                    <a:pt x="400951" y="28625"/>
                  </a:lnTo>
                  <a:lnTo>
                    <a:pt x="0" y="28625"/>
                  </a:lnTo>
                  <a:lnTo>
                    <a:pt x="0" y="40068"/>
                  </a:lnTo>
                  <a:lnTo>
                    <a:pt x="400951" y="40068"/>
                  </a:lnTo>
                  <a:lnTo>
                    <a:pt x="400951" y="68681"/>
                  </a:lnTo>
                  <a:lnTo>
                    <a:pt x="458152" y="40068"/>
                  </a:lnTo>
                  <a:lnTo>
                    <a:pt x="469607" y="34340"/>
                  </a:lnTo>
                  <a:close/>
                </a:path>
                <a:path w="1496059" h="69214">
                  <a:moveTo>
                    <a:pt x="1495945" y="34340"/>
                  </a:moveTo>
                  <a:lnTo>
                    <a:pt x="1484515" y="28625"/>
                  </a:lnTo>
                  <a:lnTo>
                    <a:pt x="1427264" y="0"/>
                  </a:lnTo>
                  <a:lnTo>
                    <a:pt x="1427264" y="28625"/>
                  </a:lnTo>
                  <a:lnTo>
                    <a:pt x="1064272" y="28625"/>
                  </a:lnTo>
                  <a:lnTo>
                    <a:pt x="1064272" y="40068"/>
                  </a:lnTo>
                  <a:lnTo>
                    <a:pt x="1427264" y="40068"/>
                  </a:lnTo>
                  <a:lnTo>
                    <a:pt x="1427264" y="68668"/>
                  </a:lnTo>
                  <a:lnTo>
                    <a:pt x="1484477" y="40068"/>
                  </a:lnTo>
                  <a:lnTo>
                    <a:pt x="1495945" y="34340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5306" y="4282503"/>
              <a:ext cx="1144386" cy="107594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3625" y="4127973"/>
              <a:ext cx="1083168" cy="13073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47502" y="2748622"/>
              <a:ext cx="2019780" cy="154986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767753" y="4523077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26" y="0"/>
                  </a:moveTo>
                  <a:lnTo>
                    <a:pt x="249095" y="3892"/>
                  </a:lnTo>
                  <a:lnTo>
                    <a:pt x="203343" y="15161"/>
                  </a:lnTo>
                  <a:lnTo>
                    <a:pt x="160682" y="33194"/>
                  </a:lnTo>
                  <a:lnTo>
                    <a:pt x="121724" y="57380"/>
                  </a:lnTo>
                  <a:lnTo>
                    <a:pt x="87080" y="87105"/>
                  </a:lnTo>
                  <a:lnTo>
                    <a:pt x="57363" y="121758"/>
                  </a:lnTo>
                  <a:lnTo>
                    <a:pt x="33184" y="160726"/>
                  </a:lnTo>
                  <a:lnTo>
                    <a:pt x="15156" y="203398"/>
                  </a:lnTo>
                  <a:lnTo>
                    <a:pt x="3891" y="249160"/>
                  </a:lnTo>
                  <a:lnTo>
                    <a:pt x="0" y="297402"/>
                  </a:lnTo>
                  <a:lnTo>
                    <a:pt x="3891" y="345636"/>
                  </a:lnTo>
                  <a:lnTo>
                    <a:pt x="15156" y="391393"/>
                  </a:lnTo>
                  <a:lnTo>
                    <a:pt x="33184" y="434060"/>
                  </a:lnTo>
                  <a:lnTo>
                    <a:pt x="57363" y="473025"/>
                  </a:lnTo>
                  <a:lnTo>
                    <a:pt x="87080" y="507675"/>
                  </a:lnTo>
                  <a:lnTo>
                    <a:pt x="121724" y="537399"/>
                  </a:lnTo>
                  <a:lnTo>
                    <a:pt x="160682" y="561583"/>
                  </a:lnTo>
                  <a:lnTo>
                    <a:pt x="203343" y="579616"/>
                  </a:lnTo>
                  <a:lnTo>
                    <a:pt x="249095" y="590885"/>
                  </a:lnTo>
                  <a:lnTo>
                    <a:pt x="297326" y="594777"/>
                  </a:lnTo>
                  <a:lnTo>
                    <a:pt x="345553" y="590885"/>
                  </a:lnTo>
                  <a:lnTo>
                    <a:pt x="391303" y="579616"/>
                  </a:lnTo>
                  <a:lnTo>
                    <a:pt x="433963" y="561583"/>
                  </a:lnTo>
                  <a:lnTo>
                    <a:pt x="472922" y="537399"/>
                  </a:lnTo>
                  <a:lnTo>
                    <a:pt x="507566" y="507675"/>
                  </a:lnTo>
                  <a:lnTo>
                    <a:pt x="537285" y="473025"/>
                  </a:lnTo>
                  <a:lnTo>
                    <a:pt x="561464" y="434060"/>
                  </a:lnTo>
                  <a:lnTo>
                    <a:pt x="579494" y="391393"/>
                  </a:lnTo>
                  <a:lnTo>
                    <a:pt x="590760" y="345636"/>
                  </a:lnTo>
                  <a:lnTo>
                    <a:pt x="594652" y="297402"/>
                  </a:lnTo>
                  <a:lnTo>
                    <a:pt x="590760" y="249160"/>
                  </a:lnTo>
                  <a:lnTo>
                    <a:pt x="579494" y="203398"/>
                  </a:lnTo>
                  <a:lnTo>
                    <a:pt x="561464" y="160726"/>
                  </a:lnTo>
                  <a:lnTo>
                    <a:pt x="537285" y="121758"/>
                  </a:lnTo>
                  <a:lnTo>
                    <a:pt x="507566" y="87105"/>
                  </a:lnTo>
                  <a:lnTo>
                    <a:pt x="472922" y="57380"/>
                  </a:lnTo>
                  <a:lnTo>
                    <a:pt x="433963" y="33194"/>
                  </a:lnTo>
                  <a:lnTo>
                    <a:pt x="391303" y="15161"/>
                  </a:lnTo>
                  <a:lnTo>
                    <a:pt x="345553" y="3892"/>
                  </a:lnTo>
                  <a:lnTo>
                    <a:pt x="297326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767753" y="4523077"/>
              <a:ext cx="594995" cy="594995"/>
            </a:xfrm>
            <a:custGeom>
              <a:avLst/>
              <a:gdLst/>
              <a:ahLst/>
              <a:cxnLst/>
              <a:rect l="l" t="t" r="r" b="b"/>
              <a:pathLst>
                <a:path w="594995" h="594995">
                  <a:moveTo>
                    <a:pt x="297326" y="0"/>
                  </a:moveTo>
                  <a:lnTo>
                    <a:pt x="249095" y="3892"/>
                  </a:lnTo>
                  <a:lnTo>
                    <a:pt x="203343" y="15161"/>
                  </a:lnTo>
                  <a:lnTo>
                    <a:pt x="160682" y="33194"/>
                  </a:lnTo>
                  <a:lnTo>
                    <a:pt x="121723" y="57380"/>
                  </a:lnTo>
                  <a:lnTo>
                    <a:pt x="87080" y="87105"/>
                  </a:lnTo>
                  <a:lnTo>
                    <a:pt x="57363" y="121758"/>
                  </a:lnTo>
                  <a:lnTo>
                    <a:pt x="33184" y="160726"/>
                  </a:lnTo>
                  <a:lnTo>
                    <a:pt x="15156" y="203398"/>
                  </a:lnTo>
                  <a:lnTo>
                    <a:pt x="3891" y="249160"/>
                  </a:lnTo>
                  <a:lnTo>
                    <a:pt x="0" y="297402"/>
                  </a:lnTo>
                  <a:lnTo>
                    <a:pt x="3891" y="345636"/>
                  </a:lnTo>
                  <a:lnTo>
                    <a:pt x="15156" y="391393"/>
                  </a:lnTo>
                  <a:lnTo>
                    <a:pt x="33184" y="434060"/>
                  </a:lnTo>
                  <a:lnTo>
                    <a:pt x="57363" y="473025"/>
                  </a:lnTo>
                  <a:lnTo>
                    <a:pt x="87080" y="507675"/>
                  </a:lnTo>
                  <a:lnTo>
                    <a:pt x="121723" y="537399"/>
                  </a:lnTo>
                  <a:lnTo>
                    <a:pt x="160682" y="561584"/>
                  </a:lnTo>
                  <a:lnTo>
                    <a:pt x="203343" y="579616"/>
                  </a:lnTo>
                  <a:lnTo>
                    <a:pt x="249095" y="590885"/>
                  </a:lnTo>
                  <a:lnTo>
                    <a:pt x="297326" y="594778"/>
                  </a:lnTo>
                  <a:lnTo>
                    <a:pt x="345553" y="590885"/>
                  </a:lnTo>
                  <a:lnTo>
                    <a:pt x="391303" y="579616"/>
                  </a:lnTo>
                  <a:lnTo>
                    <a:pt x="433963" y="561584"/>
                  </a:lnTo>
                  <a:lnTo>
                    <a:pt x="472922" y="537399"/>
                  </a:lnTo>
                  <a:lnTo>
                    <a:pt x="507566" y="507675"/>
                  </a:lnTo>
                  <a:lnTo>
                    <a:pt x="537285" y="473025"/>
                  </a:lnTo>
                  <a:lnTo>
                    <a:pt x="561464" y="434060"/>
                  </a:lnTo>
                  <a:lnTo>
                    <a:pt x="579494" y="391393"/>
                  </a:lnTo>
                  <a:lnTo>
                    <a:pt x="590760" y="345636"/>
                  </a:lnTo>
                  <a:lnTo>
                    <a:pt x="594652" y="297402"/>
                  </a:lnTo>
                  <a:lnTo>
                    <a:pt x="590760" y="249160"/>
                  </a:lnTo>
                  <a:lnTo>
                    <a:pt x="579494" y="203398"/>
                  </a:lnTo>
                  <a:lnTo>
                    <a:pt x="561464" y="160726"/>
                  </a:lnTo>
                  <a:lnTo>
                    <a:pt x="537285" y="121758"/>
                  </a:lnTo>
                  <a:lnTo>
                    <a:pt x="507566" y="87105"/>
                  </a:lnTo>
                  <a:lnTo>
                    <a:pt x="472922" y="57380"/>
                  </a:lnTo>
                  <a:lnTo>
                    <a:pt x="433963" y="33194"/>
                  </a:lnTo>
                  <a:lnTo>
                    <a:pt x="391303" y="15161"/>
                  </a:lnTo>
                  <a:lnTo>
                    <a:pt x="345553" y="3892"/>
                  </a:lnTo>
                  <a:lnTo>
                    <a:pt x="297326" y="0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868892" y="4618865"/>
              <a:ext cx="403225" cy="403860"/>
            </a:xfrm>
            <a:custGeom>
              <a:avLst/>
              <a:gdLst/>
              <a:ahLst/>
              <a:cxnLst/>
              <a:rect l="l" t="t" r="r" b="b"/>
              <a:pathLst>
                <a:path w="403225" h="403860">
                  <a:moveTo>
                    <a:pt x="369566" y="0"/>
                  </a:moveTo>
                  <a:lnTo>
                    <a:pt x="100797" y="0"/>
                  </a:lnTo>
                  <a:lnTo>
                    <a:pt x="87727" y="2646"/>
                  </a:lnTo>
                  <a:lnTo>
                    <a:pt x="77054" y="9848"/>
                  </a:lnTo>
                  <a:lnTo>
                    <a:pt x="69854" y="20526"/>
                  </a:lnTo>
                  <a:lnTo>
                    <a:pt x="67202" y="33601"/>
                  </a:lnTo>
                  <a:lnTo>
                    <a:pt x="67202" y="71193"/>
                  </a:lnTo>
                  <a:lnTo>
                    <a:pt x="25759" y="112725"/>
                  </a:lnTo>
                  <a:lnTo>
                    <a:pt x="14808" y="126067"/>
                  </a:lnTo>
                  <a:lnTo>
                    <a:pt x="6739" y="141145"/>
                  </a:lnTo>
                  <a:lnTo>
                    <a:pt x="1741" y="157501"/>
                  </a:lnTo>
                  <a:lnTo>
                    <a:pt x="0" y="174678"/>
                  </a:lnTo>
                  <a:lnTo>
                    <a:pt x="0" y="400222"/>
                  </a:lnTo>
                  <a:lnTo>
                    <a:pt x="3022" y="403232"/>
                  </a:lnTo>
                  <a:lnTo>
                    <a:pt x="131381" y="403232"/>
                  </a:lnTo>
                  <a:lnTo>
                    <a:pt x="134391" y="400222"/>
                  </a:lnTo>
                  <a:lnTo>
                    <a:pt x="134391" y="389787"/>
                  </a:lnTo>
                  <a:lnTo>
                    <a:pt x="13442" y="389787"/>
                  </a:lnTo>
                  <a:lnTo>
                    <a:pt x="13442" y="336016"/>
                  </a:lnTo>
                  <a:lnTo>
                    <a:pt x="134391" y="336016"/>
                  </a:lnTo>
                  <a:lnTo>
                    <a:pt x="134391" y="331228"/>
                  </a:lnTo>
                  <a:lnTo>
                    <a:pt x="138262" y="325062"/>
                  </a:lnTo>
                  <a:lnTo>
                    <a:pt x="139436" y="322583"/>
                  </a:lnTo>
                  <a:lnTo>
                    <a:pt x="13442" y="322583"/>
                  </a:lnTo>
                  <a:lnTo>
                    <a:pt x="13442" y="174678"/>
                  </a:lnTo>
                  <a:lnTo>
                    <a:pt x="25992" y="133534"/>
                  </a:lnTo>
                  <a:lnTo>
                    <a:pt x="57020" y="100420"/>
                  </a:lnTo>
                  <a:lnTo>
                    <a:pt x="80632" y="100420"/>
                  </a:lnTo>
                  <a:lnTo>
                    <a:pt x="80632" y="33601"/>
                  </a:lnTo>
                  <a:lnTo>
                    <a:pt x="82218" y="25752"/>
                  </a:lnTo>
                  <a:lnTo>
                    <a:pt x="86543" y="19346"/>
                  </a:lnTo>
                  <a:lnTo>
                    <a:pt x="92953" y="15028"/>
                  </a:lnTo>
                  <a:lnTo>
                    <a:pt x="100797" y="13445"/>
                  </a:lnTo>
                  <a:lnTo>
                    <a:pt x="395743" y="13445"/>
                  </a:lnTo>
                  <a:lnTo>
                    <a:pt x="393318" y="9848"/>
                  </a:lnTo>
                  <a:lnTo>
                    <a:pt x="382643" y="2646"/>
                  </a:lnTo>
                  <a:lnTo>
                    <a:pt x="369566" y="0"/>
                  </a:lnTo>
                  <a:close/>
                </a:path>
                <a:path w="403225" h="403860">
                  <a:moveTo>
                    <a:pt x="134391" y="336016"/>
                  </a:moveTo>
                  <a:lnTo>
                    <a:pt x="120948" y="336016"/>
                  </a:lnTo>
                  <a:lnTo>
                    <a:pt x="120948" y="389787"/>
                  </a:lnTo>
                  <a:lnTo>
                    <a:pt x="134391" y="389787"/>
                  </a:lnTo>
                  <a:lnTo>
                    <a:pt x="134391" y="336016"/>
                  </a:lnTo>
                  <a:close/>
                </a:path>
                <a:path w="403225" h="403860">
                  <a:moveTo>
                    <a:pt x="194775" y="126367"/>
                  </a:moveTo>
                  <a:lnTo>
                    <a:pt x="167742" y="126367"/>
                  </a:lnTo>
                  <a:lnTo>
                    <a:pt x="176070" y="127878"/>
                  </a:lnTo>
                  <a:lnTo>
                    <a:pt x="183457" y="132589"/>
                  </a:lnTo>
                  <a:lnTo>
                    <a:pt x="188483" y="139769"/>
                  </a:lnTo>
                  <a:lnTo>
                    <a:pt x="190354" y="148029"/>
                  </a:lnTo>
                  <a:lnTo>
                    <a:pt x="189039" y="156396"/>
                  </a:lnTo>
                  <a:lnTo>
                    <a:pt x="184504" y="163897"/>
                  </a:lnTo>
                  <a:lnTo>
                    <a:pt x="127471" y="226141"/>
                  </a:lnTo>
                  <a:lnTo>
                    <a:pt x="127113" y="229323"/>
                  </a:lnTo>
                  <a:lnTo>
                    <a:pt x="128570" y="231856"/>
                  </a:lnTo>
                  <a:lnTo>
                    <a:pt x="137073" y="252933"/>
                  </a:lnTo>
                  <a:lnTo>
                    <a:pt x="139608" y="275126"/>
                  </a:lnTo>
                  <a:lnTo>
                    <a:pt x="136196" y="297201"/>
                  </a:lnTo>
                  <a:lnTo>
                    <a:pt x="126861" y="317929"/>
                  </a:lnTo>
                  <a:lnTo>
                    <a:pt x="123944" y="322583"/>
                  </a:lnTo>
                  <a:lnTo>
                    <a:pt x="139436" y="322583"/>
                  </a:lnTo>
                  <a:lnTo>
                    <a:pt x="147919" y="304678"/>
                  </a:lnTo>
                  <a:lnTo>
                    <a:pt x="152592" y="282906"/>
                  </a:lnTo>
                  <a:lnTo>
                    <a:pt x="152190" y="260646"/>
                  </a:lnTo>
                  <a:lnTo>
                    <a:pt x="146627" y="238791"/>
                  </a:lnTo>
                  <a:lnTo>
                    <a:pt x="184076" y="238791"/>
                  </a:lnTo>
                  <a:lnTo>
                    <a:pt x="147092" y="224536"/>
                  </a:lnTo>
                  <a:lnTo>
                    <a:pt x="155828" y="215016"/>
                  </a:lnTo>
                  <a:lnTo>
                    <a:pt x="372921" y="215016"/>
                  </a:lnTo>
                  <a:lnTo>
                    <a:pt x="373039" y="214710"/>
                  </a:lnTo>
                  <a:lnTo>
                    <a:pt x="384938" y="211188"/>
                  </a:lnTo>
                  <a:lnTo>
                    <a:pt x="394483" y="203858"/>
                  </a:lnTo>
                  <a:lnTo>
                    <a:pt x="395881" y="201609"/>
                  </a:lnTo>
                  <a:lnTo>
                    <a:pt x="168145" y="201609"/>
                  </a:lnTo>
                  <a:lnTo>
                    <a:pt x="194381" y="172953"/>
                  </a:lnTo>
                  <a:lnTo>
                    <a:pt x="201499" y="160975"/>
                  </a:lnTo>
                  <a:lnTo>
                    <a:pt x="203522" y="147659"/>
                  </a:lnTo>
                  <a:lnTo>
                    <a:pt x="200504" y="134532"/>
                  </a:lnTo>
                  <a:lnTo>
                    <a:pt x="194775" y="126367"/>
                  </a:lnTo>
                  <a:close/>
                </a:path>
                <a:path w="403225" h="403860">
                  <a:moveTo>
                    <a:pt x="184076" y="238791"/>
                  </a:moveTo>
                  <a:lnTo>
                    <a:pt x="146627" y="238791"/>
                  </a:lnTo>
                  <a:lnTo>
                    <a:pt x="304352" y="299563"/>
                  </a:lnTo>
                  <a:lnTo>
                    <a:pt x="317505" y="301800"/>
                  </a:lnTo>
                  <a:lnTo>
                    <a:pt x="330060" y="298920"/>
                  </a:lnTo>
                  <a:lnTo>
                    <a:pt x="340619" y="291545"/>
                  </a:lnTo>
                  <a:lnTo>
                    <a:pt x="342647" y="288362"/>
                  </a:lnTo>
                  <a:lnTo>
                    <a:pt x="317078" y="288362"/>
                  </a:lnTo>
                  <a:lnTo>
                    <a:pt x="309191" y="287018"/>
                  </a:lnTo>
                  <a:lnTo>
                    <a:pt x="184076" y="238791"/>
                  </a:lnTo>
                  <a:close/>
                </a:path>
                <a:path w="403225" h="403860">
                  <a:moveTo>
                    <a:pt x="372921" y="215016"/>
                  </a:moveTo>
                  <a:lnTo>
                    <a:pt x="266369" y="215016"/>
                  </a:lnTo>
                  <a:lnTo>
                    <a:pt x="346577" y="245978"/>
                  </a:lnTo>
                  <a:lnTo>
                    <a:pt x="335243" y="275456"/>
                  </a:lnTo>
                  <a:lnTo>
                    <a:pt x="330943" y="282206"/>
                  </a:lnTo>
                  <a:lnTo>
                    <a:pt x="324608" y="286633"/>
                  </a:lnTo>
                  <a:lnTo>
                    <a:pt x="317078" y="288362"/>
                  </a:lnTo>
                  <a:lnTo>
                    <a:pt x="342647" y="288362"/>
                  </a:lnTo>
                  <a:lnTo>
                    <a:pt x="347784" y="280296"/>
                  </a:lnTo>
                  <a:lnTo>
                    <a:pt x="365824" y="233447"/>
                  </a:lnTo>
                  <a:lnTo>
                    <a:pt x="351430" y="233447"/>
                  </a:lnTo>
                  <a:lnTo>
                    <a:pt x="303649" y="215055"/>
                  </a:lnTo>
                  <a:lnTo>
                    <a:pt x="372906" y="215055"/>
                  </a:lnTo>
                  <a:close/>
                </a:path>
                <a:path w="403225" h="403860">
                  <a:moveTo>
                    <a:pt x="80632" y="100420"/>
                  </a:moveTo>
                  <a:lnTo>
                    <a:pt x="57020" y="100420"/>
                  </a:lnTo>
                  <a:lnTo>
                    <a:pt x="34270" y="159494"/>
                  </a:lnTo>
                  <a:lnTo>
                    <a:pt x="32113" y="172228"/>
                  </a:lnTo>
                  <a:lnTo>
                    <a:pt x="32112" y="172953"/>
                  </a:lnTo>
                  <a:lnTo>
                    <a:pt x="34923" y="185196"/>
                  </a:lnTo>
                  <a:lnTo>
                    <a:pt x="42294" y="195752"/>
                  </a:lnTo>
                  <a:lnTo>
                    <a:pt x="53534" y="202921"/>
                  </a:lnTo>
                  <a:lnTo>
                    <a:pt x="60440" y="205600"/>
                  </a:lnTo>
                  <a:lnTo>
                    <a:pt x="35582" y="230464"/>
                  </a:lnTo>
                  <a:lnTo>
                    <a:pt x="45076" y="239971"/>
                  </a:lnTo>
                  <a:lnTo>
                    <a:pt x="90162" y="194886"/>
                  </a:lnTo>
                  <a:lnTo>
                    <a:pt x="70039" y="194886"/>
                  </a:lnTo>
                  <a:lnTo>
                    <a:pt x="58385" y="190390"/>
                  </a:lnTo>
                  <a:lnTo>
                    <a:pt x="51615" y="186068"/>
                  </a:lnTo>
                  <a:lnTo>
                    <a:pt x="47204" y="179759"/>
                  </a:lnTo>
                  <a:lnTo>
                    <a:pt x="45475" y="172228"/>
                  </a:lnTo>
                  <a:lnTo>
                    <a:pt x="46812" y="164334"/>
                  </a:lnTo>
                  <a:lnTo>
                    <a:pt x="67202" y="111386"/>
                  </a:lnTo>
                  <a:lnTo>
                    <a:pt x="80632" y="111386"/>
                  </a:lnTo>
                  <a:lnTo>
                    <a:pt x="80632" y="100420"/>
                  </a:lnTo>
                  <a:close/>
                </a:path>
                <a:path w="403225" h="403860">
                  <a:moveTo>
                    <a:pt x="372906" y="215055"/>
                  </a:moveTo>
                  <a:lnTo>
                    <a:pt x="358496" y="215055"/>
                  </a:lnTo>
                  <a:lnTo>
                    <a:pt x="351430" y="233447"/>
                  </a:lnTo>
                  <a:lnTo>
                    <a:pt x="365824" y="233447"/>
                  </a:lnTo>
                  <a:lnTo>
                    <a:pt x="372906" y="215055"/>
                  </a:lnTo>
                  <a:close/>
                </a:path>
                <a:path w="403225" h="403860">
                  <a:moveTo>
                    <a:pt x="395743" y="13445"/>
                  </a:moveTo>
                  <a:lnTo>
                    <a:pt x="369566" y="13445"/>
                  </a:lnTo>
                  <a:lnTo>
                    <a:pt x="377415" y="15028"/>
                  </a:lnTo>
                  <a:lnTo>
                    <a:pt x="383824" y="19346"/>
                  </a:lnTo>
                  <a:lnTo>
                    <a:pt x="388146" y="25752"/>
                  </a:lnTo>
                  <a:lnTo>
                    <a:pt x="389731" y="33601"/>
                  </a:lnTo>
                  <a:lnTo>
                    <a:pt x="389731" y="181441"/>
                  </a:lnTo>
                  <a:lnTo>
                    <a:pt x="388146" y="189291"/>
                  </a:lnTo>
                  <a:lnTo>
                    <a:pt x="383824" y="195702"/>
                  </a:lnTo>
                  <a:lnTo>
                    <a:pt x="377415" y="200024"/>
                  </a:lnTo>
                  <a:lnTo>
                    <a:pt x="369566" y="201609"/>
                  </a:lnTo>
                  <a:lnTo>
                    <a:pt x="395881" y="201609"/>
                  </a:lnTo>
                  <a:lnTo>
                    <a:pt x="400836" y="193637"/>
                  </a:lnTo>
                  <a:lnTo>
                    <a:pt x="403160" y="181441"/>
                  </a:lnTo>
                  <a:lnTo>
                    <a:pt x="403160" y="33601"/>
                  </a:lnTo>
                  <a:lnTo>
                    <a:pt x="400515" y="20526"/>
                  </a:lnTo>
                  <a:lnTo>
                    <a:pt x="395743" y="13445"/>
                  </a:lnTo>
                  <a:close/>
                </a:path>
                <a:path w="403225" h="403860">
                  <a:moveTo>
                    <a:pt x="80632" y="111386"/>
                  </a:moveTo>
                  <a:lnTo>
                    <a:pt x="67202" y="111386"/>
                  </a:lnTo>
                  <a:lnTo>
                    <a:pt x="67220" y="186092"/>
                  </a:lnTo>
                  <a:lnTo>
                    <a:pt x="68183" y="190656"/>
                  </a:lnTo>
                  <a:lnTo>
                    <a:pt x="70039" y="194886"/>
                  </a:lnTo>
                  <a:lnTo>
                    <a:pt x="90162" y="194886"/>
                  </a:lnTo>
                  <a:lnTo>
                    <a:pt x="100120" y="184928"/>
                  </a:lnTo>
                  <a:lnTo>
                    <a:pt x="81109" y="184928"/>
                  </a:lnTo>
                  <a:lnTo>
                    <a:pt x="80844" y="183788"/>
                  </a:lnTo>
                  <a:lnTo>
                    <a:pt x="80685" y="182620"/>
                  </a:lnTo>
                  <a:lnTo>
                    <a:pt x="80632" y="111386"/>
                  </a:lnTo>
                  <a:close/>
                </a:path>
                <a:path w="403225" h="403860">
                  <a:moveTo>
                    <a:pt x="167525" y="113158"/>
                  </a:moveTo>
                  <a:lnTo>
                    <a:pt x="154310" y="115747"/>
                  </a:lnTo>
                  <a:lnTo>
                    <a:pt x="142651" y="123374"/>
                  </a:lnTo>
                  <a:lnTo>
                    <a:pt x="81109" y="184928"/>
                  </a:lnTo>
                  <a:lnTo>
                    <a:pt x="100120" y="184928"/>
                  </a:lnTo>
                  <a:lnTo>
                    <a:pt x="152156" y="132894"/>
                  </a:lnTo>
                  <a:lnTo>
                    <a:pt x="159446" y="128043"/>
                  </a:lnTo>
                  <a:lnTo>
                    <a:pt x="167742" y="126367"/>
                  </a:lnTo>
                  <a:lnTo>
                    <a:pt x="194775" y="126367"/>
                  </a:lnTo>
                  <a:lnTo>
                    <a:pt x="192498" y="123121"/>
                  </a:lnTo>
                  <a:lnTo>
                    <a:pt x="180765" y="115614"/>
                  </a:lnTo>
                  <a:lnTo>
                    <a:pt x="167525" y="113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77984" y="4645746"/>
              <a:ext cx="67202" cy="6719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962949" y="4652479"/>
              <a:ext cx="275590" cy="329565"/>
            </a:xfrm>
            <a:custGeom>
              <a:avLst/>
              <a:gdLst/>
              <a:ahLst/>
              <a:cxnLst/>
              <a:rect l="l" t="t" r="r" b="b"/>
              <a:pathLst>
                <a:path w="275590" h="329564">
                  <a:moveTo>
                    <a:pt x="13449" y="315861"/>
                  </a:moveTo>
                  <a:lnTo>
                    <a:pt x="0" y="315861"/>
                  </a:lnTo>
                  <a:lnTo>
                    <a:pt x="0" y="329298"/>
                  </a:lnTo>
                  <a:lnTo>
                    <a:pt x="13449" y="329298"/>
                  </a:lnTo>
                  <a:lnTo>
                    <a:pt x="13449" y="315861"/>
                  </a:lnTo>
                  <a:close/>
                </a:path>
                <a:path w="275590" h="329564">
                  <a:moveTo>
                    <a:pt x="26885" y="0"/>
                  </a:moveTo>
                  <a:lnTo>
                    <a:pt x="13449" y="0"/>
                  </a:lnTo>
                  <a:lnTo>
                    <a:pt x="13449" y="20154"/>
                  </a:lnTo>
                  <a:lnTo>
                    <a:pt x="26885" y="20154"/>
                  </a:lnTo>
                  <a:lnTo>
                    <a:pt x="26885" y="0"/>
                  </a:lnTo>
                  <a:close/>
                </a:path>
                <a:path w="275590" h="329564">
                  <a:moveTo>
                    <a:pt x="53759" y="0"/>
                  </a:moveTo>
                  <a:lnTo>
                    <a:pt x="40322" y="0"/>
                  </a:lnTo>
                  <a:lnTo>
                    <a:pt x="40322" y="20154"/>
                  </a:lnTo>
                  <a:lnTo>
                    <a:pt x="53759" y="20154"/>
                  </a:lnTo>
                  <a:lnTo>
                    <a:pt x="53759" y="0"/>
                  </a:lnTo>
                  <a:close/>
                </a:path>
                <a:path w="275590" h="329564">
                  <a:moveTo>
                    <a:pt x="80645" y="0"/>
                  </a:moveTo>
                  <a:lnTo>
                    <a:pt x="67208" y="0"/>
                  </a:lnTo>
                  <a:lnTo>
                    <a:pt x="67208" y="20154"/>
                  </a:lnTo>
                  <a:lnTo>
                    <a:pt x="80645" y="20154"/>
                  </a:lnTo>
                  <a:lnTo>
                    <a:pt x="80645" y="0"/>
                  </a:lnTo>
                  <a:close/>
                </a:path>
                <a:path w="275590" h="329564">
                  <a:moveTo>
                    <a:pt x="107518" y="0"/>
                  </a:moveTo>
                  <a:lnTo>
                    <a:pt x="94081" y="0"/>
                  </a:lnTo>
                  <a:lnTo>
                    <a:pt x="94081" y="20154"/>
                  </a:lnTo>
                  <a:lnTo>
                    <a:pt x="107518" y="20154"/>
                  </a:lnTo>
                  <a:lnTo>
                    <a:pt x="107518" y="0"/>
                  </a:lnTo>
                  <a:close/>
                </a:path>
                <a:path w="275590" h="329564">
                  <a:moveTo>
                    <a:pt x="154559" y="120954"/>
                  </a:moveTo>
                  <a:lnTo>
                    <a:pt x="127685" y="120954"/>
                  </a:lnTo>
                  <a:lnTo>
                    <a:pt x="127685" y="134404"/>
                  </a:lnTo>
                  <a:lnTo>
                    <a:pt x="154559" y="134404"/>
                  </a:lnTo>
                  <a:lnTo>
                    <a:pt x="154559" y="120954"/>
                  </a:lnTo>
                  <a:close/>
                </a:path>
                <a:path w="275590" h="329564">
                  <a:moveTo>
                    <a:pt x="154559" y="80632"/>
                  </a:moveTo>
                  <a:lnTo>
                    <a:pt x="127685" y="80632"/>
                  </a:lnTo>
                  <a:lnTo>
                    <a:pt x="127685" y="94081"/>
                  </a:lnTo>
                  <a:lnTo>
                    <a:pt x="154559" y="94081"/>
                  </a:lnTo>
                  <a:lnTo>
                    <a:pt x="154559" y="80632"/>
                  </a:lnTo>
                  <a:close/>
                </a:path>
                <a:path w="275590" h="329564">
                  <a:moveTo>
                    <a:pt x="194868" y="80632"/>
                  </a:moveTo>
                  <a:lnTo>
                    <a:pt x="167995" y="80632"/>
                  </a:lnTo>
                  <a:lnTo>
                    <a:pt x="167995" y="94081"/>
                  </a:lnTo>
                  <a:lnTo>
                    <a:pt x="194868" y="94081"/>
                  </a:lnTo>
                  <a:lnTo>
                    <a:pt x="194868" y="80632"/>
                  </a:lnTo>
                  <a:close/>
                </a:path>
                <a:path w="275590" h="329564">
                  <a:moveTo>
                    <a:pt x="235191" y="80632"/>
                  </a:moveTo>
                  <a:lnTo>
                    <a:pt x="208318" y="80632"/>
                  </a:lnTo>
                  <a:lnTo>
                    <a:pt x="208318" y="94081"/>
                  </a:lnTo>
                  <a:lnTo>
                    <a:pt x="235191" y="94081"/>
                  </a:lnTo>
                  <a:lnTo>
                    <a:pt x="235191" y="80632"/>
                  </a:lnTo>
                  <a:close/>
                </a:path>
                <a:path w="275590" h="329564">
                  <a:moveTo>
                    <a:pt x="275501" y="120954"/>
                  </a:moveTo>
                  <a:lnTo>
                    <a:pt x="248627" y="120954"/>
                  </a:lnTo>
                  <a:lnTo>
                    <a:pt x="248627" y="134404"/>
                  </a:lnTo>
                  <a:lnTo>
                    <a:pt x="275501" y="134404"/>
                  </a:lnTo>
                  <a:lnTo>
                    <a:pt x="275501" y="120954"/>
                  </a:lnTo>
                  <a:close/>
                </a:path>
                <a:path w="275590" h="329564">
                  <a:moveTo>
                    <a:pt x="275501" y="80632"/>
                  </a:moveTo>
                  <a:lnTo>
                    <a:pt x="248627" y="80632"/>
                  </a:lnTo>
                  <a:lnTo>
                    <a:pt x="248627" y="94081"/>
                  </a:lnTo>
                  <a:lnTo>
                    <a:pt x="275501" y="94081"/>
                  </a:lnTo>
                  <a:lnTo>
                    <a:pt x="275501" y="80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418119" y="5125935"/>
              <a:ext cx="1296670" cy="98425"/>
            </a:xfrm>
            <a:custGeom>
              <a:avLst/>
              <a:gdLst/>
              <a:ahLst/>
              <a:cxnLst/>
              <a:rect l="l" t="t" r="r" b="b"/>
              <a:pathLst>
                <a:path w="1296670" h="98425">
                  <a:moveTo>
                    <a:pt x="74980" y="64274"/>
                  </a:moveTo>
                  <a:lnTo>
                    <a:pt x="72745" y="53581"/>
                  </a:lnTo>
                  <a:lnTo>
                    <a:pt x="66040" y="45948"/>
                  </a:lnTo>
                  <a:lnTo>
                    <a:pt x="64211" y="45199"/>
                  </a:lnTo>
                  <a:lnTo>
                    <a:pt x="60833" y="43815"/>
                  </a:lnTo>
                  <a:lnTo>
                    <a:pt x="60833" y="62814"/>
                  </a:lnTo>
                  <a:lnTo>
                    <a:pt x="60833" y="73533"/>
                  </a:lnTo>
                  <a:lnTo>
                    <a:pt x="58661" y="79235"/>
                  </a:lnTo>
                  <a:lnTo>
                    <a:pt x="49999" y="87744"/>
                  </a:lnTo>
                  <a:lnTo>
                    <a:pt x="43865" y="89865"/>
                  </a:lnTo>
                  <a:lnTo>
                    <a:pt x="32778" y="89865"/>
                  </a:lnTo>
                  <a:lnTo>
                    <a:pt x="29400" y="89560"/>
                  </a:lnTo>
                  <a:lnTo>
                    <a:pt x="25831" y="88925"/>
                  </a:lnTo>
                  <a:lnTo>
                    <a:pt x="25654" y="85077"/>
                  </a:lnTo>
                  <a:lnTo>
                    <a:pt x="25565" y="45389"/>
                  </a:lnTo>
                  <a:lnTo>
                    <a:pt x="28244" y="45275"/>
                  </a:lnTo>
                  <a:lnTo>
                    <a:pt x="30975" y="45199"/>
                  </a:lnTo>
                  <a:lnTo>
                    <a:pt x="42189" y="45199"/>
                  </a:lnTo>
                  <a:lnTo>
                    <a:pt x="60833" y="62814"/>
                  </a:lnTo>
                  <a:lnTo>
                    <a:pt x="60833" y="43815"/>
                  </a:lnTo>
                  <a:lnTo>
                    <a:pt x="54876" y="41363"/>
                  </a:lnTo>
                  <a:lnTo>
                    <a:pt x="39230" y="39839"/>
                  </a:lnTo>
                  <a:lnTo>
                    <a:pt x="25565" y="39839"/>
                  </a:lnTo>
                  <a:lnTo>
                    <a:pt x="25679" y="16090"/>
                  </a:lnTo>
                  <a:lnTo>
                    <a:pt x="25742" y="13042"/>
                  </a:lnTo>
                  <a:lnTo>
                    <a:pt x="26085" y="6769"/>
                  </a:lnTo>
                  <a:lnTo>
                    <a:pt x="31369" y="6184"/>
                  </a:lnTo>
                  <a:lnTo>
                    <a:pt x="36601" y="5892"/>
                  </a:lnTo>
                  <a:lnTo>
                    <a:pt x="48602" y="5892"/>
                  </a:lnTo>
                  <a:lnTo>
                    <a:pt x="62293" y="20853"/>
                  </a:lnTo>
                  <a:lnTo>
                    <a:pt x="66598" y="20853"/>
                  </a:lnTo>
                  <a:lnTo>
                    <a:pt x="66700" y="11709"/>
                  </a:lnTo>
                  <a:lnTo>
                    <a:pt x="67360" y="5892"/>
                  </a:lnTo>
                  <a:lnTo>
                    <a:pt x="67475" y="4965"/>
                  </a:lnTo>
                  <a:lnTo>
                    <a:pt x="68922" y="647"/>
                  </a:lnTo>
                  <a:lnTo>
                    <a:pt x="65722" y="190"/>
                  </a:lnTo>
                  <a:lnTo>
                    <a:pt x="61988" y="0"/>
                  </a:lnTo>
                  <a:lnTo>
                    <a:pt x="57746" y="0"/>
                  </a:lnTo>
                  <a:lnTo>
                    <a:pt x="52743" y="38"/>
                  </a:lnTo>
                  <a:lnTo>
                    <a:pt x="22110" y="647"/>
                  </a:lnTo>
                  <a:lnTo>
                    <a:pt x="18059" y="647"/>
                  </a:lnTo>
                  <a:lnTo>
                    <a:pt x="15290" y="584"/>
                  </a:lnTo>
                  <a:lnTo>
                    <a:pt x="6731" y="190"/>
                  </a:lnTo>
                  <a:lnTo>
                    <a:pt x="0" y="190"/>
                  </a:lnTo>
                  <a:lnTo>
                    <a:pt x="0" y="4356"/>
                  </a:lnTo>
                  <a:lnTo>
                    <a:pt x="9080" y="4356"/>
                  </a:lnTo>
                  <a:lnTo>
                    <a:pt x="11607" y="5664"/>
                  </a:lnTo>
                  <a:lnTo>
                    <a:pt x="12674" y="10960"/>
                  </a:lnTo>
                  <a:lnTo>
                    <a:pt x="12776" y="13042"/>
                  </a:lnTo>
                  <a:lnTo>
                    <a:pt x="12877" y="78511"/>
                  </a:lnTo>
                  <a:lnTo>
                    <a:pt x="12788" y="80645"/>
                  </a:lnTo>
                  <a:lnTo>
                    <a:pt x="6642" y="92608"/>
                  </a:lnTo>
                  <a:lnTo>
                    <a:pt x="6642" y="95643"/>
                  </a:lnTo>
                  <a:lnTo>
                    <a:pt x="7759" y="95643"/>
                  </a:lnTo>
                  <a:lnTo>
                    <a:pt x="9626" y="95567"/>
                  </a:lnTo>
                  <a:lnTo>
                    <a:pt x="15532" y="95250"/>
                  </a:lnTo>
                  <a:lnTo>
                    <a:pt x="18516" y="95161"/>
                  </a:lnTo>
                  <a:lnTo>
                    <a:pt x="23787" y="95161"/>
                  </a:lnTo>
                  <a:lnTo>
                    <a:pt x="27330" y="95262"/>
                  </a:lnTo>
                  <a:lnTo>
                    <a:pt x="34150" y="95580"/>
                  </a:lnTo>
                  <a:lnTo>
                    <a:pt x="35928" y="95643"/>
                  </a:lnTo>
                  <a:lnTo>
                    <a:pt x="37096" y="95643"/>
                  </a:lnTo>
                  <a:lnTo>
                    <a:pt x="43484" y="95161"/>
                  </a:lnTo>
                  <a:lnTo>
                    <a:pt x="44627" y="95072"/>
                  </a:lnTo>
                  <a:lnTo>
                    <a:pt x="51587" y="93383"/>
                  </a:lnTo>
                  <a:lnTo>
                    <a:pt x="58000" y="90576"/>
                  </a:lnTo>
                  <a:lnTo>
                    <a:pt x="59042" y="89865"/>
                  </a:lnTo>
                  <a:lnTo>
                    <a:pt x="63855" y="86639"/>
                  </a:lnTo>
                  <a:lnTo>
                    <a:pt x="71259" y="80645"/>
                  </a:lnTo>
                  <a:lnTo>
                    <a:pt x="74980" y="73190"/>
                  </a:lnTo>
                  <a:lnTo>
                    <a:pt x="74980" y="64274"/>
                  </a:lnTo>
                  <a:close/>
                </a:path>
                <a:path w="1296670" h="98425">
                  <a:moveTo>
                    <a:pt x="142417" y="48907"/>
                  </a:moveTo>
                  <a:lnTo>
                    <a:pt x="140106" y="42405"/>
                  </a:lnTo>
                  <a:lnTo>
                    <a:pt x="133273" y="35547"/>
                  </a:lnTo>
                  <a:lnTo>
                    <a:pt x="130835" y="33096"/>
                  </a:lnTo>
                  <a:lnTo>
                    <a:pt x="130009" y="32791"/>
                  </a:lnTo>
                  <a:lnTo>
                    <a:pt x="130009" y="58140"/>
                  </a:lnTo>
                  <a:lnTo>
                    <a:pt x="126885" y="58458"/>
                  </a:lnTo>
                  <a:lnTo>
                    <a:pt x="123621" y="58610"/>
                  </a:lnTo>
                  <a:lnTo>
                    <a:pt x="111937" y="58610"/>
                  </a:lnTo>
                  <a:lnTo>
                    <a:pt x="104279" y="58458"/>
                  </a:lnTo>
                  <a:lnTo>
                    <a:pt x="97345" y="58140"/>
                  </a:lnTo>
                  <a:lnTo>
                    <a:pt x="97447" y="50406"/>
                  </a:lnTo>
                  <a:lnTo>
                    <a:pt x="98983" y="44704"/>
                  </a:lnTo>
                  <a:lnTo>
                    <a:pt x="104978" y="37376"/>
                  </a:lnTo>
                  <a:lnTo>
                    <a:pt x="108978" y="35547"/>
                  </a:lnTo>
                  <a:lnTo>
                    <a:pt x="117195" y="35547"/>
                  </a:lnTo>
                  <a:lnTo>
                    <a:pt x="130009" y="58140"/>
                  </a:lnTo>
                  <a:lnTo>
                    <a:pt x="130009" y="32791"/>
                  </a:lnTo>
                  <a:lnTo>
                    <a:pt x="124587" y="30784"/>
                  </a:lnTo>
                  <a:lnTo>
                    <a:pt x="111442" y="30784"/>
                  </a:lnTo>
                  <a:lnTo>
                    <a:pt x="84404" y="74815"/>
                  </a:lnTo>
                  <a:lnTo>
                    <a:pt x="87185" y="82613"/>
                  </a:lnTo>
                  <a:lnTo>
                    <a:pt x="98323" y="94094"/>
                  </a:lnTo>
                  <a:lnTo>
                    <a:pt x="105651" y="96977"/>
                  </a:lnTo>
                  <a:lnTo>
                    <a:pt x="118884" y="96977"/>
                  </a:lnTo>
                  <a:lnTo>
                    <a:pt x="138506" y="90068"/>
                  </a:lnTo>
                  <a:lnTo>
                    <a:pt x="140462" y="84899"/>
                  </a:lnTo>
                  <a:lnTo>
                    <a:pt x="139319" y="83908"/>
                  </a:lnTo>
                  <a:lnTo>
                    <a:pt x="136296" y="85953"/>
                  </a:lnTo>
                  <a:lnTo>
                    <a:pt x="133235" y="87490"/>
                  </a:lnTo>
                  <a:lnTo>
                    <a:pt x="127076" y="89560"/>
                  </a:lnTo>
                  <a:lnTo>
                    <a:pt x="123977" y="90068"/>
                  </a:lnTo>
                  <a:lnTo>
                    <a:pt x="113880" y="90068"/>
                  </a:lnTo>
                  <a:lnTo>
                    <a:pt x="108267" y="87782"/>
                  </a:lnTo>
                  <a:lnTo>
                    <a:pt x="99695" y="78663"/>
                  </a:lnTo>
                  <a:lnTo>
                    <a:pt x="97447" y="71983"/>
                  </a:lnTo>
                  <a:lnTo>
                    <a:pt x="97218" y="63157"/>
                  </a:lnTo>
                  <a:lnTo>
                    <a:pt x="122453" y="63157"/>
                  </a:lnTo>
                  <a:lnTo>
                    <a:pt x="129070" y="63004"/>
                  </a:lnTo>
                  <a:lnTo>
                    <a:pt x="136512" y="62420"/>
                  </a:lnTo>
                  <a:lnTo>
                    <a:pt x="139331" y="61925"/>
                  </a:lnTo>
                  <a:lnTo>
                    <a:pt x="142278" y="61226"/>
                  </a:lnTo>
                  <a:lnTo>
                    <a:pt x="142367" y="58610"/>
                  </a:lnTo>
                  <a:lnTo>
                    <a:pt x="142417" y="48907"/>
                  </a:lnTo>
                  <a:close/>
                </a:path>
                <a:path w="1296670" h="98425">
                  <a:moveTo>
                    <a:pt x="199631" y="76314"/>
                  </a:moveTo>
                  <a:lnTo>
                    <a:pt x="198158" y="69481"/>
                  </a:lnTo>
                  <a:lnTo>
                    <a:pt x="193738" y="64604"/>
                  </a:lnTo>
                  <a:lnTo>
                    <a:pt x="186359" y="61671"/>
                  </a:lnTo>
                  <a:lnTo>
                    <a:pt x="176034" y="60693"/>
                  </a:lnTo>
                  <a:lnTo>
                    <a:pt x="182029" y="59397"/>
                  </a:lnTo>
                  <a:lnTo>
                    <a:pt x="186728" y="57365"/>
                  </a:lnTo>
                  <a:lnTo>
                    <a:pt x="193624" y="51816"/>
                  </a:lnTo>
                  <a:lnTo>
                    <a:pt x="195351" y="48577"/>
                  </a:lnTo>
                  <a:lnTo>
                    <a:pt x="195351" y="40563"/>
                  </a:lnTo>
                  <a:lnTo>
                    <a:pt x="193294" y="37096"/>
                  </a:lnTo>
                  <a:lnTo>
                    <a:pt x="191096" y="35674"/>
                  </a:lnTo>
                  <a:lnTo>
                    <a:pt x="185115" y="31826"/>
                  </a:lnTo>
                  <a:lnTo>
                    <a:pt x="179400" y="30505"/>
                  </a:lnTo>
                  <a:lnTo>
                    <a:pt x="164299" y="30505"/>
                  </a:lnTo>
                  <a:lnTo>
                    <a:pt x="157505" y="32194"/>
                  </a:lnTo>
                  <a:lnTo>
                    <a:pt x="151688" y="35610"/>
                  </a:lnTo>
                  <a:lnTo>
                    <a:pt x="151866" y="36995"/>
                  </a:lnTo>
                  <a:lnTo>
                    <a:pt x="151955" y="50495"/>
                  </a:lnTo>
                  <a:lnTo>
                    <a:pt x="155448" y="50495"/>
                  </a:lnTo>
                  <a:lnTo>
                    <a:pt x="156044" y="41249"/>
                  </a:lnTo>
                  <a:lnTo>
                    <a:pt x="156121" y="40563"/>
                  </a:lnTo>
                  <a:lnTo>
                    <a:pt x="160985" y="35674"/>
                  </a:lnTo>
                  <a:lnTo>
                    <a:pt x="174447" y="35674"/>
                  </a:lnTo>
                  <a:lnTo>
                    <a:pt x="177749" y="36664"/>
                  </a:lnTo>
                  <a:lnTo>
                    <a:pt x="182435" y="40652"/>
                  </a:lnTo>
                  <a:lnTo>
                    <a:pt x="183616" y="43370"/>
                  </a:lnTo>
                  <a:lnTo>
                    <a:pt x="183616" y="55092"/>
                  </a:lnTo>
                  <a:lnTo>
                    <a:pt x="177800" y="59207"/>
                  </a:lnTo>
                  <a:lnTo>
                    <a:pt x="163957" y="59207"/>
                  </a:lnTo>
                  <a:lnTo>
                    <a:pt x="163957" y="63373"/>
                  </a:lnTo>
                  <a:lnTo>
                    <a:pt x="174053" y="63373"/>
                  </a:lnTo>
                  <a:lnTo>
                    <a:pt x="179158" y="64503"/>
                  </a:lnTo>
                  <a:lnTo>
                    <a:pt x="185496" y="69024"/>
                  </a:lnTo>
                  <a:lnTo>
                    <a:pt x="187109" y="72580"/>
                  </a:lnTo>
                  <a:lnTo>
                    <a:pt x="187032" y="82219"/>
                  </a:lnTo>
                  <a:lnTo>
                    <a:pt x="185813" y="85623"/>
                  </a:lnTo>
                  <a:lnTo>
                    <a:pt x="180670" y="90893"/>
                  </a:lnTo>
                  <a:lnTo>
                    <a:pt x="176784" y="92214"/>
                  </a:lnTo>
                  <a:lnTo>
                    <a:pt x="164503" y="92214"/>
                  </a:lnTo>
                  <a:lnTo>
                    <a:pt x="157073" y="89725"/>
                  </a:lnTo>
                  <a:lnTo>
                    <a:pt x="149352" y="84759"/>
                  </a:lnTo>
                  <a:lnTo>
                    <a:pt x="148069" y="85712"/>
                  </a:lnTo>
                  <a:lnTo>
                    <a:pt x="150291" y="91147"/>
                  </a:lnTo>
                  <a:lnTo>
                    <a:pt x="156756" y="95046"/>
                  </a:lnTo>
                  <a:lnTo>
                    <a:pt x="164274" y="96977"/>
                  </a:lnTo>
                  <a:lnTo>
                    <a:pt x="181089" y="96977"/>
                  </a:lnTo>
                  <a:lnTo>
                    <a:pt x="187629" y="95021"/>
                  </a:lnTo>
                  <a:lnTo>
                    <a:pt x="191046" y="92214"/>
                  </a:lnTo>
                  <a:lnTo>
                    <a:pt x="197231" y="87134"/>
                  </a:lnTo>
                  <a:lnTo>
                    <a:pt x="199631" y="82219"/>
                  </a:lnTo>
                  <a:lnTo>
                    <a:pt x="199631" y="76314"/>
                  </a:lnTo>
                  <a:close/>
                </a:path>
                <a:path w="1296670" h="98425">
                  <a:moveTo>
                    <a:pt x="286397" y="32105"/>
                  </a:moveTo>
                  <a:lnTo>
                    <a:pt x="278828" y="32435"/>
                  </a:lnTo>
                  <a:lnTo>
                    <a:pt x="272656" y="32600"/>
                  </a:lnTo>
                  <a:lnTo>
                    <a:pt x="263309" y="32600"/>
                  </a:lnTo>
                  <a:lnTo>
                    <a:pt x="258102" y="32435"/>
                  </a:lnTo>
                  <a:lnTo>
                    <a:pt x="252209" y="32105"/>
                  </a:lnTo>
                  <a:lnTo>
                    <a:pt x="252209" y="36004"/>
                  </a:lnTo>
                  <a:lnTo>
                    <a:pt x="260731" y="36004"/>
                  </a:lnTo>
                  <a:lnTo>
                    <a:pt x="262750" y="36969"/>
                  </a:lnTo>
                  <a:lnTo>
                    <a:pt x="263372" y="40817"/>
                  </a:lnTo>
                  <a:lnTo>
                    <a:pt x="263550" y="46545"/>
                  </a:lnTo>
                  <a:lnTo>
                    <a:pt x="263664" y="58077"/>
                  </a:lnTo>
                  <a:lnTo>
                    <a:pt x="260591" y="58572"/>
                  </a:lnTo>
                  <a:lnTo>
                    <a:pt x="256159" y="58813"/>
                  </a:lnTo>
                  <a:lnTo>
                    <a:pt x="241084" y="58813"/>
                  </a:lnTo>
                  <a:lnTo>
                    <a:pt x="233413" y="58572"/>
                  </a:lnTo>
                  <a:lnTo>
                    <a:pt x="227330" y="58077"/>
                  </a:lnTo>
                  <a:lnTo>
                    <a:pt x="227444" y="41287"/>
                  </a:lnTo>
                  <a:lnTo>
                    <a:pt x="232524" y="36004"/>
                  </a:lnTo>
                  <a:lnTo>
                    <a:pt x="238721" y="36004"/>
                  </a:lnTo>
                  <a:lnTo>
                    <a:pt x="238721" y="32600"/>
                  </a:lnTo>
                  <a:lnTo>
                    <a:pt x="238721" y="32105"/>
                  </a:lnTo>
                  <a:lnTo>
                    <a:pt x="231178" y="32435"/>
                  </a:lnTo>
                  <a:lnTo>
                    <a:pt x="224980" y="32600"/>
                  </a:lnTo>
                  <a:lnTo>
                    <a:pt x="215633" y="32600"/>
                  </a:lnTo>
                  <a:lnTo>
                    <a:pt x="210426" y="32435"/>
                  </a:lnTo>
                  <a:lnTo>
                    <a:pt x="204520" y="32105"/>
                  </a:lnTo>
                  <a:lnTo>
                    <a:pt x="204520" y="36004"/>
                  </a:lnTo>
                  <a:lnTo>
                    <a:pt x="212890" y="36004"/>
                  </a:lnTo>
                  <a:lnTo>
                    <a:pt x="214871" y="36893"/>
                  </a:lnTo>
                  <a:lnTo>
                    <a:pt x="215988" y="79514"/>
                  </a:lnTo>
                  <a:lnTo>
                    <a:pt x="215760" y="87274"/>
                  </a:lnTo>
                  <a:lnTo>
                    <a:pt x="215696" y="87782"/>
                  </a:lnTo>
                  <a:lnTo>
                    <a:pt x="214757" y="90919"/>
                  </a:lnTo>
                  <a:lnTo>
                    <a:pt x="212801" y="91757"/>
                  </a:lnTo>
                  <a:lnTo>
                    <a:pt x="204520" y="91757"/>
                  </a:lnTo>
                  <a:lnTo>
                    <a:pt x="204520" y="95643"/>
                  </a:lnTo>
                  <a:lnTo>
                    <a:pt x="210375" y="95326"/>
                  </a:lnTo>
                  <a:lnTo>
                    <a:pt x="215595" y="95161"/>
                  </a:lnTo>
                  <a:lnTo>
                    <a:pt x="225374" y="95161"/>
                  </a:lnTo>
                  <a:lnTo>
                    <a:pt x="231571" y="95326"/>
                  </a:lnTo>
                  <a:lnTo>
                    <a:pt x="238721" y="95643"/>
                  </a:lnTo>
                  <a:lnTo>
                    <a:pt x="238721" y="95161"/>
                  </a:lnTo>
                  <a:lnTo>
                    <a:pt x="238721" y="91757"/>
                  </a:lnTo>
                  <a:lnTo>
                    <a:pt x="232435" y="91757"/>
                  </a:lnTo>
                  <a:lnTo>
                    <a:pt x="231114" y="91528"/>
                  </a:lnTo>
                  <a:lnTo>
                    <a:pt x="227330" y="63309"/>
                  </a:lnTo>
                  <a:lnTo>
                    <a:pt x="245567" y="63030"/>
                  </a:lnTo>
                  <a:lnTo>
                    <a:pt x="263664" y="63309"/>
                  </a:lnTo>
                  <a:lnTo>
                    <a:pt x="263575" y="70180"/>
                  </a:lnTo>
                  <a:lnTo>
                    <a:pt x="263499" y="85039"/>
                  </a:lnTo>
                  <a:lnTo>
                    <a:pt x="263347" y="87274"/>
                  </a:lnTo>
                  <a:lnTo>
                    <a:pt x="263220" y="88074"/>
                  </a:lnTo>
                  <a:lnTo>
                    <a:pt x="262407" y="90957"/>
                  </a:lnTo>
                  <a:lnTo>
                    <a:pt x="260477" y="91757"/>
                  </a:lnTo>
                  <a:lnTo>
                    <a:pt x="252209" y="91757"/>
                  </a:lnTo>
                  <a:lnTo>
                    <a:pt x="252209" y="95643"/>
                  </a:lnTo>
                  <a:lnTo>
                    <a:pt x="258064" y="95326"/>
                  </a:lnTo>
                  <a:lnTo>
                    <a:pt x="263271" y="95161"/>
                  </a:lnTo>
                  <a:lnTo>
                    <a:pt x="273050" y="95161"/>
                  </a:lnTo>
                  <a:lnTo>
                    <a:pt x="279247" y="95326"/>
                  </a:lnTo>
                  <a:lnTo>
                    <a:pt x="286397" y="95643"/>
                  </a:lnTo>
                  <a:lnTo>
                    <a:pt x="286397" y="95161"/>
                  </a:lnTo>
                  <a:lnTo>
                    <a:pt x="286397" y="91757"/>
                  </a:lnTo>
                  <a:lnTo>
                    <a:pt x="279361" y="91757"/>
                  </a:lnTo>
                  <a:lnTo>
                    <a:pt x="277774" y="91440"/>
                  </a:lnTo>
                  <a:lnTo>
                    <a:pt x="276034" y="90157"/>
                  </a:lnTo>
                  <a:lnTo>
                    <a:pt x="275526" y="89509"/>
                  </a:lnTo>
                  <a:lnTo>
                    <a:pt x="275412" y="88798"/>
                  </a:lnTo>
                  <a:lnTo>
                    <a:pt x="275272" y="88074"/>
                  </a:lnTo>
                  <a:lnTo>
                    <a:pt x="275170" y="84455"/>
                  </a:lnTo>
                  <a:lnTo>
                    <a:pt x="274993" y="63030"/>
                  </a:lnTo>
                  <a:lnTo>
                    <a:pt x="274993" y="58813"/>
                  </a:lnTo>
                  <a:lnTo>
                    <a:pt x="275094" y="41986"/>
                  </a:lnTo>
                  <a:lnTo>
                    <a:pt x="275501" y="37198"/>
                  </a:lnTo>
                  <a:lnTo>
                    <a:pt x="277609" y="36004"/>
                  </a:lnTo>
                  <a:lnTo>
                    <a:pt x="286397" y="36004"/>
                  </a:lnTo>
                  <a:lnTo>
                    <a:pt x="286397" y="32600"/>
                  </a:lnTo>
                  <a:lnTo>
                    <a:pt x="286397" y="32105"/>
                  </a:lnTo>
                  <a:close/>
                </a:path>
                <a:path w="1296670" h="98425">
                  <a:moveTo>
                    <a:pt x="353656" y="91211"/>
                  </a:moveTo>
                  <a:lnTo>
                    <a:pt x="346646" y="91211"/>
                  </a:lnTo>
                  <a:lnTo>
                    <a:pt x="345516" y="90589"/>
                  </a:lnTo>
                  <a:lnTo>
                    <a:pt x="344614" y="88074"/>
                  </a:lnTo>
                  <a:lnTo>
                    <a:pt x="344449" y="83832"/>
                  </a:lnTo>
                  <a:lnTo>
                    <a:pt x="344322" y="76809"/>
                  </a:lnTo>
                  <a:lnTo>
                    <a:pt x="344157" y="59690"/>
                  </a:lnTo>
                  <a:lnTo>
                    <a:pt x="344081" y="55740"/>
                  </a:lnTo>
                  <a:lnTo>
                    <a:pt x="327698" y="30784"/>
                  </a:lnTo>
                  <a:lnTo>
                    <a:pt x="318706" y="30784"/>
                  </a:lnTo>
                  <a:lnTo>
                    <a:pt x="316077" y="31140"/>
                  </a:lnTo>
                  <a:lnTo>
                    <a:pt x="311111" y="32575"/>
                  </a:lnTo>
                  <a:lnTo>
                    <a:pt x="308216" y="33858"/>
                  </a:lnTo>
                  <a:lnTo>
                    <a:pt x="297611" y="39890"/>
                  </a:lnTo>
                  <a:lnTo>
                    <a:pt x="297611" y="49022"/>
                  </a:lnTo>
                  <a:lnTo>
                    <a:pt x="301358" y="50025"/>
                  </a:lnTo>
                  <a:lnTo>
                    <a:pt x="302437" y="47091"/>
                  </a:lnTo>
                  <a:lnTo>
                    <a:pt x="303606" y="44043"/>
                  </a:lnTo>
                  <a:lnTo>
                    <a:pt x="314032" y="37680"/>
                  </a:lnTo>
                  <a:lnTo>
                    <a:pt x="321818" y="37680"/>
                  </a:lnTo>
                  <a:lnTo>
                    <a:pt x="326136" y="39458"/>
                  </a:lnTo>
                  <a:lnTo>
                    <a:pt x="331597" y="45808"/>
                  </a:lnTo>
                  <a:lnTo>
                    <a:pt x="332841" y="50025"/>
                  </a:lnTo>
                  <a:lnTo>
                    <a:pt x="332943" y="55740"/>
                  </a:lnTo>
                  <a:lnTo>
                    <a:pt x="332943" y="59690"/>
                  </a:lnTo>
                  <a:lnTo>
                    <a:pt x="332816" y="64871"/>
                  </a:lnTo>
                  <a:lnTo>
                    <a:pt x="332943" y="77812"/>
                  </a:lnTo>
                  <a:lnTo>
                    <a:pt x="330161" y="81521"/>
                  </a:lnTo>
                  <a:lnTo>
                    <a:pt x="327253" y="84315"/>
                  </a:lnTo>
                  <a:lnTo>
                    <a:pt x="321119" y="88049"/>
                  </a:lnTo>
                  <a:lnTo>
                    <a:pt x="317919" y="88988"/>
                  </a:lnTo>
                  <a:lnTo>
                    <a:pt x="311518" y="88988"/>
                  </a:lnTo>
                  <a:lnTo>
                    <a:pt x="309041" y="87998"/>
                  </a:lnTo>
                  <a:lnTo>
                    <a:pt x="305206" y="84035"/>
                  </a:lnTo>
                  <a:lnTo>
                    <a:pt x="304292" y="81521"/>
                  </a:lnTo>
                  <a:lnTo>
                    <a:pt x="304253" y="73177"/>
                  </a:lnTo>
                  <a:lnTo>
                    <a:pt x="305904" y="69557"/>
                  </a:lnTo>
                  <a:lnTo>
                    <a:pt x="312610" y="64871"/>
                  </a:lnTo>
                  <a:lnTo>
                    <a:pt x="320497" y="62369"/>
                  </a:lnTo>
                  <a:lnTo>
                    <a:pt x="332943" y="59690"/>
                  </a:lnTo>
                  <a:lnTo>
                    <a:pt x="332943" y="55740"/>
                  </a:lnTo>
                  <a:lnTo>
                    <a:pt x="293649" y="72859"/>
                  </a:lnTo>
                  <a:lnTo>
                    <a:pt x="292569" y="76809"/>
                  </a:lnTo>
                  <a:lnTo>
                    <a:pt x="292569" y="86093"/>
                  </a:lnTo>
                  <a:lnTo>
                    <a:pt x="294093" y="89890"/>
                  </a:lnTo>
                  <a:lnTo>
                    <a:pt x="300164" y="95554"/>
                  </a:lnTo>
                  <a:lnTo>
                    <a:pt x="304584" y="96977"/>
                  </a:lnTo>
                  <a:lnTo>
                    <a:pt x="312496" y="96977"/>
                  </a:lnTo>
                  <a:lnTo>
                    <a:pt x="314159" y="96774"/>
                  </a:lnTo>
                  <a:lnTo>
                    <a:pt x="316572" y="96024"/>
                  </a:lnTo>
                  <a:lnTo>
                    <a:pt x="317804" y="95377"/>
                  </a:lnTo>
                  <a:lnTo>
                    <a:pt x="326174" y="88988"/>
                  </a:lnTo>
                  <a:lnTo>
                    <a:pt x="332943" y="83832"/>
                  </a:lnTo>
                  <a:lnTo>
                    <a:pt x="332943" y="95643"/>
                  </a:lnTo>
                  <a:lnTo>
                    <a:pt x="337134" y="95326"/>
                  </a:lnTo>
                  <a:lnTo>
                    <a:pt x="340499" y="95161"/>
                  </a:lnTo>
                  <a:lnTo>
                    <a:pt x="345008" y="95161"/>
                  </a:lnTo>
                  <a:lnTo>
                    <a:pt x="348551" y="95326"/>
                  </a:lnTo>
                  <a:lnTo>
                    <a:pt x="353656" y="95643"/>
                  </a:lnTo>
                  <a:lnTo>
                    <a:pt x="353656" y="95161"/>
                  </a:lnTo>
                  <a:lnTo>
                    <a:pt x="353656" y="91211"/>
                  </a:lnTo>
                  <a:close/>
                </a:path>
                <a:path w="1296670" h="98425">
                  <a:moveTo>
                    <a:pt x="431571" y="32105"/>
                  </a:moveTo>
                  <a:lnTo>
                    <a:pt x="423659" y="32435"/>
                  </a:lnTo>
                  <a:lnTo>
                    <a:pt x="417474" y="32600"/>
                  </a:lnTo>
                  <a:lnTo>
                    <a:pt x="377228" y="32600"/>
                  </a:lnTo>
                  <a:lnTo>
                    <a:pt x="371614" y="32435"/>
                  </a:lnTo>
                  <a:lnTo>
                    <a:pt x="364858" y="32105"/>
                  </a:lnTo>
                  <a:lnTo>
                    <a:pt x="364858" y="36004"/>
                  </a:lnTo>
                  <a:lnTo>
                    <a:pt x="373126" y="36004"/>
                  </a:lnTo>
                  <a:lnTo>
                    <a:pt x="375069" y="36766"/>
                  </a:lnTo>
                  <a:lnTo>
                    <a:pt x="375970" y="39763"/>
                  </a:lnTo>
                  <a:lnTo>
                    <a:pt x="376123" y="41935"/>
                  </a:lnTo>
                  <a:lnTo>
                    <a:pt x="376148" y="50038"/>
                  </a:lnTo>
                  <a:lnTo>
                    <a:pt x="376021" y="59372"/>
                  </a:lnTo>
                  <a:lnTo>
                    <a:pt x="368782" y="88392"/>
                  </a:lnTo>
                  <a:lnTo>
                    <a:pt x="362089" y="88392"/>
                  </a:lnTo>
                  <a:lnTo>
                    <a:pt x="359854" y="87198"/>
                  </a:lnTo>
                  <a:lnTo>
                    <a:pt x="358013" y="84836"/>
                  </a:lnTo>
                  <a:lnTo>
                    <a:pt x="356463" y="85572"/>
                  </a:lnTo>
                  <a:lnTo>
                    <a:pt x="356577" y="87642"/>
                  </a:lnTo>
                  <a:lnTo>
                    <a:pt x="356679" y="88519"/>
                  </a:lnTo>
                  <a:lnTo>
                    <a:pt x="356793" y="91757"/>
                  </a:lnTo>
                  <a:lnTo>
                    <a:pt x="356463" y="95643"/>
                  </a:lnTo>
                  <a:lnTo>
                    <a:pt x="358521" y="96253"/>
                  </a:lnTo>
                  <a:lnTo>
                    <a:pt x="360273" y="96583"/>
                  </a:lnTo>
                  <a:lnTo>
                    <a:pt x="365188" y="96583"/>
                  </a:lnTo>
                  <a:lnTo>
                    <a:pt x="368846" y="94792"/>
                  </a:lnTo>
                  <a:lnTo>
                    <a:pt x="375678" y="88392"/>
                  </a:lnTo>
                  <a:lnTo>
                    <a:pt x="376491" y="87642"/>
                  </a:lnTo>
                  <a:lnTo>
                    <a:pt x="382028" y="36347"/>
                  </a:lnTo>
                  <a:lnTo>
                    <a:pt x="386549" y="36068"/>
                  </a:lnTo>
                  <a:lnTo>
                    <a:pt x="390156" y="35953"/>
                  </a:lnTo>
                  <a:lnTo>
                    <a:pt x="399872" y="35953"/>
                  </a:lnTo>
                  <a:lnTo>
                    <a:pt x="405218" y="36169"/>
                  </a:lnTo>
                  <a:lnTo>
                    <a:pt x="408838" y="36601"/>
                  </a:lnTo>
                  <a:lnTo>
                    <a:pt x="408711" y="84836"/>
                  </a:lnTo>
                  <a:lnTo>
                    <a:pt x="408546" y="88226"/>
                  </a:lnTo>
                  <a:lnTo>
                    <a:pt x="407339" y="91033"/>
                  </a:lnTo>
                  <a:lnTo>
                    <a:pt x="405447" y="91757"/>
                  </a:lnTo>
                  <a:lnTo>
                    <a:pt x="397446" y="91757"/>
                  </a:lnTo>
                  <a:lnTo>
                    <a:pt x="397446" y="95643"/>
                  </a:lnTo>
                  <a:lnTo>
                    <a:pt x="403237" y="95326"/>
                  </a:lnTo>
                  <a:lnTo>
                    <a:pt x="408444" y="95161"/>
                  </a:lnTo>
                  <a:lnTo>
                    <a:pt x="418249" y="95161"/>
                  </a:lnTo>
                  <a:lnTo>
                    <a:pt x="424434" y="95326"/>
                  </a:lnTo>
                  <a:lnTo>
                    <a:pt x="431571" y="95643"/>
                  </a:lnTo>
                  <a:lnTo>
                    <a:pt x="431571" y="95161"/>
                  </a:lnTo>
                  <a:lnTo>
                    <a:pt x="431571" y="91757"/>
                  </a:lnTo>
                  <a:lnTo>
                    <a:pt x="424535" y="91757"/>
                  </a:lnTo>
                  <a:lnTo>
                    <a:pt x="422960" y="91440"/>
                  </a:lnTo>
                  <a:lnTo>
                    <a:pt x="420204" y="69875"/>
                  </a:lnTo>
                  <a:lnTo>
                    <a:pt x="420268" y="41935"/>
                  </a:lnTo>
                  <a:lnTo>
                    <a:pt x="420674" y="37185"/>
                  </a:lnTo>
                  <a:lnTo>
                    <a:pt x="422783" y="36004"/>
                  </a:lnTo>
                  <a:lnTo>
                    <a:pt x="431571" y="36004"/>
                  </a:lnTo>
                  <a:lnTo>
                    <a:pt x="431571" y="32600"/>
                  </a:lnTo>
                  <a:lnTo>
                    <a:pt x="431571" y="32105"/>
                  </a:lnTo>
                  <a:close/>
                </a:path>
                <a:path w="1296670" h="98425">
                  <a:moveTo>
                    <a:pt x="518134" y="32105"/>
                  </a:moveTo>
                  <a:lnTo>
                    <a:pt x="505269" y="32600"/>
                  </a:lnTo>
                  <a:lnTo>
                    <a:pt x="501548" y="32600"/>
                  </a:lnTo>
                  <a:lnTo>
                    <a:pt x="498475" y="32435"/>
                  </a:lnTo>
                  <a:lnTo>
                    <a:pt x="494677" y="32105"/>
                  </a:lnTo>
                  <a:lnTo>
                    <a:pt x="488670" y="41605"/>
                  </a:lnTo>
                  <a:lnTo>
                    <a:pt x="464337" y="78701"/>
                  </a:lnTo>
                  <a:lnTo>
                    <a:pt x="458597" y="85915"/>
                  </a:lnTo>
                  <a:lnTo>
                    <a:pt x="458914" y="83731"/>
                  </a:lnTo>
                  <a:lnTo>
                    <a:pt x="458939" y="83210"/>
                  </a:lnTo>
                  <a:lnTo>
                    <a:pt x="459054" y="43281"/>
                  </a:lnTo>
                  <a:lnTo>
                    <a:pt x="464286" y="36004"/>
                  </a:lnTo>
                  <a:lnTo>
                    <a:pt x="470408" y="36004"/>
                  </a:lnTo>
                  <a:lnTo>
                    <a:pt x="470408" y="32600"/>
                  </a:lnTo>
                  <a:lnTo>
                    <a:pt x="470408" y="32105"/>
                  </a:lnTo>
                  <a:lnTo>
                    <a:pt x="462851" y="32435"/>
                  </a:lnTo>
                  <a:lnTo>
                    <a:pt x="456679" y="32600"/>
                  </a:lnTo>
                  <a:lnTo>
                    <a:pt x="447344" y="32600"/>
                  </a:lnTo>
                  <a:lnTo>
                    <a:pt x="442150" y="32435"/>
                  </a:lnTo>
                  <a:lnTo>
                    <a:pt x="436270" y="32105"/>
                  </a:lnTo>
                  <a:lnTo>
                    <a:pt x="436270" y="36004"/>
                  </a:lnTo>
                  <a:lnTo>
                    <a:pt x="444665" y="36004"/>
                  </a:lnTo>
                  <a:lnTo>
                    <a:pt x="446671" y="36906"/>
                  </a:lnTo>
                  <a:lnTo>
                    <a:pt x="447103" y="38696"/>
                  </a:lnTo>
                  <a:lnTo>
                    <a:pt x="447370" y="41567"/>
                  </a:lnTo>
                  <a:lnTo>
                    <a:pt x="447573" y="47650"/>
                  </a:lnTo>
                  <a:lnTo>
                    <a:pt x="447636" y="78701"/>
                  </a:lnTo>
                  <a:lnTo>
                    <a:pt x="447548" y="83210"/>
                  </a:lnTo>
                  <a:lnTo>
                    <a:pt x="447319" y="90170"/>
                  </a:lnTo>
                  <a:lnTo>
                    <a:pt x="446989" y="97853"/>
                  </a:lnTo>
                  <a:lnTo>
                    <a:pt x="452335" y="96862"/>
                  </a:lnTo>
                  <a:lnTo>
                    <a:pt x="455714" y="96278"/>
                  </a:lnTo>
                  <a:lnTo>
                    <a:pt x="457136" y="96113"/>
                  </a:lnTo>
                  <a:lnTo>
                    <a:pt x="460171" y="92976"/>
                  </a:lnTo>
                  <a:lnTo>
                    <a:pt x="464781" y="86690"/>
                  </a:lnTo>
                  <a:lnTo>
                    <a:pt x="465289" y="85915"/>
                  </a:lnTo>
                  <a:lnTo>
                    <a:pt x="485940" y="54292"/>
                  </a:lnTo>
                  <a:lnTo>
                    <a:pt x="487502" y="51930"/>
                  </a:lnTo>
                  <a:lnTo>
                    <a:pt x="489381" y="49212"/>
                  </a:lnTo>
                  <a:lnTo>
                    <a:pt x="493153" y="43929"/>
                  </a:lnTo>
                  <a:lnTo>
                    <a:pt x="494766" y="41567"/>
                  </a:lnTo>
                  <a:lnTo>
                    <a:pt x="496354" y="39166"/>
                  </a:lnTo>
                  <a:lnTo>
                    <a:pt x="495668" y="41567"/>
                  </a:lnTo>
                  <a:lnTo>
                    <a:pt x="495338" y="45021"/>
                  </a:lnTo>
                  <a:lnTo>
                    <a:pt x="495274" y="85915"/>
                  </a:lnTo>
                  <a:lnTo>
                    <a:pt x="494982" y="88950"/>
                  </a:lnTo>
                  <a:lnTo>
                    <a:pt x="493547" y="91198"/>
                  </a:lnTo>
                  <a:lnTo>
                    <a:pt x="491718" y="91757"/>
                  </a:lnTo>
                  <a:lnTo>
                    <a:pt x="483946" y="91757"/>
                  </a:lnTo>
                  <a:lnTo>
                    <a:pt x="483946" y="95643"/>
                  </a:lnTo>
                  <a:lnTo>
                    <a:pt x="489800" y="95326"/>
                  </a:lnTo>
                  <a:lnTo>
                    <a:pt x="494995" y="95161"/>
                  </a:lnTo>
                  <a:lnTo>
                    <a:pt x="504799" y="95161"/>
                  </a:lnTo>
                  <a:lnTo>
                    <a:pt x="510984" y="95326"/>
                  </a:lnTo>
                  <a:lnTo>
                    <a:pt x="518134" y="95643"/>
                  </a:lnTo>
                  <a:lnTo>
                    <a:pt x="518134" y="95161"/>
                  </a:lnTo>
                  <a:lnTo>
                    <a:pt x="518134" y="91757"/>
                  </a:lnTo>
                  <a:lnTo>
                    <a:pt x="511086" y="91757"/>
                  </a:lnTo>
                  <a:lnTo>
                    <a:pt x="509524" y="91440"/>
                  </a:lnTo>
                  <a:lnTo>
                    <a:pt x="506793" y="69164"/>
                  </a:lnTo>
                  <a:lnTo>
                    <a:pt x="506882" y="41567"/>
                  </a:lnTo>
                  <a:lnTo>
                    <a:pt x="507072" y="39166"/>
                  </a:lnTo>
                  <a:lnTo>
                    <a:pt x="507250" y="37198"/>
                  </a:lnTo>
                  <a:lnTo>
                    <a:pt x="509358" y="36004"/>
                  </a:lnTo>
                  <a:lnTo>
                    <a:pt x="518134" y="36004"/>
                  </a:lnTo>
                  <a:lnTo>
                    <a:pt x="518134" y="32600"/>
                  </a:lnTo>
                  <a:lnTo>
                    <a:pt x="518134" y="32105"/>
                  </a:lnTo>
                  <a:close/>
                </a:path>
                <a:path w="1296670" h="98425">
                  <a:moveTo>
                    <a:pt x="595579" y="32105"/>
                  </a:moveTo>
                  <a:lnTo>
                    <a:pt x="587984" y="32435"/>
                  </a:lnTo>
                  <a:lnTo>
                    <a:pt x="581799" y="32600"/>
                  </a:lnTo>
                  <a:lnTo>
                    <a:pt x="572452" y="32600"/>
                  </a:lnTo>
                  <a:lnTo>
                    <a:pt x="567232" y="32435"/>
                  </a:lnTo>
                  <a:lnTo>
                    <a:pt x="561390" y="32105"/>
                  </a:lnTo>
                  <a:lnTo>
                    <a:pt x="561390" y="36004"/>
                  </a:lnTo>
                  <a:lnTo>
                    <a:pt x="569658" y="36004"/>
                  </a:lnTo>
                  <a:lnTo>
                    <a:pt x="571614" y="36779"/>
                  </a:lnTo>
                  <a:lnTo>
                    <a:pt x="572503" y="39852"/>
                  </a:lnTo>
                  <a:lnTo>
                    <a:pt x="572706" y="43167"/>
                  </a:lnTo>
                  <a:lnTo>
                    <a:pt x="572858" y="59575"/>
                  </a:lnTo>
                  <a:lnTo>
                    <a:pt x="567309" y="64338"/>
                  </a:lnTo>
                  <a:lnTo>
                    <a:pt x="561454" y="66725"/>
                  </a:lnTo>
                  <a:lnTo>
                    <a:pt x="552030" y="66725"/>
                  </a:lnTo>
                  <a:lnTo>
                    <a:pt x="543217" y="57340"/>
                  </a:lnTo>
                  <a:lnTo>
                    <a:pt x="543229" y="41744"/>
                  </a:lnTo>
                  <a:lnTo>
                    <a:pt x="543560" y="38455"/>
                  </a:lnTo>
                  <a:lnTo>
                    <a:pt x="544957" y="36512"/>
                  </a:lnTo>
                  <a:lnTo>
                    <a:pt x="546798" y="36004"/>
                  </a:lnTo>
                  <a:lnTo>
                    <a:pt x="554545" y="36004"/>
                  </a:lnTo>
                  <a:lnTo>
                    <a:pt x="554545" y="32600"/>
                  </a:lnTo>
                  <a:lnTo>
                    <a:pt x="554545" y="32105"/>
                  </a:lnTo>
                  <a:lnTo>
                    <a:pt x="546989" y="32435"/>
                  </a:lnTo>
                  <a:lnTo>
                    <a:pt x="540804" y="32600"/>
                  </a:lnTo>
                  <a:lnTo>
                    <a:pt x="531456" y="32600"/>
                  </a:lnTo>
                  <a:lnTo>
                    <a:pt x="526262" y="32435"/>
                  </a:lnTo>
                  <a:lnTo>
                    <a:pt x="520344" y="32105"/>
                  </a:lnTo>
                  <a:lnTo>
                    <a:pt x="520344" y="36004"/>
                  </a:lnTo>
                  <a:lnTo>
                    <a:pt x="528040" y="36004"/>
                  </a:lnTo>
                  <a:lnTo>
                    <a:pt x="529856" y="36525"/>
                  </a:lnTo>
                  <a:lnTo>
                    <a:pt x="531368" y="38633"/>
                  </a:lnTo>
                  <a:lnTo>
                    <a:pt x="531761" y="41744"/>
                  </a:lnTo>
                  <a:lnTo>
                    <a:pt x="531876" y="59575"/>
                  </a:lnTo>
                  <a:lnTo>
                    <a:pt x="532358" y="62674"/>
                  </a:lnTo>
                  <a:lnTo>
                    <a:pt x="534771" y="67856"/>
                  </a:lnTo>
                  <a:lnTo>
                    <a:pt x="536854" y="69913"/>
                  </a:lnTo>
                  <a:lnTo>
                    <a:pt x="542798" y="72986"/>
                  </a:lnTo>
                  <a:lnTo>
                    <a:pt x="546404" y="73774"/>
                  </a:lnTo>
                  <a:lnTo>
                    <a:pt x="557504" y="73774"/>
                  </a:lnTo>
                  <a:lnTo>
                    <a:pt x="564908" y="71005"/>
                  </a:lnTo>
                  <a:lnTo>
                    <a:pt x="571042" y="66725"/>
                  </a:lnTo>
                  <a:lnTo>
                    <a:pt x="572858" y="65468"/>
                  </a:lnTo>
                  <a:lnTo>
                    <a:pt x="572795" y="69913"/>
                  </a:lnTo>
                  <a:lnTo>
                    <a:pt x="572681" y="85039"/>
                  </a:lnTo>
                  <a:lnTo>
                    <a:pt x="572490" y="87845"/>
                  </a:lnTo>
                  <a:lnTo>
                    <a:pt x="571563" y="90957"/>
                  </a:lnTo>
                  <a:lnTo>
                    <a:pt x="569607" y="91757"/>
                  </a:lnTo>
                  <a:lnTo>
                    <a:pt x="561390" y="91757"/>
                  </a:lnTo>
                  <a:lnTo>
                    <a:pt x="561390" y="95643"/>
                  </a:lnTo>
                  <a:lnTo>
                    <a:pt x="567194" y="95326"/>
                  </a:lnTo>
                  <a:lnTo>
                    <a:pt x="572401" y="95161"/>
                  </a:lnTo>
                  <a:lnTo>
                    <a:pt x="582244" y="95161"/>
                  </a:lnTo>
                  <a:lnTo>
                    <a:pt x="588441" y="95326"/>
                  </a:lnTo>
                  <a:lnTo>
                    <a:pt x="595579" y="95643"/>
                  </a:lnTo>
                  <a:lnTo>
                    <a:pt x="595579" y="95161"/>
                  </a:lnTo>
                  <a:lnTo>
                    <a:pt x="595579" y="91757"/>
                  </a:lnTo>
                  <a:lnTo>
                    <a:pt x="588556" y="91757"/>
                  </a:lnTo>
                  <a:lnTo>
                    <a:pt x="586968" y="91440"/>
                  </a:lnTo>
                  <a:lnTo>
                    <a:pt x="584200" y="65468"/>
                  </a:lnTo>
                  <a:lnTo>
                    <a:pt x="584314" y="41744"/>
                  </a:lnTo>
                  <a:lnTo>
                    <a:pt x="584695" y="37198"/>
                  </a:lnTo>
                  <a:lnTo>
                    <a:pt x="586803" y="36004"/>
                  </a:lnTo>
                  <a:lnTo>
                    <a:pt x="595579" y="36004"/>
                  </a:lnTo>
                  <a:lnTo>
                    <a:pt x="595579" y="32600"/>
                  </a:lnTo>
                  <a:lnTo>
                    <a:pt x="595579" y="32105"/>
                  </a:lnTo>
                  <a:close/>
                </a:path>
                <a:path w="1296670" h="98425">
                  <a:moveTo>
                    <a:pt x="682637" y="32105"/>
                  </a:moveTo>
                  <a:lnTo>
                    <a:pt x="675081" y="32435"/>
                  </a:lnTo>
                  <a:lnTo>
                    <a:pt x="668896" y="32600"/>
                  </a:lnTo>
                  <a:lnTo>
                    <a:pt x="659549" y="32600"/>
                  </a:lnTo>
                  <a:lnTo>
                    <a:pt x="654354" y="32435"/>
                  </a:lnTo>
                  <a:lnTo>
                    <a:pt x="648436" y="32105"/>
                  </a:lnTo>
                  <a:lnTo>
                    <a:pt x="648436" y="36004"/>
                  </a:lnTo>
                  <a:lnTo>
                    <a:pt x="656983" y="36004"/>
                  </a:lnTo>
                  <a:lnTo>
                    <a:pt x="658990" y="36969"/>
                  </a:lnTo>
                  <a:lnTo>
                    <a:pt x="659612" y="40817"/>
                  </a:lnTo>
                  <a:lnTo>
                    <a:pt x="659803" y="46545"/>
                  </a:lnTo>
                  <a:lnTo>
                    <a:pt x="659917" y="58077"/>
                  </a:lnTo>
                  <a:lnTo>
                    <a:pt x="656831" y="58572"/>
                  </a:lnTo>
                  <a:lnTo>
                    <a:pt x="652399" y="58813"/>
                  </a:lnTo>
                  <a:lnTo>
                    <a:pt x="637336" y="58813"/>
                  </a:lnTo>
                  <a:lnTo>
                    <a:pt x="629640" y="58572"/>
                  </a:lnTo>
                  <a:lnTo>
                    <a:pt x="623570" y="58077"/>
                  </a:lnTo>
                  <a:lnTo>
                    <a:pt x="623684" y="41287"/>
                  </a:lnTo>
                  <a:lnTo>
                    <a:pt x="623735" y="39547"/>
                  </a:lnTo>
                  <a:lnTo>
                    <a:pt x="623989" y="38658"/>
                  </a:lnTo>
                  <a:lnTo>
                    <a:pt x="624192" y="37833"/>
                  </a:lnTo>
                  <a:lnTo>
                    <a:pt x="624928" y="37172"/>
                  </a:lnTo>
                  <a:lnTo>
                    <a:pt x="627430" y="36245"/>
                  </a:lnTo>
                  <a:lnTo>
                    <a:pt x="628777" y="36004"/>
                  </a:lnTo>
                  <a:lnTo>
                    <a:pt x="634974" y="36004"/>
                  </a:lnTo>
                  <a:lnTo>
                    <a:pt x="634974" y="32600"/>
                  </a:lnTo>
                  <a:lnTo>
                    <a:pt x="634974" y="32105"/>
                  </a:lnTo>
                  <a:lnTo>
                    <a:pt x="627418" y="32435"/>
                  </a:lnTo>
                  <a:lnTo>
                    <a:pt x="621220" y="32600"/>
                  </a:lnTo>
                  <a:lnTo>
                    <a:pt x="611886" y="32600"/>
                  </a:lnTo>
                  <a:lnTo>
                    <a:pt x="606666" y="32435"/>
                  </a:lnTo>
                  <a:lnTo>
                    <a:pt x="600773" y="32105"/>
                  </a:lnTo>
                  <a:lnTo>
                    <a:pt x="600773" y="36004"/>
                  </a:lnTo>
                  <a:lnTo>
                    <a:pt x="609130" y="36004"/>
                  </a:lnTo>
                  <a:lnTo>
                    <a:pt x="611124" y="36893"/>
                  </a:lnTo>
                  <a:lnTo>
                    <a:pt x="612228" y="79514"/>
                  </a:lnTo>
                  <a:lnTo>
                    <a:pt x="611987" y="87274"/>
                  </a:lnTo>
                  <a:lnTo>
                    <a:pt x="611924" y="87782"/>
                  </a:lnTo>
                  <a:lnTo>
                    <a:pt x="610997" y="90919"/>
                  </a:lnTo>
                  <a:lnTo>
                    <a:pt x="609041" y="91757"/>
                  </a:lnTo>
                  <a:lnTo>
                    <a:pt x="600773" y="91757"/>
                  </a:lnTo>
                  <a:lnTo>
                    <a:pt x="600773" y="95643"/>
                  </a:lnTo>
                  <a:lnTo>
                    <a:pt x="606628" y="95326"/>
                  </a:lnTo>
                  <a:lnTo>
                    <a:pt x="611835" y="95161"/>
                  </a:lnTo>
                  <a:lnTo>
                    <a:pt x="621614" y="95161"/>
                  </a:lnTo>
                  <a:lnTo>
                    <a:pt x="627824" y="95326"/>
                  </a:lnTo>
                  <a:lnTo>
                    <a:pt x="634974" y="95643"/>
                  </a:lnTo>
                  <a:lnTo>
                    <a:pt x="634974" y="95161"/>
                  </a:lnTo>
                  <a:lnTo>
                    <a:pt x="634974" y="91757"/>
                  </a:lnTo>
                  <a:lnTo>
                    <a:pt x="628688" y="91757"/>
                  </a:lnTo>
                  <a:lnTo>
                    <a:pt x="627367" y="91528"/>
                  </a:lnTo>
                  <a:lnTo>
                    <a:pt x="623570" y="63309"/>
                  </a:lnTo>
                  <a:lnTo>
                    <a:pt x="641794" y="63030"/>
                  </a:lnTo>
                  <a:lnTo>
                    <a:pt x="659917" y="63309"/>
                  </a:lnTo>
                  <a:lnTo>
                    <a:pt x="659777" y="75577"/>
                  </a:lnTo>
                  <a:lnTo>
                    <a:pt x="659739" y="85039"/>
                  </a:lnTo>
                  <a:lnTo>
                    <a:pt x="659587" y="87274"/>
                  </a:lnTo>
                  <a:lnTo>
                    <a:pt x="659460" y="88074"/>
                  </a:lnTo>
                  <a:lnTo>
                    <a:pt x="658660" y="90957"/>
                  </a:lnTo>
                  <a:lnTo>
                    <a:pt x="656717" y="91757"/>
                  </a:lnTo>
                  <a:lnTo>
                    <a:pt x="648436" y="91757"/>
                  </a:lnTo>
                  <a:lnTo>
                    <a:pt x="648436" y="95643"/>
                  </a:lnTo>
                  <a:lnTo>
                    <a:pt x="654304" y="95326"/>
                  </a:lnTo>
                  <a:lnTo>
                    <a:pt x="659511" y="95161"/>
                  </a:lnTo>
                  <a:lnTo>
                    <a:pt x="669302" y="95161"/>
                  </a:lnTo>
                  <a:lnTo>
                    <a:pt x="675487" y="95326"/>
                  </a:lnTo>
                  <a:lnTo>
                    <a:pt x="682637" y="95643"/>
                  </a:lnTo>
                  <a:lnTo>
                    <a:pt x="682637" y="95161"/>
                  </a:lnTo>
                  <a:lnTo>
                    <a:pt x="682637" y="91757"/>
                  </a:lnTo>
                  <a:lnTo>
                    <a:pt x="675601" y="91757"/>
                  </a:lnTo>
                  <a:lnTo>
                    <a:pt x="674027" y="91440"/>
                  </a:lnTo>
                  <a:lnTo>
                    <a:pt x="671245" y="63030"/>
                  </a:lnTo>
                  <a:lnTo>
                    <a:pt x="671245" y="58813"/>
                  </a:lnTo>
                  <a:lnTo>
                    <a:pt x="671347" y="41986"/>
                  </a:lnTo>
                  <a:lnTo>
                    <a:pt x="671741" y="37198"/>
                  </a:lnTo>
                  <a:lnTo>
                    <a:pt x="673849" y="36004"/>
                  </a:lnTo>
                  <a:lnTo>
                    <a:pt x="682637" y="36004"/>
                  </a:lnTo>
                  <a:lnTo>
                    <a:pt x="682637" y="32600"/>
                  </a:lnTo>
                  <a:lnTo>
                    <a:pt x="682637" y="32105"/>
                  </a:lnTo>
                  <a:close/>
                </a:path>
                <a:path w="1296670" h="98425">
                  <a:moveTo>
                    <a:pt x="749896" y="91211"/>
                  </a:moveTo>
                  <a:lnTo>
                    <a:pt x="742873" y="91211"/>
                  </a:lnTo>
                  <a:lnTo>
                    <a:pt x="741756" y="90589"/>
                  </a:lnTo>
                  <a:lnTo>
                    <a:pt x="740867" y="88074"/>
                  </a:lnTo>
                  <a:lnTo>
                    <a:pt x="740702" y="83832"/>
                  </a:lnTo>
                  <a:lnTo>
                    <a:pt x="740575" y="77812"/>
                  </a:lnTo>
                  <a:lnTo>
                    <a:pt x="740410" y="59690"/>
                  </a:lnTo>
                  <a:lnTo>
                    <a:pt x="740333" y="55740"/>
                  </a:lnTo>
                  <a:lnTo>
                    <a:pt x="723950" y="30784"/>
                  </a:lnTo>
                  <a:lnTo>
                    <a:pt x="714959" y="30784"/>
                  </a:lnTo>
                  <a:lnTo>
                    <a:pt x="712317" y="31140"/>
                  </a:lnTo>
                  <a:lnTo>
                    <a:pt x="707351" y="32575"/>
                  </a:lnTo>
                  <a:lnTo>
                    <a:pt x="704456" y="33858"/>
                  </a:lnTo>
                  <a:lnTo>
                    <a:pt x="693826" y="39890"/>
                  </a:lnTo>
                  <a:lnTo>
                    <a:pt x="693826" y="49022"/>
                  </a:lnTo>
                  <a:lnTo>
                    <a:pt x="697598" y="50025"/>
                  </a:lnTo>
                  <a:lnTo>
                    <a:pt x="698652" y="47091"/>
                  </a:lnTo>
                  <a:lnTo>
                    <a:pt x="699846" y="44043"/>
                  </a:lnTo>
                  <a:lnTo>
                    <a:pt x="710260" y="37680"/>
                  </a:lnTo>
                  <a:lnTo>
                    <a:pt x="718045" y="37680"/>
                  </a:lnTo>
                  <a:lnTo>
                    <a:pt x="722388" y="39458"/>
                  </a:lnTo>
                  <a:lnTo>
                    <a:pt x="727837" y="45808"/>
                  </a:lnTo>
                  <a:lnTo>
                    <a:pt x="729081" y="50025"/>
                  </a:lnTo>
                  <a:lnTo>
                    <a:pt x="729183" y="55740"/>
                  </a:lnTo>
                  <a:lnTo>
                    <a:pt x="729183" y="59690"/>
                  </a:lnTo>
                  <a:lnTo>
                    <a:pt x="729056" y="64871"/>
                  </a:lnTo>
                  <a:lnTo>
                    <a:pt x="729183" y="77812"/>
                  </a:lnTo>
                  <a:lnTo>
                    <a:pt x="726401" y="81521"/>
                  </a:lnTo>
                  <a:lnTo>
                    <a:pt x="723506" y="84315"/>
                  </a:lnTo>
                  <a:lnTo>
                    <a:pt x="717359" y="88049"/>
                  </a:lnTo>
                  <a:lnTo>
                    <a:pt x="714159" y="88988"/>
                  </a:lnTo>
                  <a:lnTo>
                    <a:pt x="707771" y="88988"/>
                  </a:lnTo>
                  <a:lnTo>
                    <a:pt x="705281" y="87998"/>
                  </a:lnTo>
                  <a:lnTo>
                    <a:pt x="701433" y="84035"/>
                  </a:lnTo>
                  <a:lnTo>
                    <a:pt x="700519" y="81521"/>
                  </a:lnTo>
                  <a:lnTo>
                    <a:pt x="700468" y="73177"/>
                  </a:lnTo>
                  <a:lnTo>
                    <a:pt x="702157" y="69557"/>
                  </a:lnTo>
                  <a:lnTo>
                    <a:pt x="708863" y="64871"/>
                  </a:lnTo>
                  <a:lnTo>
                    <a:pt x="716749" y="62369"/>
                  </a:lnTo>
                  <a:lnTo>
                    <a:pt x="729183" y="59690"/>
                  </a:lnTo>
                  <a:lnTo>
                    <a:pt x="729183" y="55740"/>
                  </a:lnTo>
                  <a:lnTo>
                    <a:pt x="689889" y="72859"/>
                  </a:lnTo>
                  <a:lnTo>
                    <a:pt x="688809" y="76809"/>
                  </a:lnTo>
                  <a:lnTo>
                    <a:pt x="688809" y="86093"/>
                  </a:lnTo>
                  <a:lnTo>
                    <a:pt x="690333" y="89890"/>
                  </a:lnTo>
                  <a:lnTo>
                    <a:pt x="696417" y="95554"/>
                  </a:lnTo>
                  <a:lnTo>
                    <a:pt x="700824" y="96977"/>
                  </a:lnTo>
                  <a:lnTo>
                    <a:pt x="708723" y="96977"/>
                  </a:lnTo>
                  <a:lnTo>
                    <a:pt x="710399" y="96774"/>
                  </a:lnTo>
                  <a:lnTo>
                    <a:pt x="712812" y="96024"/>
                  </a:lnTo>
                  <a:lnTo>
                    <a:pt x="714044" y="95377"/>
                  </a:lnTo>
                  <a:lnTo>
                    <a:pt x="722414" y="88988"/>
                  </a:lnTo>
                  <a:lnTo>
                    <a:pt x="729183" y="83832"/>
                  </a:lnTo>
                  <a:lnTo>
                    <a:pt x="729183" y="95643"/>
                  </a:lnTo>
                  <a:lnTo>
                    <a:pt x="733374" y="95326"/>
                  </a:lnTo>
                  <a:lnTo>
                    <a:pt x="736739" y="95161"/>
                  </a:lnTo>
                  <a:lnTo>
                    <a:pt x="741235" y="95161"/>
                  </a:lnTo>
                  <a:lnTo>
                    <a:pt x="744804" y="95326"/>
                  </a:lnTo>
                  <a:lnTo>
                    <a:pt x="749896" y="95643"/>
                  </a:lnTo>
                  <a:lnTo>
                    <a:pt x="749896" y="95161"/>
                  </a:lnTo>
                  <a:lnTo>
                    <a:pt x="749896" y="91211"/>
                  </a:lnTo>
                  <a:close/>
                </a:path>
                <a:path w="1296670" h="98425">
                  <a:moveTo>
                    <a:pt x="822985" y="32105"/>
                  </a:moveTo>
                  <a:lnTo>
                    <a:pt x="809117" y="32600"/>
                  </a:lnTo>
                  <a:lnTo>
                    <a:pt x="805040" y="32600"/>
                  </a:lnTo>
                  <a:lnTo>
                    <a:pt x="801154" y="32423"/>
                  </a:lnTo>
                  <a:lnTo>
                    <a:pt x="800531" y="32397"/>
                  </a:lnTo>
                  <a:lnTo>
                    <a:pt x="800531" y="59486"/>
                  </a:lnTo>
                  <a:lnTo>
                    <a:pt x="798080" y="60210"/>
                  </a:lnTo>
                  <a:lnTo>
                    <a:pt x="795147" y="60553"/>
                  </a:lnTo>
                  <a:lnTo>
                    <a:pt x="780567" y="60553"/>
                  </a:lnTo>
                  <a:lnTo>
                    <a:pt x="774966" y="56476"/>
                  </a:lnTo>
                  <a:lnTo>
                    <a:pt x="775055" y="43586"/>
                  </a:lnTo>
                  <a:lnTo>
                    <a:pt x="800531" y="59486"/>
                  </a:lnTo>
                  <a:lnTo>
                    <a:pt x="800531" y="32397"/>
                  </a:lnTo>
                  <a:lnTo>
                    <a:pt x="790917" y="31800"/>
                  </a:lnTo>
                  <a:lnTo>
                    <a:pt x="786752" y="31648"/>
                  </a:lnTo>
                  <a:lnTo>
                    <a:pt x="776198" y="31648"/>
                  </a:lnTo>
                  <a:lnTo>
                    <a:pt x="770763" y="33235"/>
                  </a:lnTo>
                  <a:lnTo>
                    <a:pt x="763270" y="39611"/>
                  </a:lnTo>
                  <a:lnTo>
                    <a:pt x="761428" y="43586"/>
                  </a:lnTo>
                  <a:lnTo>
                    <a:pt x="761428" y="53289"/>
                  </a:lnTo>
                  <a:lnTo>
                    <a:pt x="763168" y="56959"/>
                  </a:lnTo>
                  <a:lnTo>
                    <a:pt x="770077" y="61823"/>
                  </a:lnTo>
                  <a:lnTo>
                    <a:pt x="776147" y="63258"/>
                  </a:lnTo>
                  <a:lnTo>
                    <a:pt x="784847" y="63703"/>
                  </a:lnTo>
                  <a:lnTo>
                    <a:pt x="779310" y="68986"/>
                  </a:lnTo>
                  <a:lnTo>
                    <a:pt x="773582" y="74612"/>
                  </a:lnTo>
                  <a:lnTo>
                    <a:pt x="767676" y="80581"/>
                  </a:lnTo>
                  <a:lnTo>
                    <a:pt x="761580" y="86918"/>
                  </a:lnTo>
                  <a:lnTo>
                    <a:pt x="758571" y="90093"/>
                  </a:lnTo>
                  <a:lnTo>
                    <a:pt x="755916" y="91694"/>
                  </a:lnTo>
                  <a:lnTo>
                    <a:pt x="753579" y="91757"/>
                  </a:lnTo>
                  <a:lnTo>
                    <a:pt x="753579" y="95643"/>
                  </a:lnTo>
                  <a:lnTo>
                    <a:pt x="758177" y="95326"/>
                  </a:lnTo>
                  <a:lnTo>
                    <a:pt x="761072" y="95161"/>
                  </a:lnTo>
                  <a:lnTo>
                    <a:pt x="764171" y="95161"/>
                  </a:lnTo>
                  <a:lnTo>
                    <a:pt x="766610" y="95326"/>
                  </a:lnTo>
                  <a:lnTo>
                    <a:pt x="769607" y="95643"/>
                  </a:lnTo>
                  <a:lnTo>
                    <a:pt x="770026" y="95161"/>
                  </a:lnTo>
                  <a:lnTo>
                    <a:pt x="778344" y="85471"/>
                  </a:lnTo>
                  <a:lnTo>
                    <a:pt x="786104" y="76809"/>
                  </a:lnTo>
                  <a:lnTo>
                    <a:pt x="792924" y="69646"/>
                  </a:lnTo>
                  <a:lnTo>
                    <a:pt x="798779" y="63982"/>
                  </a:lnTo>
                  <a:lnTo>
                    <a:pt x="800531" y="63982"/>
                  </a:lnTo>
                  <a:lnTo>
                    <a:pt x="800531" y="81953"/>
                  </a:lnTo>
                  <a:lnTo>
                    <a:pt x="800163" y="87896"/>
                  </a:lnTo>
                  <a:lnTo>
                    <a:pt x="798677" y="90970"/>
                  </a:lnTo>
                  <a:lnTo>
                    <a:pt x="796747" y="91757"/>
                  </a:lnTo>
                  <a:lnTo>
                    <a:pt x="789800" y="91757"/>
                  </a:lnTo>
                  <a:lnTo>
                    <a:pt x="789800" y="95643"/>
                  </a:lnTo>
                  <a:lnTo>
                    <a:pt x="808037" y="95161"/>
                  </a:lnTo>
                  <a:lnTo>
                    <a:pt x="809828" y="95161"/>
                  </a:lnTo>
                  <a:lnTo>
                    <a:pt x="813562" y="95275"/>
                  </a:lnTo>
                  <a:lnTo>
                    <a:pt x="819238" y="95516"/>
                  </a:lnTo>
                  <a:lnTo>
                    <a:pt x="822985" y="95643"/>
                  </a:lnTo>
                  <a:lnTo>
                    <a:pt x="822985" y="95161"/>
                  </a:lnTo>
                  <a:lnTo>
                    <a:pt x="822985" y="91757"/>
                  </a:lnTo>
                  <a:lnTo>
                    <a:pt x="816571" y="91757"/>
                  </a:lnTo>
                  <a:lnTo>
                    <a:pt x="811580" y="63982"/>
                  </a:lnTo>
                  <a:lnTo>
                    <a:pt x="811580" y="60553"/>
                  </a:lnTo>
                  <a:lnTo>
                    <a:pt x="816038" y="36004"/>
                  </a:lnTo>
                  <a:lnTo>
                    <a:pt x="822985" y="36004"/>
                  </a:lnTo>
                  <a:lnTo>
                    <a:pt x="822985" y="35407"/>
                  </a:lnTo>
                  <a:lnTo>
                    <a:pt x="822985" y="32600"/>
                  </a:lnTo>
                  <a:lnTo>
                    <a:pt x="822985" y="32105"/>
                  </a:lnTo>
                  <a:close/>
                </a:path>
                <a:path w="1296670" h="98425">
                  <a:moveTo>
                    <a:pt x="930414" y="52374"/>
                  </a:moveTo>
                  <a:lnTo>
                    <a:pt x="927544" y="44856"/>
                  </a:lnTo>
                  <a:lnTo>
                    <a:pt x="918095" y="35547"/>
                  </a:lnTo>
                  <a:lnTo>
                    <a:pt x="917740" y="35204"/>
                  </a:lnTo>
                  <a:lnTo>
                    <a:pt x="917740" y="60528"/>
                  </a:lnTo>
                  <a:lnTo>
                    <a:pt x="917702" y="75819"/>
                  </a:lnTo>
                  <a:lnTo>
                    <a:pt x="916076" y="81915"/>
                  </a:lnTo>
                  <a:lnTo>
                    <a:pt x="909408" y="90157"/>
                  </a:lnTo>
                  <a:lnTo>
                    <a:pt x="905052" y="92214"/>
                  </a:lnTo>
                  <a:lnTo>
                    <a:pt x="892530" y="92214"/>
                  </a:lnTo>
                  <a:lnTo>
                    <a:pt x="887082" y="88938"/>
                  </a:lnTo>
                  <a:lnTo>
                    <a:pt x="879525" y="75819"/>
                  </a:lnTo>
                  <a:lnTo>
                    <a:pt x="877633" y="67932"/>
                  </a:lnTo>
                  <a:lnTo>
                    <a:pt x="877633" y="53911"/>
                  </a:lnTo>
                  <a:lnTo>
                    <a:pt x="878560" y="49466"/>
                  </a:lnTo>
                  <a:lnTo>
                    <a:pt x="880681" y="44792"/>
                  </a:lnTo>
                  <a:lnTo>
                    <a:pt x="881735" y="42405"/>
                  </a:lnTo>
                  <a:lnTo>
                    <a:pt x="883818" y="40017"/>
                  </a:lnTo>
                  <a:lnTo>
                    <a:pt x="889495" y="36436"/>
                  </a:lnTo>
                  <a:lnTo>
                    <a:pt x="892683" y="35547"/>
                  </a:lnTo>
                  <a:lnTo>
                    <a:pt x="900201" y="35547"/>
                  </a:lnTo>
                  <a:lnTo>
                    <a:pt x="917740" y="60528"/>
                  </a:lnTo>
                  <a:lnTo>
                    <a:pt x="917740" y="35204"/>
                  </a:lnTo>
                  <a:lnTo>
                    <a:pt x="916101" y="33591"/>
                  </a:lnTo>
                  <a:lnTo>
                    <a:pt x="908494" y="30772"/>
                  </a:lnTo>
                  <a:lnTo>
                    <a:pt x="892403" y="30772"/>
                  </a:lnTo>
                  <a:lnTo>
                    <a:pt x="865022" y="57264"/>
                  </a:lnTo>
                  <a:lnTo>
                    <a:pt x="865022" y="63436"/>
                  </a:lnTo>
                  <a:lnTo>
                    <a:pt x="886345" y="96977"/>
                  </a:lnTo>
                  <a:lnTo>
                    <a:pt x="895286" y="96977"/>
                  </a:lnTo>
                  <a:lnTo>
                    <a:pt x="927620" y="76682"/>
                  </a:lnTo>
                  <a:lnTo>
                    <a:pt x="930414" y="61760"/>
                  </a:lnTo>
                  <a:lnTo>
                    <a:pt x="930414" y="52374"/>
                  </a:lnTo>
                  <a:close/>
                </a:path>
                <a:path w="1296670" h="98425">
                  <a:moveTo>
                    <a:pt x="1016469" y="32118"/>
                  </a:moveTo>
                  <a:lnTo>
                    <a:pt x="1008824" y="32435"/>
                  </a:lnTo>
                  <a:lnTo>
                    <a:pt x="1002893" y="32588"/>
                  </a:lnTo>
                  <a:lnTo>
                    <a:pt x="948817" y="32588"/>
                  </a:lnTo>
                  <a:lnTo>
                    <a:pt x="942467" y="32435"/>
                  </a:lnTo>
                  <a:lnTo>
                    <a:pt x="936879" y="32118"/>
                  </a:lnTo>
                  <a:lnTo>
                    <a:pt x="936879" y="36017"/>
                  </a:lnTo>
                  <a:lnTo>
                    <a:pt x="945235" y="36017"/>
                  </a:lnTo>
                  <a:lnTo>
                    <a:pt x="947242" y="36893"/>
                  </a:lnTo>
                  <a:lnTo>
                    <a:pt x="948321" y="80594"/>
                  </a:lnTo>
                  <a:lnTo>
                    <a:pt x="948093" y="87604"/>
                  </a:lnTo>
                  <a:lnTo>
                    <a:pt x="947115" y="90906"/>
                  </a:lnTo>
                  <a:lnTo>
                    <a:pt x="945146" y="91744"/>
                  </a:lnTo>
                  <a:lnTo>
                    <a:pt x="936879" y="91744"/>
                  </a:lnTo>
                  <a:lnTo>
                    <a:pt x="936879" y="95631"/>
                  </a:lnTo>
                  <a:lnTo>
                    <a:pt x="942733" y="95326"/>
                  </a:lnTo>
                  <a:lnTo>
                    <a:pt x="947915" y="95173"/>
                  </a:lnTo>
                  <a:lnTo>
                    <a:pt x="957732" y="95173"/>
                  </a:lnTo>
                  <a:lnTo>
                    <a:pt x="963942" y="95326"/>
                  </a:lnTo>
                  <a:lnTo>
                    <a:pt x="971067" y="95631"/>
                  </a:lnTo>
                  <a:lnTo>
                    <a:pt x="971067" y="95173"/>
                  </a:lnTo>
                  <a:lnTo>
                    <a:pt x="971067" y="91744"/>
                  </a:lnTo>
                  <a:lnTo>
                    <a:pt x="963968" y="91744"/>
                  </a:lnTo>
                  <a:lnTo>
                    <a:pt x="962367" y="91401"/>
                  </a:lnTo>
                  <a:lnTo>
                    <a:pt x="960488" y="90004"/>
                  </a:lnTo>
                  <a:lnTo>
                    <a:pt x="959954" y="88925"/>
                  </a:lnTo>
                  <a:lnTo>
                    <a:pt x="959840" y="87325"/>
                  </a:lnTo>
                  <a:lnTo>
                    <a:pt x="959713" y="84442"/>
                  </a:lnTo>
                  <a:lnTo>
                    <a:pt x="959802" y="41287"/>
                  </a:lnTo>
                  <a:lnTo>
                    <a:pt x="959954" y="37223"/>
                  </a:lnTo>
                  <a:lnTo>
                    <a:pt x="963472" y="36906"/>
                  </a:lnTo>
                  <a:lnTo>
                    <a:pt x="967206" y="36753"/>
                  </a:lnTo>
                  <a:lnTo>
                    <a:pt x="986447" y="36753"/>
                  </a:lnTo>
                  <a:lnTo>
                    <a:pt x="990320" y="36906"/>
                  </a:lnTo>
                  <a:lnTo>
                    <a:pt x="993267" y="37223"/>
                  </a:lnTo>
                  <a:lnTo>
                    <a:pt x="993381" y="45364"/>
                  </a:lnTo>
                  <a:lnTo>
                    <a:pt x="993521" y="47599"/>
                  </a:lnTo>
                  <a:lnTo>
                    <a:pt x="993622" y="84442"/>
                  </a:lnTo>
                  <a:lnTo>
                    <a:pt x="993571" y="85979"/>
                  </a:lnTo>
                  <a:lnTo>
                    <a:pt x="993444" y="87604"/>
                  </a:lnTo>
                  <a:lnTo>
                    <a:pt x="992619" y="90868"/>
                  </a:lnTo>
                  <a:lnTo>
                    <a:pt x="990638" y="91744"/>
                  </a:lnTo>
                  <a:lnTo>
                    <a:pt x="982281" y="91744"/>
                  </a:lnTo>
                  <a:lnTo>
                    <a:pt x="982281" y="95631"/>
                  </a:lnTo>
                  <a:lnTo>
                    <a:pt x="988098" y="95326"/>
                  </a:lnTo>
                  <a:lnTo>
                    <a:pt x="993292" y="95173"/>
                  </a:lnTo>
                  <a:lnTo>
                    <a:pt x="1003134" y="95173"/>
                  </a:lnTo>
                  <a:lnTo>
                    <a:pt x="1009319" y="95326"/>
                  </a:lnTo>
                  <a:lnTo>
                    <a:pt x="1016469" y="95631"/>
                  </a:lnTo>
                  <a:lnTo>
                    <a:pt x="1016469" y="95173"/>
                  </a:lnTo>
                  <a:lnTo>
                    <a:pt x="1016469" y="91744"/>
                  </a:lnTo>
                  <a:lnTo>
                    <a:pt x="1010069" y="91744"/>
                  </a:lnTo>
                  <a:lnTo>
                    <a:pt x="1008659" y="91490"/>
                  </a:lnTo>
                  <a:lnTo>
                    <a:pt x="1005154" y="79502"/>
                  </a:lnTo>
                  <a:lnTo>
                    <a:pt x="1005217" y="41287"/>
                  </a:lnTo>
                  <a:lnTo>
                    <a:pt x="1005522" y="37211"/>
                  </a:lnTo>
                  <a:lnTo>
                    <a:pt x="1006322" y="36753"/>
                  </a:lnTo>
                  <a:lnTo>
                    <a:pt x="1007643" y="36017"/>
                  </a:lnTo>
                  <a:lnTo>
                    <a:pt x="1016469" y="36017"/>
                  </a:lnTo>
                  <a:lnTo>
                    <a:pt x="1016469" y="32588"/>
                  </a:lnTo>
                  <a:lnTo>
                    <a:pt x="1016469" y="32118"/>
                  </a:lnTo>
                  <a:close/>
                </a:path>
                <a:path w="1296670" h="98425">
                  <a:moveTo>
                    <a:pt x="1093901" y="32118"/>
                  </a:moveTo>
                  <a:lnTo>
                    <a:pt x="1085989" y="32435"/>
                  </a:lnTo>
                  <a:lnTo>
                    <a:pt x="1079792" y="32588"/>
                  </a:lnTo>
                  <a:lnTo>
                    <a:pt x="1039558" y="32588"/>
                  </a:lnTo>
                  <a:lnTo>
                    <a:pt x="1033945" y="32435"/>
                  </a:lnTo>
                  <a:lnTo>
                    <a:pt x="1027188" y="32118"/>
                  </a:lnTo>
                  <a:lnTo>
                    <a:pt x="1027188" y="36017"/>
                  </a:lnTo>
                  <a:lnTo>
                    <a:pt x="1035456" y="36017"/>
                  </a:lnTo>
                  <a:lnTo>
                    <a:pt x="1037386" y="36753"/>
                  </a:lnTo>
                  <a:lnTo>
                    <a:pt x="1038288" y="39751"/>
                  </a:lnTo>
                  <a:lnTo>
                    <a:pt x="1038440" y="41922"/>
                  </a:lnTo>
                  <a:lnTo>
                    <a:pt x="1038479" y="50025"/>
                  </a:lnTo>
                  <a:lnTo>
                    <a:pt x="1038352" y="59372"/>
                  </a:lnTo>
                  <a:lnTo>
                    <a:pt x="1031113" y="88392"/>
                  </a:lnTo>
                  <a:lnTo>
                    <a:pt x="1024407" y="88392"/>
                  </a:lnTo>
                  <a:lnTo>
                    <a:pt x="1022184" y="87198"/>
                  </a:lnTo>
                  <a:lnTo>
                    <a:pt x="1020343" y="84823"/>
                  </a:lnTo>
                  <a:lnTo>
                    <a:pt x="1018806" y="85572"/>
                  </a:lnTo>
                  <a:lnTo>
                    <a:pt x="1018908" y="87630"/>
                  </a:lnTo>
                  <a:lnTo>
                    <a:pt x="1019009" y="88519"/>
                  </a:lnTo>
                  <a:lnTo>
                    <a:pt x="1019124" y="91744"/>
                  </a:lnTo>
                  <a:lnTo>
                    <a:pt x="1018806" y="95631"/>
                  </a:lnTo>
                  <a:lnTo>
                    <a:pt x="1020851" y="96253"/>
                  </a:lnTo>
                  <a:lnTo>
                    <a:pt x="1022591" y="96570"/>
                  </a:lnTo>
                  <a:lnTo>
                    <a:pt x="1027506" y="96570"/>
                  </a:lnTo>
                  <a:lnTo>
                    <a:pt x="1043901" y="61201"/>
                  </a:lnTo>
                  <a:lnTo>
                    <a:pt x="1044346" y="36347"/>
                  </a:lnTo>
                  <a:lnTo>
                    <a:pt x="1048880" y="36080"/>
                  </a:lnTo>
                  <a:lnTo>
                    <a:pt x="1052487" y="35941"/>
                  </a:lnTo>
                  <a:lnTo>
                    <a:pt x="1062202" y="35941"/>
                  </a:lnTo>
                  <a:lnTo>
                    <a:pt x="1067549" y="36169"/>
                  </a:lnTo>
                  <a:lnTo>
                    <a:pt x="1071168" y="36614"/>
                  </a:lnTo>
                  <a:lnTo>
                    <a:pt x="1071041" y="84823"/>
                  </a:lnTo>
                  <a:lnTo>
                    <a:pt x="1070927" y="87198"/>
                  </a:lnTo>
                  <a:lnTo>
                    <a:pt x="1070800" y="88392"/>
                  </a:lnTo>
                  <a:lnTo>
                    <a:pt x="1069670" y="91033"/>
                  </a:lnTo>
                  <a:lnTo>
                    <a:pt x="1067777" y="91744"/>
                  </a:lnTo>
                  <a:lnTo>
                    <a:pt x="1059776" y="91744"/>
                  </a:lnTo>
                  <a:lnTo>
                    <a:pt x="1059776" y="95631"/>
                  </a:lnTo>
                  <a:lnTo>
                    <a:pt x="1065568" y="95326"/>
                  </a:lnTo>
                  <a:lnTo>
                    <a:pt x="1070775" y="95173"/>
                  </a:lnTo>
                  <a:lnTo>
                    <a:pt x="1080579" y="95173"/>
                  </a:lnTo>
                  <a:lnTo>
                    <a:pt x="1086764" y="95326"/>
                  </a:lnTo>
                  <a:lnTo>
                    <a:pt x="1093901" y="95631"/>
                  </a:lnTo>
                  <a:lnTo>
                    <a:pt x="1093901" y="95173"/>
                  </a:lnTo>
                  <a:lnTo>
                    <a:pt x="1093901" y="91744"/>
                  </a:lnTo>
                  <a:lnTo>
                    <a:pt x="1086866" y="91744"/>
                  </a:lnTo>
                  <a:lnTo>
                    <a:pt x="1085278" y="91440"/>
                  </a:lnTo>
                  <a:lnTo>
                    <a:pt x="1082560" y="75920"/>
                  </a:lnTo>
                  <a:lnTo>
                    <a:pt x="1082598" y="41922"/>
                  </a:lnTo>
                  <a:lnTo>
                    <a:pt x="1083005" y="37198"/>
                  </a:lnTo>
                  <a:lnTo>
                    <a:pt x="1085113" y="36017"/>
                  </a:lnTo>
                  <a:lnTo>
                    <a:pt x="1093901" y="36017"/>
                  </a:lnTo>
                  <a:lnTo>
                    <a:pt x="1093901" y="32588"/>
                  </a:lnTo>
                  <a:lnTo>
                    <a:pt x="1093901" y="32118"/>
                  </a:lnTo>
                  <a:close/>
                </a:path>
                <a:path w="1296670" h="98425">
                  <a:moveTo>
                    <a:pt x="1161884" y="91198"/>
                  </a:moveTo>
                  <a:lnTo>
                    <a:pt x="1154874" y="91198"/>
                  </a:lnTo>
                  <a:lnTo>
                    <a:pt x="1153756" y="90576"/>
                  </a:lnTo>
                  <a:lnTo>
                    <a:pt x="1152855" y="88087"/>
                  </a:lnTo>
                  <a:lnTo>
                    <a:pt x="1152690" y="83832"/>
                  </a:lnTo>
                  <a:lnTo>
                    <a:pt x="1152563" y="77812"/>
                  </a:lnTo>
                  <a:lnTo>
                    <a:pt x="1152398" y="59677"/>
                  </a:lnTo>
                  <a:lnTo>
                    <a:pt x="1152334" y="55727"/>
                  </a:lnTo>
                  <a:lnTo>
                    <a:pt x="1135938" y="30772"/>
                  </a:lnTo>
                  <a:lnTo>
                    <a:pt x="1126959" y="30772"/>
                  </a:lnTo>
                  <a:lnTo>
                    <a:pt x="1124318" y="31140"/>
                  </a:lnTo>
                  <a:lnTo>
                    <a:pt x="1119339" y="32562"/>
                  </a:lnTo>
                  <a:lnTo>
                    <a:pt x="1116457" y="33858"/>
                  </a:lnTo>
                  <a:lnTo>
                    <a:pt x="1105839" y="39903"/>
                  </a:lnTo>
                  <a:lnTo>
                    <a:pt x="1105839" y="49022"/>
                  </a:lnTo>
                  <a:lnTo>
                    <a:pt x="1109599" y="50012"/>
                  </a:lnTo>
                  <a:lnTo>
                    <a:pt x="1110678" y="47104"/>
                  </a:lnTo>
                  <a:lnTo>
                    <a:pt x="1111859" y="44030"/>
                  </a:lnTo>
                  <a:lnTo>
                    <a:pt x="1122273" y="37680"/>
                  </a:lnTo>
                  <a:lnTo>
                    <a:pt x="1130046" y="37680"/>
                  </a:lnTo>
                  <a:lnTo>
                    <a:pt x="1134376" y="39458"/>
                  </a:lnTo>
                  <a:lnTo>
                    <a:pt x="1139837" y="45796"/>
                  </a:lnTo>
                  <a:lnTo>
                    <a:pt x="1141082" y="50012"/>
                  </a:lnTo>
                  <a:lnTo>
                    <a:pt x="1141171" y="55727"/>
                  </a:lnTo>
                  <a:lnTo>
                    <a:pt x="1141171" y="59677"/>
                  </a:lnTo>
                  <a:lnTo>
                    <a:pt x="1141171" y="77812"/>
                  </a:lnTo>
                  <a:lnTo>
                    <a:pt x="1138402" y="81508"/>
                  </a:lnTo>
                  <a:lnTo>
                    <a:pt x="1135494" y="84302"/>
                  </a:lnTo>
                  <a:lnTo>
                    <a:pt x="1129372" y="88061"/>
                  </a:lnTo>
                  <a:lnTo>
                    <a:pt x="1126159" y="88988"/>
                  </a:lnTo>
                  <a:lnTo>
                    <a:pt x="1119759" y="88988"/>
                  </a:lnTo>
                  <a:lnTo>
                    <a:pt x="1117295" y="88011"/>
                  </a:lnTo>
                  <a:lnTo>
                    <a:pt x="1113447" y="84023"/>
                  </a:lnTo>
                  <a:lnTo>
                    <a:pt x="1112507" y="81508"/>
                  </a:lnTo>
                  <a:lnTo>
                    <a:pt x="1112469" y="73177"/>
                  </a:lnTo>
                  <a:lnTo>
                    <a:pt x="1114145" y="69545"/>
                  </a:lnTo>
                  <a:lnTo>
                    <a:pt x="1120851" y="64884"/>
                  </a:lnTo>
                  <a:lnTo>
                    <a:pt x="1128750" y="62357"/>
                  </a:lnTo>
                  <a:lnTo>
                    <a:pt x="1141171" y="59677"/>
                  </a:lnTo>
                  <a:lnTo>
                    <a:pt x="1141171" y="55727"/>
                  </a:lnTo>
                  <a:lnTo>
                    <a:pt x="1101902" y="72847"/>
                  </a:lnTo>
                  <a:lnTo>
                    <a:pt x="1100797" y="76796"/>
                  </a:lnTo>
                  <a:lnTo>
                    <a:pt x="1100797" y="86080"/>
                  </a:lnTo>
                  <a:lnTo>
                    <a:pt x="1102334" y="89890"/>
                  </a:lnTo>
                  <a:lnTo>
                    <a:pt x="1108405" y="95554"/>
                  </a:lnTo>
                  <a:lnTo>
                    <a:pt x="1112812" y="96977"/>
                  </a:lnTo>
                  <a:lnTo>
                    <a:pt x="1120711" y="96977"/>
                  </a:lnTo>
                  <a:lnTo>
                    <a:pt x="1134414" y="88988"/>
                  </a:lnTo>
                  <a:lnTo>
                    <a:pt x="1141171" y="83832"/>
                  </a:lnTo>
                  <a:lnTo>
                    <a:pt x="1141171" y="95631"/>
                  </a:lnTo>
                  <a:lnTo>
                    <a:pt x="1145387" y="95326"/>
                  </a:lnTo>
                  <a:lnTo>
                    <a:pt x="1148740" y="95173"/>
                  </a:lnTo>
                  <a:lnTo>
                    <a:pt x="1153248" y="95173"/>
                  </a:lnTo>
                  <a:lnTo>
                    <a:pt x="1156792" y="95326"/>
                  </a:lnTo>
                  <a:lnTo>
                    <a:pt x="1161884" y="95631"/>
                  </a:lnTo>
                  <a:lnTo>
                    <a:pt x="1161884" y="95173"/>
                  </a:lnTo>
                  <a:lnTo>
                    <a:pt x="1161884" y="91198"/>
                  </a:lnTo>
                  <a:close/>
                </a:path>
                <a:path w="1296670" h="98425">
                  <a:moveTo>
                    <a:pt x="1229423" y="31915"/>
                  </a:moveTo>
                  <a:lnTo>
                    <a:pt x="1221282" y="32321"/>
                  </a:lnTo>
                  <a:lnTo>
                    <a:pt x="1215580" y="32524"/>
                  </a:lnTo>
                  <a:lnTo>
                    <a:pt x="1181036" y="32524"/>
                  </a:lnTo>
                  <a:lnTo>
                    <a:pt x="1175321" y="32321"/>
                  </a:lnTo>
                  <a:lnTo>
                    <a:pt x="1166253" y="31915"/>
                  </a:lnTo>
                  <a:lnTo>
                    <a:pt x="1166749" y="40068"/>
                  </a:lnTo>
                  <a:lnTo>
                    <a:pt x="1166876" y="42430"/>
                  </a:lnTo>
                  <a:lnTo>
                    <a:pt x="1166926" y="46672"/>
                  </a:lnTo>
                  <a:lnTo>
                    <a:pt x="1166799" y="50825"/>
                  </a:lnTo>
                  <a:lnTo>
                    <a:pt x="1171486" y="50825"/>
                  </a:lnTo>
                  <a:lnTo>
                    <a:pt x="1179753" y="37287"/>
                  </a:lnTo>
                  <a:lnTo>
                    <a:pt x="1191526" y="37287"/>
                  </a:lnTo>
                  <a:lnTo>
                    <a:pt x="1191971" y="42430"/>
                  </a:lnTo>
                  <a:lnTo>
                    <a:pt x="1192085" y="46672"/>
                  </a:lnTo>
                  <a:lnTo>
                    <a:pt x="1192212" y="85369"/>
                  </a:lnTo>
                  <a:lnTo>
                    <a:pt x="1191831" y="88887"/>
                  </a:lnTo>
                  <a:lnTo>
                    <a:pt x="1190358" y="91173"/>
                  </a:lnTo>
                  <a:lnTo>
                    <a:pt x="1188516" y="91744"/>
                  </a:lnTo>
                  <a:lnTo>
                    <a:pt x="1180744" y="91744"/>
                  </a:lnTo>
                  <a:lnTo>
                    <a:pt x="1180744" y="95631"/>
                  </a:lnTo>
                  <a:lnTo>
                    <a:pt x="1186573" y="95326"/>
                  </a:lnTo>
                  <a:lnTo>
                    <a:pt x="1191780" y="95173"/>
                  </a:lnTo>
                  <a:lnTo>
                    <a:pt x="1201547" y="95173"/>
                  </a:lnTo>
                  <a:lnTo>
                    <a:pt x="1207731" y="95326"/>
                  </a:lnTo>
                  <a:lnTo>
                    <a:pt x="1214869" y="95631"/>
                  </a:lnTo>
                  <a:lnTo>
                    <a:pt x="1214869" y="95173"/>
                  </a:lnTo>
                  <a:lnTo>
                    <a:pt x="1214869" y="91744"/>
                  </a:lnTo>
                  <a:lnTo>
                    <a:pt x="1207973" y="91744"/>
                  </a:lnTo>
                  <a:lnTo>
                    <a:pt x="1206411" y="91440"/>
                  </a:lnTo>
                  <a:lnTo>
                    <a:pt x="1204544" y="90233"/>
                  </a:lnTo>
                  <a:lnTo>
                    <a:pt x="1203985" y="89458"/>
                  </a:lnTo>
                  <a:lnTo>
                    <a:pt x="1203617" y="87579"/>
                  </a:lnTo>
                  <a:lnTo>
                    <a:pt x="1203540" y="62661"/>
                  </a:lnTo>
                  <a:lnTo>
                    <a:pt x="1203731" y="51117"/>
                  </a:lnTo>
                  <a:lnTo>
                    <a:pt x="1203744" y="42430"/>
                  </a:lnTo>
                  <a:lnTo>
                    <a:pt x="1203871" y="40068"/>
                  </a:lnTo>
                  <a:lnTo>
                    <a:pt x="1204125" y="37287"/>
                  </a:lnTo>
                  <a:lnTo>
                    <a:pt x="1214729" y="37287"/>
                  </a:lnTo>
                  <a:lnTo>
                    <a:pt x="1224191" y="50825"/>
                  </a:lnTo>
                  <a:lnTo>
                    <a:pt x="1228890" y="50825"/>
                  </a:lnTo>
                  <a:lnTo>
                    <a:pt x="1228750" y="46672"/>
                  </a:lnTo>
                  <a:lnTo>
                    <a:pt x="1228788" y="42430"/>
                  </a:lnTo>
                  <a:lnTo>
                    <a:pt x="1228966" y="38963"/>
                  </a:lnTo>
                  <a:lnTo>
                    <a:pt x="1229067" y="37287"/>
                  </a:lnTo>
                  <a:lnTo>
                    <a:pt x="1229385" y="32524"/>
                  </a:lnTo>
                  <a:lnTo>
                    <a:pt x="1229423" y="31915"/>
                  </a:lnTo>
                  <a:close/>
                </a:path>
                <a:path w="1296670" h="98425">
                  <a:moveTo>
                    <a:pt x="1296365" y="91198"/>
                  </a:moveTo>
                  <a:lnTo>
                    <a:pt x="1289342" y="91198"/>
                  </a:lnTo>
                  <a:lnTo>
                    <a:pt x="1288224" y="90576"/>
                  </a:lnTo>
                  <a:lnTo>
                    <a:pt x="1287335" y="88087"/>
                  </a:lnTo>
                  <a:lnTo>
                    <a:pt x="1287157" y="83832"/>
                  </a:lnTo>
                  <a:lnTo>
                    <a:pt x="1287030" y="77812"/>
                  </a:lnTo>
                  <a:lnTo>
                    <a:pt x="1286865" y="59677"/>
                  </a:lnTo>
                  <a:lnTo>
                    <a:pt x="1286802" y="55727"/>
                  </a:lnTo>
                  <a:lnTo>
                    <a:pt x="1270406" y="30772"/>
                  </a:lnTo>
                  <a:lnTo>
                    <a:pt x="1261427" y="30772"/>
                  </a:lnTo>
                  <a:lnTo>
                    <a:pt x="1258785" y="31140"/>
                  </a:lnTo>
                  <a:lnTo>
                    <a:pt x="1253820" y="32562"/>
                  </a:lnTo>
                  <a:lnTo>
                    <a:pt x="1250924" y="33858"/>
                  </a:lnTo>
                  <a:lnTo>
                    <a:pt x="1240307" y="39903"/>
                  </a:lnTo>
                  <a:lnTo>
                    <a:pt x="1240307" y="49022"/>
                  </a:lnTo>
                  <a:lnTo>
                    <a:pt x="1244053" y="50012"/>
                  </a:lnTo>
                  <a:lnTo>
                    <a:pt x="1245133" y="47104"/>
                  </a:lnTo>
                  <a:lnTo>
                    <a:pt x="1246314" y="44030"/>
                  </a:lnTo>
                  <a:lnTo>
                    <a:pt x="1256728" y="37680"/>
                  </a:lnTo>
                  <a:lnTo>
                    <a:pt x="1264513" y="37680"/>
                  </a:lnTo>
                  <a:lnTo>
                    <a:pt x="1268844" y="39458"/>
                  </a:lnTo>
                  <a:lnTo>
                    <a:pt x="1274305" y="45796"/>
                  </a:lnTo>
                  <a:lnTo>
                    <a:pt x="1275549" y="50012"/>
                  </a:lnTo>
                  <a:lnTo>
                    <a:pt x="1275638" y="55727"/>
                  </a:lnTo>
                  <a:lnTo>
                    <a:pt x="1275638" y="59677"/>
                  </a:lnTo>
                  <a:lnTo>
                    <a:pt x="1275524" y="64884"/>
                  </a:lnTo>
                  <a:lnTo>
                    <a:pt x="1275638" y="77812"/>
                  </a:lnTo>
                  <a:lnTo>
                    <a:pt x="1272870" y="81508"/>
                  </a:lnTo>
                  <a:lnTo>
                    <a:pt x="1269949" y="84302"/>
                  </a:lnTo>
                  <a:lnTo>
                    <a:pt x="1263827" y="88061"/>
                  </a:lnTo>
                  <a:lnTo>
                    <a:pt x="1260614" y="88988"/>
                  </a:lnTo>
                  <a:lnTo>
                    <a:pt x="1254239" y="88988"/>
                  </a:lnTo>
                  <a:lnTo>
                    <a:pt x="1251750" y="88011"/>
                  </a:lnTo>
                  <a:lnTo>
                    <a:pt x="1247902" y="84023"/>
                  </a:lnTo>
                  <a:lnTo>
                    <a:pt x="1246987" y="81508"/>
                  </a:lnTo>
                  <a:lnTo>
                    <a:pt x="1246949" y="73177"/>
                  </a:lnTo>
                  <a:lnTo>
                    <a:pt x="1248613" y="69545"/>
                  </a:lnTo>
                  <a:lnTo>
                    <a:pt x="1255331" y="64884"/>
                  </a:lnTo>
                  <a:lnTo>
                    <a:pt x="1263218" y="62357"/>
                  </a:lnTo>
                  <a:lnTo>
                    <a:pt x="1275638" y="59677"/>
                  </a:lnTo>
                  <a:lnTo>
                    <a:pt x="1275638" y="55727"/>
                  </a:lnTo>
                  <a:lnTo>
                    <a:pt x="1236357" y="72847"/>
                  </a:lnTo>
                  <a:lnTo>
                    <a:pt x="1235278" y="76796"/>
                  </a:lnTo>
                  <a:lnTo>
                    <a:pt x="1235278" y="86080"/>
                  </a:lnTo>
                  <a:lnTo>
                    <a:pt x="1236789" y="89890"/>
                  </a:lnTo>
                  <a:lnTo>
                    <a:pt x="1242872" y="95554"/>
                  </a:lnTo>
                  <a:lnTo>
                    <a:pt x="1247279" y="96977"/>
                  </a:lnTo>
                  <a:lnTo>
                    <a:pt x="1255191" y="96977"/>
                  </a:lnTo>
                  <a:lnTo>
                    <a:pt x="1256868" y="96786"/>
                  </a:lnTo>
                  <a:lnTo>
                    <a:pt x="1259293" y="96012"/>
                  </a:lnTo>
                  <a:lnTo>
                    <a:pt x="1260563" y="95326"/>
                  </a:lnTo>
                  <a:lnTo>
                    <a:pt x="1268869" y="88988"/>
                  </a:lnTo>
                  <a:lnTo>
                    <a:pt x="1275638" y="83832"/>
                  </a:lnTo>
                  <a:lnTo>
                    <a:pt x="1275638" y="95631"/>
                  </a:lnTo>
                  <a:lnTo>
                    <a:pt x="1279842" y="95326"/>
                  </a:lnTo>
                  <a:lnTo>
                    <a:pt x="1283195" y="95173"/>
                  </a:lnTo>
                  <a:lnTo>
                    <a:pt x="1287716" y="95173"/>
                  </a:lnTo>
                  <a:lnTo>
                    <a:pt x="1291272" y="95326"/>
                  </a:lnTo>
                  <a:lnTo>
                    <a:pt x="1296365" y="95631"/>
                  </a:lnTo>
                  <a:lnTo>
                    <a:pt x="1296365" y="95173"/>
                  </a:lnTo>
                  <a:lnTo>
                    <a:pt x="1296365" y="91198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47788" y="3664330"/>
              <a:ext cx="1502883" cy="7484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52738" y="5369835"/>
              <a:ext cx="1311201" cy="68360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927746" y="5450017"/>
              <a:ext cx="440055" cy="422275"/>
            </a:xfrm>
            <a:custGeom>
              <a:avLst/>
              <a:gdLst/>
              <a:ahLst/>
              <a:cxnLst/>
              <a:rect l="l" t="t" r="r" b="b"/>
              <a:pathLst>
                <a:path w="440054" h="422275">
                  <a:moveTo>
                    <a:pt x="439963" y="0"/>
                  </a:moveTo>
                  <a:lnTo>
                    <a:pt x="0" y="422035"/>
                  </a:lnTo>
                </a:path>
              </a:pathLst>
            </a:custGeom>
            <a:ln w="530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0923" y="1375131"/>
              <a:ext cx="915496" cy="91569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56087" y="2702896"/>
              <a:ext cx="584200" cy="595630"/>
            </a:xfrm>
            <a:custGeom>
              <a:avLst/>
              <a:gdLst/>
              <a:ahLst/>
              <a:cxnLst/>
              <a:rect l="l" t="t" r="r" b="b"/>
              <a:pathLst>
                <a:path w="584200" h="595629">
                  <a:moveTo>
                    <a:pt x="291824" y="0"/>
                  </a:moveTo>
                  <a:lnTo>
                    <a:pt x="244488" y="3895"/>
                  </a:lnTo>
                  <a:lnTo>
                    <a:pt x="199584" y="15171"/>
                  </a:lnTo>
                  <a:lnTo>
                    <a:pt x="157713" y="33217"/>
                  </a:lnTo>
                  <a:lnTo>
                    <a:pt x="119475" y="57419"/>
                  </a:lnTo>
                  <a:lnTo>
                    <a:pt x="85472" y="87165"/>
                  </a:lnTo>
                  <a:lnTo>
                    <a:pt x="56304" y="121841"/>
                  </a:lnTo>
                  <a:lnTo>
                    <a:pt x="32572" y="160835"/>
                  </a:lnTo>
                  <a:lnTo>
                    <a:pt x="14877" y="203536"/>
                  </a:lnTo>
                  <a:lnTo>
                    <a:pt x="3819" y="249328"/>
                  </a:lnTo>
                  <a:lnTo>
                    <a:pt x="0" y="297601"/>
                  </a:lnTo>
                  <a:lnTo>
                    <a:pt x="3819" y="345874"/>
                  </a:lnTo>
                  <a:lnTo>
                    <a:pt x="14877" y="391668"/>
                  </a:lnTo>
                  <a:lnTo>
                    <a:pt x="32572" y="434369"/>
                  </a:lnTo>
                  <a:lnTo>
                    <a:pt x="56304" y="473365"/>
                  </a:lnTo>
                  <a:lnTo>
                    <a:pt x="85472" y="508044"/>
                  </a:lnTo>
                  <a:lnTo>
                    <a:pt x="119475" y="537791"/>
                  </a:lnTo>
                  <a:lnTo>
                    <a:pt x="157713" y="561995"/>
                  </a:lnTo>
                  <a:lnTo>
                    <a:pt x="199584" y="580042"/>
                  </a:lnTo>
                  <a:lnTo>
                    <a:pt x="244488" y="591320"/>
                  </a:lnTo>
                  <a:lnTo>
                    <a:pt x="291824" y="595215"/>
                  </a:lnTo>
                  <a:lnTo>
                    <a:pt x="339159" y="591320"/>
                  </a:lnTo>
                  <a:lnTo>
                    <a:pt x="384063" y="580042"/>
                  </a:lnTo>
                  <a:lnTo>
                    <a:pt x="425934" y="561995"/>
                  </a:lnTo>
                  <a:lnTo>
                    <a:pt x="464171" y="537791"/>
                  </a:lnTo>
                  <a:lnTo>
                    <a:pt x="498174" y="508044"/>
                  </a:lnTo>
                  <a:lnTo>
                    <a:pt x="527342" y="473365"/>
                  </a:lnTo>
                  <a:lnTo>
                    <a:pt x="551074" y="434369"/>
                  </a:lnTo>
                  <a:lnTo>
                    <a:pt x="568770" y="391668"/>
                  </a:lnTo>
                  <a:lnTo>
                    <a:pt x="579828" y="345874"/>
                  </a:lnTo>
                  <a:lnTo>
                    <a:pt x="583647" y="297601"/>
                  </a:lnTo>
                  <a:lnTo>
                    <a:pt x="579828" y="249328"/>
                  </a:lnTo>
                  <a:lnTo>
                    <a:pt x="568770" y="203536"/>
                  </a:lnTo>
                  <a:lnTo>
                    <a:pt x="551074" y="160835"/>
                  </a:lnTo>
                  <a:lnTo>
                    <a:pt x="527342" y="121841"/>
                  </a:lnTo>
                  <a:lnTo>
                    <a:pt x="498174" y="87165"/>
                  </a:lnTo>
                  <a:lnTo>
                    <a:pt x="464171" y="57419"/>
                  </a:lnTo>
                  <a:lnTo>
                    <a:pt x="425934" y="33217"/>
                  </a:lnTo>
                  <a:lnTo>
                    <a:pt x="384063" y="15171"/>
                  </a:lnTo>
                  <a:lnTo>
                    <a:pt x="339159" y="3895"/>
                  </a:lnTo>
                  <a:lnTo>
                    <a:pt x="291824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48217" y="2795676"/>
              <a:ext cx="400050" cy="410209"/>
            </a:xfrm>
            <a:custGeom>
              <a:avLst/>
              <a:gdLst/>
              <a:ahLst/>
              <a:cxnLst/>
              <a:rect l="l" t="t" r="r" b="b"/>
              <a:pathLst>
                <a:path w="400050" h="410210">
                  <a:moveTo>
                    <a:pt x="193103" y="303555"/>
                  </a:moveTo>
                  <a:lnTo>
                    <a:pt x="190093" y="300494"/>
                  </a:lnTo>
                  <a:lnTo>
                    <a:pt x="179768" y="300494"/>
                  </a:lnTo>
                  <a:lnTo>
                    <a:pt x="179768" y="314172"/>
                  </a:lnTo>
                  <a:lnTo>
                    <a:pt x="179768" y="334657"/>
                  </a:lnTo>
                  <a:lnTo>
                    <a:pt x="73291" y="334657"/>
                  </a:lnTo>
                  <a:lnTo>
                    <a:pt x="73291" y="314172"/>
                  </a:lnTo>
                  <a:lnTo>
                    <a:pt x="179768" y="314172"/>
                  </a:lnTo>
                  <a:lnTo>
                    <a:pt x="179768" y="300494"/>
                  </a:lnTo>
                  <a:lnTo>
                    <a:pt x="179768" y="211721"/>
                  </a:lnTo>
                  <a:lnTo>
                    <a:pt x="179768" y="201091"/>
                  </a:lnTo>
                  <a:lnTo>
                    <a:pt x="176771" y="198031"/>
                  </a:lnTo>
                  <a:lnTo>
                    <a:pt x="166408" y="198031"/>
                  </a:lnTo>
                  <a:lnTo>
                    <a:pt x="166408" y="211721"/>
                  </a:lnTo>
                  <a:lnTo>
                    <a:pt x="166408" y="300494"/>
                  </a:lnTo>
                  <a:lnTo>
                    <a:pt x="86550" y="300494"/>
                  </a:lnTo>
                  <a:lnTo>
                    <a:pt x="86550" y="211721"/>
                  </a:lnTo>
                  <a:lnTo>
                    <a:pt x="166408" y="211721"/>
                  </a:lnTo>
                  <a:lnTo>
                    <a:pt x="166408" y="198031"/>
                  </a:lnTo>
                  <a:lnTo>
                    <a:pt x="76212" y="198031"/>
                  </a:lnTo>
                  <a:lnTo>
                    <a:pt x="73215" y="201091"/>
                  </a:lnTo>
                  <a:lnTo>
                    <a:pt x="73215" y="300494"/>
                  </a:lnTo>
                  <a:lnTo>
                    <a:pt x="62877" y="300494"/>
                  </a:lnTo>
                  <a:lnTo>
                    <a:pt x="59867" y="303555"/>
                  </a:lnTo>
                  <a:lnTo>
                    <a:pt x="59956" y="345224"/>
                  </a:lnTo>
                  <a:lnTo>
                    <a:pt x="62953" y="348284"/>
                  </a:lnTo>
                  <a:lnTo>
                    <a:pt x="190093" y="348284"/>
                  </a:lnTo>
                  <a:lnTo>
                    <a:pt x="193103" y="345224"/>
                  </a:lnTo>
                  <a:lnTo>
                    <a:pt x="193103" y="334657"/>
                  </a:lnTo>
                  <a:lnTo>
                    <a:pt x="193103" y="314172"/>
                  </a:lnTo>
                  <a:lnTo>
                    <a:pt x="193103" y="303555"/>
                  </a:lnTo>
                  <a:close/>
                </a:path>
                <a:path w="400050" h="410210">
                  <a:moveTo>
                    <a:pt x="312915" y="283146"/>
                  </a:moveTo>
                  <a:lnTo>
                    <a:pt x="309918" y="280085"/>
                  </a:lnTo>
                  <a:lnTo>
                    <a:pt x="302577" y="280085"/>
                  </a:lnTo>
                  <a:lnTo>
                    <a:pt x="299567" y="283146"/>
                  </a:lnTo>
                  <a:lnTo>
                    <a:pt x="299567" y="297421"/>
                  </a:lnTo>
                  <a:lnTo>
                    <a:pt x="302577" y="300494"/>
                  </a:lnTo>
                  <a:lnTo>
                    <a:pt x="306235" y="300494"/>
                  </a:lnTo>
                  <a:lnTo>
                    <a:pt x="309918" y="300494"/>
                  </a:lnTo>
                  <a:lnTo>
                    <a:pt x="312915" y="297421"/>
                  </a:lnTo>
                  <a:lnTo>
                    <a:pt x="312915" y="283146"/>
                  </a:lnTo>
                  <a:close/>
                </a:path>
                <a:path w="400050" h="410210">
                  <a:moveTo>
                    <a:pt x="399453" y="136550"/>
                  </a:moveTo>
                  <a:lnTo>
                    <a:pt x="399389" y="125920"/>
                  </a:lnTo>
                  <a:lnTo>
                    <a:pt x="396468" y="122872"/>
                  </a:lnTo>
                  <a:lnTo>
                    <a:pt x="386130" y="122859"/>
                  </a:lnTo>
                  <a:lnTo>
                    <a:pt x="386130" y="136550"/>
                  </a:lnTo>
                  <a:lnTo>
                    <a:pt x="386130" y="150241"/>
                  </a:lnTo>
                  <a:lnTo>
                    <a:pt x="372783" y="150241"/>
                  </a:lnTo>
                  <a:lnTo>
                    <a:pt x="372783" y="163842"/>
                  </a:lnTo>
                  <a:lnTo>
                    <a:pt x="372783" y="396151"/>
                  </a:lnTo>
                  <a:lnTo>
                    <a:pt x="339521" y="396151"/>
                  </a:lnTo>
                  <a:lnTo>
                    <a:pt x="339521" y="341477"/>
                  </a:lnTo>
                  <a:lnTo>
                    <a:pt x="339521" y="327799"/>
                  </a:lnTo>
                  <a:lnTo>
                    <a:pt x="339521" y="259511"/>
                  </a:lnTo>
                  <a:lnTo>
                    <a:pt x="339521" y="245821"/>
                  </a:lnTo>
                  <a:lnTo>
                    <a:pt x="339521" y="211632"/>
                  </a:lnTo>
                  <a:lnTo>
                    <a:pt x="339521" y="201091"/>
                  </a:lnTo>
                  <a:lnTo>
                    <a:pt x="336511" y="198031"/>
                  </a:lnTo>
                  <a:lnTo>
                    <a:pt x="326161" y="198031"/>
                  </a:lnTo>
                  <a:lnTo>
                    <a:pt x="326161" y="211632"/>
                  </a:lnTo>
                  <a:lnTo>
                    <a:pt x="326161" y="245821"/>
                  </a:lnTo>
                  <a:lnTo>
                    <a:pt x="326161" y="259511"/>
                  </a:lnTo>
                  <a:lnTo>
                    <a:pt x="326161" y="327799"/>
                  </a:lnTo>
                  <a:lnTo>
                    <a:pt x="326161" y="341477"/>
                  </a:lnTo>
                  <a:lnTo>
                    <a:pt x="326161" y="396151"/>
                  </a:lnTo>
                  <a:lnTo>
                    <a:pt x="239636" y="396151"/>
                  </a:lnTo>
                  <a:lnTo>
                    <a:pt x="239636" y="341477"/>
                  </a:lnTo>
                  <a:lnTo>
                    <a:pt x="326161" y="341477"/>
                  </a:lnTo>
                  <a:lnTo>
                    <a:pt x="326161" y="327799"/>
                  </a:lnTo>
                  <a:lnTo>
                    <a:pt x="239636" y="327799"/>
                  </a:lnTo>
                  <a:lnTo>
                    <a:pt x="239636" y="259511"/>
                  </a:lnTo>
                  <a:lnTo>
                    <a:pt x="326161" y="259511"/>
                  </a:lnTo>
                  <a:lnTo>
                    <a:pt x="326161" y="245821"/>
                  </a:lnTo>
                  <a:lnTo>
                    <a:pt x="239636" y="245821"/>
                  </a:lnTo>
                  <a:lnTo>
                    <a:pt x="239636" y="211632"/>
                  </a:lnTo>
                  <a:lnTo>
                    <a:pt x="326161" y="211632"/>
                  </a:lnTo>
                  <a:lnTo>
                    <a:pt x="326161" y="198031"/>
                  </a:lnTo>
                  <a:lnTo>
                    <a:pt x="229374" y="198031"/>
                  </a:lnTo>
                  <a:lnTo>
                    <a:pt x="226377" y="201091"/>
                  </a:lnTo>
                  <a:lnTo>
                    <a:pt x="226377" y="396062"/>
                  </a:lnTo>
                  <a:lnTo>
                    <a:pt x="26682" y="396062"/>
                  </a:lnTo>
                  <a:lnTo>
                    <a:pt x="26682" y="163842"/>
                  </a:lnTo>
                  <a:lnTo>
                    <a:pt x="372783" y="163842"/>
                  </a:lnTo>
                  <a:lnTo>
                    <a:pt x="372783" y="150241"/>
                  </a:lnTo>
                  <a:lnTo>
                    <a:pt x="13360" y="150241"/>
                  </a:lnTo>
                  <a:lnTo>
                    <a:pt x="13360" y="136550"/>
                  </a:lnTo>
                  <a:lnTo>
                    <a:pt x="386130" y="136550"/>
                  </a:lnTo>
                  <a:lnTo>
                    <a:pt x="386130" y="122859"/>
                  </a:lnTo>
                  <a:lnTo>
                    <a:pt x="386130" y="54584"/>
                  </a:lnTo>
                  <a:lnTo>
                    <a:pt x="386130" y="44043"/>
                  </a:lnTo>
                  <a:lnTo>
                    <a:pt x="383120" y="40982"/>
                  </a:lnTo>
                  <a:lnTo>
                    <a:pt x="372770" y="40982"/>
                  </a:lnTo>
                  <a:lnTo>
                    <a:pt x="372770" y="54584"/>
                  </a:lnTo>
                  <a:lnTo>
                    <a:pt x="372770" y="122859"/>
                  </a:lnTo>
                  <a:lnTo>
                    <a:pt x="266306" y="122859"/>
                  </a:lnTo>
                  <a:lnTo>
                    <a:pt x="266306" y="54584"/>
                  </a:lnTo>
                  <a:lnTo>
                    <a:pt x="372770" y="54584"/>
                  </a:lnTo>
                  <a:lnTo>
                    <a:pt x="372770" y="40982"/>
                  </a:lnTo>
                  <a:lnTo>
                    <a:pt x="266306" y="40982"/>
                  </a:lnTo>
                  <a:lnTo>
                    <a:pt x="266306" y="13601"/>
                  </a:lnTo>
                  <a:lnTo>
                    <a:pt x="266306" y="3060"/>
                  </a:lnTo>
                  <a:lnTo>
                    <a:pt x="263309" y="0"/>
                  </a:lnTo>
                  <a:lnTo>
                    <a:pt x="252958" y="0"/>
                  </a:lnTo>
                  <a:lnTo>
                    <a:pt x="252958" y="13601"/>
                  </a:lnTo>
                  <a:lnTo>
                    <a:pt x="252958" y="122872"/>
                  </a:lnTo>
                  <a:lnTo>
                    <a:pt x="146481" y="122872"/>
                  </a:lnTo>
                  <a:lnTo>
                    <a:pt x="146481" y="54584"/>
                  </a:lnTo>
                  <a:lnTo>
                    <a:pt x="146481" y="13601"/>
                  </a:lnTo>
                  <a:lnTo>
                    <a:pt x="252958" y="13601"/>
                  </a:lnTo>
                  <a:lnTo>
                    <a:pt x="252958" y="0"/>
                  </a:lnTo>
                  <a:lnTo>
                    <a:pt x="136156" y="0"/>
                  </a:lnTo>
                  <a:lnTo>
                    <a:pt x="133146" y="3060"/>
                  </a:lnTo>
                  <a:lnTo>
                    <a:pt x="133146" y="40982"/>
                  </a:lnTo>
                  <a:lnTo>
                    <a:pt x="133146" y="54584"/>
                  </a:lnTo>
                  <a:lnTo>
                    <a:pt x="133146" y="122859"/>
                  </a:lnTo>
                  <a:lnTo>
                    <a:pt x="26682" y="122859"/>
                  </a:lnTo>
                  <a:lnTo>
                    <a:pt x="26682" y="54584"/>
                  </a:lnTo>
                  <a:lnTo>
                    <a:pt x="133146" y="54584"/>
                  </a:lnTo>
                  <a:lnTo>
                    <a:pt x="133146" y="40982"/>
                  </a:lnTo>
                  <a:lnTo>
                    <a:pt x="16332" y="40982"/>
                  </a:lnTo>
                  <a:lnTo>
                    <a:pt x="13335" y="44043"/>
                  </a:lnTo>
                  <a:lnTo>
                    <a:pt x="13335" y="122948"/>
                  </a:lnTo>
                  <a:lnTo>
                    <a:pt x="2997" y="122948"/>
                  </a:lnTo>
                  <a:lnTo>
                    <a:pt x="88" y="125920"/>
                  </a:lnTo>
                  <a:lnTo>
                    <a:pt x="0" y="160782"/>
                  </a:lnTo>
                  <a:lnTo>
                    <a:pt x="2997" y="163842"/>
                  </a:lnTo>
                  <a:lnTo>
                    <a:pt x="13335" y="163842"/>
                  </a:lnTo>
                  <a:lnTo>
                    <a:pt x="13335" y="406692"/>
                  </a:lnTo>
                  <a:lnTo>
                    <a:pt x="16332" y="409752"/>
                  </a:lnTo>
                  <a:lnTo>
                    <a:pt x="383120" y="409752"/>
                  </a:lnTo>
                  <a:lnTo>
                    <a:pt x="386130" y="406692"/>
                  </a:lnTo>
                  <a:lnTo>
                    <a:pt x="386130" y="396151"/>
                  </a:lnTo>
                  <a:lnTo>
                    <a:pt x="386130" y="163842"/>
                  </a:lnTo>
                  <a:lnTo>
                    <a:pt x="396455" y="163842"/>
                  </a:lnTo>
                  <a:lnTo>
                    <a:pt x="399453" y="160782"/>
                  </a:lnTo>
                  <a:lnTo>
                    <a:pt x="399453" y="150241"/>
                  </a:lnTo>
                  <a:lnTo>
                    <a:pt x="399453" y="1365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07975" y="2822958"/>
              <a:ext cx="79956" cy="8188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8947683" y="3020491"/>
              <a:ext cx="54610" cy="62865"/>
            </a:xfrm>
            <a:custGeom>
              <a:avLst/>
              <a:gdLst/>
              <a:ahLst/>
              <a:cxnLst/>
              <a:rect l="l" t="t" r="r" b="b"/>
              <a:pathLst>
                <a:path w="54609" h="62864">
                  <a:moveTo>
                    <a:pt x="34264" y="5270"/>
                  </a:moveTo>
                  <a:lnTo>
                    <a:pt x="29108" y="0"/>
                  </a:lnTo>
                  <a:lnTo>
                    <a:pt x="24930" y="0"/>
                  </a:lnTo>
                  <a:lnTo>
                    <a:pt x="22352" y="2552"/>
                  </a:lnTo>
                  <a:lnTo>
                    <a:pt x="2425" y="23037"/>
                  </a:lnTo>
                  <a:lnTo>
                    <a:pt x="673" y="24739"/>
                  </a:lnTo>
                  <a:lnTo>
                    <a:pt x="0" y="27292"/>
                  </a:lnTo>
                  <a:lnTo>
                    <a:pt x="1168" y="32054"/>
                  </a:lnTo>
                  <a:lnTo>
                    <a:pt x="3009" y="33921"/>
                  </a:lnTo>
                  <a:lnTo>
                    <a:pt x="5346" y="34518"/>
                  </a:lnTo>
                  <a:lnTo>
                    <a:pt x="7594" y="35204"/>
                  </a:lnTo>
                  <a:lnTo>
                    <a:pt x="10083" y="34429"/>
                  </a:lnTo>
                  <a:lnTo>
                    <a:pt x="11760" y="32727"/>
                  </a:lnTo>
                  <a:lnTo>
                    <a:pt x="31775" y="12242"/>
                  </a:lnTo>
                  <a:lnTo>
                    <a:pt x="34264" y="9525"/>
                  </a:lnTo>
                  <a:lnTo>
                    <a:pt x="34264" y="5270"/>
                  </a:lnTo>
                  <a:close/>
                </a:path>
                <a:path w="54609" h="62864">
                  <a:moveTo>
                    <a:pt x="54190" y="18884"/>
                  </a:moveTo>
                  <a:lnTo>
                    <a:pt x="49034" y="13601"/>
                  </a:lnTo>
                  <a:lnTo>
                    <a:pt x="44932" y="13601"/>
                  </a:lnTo>
                  <a:lnTo>
                    <a:pt x="42278" y="16243"/>
                  </a:lnTo>
                  <a:lnTo>
                    <a:pt x="9004" y="50431"/>
                  </a:lnTo>
                  <a:lnTo>
                    <a:pt x="7251" y="52120"/>
                  </a:lnTo>
                  <a:lnTo>
                    <a:pt x="6591" y="54673"/>
                  </a:lnTo>
                  <a:lnTo>
                    <a:pt x="7747" y="59436"/>
                  </a:lnTo>
                  <a:lnTo>
                    <a:pt x="9588" y="61302"/>
                  </a:lnTo>
                  <a:lnTo>
                    <a:pt x="14262" y="62496"/>
                  </a:lnTo>
                  <a:lnTo>
                    <a:pt x="16764" y="61823"/>
                  </a:lnTo>
                  <a:lnTo>
                    <a:pt x="18427" y="60032"/>
                  </a:lnTo>
                  <a:lnTo>
                    <a:pt x="51701" y="25844"/>
                  </a:lnTo>
                  <a:lnTo>
                    <a:pt x="54190" y="23126"/>
                  </a:lnTo>
                  <a:lnTo>
                    <a:pt x="54190" y="188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41171" y="264326"/>
            <a:ext cx="1711994" cy="364698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6260123" y="153908"/>
            <a:ext cx="650240" cy="354965"/>
          </a:xfrm>
          <a:custGeom>
            <a:avLst/>
            <a:gdLst/>
            <a:ahLst/>
            <a:cxnLst/>
            <a:rect l="l" t="t" r="r" b="b"/>
            <a:pathLst>
              <a:path w="650240" h="354965">
                <a:moveTo>
                  <a:pt x="368995" y="4667"/>
                </a:moveTo>
                <a:lnTo>
                  <a:pt x="368995" y="25327"/>
                </a:lnTo>
                <a:lnTo>
                  <a:pt x="383260" y="26560"/>
                </a:lnTo>
                <a:lnTo>
                  <a:pt x="395060" y="27382"/>
                </a:lnTo>
                <a:lnTo>
                  <a:pt x="402153" y="29105"/>
                </a:lnTo>
                <a:lnTo>
                  <a:pt x="409616" y="68266"/>
                </a:lnTo>
                <a:lnTo>
                  <a:pt x="410887" y="114233"/>
                </a:lnTo>
                <a:lnTo>
                  <a:pt x="411217" y="202686"/>
                </a:lnTo>
                <a:lnTo>
                  <a:pt x="411008" y="224218"/>
                </a:lnTo>
                <a:lnTo>
                  <a:pt x="410173" y="268296"/>
                </a:lnTo>
                <a:lnTo>
                  <a:pt x="407761" y="313716"/>
                </a:lnTo>
                <a:lnTo>
                  <a:pt x="368995" y="329041"/>
                </a:lnTo>
                <a:lnTo>
                  <a:pt x="368995" y="349700"/>
                </a:lnTo>
                <a:lnTo>
                  <a:pt x="448381" y="348084"/>
                </a:lnTo>
                <a:lnTo>
                  <a:pt x="458988" y="347977"/>
                </a:lnTo>
                <a:lnTo>
                  <a:pt x="532248" y="347977"/>
                </a:lnTo>
                <a:lnTo>
                  <a:pt x="532248" y="329041"/>
                </a:lnTo>
                <a:lnTo>
                  <a:pt x="490461" y="324121"/>
                </a:lnTo>
                <a:lnTo>
                  <a:pt x="483328" y="274979"/>
                </a:lnTo>
                <a:lnTo>
                  <a:pt x="482460" y="232274"/>
                </a:lnTo>
                <a:lnTo>
                  <a:pt x="481535" y="179708"/>
                </a:lnTo>
                <a:lnTo>
                  <a:pt x="481423" y="170103"/>
                </a:lnTo>
                <a:lnTo>
                  <a:pt x="481506" y="134469"/>
                </a:lnTo>
                <a:lnTo>
                  <a:pt x="482739" y="70337"/>
                </a:lnTo>
                <a:lnTo>
                  <a:pt x="492165" y="32321"/>
                </a:lnTo>
                <a:lnTo>
                  <a:pt x="513900" y="30246"/>
                </a:lnTo>
                <a:lnTo>
                  <a:pt x="632900" y="30246"/>
                </a:lnTo>
                <a:lnTo>
                  <a:pt x="625617" y="23473"/>
                </a:lnTo>
                <a:lnTo>
                  <a:pt x="580350" y="6752"/>
                </a:lnTo>
                <a:lnTo>
                  <a:pt x="576269" y="6391"/>
                </a:lnTo>
                <a:lnTo>
                  <a:pt x="437841" y="6391"/>
                </a:lnTo>
                <a:lnTo>
                  <a:pt x="419957" y="6211"/>
                </a:lnTo>
                <a:lnTo>
                  <a:pt x="396783" y="5661"/>
                </a:lnTo>
                <a:lnTo>
                  <a:pt x="368995" y="4667"/>
                </a:lnTo>
                <a:close/>
              </a:path>
              <a:path w="650240" h="354965">
                <a:moveTo>
                  <a:pt x="532248" y="347977"/>
                </a:moveTo>
                <a:lnTo>
                  <a:pt x="458988" y="347977"/>
                </a:lnTo>
                <a:lnTo>
                  <a:pt x="474722" y="348084"/>
                </a:lnTo>
                <a:lnTo>
                  <a:pt x="492177" y="348406"/>
                </a:lnTo>
                <a:lnTo>
                  <a:pt x="532248" y="349700"/>
                </a:lnTo>
                <a:lnTo>
                  <a:pt x="532248" y="347977"/>
                </a:lnTo>
                <a:close/>
              </a:path>
              <a:path w="650240" h="354965">
                <a:moveTo>
                  <a:pt x="503480" y="160582"/>
                </a:moveTo>
                <a:lnTo>
                  <a:pt x="497832" y="166682"/>
                </a:lnTo>
                <a:lnTo>
                  <a:pt x="500947" y="172198"/>
                </a:lnTo>
                <a:lnTo>
                  <a:pt x="503904" y="177886"/>
                </a:lnTo>
                <a:lnTo>
                  <a:pt x="531187" y="187394"/>
                </a:lnTo>
                <a:lnTo>
                  <a:pt x="535457" y="187394"/>
                </a:lnTo>
                <a:lnTo>
                  <a:pt x="559308" y="185473"/>
                </a:lnTo>
                <a:lnTo>
                  <a:pt x="580965" y="179708"/>
                </a:lnTo>
                <a:lnTo>
                  <a:pt x="600427" y="170103"/>
                </a:lnTo>
                <a:lnTo>
                  <a:pt x="609485" y="163048"/>
                </a:lnTo>
                <a:lnTo>
                  <a:pt x="519229" y="163048"/>
                </a:lnTo>
                <a:lnTo>
                  <a:pt x="516472" y="162822"/>
                </a:lnTo>
                <a:lnTo>
                  <a:pt x="510413" y="161935"/>
                </a:lnTo>
                <a:lnTo>
                  <a:pt x="507085" y="161324"/>
                </a:lnTo>
                <a:lnTo>
                  <a:pt x="503480" y="160582"/>
                </a:lnTo>
                <a:close/>
              </a:path>
              <a:path w="650240" h="354965">
                <a:moveTo>
                  <a:pt x="632900" y="30246"/>
                </a:moveTo>
                <a:lnTo>
                  <a:pt x="513900" y="30246"/>
                </a:lnTo>
                <a:lnTo>
                  <a:pt x="528722" y="31300"/>
                </a:lnTo>
                <a:lnTo>
                  <a:pt x="541632" y="34461"/>
                </a:lnTo>
                <a:lnTo>
                  <a:pt x="573915" y="68277"/>
                </a:lnTo>
                <a:lnTo>
                  <a:pt x="577987" y="98126"/>
                </a:lnTo>
                <a:lnTo>
                  <a:pt x="577002" y="112646"/>
                </a:lnTo>
                <a:lnTo>
                  <a:pt x="553816" y="153438"/>
                </a:lnTo>
                <a:lnTo>
                  <a:pt x="521682" y="163048"/>
                </a:lnTo>
                <a:lnTo>
                  <a:pt x="609485" y="163048"/>
                </a:lnTo>
                <a:lnTo>
                  <a:pt x="641937" y="122207"/>
                </a:lnTo>
                <a:lnTo>
                  <a:pt x="650015" y="80357"/>
                </a:lnTo>
                <a:lnTo>
                  <a:pt x="649333" y="68266"/>
                </a:lnTo>
                <a:lnTo>
                  <a:pt x="647285" y="57214"/>
                </a:lnTo>
                <a:lnTo>
                  <a:pt x="643868" y="47202"/>
                </a:lnTo>
                <a:lnTo>
                  <a:pt x="639077" y="38229"/>
                </a:lnTo>
                <a:lnTo>
                  <a:pt x="632977" y="30318"/>
                </a:lnTo>
                <a:close/>
              </a:path>
              <a:path w="650240" h="354965">
                <a:moveTo>
                  <a:pt x="542099" y="4667"/>
                </a:moveTo>
                <a:lnTo>
                  <a:pt x="535362" y="4711"/>
                </a:lnTo>
                <a:lnTo>
                  <a:pt x="505203" y="5356"/>
                </a:lnTo>
                <a:lnTo>
                  <a:pt x="437841" y="6391"/>
                </a:lnTo>
                <a:lnTo>
                  <a:pt x="576269" y="6391"/>
                </a:lnTo>
                <a:lnTo>
                  <a:pt x="562659" y="5189"/>
                </a:lnTo>
                <a:lnTo>
                  <a:pt x="542099" y="4667"/>
                </a:lnTo>
                <a:close/>
              </a:path>
              <a:path w="650240" h="354965">
                <a:moveTo>
                  <a:pt x="7875" y="296327"/>
                </a:moveTo>
                <a:lnTo>
                  <a:pt x="1723" y="301990"/>
                </a:lnTo>
                <a:lnTo>
                  <a:pt x="4823" y="308168"/>
                </a:lnTo>
                <a:lnTo>
                  <a:pt x="7817" y="314587"/>
                </a:lnTo>
                <a:lnTo>
                  <a:pt x="10475" y="320708"/>
                </a:lnTo>
                <a:lnTo>
                  <a:pt x="13031" y="327065"/>
                </a:lnTo>
                <a:lnTo>
                  <a:pt x="39077" y="339116"/>
                </a:lnTo>
                <a:lnTo>
                  <a:pt x="67061" y="347723"/>
                </a:lnTo>
                <a:lnTo>
                  <a:pt x="96981" y="352886"/>
                </a:lnTo>
                <a:lnTo>
                  <a:pt x="128836" y="354606"/>
                </a:lnTo>
                <a:lnTo>
                  <a:pt x="173784" y="351511"/>
                </a:lnTo>
                <a:lnTo>
                  <a:pt x="213473" y="342223"/>
                </a:lnTo>
                <a:lnTo>
                  <a:pt x="247905" y="326742"/>
                </a:lnTo>
                <a:lnTo>
                  <a:pt x="256073" y="320673"/>
                </a:lnTo>
                <a:lnTo>
                  <a:pt x="107438" y="320673"/>
                </a:lnTo>
                <a:lnTo>
                  <a:pt x="81668" y="319152"/>
                </a:lnTo>
                <a:lnTo>
                  <a:pt x="56483" y="314587"/>
                </a:lnTo>
                <a:lnTo>
                  <a:pt x="31884" y="306979"/>
                </a:lnTo>
                <a:lnTo>
                  <a:pt x="7875" y="296327"/>
                </a:lnTo>
                <a:close/>
              </a:path>
              <a:path w="650240" h="354965">
                <a:moveTo>
                  <a:pt x="329632" y="179026"/>
                </a:moveTo>
                <a:lnTo>
                  <a:pt x="196926" y="179026"/>
                </a:lnTo>
                <a:lnTo>
                  <a:pt x="211112" y="179119"/>
                </a:lnTo>
                <a:lnTo>
                  <a:pt x="225392" y="179396"/>
                </a:lnTo>
                <a:lnTo>
                  <a:pt x="239763" y="179861"/>
                </a:lnTo>
                <a:lnTo>
                  <a:pt x="254226" y="180512"/>
                </a:lnTo>
                <a:lnTo>
                  <a:pt x="250046" y="209408"/>
                </a:lnTo>
                <a:lnTo>
                  <a:pt x="229146" y="259537"/>
                </a:lnTo>
                <a:lnTo>
                  <a:pt x="191760" y="298230"/>
                </a:lnTo>
                <a:lnTo>
                  <a:pt x="139266" y="318180"/>
                </a:lnTo>
                <a:lnTo>
                  <a:pt x="107438" y="320673"/>
                </a:lnTo>
                <a:lnTo>
                  <a:pt x="256073" y="320673"/>
                </a:lnTo>
                <a:lnTo>
                  <a:pt x="277080" y="305066"/>
                </a:lnTo>
                <a:lnTo>
                  <a:pt x="300318" y="278187"/>
                </a:lnTo>
                <a:lnTo>
                  <a:pt x="316915" y="247114"/>
                </a:lnTo>
                <a:lnTo>
                  <a:pt x="326872" y="211846"/>
                </a:lnTo>
                <a:lnTo>
                  <a:pt x="329632" y="179026"/>
                </a:lnTo>
                <a:close/>
              </a:path>
              <a:path w="650240" h="354965">
                <a:moveTo>
                  <a:pt x="133502" y="152467"/>
                </a:moveTo>
                <a:lnTo>
                  <a:pt x="130875" y="152544"/>
                </a:lnTo>
                <a:lnTo>
                  <a:pt x="104734" y="153700"/>
                </a:lnTo>
                <a:lnTo>
                  <a:pt x="102495" y="172383"/>
                </a:lnTo>
                <a:lnTo>
                  <a:pt x="101077" y="186364"/>
                </a:lnTo>
                <a:lnTo>
                  <a:pt x="99695" y="197537"/>
                </a:lnTo>
                <a:lnTo>
                  <a:pt x="98373" y="205664"/>
                </a:lnTo>
                <a:lnTo>
                  <a:pt x="97110" y="210746"/>
                </a:lnTo>
                <a:lnTo>
                  <a:pt x="110884" y="211979"/>
                </a:lnTo>
                <a:lnTo>
                  <a:pt x="140645" y="181818"/>
                </a:lnTo>
                <a:lnTo>
                  <a:pt x="196926" y="179026"/>
                </a:lnTo>
                <a:lnTo>
                  <a:pt x="329632" y="179026"/>
                </a:lnTo>
                <a:lnTo>
                  <a:pt x="330191" y="172383"/>
                </a:lnTo>
                <a:lnTo>
                  <a:pt x="328447" y="153951"/>
                </a:lnTo>
                <a:lnTo>
                  <a:pt x="219318" y="153951"/>
                </a:lnTo>
                <a:lnTo>
                  <a:pt x="133502" y="152467"/>
                </a:lnTo>
                <a:close/>
              </a:path>
              <a:path w="650240" h="354965">
                <a:moveTo>
                  <a:pt x="248325" y="28774"/>
                </a:moveTo>
                <a:lnTo>
                  <a:pt x="124792" y="28774"/>
                </a:lnTo>
                <a:lnTo>
                  <a:pt x="153498" y="30949"/>
                </a:lnTo>
                <a:lnTo>
                  <a:pt x="178704" y="37474"/>
                </a:lnTo>
                <a:lnTo>
                  <a:pt x="218616" y="63569"/>
                </a:lnTo>
                <a:lnTo>
                  <a:pt x="243967" y="103199"/>
                </a:lnTo>
                <a:lnTo>
                  <a:pt x="254226" y="152467"/>
                </a:lnTo>
                <a:lnTo>
                  <a:pt x="223708" y="153859"/>
                </a:lnTo>
                <a:lnTo>
                  <a:pt x="219318" y="153951"/>
                </a:lnTo>
                <a:lnTo>
                  <a:pt x="328447" y="153951"/>
                </a:lnTo>
                <a:lnTo>
                  <a:pt x="326827" y="136829"/>
                </a:lnTo>
                <a:lnTo>
                  <a:pt x="316734" y="104422"/>
                </a:lnTo>
                <a:lnTo>
                  <a:pt x="299910" y="75165"/>
                </a:lnTo>
                <a:lnTo>
                  <a:pt x="276351" y="49062"/>
                </a:lnTo>
                <a:lnTo>
                  <a:pt x="248325" y="28774"/>
                </a:lnTo>
                <a:close/>
              </a:path>
              <a:path w="650240" h="354965">
                <a:moveTo>
                  <a:pt x="124898" y="0"/>
                </a:moveTo>
                <a:lnTo>
                  <a:pt x="62137" y="5718"/>
                </a:lnTo>
                <a:lnTo>
                  <a:pt x="1723" y="22873"/>
                </a:lnTo>
                <a:lnTo>
                  <a:pt x="0" y="26560"/>
                </a:lnTo>
                <a:lnTo>
                  <a:pt x="3718" y="39139"/>
                </a:lnTo>
                <a:lnTo>
                  <a:pt x="6842" y="56447"/>
                </a:lnTo>
                <a:lnTo>
                  <a:pt x="9371" y="78487"/>
                </a:lnTo>
                <a:lnTo>
                  <a:pt x="11308" y="105260"/>
                </a:lnTo>
                <a:lnTo>
                  <a:pt x="31963" y="105260"/>
                </a:lnTo>
                <a:lnTo>
                  <a:pt x="34787" y="62960"/>
                </a:lnTo>
                <a:lnTo>
                  <a:pt x="65241" y="39994"/>
                </a:lnTo>
                <a:lnTo>
                  <a:pt x="104099" y="30035"/>
                </a:lnTo>
                <a:lnTo>
                  <a:pt x="124792" y="28774"/>
                </a:lnTo>
                <a:lnTo>
                  <a:pt x="248325" y="28774"/>
                </a:lnTo>
                <a:lnTo>
                  <a:pt x="246697" y="27595"/>
                </a:lnTo>
                <a:lnTo>
                  <a:pt x="211567" y="12264"/>
                </a:lnTo>
                <a:lnTo>
                  <a:pt x="170966" y="3065"/>
                </a:lnTo>
                <a:lnTo>
                  <a:pt x="124898" y="0"/>
                </a:lnTo>
                <a:close/>
              </a:path>
            </a:pathLst>
          </a:custGeom>
          <a:solidFill>
            <a:srgbClr val="21337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904794" y="0"/>
            <a:ext cx="19367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950" b="1">
                <a:solidFill>
                  <a:srgbClr val="213374"/>
                </a:solidFill>
                <a:latin typeface="Arial"/>
                <a:cs typeface="Arial"/>
              </a:rPr>
              <a:t>)</a:t>
            </a:r>
            <a:endParaRPr sz="3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16573" y="2930581"/>
            <a:ext cx="603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5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050">
              <a:latin typeface="Cambria"/>
              <a:cs typeface="Cambri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00421" y="5454310"/>
            <a:ext cx="563947" cy="6707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5991" y="3585649"/>
            <a:ext cx="985562" cy="240644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814466" y="5093934"/>
            <a:ext cx="5810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84505" algn="l"/>
              </a:tabLst>
            </a:pPr>
            <a:r>
              <a:rPr dirty="0" sz="1050" spc="155">
                <a:solidFill>
                  <a:srgbClr val="1C2C66"/>
                </a:solidFill>
                <a:latin typeface="Cambria"/>
                <a:cs typeface="Cambria"/>
              </a:rPr>
              <a:t>Q</a:t>
            </a:r>
            <a:r>
              <a:rPr dirty="0" sz="1050" spc="65">
                <a:solidFill>
                  <a:srgbClr val="1C2C66"/>
                </a:solidFill>
                <a:latin typeface="Cambria"/>
                <a:cs typeface="Cambria"/>
              </a:rPr>
              <a:t>R</a:t>
            </a:r>
            <a:r>
              <a:rPr dirty="0" sz="1050" spc="10">
                <a:solidFill>
                  <a:srgbClr val="1C2C66"/>
                </a:solidFill>
                <a:latin typeface="Cambria"/>
                <a:cs typeface="Cambria"/>
              </a:rPr>
              <a:t>-</a:t>
            </a:r>
            <a:r>
              <a:rPr dirty="0" sz="1050">
                <a:solidFill>
                  <a:srgbClr val="1C2C66"/>
                </a:solidFill>
                <a:latin typeface="Cambria"/>
                <a:cs typeface="Cambria"/>
              </a:rPr>
              <a:t>	</a:t>
            </a:r>
            <a:r>
              <a:rPr dirty="0" sz="1050" spc="140">
                <a:solidFill>
                  <a:srgbClr val="1C2C66"/>
                </a:solidFill>
                <a:latin typeface="Cambria"/>
                <a:cs typeface="Cambria"/>
              </a:rPr>
              <a:t>/</a:t>
            </a:r>
            <a:endParaRPr sz="1050">
              <a:latin typeface="Cambria"/>
              <a:cs typeface="Cambr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60069" y="2047067"/>
            <a:ext cx="7719695" cy="3656329"/>
            <a:chOff x="1060069" y="2047067"/>
            <a:chExt cx="7719695" cy="3656329"/>
          </a:xfrm>
        </p:grpSpPr>
        <p:sp>
          <p:nvSpPr>
            <p:cNvPr id="47" name="object 47"/>
            <p:cNvSpPr/>
            <p:nvPr/>
          </p:nvSpPr>
          <p:spPr>
            <a:xfrm>
              <a:off x="1060069" y="2296553"/>
              <a:ext cx="7719695" cy="3406775"/>
            </a:xfrm>
            <a:custGeom>
              <a:avLst/>
              <a:gdLst/>
              <a:ahLst/>
              <a:cxnLst/>
              <a:rect l="l" t="t" r="r" b="b"/>
              <a:pathLst>
                <a:path w="7719695" h="3406775">
                  <a:moveTo>
                    <a:pt x="68656" y="764095"/>
                  </a:moveTo>
                  <a:lnTo>
                    <a:pt x="40043" y="764095"/>
                  </a:lnTo>
                  <a:lnTo>
                    <a:pt x="40043" y="0"/>
                  </a:lnTo>
                  <a:lnTo>
                    <a:pt x="28600" y="0"/>
                  </a:lnTo>
                  <a:lnTo>
                    <a:pt x="28600" y="764095"/>
                  </a:lnTo>
                  <a:lnTo>
                    <a:pt x="0" y="764095"/>
                  </a:lnTo>
                  <a:lnTo>
                    <a:pt x="34315" y="832764"/>
                  </a:lnTo>
                  <a:lnTo>
                    <a:pt x="62928" y="775538"/>
                  </a:lnTo>
                  <a:lnTo>
                    <a:pt x="68656" y="764095"/>
                  </a:lnTo>
                  <a:close/>
                </a:path>
                <a:path w="7719695" h="3406775">
                  <a:moveTo>
                    <a:pt x="2229180" y="2529649"/>
                  </a:moveTo>
                  <a:lnTo>
                    <a:pt x="2217750" y="2523934"/>
                  </a:lnTo>
                  <a:lnTo>
                    <a:pt x="2160511" y="2495308"/>
                  </a:lnTo>
                  <a:lnTo>
                    <a:pt x="2160511" y="2523934"/>
                  </a:lnTo>
                  <a:lnTo>
                    <a:pt x="1865350" y="2523934"/>
                  </a:lnTo>
                  <a:lnTo>
                    <a:pt x="1865350" y="2535377"/>
                  </a:lnTo>
                  <a:lnTo>
                    <a:pt x="2160511" y="2535377"/>
                  </a:lnTo>
                  <a:lnTo>
                    <a:pt x="2160511" y="2563990"/>
                  </a:lnTo>
                  <a:lnTo>
                    <a:pt x="2217724" y="2535377"/>
                  </a:lnTo>
                  <a:lnTo>
                    <a:pt x="2229180" y="2529649"/>
                  </a:lnTo>
                  <a:close/>
                </a:path>
                <a:path w="7719695" h="3406775">
                  <a:moveTo>
                    <a:pt x="7719276" y="1671167"/>
                  </a:moveTo>
                  <a:lnTo>
                    <a:pt x="7707858" y="1665452"/>
                  </a:lnTo>
                  <a:lnTo>
                    <a:pt x="7650620" y="1636826"/>
                  </a:lnTo>
                  <a:lnTo>
                    <a:pt x="7650620" y="1665452"/>
                  </a:lnTo>
                  <a:lnTo>
                    <a:pt x="7212304" y="1665452"/>
                  </a:lnTo>
                  <a:lnTo>
                    <a:pt x="7212304" y="2523413"/>
                  </a:lnTo>
                  <a:lnTo>
                    <a:pt x="7015112" y="2523413"/>
                  </a:lnTo>
                  <a:lnTo>
                    <a:pt x="7015112" y="2523921"/>
                  </a:lnTo>
                  <a:lnTo>
                    <a:pt x="7015112" y="2534856"/>
                  </a:lnTo>
                  <a:lnTo>
                    <a:pt x="7015112" y="2535364"/>
                  </a:lnTo>
                  <a:lnTo>
                    <a:pt x="7209358" y="2535377"/>
                  </a:lnTo>
                  <a:lnTo>
                    <a:pt x="7209358" y="3378162"/>
                  </a:lnTo>
                  <a:lnTo>
                    <a:pt x="7650620" y="3378162"/>
                  </a:lnTo>
                  <a:lnTo>
                    <a:pt x="7650620" y="3406775"/>
                  </a:lnTo>
                  <a:lnTo>
                    <a:pt x="7707820" y="3378162"/>
                  </a:lnTo>
                  <a:lnTo>
                    <a:pt x="7719276" y="3372434"/>
                  </a:lnTo>
                  <a:lnTo>
                    <a:pt x="7707858" y="3366719"/>
                  </a:lnTo>
                  <a:lnTo>
                    <a:pt x="7650620" y="3338080"/>
                  </a:lnTo>
                  <a:lnTo>
                    <a:pt x="7650620" y="3366719"/>
                  </a:lnTo>
                  <a:lnTo>
                    <a:pt x="7220813" y="3366719"/>
                  </a:lnTo>
                  <a:lnTo>
                    <a:pt x="7220813" y="2535377"/>
                  </a:lnTo>
                  <a:lnTo>
                    <a:pt x="7650620" y="2535377"/>
                  </a:lnTo>
                  <a:lnTo>
                    <a:pt x="7650620" y="2563990"/>
                  </a:lnTo>
                  <a:lnTo>
                    <a:pt x="7707820" y="2535377"/>
                  </a:lnTo>
                  <a:lnTo>
                    <a:pt x="7719276" y="2529649"/>
                  </a:lnTo>
                  <a:lnTo>
                    <a:pt x="7707858" y="2523934"/>
                  </a:lnTo>
                  <a:lnTo>
                    <a:pt x="7650620" y="2495308"/>
                  </a:lnTo>
                  <a:lnTo>
                    <a:pt x="7650620" y="2523934"/>
                  </a:lnTo>
                  <a:lnTo>
                    <a:pt x="7223734" y="2523934"/>
                  </a:lnTo>
                  <a:lnTo>
                    <a:pt x="7223734" y="2523413"/>
                  </a:lnTo>
                  <a:lnTo>
                    <a:pt x="7223734" y="1676895"/>
                  </a:lnTo>
                  <a:lnTo>
                    <a:pt x="7650620" y="1676895"/>
                  </a:lnTo>
                  <a:lnTo>
                    <a:pt x="7650620" y="1705508"/>
                  </a:lnTo>
                  <a:lnTo>
                    <a:pt x="7707820" y="1676895"/>
                  </a:lnTo>
                  <a:lnTo>
                    <a:pt x="7719276" y="1671167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0401" y="2047067"/>
              <a:ext cx="1537270" cy="1894718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384527" y="1991980"/>
            <a:ext cx="603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5">
                <a:solidFill>
                  <a:srgbClr val="1C2C66"/>
                </a:solidFill>
                <a:latin typeface="Cambria"/>
                <a:cs typeface="Cambria"/>
              </a:rPr>
              <a:t>,</a:t>
            </a:r>
            <a:endParaRPr sz="1050">
              <a:latin typeface="Cambria"/>
              <a:cs typeface="Cambria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5798493" y="4046148"/>
            <a:ext cx="255904" cy="101600"/>
            <a:chOff x="5798493" y="4046148"/>
            <a:chExt cx="255904" cy="101600"/>
          </a:xfrm>
        </p:grpSpPr>
        <p:sp>
          <p:nvSpPr>
            <p:cNvPr id="51" name="object 51"/>
            <p:cNvSpPr/>
            <p:nvPr/>
          </p:nvSpPr>
          <p:spPr>
            <a:xfrm>
              <a:off x="5798493" y="4047752"/>
              <a:ext cx="61594" cy="64135"/>
            </a:xfrm>
            <a:custGeom>
              <a:avLst/>
              <a:gdLst/>
              <a:ahLst/>
              <a:cxnLst/>
              <a:rect l="l" t="t" r="r" b="b"/>
              <a:pathLst>
                <a:path w="61595" h="64135">
                  <a:moveTo>
                    <a:pt x="0" y="0"/>
                  </a:moveTo>
                  <a:lnTo>
                    <a:pt x="0" y="3897"/>
                  </a:lnTo>
                  <a:lnTo>
                    <a:pt x="6216" y="3897"/>
                  </a:lnTo>
                  <a:lnTo>
                    <a:pt x="8205" y="4773"/>
                  </a:lnTo>
                  <a:lnTo>
                    <a:pt x="8656" y="6536"/>
                  </a:lnTo>
                  <a:lnTo>
                    <a:pt x="8946" y="9202"/>
                  </a:lnTo>
                  <a:lnTo>
                    <a:pt x="9159" y="14552"/>
                  </a:lnTo>
                  <a:lnTo>
                    <a:pt x="9267" y="49460"/>
                  </a:lnTo>
                  <a:lnTo>
                    <a:pt x="9121" y="54750"/>
                  </a:lnTo>
                  <a:lnTo>
                    <a:pt x="8324" y="57735"/>
                  </a:lnTo>
                  <a:lnTo>
                    <a:pt x="7158" y="58835"/>
                  </a:lnTo>
                  <a:lnTo>
                    <a:pt x="5236" y="59565"/>
                  </a:lnTo>
                  <a:lnTo>
                    <a:pt x="2479" y="60493"/>
                  </a:lnTo>
                  <a:lnTo>
                    <a:pt x="2479" y="63516"/>
                  </a:lnTo>
                  <a:lnTo>
                    <a:pt x="5474" y="63199"/>
                  </a:lnTo>
                  <a:lnTo>
                    <a:pt x="8563" y="63052"/>
                  </a:lnTo>
                  <a:lnTo>
                    <a:pt x="39017" y="63052"/>
                  </a:lnTo>
                  <a:lnTo>
                    <a:pt x="45459" y="61527"/>
                  </a:lnTo>
                  <a:lnTo>
                    <a:pt x="49169" y="59419"/>
                  </a:lnTo>
                  <a:lnTo>
                    <a:pt x="24353" y="59419"/>
                  </a:lnTo>
                  <a:lnTo>
                    <a:pt x="22722" y="59300"/>
                  </a:lnTo>
                  <a:lnTo>
                    <a:pt x="20933" y="59021"/>
                  </a:lnTo>
                  <a:lnTo>
                    <a:pt x="20747" y="58212"/>
                  </a:lnTo>
                  <a:lnTo>
                    <a:pt x="20654" y="30711"/>
                  </a:lnTo>
                  <a:lnTo>
                    <a:pt x="23836" y="30577"/>
                  </a:lnTo>
                  <a:lnTo>
                    <a:pt x="25613" y="30524"/>
                  </a:lnTo>
                  <a:lnTo>
                    <a:pt x="50731" y="30524"/>
                  </a:lnTo>
                  <a:lnTo>
                    <a:pt x="47772" y="29312"/>
                  </a:lnTo>
                  <a:lnTo>
                    <a:pt x="37359" y="27846"/>
                  </a:lnTo>
                  <a:lnTo>
                    <a:pt x="43339" y="26626"/>
                  </a:lnTo>
                  <a:lnTo>
                    <a:pt x="24512" y="26626"/>
                  </a:lnTo>
                  <a:lnTo>
                    <a:pt x="22895" y="26586"/>
                  </a:lnTo>
                  <a:lnTo>
                    <a:pt x="20654" y="26493"/>
                  </a:lnTo>
                  <a:lnTo>
                    <a:pt x="20654" y="12809"/>
                  </a:lnTo>
                  <a:lnTo>
                    <a:pt x="27627" y="4030"/>
                  </a:lnTo>
                  <a:lnTo>
                    <a:pt x="52543" y="4030"/>
                  </a:lnTo>
                  <a:lnTo>
                    <a:pt x="46612" y="1060"/>
                  </a:lnTo>
                  <a:lnTo>
                    <a:pt x="43370" y="477"/>
                  </a:lnTo>
                  <a:lnTo>
                    <a:pt x="5302" y="477"/>
                  </a:lnTo>
                  <a:lnTo>
                    <a:pt x="2862" y="304"/>
                  </a:lnTo>
                  <a:lnTo>
                    <a:pt x="0" y="0"/>
                  </a:lnTo>
                  <a:close/>
                </a:path>
                <a:path w="61595" h="64135">
                  <a:moveTo>
                    <a:pt x="39017" y="63052"/>
                  </a:moveTo>
                  <a:lnTo>
                    <a:pt x="15179" y="63052"/>
                  </a:lnTo>
                  <a:lnTo>
                    <a:pt x="18506" y="63092"/>
                  </a:lnTo>
                  <a:lnTo>
                    <a:pt x="25214" y="63265"/>
                  </a:lnTo>
                  <a:lnTo>
                    <a:pt x="27720" y="63304"/>
                  </a:lnTo>
                  <a:lnTo>
                    <a:pt x="37955" y="63304"/>
                  </a:lnTo>
                  <a:lnTo>
                    <a:pt x="39017" y="63052"/>
                  </a:lnTo>
                  <a:close/>
                </a:path>
                <a:path w="61595" h="64135">
                  <a:moveTo>
                    <a:pt x="50731" y="30524"/>
                  </a:moveTo>
                  <a:lnTo>
                    <a:pt x="29815" y="30524"/>
                  </a:lnTo>
                  <a:lnTo>
                    <a:pt x="33660" y="31094"/>
                  </a:lnTo>
                  <a:lnTo>
                    <a:pt x="41335" y="33348"/>
                  </a:lnTo>
                  <a:lnTo>
                    <a:pt x="43961" y="34900"/>
                  </a:lnTo>
                  <a:lnTo>
                    <a:pt x="46824" y="38773"/>
                  </a:lnTo>
                  <a:lnTo>
                    <a:pt x="47541" y="41398"/>
                  </a:lnTo>
                  <a:lnTo>
                    <a:pt x="47541" y="49500"/>
                  </a:lnTo>
                  <a:lnTo>
                    <a:pt x="45512" y="53146"/>
                  </a:lnTo>
                  <a:lnTo>
                    <a:pt x="37345" y="58172"/>
                  </a:lnTo>
                  <a:lnTo>
                    <a:pt x="32148" y="59419"/>
                  </a:lnTo>
                  <a:lnTo>
                    <a:pt x="49169" y="59419"/>
                  </a:lnTo>
                  <a:lnTo>
                    <a:pt x="58013" y="54394"/>
                  </a:lnTo>
                  <a:lnTo>
                    <a:pt x="61130" y="49500"/>
                  </a:lnTo>
                  <a:lnTo>
                    <a:pt x="61156" y="43174"/>
                  </a:lnTo>
                  <a:lnTo>
                    <a:pt x="59670" y="36979"/>
                  </a:lnTo>
                  <a:lnTo>
                    <a:pt x="55208" y="32358"/>
                  </a:lnTo>
                  <a:lnTo>
                    <a:pt x="50731" y="30524"/>
                  </a:lnTo>
                  <a:close/>
                </a:path>
                <a:path w="61595" h="64135">
                  <a:moveTo>
                    <a:pt x="52543" y="4030"/>
                  </a:moveTo>
                  <a:lnTo>
                    <a:pt x="39015" y="4030"/>
                  </a:lnTo>
                  <a:lnTo>
                    <a:pt x="44067" y="7598"/>
                  </a:lnTo>
                  <a:lnTo>
                    <a:pt x="44067" y="18604"/>
                  </a:lnTo>
                  <a:lnTo>
                    <a:pt x="42410" y="21548"/>
                  </a:lnTo>
                  <a:lnTo>
                    <a:pt x="35821" y="25605"/>
                  </a:lnTo>
                  <a:lnTo>
                    <a:pt x="31287" y="26626"/>
                  </a:lnTo>
                  <a:lnTo>
                    <a:pt x="43339" y="26626"/>
                  </a:lnTo>
                  <a:lnTo>
                    <a:pt x="50497" y="25167"/>
                  </a:lnTo>
                  <a:lnTo>
                    <a:pt x="57072" y="20102"/>
                  </a:lnTo>
                  <a:lnTo>
                    <a:pt x="57072" y="8446"/>
                  </a:lnTo>
                  <a:lnTo>
                    <a:pt x="54978" y="5250"/>
                  </a:lnTo>
                  <a:lnTo>
                    <a:pt x="52543" y="4030"/>
                  </a:lnTo>
                  <a:close/>
                </a:path>
                <a:path w="61595" h="64135">
                  <a:moveTo>
                    <a:pt x="40713" y="0"/>
                  </a:moveTo>
                  <a:lnTo>
                    <a:pt x="33063" y="0"/>
                  </a:lnTo>
                  <a:lnTo>
                    <a:pt x="7317" y="477"/>
                  </a:lnTo>
                  <a:lnTo>
                    <a:pt x="43370" y="477"/>
                  </a:lnTo>
                  <a:lnTo>
                    <a:pt x="40713" y="0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896381" y="4046148"/>
              <a:ext cx="157392" cy="101535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046694" y="3960748"/>
            <a:ext cx="603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5">
                <a:solidFill>
                  <a:srgbClr val="1C2C66"/>
                </a:solidFill>
                <a:latin typeface="Cambria"/>
                <a:cs typeface="Cambria"/>
              </a:rPr>
              <a:t>.</a:t>
            </a:r>
            <a:endParaRPr sz="1050">
              <a:latin typeface="Cambria"/>
              <a:cs typeface="Cambr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87206" y="1374825"/>
            <a:ext cx="9133205" cy="4857750"/>
            <a:chOff x="2187206" y="1374825"/>
            <a:chExt cx="9133205" cy="4857750"/>
          </a:xfrm>
        </p:grpSpPr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32644" y="4046419"/>
              <a:ext cx="490566" cy="6651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029374" y="2975029"/>
              <a:ext cx="727710" cy="69215"/>
            </a:xfrm>
            <a:custGeom>
              <a:avLst/>
              <a:gdLst/>
              <a:ahLst/>
              <a:cxnLst/>
              <a:rect l="l" t="t" r="r" b="b"/>
              <a:pathLst>
                <a:path w="727709" h="69214">
                  <a:moveTo>
                    <a:pt x="659004" y="0"/>
                  </a:moveTo>
                  <a:lnTo>
                    <a:pt x="658871" y="28614"/>
                  </a:lnTo>
                  <a:lnTo>
                    <a:pt x="670313" y="28668"/>
                  </a:lnTo>
                  <a:lnTo>
                    <a:pt x="670260" y="40112"/>
                  </a:lnTo>
                  <a:lnTo>
                    <a:pt x="658818" y="40112"/>
                  </a:lnTo>
                  <a:lnTo>
                    <a:pt x="658686" y="68675"/>
                  </a:lnTo>
                  <a:lnTo>
                    <a:pt x="716479" y="40112"/>
                  </a:lnTo>
                  <a:lnTo>
                    <a:pt x="670260" y="40112"/>
                  </a:lnTo>
                  <a:lnTo>
                    <a:pt x="716589" y="40058"/>
                  </a:lnTo>
                  <a:lnTo>
                    <a:pt x="727505" y="34663"/>
                  </a:lnTo>
                  <a:lnTo>
                    <a:pt x="659004" y="0"/>
                  </a:lnTo>
                  <a:close/>
                </a:path>
                <a:path w="727709" h="69214">
                  <a:moveTo>
                    <a:pt x="658871" y="28614"/>
                  </a:moveTo>
                  <a:lnTo>
                    <a:pt x="658819" y="40058"/>
                  </a:lnTo>
                  <a:lnTo>
                    <a:pt x="670260" y="40112"/>
                  </a:lnTo>
                  <a:lnTo>
                    <a:pt x="670313" y="28668"/>
                  </a:lnTo>
                  <a:lnTo>
                    <a:pt x="658871" y="28614"/>
                  </a:lnTo>
                  <a:close/>
                </a:path>
                <a:path w="727709" h="69214">
                  <a:moveTo>
                    <a:pt x="53" y="25473"/>
                  </a:moveTo>
                  <a:lnTo>
                    <a:pt x="0" y="36917"/>
                  </a:lnTo>
                  <a:lnTo>
                    <a:pt x="658819" y="40058"/>
                  </a:lnTo>
                  <a:lnTo>
                    <a:pt x="658871" y="28614"/>
                  </a:lnTo>
                  <a:lnTo>
                    <a:pt x="53" y="25473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404663" y="137577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104" y="0"/>
                  </a:moveTo>
                  <a:lnTo>
                    <a:pt x="410368" y="2360"/>
                  </a:lnTo>
                  <a:lnTo>
                    <a:pt x="364982" y="9288"/>
                  </a:lnTo>
                  <a:lnTo>
                    <a:pt x="321176" y="20555"/>
                  </a:lnTo>
                  <a:lnTo>
                    <a:pt x="279180" y="35929"/>
                  </a:lnTo>
                  <a:lnTo>
                    <a:pt x="239222" y="55182"/>
                  </a:lnTo>
                  <a:lnTo>
                    <a:pt x="201534" y="78083"/>
                  </a:lnTo>
                  <a:lnTo>
                    <a:pt x="166344" y="104403"/>
                  </a:lnTo>
                  <a:lnTo>
                    <a:pt x="133883" y="133912"/>
                  </a:lnTo>
                  <a:lnTo>
                    <a:pt x="104381" y="166379"/>
                  </a:lnTo>
                  <a:lnTo>
                    <a:pt x="78067" y="201576"/>
                  </a:lnTo>
                  <a:lnTo>
                    <a:pt x="55170" y="239273"/>
                  </a:lnTo>
                  <a:lnTo>
                    <a:pt x="35921" y="279239"/>
                  </a:lnTo>
                  <a:lnTo>
                    <a:pt x="20550" y="321244"/>
                  </a:lnTo>
                  <a:lnTo>
                    <a:pt x="9286" y="365060"/>
                  </a:lnTo>
                  <a:lnTo>
                    <a:pt x="2360" y="410455"/>
                  </a:lnTo>
                  <a:lnTo>
                    <a:pt x="0" y="457201"/>
                  </a:lnTo>
                  <a:lnTo>
                    <a:pt x="2360" y="503947"/>
                  </a:lnTo>
                  <a:lnTo>
                    <a:pt x="9286" y="549342"/>
                  </a:lnTo>
                  <a:lnTo>
                    <a:pt x="20550" y="593158"/>
                  </a:lnTo>
                  <a:lnTo>
                    <a:pt x="35921" y="635164"/>
                  </a:lnTo>
                  <a:lnTo>
                    <a:pt x="55170" y="675130"/>
                  </a:lnTo>
                  <a:lnTo>
                    <a:pt x="78067" y="712826"/>
                  </a:lnTo>
                  <a:lnTo>
                    <a:pt x="104381" y="748023"/>
                  </a:lnTo>
                  <a:lnTo>
                    <a:pt x="133883" y="780491"/>
                  </a:lnTo>
                  <a:lnTo>
                    <a:pt x="166344" y="810000"/>
                  </a:lnTo>
                  <a:lnTo>
                    <a:pt x="201534" y="836320"/>
                  </a:lnTo>
                  <a:lnTo>
                    <a:pt x="239222" y="859221"/>
                  </a:lnTo>
                  <a:lnTo>
                    <a:pt x="279180" y="878474"/>
                  </a:lnTo>
                  <a:lnTo>
                    <a:pt x="321176" y="893848"/>
                  </a:lnTo>
                  <a:lnTo>
                    <a:pt x="364982" y="905114"/>
                  </a:lnTo>
                  <a:lnTo>
                    <a:pt x="410368" y="912043"/>
                  </a:lnTo>
                  <a:lnTo>
                    <a:pt x="457104" y="914403"/>
                  </a:lnTo>
                  <a:lnTo>
                    <a:pt x="503840" y="912043"/>
                  </a:lnTo>
                  <a:lnTo>
                    <a:pt x="549226" y="905114"/>
                  </a:lnTo>
                  <a:lnTo>
                    <a:pt x="593032" y="893848"/>
                  </a:lnTo>
                  <a:lnTo>
                    <a:pt x="635029" y="878474"/>
                  </a:lnTo>
                  <a:lnTo>
                    <a:pt x="674987" y="859221"/>
                  </a:lnTo>
                  <a:lnTo>
                    <a:pt x="712675" y="836320"/>
                  </a:lnTo>
                  <a:lnTo>
                    <a:pt x="747865" y="810000"/>
                  </a:lnTo>
                  <a:lnTo>
                    <a:pt x="780326" y="780491"/>
                  </a:lnTo>
                  <a:lnTo>
                    <a:pt x="809828" y="748023"/>
                  </a:lnTo>
                  <a:lnTo>
                    <a:pt x="836143" y="712826"/>
                  </a:lnTo>
                  <a:lnTo>
                    <a:pt x="859039" y="675130"/>
                  </a:lnTo>
                  <a:lnTo>
                    <a:pt x="878288" y="635164"/>
                  </a:lnTo>
                  <a:lnTo>
                    <a:pt x="893659" y="593158"/>
                  </a:lnTo>
                  <a:lnTo>
                    <a:pt x="904923" y="549342"/>
                  </a:lnTo>
                  <a:lnTo>
                    <a:pt x="911850" y="503947"/>
                  </a:lnTo>
                  <a:lnTo>
                    <a:pt x="914210" y="457201"/>
                  </a:lnTo>
                  <a:lnTo>
                    <a:pt x="911850" y="410455"/>
                  </a:lnTo>
                  <a:lnTo>
                    <a:pt x="904923" y="365060"/>
                  </a:lnTo>
                  <a:lnTo>
                    <a:pt x="893659" y="321244"/>
                  </a:lnTo>
                  <a:lnTo>
                    <a:pt x="878288" y="279239"/>
                  </a:lnTo>
                  <a:lnTo>
                    <a:pt x="859039" y="239273"/>
                  </a:lnTo>
                  <a:lnTo>
                    <a:pt x="836143" y="201576"/>
                  </a:lnTo>
                  <a:lnTo>
                    <a:pt x="809828" y="166379"/>
                  </a:lnTo>
                  <a:lnTo>
                    <a:pt x="780326" y="133912"/>
                  </a:lnTo>
                  <a:lnTo>
                    <a:pt x="747865" y="104403"/>
                  </a:lnTo>
                  <a:lnTo>
                    <a:pt x="712675" y="78083"/>
                  </a:lnTo>
                  <a:lnTo>
                    <a:pt x="674987" y="55182"/>
                  </a:lnTo>
                  <a:lnTo>
                    <a:pt x="635029" y="35929"/>
                  </a:lnTo>
                  <a:lnTo>
                    <a:pt x="593032" y="20555"/>
                  </a:lnTo>
                  <a:lnTo>
                    <a:pt x="549226" y="9288"/>
                  </a:lnTo>
                  <a:lnTo>
                    <a:pt x="503840" y="2360"/>
                  </a:lnTo>
                  <a:lnTo>
                    <a:pt x="457104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404662" y="137577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105" y="0"/>
                  </a:moveTo>
                  <a:lnTo>
                    <a:pt x="503841" y="2360"/>
                  </a:lnTo>
                  <a:lnTo>
                    <a:pt x="549227" y="9288"/>
                  </a:lnTo>
                  <a:lnTo>
                    <a:pt x="593033" y="20555"/>
                  </a:lnTo>
                  <a:lnTo>
                    <a:pt x="635030" y="35929"/>
                  </a:lnTo>
                  <a:lnTo>
                    <a:pt x="674987" y="55182"/>
                  </a:lnTo>
                  <a:lnTo>
                    <a:pt x="712676" y="78083"/>
                  </a:lnTo>
                  <a:lnTo>
                    <a:pt x="747865" y="104403"/>
                  </a:lnTo>
                  <a:lnTo>
                    <a:pt x="780326" y="133912"/>
                  </a:lnTo>
                  <a:lnTo>
                    <a:pt x="809829" y="166380"/>
                  </a:lnTo>
                  <a:lnTo>
                    <a:pt x="836143" y="201577"/>
                  </a:lnTo>
                  <a:lnTo>
                    <a:pt x="859040" y="239273"/>
                  </a:lnTo>
                  <a:lnTo>
                    <a:pt x="878288" y="279239"/>
                  </a:lnTo>
                  <a:lnTo>
                    <a:pt x="893660" y="321245"/>
                  </a:lnTo>
                  <a:lnTo>
                    <a:pt x="904924" y="365060"/>
                  </a:lnTo>
                  <a:lnTo>
                    <a:pt x="911850" y="410456"/>
                  </a:lnTo>
                  <a:lnTo>
                    <a:pt x="914210" y="457202"/>
                  </a:lnTo>
                  <a:lnTo>
                    <a:pt x="911850" y="503948"/>
                  </a:lnTo>
                  <a:lnTo>
                    <a:pt x="904924" y="549343"/>
                  </a:lnTo>
                  <a:lnTo>
                    <a:pt x="893660" y="593159"/>
                  </a:lnTo>
                  <a:lnTo>
                    <a:pt x="878288" y="635164"/>
                  </a:lnTo>
                  <a:lnTo>
                    <a:pt x="859040" y="675130"/>
                  </a:lnTo>
                  <a:lnTo>
                    <a:pt x="836143" y="712827"/>
                  </a:lnTo>
                  <a:lnTo>
                    <a:pt x="809829" y="748024"/>
                  </a:lnTo>
                  <a:lnTo>
                    <a:pt x="780326" y="780491"/>
                  </a:lnTo>
                  <a:lnTo>
                    <a:pt x="747865" y="810000"/>
                  </a:lnTo>
                  <a:lnTo>
                    <a:pt x="712676" y="836320"/>
                  </a:lnTo>
                  <a:lnTo>
                    <a:pt x="674987" y="859222"/>
                  </a:lnTo>
                  <a:lnTo>
                    <a:pt x="635030" y="878474"/>
                  </a:lnTo>
                  <a:lnTo>
                    <a:pt x="593033" y="893849"/>
                  </a:lnTo>
                  <a:lnTo>
                    <a:pt x="549227" y="905115"/>
                  </a:lnTo>
                  <a:lnTo>
                    <a:pt x="503841" y="912044"/>
                  </a:lnTo>
                  <a:lnTo>
                    <a:pt x="457105" y="914404"/>
                  </a:lnTo>
                  <a:lnTo>
                    <a:pt x="410369" y="912044"/>
                  </a:lnTo>
                  <a:lnTo>
                    <a:pt x="364983" y="905115"/>
                  </a:lnTo>
                  <a:lnTo>
                    <a:pt x="321177" y="893849"/>
                  </a:lnTo>
                  <a:lnTo>
                    <a:pt x="279180" y="878474"/>
                  </a:lnTo>
                  <a:lnTo>
                    <a:pt x="239223" y="859222"/>
                  </a:lnTo>
                  <a:lnTo>
                    <a:pt x="201534" y="836320"/>
                  </a:lnTo>
                  <a:lnTo>
                    <a:pt x="166345" y="810000"/>
                  </a:lnTo>
                  <a:lnTo>
                    <a:pt x="133884" y="780491"/>
                  </a:lnTo>
                  <a:lnTo>
                    <a:pt x="104381" y="748024"/>
                  </a:lnTo>
                  <a:lnTo>
                    <a:pt x="78067" y="712827"/>
                  </a:lnTo>
                  <a:lnTo>
                    <a:pt x="55170" y="675130"/>
                  </a:lnTo>
                  <a:lnTo>
                    <a:pt x="35922" y="635164"/>
                  </a:lnTo>
                  <a:lnTo>
                    <a:pt x="20550" y="593159"/>
                  </a:lnTo>
                  <a:lnTo>
                    <a:pt x="9286" y="549343"/>
                  </a:lnTo>
                  <a:lnTo>
                    <a:pt x="2360" y="503948"/>
                  </a:lnTo>
                  <a:lnTo>
                    <a:pt x="0" y="457202"/>
                  </a:lnTo>
                  <a:lnTo>
                    <a:pt x="2360" y="410456"/>
                  </a:lnTo>
                  <a:lnTo>
                    <a:pt x="9286" y="365060"/>
                  </a:lnTo>
                  <a:lnTo>
                    <a:pt x="20550" y="321245"/>
                  </a:lnTo>
                  <a:lnTo>
                    <a:pt x="35922" y="279239"/>
                  </a:lnTo>
                  <a:lnTo>
                    <a:pt x="55170" y="239273"/>
                  </a:lnTo>
                  <a:lnTo>
                    <a:pt x="78067" y="201577"/>
                  </a:lnTo>
                  <a:lnTo>
                    <a:pt x="104381" y="166380"/>
                  </a:lnTo>
                  <a:lnTo>
                    <a:pt x="133884" y="133912"/>
                  </a:lnTo>
                  <a:lnTo>
                    <a:pt x="166345" y="104403"/>
                  </a:lnTo>
                  <a:lnTo>
                    <a:pt x="201534" y="78083"/>
                  </a:lnTo>
                  <a:lnTo>
                    <a:pt x="239223" y="55182"/>
                  </a:lnTo>
                  <a:lnTo>
                    <a:pt x="279180" y="35929"/>
                  </a:lnTo>
                  <a:lnTo>
                    <a:pt x="321177" y="20555"/>
                  </a:lnTo>
                  <a:lnTo>
                    <a:pt x="364983" y="9288"/>
                  </a:lnTo>
                  <a:lnTo>
                    <a:pt x="410369" y="2360"/>
                  </a:lnTo>
                  <a:lnTo>
                    <a:pt x="457105" y="0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924698" y="1906678"/>
              <a:ext cx="165883" cy="16592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556374" y="1524074"/>
              <a:ext cx="610870" cy="618490"/>
            </a:xfrm>
            <a:custGeom>
              <a:avLst/>
              <a:gdLst/>
              <a:ahLst/>
              <a:cxnLst/>
              <a:rect l="l" t="t" r="r" b="b"/>
              <a:pathLst>
                <a:path w="610870" h="618489">
                  <a:moveTo>
                    <a:pt x="247133" y="0"/>
                  </a:moveTo>
                  <a:lnTo>
                    <a:pt x="195616" y="11429"/>
                  </a:lnTo>
                  <a:lnTo>
                    <a:pt x="154012" y="41910"/>
                  </a:lnTo>
                  <a:lnTo>
                    <a:pt x="130391" y="76200"/>
                  </a:lnTo>
                  <a:lnTo>
                    <a:pt x="120365" y="135889"/>
                  </a:lnTo>
                  <a:lnTo>
                    <a:pt x="121312" y="143510"/>
                  </a:lnTo>
                  <a:lnTo>
                    <a:pt x="123674" y="154939"/>
                  </a:lnTo>
                  <a:lnTo>
                    <a:pt x="127004" y="168910"/>
                  </a:lnTo>
                  <a:lnTo>
                    <a:pt x="130851" y="184150"/>
                  </a:lnTo>
                  <a:lnTo>
                    <a:pt x="127775" y="184150"/>
                  </a:lnTo>
                  <a:lnTo>
                    <a:pt x="108270" y="210819"/>
                  </a:lnTo>
                  <a:lnTo>
                    <a:pt x="109335" y="222250"/>
                  </a:lnTo>
                  <a:lnTo>
                    <a:pt x="116209" y="242569"/>
                  </a:lnTo>
                  <a:lnTo>
                    <a:pt x="126089" y="259079"/>
                  </a:lnTo>
                  <a:lnTo>
                    <a:pt x="138161" y="270510"/>
                  </a:lnTo>
                  <a:lnTo>
                    <a:pt x="151612" y="278129"/>
                  </a:lnTo>
                  <a:lnTo>
                    <a:pt x="154518" y="292100"/>
                  </a:lnTo>
                  <a:lnTo>
                    <a:pt x="160757" y="309879"/>
                  </a:lnTo>
                  <a:lnTo>
                    <a:pt x="171595" y="327660"/>
                  </a:lnTo>
                  <a:lnTo>
                    <a:pt x="188296" y="345439"/>
                  </a:lnTo>
                  <a:lnTo>
                    <a:pt x="176576" y="369569"/>
                  </a:lnTo>
                  <a:lnTo>
                    <a:pt x="170123" y="370839"/>
                  </a:lnTo>
                  <a:lnTo>
                    <a:pt x="163340" y="373379"/>
                  </a:lnTo>
                  <a:lnTo>
                    <a:pt x="149081" y="377189"/>
                  </a:lnTo>
                  <a:lnTo>
                    <a:pt x="109440" y="388619"/>
                  </a:lnTo>
                  <a:lnTo>
                    <a:pt x="69451" y="403860"/>
                  </a:lnTo>
                  <a:lnTo>
                    <a:pt x="34374" y="426719"/>
                  </a:lnTo>
                  <a:lnTo>
                    <a:pt x="9470" y="455929"/>
                  </a:lnTo>
                  <a:lnTo>
                    <a:pt x="0" y="497839"/>
                  </a:lnTo>
                  <a:lnTo>
                    <a:pt x="0" y="579119"/>
                  </a:lnTo>
                  <a:lnTo>
                    <a:pt x="1910" y="593089"/>
                  </a:lnTo>
                  <a:lnTo>
                    <a:pt x="7505" y="605789"/>
                  </a:lnTo>
                  <a:lnTo>
                    <a:pt x="16584" y="615950"/>
                  </a:lnTo>
                  <a:lnTo>
                    <a:pt x="28942" y="618489"/>
                  </a:lnTo>
                  <a:lnTo>
                    <a:pt x="455077" y="618489"/>
                  </a:lnTo>
                  <a:lnTo>
                    <a:pt x="504532" y="610869"/>
                  </a:lnTo>
                  <a:lnTo>
                    <a:pt x="523583" y="600710"/>
                  </a:lnTo>
                  <a:lnTo>
                    <a:pt x="23134" y="600710"/>
                  </a:lnTo>
                  <a:lnTo>
                    <a:pt x="18282" y="589279"/>
                  </a:lnTo>
                  <a:lnTo>
                    <a:pt x="18282" y="497839"/>
                  </a:lnTo>
                  <a:lnTo>
                    <a:pt x="30996" y="455929"/>
                  </a:lnTo>
                  <a:lnTo>
                    <a:pt x="63497" y="427989"/>
                  </a:lnTo>
                  <a:lnTo>
                    <a:pt x="107323" y="408939"/>
                  </a:lnTo>
                  <a:lnTo>
                    <a:pt x="154012" y="394969"/>
                  </a:lnTo>
                  <a:lnTo>
                    <a:pt x="156557" y="393700"/>
                  </a:lnTo>
                  <a:lnTo>
                    <a:pt x="159156" y="393700"/>
                  </a:lnTo>
                  <a:lnTo>
                    <a:pt x="161649" y="392429"/>
                  </a:lnTo>
                  <a:lnTo>
                    <a:pt x="180708" y="392429"/>
                  </a:lnTo>
                  <a:lnTo>
                    <a:pt x="179334" y="387350"/>
                  </a:lnTo>
                  <a:lnTo>
                    <a:pt x="188283" y="384810"/>
                  </a:lnTo>
                  <a:lnTo>
                    <a:pt x="190219" y="383539"/>
                  </a:lnTo>
                  <a:lnTo>
                    <a:pt x="191306" y="381000"/>
                  </a:lnTo>
                  <a:lnTo>
                    <a:pt x="203979" y="354329"/>
                  </a:lnTo>
                  <a:lnTo>
                    <a:pt x="313002" y="354329"/>
                  </a:lnTo>
                  <a:lnTo>
                    <a:pt x="309893" y="345439"/>
                  </a:lnTo>
                  <a:lnTo>
                    <a:pt x="236469" y="345439"/>
                  </a:lnTo>
                  <a:lnTo>
                    <a:pt x="224728" y="342900"/>
                  </a:lnTo>
                  <a:lnTo>
                    <a:pt x="185988" y="316229"/>
                  </a:lnTo>
                  <a:lnTo>
                    <a:pt x="170475" y="279400"/>
                  </a:lnTo>
                  <a:lnTo>
                    <a:pt x="168835" y="264160"/>
                  </a:lnTo>
                  <a:lnTo>
                    <a:pt x="164818" y="260350"/>
                  </a:lnTo>
                  <a:lnTo>
                    <a:pt x="159527" y="260350"/>
                  </a:lnTo>
                  <a:lnTo>
                    <a:pt x="149500" y="256539"/>
                  </a:lnTo>
                  <a:lnTo>
                    <a:pt x="140130" y="246379"/>
                  </a:lnTo>
                  <a:lnTo>
                    <a:pt x="132359" y="233679"/>
                  </a:lnTo>
                  <a:lnTo>
                    <a:pt x="127126" y="218439"/>
                  </a:lnTo>
                  <a:lnTo>
                    <a:pt x="125284" y="209550"/>
                  </a:lnTo>
                  <a:lnTo>
                    <a:pt x="127709" y="204469"/>
                  </a:lnTo>
                  <a:lnTo>
                    <a:pt x="134232" y="200660"/>
                  </a:lnTo>
                  <a:lnTo>
                    <a:pt x="155060" y="200660"/>
                  </a:lnTo>
                  <a:lnTo>
                    <a:pt x="155948" y="199389"/>
                  </a:lnTo>
                  <a:lnTo>
                    <a:pt x="156359" y="196850"/>
                  </a:lnTo>
                  <a:lnTo>
                    <a:pt x="156240" y="195579"/>
                  </a:lnTo>
                  <a:lnTo>
                    <a:pt x="156118" y="184150"/>
                  </a:lnTo>
                  <a:lnTo>
                    <a:pt x="156197" y="179069"/>
                  </a:lnTo>
                  <a:lnTo>
                    <a:pt x="157875" y="161289"/>
                  </a:lnTo>
                  <a:lnTo>
                    <a:pt x="160675" y="149860"/>
                  </a:lnTo>
                  <a:lnTo>
                    <a:pt x="141259" y="149860"/>
                  </a:lnTo>
                  <a:lnTo>
                    <a:pt x="139190" y="140969"/>
                  </a:lnTo>
                  <a:lnTo>
                    <a:pt x="138634" y="135889"/>
                  </a:lnTo>
                  <a:lnTo>
                    <a:pt x="140483" y="105410"/>
                  </a:lnTo>
                  <a:lnTo>
                    <a:pt x="155577" y="68579"/>
                  </a:lnTo>
                  <a:lnTo>
                    <a:pt x="184087" y="39369"/>
                  </a:lnTo>
                  <a:lnTo>
                    <a:pt x="224763" y="21589"/>
                  </a:lnTo>
                  <a:lnTo>
                    <a:pt x="247637" y="17779"/>
                  </a:lnTo>
                  <a:lnTo>
                    <a:pt x="315914" y="17779"/>
                  </a:lnTo>
                  <a:lnTo>
                    <a:pt x="299551" y="8889"/>
                  </a:lnTo>
                  <a:lnTo>
                    <a:pt x="274005" y="2539"/>
                  </a:lnTo>
                  <a:lnTo>
                    <a:pt x="247133" y="0"/>
                  </a:lnTo>
                  <a:close/>
                </a:path>
                <a:path w="610870" h="618489">
                  <a:moveTo>
                    <a:pt x="318844" y="444500"/>
                  </a:moveTo>
                  <a:lnTo>
                    <a:pt x="298612" y="444500"/>
                  </a:lnTo>
                  <a:lnTo>
                    <a:pt x="300468" y="491489"/>
                  </a:lnTo>
                  <a:lnTo>
                    <a:pt x="315780" y="535939"/>
                  </a:lnTo>
                  <a:lnTo>
                    <a:pt x="343084" y="572769"/>
                  </a:lnTo>
                  <a:lnTo>
                    <a:pt x="380914" y="600710"/>
                  </a:lnTo>
                  <a:lnTo>
                    <a:pt x="454281" y="600710"/>
                  </a:lnTo>
                  <a:lnTo>
                    <a:pt x="410555" y="594360"/>
                  </a:lnTo>
                  <a:lnTo>
                    <a:pt x="372579" y="574039"/>
                  </a:lnTo>
                  <a:lnTo>
                    <a:pt x="342632" y="543560"/>
                  </a:lnTo>
                  <a:lnTo>
                    <a:pt x="322993" y="506729"/>
                  </a:lnTo>
                  <a:lnTo>
                    <a:pt x="315940" y="462279"/>
                  </a:lnTo>
                  <a:lnTo>
                    <a:pt x="318844" y="444500"/>
                  </a:lnTo>
                  <a:close/>
                </a:path>
                <a:path w="610870" h="618489">
                  <a:moveTo>
                    <a:pt x="523736" y="323850"/>
                  </a:moveTo>
                  <a:lnTo>
                    <a:pt x="454281" y="323850"/>
                  </a:lnTo>
                  <a:lnTo>
                    <a:pt x="498006" y="331469"/>
                  </a:lnTo>
                  <a:lnTo>
                    <a:pt x="535979" y="350519"/>
                  </a:lnTo>
                  <a:lnTo>
                    <a:pt x="565923" y="381000"/>
                  </a:lnTo>
                  <a:lnTo>
                    <a:pt x="585559" y="419100"/>
                  </a:lnTo>
                  <a:lnTo>
                    <a:pt x="592611" y="462279"/>
                  </a:lnTo>
                  <a:lnTo>
                    <a:pt x="585525" y="506729"/>
                  </a:lnTo>
                  <a:lnTo>
                    <a:pt x="565877" y="543560"/>
                  </a:lnTo>
                  <a:lnTo>
                    <a:pt x="535939" y="574039"/>
                  </a:lnTo>
                  <a:lnTo>
                    <a:pt x="497983" y="594360"/>
                  </a:lnTo>
                  <a:lnTo>
                    <a:pt x="454281" y="600710"/>
                  </a:lnTo>
                  <a:lnTo>
                    <a:pt x="523583" y="600710"/>
                  </a:lnTo>
                  <a:lnTo>
                    <a:pt x="547396" y="588010"/>
                  </a:lnTo>
                  <a:lnTo>
                    <a:pt x="581104" y="553719"/>
                  </a:lnTo>
                  <a:lnTo>
                    <a:pt x="603089" y="510539"/>
                  </a:lnTo>
                  <a:lnTo>
                    <a:pt x="610786" y="461010"/>
                  </a:lnTo>
                  <a:lnTo>
                    <a:pt x="602586" y="412750"/>
                  </a:lnTo>
                  <a:lnTo>
                    <a:pt x="580280" y="369569"/>
                  </a:lnTo>
                  <a:lnTo>
                    <a:pt x="546422" y="335279"/>
                  </a:lnTo>
                  <a:lnTo>
                    <a:pt x="523736" y="323850"/>
                  </a:lnTo>
                  <a:close/>
                </a:path>
                <a:path w="610870" h="618489">
                  <a:moveTo>
                    <a:pt x="180708" y="392429"/>
                  </a:moveTo>
                  <a:lnTo>
                    <a:pt x="161649" y="392429"/>
                  </a:lnTo>
                  <a:lnTo>
                    <a:pt x="170928" y="415289"/>
                  </a:lnTo>
                  <a:lnTo>
                    <a:pt x="188724" y="436879"/>
                  </a:lnTo>
                  <a:lnTo>
                    <a:pt x="214857" y="452119"/>
                  </a:lnTo>
                  <a:lnTo>
                    <a:pt x="249148" y="458469"/>
                  </a:lnTo>
                  <a:lnTo>
                    <a:pt x="262190" y="458469"/>
                  </a:lnTo>
                  <a:lnTo>
                    <a:pt x="274914" y="455929"/>
                  </a:lnTo>
                  <a:lnTo>
                    <a:pt x="287121" y="450850"/>
                  </a:lnTo>
                  <a:lnTo>
                    <a:pt x="298612" y="444500"/>
                  </a:lnTo>
                  <a:lnTo>
                    <a:pt x="318844" y="444500"/>
                  </a:lnTo>
                  <a:lnTo>
                    <a:pt x="319466" y="440689"/>
                  </a:lnTo>
                  <a:lnTo>
                    <a:pt x="249201" y="440689"/>
                  </a:lnTo>
                  <a:lnTo>
                    <a:pt x="234362" y="439419"/>
                  </a:lnTo>
                  <a:lnTo>
                    <a:pt x="196264" y="417829"/>
                  </a:lnTo>
                  <a:lnTo>
                    <a:pt x="181396" y="394969"/>
                  </a:lnTo>
                  <a:lnTo>
                    <a:pt x="180708" y="392429"/>
                  </a:lnTo>
                  <a:close/>
                </a:path>
                <a:path w="610870" h="618489">
                  <a:moveTo>
                    <a:pt x="313446" y="355600"/>
                  </a:moveTo>
                  <a:lnTo>
                    <a:pt x="293839" y="355600"/>
                  </a:lnTo>
                  <a:lnTo>
                    <a:pt x="303941" y="383539"/>
                  </a:lnTo>
                  <a:lnTo>
                    <a:pt x="306036" y="386079"/>
                  </a:lnTo>
                  <a:lnTo>
                    <a:pt x="315913" y="388619"/>
                  </a:lnTo>
                  <a:lnTo>
                    <a:pt x="312706" y="394969"/>
                  </a:lnTo>
                  <a:lnTo>
                    <a:pt x="309790" y="402589"/>
                  </a:lnTo>
                  <a:lnTo>
                    <a:pt x="307175" y="408939"/>
                  </a:lnTo>
                  <a:lnTo>
                    <a:pt x="304869" y="415289"/>
                  </a:lnTo>
                  <a:lnTo>
                    <a:pt x="296745" y="424179"/>
                  </a:lnTo>
                  <a:lnTo>
                    <a:pt x="284910" y="431800"/>
                  </a:lnTo>
                  <a:lnTo>
                    <a:pt x="269138" y="438150"/>
                  </a:lnTo>
                  <a:lnTo>
                    <a:pt x="249201" y="440689"/>
                  </a:lnTo>
                  <a:lnTo>
                    <a:pt x="319466" y="440689"/>
                  </a:lnTo>
                  <a:lnTo>
                    <a:pt x="322993" y="419100"/>
                  </a:lnTo>
                  <a:lnTo>
                    <a:pt x="342632" y="381000"/>
                  </a:lnTo>
                  <a:lnTo>
                    <a:pt x="350119" y="373379"/>
                  </a:lnTo>
                  <a:lnTo>
                    <a:pt x="325763" y="373379"/>
                  </a:lnTo>
                  <a:lnTo>
                    <a:pt x="323297" y="372110"/>
                  </a:lnTo>
                  <a:lnTo>
                    <a:pt x="318776" y="370839"/>
                  </a:lnTo>
                  <a:lnTo>
                    <a:pt x="313446" y="355600"/>
                  </a:lnTo>
                  <a:close/>
                </a:path>
                <a:path w="610870" h="618489">
                  <a:moveTo>
                    <a:pt x="454281" y="306069"/>
                  </a:moveTo>
                  <a:lnTo>
                    <a:pt x="416687" y="309879"/>
                  </a:lnTo>
                  <a:lnTo>
                    <a:pt x="381770" y="323850"/>
                  </a:lnTo>
                  <a:lnTo>
                    <a:pt x="350979" y="344169"/>
                  </a:lnTo>
                  <a:lnTo>
                    <a:pt x="325763" y="373379"/>
                  </a:lnTo>
                  <a:lnTo>
                    <a:pt x="350119" y="373379"/>
                  </a:lnTo>
                  <a:lnTo>
                    <a:pt x="372579" y="350519"/>
                  </a:lnTo>
                  <a:lnTo>
                    <a:pt x="410555" y="331469"/>
                  </a:lnTo>
                  <a:lnTo>
                    <a:pt x="454281" y="323850"/>
                  </a:lnTo>
                  <a:lnTo>
                    <a:pt x="523736" y="323850"/>
                  </a:lnTo>
                  <a:lnTo>
                    <a:pt x="503571" y="313689"/>
                  </a:lnTo>
                  <a:lnTo>
                    <a:pt x="454281" y="306069"/>
                  </a:lnTo>
                  <a:close/>
                </a:path>
                <a:path w="610870" h="618489">
                  <a:moveTo>
                    <a:pt x="313002" y="354329"/>
                  </a:moveTo>
                  <a:lnTo>
                    <a:pt x="203979" y="354329"/>
                  </a:lnTo>
                  <a:lnTo>
                    <a:pt x="214195" y="358139"/>
                  </a:lnTo>
                  <a:lnTo>
                    <a:pt x="225154" y="361950"/>
                  </a:lnTo>
                  <a:lnTo>
                    <a:pt x="249201" y="364489"/>
                  </a:lnTo>
                  <a:lnTo>
                    <a:pt x="272917" y="361950"/>
                  </a:lnTo>
                  <a:lnTo>
                    <a:pt x="283738" y="359410"/>
                  </a:lnTo>
                  <a:lnTo>
                    <a:pt x="293839" y="355600"/>
                  </a:lnTo>
                  <a:lnTo>
                    <a:pt x="313446" y="355600"/>
                  </a:lnTo>
                  <a:lnTo>
                    <a:pt x="313002" y="354329"/>
                  </a:lnTo>
                  <a:close/>
                </a:path>
                <a:path w="610870" h="618489">
                  <a:moveTo>
                    <a:pt x="388125" y="200660"/>
                  </a:moveTo>
                  <a:lnTo>
                    <a:pt x="364727" y="200660"/>
                  </a:lnTo>
                  <a:lnTo>
                    <a:pt x="370706" y="204469"/>
                  </a:lnTo>
                  <a:lnTo>
                    <a:pt x="373132" y="209550"/>
                  </a:lnTo>
                  <a:lnTo>
                    <a:pt x="358265" y="246379"/>
                  </a:lnTo>
                  <a:lnTo>
                    <a:pt x="338875" y="260350"/>
                  </a:lnTo>
                  <a:lnTo>
                    <a:pt x="335123" y="260350"/>
                  </a:lnTo>
                  <a:lnTo>
                    <a:pt x="331026" y="262889"/>
                  </a:lnTo>
                  <a:lnTo>
                    <a:pt x="329410" y="266700"/>
                  </a:lnTo>
                  <a:lnTo>
                    <a:pt x="329330" y="269239"/>
                  </a:lnTo>
                  <a:lnTo>
                    <a:pt x="328065" y="279400"/>
                  </a:lnTo>
                  <a:lnTo>
                    <a:pt x="312815" y="317500"/>
                  </a:lnTo>
                  <a:lnTo>
                    <a:pt x="273726" y="342900"/>
                  </a:lnTo>
                  <a:lnTo>
                    <a:pt x="261961" y="345439"/>
                  </a:lnTo>
                  <a:lnTo>
                    <a:pt x="309893" y="345439"/>
                  </a:lnTo>
                  <a:lnTo>
                    <a:pt x="326963" y="328929"/>
                  </a:lnTo>
                  <a:lnTo>
                    <a:pt x="337913" y="309879"/>
                  </a:lnTo>
                  <a:lnTo>
                    <a:pt x="344100" y="292100"/>
                  </a:lnTo>
                  <a:lnTo>
                    <a:pt x="346882" y="276860"/>
                  </a:lnTo>
                  <a:lnTo>
                    <a:pt x="360303" y="270510"/>
                  </a:lnTo>
                  <a:lnTo>
                    <a:pt x="372343" y="259079"/>
                  </a:lnTo>
                  <a:lnTo>
                    <a:pt x="382196" y="242569"/>
                  </a:lnTo>
                  <a:lnTo>
                    <a:pt x="389054" y="222250"/>
                  </a:lnTo>
                  <a:lnTo>
                    <a:pt x="390151" y="210819"/>
                  </a:lnTo>
                  <a:lnTo>
                    <a:pt x="388125" y="200660"/>
                  </a:lnTo>
                  <a:close/>
                </a:path>
                <a:path w="610870" h="618489">
                  <a:moveTo>
                    <a:pt x="343796" y="120650"/>
                  </a:moveTo>
                  <a:lnTo>
                    <a:pt x="323775" y="120650"/>
                  </a:lnTo>
                  <a:lnTo>
                    <a:pt x="331351" y="139700"/>
                  </a:lnTo>
                  <a:lnTo>
                    <a:pt x="336961" y="162560"/>
                  </a:lnTo>
                  <a:lnTo>
                    <a:pt x="340694" y="185419"/>
                  </a:lnTo>
                  <a:lnTo>
                    <a:pt x="342640" y="201929"/>
                  </a:lnTo>
                  <a:lnTo>
                    <a:pt x="343051" y="207010"/>
                  </a:lnTo>
                  <a:lnTo>
                    <a:pt x="347002" y="210819"/>
                  </a:lnTo>
                  <a:lnTo>
                    <a:pt x="352000" y="210819"/>
                  </a:lnTo>
                  <a:lnTo>
                    <a:pt x="355911" y="209550"/>
                  </a:lnTo>
                  <a:lnTo>
                    <a:pt x="358853" y="208279"/>
                  </a:lnTo>
                  <a:lnTo>
                    <a:pt x="360166" y="204469"/>
                  </a:lnTo>
                  <a:lnTo>
                    <a:pt x="361970" y="203200"/>
                  </a:lnTo>
                  <a:lnTo>
                    <a:pt x="364727" y="200660"/>
                  </a:lnTo>
                  <a:lnTo>
                    <a:pt x="388125" y="200660"/>
                  </a:lnTo>
                  <a:lnTo>
                    <a:pt x="383232" y="191769"/>
                  </a:lnTo>
                  <a:lnTo>
                    <a:pt x="375730" y="186689"/>
                  </a:lnTo>
                  <a:lnTo>
                    <a:pt x="372510" y="184150"/>
                  </a:lnTo>
                  <a:lnTo>
                    <a:pt x="365310" y="184150"/>
                  </a:lnTo>
                  <a:lnTo>
                    <a:pt x="365907" y="179069"/>
                  </a:lnTo>
                  <a:lnTo>
                    <a:pt x="366530" y="173989"/>
                  </a:lnTo>
                  <a:lnTo>
                    <a:pt x="368216" y="154939"/>
                  </a:lnTo>
                  <a:lnTo>
                    <a:pt x="368993" y="144779"/>
                  </a:lnTo>
                  <a:lnTo>
                    <a:pt x="369134" y="142239"/>
                  </a:lnTo>
                  <a:lnTo>
                    <a:pt x="350846" y="142239"/>
                  </a:lnTo>
                  <a:lnTo>
                    <a:pt x="347194" y="129539"/>
                  </a:lnTo>
                  <a:lnTo>
                    <a:pt x="343796" y="120650"/>
                  </a:lnTo>
                  <a:close/>
                </a:path>
                <a:path w="610870" h="618489">
                  <a:moveTo>
                    <a:pt x="155060" y="200660"/>
                  </a:moveTo>
                  <a:lnTo>
                    <a:pt x="134232" y="200660"/>
                  </a:lnTo>
                  <a:lnTo>
                    <a:pt x="142822" y="209550"/>
                  </a:lnTo>
                  <a:lnTo>
                    <a:pt x="148603" y="209550"/>
                  </a:lnTo>
                  <a:lnTo>
                    <a:pt x="153813" y="204469"/>
                  </a:lnTo>
                  <a:lnTo>
                    <a:pt x="154795" y="203200"/>
                  </a:lnTo>
                  <a:lnTo>
                    <a:pt x="155060" y="200660"/>
                  </a:lnTo>
                  <a:close/>
                </a:path>
                <a:path w="610870" h="618489">
                  <a:moveTo>
                    <a:pt x="209754" y="115569"/>
                  </a:moveTo>
                  <a:lnTo>
                    <a:pt x="190085" y="115569"/>
                  </a:lnTo>
                  <a:lnTo>
                    <a:pt x="191465" y="118110"/>
                  </a:lnTo>
                  <a:lnTo>
                    <a:pt x="194673" y="127000"/>
                  </a:lnTo>
                  <a:lnTo>
                    <a:pt x="201433" y="144779"/>
                  </a:lnTo>
                  <a:lnTo>
                    <a:pt x="213892" y="161289"/>
                  </a:lnTo>
                  <a:lnTo>
                    <a:pt x="235560" y="173989"/>
                  </a:lnTo>
                  <a:lnTo>
                    <a:pt x="269949" y="175260"/>
                  </a:lnTo>
                  <a:lnTo>
                    <a:pt x="274947" y="175260"/>
                  </a:lnTo>
                  <a:lnTo>
                    <a:pt x="278408" y="170179"/>
                  </a:lnTo>
                  <a:lnTo>
                    <a:pt x="277399" y="162560"/>
                  </a:lnTo>
                  <a:lnTo>
                    <a:pt x="276392" y="161289"/>
                  </a:lnTo>
                  <a:lnTo>
                    <a:pt x="272805" y="157479"/>
                  </a:lnTo>
                  <a:lnTo>
                    <a:pt x="247717" y="157479"/>
                  </a:lnTo>
                  <a:lnTo>
                    <a:pt x="232724" y="153669"/>
                  </a:lnTo>
                  <a:lnTo>
                    <a:pt x="222854" y="144779"/>
                  </a:lnTo>
                  <a:lnTo>
                    <a:pt x="216476" y="133350"/>
                  </a:lnTo>
                  <a:lnTo>
                    <a:pt x="211961" y="121919"/>
                  </a:lnTo>
                  <a:lnTo>
                    <a:pt x="209754" y="115569"/>
                  </a:lnTo>
                  <a:close/>
                </a:path>
                <a:path w="610870" h="618489">
                  <a:moveTo>
                    <a:pt x="243301" y="127000"/>
                  </a:moveTo>
                  <a:lnTo>
                    <a:pt x="239974" y="132079"/>
                  </a:lnTo>
                  <a:lnTo>
                    <a:pt x="238979" y="134619"/>
                  </a:lnTo>
                  <a:lnTo>
                    <a:pt x="238014" y="139700"/>
                  </a:lnTo>
                  <a:lnTo>
                    <a:pt x="239380" y="146050"/>
                  </a:lnTo>
                  <a:lnTo>
                    <a:pt x="242731" y="151129"/>
                  </a:lnTo>
                  <a:lnTo>
                    <a:pt x="247717" y="157479"/>
                  </a:lnTo>
                  <a:lnTo>
                    <a:pt x="272805" y="157479"/>
                  </a:lnTo>
                  <a:lnTo>
                    <a:pt x="270413" y="154939"/>
                  </a:lnTo>
                  <a:lnTo>
                    <a:pt x="266197" y="151129"/>
                  </a:lnTo>
                  <a:lnTo>
                    <a:pt x="262247" y="147319"/>
                  </a:lnTo>
                  <a:lnTo>
                    <a:pt x="278378" y="147319"/>
                  </a:lnTo>
                  <a:lnTo>
                    <a:pt x="294273" y="144779"/>
                  </a:lnTo>
                  <a:lnTo>
                    <a:pt x="309537" y="137160"/>
                  </a:lnTo>
                  <a:lnTo>
                    <a:pt x="316108" y="129539"/>
                  </a:lnTo>
                  <a:lnTo>
                    <a:pt x="277552" y="129539"/>
                  </a:lnTo>
                  <a:lnTo>
                    <a:pt x="261067" y="128269"/>
                  </a:lnTo>
                  <a:lnTo>
                    <a:pt x="255405" y="128269"/>
                  </a:lnTo>
                  <a:lnTo>
                    <a:pt x="243301" y="127000"/>
                  </a:lnTo>
                  <a:close/>
                </a:path>
                <a:path w="610870" h="618489">
                  <a:moveTo>
                    <a:pt x="191187" y="97789"/>
                  </a:moveTo>
                  <a:lnTo>
                    <a:pt x="152555" y="120650"/>
                  </a:lnTo>
                  <a:lnTo>
                    <a:pt x="141259" y="149860"/>
                  </a:lnTo>
                  <a:lnTo>
                    <a:pt x="160675" y="149860"/>
                  </a:lnTo>
                  <a:lnTo>
                    <a:pt x="162852" y="140969"/>
                  </a:lnTo>
                  <a:lnTo>
                    <a:pt x="172228" y="124460"/>
                  </a:lnTo>
                  <a:lnTo>
                    <a:pt x="176789" y="119379"/>
                  </a:lnTo>
                  <a:lnTo>
                    <a:pt x="183272" y="115569"/>
                  </a:lnTo>
                  <a:lnTo>
                    <a:pt x="209754" y="115569"/>
                  </a:lnTo>
                  <a:lnTo>
                    <a:pt x="208872" y="113029"/>
                  </a:lnTo>
                  <a:lnTo>
                    <a:pt x="204865" y="105410"/>
                  </a:lnTo>
                  <a:lnTo>
                    <a:pt x="199212" y="100329"/>
                  </a:lnTo>
                  <a:lnTo>
                    <a:pt x="191187" y="97789"/>
                  </a:lnTo>
                  <a:close/>
                </a:path>
                <a:path w="610870" h="618489">
                  <a:moveTo>
                    <a:pt x="315914" y="17779"/>
                  </a:moveTo>
                  <a:lnTo>
                    <a:pt x="247637" y="17779"/>
                  </a:lnTo>
                  <a:lnTo>
                    <a:pt x="270778" y="20319"/>
                  </a:lnTo>
                  <a:lnTo>
                    <a:pt x="292749" y="26669"/>
                  </a:lnTo>
                  <a:lnTo>
                    <a:pt x="330283" y="50800"/>
                  </a:lnTo>
                  <a:lnTo>
                    <a:pt x="349368" y="86360"/>
                  </a:lnTo>
                  <a:lnTo>
                    <a:pt x="351493" y="104139"/>
                  </a:lnTo>
                  <a:lnTo>
                    <a:pt x="351403" y="127000"/>
                  </a:lnTo>
                  <a:lnTo>
                    <a:pt x="351315" y="134619"/>
                  </a:lnTo>
                  <a:lnTo>
                    <a:pt x="351191" y="137160"/>
                  </a:lnTo>
                  <a:lnTo>
                    <a:pt x="350846" y="142239"/>
                  </a:lnTo>
                  <a:lnTo>
                    <a:pt x="369134" y="142239"/>
                  </a:lnTo>
                  <a:lnTo>
                    <a:pt x="369415" y="137160"/>
                  </a:lnTo>
                  <a:lnTo>
                    <a:pt x="369529" y="134619"/>
                  </a:lnTo>
                  <a:lnTo>
                    <a:pt x="369615" y="132079"/>
                  </a:lnTo>
                  <a:lnTo>
                    <a:pt x="369730" y="124460"/>
                  </a:lnTo>
                  <a:lnTo>
                    <a:pt x="369724" y="101600"/>
                  </a:lnTo>
                  <a:lnTo>
                    <a:pt x="367058" y="81279"/>
                  </a:lnTo>
                  <a:lnTo>
                    <a:pt x="359131" y="59689"/>
                  </a:lnTo>
                  <a:lnTo>
                    <a:pt x="343289" y="38100"/>
                  </a:lnTo>
                  <a:lnTo>
                    <a:pt x="322927" y="21589"/>
                  </a:lnTo>
                  <a:lnTo>
                    <a:pt x="315914" y="17779"/>
                  </a:lnTo>
                  <a:close/>
                </a:path>
                <a:path w="610870" h="618489">
                  <a:moveTo>
                    <a:pt x="323311" y="92710"/>
                  </a:moveTo>
                  <a:lnTo>
                    <a:pt x="316933" y="95250"/>
                  </a:lnTo>
                  <a:lnTo>
                    <a:pt x="315422" y="97789"/>
                  </a:lnTo>
                  <a:lnTo>
                    <a:pt x="314561" y="99060"/>
                  </a:lnTo>
                  <a:lnTo>
                    <a:pt x="303393" y="118110"/>
                  </a:lnTo>
                  <a:lnTo>
                    <a:pt x="291359" y="127000"/>
                  </a:lnTo>
                  <a:lnTo>
                    <a:pt x="277552" y="129539"/>
                  </a:lnTo>
                  <a:lnTo>
                    <a:pt x="316108" y="129539"/>
                  </a:lnTo>
                  <a:lnTo>
                    <a:pt x="323775" y="120650"/>
                  </a:lnTo>
                  <a:lnTo>
                    <a:pt x="343796" y="120650"/>
                  </a:lnTo>
                  <a:lnTo>
                    <a:pt x="342825" y="118110"/>
                  </a:lnTo>
                  <a:lnTo>
                    <a:pt x="337692" y="107950"/>
                  </a:lnTo>
                  <a:lnTo>
                    <a:pt x="331743" y="100329"/>
                  </a:lnTo>
                  <a:lnTo>
                    <a:pt x="328799" y="93979"/>
                  </a:lnTo>
                  <a:lnTo>
                    <a:pt x="323311" y="927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119958" y="1804364"/>
              <a:ext cx="7790815" cy="4427855"/>
            </a:xfrm>
            <a:custGeom>
              <a:avLst/>
              <a:gdLst/>
              <a:ahLst/>
              <a:cxnLst/>
              <a:rect l="l" t="t" r="r" b="b"/>
              <a:pathLst>
                <a:path w="7790815" h="4427855">
                  <a:moveTo>
                    <a:pt x="7293788" y="34328"/>
                  </a:moveTo>
                  <a:lnTo>
                    <a:pt x="7282358" y="28613"/>
                  </a:lnTo>
                  <a:lnTo>
                    <a:pt x="7225119" y="0"/>
                  </a:lnTo>
                  <a:lnTo>
                    <a:pt x="7225119" y="2743"/>
                  </a:lnTo>
                  <a:lnTo>
                    <a:pt x="7220128" y="241"/>
                  </a:lnTo>
                  <a:lnTo>
                    <a:pt x="7220128" y="28613"/>
                  </a:lnTo>
                  <a:lnTo>
                    <a:pt x="4342968" y="28613"/>
                  </a:lnTo>
                  <a:lnTo>
                    <a:pt x="4342968" y="28854"/>
                  </a:lnTo>
                  <a:lnTo>
                    <a:pt x="3650119" y="28854"/>
                  </a:lnTo>
                  <a:lnTo>
                    <a:pt x="3650119" y="28625"/>
                  </a:lnTo>
                  <a:lnTo>
                    <a:pt x="0" y="28625"/>
                  </a:lnTo>
                  <a:lnTo>
                    <a:pt x="0" y="40068"/>
                  </a:lnTo>
                  <a:lnTo>
                    <a:pt x="3638664" y="40068"/>
                  </a:lnTo>
                  <a:lnTo>
                    <a:pt x="3638664" y="40297"/>
                  </a:lnTo>
                  <a:lnTo>
                    <a:pt x="4342968" y="40297"/>
                  </a:lnTo>
                  <a:lnTo>
                    <a:pt x="4342968" y="663028"/>
                  </a:lnTo>
                  <a:lnTo>
                    <a:pt x="4354411" y="663028"/>
                  </a:lnTo>
                  <a:lnTo>
                    <a:pt x="4354411" y="40297"/>
                  </a:lnTo>
                  <a:lnTo>
                    <a:pt x="7220128" y="40297"/>
                  </a:lnTo>
                  <a:lnTo>
                    <a:pt x="7220128" y="68935"/>
                  </a:lnTo>
                  <a:lnTo>
                    <a:pt x="7225119" y="66446"/>
                  </a:lnTo>
                  <a:lnTo>
                    <a:pt x="7225119" y="68681"/>
                  </a:lnTo>
                  <a:lnTo>
                    <a:pt x="7282332" y="40055"/>
                  </a:lnTo>
                  <a:lnTo>
                    <a:pt x="7293788" y="34328"/>
                  </a:lnTo>
                  <a:close/>
                </a:path>
                <a:path w="7790815" h="4427855">
                  <a:moveTo>
                    <a:pt x="7790574" y="560882"/>
                  </a:moveTo>
                  <a:lnTo>
                    <a:pt x="7784859" y="549427"/>
                  </a:lnTo>
                  <a:lnTo>
                    <a:pt x="7756233" y="492188"/>
                  </a:lnTo>
                  <a:lnTo>
                    <a:pt x="7721917" y="560882"/>
                  </a:lnTo>
                  <a:lnTo>
                    <a:pt x="7750518" y="560882"/>
                  </a:lnTo>
                  <a:lnTo>
                    <a:pt x="7750518" y="4416285"/>
                  </a:lnTo>
                  <a:lnTo>
                    <a:pt x="2941091" y="4416285"/>
                  </a:lnTo>
                  <a:lnTo>
                    <a:pt x="2941091" y="4427728"/>
                  </a:lnTo>
                  <a:lnTo>
                    <a:pt x="7761960" y="4427728"/>
                  </a:lnTo>
                  <a:lnTo>
                    <a:pt x="7761960" y="4422000"/>
                  </a:lnTo>
                  <a:lnTo>
                    <a:pt x="7761960" y="4416285"/>
                  </a:lnTo>
                  <a:lnTo>
                    <a:pt x="7761960" y="560882"/>
                  </a:lnTo>
                  <a:lnTo>
                    <a:pt x="7790574" y="560882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87206" y="2148738"/>
              <a:ext cx="173422" cy="9811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99009" y="2180668"/>
              <a:ext cx="145303" cy="6618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84984" y="2146659"/>
              <a:ext cx="1213406" cy="13533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000114" y="5790010"/>
              <a:ext cx="433705" cy="97155"/>
            </a:xfrm>
            <a:custGeom>
              <a:avLst/>
              <a:gdLst/>
              <a:ahLst/>
              <a:cxnLst/>
              <a:rect l="l" t="t" r="r" b="b"/>
              <a:pathLst>
                <a:path w="433704" h="97154">
                  <a:moveTo>
                    <a:pt x="419926" y="37500"/>
                  </a:moveTo>
                  <a:lnTo>
                    <a:pt x="401516" y="37500"/>
                  </a:lnTo>
                  <a:lnTo>
                    <a:pt x="405838" y="39263"/>
                  </a:lnTo>
                  <a:lnTo>
                    <a:pt x="411300" y="45602"/>
                  </a:lnTo>
                  <a:lnTo>
                    <a:pt x="412542" y="49832"/>
                  </a:lnTo>
                  <a:lnTo>
                    <a:pt x="412639" y="55534"/>
                  </a:lnTo>
                  <a:lnTo>
                    <a:pt x="402701" y="57383"/>
                  </a:lnTo>
                  <a:lnTo>
                    <a:pt x="394743" y="59051"/>
                  </a:lnTo>
                  <a:lnTo>
                    <a:pt x="372270" y="76604"/>
                  </a:lnTo>
                  <a:lnTo>
                    <a:pt x="372270" y="85887"/>
                  </a:lnTo>
                  <a:lnTo>
                    <a:pt x="373795" y="89692"/>
                  </a:lnTo>
                  <a:lnTo>
                    <a:pt x="379867" y="95368"/>
                  </a:lnTo>
                  <a:lnTo>
                    <a:pt x="384281" y="96787"/>
                  </a:lnTo>
                  <a:lnTo>
                    <a:pt x="392196" y="96787"/>
                  </a:lnTo>
                  <a:lnTo>
                    <a:pt x="393867" y="96588"/>
                  </a:lnTo>
                  <a:lnTo>
                    <a:pt x="396279" y="95832"/>
                  </a:lnTo>
                  <a:lnTo>
                    <a:pt x="397564" y="95129"/>
                  </a:lnTo>
                  <a:lnTo>
                    <a:pt x="405868" y="88804"/>
                  </a:lnTo>
                  <a:lnTo>
                    <a:pt x="391228" y="88804"/>
                  </a:lnTo>
                  <a:lnTo>
                    <a:pt x="388749" y="87809"/>
                  </a:lnTo>
                  <a:lnTo>
                    <a:pt x="384905" y="83845"/>
                  </a:lnTo>
                  <a:lnTo>
                    <a:pt x="383985" y="81325"/>
                  </a:lnTo>
                  <a:lnTo>
                    <a:pt x="383937" y="72998"/>
                  </a:lnTo>
                  <a:lnTo>
                    <a:pt x="385620" y="69364"/>
                  </a:lnTo>
                  <a:lnTo>
                    <a:pt x="392329" y="64683"/>
                  </a:lnTo>
                  <a:lnTo>
                    <a:pt x="400217" y="62164"/>
                  </a:lnTo>
                  <a:lnTo>
                    <a:pt x="412639" y="59485"/>
                  </a:lnTo>
                  <a:lnTo>
                    <a:pt x="423873" y="59485"/>
                  </a:lnTo>
                  <a:lnTo>
                    <a:pt x="423800" y="55534"/>
                  </a:lnTo>
                  <a:lnTo>
                    <a:pt x="423498" y="48546"/>
                  </a:lnTo>
                  <a:lnTo>
                    <a:pt x="422705" y="43838"/>
                  </a:lnTo>
                  <a:lnTo>
                    <a:pt x="422211" y="41027"/>
                  </a:lnTo>
                  <a:lnTo>
                    <a:pt x="419926" y="37500"/>
                  </a:lnTo>
                  <a:close/>
                </a:path>
                <a:path w="433704" h="97154">
                  <a:moveTo>
                    <a:pt x="424163" y="83646"/>
                  </a:moveTo>
                  <a:lnTo>
                    <a:pt x="412639" y="83646"/>
                  </a:lnTo>
                  <a:lnTo>
                    <a:pt x="412639" y="95434"/>
                  </a:lnTo>
                  <a:lnTo>
                    <a:pt x="416841" y="95129"/>
                  </a:lnTo>
                  <a:lnTo>
                    <a:pt x="420196" y="94970"/>
                  </a:lnTo>
                  <a:lnTo>
                    <a:pt x="433360" y="94970"/>
                  </a:lnTo>
                  <a:lnTo>
                    <a:pt x="433360" y="91018"/>
                  </a:lnTo>
                  <a:lnTo>
                    <a:pt x="426347" y="91018"/>
                  </a:lnTo>
                  <a:lnTo>
                    <a:pt x="425221" y="90382"/>
                  </a:lnTo>
                  <a:lnTo>
                    <a:pt x="424332" y="87889"/>
                  </a:lnTo>
                  <a:lnTo>
                    <a:pt x="424163" y="83646"/>
                  </a:lnTo>
                  <a:close/>
                </a:path>
                <a:path w="433704" h="97154">
                  <a:moveTo>
                    <a:pt x="433360" y="94970"/>
                  </a:moveTo>
                  <a:lnTo>
                    <a:pt x="424717" y="94970"/>
                  </a:lnTo>
                  <a:lnTo>
                    <a:pt x="428270" y="95129"/>
                  </a:lnTo>
                  <a:lnTo>
                    <a:pt x="433360" y="95434"/>
                  </a:lnTo>
                  <a:lnTo>
                    <a:pt x="433360" y="94970"/>
                  </a:lnTo>
                  <a:close/>
                </a:path>
                <a:path w="433704" h="97154">
                  <a:moveTo>
                    <a:pt x="423873" y="59485"/>
                  </a:moveTo>
                  <a:lnTo>
                    <a:pt x="412639" y="59485"/>
                  </a:lnTo>
                  <a:lnTo>
                    <a:pt x="412513" y="63437"/>
                  </a:lnTo>
                  <a:lnTo>
                    <a:pt x="412639" y="77625"/>
                  </a:lnTo>
                  <a:lnTo>
                    <a:pt x="409868" y="81325"/>
                  </a:lnTo>
                  <a:lnTo>
                    <a:pt x="406952" y="84110"/>
                  </a:lnTo>
                  <a:lnTo>
                    <a:pt x="400827" y="87862"/>
                  </a:lnTo>
                  <a:lnTo>
                    <a:pt x="397619" y="88804"/>
                  </a:lnTo>
                  <a:lnTo>
                    <a:pt x="405868" y="88804"/>
                  </a:lnTo>
                  <a:lnTo>
                    <a:pt x="412639" y="83646"/>
                  </a:lnTo>
                  <a:lnTo>
                    <a:pt x="424163" y="83646"/>
                  </a:lnTo>
                  <a:lnTo>
                    <a:pt x="424039" y="77625"/>
                  </a:lnTo>
                  <a:lnTo>
                    <a:pt x="423873" y="59485"/>
                  </a:lnTo>
                  <a:close/>
                </a:path>
                <a:path w="433704" h="97154">
                  <a:moveTo>
                    <a:pt x="407403" y="30578"/>
                  </a:moveTo>
                  <a:lnTo>
                    <a:pt x="398428" y="30578"/>
                  </a:lnTo>
                  <a:lnTo>
                    <a:pt x="395776" y="30949"/>
                  </a:lnTo>
                  <a:lnTo>
                    <a:pt x="390818" y="32368"/>
                  </a:lnTo>
                  <a:lnTo>
                    <a:pt x="387913" y="33667"/>
                  </a:lnTo>
                  <a:lnTo>
                    <a:pt x="377295" y="39714"/>
                  </a:lnTo>
                  <a:lnTo>
                    <a:pt x="377295" y="48824"/>
                  </a:lnTo>
                  <a:lnTo>
                    <a:pt x="381059" y="49832"/>
                  </a:lnTo>
                  <a:lnTo>
                    <a:pt x="382134" y="46915"/>
                  </a:lnTo>
                  <a:lnTo>
                    <a:pt x="383313" y="43838"/>
                  </a:lnTo>
                  <a:lnTo>
                    <a:pt x="393734" y="37500"/>
                  </a:lnTo>
                  <a:lnTo>
                    <a:pt x="419926" y="37500"/>
                  </a:lnTo>
                  <a:lnTo>
                    <a:pt x="412374" y="31970"/>
                  </a:lnTo>
                  <a:lnTo>
                    <a:pt x="407403" y="30578"/>
                  </a:lnTo>
                  <a:close/>
                </a:path>
                <a:path w="433704" h="97154">
                  <a:moveTo>
                    <a:pt x="351867" y="91549"/>
                  </a:moveTo>
                  <a:lnTo>
                    <a:pt x="317729" y="91549"/>
                  </a:lnTo>
                  <a:lnTo>
                    <a:pt x="317729" y="95434"/>
                  </a:lnTo>
                  <a:lnTo>
                    <a:pt x="323575" y="95129"/>
                  </a:lnTo>
                  <a:lnTo>
                    <a:pt x="328772" y="94970"/>
                  </a:lnTo>
                  <a:lnTo>
                    <a:pt x="351867" y="94970"/>
                  </a:lnTo>
                  <a:lnTo>
                    <a:pt x="351867" y="91549"/>
                  </a:lnTo>
                  <a:close/>
                </a:path>
                <a:path w="433704" h="97154">
                  <a:moveTo>
                    <a:pt x="351867" y="94970"/>
                  </a:moveTo>
                  <a:lnTo>
                    <a:pt x="338543" y="94970"/>
                  </a:lnTo>
                  <a:lnTo>
                    <a:pt x="344721" y="95129"/>
                  </a:lnTo>
                  <a:lnTo>
                    <a:pt x="351867" y="95434"/>
                  </a:lnTo>
                  <a:lnTo>
                    <a:pt x="351867" y="94970"/>
                  </a:lnTo>
                  <a:close/>
                </a:path>
                <a:path w="433704" h="97154">
                  <a:moveTo>
                    <a:pt x="341128" y="37102"/>
                  </a:moveTo>
                  <a:lnTo>
                    <a:pt x="328533" y="37102"/>
                  </a:lnTo>
                  <a:lnTo>
                    <a:pt x="328971" y="42234"/>
                  </a:lnTo>
                  <a:lnTo>
                    <a:pt x="329084" y="46490"/>
                  </a:lnTo>
                  <a:lnTo>
                    <a:pt x="329196" y="85171"/>
                  </a:lnTo>
                  <a:lnTo>
                    <a:pt x="328825" y="88698"/>
                  </a:lnTo>
                  <a:lnTo>
                    <a:pt x="327353" y="90978"/>
                  </a:lnTo>
                  <a:lnTo>
                    <a:pt x="325511" y="91549"/>
                  </a:lnTo>
                  <a:lnTo>
                    <a:pt x="344959" y="91549"/>
                  </a:lnTo>
                  <a:lnTo>
                    <a:pt x="340532" y="62482"/>
                  </a:lnTo>
                  <a:lnTo>
                    <a:pt x="340730" y="50919"/>
                  </a:lnTo>
                  <a:lnTo>
                    <a:pt x="340744" y="42234"/>
                  </a:lnTo>
                  <a:lnTo>
                    <a:pt x="340864" y="39873"/>
                  </a:lnTo>
                  <a:lnTo>
                    <a:pt x="341128" y="37102"/>
                  </a:lnTo>
                  <a:close/>
                </a:path>
                <a:path w="433704" h="97154">
                  <a:moveTo>
                    <a:pt x="303251" y="31718"/>
                  </a:moveTo>
                  <a:lnTo>
                    <a:pt x="303699" y="38773"/>
                  </a:lnTo>
                  <a:lnTo>
                    <a:pt x="303752" y="39873"/>
                  </a:lnTo>
                  <a:lnTo>
                    <a:pt x="303875" y="48360"/>
                  </a:lnTo>
                  <a:lnTo>
                    <a:pt x="303782" y="50641"/>
                  </a:lnTo>
                  <a:lnTo>
                    <a:pt x="308489" y="50641"/>
                  </a:lnTo>
                  <a:lnTo>
                    <a:pt x="316748" y="37102"/>
                  </a:lnTo>
                  <a:lnTo>
                    <a:pt x="366068" y="37102"/>
                  </a:lnTo>
                  <a:lnTo>
                    <a:pt x="366371" y="32328"/>
                  </a:lnTo>
                  <a:lnTo>
                    <a:pt x="318034" y="32328"/>
                  </a:lnTo>
                  <a:lnTo>
                    <a:pt x="312319" y="32129"/>
                  </a:lnTo>
                  <a:lnTo>
                    <a:pt x="303251" y="31718"/>
                  </a:lnTo>
                  <a:close/>
                </a:path>
                <a:path w="433704" h="97154">
                  <a:moveTo>
                    <a:pt x="366068" y="37102"/>
                  </a:moveTo>
                  <a:lnTo>
                    <a:pt x="351734" y="37102"/>
                  </a:lnTo>
                  <a:lnTo>
                    <a:pt x="357617" y="37447"/>
                  </a:lnTo>
                  <a:lnTo>
                    <a:pt x="359874" y="38773"/>
                  </a:lnTo>
                  <a:lnTo>
                    <a:pt x="360610" y="42512"/>
                  </a:lnTo>
                  <a:lnTo>
                    <a:pt x="360715" y="43255"/>
                  </a:lnTo>
                  <a:lnTo>
                    <a:pt x="361186" y="50641"/>
                  </a:lnTo>
                  <a:lnTo>
                    <a:pt x="365880" y="50641"/>
                  </a:lnTo>
                  <a:lnTo>
                    <a:pt x="365787" y="48360"/>
                  </a:lnTo>
                  <a:lnTo>
                    <a:pt x="365909" y="39873"/>
                  </a:lnTo>
                  <a:lnTo>
                    <a:pt x="366068" y="37102"/>
                  </a:lnTo>
                  <a:close/>
                </a:path>
                <a:path w="433704" h="97154">
                  <a:moveTo>
                    <a:pt x="366410" y="31718"/>
                  </a:moveTo>
                  <a:lnTo>
                    <a:pt x="358283" y="32129"/>
                  </a:lnTo>
                  <a:lnTo>
                    <a:pt x="352569" y="32328"/>
                  </a:lnTo>
                  <a:lnTo>
                    <a:pt x="366371" y="32328"/>
                  </a:lnTo>
                  <a:lnTo>
                    <a:pt x="366410" y="31718"/>
                  </a:lnTo>
                  <a:close/>
                </a:path>
                <a:path w="433704" h="97154">
                  <a:moveTo>
                    <a:pt x="275795" y="30578"/>
                  </a:moveTo>
                  <a:lnTo>
                    <a:pt x="259701" y="30578"/>
                  </a:lnTo>
                  <a:lnTo>
                    <a:pt x="253828" y="31997"/>
                  </a:lnTo>
                  <a:lnTo>
                    <a:pt x="243513" y="37632"/>
                  </a:lnTo>
                  <a:lnTo>
                    <a:pt x="239496" y="41531"/>
                  </a:lnTo>
                  <a:lnTo>
                    <a:pt x="233768" y="51489"/>
                  </a:lnTo>
                  <a:lnTo>
                    <a:pt x="232337" y="57072"/>
                  </a:lnTo>
                  <a:lnTo>
                    <a:pt x="232337" y="63238"/>
                  </a:lnTo>
                  <a:lnTo>
                    <a:pt x="253641" y="96787"/>
                  </a:lnTo>
                  <a:lnTo>
                    <a:pt x="262591" y="96787"/>
                  </a:lnTo>
                  <a:lnTo>
                    <a:pt x="269315" y="96237"/>
                  </a:lnTo>
                  <a:lnTo>
                    <a:pt x="275545" y="94589"/>
                  </a:lnTo>
                  <a:lnTo>
                    <a:pt x="280923" y="92013"/>
                  </a:lnTo>
                  <a:lnTo>
                    <a:pt x="259833" y="92013"/>
                  </a:lnTo>
                  <a:lnTo>
                    <a:pt x="254398" y="88738"/>
                  </a:lnTo>
                  <a:lnTo>
                    <a:pt x="246841" y="75623"/>
                  </a:lnTo>
                  <a:lnTo>
                    <a:pt x="244958" y="67733"/>
                  </a:lnTo>
                  <a:lnTo>
                    <a:pt x="244958" y="53717"/>
                  </a:lnTo>
                  <a:lnTo>
                    <a:pt x="259993" y="35351"/>
                  </a:lnTo>
                  <a:lnTo>
                    <a:pt x="285396" y="35351"/>
                  </a:lnTo>
                  <a:lnTo>
                    <a:pt x="283418" y="33402"/>
                  </a:lnTo>
                  <a:lnTo>
                    <a:pt x="275795" y="30578"/>
                  </a:lnTo>
                  <a:close/>
                </a:path>
                <a:path w="433704" h="97154">
                  <a:moveTo>
                    <a:pt x="285396" y="35351"/>
                  </a:moveTo>
                  <a:lnTo>
                    <a:pt x="267510" y="35351"/>
                  </a:lnTo>
                  <a:lnTo>
                    <a:pt x="271103" y="36479"/>
                  </a:lnTo>
                  <a:lnTo>
                    <a:pt x="277545" y="40987"/>
                  </a:lnTo>
                  <a:lnTo>
                    <a:pt x="280131" y="44607"/>
                  </a:lnTo>
                  <a:lnTo>
                    <a:pt x="284068" y="54499"/>
                  </a:lnTo>
                  <a:lnTo>
                    <a:pt x="285048" y="60347"/>
                  </a:lnTo>
                  <a:lnTo>
                    <a:pt x="285009" y="75623"/>
                  </a:lnTo>
                  <a:lnTo>
                    <a:pt x="283378" y="81723"/>
                  </a:lnTo>
                  <a:lnTo>
                    <a:pt x="276724" y="89958"/>
                  </a:lnTo>
                  <a:lnTo>
                    <a:pt x="272348" y="92013"/>
                  </a:lnTo>
                  <a:lnTo>
                    <a:pt x="280923" y="92013"/>
                  </a:lnTo>
                  <a:lnTo>
                    <a:pt x="297723" y="61567"/>
                  </a:lnTo>
                  <a:lnTo>
                    <a:pt x="297723" y="52179"/>
                  </a:lnTo>
                  <a:lnTo>
                    <a:pt x="294859" y="44674"/>
                  </a:lnTo>
                  <a:lnTo>
                    <a:pt x="285396" y="35351"/>
                  </a:lnTo>
                  <a:close/>
                </a:path>
                <a:path w="433704" h="97154">
                  <a:moveTo>
                    <a:pt x="204788" y="91549"/>
                  </a:moveTo>
                  <a:lnTo>
                    <a:pt x="169722" y="91549"/>
                  </a:lnTo>
                  <a:lnTo>
                    <a:pt x="169722" y="95434"/>
                  </a:lnTo>
                  <a:lnTo>
                    <a:pt x="175529" y="95129"/>
                  </a:lnTo>
                  <a:lnTo>
                    <a:pt x="180740" y="94970"/>
                  </a:lnTo>
                  <a:lnTo>
                    <a:pt x="204788" y="94970"/>
                  </a:lnTo>
                  <a:lnTo>
                    <a:pt x="204788" y="91549"/>
                  </a:lnTo>
                  <a:close/>
                </a:path>
                <a:path w="433704" h="97154">
                  <a:moveTo>
                    <a:pt x="204788" y="94970"/>
                  </a:moveTo>
                  <a:lnTo>
                    <a:pt x="191239" y="94970"/>
                  </a:lnTo>
                  <a:lnTo>
                    <a:pt x="197722" y="95129"/>
                  </a:lnTo>
                  <a:lnTo>
                    <a:pt x="204788" y="95434"/>
                  </a:lnTo>
                  <a:lnTo>
                    <a:pt x="204788" y="94970"/>
                  </a:lnTo>
                  <a:close/>
                </a:path>
                <a:path w="433704" h="97154">
                  <a:moveTo>
                    <a:pt x="169722" y="31930"/>
                  </a:moveTo>
                  <a:lnTo>
                    <a:pt x="169722" y="35816"/>
                  </a:lnTo>
                  <a:lnTo>
                    <a:pt x="178074" y="35816"/>
                  </a:lnTo>
                  <a:lnTo>
                    <a:pt x="180063" y="36691"/>
                  </a:lnTo>
                  <a:lnTo>
                    <a:pt x="181189" y="79309"/>
                  </a:lnTo>
                  <a:lnTo>
                    <a:pt x="180938" y="87412"/>
                  </a:lnTo>
                  <a:lnTo>
                    <a:pt x="179957" y="90713"/>
                  </a:lnTo>
                  <a:lnTo>
                    <a:pt x="177981" y="91549"/>
                  </a:lnTo>
                  <a:lnTo>
                    <a:pt x="197907" y="91549"/>
                  </a:lnTo>
                  <a:lnTo>
                    <a:pt x="192602" y="45204"/>
                  </a:lnTo>
                  <a:lnTo>
                    <a:pt x="193188" y="38163"/>
                  </a:lnTo>
                  <a:lnTo>
                    <a:pt x="198014" y="37659"/>
                  </a:lnTo>
                  <a:lnTo>
                    <a:pt x="201898" y="37420"/>
                  </a:lnTo>
                  <a:lnTo>
                    <a:pt x="226430" y="37420"/>
                  </a:lnTo>
                  <a:lnTo>
                    <a:pt x="226533" y="36691"/>
                  </a:lnTo>
                  <a:lnTo>
                    <a:pt x="227591" y="32859"/>
                  </a:lnTo>
                  <a:lnTo>
                    <a:pt x="224369" y="32461"/>
                  </a:lnTo>
                  <a:lnTo>
                    <a:pt x="223141" y="32395"/>
                  </a:lnTo>
                  <a:lnTo>
                    <a:pt x="180911" y="32395"/>
                  </a:lnTo>
                  <a:lnTo>
                    <a:pt x="175701" y="32235"/>
                  </a:lnTo>
                  <a:lnTo>
                    <a:pt x="169722" y="31930"/>
                  </a:lnTo>
                  <a:close/>
                </a:path>
                <a:path w="433704" h="97154">
                  <a:moveTo>
                    <a:pt x="226430" y="37420"/>
                  </a:moveTo>
                  <a:lnTo>
                    <a:pt x="211058" y="37420"/>
                  </a:lnTo>
                  <a:lnTo>
                    <a:pt x="216613" y="38216"/>
                  </a:lnTo>
                  <a:lnTo>
                    <a:pt x="221480" y="39780"/>
                  </a:lnTo>
                  <a:lnTo>
                    <a:pt x="221673" y="41103"/>
                  </a:lnTo>
                  <a:lnTo>
                    <a:pt x="221797" y="42618"/>
                  </a:lnTo>
                  <a:lnTo>
                    <a:pt x="221904" y="45204"/>
                  </a:lnTo>
                  <a:lnTo>
                    <a:pt x="221956" y="50309"/>
                  </a:lnTo>
                  <a:lnTo>
                    <a:pt x="225510" y="50309"/>
                  </a:lnTo>
                  <a:lnTo>
                    <a:pt x="225814" y="42618"/>
                  </a:lnTo>
                  <a:lnTo>
                    <a:pt x="226430" y="37420"/>
                  </a:lnTo>
                  <a:close/>
                </a:path>
                <a:path w="433704" h="97154">
                  <a:moveTo>
                    <a:pt x="220684" y="32262"/>
                  </a:moveTo>
                  <a:lnTo>
                    <a:pt x="216521" y="32262"/>
                  </a:lnTo>
                  <a:lnTo>
                    <a:pt x="205385" y="32395"/>
                  </a:lnTo>
                  <a:lnTo>
                    <a:pt x="223141" y="32395"/>
                  </a:lnTo>
                  <a:lnTo>
                    <a:pt x="220684" y="32262"/>
                  </a:lnTo>
                  <a:close/>
                </a:path>
                <a:path w="433704" h="97154">
                  <a:moveTo>
                    <a:pt x="128093" y="35816"/>
                  </a:moveTo>
                  <a:lnTo>
                    <a:pt x="110832" y="35816"/>
                  </a:lnTo>
                  <a:lnTo>
                    <a:pt x="112834" y="36691"/>
                  </a:lnTo>
                  <a:lnTo>
                    <a:pt x="113272" y="38468"/>
                  </a:lnTo>
                  <a:lnTo>
                    <a:pt x="113568" y="41103"/>
                  </a:lnTo>
                  <a:lnTo>
                    <a:pt x="113779" y="46363"/>
                  </a:lnTo>
                  <a:lnTo>
                    <a:pt x="113868" y="82107"/>
                  </a:lnTo>
                  <a:lnTo>
                    <a:pt x="113749" y="86324"/>
                  </a:lnTo>
                  <a:lnTo>
                    <a:pt x="113697" y="87314"/>
                  </a:lnTo>
                  <a:lnTo>
                    <a:pt x="112834" y="89772"/>
                  </a:lnTo>
                  <a:lnTo>
                    <a:pt x="111018" y="91085"/>
                  </a:lnTo>
                  <a:lnTo>
                    <a:pt x="107849" y="92411"/>
                  </a:lnTo>
                  <a:lnTo>
                    <a:pt x="107849" y="95434"/>
                  </a:lnTo>
                  <a:lnTo>
                    <a:pt x="109136" y="95434"/>
                  </a:lnTo>
                  <a:lnTo>
                    <a:pt x="111005" y="95354"/>
                  </a:lnTo>
                  <a:lnTo>
                    <a:pt x="116361" y="94970"/>
                  </a:lnTo>
                  <a:lnTo>
                    <a:pt x="140648" y="94970"/>
                  </a:lnTo>
                  <a:lnTo>
                    <a:pt x="148417" y="93259"/>
                  </a:lnTo>
                  <a:lnTo>
                    <a:pt x="152686" y="90939"/>
                  </a:lnTo>
                  <a:lnTo>
                    <a:pt x="128797" y="90939"/>
                  </a:lnTo>
                  <a:lnTo>
                    <a:pt x="127245" y="90833"/>
                  </a:lnTo>
                  <a:lnTo>
                    <a:pt x="125548" y="90620"/>
                  </a:lnTo>
                  <a:lnTo>
                    <a:pt x="125412" y="87239"/>
                  </a:lnTo>
                  <a:lnTo>
                    <a:pt x="125297" y="82777"/>
                  </a:lnTo>
                  <a:lnTo>
                    <a:pt x="125282" y="62774"/>
                  </a:lnTo>
                  <a:lnTo>
                    <a:pt x="132363" y="62641"/>
                  </a:lnTo>
                  <a:lnTo>
                    <a:pt x="156655" y="62641"/>
                  </a:lnTo>
                  <a:lnTo>
                    <a:pt x="151466" y="59804"/>
                  </a:lnTo>
                  <a:lnTo>
                    <a:pt x="144984" y="58557"/>
                  </a:lnTo>
                  <a:lnTo>
                    <a:pt x="125282" y="58557"/>
                  </a:lnTo>
                  <a:lnTo>
                    <a:pt x="125297" y="46363"/>
                  </a:lnTo>
                  <a:lnTo>
                    <a:pt x="125416" y="41412"/>
                  </a:lnTo>
                  <a:lnTo>
                    <a:pt x="125999" y="36929"/>
                  </a:lnTo>
                  <a:lnTo>
                    <a:pt x="128093" y="35816"/>
                  </a:lnTo>
                  <a:close/>
                </a:path>
                <a:path w="433704" h="97154">
                  <a:moveTo>
                    <a:pt x="156655" y="62641"/>
                  </a:moveTo>
                  <a:lnTo>
                    <a:pt x="138301" y="62641"/>
                  </a:lnTo>
                  <a:lnTo>
                    <a:pt x="143048" y="63768"/>
                  </a:lnTo>
                  <a:lnTo>
                    <a:pt x="150181" y="68277"/>
                  </a:lnTo>
                  <a:lnTo>
                    <a:pt x="151970" y="71751"/>
                  </a:lnTo>
                  <a:lnTo>
                    <a:pt x="151970" y="76419"/>
                  </a:lnTo>
                  <a:lnTo>
                    <a:pt x="150611" y="82777"/>
                  </a:lnTo>
                  <a:lnTo>
                    <a:pt x="146533" y="87314"/>
                  </a:lnTo>
                  <a:lnTo>
                    <a:pt x="139738" y="90033"/>
                  </a:lnTo>
                  <a:lnTo>
                    <a:pt x="130228" y="90939"/>
                  </a:lnTo>
                  <a:lnTo>
                    <a:pt x="152686" y="90939"/>
                  </a:lnTo>
                  <a:lnTo>
                    <a:pt x="161079" y="86377"/>
                  </a:lnTo>
                  <a:lnTo>
                    <a:pt x="164233" y="81484"/>
                  </a:lnTo>
                  <a:lnTo>
                    <a:pt x="164233" y="69576"/>
                  </a:lnTo>
                  <a:lnTo>
                    <a:pt x="161674" y="65386"/>
                  </a:lnTo>
                  <a:lnTo>
                    <a:pt x="156655" y="62641"/>
                  </a:lnTo>
                  <a:close/>
                </a:path>
                <a:path w="433704" h="97154">
                  <a:moveTo>
                    <a:pt x="144294" y="58424"/>
                  </a:moveTo>
                  <a:lnTo>
                    <a:pt x="133224" y="58424"/>
                  </a:lnTo>
                  <a:lnTo>
                    <a:pt x="125282" y="58557"/>
                  </a:lnTo>
                  <a:lnTo>
                    <a:pt x="144984" y="58557"/>
                  </a:lnTo>
                  <a:lnTo>
                    <a:pt x="144294" y="58424"/>
                  </a:lnTo>
                  <a:close/>
                </a:path>
                <a:path w="433704" h="97154">
                  <a:moveTo>
                    <a:pt x="102480" y="31930"/>
                  </a:moveTo>
                  <a:lnTo>
                    <a:pt x="102480" y="35816"/>
                  </a:lnTo>
                  <a:lnTo>
                    <a:pt x="136738" y="35816"/>
                  </a:lnTo>
                  <a:lnTo>
                    <a:pt x="136738" y="32395"/>
                  </a:lnTo>
                  <a:lnTo>
                    <a:pt x="113604" y="32395"/>
                  </a:lnTo>
                  <a:lnTo>
                    <a:pt x="108393" y="32235"/>
                  </a:lnTo>
                  <a:lnTo>
                    <a:pt x="102480" y="31930"/>
                  </a:lnTo>
                  <a:close/>
                </a:path>
                <a:path w="433704" h="97154">
                  <a:moveTo>
                    <a:pt x="136738" y="31930"/>
                  </a:moveTo>
                  <a:lnTo>
                    <a:pt x="129180" y="32235"/>
                  </a:lnTo>
                  <a:lnTo>
                    <a:pt x="122976" y="32395"/>
                  </a:lnTo>
                  <a:lnTo>
                    <a:pt x="136738" y="32395"/>
                  </a:lnTo>
                  <a:lnTo>
                    <a:pt x="136738" y="31930"/>
                  </a:lnTo>
                  <a:close/>
                </a:path>
                <a:path w="433704" h="97154">
                  <a:moveTo>
                    <a:pt x="1405" y="85303"/>
                  </a:moveTo>
                  <a:lnTo>
                    <a:pt x="0" y="85979"/>
                  </a:lnTo>
                  <a:lnTo>
                    <a:pt x="109" y="94970"/>
                  </a:lnTo>
                  <a:lnTo>
                    <a:pt x="0" y="96375"/>
                  </a:lnTo>
                  <a:lnTo>
                    <a:pt x="2001" y="96654"/>
                  </a:lnTo>
                  <a:lnTo>
                    <a:pt x="3580" y="96787"/>
                  </a:lnTo>
                  <a:lnTo>
                    <a:pt x="13098" y="96787"/>
                  </a:lnTo>
                  <a:lnTo>
                    <a:pt x="19316" y="91642"/>
                  </a:lnTo>
                  <a:lnTo>
                    <a:pt x="20879" y="87663"/>
                  </a:lnTo>
                  <a:lnTo>
                    <a:pt x="5899" y="87663"/>
                  </a:lnTo>
                  <a:lnTo>
                    <a:pt x="3778" y="86868"/>
                  </a:lnTo>
                  <a:lnTo>
                    <a:pt x="1405" y="85303"/>
                  </a:lnTo>
                  <a:close/>
                </a:path>
                <a:path w="433704" h="97154">
                  <a:moveTo>
                    <a:pt x="97826" y="91217"/>
                  </a:moveTo>
                  <a:lnTo>
                    <a:pt x="57722" y="91217"/>
                  </a:lnTo>
                  <a:lnTo>
                    <a:pt x="57722" y="95434"/>
                  </a:lnTo>
                  <a:lnTo>
                    <a:pt x="65730" y="95129"/>
                  </a:lnTo>
                  <a:lnTo>
                    <a:pt x="72571" y="94970"/>
                  </a:lnTo>
                  <a:lnTo>
                    <a:pt x="97826" y="94970"/>
                  </a:lnTo>
                  <a:lnTo>
                    <a:pt x="97826" y="91217"/>
                  </a:lnTo>
                  <a:close/>
                </a:path>
                <a:path w="433704" h="97154">
                  <a:moveTo>
                    <a:pt x="97826" y="94970"/>
                  </a:moveTo>
                  <a:lnTo>
                    <a:pt x="83654" y="94970"/>
                  </a:lnTo>
                  <a:lnTo>
                    <a:pt x="90177" y="95129"/>
                  </a:lnTo>
                  <a:lnTo>
                    <a:pt x="97826" y="95434"/>
                  </a:lnTo>
                  <a:lnTo>
                    <a:pt x="97826" y="94970"/>
                  </a:lnTo>
                  <a:close/>
                </a:path>
                <a:path w="433704" h="97154">
                  <a:moveTo>
                    <a:pt x="85314" y="6046"/>
                  </a:moveTo>
                  <a:lnTo>
                    <a:pt x="60123" y="6046"/>
                  </a:lnTo>
                  <a:lnTo>
                    <a:pt x="66485" y="6205"/>
                  </a:lnTo>
                  <a:lnTo>
                    <a:pt x="70609" y="6577"/>
                  </a:lnTo>
                  <a:lnTo>
                    <a:pt x="71179" y="17119"/>
                  </a:lnTo>
                  <a:lnTo>
                    <a:pt x="71460" y="24213"/>
                  </a:lnTo>
                  <a:lnTo>
                    <a:pt x="71471" y="81842"/>
                  </a:lnTo>
                  <a:lnTo>
                    <a:pt x="71020" y="87133"/>
                  </a:lnTo>
                  <a:lnTo>
                    <a:pt x="69178" y="90395"/>
                  </a:lnTo>
                  <a:lnTo>
                    <a:pt x="66645" y="91217"/>
                  </a:lnTo>
                  <a:lnTo>
                    <a:pt x="88215" y="91217"/>
                  </a:lnTo>
                  <a:lnTo>
                    <a:pt x="85763" y="90289"/>
                  </a:lnTo>
                  <a:lnTo>
                    <a:pt x="84491" y="86828"/>
                  </a:lnTo>
                  <a:lnTo>
                    <a:pt x="84379" y="85979"/>
                  </a:lnTo>
                  <a:lnTo>
                    <a:pt x="84106" y="81842"/>
                  </a:lnTo>
                  <a:lnTo>
                    <a:pt x="84155" y="13989"/>
                  </a:lnTo>
                  <a:lnTo>
                    <a:pt x="84410" y="8367"/>
                  </a:lnTo>
                  <a:lnTo>
                    <a:pt x="85314" y="6046"/>
                  </a:lnTo>
                  <a:close/>
                </a:path>
                <a:path w="433704" h="97154">
                  <a:moveTo>
                    <a:pt x="88254" y="4230"/>
                  </a:moveTo>
                  <a:lnTo>
                    <a:pt x="19316" y="4230"/>
                  </a:lnTo>
                  <a:lnTo>
                    <a:pt x="21927" y="5317"/>
                  </a:lnTo>
                  <a:lnTo>
                    <a:pt x="22988" y="9706"/>
                  </a:lnTo>
                  <a:lnTo>
                    <a:pt x="23266" y="13989"/>
                  </a:lnTo>
                  <a:lnTo>
                    <a:pt x="23204" y="26529"/>
                  </a:lnTo>
                  <a:lnTo>
                    <a:pt x="23021" y="33338"/>
                  </a:lnTo>
                  <a:lnTo>
                    <a:pt x="19143" y="74270"/>
                  </a:lnTo>
                  <a:lnTo>
                    <a:pt x="10195" y="87663"/>
                  </a:lnTo>
                  <a:lnTo>
                    <a:pt x="20879" y="87663"/>
                  </a:lnTo>
                  <a:lnTo>
                    <a:pt x="29051" y="43432"/>
                  </a:lnTo>
                  <a:lnTo>
                    <a:pt x="29496" y="13989"/>
                  </a:lnTo>
                  <a:lnTo>
                    <a:pt x="29630" y="10024"/>
                  </a:lnTo>
                  <a:lnTo>
                    <a:pt x="30041" y="6577"/>
                  </a:lnTo>
                  <a:lnTo>
                    <a:pt x="35529" y="6205"/>
                  </a:lnTo>
                  <a:lnTo>
                    <a:pt x="42689" y="6046"/>
                  </a:lnTo>
                  <a:lnTo>
                    <a:pt x="85314" y="6046"/>
                  </a:lnTo>
                  <a:lnTo>
                    <a:pt x="85697" y="5065"/>
                  </a:lnTo>
                  <a:lnTo>
                    <a:pt x="88254" y="4230"/>
                  </a:lnTo>
                  <a:close/>
                </a:path>
                <a:path w="433704" h="97154">
                  <a:moveTo>
                    <a:pt x="9784" y="0"/>
                  </a:moveTo>
                  <a:lnTo>
                    <a:pt x="9784" y="4230"/>
                  </a:lnTo>
                  <a:lnTo>
                    <a:pt x="97826" y="4230"/>
                  </a:lnTo>
                  <a:lnTo>
                    <a:pt x="97826" y="808"/>
                  </a:lnTo>
                  <a:lnTo>
                    <a:pt x="51757" y="808"/>
                  </a:lnTo>
                  <a:lnTo>
                    <a:pt x="28523" y="608"/>
                  </a:lnTo>
                  <a:lnTo>
                    <a:pt x="18590" y="355"/>
                  </a:lnTo>
                  <a:lnTo>
                    <a:pt x="9784" y="0"/>
                  </a:lnTo>
                  <a:close/>
                </a:path>
                <a:path w="433704" h="97154">
                  <a:moveTo>
                    <a:pt x="97826" y="0"/>
                  </a:moveTo>
                  <a:lnTo>
                    <a:pt x="51757" y="808"/>
                  </a:lnTo>
                  <a:lnTo>
                    <a:pt x="97826" y="808"/>
                  </a:lnTo>
                  <a:lnTo>
                    <a:pt x="97826" y="0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73174" y="5799597"/>
              <a:ext cx="1087551" cy="10503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6854" y="2064988"/>
              <a:ext cx="573605" cy="1386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96675" y="2272224"/>
              <a:ext cx="750498" cy="261527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7744910" y="2346817"/>
            <a:ext cx="6032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55">
                <a:solidFill>
                  <a:srgbClr val="1C2C66"/>
                </a:solidFill>
                <a:latin typeface="Cambria"/>
                <a:cs typeface="Cambria"/>
              </a:rPr>
              <a:t>,</a:t>
            </a:r>
            <a:endParaRPr sz="1050">
              <a:latin typeface="Cambria"/>
              <a:cs typeface="Cambri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32407" y="1535325"/>
            <a:ext cx="10382885" cy="4979670"/>
            <a:chOff x="732407" y="1535325"/>
            <a:chExt cx="10382885" cy="4979670"/>
          </a:xfrm>
        </p:grpSpPr>
        <p:pic>
          <p:nvPicPr>
            <p:cNvPr id="71" name="object 7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81794" y="3351201"/>
              <a:ext cx="460724" cy="97516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982153" y="3346979"/>
              <a:ext cx="546840" cy="13681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9345455" y="2296556"/>
              <a:ext cx="1558290" cy="712470"/>
            </a:xfrm>
            <a:custGeom>
              <a:avLst/>
              <a:gdLst/>
              <a:ahLst/>
              <a:cxnLst/>
              <a:rect l="l" t="t" r="r" b="b"/>
              <a:pathLst>
                <a:path w="1558290" h="712469">
                  <a:moveTo>
                    <a:pt x="1517638" y="700622"/>
                  </a:moveTo>
                  <a:lnTo>
                    <a:pt x="0" y="700622"/>
                  </a:lnTo>
                  <a:lnTo>
                    <a:pt x="0" y="712066"/>
                  </a:lnTo>
                  <a:lnTo>
                    <a:pt x="1529067" y="712066"/>
                  </a:lnTo>
                  <a:lnTo>
                    <a:pt x="1529067" y="706338"/>
                  </a:lnTo>
                  <a:lnTo>
                    <a:pt x="1517638" y="706338"/>
                  </a:lnTo>
                  <a:lnTo>
                    <a:pt x="1517638" y="700622"/>
                  </a:lnTo>
                  <a:close/>
                </a:path>
                <a:path w="1558290" h="712469">
                  <a:moveTo>
                    <a:pt x="1529067" y="57232"/>
                  </a:moveTo>
                  <a:lnTo>
                    <a:pt x="1517638" y="57232"/>
                  </a:lnTo>
                  <a:lnTo>
                    <a:pt x="1517638" y="706338"/>
                  </a:lnTo>
                  <a:lnTo>
                    <a:pt x="1523352" y="700622"/>
                  </a:lnTo>
                  <a:lnTo>
                    <a:pt x="1529067" y="700622"/>
                  </a:lnTo>
                  <a:lnTo>
                    <a:pt x="1529067" y="57232"/>
                  </a:lnTo>
                  <a:close/>
                </a:path>
                <a:path w="1558290" h="712469">
                  <a:moveTo>
                    <a:pt x="1529067" y="700622"/>
                  </a:moveTo>
                  <a:lnTo>
                    <a:pt x="1523352" y="700622"/>
                  </a:lnTo>
                  <a:lnTo>
                    <a:pt x="1517638" y="706338"/>
                  </a:lnTo>
                  <a:lnTo>
                    <a:pt x="1529067" y="706338"/>
                  </a:lnTo>
                  <a:lnTo>
                    <a:pt x="1529067" y="700622"/>
                  </a:lnTo>
                  <a:close/>
                </a:path>
                <a:path w="1558290" h="712469">
                  <a:moveTo>
                    <a:pt x="1523352" y="0"/>
                  </a:moveTo>
                  <a:lnTo>
                    <a:pt x="1489015" y="68675"/>
                  </a:lnTo>
                  <a:lnTo>
                    <a:pt x="1517638" y="68675"/>
                  </a:lnTo>
                  <a:lnTo>
                    <a:pt x="1517638" y="57232"/>
                  </a:lnTo>
                  <a:lnTo>
                    <a:pt x="1551957" y="57232"/>
                  </a:lnTo>
                  <a:lnTo>
                    <a:pt x="1523352" y="0"/>
                  </a:lnTo>
                  <a:close/>
                </a:path>
                <a:path w="1558290" h="712469">
                  <a:moveTo>
                    <a:pt x="1551957" y="57232"/>
                  </a:moveTo>
                  <a:lnTo>
                    <a:pt x="1529067" y="57232"/>
                  </a:lnTo>
                  <a:lnTo>
                    <a:pt x="1529067" y="68675"/>
                  </a:lnTo>
                  <a:lnTo>
                    <a:pt x="1557676" y="68675"/>
                  </a:lnTo>
                  <a:lnTo>
                    <a:pt x="1551957" y="57232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68345" y="3961998"/>
              <a:ext cx="989960" cy="171702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0363964" y="2296548"/>
              <a:ext cx="542925" cy="2532380"/>
            </a:xfrm>
            <a:custGeom>
              <a:avLst/>
              <a:gdLst/>
              <a:ahLst/>
              <a:cxnLst/>
              <a:rect l="l" t="t" r="r" b="b"/>
              <a:pathLst>
                <a:path w="542925" h="2532379">
                  <a:moveTo>
                    <a:pt x="502260" y="2520654"/>
                  </a:moveTo>
                  <a:lnTo>
                    <a:pt x="0" y="2520654"/>
                  </a:lnTo>
                  <a:lnTo>
                    <a:pt x="0" y="2532096"/>
                  </a:lnTo>
                  <a:lnTo>
                    <a:pt x="513702" y="2532096"/>
                  </a:lnTo>
                  <a:lnTo>
                    <a:pt x="513702" y="2526369"/>
                  </a:lnTo>
                  <a:lnTo>
                    <a:pt x="502260" y="2526369"/>
                  </a:lnTo>
                  <a:lnTo>
                    <a:pt x="502260" y="2520654"/>
                  </a:lnTo>
                  <a:close/>
                </a:path>
                <a:path w="542925" h="2532379">
                  <a:moveTo>
                    <a:pt x="513702" y="57231"/>
                  </a:moveTo>
                  <a:lnTo>
                    <a:pt x="502260" y="57231"/>
                  </a:lnTo>
                  <a:lnTo>
                    <a:pt x="502260" y="2526369"/>
                  </a:lnTo>
                  <a:lnTo>
                    <a:pt x="507974" y="2520654"/>
                  </a:lnTo>
                  <a:lnTo>
                    <a:pt x="513702" y="2520654"/>
                  </a:lnTo>
                  <a:lnTo>
                    <a:pt x="513702" y="57231"/>
                  </a:lnTo>
                  <a:close/>
                </a:path>
                <a:path w="542925" h="2532379">
                  <a:moveTo>
                    <a:pt x="513702" y="2520654"/>
                  </a:moveTo>
                  <a:lnTo>
                    <a:pt x="507974" y="2520654"/>
                  </a:lnTo>
                  <a:lnTo>
                    <a:pt x="502260" y="2526369"/>
                  </a:lnTo>
                  <a:lnTo>
                    <a:pt x="513702" y="2526369"/>
                  </a:lnTo>
                  <a:lnTo>
                    <a:pt x="513702" y="2520654"/>
                  </a:lnTo>
                  <a:close/>
                </a:path>
                <a:path w="542925" h="2532379">
                  <a:moveTo>
                    <a:pt x="507974" y="0"/>
                  </a:moveTo>
                  <a:lnTo>
                    <a:pt x="473664" y="68689"/>
                  </a:lnTo>
                  <a:lnTo>
                    <a:pt x="502260" y="68689"/>
                  </a:lnTo>
                  <a:lnTo>
                    <a:pt x="502260" y="57231"/>
                  </a:lnTo>
                  <a:lnTo>
                    <a:pt x="536583" y="57231"/>
                  </a:lnTo>
                  <a:lnTo>
                    <a:pt x="507974" y="0"/>
                  </a:lnTo>
                  <a:close/>
                </a:path>
                <a:path w="542925" h="2532379">
                  <a:moveTo>
                    <a:pt x="536583" y="57231"/>
                  </a:moveTo>
                  <a:lnTo>
                    <a:pt x="513702" y="57231"/>
                  </a:lnTo>
                  <a:lnTo>
                    <a:pt x="513702" y="68689"/>
                  </a:lnTo>
                  <a:lnTo>
                    <a:pt x="542311" y="68689"/>
                  </a:lnTo>
                  <a:lnTo>
                    <a:pt x="536583" y="57231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55146" y="1535325"/>
              <a:ext cx="1459147" cy="213034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460672" y="5931181"/>
              <a:ext cx="594360" cy="583565"/>
            </a:xfrm>
            <a:custGeom>
              <a:avLst/>
              <a:gdLst/>
              <a:ahLst/>
              <a:cxnLst/>
              <a:rect l="l" t="t" r="r" b="b"/>
              <a:pathLst>
                <a:path w="594360" h="583565">
                  <a:moveTo>
                    <a:pt x="297113" y="0"/>
                  </a:moveTo>
                  <a:lnTo>
                    <a:pt x="248921" y="3814"/>
                  </a:lnTo>
                  <a:lnTo>
                    <a:pt x="203203" y="14859"/>
                  </a:lnTo>
                  <a:lnTo>
                    <a:pt x="160574" y="32532"/>
                  </a:lnTo>
                  <a:lnTo>
                    <a:pt x="121643" y="56236"/>
                  </a:lnTo>
                  <a:lnTo>
                    <a:pt x="87023" y="85368"/>
                  </a:lnTo>
                  <a:lnTo>
                    <a:pt x="57326" y="119329"/>
                  </a:lnTo>
                  <a:lnTo>
                    <a:pt x="33163" y="157519"/>
                  </a:lnTo>
                  <a:lnTo>
                    <a:pt x="15147" y="199338"/>
                  </a:lnTo>
                  <a:lnTo>
                    <a:pt x="3888" y="244185"/>
                  </a:lnTo>
                  <a:lnTo>
                    <a:pt x="0" y="291461"/>
                  </a:lnTo>
                  <a:lnTo>
                    <a:pt x="3888" y="338741"/>
                  </a:lnTo>
                  <a:lnTo>
                    <a:pt x="15147" y="383591"/>
                  </a:lnTo>
                  <a:lnTo>
                    <a:pt x="33163" y="425412"/>
                  </a:lnTo>
                  <a:lnTo>
                    <a:pt x="57326" y="463604"/>
                  </a:lnTo>
                  <a:lnTo>
                    <a:pt x="87023" y="497566"/>
                  </a:lnTo>
                  <a:lnTo>
                    <a:pt x="121643" y="526699"/>
                  </a:lnTo>
                  <a:lnTo>
                    <a:pt x="160574" y="550403"/>
                  </a:lnTo>
                  <a:lnTo>
                    <a:pt x="203203" y="568077"/>
                  </a:lnTo>
                  <a:lnTo>
                    <a:pt x="248921" y="579121"/>
                  </a:lnTo>
                  <a:lnTo>
                    <a:pt x="297113" y="582936"/>
                  </a:lnTo>
                  <a:lnTo>
                    <a:pt x="345309" y="579121"/>
                  </a:lnTo>
                  <a:lnTo>
                    <a:pt x="391028" y="568077"/>
                  </a:lnTo>
                  <a:lnTo>
                    <a:pt x="433658" y="550403"/>
                  </a:lnTo>
                  <a:lnTo>
                    <a:pt x="472589" y="526699"/>
                  </a:lnTo>
                  <a:lnTo>
                    <a:pt x="507208" y="497566"/>
                  </a:lnTo>
                  <a:lnTo>
                    <a:pt x="536904" y="463604"/>
                  </a:lnTo>
                  <a:lnTo>
                    <a:pt x="561066" y="425412"/>
                  </a:lnTo>
                  <a:lnTo>
                    <a:pt x="579081" y="383591"/>
                  </a:lnTo>
                  <a:lnTo>
                    <a:pt x="590339" y="338741"/>
                  </a:lnTo>
                  <a:lnTo>
                    <a:pt x="594227" y="291461"/>
                  </a:lnTo>
                  <a:lnTo>
                    <a:pt x="590339" y="244185"/>
                  </a:lnTo>
                  <a:lnTo>
                    <a:pt x="579081" y="199338"/>
                  </a:lnTo>
                  <a:lnTo>
                    <a:pt x="561066" y="157519"/>
                  </a:lnTo>
                  <a:lnTo>
                    <a:pt x="536904" y="119329"/>
                  </a:lnTo>
                  <a:lnTo>
                    <a:pt x="507208" y="85368"/>
                  </a:lnTo>
                  <a:lnTo>
                    <a:pt x="472589" y="56236"/>
                  </a:lnTo>
                  <a:lnTo>
                    <a:pt x="433658" y="32532"/>
                  </a:lnTo>
                  <a:lnTo>
                    <a:pt x="391028" y="14859"/>
                  </a:lnTo>
                  <a:lnTo>
                    <a:pt x="345309" y="3814"/>
                  </a:lnTo>
                  <a:lnTo>
                    <a:pt x="297113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460672" y="5931181"/>
              <a:ext cx="594360" cy="583565"/>
            </a:xfrm>
            <a:custGeom>
              <a:avLst/>
              <a:gdLst/>
              <a:ahLst/>
              <a:cxnLst/>
              <a:rect l="l" t="t" r="r" b="b"/>
              <a:pathLst>
                <a:path w="594360" h="583565">
                  <a:moveTo>
                    <a:pt x="297113" y="0"/>
                  </a:moveTo>
                  <a:lnTo>
                    <a:pt x="345309" y="3814"/>
                  </a:lnTo>
                  <a:lnTo>
                    <a:pt x="391028" y="14859"/>
                  </a:lnTo>
                  <a:lnTo>
                    <a:pt x="433659" y="32532"/>
                  </a:lnTo>
                  <a:lnTo>
                    <a:pt x="472589" y="56236"/>
                  </a:lnTo>
                  <a:lnTo>
                    <a:pt x="507208" y="85368"/>
                  </a:lnTo>
                  <a:lnTo>
                    <a:pt x="536904" y="119329"/>
                  </a:lnTo>
                  <a:lnTo>
                    <a:pt x="561066" y="157519"/>
                  </a:lnTo>
                  <a:lnTo>
                    <a:pt x="579081" y="199338"/>
                  </a:lnTo>
                  <a:lnTo>
                    <a:pt x="590339" y="244185"/>
                  </a:lnTo>
                  <a:lnTo>
                    <a:pt x="594227" y="291461"/>
                  </a:lnTo>
                  <a:lnTo>
                    <a:pt x="590339" y="338741"/>
                  </a:lnTo>
                  <a:lnTo>
                    <a:pt x="579081" y="383591"/>
                  </a:lnTo>
                  <a:lnTo>
                    <a:pt x="561066" y="425412"/>
                  </a:lnTo>
                  <a:lnTo>
                    <a:pt x="536904" y="463604"/>
                  </a:lnTo>
                  <a:lnTo>
                    <a:pt x="507208" y="497566"/>
                  </a:lnTo>
                  <a:lnTo>
                    <a:pt x="472589" y="526699"/>
                  </a:lnTo>
                  <a:lnTo>
                    <a:pt x="433659" y="550403"/>
                  </a:lnTo>
                  <a:lnTo>
                    <a:pt x="391028" y="568077"/>
                  </a:lnTo>
                  <a:lnTo>
                    <a:pt x="345309" y="579121"/>
                  </a:lnTo>
                  <a:lnTo>
                    <a:pt x="297113" y="582936"/>
                  </a:lnTo>
                  <a:lnTo>
                    <a:pt x="248921" y="579121"/>
                  </a:lnTo>
                  <a:lnTo>
                    <a:pt x="203204" y="568077"/>
                  </a:lnTo>
                  <a:lnTo>
                    <a:pt x="160574" y="550403"/>
                  </a:lnTo>
                  <a:lnTo>
                    <a:pt x="121643" y="526699"/>
                  </a:lnTo>
                  <a:lnTo>
                    <a:pt x="87023" y="497566"/>
                  </a:lnTo>
                  <a:lnTo>
                    <a:pt x="57326" y="463604"/>
                  </a:lnTo>
                  <a:lnTo>
                    <a:pt x="33163" y="425412"/>
                  </a:lnTo>
                  <a:lnTo>
                    <a:pt x="15147" y="383591"/>
                  </a:lnTo>
                  <a:lnTo>
                    <a:pt x="3888" y="338741"/>
                  </a:lnTo>
                  <a:lnTo>
                    <a:pt x="0" y="291461"/>
                  </a:lnTo>
                  <a:lnTo>
                    <a:pt x="3888" y="244185"/>
                  </a:lnTo>
                  <a:lnTo>
                    <a:pt x="15147" y="199338"/>
                  </a:lnTo>
                  <a:lnTo>
                    <a:pt x="33163" y="157519"/>
                  </a:lnTo>
                  <a:lnTo>
                    <a:pt x="57326" y="119329"/>
                  </a:lnTo>
                  <a:lnTo>
                    <a:pt x="87023" y="85368"/>
                  </a:lnTo>
                  <a:lnTo>
                    <a:pt x="121643" y="56236"/>
                  </a:lnTo>
                  <a:lnTo>
                    <a:pt x="160574" y="32532"/>
                  </a:lnTo>
                  <a:lnTo>
                    <a:pt x="203204" y="14859"/>
                  </a:lnTo>
                  <a:lnTo>
                    <a:pt x="248921" y="3814"/>
                  </a:lnTo>
                  <a:lnTo>
                    <a:pt x="297113" y="0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637335" y="6030179"/>
              <a:ext cx="255270" cy="298450"/>
            </a:xfrm>
            <a:custGeom>
              <a:avLst/>
              <a:gdLst/>
              <a:ahLst/>
              <a:cxnLst/>
              <a:rect l="l" t="t" r="r" b="b"/>
              <a:pathLst>
                <a:path w="255270" h="298450">
                  <a:moveTo>
                    <a:pt x="255181" y="0"/>
                  </a:moveTo>
                  <a:lnTo>
                    <a:pt x="0" y="0"/>
                  </a:lnTo>
                  <a:lnTo>
                    <a:pt x="0" y="297879"/>
                  </a:lnTo>
                  <a:lnTo>
                    <a:pt x="255181" y="297707"/>
                  </a:lnTo>
                  <a:lnTo>
                    <a:pt x="255181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637335" y="6030179"/>
              <a:ext cx="255270" cy="298450"/>
            </a:xfrm>
            <a:custGeom>
              <a:avLst/>
              <a:gdLst/>
              <a:ahLst/>
              <a:cxnLst/>
              <a:rect l="l" t="t" r="r" b="b"/>
              <a:pathLst>
                <a:path w="255270" h="298450">
                  <a:moveTo>
                    <a:pt x="0" y="297879"/>
                  </a:moveTo>
                  <a:lnTo>
                    <a:pt x="0" y="0"/>
                  </a:lnTo>
                  <a:lnTo>
                    <a:pt x="255180" y="0"/>
                  </a:lnTo>
                  <a:lnTo>
                    <a:pt x="255180" y="247079"/>
                  </a:lnTo>
                  <a:lnTo>
                    <a:pt x="255180" y="247251"/>
                  </a:lnTo>
                  <a:lnTo>
                    <a:pt x="255180" y="297707"/>
                  </a:lnTo>
                  <a:lnTo>
                    <a:pt x="0" y="297879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586572" y="6085473"/>
              <a:ext cx="255270" cy="298450"/>
            </a:xfrm>
            <a:custGeom>
              <a:avLst/>
              <a:gdLst/>
              <a:ahLst/>
              <a:cxnLst/>
              <a:rect l="l" t="t" r="r" b="b"/>
              <a:pathLst>
                <a:path w="255270" h="298450">
                  <a:moveTo>
                    <a:pt x="255179" y="0"/>
                  </a:moveTo>
                  <a:lnTo>
                    <a:pt x="0" y="0"/>
                  </a:lnTo>
                  <a:lnTo>
                    <a:pt x="0" y="297879"/>
                  </a:lnTo>
                  <a:lnTo>
                    <a:pt x="255179" y="297800"/>
                  </a:lnTo>
                  <a:lnTo>
                    <a:pt x="255179" y="0"/>
                  </a:lnTo>
                  <a:close/>
                </a:path>
              </a:pathLst>
            </a:custGeom>
            <a:solidFill>
              <a:srgbClr val="2A4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586572" y="6085473"/>
              <a:ext cx="255270" cy="298450"/>
            </a:xfrm>
            <a:custGeom>
              <a:avLst/>
              <a:gdLst/>
              <a:ahLst/>
              <a:cxnLst/>
              <a:rect l="l" t="t" r="r" b="b"/>
              <a:pathLst>
                <a:path w="255270" h="298450">
                  <a:moveTo>
                    <a:pt x="0" y="297879"/>
                  </a:moveTo>
                  <a:lnTo>
                    <a:pt x="0" y="0"/>
                  </a:lnTo>
                  <a:lnTo>
                    <a:pt x="255180" y="0"/>
                  </a:lnTo>
                  <a:lnTo>
                    <a:pt x="255180" y="247079"/>
                  </a:lnTo>
                  <a:lnTo>
                    <a:pt x="255180" y="247251"/>
                  </a:lnTo>
                  <a:lnTo>
                    <a:pt x="255180" y="297800"/>
                  </a:lnTo>
                  <a:lnTo>
                    <a:pt x="0" y="297879"/>
                  </a:lnTo>
                  <a:close/>
                </a:path>
              </a:pathLst>
            </a:custGeom>
            <a:ln w="3175">
              <a:solidFill>
                <a:srgbClr val="2A419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5579605" y="6017704"/>
              <a:ext cx="326390" cy="376555"/>
            </a:xfrm>
            <a:custGeom>
              <a:avLst/>
              <a:gdLst/>
              <a:ahLst/>
              <a:cxnLst/>
              <a:rect l="l" t="t" r="r" b="b"/>
              <a:pathLst>
                <a:path w="326389" h="376554">
                  <a:moveTo>
                    <a:pt x="237693" y="105079"/>
                  </a:moveTo>
                  <a:lnTo>
                    <a:pt x="237604" y="98844"/>
                  </a:lnTo>
                  <a:lnTo>
                    <a:pt x="235153" y="96418"/>
                  </a:lnTo>
                  <a:lnTo>
                    <a:pt x="232003" y="96418"/>
                  </a:lnTo>
                  <a:lnTo>
                    <a:pt x="160020" y="96418"/>
                  </a:lnTo>
                  <a:lnTo>
                    <a:pt x="157480" y="98920"/>
                  </a:lnTo>
                  <a:lnTo>
                    <a:pt x="157480" y="105079"/>
                  </a:lnTo>
                  <a:lnTo>
                    <a:pt x="160020" y="107581"/>
                  </a:lnTo>
                  <a:lnTo>
                    <a:pt x="235153" y="107581"/>
                  </a:lnTo>
                  <a:lnTo>
                    <a:pt x="237693" y="105079"/>
                  </a:lnTo>
                  <a:close/>
                </a:path>
                <a:path w="326389" h="376554">
                  <a:moveTo>
                    <a:pt x="326313" y="2489"/>
                  </a:moveTo>
                  <a:lnTo>
                    <a:pt x="323773" y="0"/>
                  </a:lnTo>
                  <a:lnTo>
                    <a:pt x="314947" y="0"/>
                  </a:lnTo>
                  <a:lnTo>
                    <a:pt x="314947" y="11150"/>
                  </a:lnTo>
                  <a:lnTo>
                    <a:pt x="314947" y="309029"/>
                  </a:lnTo>
                  <a:lnTo>
                    <a:pt x="277850" y="309029"/>
                  </a:lnTo>
                  <a:lnTo>
                    <a:pt x="277850" y="67297"/>
                  </a:lnTo>
                  <a:lnTo>
                    <a:pt x="277850" y="58699"/>
                  </a:lnTo>
                  <a:lnTo>
                    <a:pt x="275310" y="56210"/>
                  </a:lnTo>
                  <a:lnTo>
                    <a:pt x="266471" y="56210"/>
                  </a:lnTo>
                  <a:lnTo>
                    <a:pt x="266471" y="67297"/>
                  </a:lnTo>
                  <a:lnTo>
                    <a:pt x="266471" y="364998"/>
                  </a:lnTo>
                  <a:lnTo>
                    <a:pt x="11379" y="365163"/>
                  </a:lnTo>
                  <a:lnTo>
                    <a:pt x="11379" y="67297"/>
                  </a:lnTo>
                  <a:lnTo>
                    <a:pt x="266471" y="67297"/>
                  </a:lnTo>
                  <a:lnTo>
                    <a:pt x="266471" y="56210"/>
                  </a:lnTo>
                  <a:lnTo>
                    <a:pt x="59766" y="56210"/>
                  </a:lnTo>
                  <a:lnTo>
                    <a:pt x="59766" y="11150"/>
                  </a:lnTo>
                  <a:lnTo>
                    <a:pt x="314947" y="11150"/>
                  </a:lnTo>
                  <a:lnTo>
                    <a:pt x="314947" y="0"/>
                  </a:lnTo>
                  <a:lnTo>
                    <a:pt x="51015" y="0"/>
                  </a:lnTo>
                  <a:lnTo>
                    <a:pt x="48463" y="2489"/>
                  </a:lnTo>
                  <a:lnTo>
                    <a:pt x="48463" y="56210"/>
                  </a:lnTo>
                  <a:lnTo>
                    <a:pt x="2540" y="56210"/>
                  </a:lnTo>
                  <a:lnTo>
                    <a:pt x="0" y="58699"/>
                  </a:lnTo>
                  <a:lnTo>
                    <a:pt x="0" y="373811"/>
                  </a:lnTo>
                  <a:lnTo>
                    <a:pt x="2540" y="376313"/>
                  </a:lnTo>
                  <a:lnTo>
                    <a:pt x="275310" y="376313"/>
                  </a:lnTo>
                  <a:lnTo>
                    <a:pt x="277850" y="373811"/>
                  </a:lnTo>
                  <a:lnTo>
                    <a:pt x="277850" y="365163"/>
                  </a:lnTo>
                  <a:lnTo>
                    <a:pt x="277850" y="320116"/>
                  </a:lnTo>
                  <a:lnTo>
                    <a:pt x="323773" y="320116"/>
                  </a:lnTo>
                  <a:lnTo>
                    <a:pt x="326313" y="317601"/>
                  </a:lnTo>
                  <a:lnTo>
                    <a:pt x="326313" y="309029"/>
                  </a:lnTo>
                  <a:lnTo>
                    <a:pt x="326313" y="11150"/>
                  </a:lnTo>
                  <a:lnTo>
                    <a:pt x="326313" y="24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619770" y="6171252"/>
              <a:ext cx="330129" cy="26602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4899482" y="5183365"/>
              <a:ext cx="1151890" cy="1084580"/>
            </a:xfrm>
            <a:custGeom>
              <a:avLst/>
              <a:gdLst/>
              <a:ahLst/>
              <a:cxnLst/>
              <a:rect l="l" t="t" r="r" b="b"/>
              <a:pathLst>
                <a:path w="1151889" h="1084579">
                  <a:moveTo>
                    <a:pt x="566496" y="1050137"/>
                  </a:moveTo>
                  <a:lnTo>
                    <a:pt x="555040" y="1044409"/>
                  </a:lnTo>
                  <a:lnTo>
                    <a:pt x="497840" y="1015784"/>
                  </a:lnTo>
                  <a:lnTo>
                    <a:pt x="497840" y="1044409"/>
                  </a:lnTo>
                  <a:lnTo>
                    <a:pt x="11442" y="1044409"/>
                  </a:lnTo>
                  <a:lnTo>
                    <a:pt x="11442" y="180809"/>
                  </a:lnTo>
                  <a:lnTo>
                    <a:pt x="0" y="180809"/>
                  </a:lnTo>
                  <a:lnTo>
                    <a:pt x="0" y="1055852"/>
                  </a:lnTo>
                  <a:lnTo>
                    <a:pt x="497840" y="1055852"/>
                  </a:lnTo>
                  <a:lnTo>
                    <a:pt x="497840" y="1084453"/>
                  </a:lnTo>
                  <a:lnTo>
                    <a:pt x="555066" y="1055852"/>
                  </a:lnTo>
                  <a:lnTo>
                    <a:pt x="566496" y="1050137"/>
                  </a:lnTo>
                  <a:close/>
                </a:path>
                <a:path w="1151889" h="1084579">
                  <a:moveTo>
                    <a:pt x="815797" y="0"/>
                  </a:moveTo>
                  <a:lnTo>
                    <a:pt x="769721" y="800"/>
                  </a:lnTo>
                  <a:lnTo>
                    <a:pt x="746493" y="596"/>
                  </a:lnTo>
                  <a:lnTo>
                    <a:pt x="736561" y="355"/>
                  </a:lnTo>
                  <a:lnTo>
                    <a:pt x="727748" y="0"/>
                  </a:lnTo>
                  <a:lnTo>
                    <a:pt x="727748" y="4216"/>
                  </a:lnTo>
                  <a:lnTo>
                    <a:pt x="737273" y="4216"/>
                  </a:lnTo>
                  <a:lnTo>
                    <a:pt x="739889" y="5321"/>
                  </a:lnTo>
                  <a:lnTo>
                    <a:pt x="740956" y="9702"/>
                  </a:lnTo>
                  <a:lnTo>
                    <a:pt x="741235" y="13982"/>
                  </a:lnTo>
                  <a:lnTo>
                    <a:pt x="741172" y="26530"/>
                  </a:lnTo>
                  <a:lnTo>
                    <a:pt x="738124" y="69557"/>
                  </a:lnTo>
                  <a:lnTo>
                    <a:pt x="728167" y="87655"/>
                  </a:lnTo>
                  <a:lnTo>
                    <a:pt x="723861" y="87655"/>
                  </a:lnTo>
                  <a:lnTo>
                    <a:pt x="721741" y="86868"/>
                  </a:lnTo>
                  <a:lnTo>
                    <a:pt x="719378" y="85305"/>
                  </a:lnTo>
                  <a:lnTo>
                    <a:pt x="717969" y="85966"/>
                  </a:lnTo>
                  <a:lnTo>
                    <a:pt x="718083" y="94957"/>
                  </a:lnTo>
                  <a:lnTo>
                    <a:pt x="717969" y="96367"/>
                  </a:lnTo>
                  <a:lnTo>
                    <a:pt x="719975" y="96647"/>
                  </a:lnTo>
                  <a:lnTo>
                    <a:pt x="721550" y="96774"/>
                  </a:lnTo>
                  <a:lnTo>
                    <a:pt x="731062" y="96774"/>
                  </a:lnTo>
                  <a:lnTo>
                    <a:pt x="745883" y="59347"/>
                  </a:lnTo>
                  <a:lnTo>
                    <a:pt x="747458" y="13982"/>
                  </a:lnTo>
                  <a:lnTo>
                    <a:pt x="747598" y="10020"/>
                  </a:lnTo>
                  <a:lnTo>
                    <a:pt x="748004" y="6565"/>
                  </a:lnTo>
                  <a:lnTo>
                    <a:pt x="753503" y="6210"/>
                  </a:lnTo>
                  <a:lnTo>
                    <a:pt x="760653" y="6032"/>
                  </a:lnTo>
                  <a:lnTo>
                    <a:pt x="778090" y="6032"/>
                  </a:lnTo>
                  <a:lnTo>
                    <a:pt x="789444" y="81838"/>
                  </a:lnTo>
                  <a:lnTo>
                    <a:pt x="788974" y="87134"/>
                  </a:lnTo>
                  <a:lnTo>
                    <a:pt x="787146" y="90398"/>
                  </a:lnTo>
                  <a:lnTo>
                    <a:pt x="784618" y="91211"/>
                  </a:lnTo>
                  <a:lnTo>
                    <a:pt x="775690" y="91211"/>
                  </a:lnTo>
                  <a:lnTo>
                    <a:pt x="775690" y="95440"/>
                  </a:lnTo>
                  <a:lnTo>
                    <a:pt x="783704" y="95135"/>
                  </a:lnTo>
                  <a:lnTo>
                    <a:pt x="790536" y="94957"/>
                  </a:lnTo>
                  <a:lnTo>
                    <a:pt x="801624" y="94957"/>
                  </a:lnTo>
                  <a:lnTo>
                    <a:pt x="808151" y="95135"/>
                  </a:lnTo>
                  <a:lnTo>
                    <a:pt x="815797" y="95440"/>
                  </a:lnTo>
                  <a:lnTo>
                    <a:pt x="815797" y="94957"/>
                  </a:lnTo>
                  <a:lnTo>
                    <a:pt x="815797" y="91211"/>
                  </a:lnTo>
                  <a:lnTo>
                    <a:pt x="806183" y="91211"/>
                  </a:lnTo>
                  <a:lnTo>
                    <a:pt x="803732" y="90297"/>
                  </a:lnTo>
                  <a:lnTo>
                    <a:pt x="802449" y="86817"/>
                  </a:lnTo>
                  <a:lnTo>
                    <a:pt x="802335" y="85966"/>
                  </a:lnTo>
                  <a:lnTo>
                    <a:pt x="802068" y="81838"/>
                  </a:lnTo>
                  <a:lnTo>
                    <a:pt x="802119" y="13982"/>
                  </a:lnTo>
                  <a:lnTo>
                    <a:pt x="802373" y="8356"/>
                  </a:lnTo>
                  <a:lnTo>
                    <a:pt x="803287" y="6032"/>
                  </a:lnTo>
                  <a:lnTo>
                    <a:pt x="803668" y="5054"/>
                  </a:lnTo>
                  <a:lnTo>
                    <a:pt x="806221" y="4216"/>
                  </a:lnTo>
                  <a:lnTo>
                    <a:pt x="815797" y="4216"/>
                  </a:lnTo>
                  <a:lnTo>
                    <a:pt x="815797" y="800"/>
                  </a:lnTo>
                  <a:lnTo>
                    <a:pt x="815797" y="0"/>
                  </a:lnTo>
                  <a:close/>
                </a:path>
                <a:path w="1151889" h="1084579">
                  <a:moveTo>
                    <a:pt x="882205" y="69570"/>
                  </a:moveTo>
                  <a:lnTo>
                    <a:pt x="879640" y="65379"/>
                  </a:lnTo>
                  <a:lnTo>
                    <a:pt x="874610" y="62636"/>
                  </a:lnTo>
                  <a:lnTo>
                    <a:pt x="869924" y="60083"/>
                  </a:lnTo>
                  <a:lnTo>
                    <a:pt x="869924" y="71742"/>
                  </a:lnTo>
                  <a:lnTo>
                    <a:pt x="869924" y="76428"/>
                  </a:lnTo>
                  <a:lnTo>
                    <a:pt x="868565" y="82778"/>
                  </a:lnTo>
                  <a:lnTo>
                    <a:pt x="864489" y="87312"/>
                  </a:lnTo>
                  <a:lnTo>
                    <a:pt x="857707" y="90030"/>
                  </a:lnTo>
                  <a:lnTo>
                    <a:pt x="848194" y="90944"/>
                  </a:lnTo>
                  <a:lnTo>
                    <a:pt x="846759" y="90944"/>
                  </a:lnTo>
                  <a:lnTo>
                    <a:pt x="843254" y="62763"/>
                  </a:lnTo>
                  <a:lnTo>
                    <a:pt x="850328" y="62636"/>
                  </a:lnTo>
                  <a:lnTo>
                    <a:pt x="856272" y="62636"/>
                  </a:lnTo>
                  <a:lnTo>
                    <a:pt x="861021" y="63754"/>
                  </a:lnTo>
                  <a:lnTo>
                    <a:pt x="868146" y="68262"/>
                  </a:lnTo>
                  <a:lnTo>
                    <a:pt x="869924" y="71742"/>
                  </a:lnTo>
                  <a:lnTo>
                    <a:pt x="869924" y="60083"/>
                  </a:lnTo>
                  <a:lnTo>
                    <a:pt x="869429" y="59804"/>
                  </a:lnTo>
                  <a:lnTo>
                    <a:pt x="862926" y="58547"/>
                  </a:lnTo>
                  <a:lnTo>
                    <a:pt x="862253" y="58420"/>
                  </a:lnTo>
                  <a:lnTo>
                    <a:pt x="851192" y="58420"/>
                  </a:lnTo>
                  <a:lnTo>
                    <a:pt x="843254" y="58547"/>
                  </a:lnTo>
                  <a:lnTo>
                    <a:pt x="843267" y="46355"/>
                  </a:lnTo>
                  <a:lnTo>
                    <a:pt x="843381" y="41402"/>
                  </a:lnTo>
                  <a:lnTo>
                    <a:pt x="843965" y="36931"/>
                  </a:lnTo>
                  <a:lnTo>
                    <a:pt x="846061" y="35801"/>
                  </a:lnTo>
                  <a:lnTo>
                    <a:pt x="854710" y="35801"/>
                  </a:lnTo>
                  <a:lnTo>
                    <a:pt x="854710" y="32385"/>
                  </a:lnTo>
                  <a:lnTo>
                    <a:pt x="854710" y="31915"/>
                  </a:lnTo>
                  <a:lnTo>
                    <a:pt x="847153" y="32232"/>
                  </a:lnTo>
                  <a:lnTo>
                    <a:pt x="840930" y="32385"/>
                  </a:lnTo>
                  <a:lnTo>
                    <a:pt x="831570" y="32385"/>
                  </a:lnTo>
                  <a:lnTo>
                    <a:pt x="826363" y="32232"/>
                  </a:lnTo>
                  <a:lnTo>
                    <a:pt x="820445" y="31915"/>
                  </a:lnTo>
                  <a:lnTo>
                    <a:pt x="820445" y="35801"/>
                  </a:lnTo>
                  <a:lnTo>
                    <a:pt x="828802" y="35801"/>
                  </a:lnTo>
                  <a:lnTo>
                    <a:pt x="830808" y="36690"/>
                  </a:lnTo>
                  <a:lnTo>
                    <a:pt x="831240" y="38455"/>
                  </a:lnTo>
                  <a:lnTo>
                    <a:pt x="831532" y="41097"/>
                  </a:lnTo>
                  <a:lnTo>
                    <a:pt x="831748" y="46355"/>
                  </a:lnTo>
                  <a:lnTo>
                    <a:pt x="831837" y="82105"/>
                  </a:lnTo>
                  <a:lnTo>
                    <a:pt x="831723" y="86309"/>
                  </a:lnTo>
                  <a:lnTo>
                    <a:pt x="831659" y="87312"/>
                  </a:lnTo>
                  <a:lnTo>
                    <a:pt x="830808" y="89763"/>
                  </a:lnTo>
                  <a:lnTo>
                    <a:pt x="828992" y="91071"/>
                  </a:lnTo>
                  <a:lnTo>
                    <a:pt x="825817" y="92417"/>
                  </a:lnTo>
                  <a:lnTo>
                    <a:pt x="825817" y="95440"/>
                  </a:lnTo>
                  <a:lnTo>
                    <a:pt x="827100" y="95440"/>
                  </a:lnTo>
                  <a:lnTo>
                    <a:pt x="828954" y="95351"/>
                  </a:lnTo>
                  <a:lnTo>
                    <a:pt x="834326" y="94957"/>
                  </a:lnTo>
                  <a:lnTo>
                    <a:pt x="858621" y="94957"/>
                  </a:lnTo>
                  <a:lnTo>
                    <a:pt x="866381" y="93256"/>
                  </a:lnTo>
                  <a:lnTo>
                    <a:pt x="870623" y="90944"/>
                  </a:lnTo>
                  <a:lnTo>
                    <a:pt x="879030" y="86372"/>
                  </a:lnTo>
                  <a:lnTo>
                    <a:pt x="882205" y="81483"/>
                  </a:lnTo>
                  <a:lnTo>
                    <a:pt x="882205" y="69570"/>
                  </a:lnTo>
                  <a:close/>
                </a:path>
                <a:path w="1151889" h="1084579">
                  <a:moveTo>
                    <a:pt x="945565" y="32867"/>
                  </a:moveTo>
                  <a:lnTo>
                    <a:pt x="942340" y="32448"/>
                  </a:lnTo>
                  <a:lnTo>
                    <a:pt x="941120" y="32385"/>
                  </a:lnTo>
                  <a:lnTo>
                    <a:pt x="938657" y="32258"/>
                  </a:lnTo>
                  <a:lnTo>
                    <a:pt x="934491" y="32258"/>
                  </a:lnTo>
                  <a:lnTo>
                    <a:pt x="923353" y="32385"/>
                  </a:lnTo>
                  <a:lnTo>
                    <a:pt x="898880" y="32385"/>
                  </a:lnTo>
                  <a:lnTo>
                    <a:pt x="893673" y="32232"/>
                  </a:lnTo>
                  <a:lnTo>
                    <a:pt x="887679" y="31915"/>
                  </a:lnTo>
                  <a:lnTo>
                    <a:pt x="887679" y="35801"/>
                  </a:lnTo>
                  <a:lnTo>
                    <a:pt x="896048" y="35801"/>
                  </a:lnTo>
                  <a:lnTo>
                    <a:pt x="898029" y="36690"/>
                  </a:lnTo>
                  <a:lnTo>
                    <a:pt x="899160" y="79298"/>
                  </a:lnTo>
                  <a:lnTo>
                    <a:pt x="898906" y="87401"/>
                  </a:lnTo>
                  <a:lnTo>
                    <a:pt x="897928" y="90716"/>
                  </a:lnTo>
                  <a:lnTo>
                    <a:pt x="895946" y="91541"/>
                  </a:lnTo>
                  <a:lnTo>
                    <a:pt x="887679" y="91541"/>
                  </a:lnTo>
                  <a:lnTo>
                    <a:pt x="887679" y="95440"/>
                  </a:lnTo>
                  <a:lnTo>
                    <a:pt x="893495" y="95135"/>
                  </a:lnTo>
                  <a:lnTo>
                    <a:pt x="898702" y="94957"/>
                  </a:lnTo>
                  <a:lnTo>
                    <a:pt x="909205" y="94957"/>
                  </a:lnTo>
                  <a:lnTo>
                    <a:pt x="915695" y="95135"/>
                  </a:lnTo>
                  <a:lnTo>
                    <a:pt x="922756" y="95440"/>
                  </a:lnTo>
                  <a:lnTo>
                    <a:pt x="922756" y="94957"/>
                  </a:lnTo>
                  <a:lnTo>
                    <a:pt x="922756" y="91541"/>
                  </a:lnTo>
                  <a:lnTo>
                    <a:pt x="915860" y="91541"/>
                  </a:lnTo>
                  <a:lnTo>
                    <a:pt x="914171" y="91262"/>
                  </a:lnTo>
                  <a:lnTo>
                    <a:pt x="911758" y="90157"/>
                  </a:lnTo>
                  <a:lnTo>
                    <a:pt x="911059" y="89420"/>
                  </a:lnTo>
                  <a:lnTo>
                    <a:pt x="910704" y="87591"/>
                  </a:lnTo>
                  <a:lnTo>
                    <a:pt x="910564" y="45212"/>
                  </a:lnTo>
                  <a:lnTo>
                    <a:pt x="911161" y="38163"/>
                  </a:lnTo>
                  <a:lnTo>
                    <a:pt x="915987" y="37668"/>
                  </a:lnTo>
                  <a:lnTo>
                    <a:pt x="919861" y="37426"/>
                  </a:lnTo>
                  <a:lnTo>
                    <a:pt x="929030" y="37426"/>
                  </a:lnTo>
                  <a:lnTo>
                    <a:pt x="939927" y="50304"/>
                  </a:lnTo>
                  <a:lnTo>
                    <a:pt x="943483" y="50304"/>
                  </a:lnTo>
                  <a:lnTo>
                    <a:pt x="943787" y="42608"/>
                  </a:lnTo>
                  <a:lnTo>
                    <a:pt x="944397" y="37426"/>
                  </a:lnTo>
                  <a:lnTo>
                    <a:pt x="944499" y="36690"/>
                  </a:lnTo>
                  <a:lnTo>
                    <a:pt x="945565" y="32867"/>
                  </a:lnTo>
                  <a:close/>
                </a:path>
                <a:path w="1151889" h="1084579">
                  <a:moveTo>
                    <a:pt x="1015695" y="52171"/>
                  </a:moveTo>
                  <a:lnTo>
                    <a:pt x="1012825" y="44665"/>
                  </a:lnTo>
                  <a:lnTo>
                    <a:pt x="1003363" y="35344"/>
                  </a:lnTo>
                  <a:lnTo>
                    <a:pt x="1003020" y="35013"/>
                  </a:lnTo>
                  <a:lnTo>
                    <a:pt x="1003020" y="60337"/>
                  </a:lnTo>
                  <a:lnTo>
                    <a:pt x="1002969" y="75628"/>
                  </a:lnTo>
                  <a:lnTo>
                    <a:pt x="1001344" y="81711"/>
                  </a:lnTo>
                  <a:lnTo>
                    <a:pt x="994689" y="89966"/>
                  </a:lnTo>
                  <a:lnTo>
                    <a:pt x="990320" y="92011"/>
                  </a:lnTo>
                  <a:lnTo>
                    <a:pt x="977798" y="92011"/>
                  </a:lnTo>
                  <a:lnTo>
                    <a:pt x="972350" y="88734"/>
                  </a:lnTo>
                  <a:lnTo>
                    <a:pt x="964806" y="75628"/>
                  </a:lnTo>
                  <a:lnTo>
                    <a:pt x="962926" y="67729"/>
                  </a:lnTo>
                  <a:lnTo>
                    <a:pt x="962926" y="53708"/>
                  </a:lnTo>
                  <a:lnTo>
                    <a:pt x="977963" y="35344"/>
                  </a:lnTo>
                  <a:lnTo>
                    <a:pt x="985481" y="35344"/>
                  </a:lnTo>
                  <a:lnTo>
                    <a:pt x="1003020" y="60337"/>
                  </a:lnTo>
                  <a:lnTo>
                    <a:pt x="1003020" y="35013"/>
                  </a:lnTo>
                  <a:lnTo>
                    <a:pt x="1001382" y="33388"/>
                  </a:lnTo>
                  <a:lnTo>
                    <a:pt x="993762" y="30568"/>
                  </a:lnTo>
                  <a:lnTo>
                    <a:pt x="977671" y="30568"/>
                  </a:lnTo>
                  <a:lnTo>
                    <a:pt x="950302" y="57061"/>
                  </a:lnTo>
                  <a:lnTo>
                    <a:pt x="950302" y="63246"/>
                  </a:lnTo>
                  <a:lnTo>
                    <a:pt x="971613" y="96774"/>
                  </a:lnTo>
                  <a:lnTo>
                    <a:pt x="980554" y="96774"/>
                  </a:lnTo>
                  <a:lnTo>
                    <a:pt x="987285" y="96227"/>
                  </a:lnTo>
                  <a:lnTo>
                    <a:pt x="993508" y="94576"/>
                  </a:lnTo>
                  <a:lnTo>
                    <a:pt x="998867" y="92011"/>
                  </a:lnTo>
                  <a:lnTo>
                    <a:pt x="999248" y="91833"/>
                  </a:lnTo>
                  <a:lnTo>
                    <a:pt x="1015695" y="61556"/>
                  </a:lnTo>
                  <a:lnTo>
                    <a:pt x="1015695" y="52171"/>
                  </a:lnTo>
                  <a:close/>
                </a:path>
                <a:path w="1151889" h="1084579">
                  <a:moveTo>
                    <a:pt x="1084389" y="31711"/>
                  </a:moveTo>
                  <a:lnTo>
                    <a:pt x="1076248" y="32131"/>
                  </a:lnTo>
                  <a:lnTo>
                    <a:pt x="1070533" y="32321"/>
                  </a:lnTo>
                  <a:lnTo>
                    <a:pt x="1035989" y="32321"/>
                  </a:lnTo>
                  <a:lnTo>
                    <a:pt x="1030287" y="32131"/>
                  </a:lnTo>
                  <a:lnTo>
                    <a:pt x="1021219" y="31711"/>
                  </a:lnTo>
                  <a:lnTo>
                    <a:pt x="1021715" y="39865"/>
                  </a:lnTo>
                  <a:lnTo>
                    <a:pt x="1021829" y="48348"/>
                  </a:lnTo>
                  <a:lnTo>
                    <a:pt x="1021753" y="50634"/>
                  </a:lnTo>
                  <a:lnTo>
                    <a:pt x="1026452" y="50634"/>
                  </a:lnTo>
                  <a:lnTo>
                    <a:pt x="1034719" y="37096"/>
                  </a:lnTo>
                  <a:lnTo>
                    <a:pt x="1046492" y="37096"/>
                  </a:lnTo>
                  <a:lnTo>
                    <a:pt x="1046937" y="42227"/>
                  </a:lnTo>
                  <a:lnTo>
                    <a:pt x="1047051" y="46482"/>
                  </a:lnTo>
                  <a:lnTo>
                    <a:pt x="1047165" y="85178"/>
                  </a:lnTo>
                  <a:lnTo>
                    <a:pt x="1046810" y="88684"/>
                  </a:lnTo>
                  <a:lnTo>
                    <a:pt x="1045324" y="90970"/>
                  </a:lnTo>
                  <a:lnTo>
                    <a:pt x="1043482" y="91541"/>
                  </a:lnTo>
                  <a:lnTo>
                    <a:pt x="1035697" y="91541"/>
                  </a:lnTo>
                  <a:lnTo>
                    <a:pt x="1035697" y="95440"/>
                  </a:lnTo>
                  <a:lnTo>
                    <a:pt x="1041539" y="95135"/>
                  </a:lnTo>
                  <a:lnTo>
                    <a:pt x="1046746" y="94957"/>
                  </a:lnTo>
                  <a:lnTo>
                    <a:pt x="1056513" y="94957"/>
                  </a:lnTo>
                  <a:lnTo>
                    <a:pt x="1062685" y="95135"/>
                  </a:lnTo>
                  <a:lnTo>
                    <a:pt x="1069835" y="95440"/>
                  </a:lnTo>
                  <a:lnTo>
                    <a:pt x="1069835" y="94957"/>
                  </a:lnTo>
                  <a:lnTo>
                    <a:pt x="1069835" y="91541"/>
                  </a:lnTo>
                  <a:lnTo>
                    <a:pt x="1062926" y="91541"/>
                  </a:lnTo>
                  <a:lnTo>
                    <a:pt x="1061377" y="91249"/>
                  </a:lnTo>
                  <a:lnTo>
                    <a:pt x="1059510" y="90043"/>
                  </a:lnTo>
                  <a:lnTo>
                    <a:pt x="1058951" y="89255"/>
                  </a:lnTo>
                  <a:lnTo>
                    <a:pt x="1058583" y="87388"/>
                  </a:lnTo>
                  <a:lnTo>
                    <a:pt x="1058506" y="62471"/>
                  </a:lnTo>
                  <a:lnTo>
                    <a:pt x="1058697" y="50927"/>
                  </a:lnTo>
                  <a:lnTo>
                    <a:pt x="1058710" y="42227"/>
                  </a:lnTo>
                  <a:lnTo>
                    <a:pt x="1058837" y="39865"/>
                  </a:lnTo>
                  <a:lnTo>
                    <a:pt x="1059091" y="37096"/>
                  </a:lnTo>
                  <a:lnTo>
                    <a:pt x="1069695" y="37096"/>
                  </a:lnTo>
                  <a:lnTo>
                    <a:pt x="1079157" y="50634"/>
                  </a:lnTo>
                  <a:lnTo>
                    <a:pt x="1083843" y="50634"/>
                  </a:lnTo>
                  <a:lnTo>
                    <a:pt x="1083754" y="48348"/>
                  </a:lnTo>
                  <a:lnTo>
                    <a:pt x="1083881" y="39865"/>
                  </a:lnTo>
                  <a:lnTo>
                    <a:pt x="1084046" y="37096"/>
                  </a:lnTo>
                  <a:lnTo>
                    <a:pt x="1084351" y="32321"/>
                  </a:lnTo>
                  <a:lnTo>
                    <a:pt x="1084389" y="31711"/>
                  </a:lnTo>
                  <a:close/>
                </a:path>
                <a:path w="1151889" h="1084579">
                  <a:moveTo>
                    <a:pt x="1151318" y="91008"/>
                  </a:moveTo>
                  <a:lnTo>
                    <a:pt x="1144308" y="91008"/>
                  </a:lnTo>
                  <a:lnTo>
                    <a:pt x="1143190" y="90385"/>
                  </a:lnTo>
                  <a:lnTo>
                    <a:pt x="1142301" y="87896"/>
                  </a:lnTo>
                  <a:lnTo>
                    <a:pt x="1142123" y="83642"/>
                  </a:lnTo>
                  <a:lnTo>
                    <a:pt x="1142022" y="81191"/>
                  </a:lnTo>
                  <a:lnTo>
                    <a:pt x="1141831" y="59486"/>
                  </a:lnTo>
                  <a:lnTo>
                    <a:pt x="1141768" y="55524"/>
                  </a:lnTo>
                  <a:lnTo>
                    <a:pt x="1125372" y="30568"/>
                  </a:lnTo>
                  <a:lnTo>
                    <a:pt x="1116393" y="30568"/>
                  </a:lnTo>
                  <a:lnTo>
                    <a:pt x="1095273" y="39700"/>
                  </a:lnTo>
                  <a:lnTo>
                    <a:pt x="1095273" y="48818"/>
                  </a:lnTo>
                  <a:lnTo>
                    <a:pt x="1099032" y="49822"/>
                  </a:lnTo>
                  <a:lnTo>
                    <a:pt x="1100086" y="46901"/>
                  </a:lnTo>
                  <a:lnTo>
                    <a:pt x="1101280" y="43827"/>
                  </a:lnTo>
                  <a:lnTo>
                    <a:pt x="1111707" y="37490"/>
                  </a:lnTo>
                  <a:lnTo>
                    <a:pt x="1119466" y="37490"/>
                  </a:lnTo>
                  <a:lnTo>
                    <a:pt x="1130604" y="55524"/>
                  </a:lnTo>
                  <a:lnTo>
                    <a:pt x="1130604" y="59486"/>
                  </a:lnTo>
                  <a:lnTo>
                    <a:pt x="1130477" y="63423"/>
                  </a:lnTo>
                  <a:lnTo>
                    <a:pt x="1130604" y="77622"/>
                  </a:lnTo>
                  <a:lnTo>
                    <a:pt x="1127836" y="81318"/>
                  </a:lnTo>
                  <a:lnTo>
                    <a:pt x="1124915" y="84099"/>
                  </a:lnTo>
                  <a:lnTo>
                    <a:pt x="1118793" y="87871"/>
                  </a:lnTo>
                  <a:lnTo>
                    <a:pt x="1115593" y="88798"/>
                  </a:lnTo>
                  <a:lnTo>
                    <a:pt x="1109192" y="88798"/>
                  </a:lnTo>
                  <a:lnTo>
                    <a:pt x="1106703" y="87795"/>
                  </a:lnTo>
                  <a:lnTo>
                    <a:pt x="1102868" y="83832"/>
                  </a:lnTo>
                  <a:lnTo>
                    <a:pt x="1101953" y="81318"/>
                  </a:lnTo>
                  <a:lnTo>
                    <a:pt x="1101902" y="72986"/>
                  </a:lnTo>
                  <a:lnTo>
                    <a:pt x="1103591" y="69354"/>
                  </a:lnTo>
                  <a:lnTo>
                    <a:pt x="1110297" y="64668"/>
                  </a:lnTo>
                  <a:lnTo>
                    <a:pt x="1118184" y="62153"/>
                  </a:lnTo>
                  <a:lnTo>
                    <a:pt x="1130604" y="59486"/>
                  </a:lnTo>
                  <a:lnTo>
                    <a:pt x="1130604" y="55524"/>
                  </a:lnTo>
                  <a:lnTo>
                    <a:pt x="1091323" y="72656"/>
                  </a:lnTo>
                  <a:lnTo>
                    <a:pt x="1090244" y="76593"/>
                  </a:lnTo>
                  <a:lnTo>
                    <a:pt x="1090244" y="85877"/>
                  </a:lnTo>
                  <a:lnTo>
                    <a:pt x="1091755" y="89687"/>
                  </a:lnTo>
                  <a:lnTo>
                    <a:pt x="1097838" y="95364"/>
                  </a:lnTo>
                  <a:lnTo>
                    <a:pt x="1102233" y="96774"/>
                  </a:lnTo>
                  <a:lnTo>
                    <a:pt x="1110157" y="96774"/>
                  </a:lnTo>
                  <a:lnTo>
                    <a:pt x="1130604" y="83642"/>
                  </a:lnTo>
                  <a:lnTo>
                    <a:pt x="1130604" y="95440"/>
                  </a:lnTo>
                  <a:lnTo>
                    <a:pt x="1134808" y="95135"/>
                  </a:lnTo>
                  <a:lnTo>
                    <a:pt x="1138161" y="94957"/>
                  </a:lnTo>
                  <a:lnTo>
                    <a:pt x="1142669" y="94957"/>
                  </a:lnTo>
                  <a:lnTo>
                    <a:pt x="1146238" y="95135"/>
                  </a:lnTo>
                  <a:lnTo>
                    <a:pt x="1151318" y="95440"/>
                  </a:lnTo>
                  <a:lnTo>
                    <a:pt x="1151318" y="94957"/>
                  </a:lnTo>
                  <a:lnTo>
                    <a:pt x="1151318" y="91008"/>
                  </a:lnTo>
                  <a:close/>
                </a:path>
              </a:pathLst>
            </a:custGeom>
            <a:solidFill>
              <a:srgbClr val="1C2C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86755" y="5192937"/>
              <a:ext cx="939665" cy="10503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2407" y="2321778"/>
              <a:ext cx="712113" cy="13184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639691" y="2424784"/>
              <a:ext cx="475560" cy="97649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0" y="0"/>
            <a:ext cx="7647940" cy="895350"/>
            <a:chOff x="0" y="0"/>
            <a:chExt cx="7647940" cy="895350"/>
          </a:xfrm>
        </p:grpSpPr>
        <p:sp>
          <p:nvSpPr>
            <p:cNvPr id="90" name="object 90"/>
            <p:cNvSpPr/>
            <p:nvPr/>
          </p:nvSpPr>
          <p:spPr>
            <a:xfrm>
              <a:off x="0" y="0"/>
              <a:ext cx="7647940" cy="895350"/>
            </a:xfrm>
            <a:custGeom>
              <a:avLst/>
              <a:gdLst/>
              <a:ahLst/>
              <a:cxnLst/>
              <a:rect l="l" t="t" r="r" b="b"/>
              <a:pathLst>
                <a:path w="7647940" h="895350">
                  <a:moveTo>
                    <a:pt x="7647876" y="0"/>
                  </a:moveTo>
                  <a:lnTo>
                    <a:pt x="0" y="0"/>
                  </a:lnTo>
                  <a:lnTo>
                    <a:pt x="0" y="894786"/>
                  </a:lnTo>
                  <a:lnTo>
                    <a:pt x="7496317" y="713430"/>
                  </a:lnTo>
                  <a:lnTo>
                    <a:pt x="7647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0" y="0"/>
              <a:ext cx="6258560" cy="894715"/>
            </a:xfrm>
            <a:custGeom>
              <a:avLst/>
              <a:gdLst/>
              <a:ahLst/>
              <a:cxnLst/>
              <a:rect l="l" t="t" r="r" b="b"/>
              <a:pathLst>
                <a:path w="6258560" h="894715">
                  <a:moveTo>
                    <a:pt x="6258464" y="0"/>
                  </a:moveTo>
                  <a:lnTo>
                    <a:pt x="0" y="0"/>
                  </a:lnTo>
                  <a:lnTo>
                    <a:pt x="0" y="894203"/>
                  </a:lnTo>
                  <a:lnTo>
                    <a:pt x="6134046" y="713431"/>
                  </a:lnTo>
                  <a:lnTo>
                    <a:pt x="6258464" y="0"/>
                  </a:lnTo>
                  <a:close/>
                </a:path>
              </a:pathLst>
            </a:custGeom>
            <a:solidFill>
              <a:srgbClr val="00B15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503285" y="35349"/>
            <a:ext cx="5756910" cy="62992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600" spc="-15">
                <a:solidFill>
                  <a:srgbClr val="FFFFFF"/>
                </a:solidFill>
              </a:rPr>
              <a:t>ЭЛЕКТРОННЫЙ</a:t>
            </a:r>
            <a:r>
              <a:rPr dirty="0" sz="3600" spc="-2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РЕЦЕПТ</a:t>
            </a:r>
            <a:r>
              <a:rPr dirty="0" sz="3600" spc="-30">
                <a:solidFill>
                  <a:srgbClr val="FFFFFF"/>
                </a:solidFill>
              </a:rPr>
              <a:t> </a:t>
            </a:r>
            <a:r>
              <a:rPr dirty="0" sz="3600" spc="-5">
                <a:solidFill>
                  <a:srgbClr val="FFFFFF"/>
                </a:solidFill>
              </a:rPr>
              <a:t>(ЭР)</a:t>
            </a:r>
            <a:r>
              <a:rPr dirty="0" sz="3600" spc="360">
                <a:solidFill>
                  <a:srgbClr val="FFFFFF"/>
                </a:solidFill>
              </a:rPr>
              <a:t> </a:t>
            </a:r>
            <a:r>
              <a:rPr dirty="0" baseline="5625" sz="5925" b="1">
                <a:solidFill>
                  <a:srgbClr val="213374"/>
                </a:solidFill>
                <a:latin typeface="Arial"/>
                <a:cs typeface="Arial"/>
              </a:rPr>
              <a:t>(</a:t>
            </a:r>
            <a:endParaRPr baseline="5625" sz="5925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6092190" cy="894715"/>
          </a:xfrm>
          <a:custGeom>
            <a:avLst/>
            <a:gdLst/>
            <a:ahLst/>
            <a:cxnLst/>
            <a:rect l="l" t="t" r="r" b="b"/>
            <a:pathLst>
              <a:path w="6092190" h="894715">
                <a:moveTo>
                  <a:pt x="6091800" y="0"/>
                </a:moveTo>
                <a:lnTo>
                  <a:pt x="0" y="0"/>
                </a:lnTo>
                <a:lnTo>
                  <a:pt x="0" y="894115"/>
                </a:lnTo>
                <a:lnTo>
                  <a:pt x="5970638" y="713431"/>
                </a:lnTo>
                <a:lnTo>
                  <a:pt x="609180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579" y="81788"/>
            <a:ext cx="51441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FFFFFF"/>
                </a:solidFill>
              </a:rPr>
              <a:t>КАРТА</a:t>
            </a:r>
            <a:r>
              <a:rPr dirty="0" sz="3000" spc="-30">
                <a:solidFill>
                  <a:srgbClr val="FFFFFF"/>
                </a:solidFill>
              </a:rPr>
              <a:t> ЭМПАТИИ</a:t>
            </a:r>
            <a:r>
              <a:rPr dirty="0" sz="3000" spc="-25">
                <a:solidFill>
                  <a:srgbClr val="FFFFFF"/>
                </a:solidFill>
              </a:rPr>
              <a:t> </a:t>
            </a:r>
            <a:r>
              <a:rPr dirty="0" sz="3000" spc="-70">
                <a:solidFill>
                  <a:srgbClr val="FFFFFF"/>
                </a:solidFill>
              </a:rPr>
              <a:t>(EMPATY</a:t>
            </a:r>
            <a:r>
              <a:rPr dirty="0" sz="3000" spc="-25">
                <a:solidFill>
                  <a:srgbClr val="FFFFFF"/>
                </a:solidFill>
              </a:rPr>
              <a:t> </a:t>
            </a:r>
            <a:r>
              <a:rPr dirty="0" sz="3000" spc="-5">
                <a:solidFill>
                  <a:srgbClr val="FFFFFF"/>
                </a:solidFill>
              </a:rPr>
              <a:t>MAP)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863" y="956167"/>
            <a:ext cx="10362275" cy="59018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05353" y="1169584"/>
            <a:ext cx="8181975" cy="4592955"/>
            <a:chOff x="505353" y="1169584"/>
            <a:chExt cx="8181975" cy="4592955"/>
          </a:xfrm>
        </p:grpSpPr>
        <p:sp>
          <p:nvSpPr>
            <p:cNvPr id="4" name="object 4"/>
            <p:cNvSpPr/>
            <p:nvPr/>
          </p:nvSpPr>
          <p:spPr>
            <a:xfrm>
              <a:off x="505353" y="1169584"/>
              <a:ext cx="8181975" cy="4592955"/>
            </a:xfrm>
            <a:custGeom>
              <a:avLst/>
              <a:gdLst/>
              <a:ahLst/>
              <a:cxnLst/>
              <a:rect l="l" t="t" r="r" b="b"/>
              <a:pathLst>
                <a:path w="8181975" h="4592955">
                  <a:moveTo>
                    <a:pt x="8116093" y="0"/>
                  </a:moveTo>
                  <a:lnTo>
                    <a:pt x="65351" y="0"/>
                  </a:lnTo>
                  <a:lnTo>
                    <a:pt x="39913" y="5135"/>
                  </a:lnTo>
                  <a:lnTo>
                    <a:pt x="19140" y="19140"/>
                  </a:lnTo>
                  <a:lnTo>
                    <a:pt x="5135" y="39913"/>
                  </a:lnTo>
                  <a:lnTo>
                    <a:pt x="0" y="65351"/>
                  </a:lnTo>
                  <a:lnTo>
                    <a:pt x="0" y="4527147"/>
                  </a:lnTo>
                  <a:lnTo>
                    <a:pt x="5135" y="4552585"/>
                  </a:lnTo>
                  <a:lnTo>
                    <a:pt x="19140" y="4573358"/>
                  </a:lnTo>
                  <a:lnTo>
                    <a:pt x="39913" y="4587363"/>
                  </a:lnTo>
                  <a:lnTo>
                    <a:pt x="65351" y="4592499"/>
                  </a:lnTo>
                  <a:lnTo>
                    <a:pt x="8116093" y="4592499"/>
                  </a:lnTo>
                  <a:lnTo>
                    <a:pt x="8141531" y="4587363"/>
                  </a:lnTo>
                  <a:lnTo>
                    <a:pt x="8162303" y="4573358"/>
                  </a:lnTo>
                  <a:lnTo>
                    <a:pt x="8176309" y="4552585"/>
                  </a:lnTo>
                  <a:lnTo>
                    <a:pt x="8181444" y="4527147"/>
                  </a:lnTo>
                  <a:lnTo>
                    <a:pt x="8181444" y="65351"/>
                  </a:lnTo>
                  <a:lnTo>
                    <a:pt x="8176309" y="39913"/>
                  </a:lnTo>
                  <a:lnTo>
                    <a:pt x="8162303" y="19140"/>
                  </a:lnTo>
                  <a:lnTo>
                    <a:pt x="8141531" y="5135"/>
                  </a:lnTo>
                  <a:lnTo>
                    <a:pt x="8116093" y="0"/>
                  </a:lnTo>
                  <a:close/>
                </a:path>
              </a:pathLst>
            </a:custGeom>
            <a:solidFill>
              <a:srgbClr val="5A5A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6951" y="4059936"/>
              <a:ext cx="228600" cy="228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76191" y="1584452"/>
            <a:ext cx="7225030" cy="276288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  <a:buAutoNum type="arabicPeriod"/>
              <a:tabLst>
                <a:tab pos="238125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рабочем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месте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меня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окружает: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касса,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куча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таблеток,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антисептик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рук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12700" marR="49530">
              <a:lnSpc>
                <a:spcPct val="99600"/>
              </a:lnSpc>
              <a:buAutoNum type="arabicPeriod"/>
              <a:tabLst>
                <a:tab pos="23812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Каждую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рабочую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смену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Я боюсь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навредить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человеку,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сказать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что-то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не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так,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поэтому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если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чего-то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помню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знаю,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всегда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заглядываю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инструкцию,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считаю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ничего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постыдного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этом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нет.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очень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всегда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боюсь,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мне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принесут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назад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лекарство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(человек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передумал,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купил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дорого,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напротив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дешевле,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подошло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лекарство)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все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потому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что,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аптеках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нет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возврата.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Закон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позволяет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этого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делать.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90%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заканчивается </a:t>
            </a:r>
            <a:r>
              <a:rPr dirty="0" sz="1800" spc="35">
                <a:solidFill>
                  <a:srgbClr val="FFFFFF"/>
                </a:solidFill>
                <a:latin typeface="Calibri"/>
                <a:cs typeface="Calibri"/>
              </a:rPr>
              <a:t>скандалом</a:t>
            </a:r>
            <a:r>
              <a:rPr dirty="0" sz="1800" spc="35">
                <a:solidFill>
                  <a:srgbClr val="FFFFFF"/>
                </a:solidFill>
                <a:latin typeface="Lucida Sans Unicode"/>
                <a:cs typeface="Lucida Sans Unicode"/>
              </a:rPr>
              <a:t>🤬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191" y="4605020"/>
            <a:ext cx="722122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3.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Начальство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очень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влияет.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Есть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средний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чек,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есть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план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этого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никуда </a:t>
            </a:r>
            <a:r>
              <a:rPr dirty="0" sz="1800" spc="-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уйдешь,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очень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часто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люди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приходят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выливают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тебя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всю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агрессию,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злость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ведь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аптеку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здоровые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ходят.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34507" y="5070763"/>
            <a:ext cx="687705" cy="691515"/>
          </a:xfrm>
          <a:custGeom>
            <a:avLst/>
            <a:gdLst/>
            <a:ahLst/>
            <a:cxnLst/>
            <a:rect l="l" t="t" r="r" b="b"/>
            <a:pathLst>
              <a:path w="687704" h="691514">
                <a:moveTo>
                  <a:pt x="0" y="0"/>
                </a:moveTo>
                <a:lnTo>
                  <a:pt x="0" y="691320"/>
                </a:lnTo>
                <a:lnTo>
                  <a:pt x="687621" y="345659"/>
                </a:lnTo>
                <a:lnTo>
                  <a:pt x="0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580" y="81788"/>
            <a:ext cx="27647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FFFFFF"/>
                </a:solidFill>
              </a:rPr>
              <a:t>РЕАЛЬНЫЙ</a:t>
            </a:r>
            <a:r>
              <a:rPr dirty="0" sz="3000" spc="-80">
                <a:solidFill>
                  <a:srgbClr val="FFFFFF"/>
                </a:solidFill>
              </a:rPr>
              <a:t> </a:t>
            </a:r>
            <a:r>
              <a:rPr dirty="0" sz="3000" spc="-5">
                <a:solidFill>
                  <a:srgbClr val="FFFFFF"/>
                </a:solidFill>
              </a:rPr>
              <a:t>КЕЙС</a:t>
            </a:r>
            <a:endParaRPr sz="3000"/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9505257" y="5123179"/>
            <a:ext cx="212471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Наталья,</a:t>
            </a:r>
            <a:r>
              <a:rPr dirty="0" sz="2400" spc="-3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28</a:t>
            </a:r>
            <a:r>
              <a:rPr dirty="0" sz="2400" spc="-4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3B3838"/>
                </a:solidFill>
                <a:latin typeface="Calibri"/>
                <a:cs typeface="Calibri"/>
              </a:rPr>
              <a:t>лет, </a:t>
            </a:r>
            <a:r>
              <a:rPr dirty="0" sz="2400" spc="-52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фармацевт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083" y="92332"/>
            <a:ext cx="9937750" cy="6656070"/>
            <a:chOff x="373083" y="92332"/>
            <a:chExt cx="9937750" cy="6656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5437" y="198728"/>
              <a:ext cx="1707722" cy="4937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4177" y="92332"/>
              <a:ext cx="1797069" cy="721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083" y="761001"/>
              <a:ext cx="9937699" cy="5987143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1823" y="81788"/>
            <a:ext cx="215074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FFFFFF"/>
                </a:solidFill>
              </a:rPr>
              <a:t>ПРИМЕР</a:t>
            </a:r>
            <a:r>
              <a:rPr dirty="0" sz="3000" spc="-75">
                <a:solidFill>
                  <a:srgbClr val="FFFFFF"/>
                </a:solidFill>
              </a:rPr>
              <a:t> </a:t>
            </a:r>
            <a:r>
              <a:rPr dirty="0" sz="3000" spc="5">
                <a:solidFill>
                  <a:srgbClr val="FFFFFF"/>
                </a:solidFill>
              </a:rPr>
              <a:t>CJM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42D3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0048" y="1212848"/>
          <a:ext cx="11490325" cy="4694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/>
                <a:gridCol w="1460500"/>
                <a:gridCol w="1461135"/>
                <a:gridCol w="1460500"/>
                <a:gridCol w="1356995"/>
                <a:gridCol w="1460500"/>
                <a:gridCol w="1356995"/>
                <a:gridCol w="1356995"/>
              </a:tblGrid>
              <a:tr h="609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459740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щ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ни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пациента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623570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наличия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622935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ро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ер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 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льготы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464184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Проверки </a:t>
                      </a:r>
                      <a:r>
                        <a:rPr dirty="0" sz="1400" spc="-30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ои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85090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Заказ,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если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нет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dirty="0" sz="1400" spc="-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наличии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118110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Оплата если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есть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наличии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76835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Уведомления</a:t>
                      </a:r>
                      <a:r>
                        <a:rPr dirty="0" sz="14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 </a:t>
                      </a:r>
                      <a:r>
                        <a:rPr dirty="0" sz="1400" spc="-3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заказе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</a:tr>
              <a:tr h="564312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Цель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</a:tr>
              <a:tr h="635678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Действия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</a:tr>
              <a:tr h="63435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Чувства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мысли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</a:tr>
              <a:tr h="664091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Вопросы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</a:tr>
              <a:tr h="769155">
                <a:tc>
                  <a:txBody>
                    <a:bodyPr/>
                    <a:lstStyle/>
                    <a:p>
                      <a:pPr marL="81915" marR="190500">
                        <a:lnSpc>
                          <a:spcPct val="101400"/>
                        </a:lnSpc>
                        <a:spcBef>
                          <a:spcPts val="525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Что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мы 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можем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учесть</a:t>
                      </a:r>
                      <a:r>
                        <a:rPr dirty="0" sz="1400" spc="-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системе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</a:tr>
              <a:tr h="804554">
                <a:tc>
                  <a:txBody>
                    <a:bodyPr/>
                    <a:lstStyle/>
                    <a:p>
                      <a:pPr marL="81915" marR="504825">
                        <a:lnSpc>
                          <a:spcPct val="101400"/>
                        </a:lnSpc>
                        <a:spcBef>
                          <a:spcPts val="520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Уровень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удобства/ 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н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  <a:solidFill>
                      <a:srgbClr val="FE9E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58585A"/>
                      </a:solidFill>
                      <a:prstDash val="solid"/>
                    </a:lnL>
                    <a:lnR w="19050">
                      <a:solidFill>
                        <a:srgbClr val="58585A"/>
                      </a:solidFill>
                      <a:prstDash val="solid"/>
                    </a:lnR>
                    <a:lnT w="19050">
                      <a:solidFill>
                        <a:srgbClr val="58585A"/>
                      </a:solidFill>
                      <a:prstDash val="solid"/>
                    </a:lnT>
                    <a:lnB w="19050">
                      <a:solidFill>
                        <a:srgbClr val="58585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1823" y="81788"/>
            <a:ext cx="298831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5">
                <a:solidFill>
                  <a:srgbClr val="FFFFFF"/>
                </a:solidFill>
              </a:rPr>
              <a:t>CJM</a:t>
            </a:r>
            <a:r>
              <a:rPr dirty="0" sz="3000" spc="-90">
                <a:solidFill>
                  <a:srgbClr val="FFFFFF"/>
                </a:solidFill>
              </a:rPr>
              <a:t> </a:t>
            </a:r>
            <a:r>
              <a:rPr dirty="0" sz="3000" spc="-40">
                <a:solidFill>
                  <a:srgbClr val="FFFFFF"/>
                </a:solidFill>
              </a:rPr>
              <a:t>ФАРМАЦЕВТА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0468" y="1587500"/>
            <a:ext cx="11257280" cy="3350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Каков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был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ваш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опыт?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Что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вы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бы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не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заметили,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3B3838"/>
                </a:solidFill>
                <a:latin typeface="Calibri"/>
                <a:cs typeface="Calibri"/>
              </a:rPr>
              <a:t>могли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бы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не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учесть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без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этих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инструментов?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Чем они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вам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могут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быть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полезными?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Как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бы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вы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сделали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без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этого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\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как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с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этим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Что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могут привнести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CX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и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UX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3B3838"/>
                </a:solidFill>
                <a:latin typeface="Calibri"/>
                <a:cs typeface="Calibri"/>
              </a:rPr>
              <a:t>подходы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для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вашей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работы: эмоционально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рационал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О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чем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вы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не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думали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раньше,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а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теперь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сможете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учесть.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20">
                <a:solidFill>
                  <a:srgbClr val="3B3838"/>
                </a:solidFill>
                <a:latin typeface="Calibri"/>
                <a:cs typeface="Calibri"/>
              </a:rPr>
              <a:t>Поделитесь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1-3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инсайтами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с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другими группами!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181" y="0"/>
            <a:ext cx="2170430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55">
                <a:solidFill>
                  <a:srgbClr val="FFFFFF"/>
                </a:solidFill>
                <a:latin typeface="Calibri Light"/>
                <a:cs typeface="Calibri Light"/>
              </a:rPr>
              <a:t>В</a:t>
            </a:r>
            <a:r>
              <a:rPr dirty="0" sz="4300" spc="65">
                <a:solidFill>
                  <a:srgbClr val="FFFFFF"/>
                </a:solidFill>
                <a:latin typeface="Calibri Light"/>
                <a:cs typeface="Calibri Light"/>
              </a:rPr>
              <a:t>Ы</a:t>
            </a:r>
            <a:r>
              <a:rPr dirty="0" sz="4300" spc="55">
                <a:solidFill>
                  <a:srgbClr val="FFFFFF"/>
                </a:solidFill>
                <a:latin typeface="Calibri Light"/>
                <a:cs typeface="Calibri Light"/>
              </a:rPr>
              <a:t>В</a:t>
            </a:r>
            <a:r>
              <a:rPr dirty="0" sz="4300" spc="55">
                <a:solidFill>
                  <a:srgbClr val="FFFFFF"/>
                </a:solidFill>
                <a:latin typeface="Calibri Light"/>
                <a:cs typeface="Calibri Light"/>
              </a:rPr>
              <a:t>О</a:t>
            </a:r>
            <a:r>
              <a:rPr dirty="0" sz="4300" spc="55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dirty="0" sz="4300" spc="70">
                <a:solidFill>
                  <a:srgbClr val="FFFFFF"/>
                </a:solidFill>
                <a:latin typeface="Calibri Light"/>
                <a:cs typeface="Calibri Light"/>
              </a:rPr>
              <a:t>Ы</a:t>
            </a:r>
            <a:endParaRPr sz="43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7523" rIns="0" bIns="0" rtlCol="0" vert="horz">
            <a:spAutoFit/>
          </a:bodyPr>
          <a:lstStyle/>
          <a:p>
            <a:pPr algn="ctr" marL="157480">
              <a:lnSpc>
                <a:spcPct val="100000"/>
              </a:lnSpc>
              <a:spcBef>
                <a:spcPts val="819"/>
              </a:spcBef>
            </a:pPr>
            <a:r>
              <a:rPr dirty="0" spc="-5"/>
              <a:t>Ваша</a:t>
            </a:r>
            <a:r>
              <a:rPr dirty="0" spc="15"/>
              <a:t> </a:t>
            </a:r>
            <a:r>
              <a:rPr dirty="0" spc="-20"/>
              <a:t>удовлетворенность</a:t>
            </a:r>
            <a:r>
              <a:rPr dirty="0" spc="-25"/>
              <a:t> </a:t>
            </a:r>
            <a:r>
              <a:rPr dirty="0" spc="-5"/>
              <a:t>воркшопом?</a:t>
            </a:r>
          </a:p>
          <a:p>
            <a:pPr algn="ctr" marL="157480">
              <a:lnSpc>
                <a:spcPct val="100000"/>
              </a:lnSpc>
              <a:spcBef>
                <a:spcPts val="720"/>
              </a:spcBef>
            </a:pPr>
            <a:r>
              <a:rPr dirty="0" spc="-10"/>
              <a:t>Интересно? </a:t>
            </a:r>
            <a:r>
              <a:rPr dirty="0" spc="-15"/>
              <a:t>Полезно?</a:t>
            </a:r>
            <a:r>
              <a:rPr dirty="0" spc="-10"/>
              <a:t> </a:t>
            </a:r>
            <a:r>
              <a:rPr dirty="0" spc="-15"/>
              <a:t>Вдохновляет?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63" y="3860495"/>
            <a:ext cx="862525" cy="8305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4666" y="3840815"/>
            <a:ext cx="851876" cy="83058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892594" y="4297140"/>
            <a:ext cx="8465820" cy="0"/>
          </a:xfrm>
          <a:custGeom>
            <a:avLst/>
            <a:gdLst/>
            <a:ahLst/>
            <a:cxnLst/>
            <a:rect l="l" t="t" r="r" b="b"/>
            <a:pathLst>
              <a:path w="8465820" h="0">
                <a:moveTo>
                  <a:pt x="0" y="0"/>
                </a:moveTo>
                <a:lnTo>
                  <a:pt x="8465798" y="1"/>
                </a:lnTo>
              </a:path>
            </a:pathLst>
          </a:custGeom>
          <a:ln w="76200">
            <a:solidFill>
              <a:srgbClr val="5A5A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356346"/>
            <a:ext cx="3381375" cy="501650"/>
          </a:xfrm>
          <a:custGeom>
            <a:avLst/>
            <a:gdLst/>
            <a:ahLst/>
            <a:cxnLst/>
            <a:rect l="l" t="t" r="r" b="b"/>
            <a:pathLst>
              <a:path w="3381375" h="501650">
                <a:moveTo>
                  <a:pt x="0" y="0"/>
                </a:moveTo>
                <a:lnTo>
                  <a:pt x="0" y="501653"/>
                </a:lnTo>
                <a:lnTo>
                  <a:pt x="3381363" y="501653"/>
                </a:lnTo>
                <a:lnTo>
                  <a:pt x="3339821" y="146674"/>
                </a:lnTo>
                <a:lnTo>
                  <a:pt x="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9607" y="1636600"/>
            <a:ext cx="4003961" cy="40039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7625" y="3848100"/>
            <a:ext cx="3440429" cy="18789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</a:pPr>
            <a:r>
              <a:rPr dirty="0" sz="2000">
                <a:solidFill>
                  <a:srgbClr val="3B3838"/>
                </a:solidFill>
                <a:latin typeface="Calibri"/>
                <a:cs typeface="Calibri"/>
              </a:rPr>
              <a:t>ИРИНА </a:t>
            </a:r>
            <a:r>
              <a:rPr dirty="0" sz="2000" spc="-20">
                <a:solidFill>
                  <a:srgbClr val="3B3838"/>
                </a:solidFill>
                <a:latin typeface="Calibri"/>
                <a:cs typeface="Calibri"/>
              </a:rPr>
              <a:t>МАТВЕЕВА </a:t>
            </a:r>
            <a:r>
              <a:rPr dirty="0" sz="2000" spc="-5">
                <a:solidFill>
                  <a:srgbClr val="3B3838"/>
                </a:solidFill>
                <a:latin typeface="Calibri"/>
                <a:cs typeface="Calibri"/>
              </a:rPr>
              <a:t>@irigma1312 </a:t>
            </a:r>
            <a:r>
              <a:rPr dirty="0" sz="2000" spc="-44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B3838"/>
                </a:solidFill>
                <a:latin typeface="Calibri"/>
                <a:cs typeface="Calibri"/>
              </a:rPr>
              <a:t>АННА</a:t>
            </a:r>
            <a:r>
              <a:rPr dirty="0" sz="20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B3838"/>
                </a:solidFill>
                <a:latin typeface="Calibri"/>
                <a:cs typeface="Calibri"/>
              </a:rPr>
              <a:t>БЕЛЯНИНА</a:t>
            </a:r>
            <a:r>
              <a:rPr dirty="0" sz="20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B3838"/>
                </a:solidFill>
                <a:latin typeface="Calibri"/>
                <a:cs typeface="Calibri"/>
              </a:rPr>
              <a:t>@Anng0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2000" spc="-5">
                <a:solidFill>
                  <a:srgbClr val="3B3838"/>
                </a:solidFill>
                <a:uFill>
                  <a:solidFill>
                    <a:srgbClr val="3B3838"/>
                  </a:solidFill>
                </a:uFill>
                <a:latin typeface="Calibri"/>
                <a:cs typeface="Calibri"/>
                <a:hlinkClick r:id="rId3"/>
              </a:rPr>
              <a:t>http://e-escalate.ru/on-service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181" y="0"/>
            <a:ext cx="3020695" cy="68326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300" spc="60">
                <a:solidFill>
                  <a:srgbClr val="FFFFFF"/>
                </a:solidFill>
                <a:latin typeface="Calibri Light"/>
                <a:cs typeface="Calibri Light"/>
              </a:rPr>
              <a:t>НАЙДИ</a:t>
            </a:r>
            <a:r>
              <a:rPr dirty="0" sz="43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4300" spc="50">
                <a:solidFill>
                  <a:srgbClr val="FFFFFF"/>
                </a:solidFill>
                <a:latin typeface="Calibri Light"/>
                <a:cs typeface="Calibri Light"/>
              </a:rPr>
              <a:t>НАС!</a:t>
            </a:r>
            <a:endParaRPr sz="43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1017625" y="1674876"/>
            <a:ext cx="3023235" cy="14916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dirty="0" sz="3200" spc="-5" b="1">
                <a:solidFill>
                  <a:srgbClr val="3B3838"/>
                </a:solidFill>
                <a:latin typeface="Calibri"/>
                <a:cs typeface="Calibri"/>
              </a:rPr>
              <a:t>ОНЛАЙН</a:t>
            </a:r>
            <a:r>
              <a:rPr dirty="0" sz="3200" spc="-7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35" b="1">
                <a:solidFill>
                  <a:srgbClr val="3B3838"/>
                </a:solidFill>
                <a:latin typeface="Calibri"/>
                <a:cs typeface="Calibri"/>
              </a:rPr>
              <a:t>ШКОЛА </a:t>
            </a:r>
            <a:r>
              <a:rPr dirty="0" sz="3200" spc="-70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3B3838"/>
                </a:solidFill>
                <a:latin typeface="Calibri"/>
                <a:cs typeface="Calibri"/>
              </a:rPr>
              <a:t>ОСОЗНАННОГО </a:t>
            </a:r>
            <a:r>
              <a:rPr dirty="0" sz="3200" spc="-1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3B3838"/>
                </a:solidFill>
                <a:latin typeface="Calibri"/>
                <a:cs typeface="Calibri"/>
              </a:rPr>
              <a:t>СЕРВИСА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69881" y="1409700"/>
            <a:ext cx="10456545" cy="3692525"/>
          </a:xfrm>
          <a:prstGeom prst="rect">
            <a:avLst/>
          </a:prstGeom>
        </p:spPr>
        <p:txBody>
          <a:bodyPr wrap="square" lIns="0" tIns="259079" rIns="0" bIns="0" rtlCol="0" vert="horz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2039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Small</a:t>
            </a:r>
            <a:r>
              <a:rPr dirty="0" sz="3200" spc="-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talk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CX&amp;UX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-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 история,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теория,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 примеры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87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Работа</a:t>
            </a:r>
            <a:r>
              <a:rPr dirty="0" sz="32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с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кейсом:</a:t>
            </a:r>
            <a:r>
              <a:rPr dirty="0" sz="3200" spc="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льготный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электронный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рецепт</a:t>
            </a:r>
            <a:r>
              <a:rPr dirty="0" sz="32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в </a:t>
            </a: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аптеке.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94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20">
                <a:solidFill>
                  <a:srgbClr val="3B3838"/>
                </a:solidFill>
                <a:latin typeface="Calibri"/>
                <a:cs typeface="Calibri"/>
              </a:rPr>
              <a:t>Используем</a:t>
            </a:r>
            <a:r>
              <a:rPr dirty="0" sz="32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инструменты:</a:t>
            </a:r>
            <a:r>
              <a:rPr dirty="0" sz="3200" spc="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3B3838"/>
                </a:solidFill>
                <a:latin typeface="Calibri"/>
                <a:cs typeface="Calibri"/>
              </a:rPr>
              <a:t>Empathy</a:t>
            </a:r>
            <a:r>
              <a:rPr dirty="0" sz="3200">
                <a:solidFill>
                  <a:srgbClr val="3B3838"/>
                </a:solidFill>
                <a:latin typeface="Calibri"/>
                <a:cs typeface="Calibri"/>
              </a:rPr>
              <a:t> Map, </a:t>
            </a:r>
            <a:r>
              <a:rPr dirty="0" sz="3200" spc="5">
                <a:solidFill>
                  <a:srgbClr val="3B3838"/>
                </a:solidFill>
                <a:latin typeface="Calibri"/>
                <a:cs typeface="Calibri"/>
              </a:rPr>
              <a:t>CJM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1964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15">
                <a:solidFill>
                  <a:srgbClr val="3B3838"/>
                </a:solidFill>
                <a:latin typeface="Calibri"/>
                <a:cs typeface="Calibri"/>
              </a:rPr>
              <a:t>Выводы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5256" y="116002"/>
            <a:ext cx="347599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ПЛАН</a:t>
            </a:r>
            <a:r>
              <a:rPr dirty="0" sz="3500" spc="-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ВОРКШОПА</a:t>
            </a:r>
            <a:endParaRPr sz="3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2088" rIns="0" bIns="0" rtlCol="0" vert="horz">
            <a:spAutoFit/>
          </a:bodyPr>
          <a:lstStyle/>
          <a:p>
            <a:pPr marL="1646555" marR="5080" indent="-447675">
              <a:lnSpc>
                <a:spcPct val="121400"/>
              </a:lnSpc>
              <a:spcBef>
                <a:spcPts val="95"/>
              </a:spcBef>
            </a:pPr>
            <a:r>
              <a:rPr dirty="0" spc="-35"/>
              <a:t>Сколько</a:t>
            </a:r>
            <a:r>
              <a:rPr dirty="0" spc="-10"/>
              <a:t> </a:t>
            </a:r>
            <a:r>
              <a:rPr dirty="0"/>
              <a:t>% </a:t>
            </a:r>
            <a:r>
              <a:rPr dirty="0" spc="-10"/>
              <a:t>проектов</a:t>
            </a:r>
            <a:r>
              <a:rPr dirty="0" spc="-5"/>
              <a:t> </a:t>
            </a:r>
            <a:r>
              <a:rPr dirty="0"/>
              <a:t>у</a:t>
            </a:r>
            <a:r>
              <a:rPr dirty="0" spc="-10"/>
              <a:t> </a:t>
            </a:r>
            <a:r>
              <a:rPr dirty="0"/>
              <a:t>вас</a:t>
            </a:r>
            <a:r>
              <a:rPr dirty="0" spc="-10"/>
              <a:t> </a:t>
            </a:r>
            <a:r>
              <a:rPr dirty="0" spc="-5"/>
              <a:t>на </a:t>
            </a:r>
            <a:r>
              <a:rPr dirty="0" spc="-10"/>
              <a:t>этапе </a:t>
            </a:r>
            <a:r>
              <a:rPr dirty="0" spc="-980"/>
              <a:t> </a:t>
            </a:r>
            <a:r>
              <a:rPr dirty="0" spc="-15"/>
              <a:t>внедрения</a:t>
            </a:r>
            <a:r>
              <a:rPr dirty="0" spc="-5"/>
              <a:t> </a:t>
            </a:r>
            <a:r>
              <a:rPr dirty="0" spc="-35"/>
              <a:t>проходят</a:t>
            </a:r>
            <a:r>
              <a:rPr dirty="0" spc="-10"/>
              <a:t> </a:t>
            </a:r>
            <a:r>
              <a:rPr dirty="0" spc="-5"/>
              <a:t>“на</a:t>
            </a:r>
            <a:r>
              <a:rPr dirty="0"/>
              <a:t> </a:t>
            </a:r>
            <a:r>
              <a:rPr dirty="0" spc="-35"/>
              <a:t>Ура”?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63" y="3860495"/>
            <a:ext cx="862525" cy="8305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4666" y="3840815"/>
            <a:ext cx="851876" cy="83058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892594" y="4297140"/>
            <a:ext cx="8465820" cy="0"/>
          </a:xfrm>
          <a:custGeom>
            <a:avLst/>
            <a:gdLst/>
            <a:ahLst/>
            <a:cxnLst/>
            <a:rect l="l" t="t" r="r" b="b"/>
            <a:pathLst>
              <a:path w="8465820" h="0">
                <a:moveTo>
                  <a:pt x="0" y="0"/>
                </a:moveTo>
                <a:lnTo>
                  <a:pt x="8465798" y="1"/>
                </a:lnTo>
              </a:path>
            </a:pathLst>
          </a:custGeom>
          <a:ln w="76200">
            <a:solidFill>
              <a:srgbClr val="5A5A5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356346"/>
            <a:ext cx="3381375" cy="501650"/>
          </a:xfrm>
          <a:custGeom>
            <a:avLst/>
            <a:gdLst/>
            <a:ahLst/>
            <a:cxnLst/>
            <a:rect l="l" t="t" r="r" b="b"/>
            <a:pathLst>
              <a:path w="3381375" h="501650">
                <a:moveTo>
                  <a:pt x="0" y="0"/>
                </a:moveTo>
                <a:lnTo>
                  <a:pt x="0" y="501653"/>
                </a:lnTo>
                <a:lnTo>
                  <a:pt x="3381363" y="501653"/>
                </a:lnTo>
                <a:lnTo>
                  <a:pt x="3339821" y="146674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2808" y="2272284"/>
            <a:ext cx="6872605" cy="2537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3B3838"/>
                </a:solidFill>
                <a:latin typeface="Calibri"/>
                <a:cs typeface="Calibri"/>
              </a:rPr>
              <a:t>Какие </a:t>
            </a:r>
            <a:r>
              <a:rPr dirty="0" sz="4400" spc="-15">
                <a:solidFill>
                  <a:srgbClr val="3B3838"/>
                </a:solidFill>
                <a:latin typeface="Calibri"/>
                <a:cs typeface="Calibri"/>
              </a:rPr>
              <a:t>“боли” возникают </a:t>
            </a:r>
            <a:r>
              <a:rPr dirty="0" sz="4400" spc="-5">
                <a:solidFill>
                  <a:srgbClr val="3B3838"/>
                </a:solidFill>
                <a:latin typeface="Calibri"/>
                <a:cs typeface="Calibri"/>
              </a:rPr>
              <a:t>при </a:t>
            </a:r>
            <a:r>
              <a:rPr dirty="0" sz="4400" spc="-98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4400" spc="-10">
                <a:solidFill>
                  <a:srgbClr val="3B3838"/>
                </a:solidFill>
                <a:latin typeface="Calibri"/>
                <a:cs typeface="Calibri"/>
              </a:rPr>
              <a:t>внедрении?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35"/>
              </a:spcBef>
            </a:pPr>
            <a:r>
              <a:rPr dirty="0" sz="4400">
                <a:solidFill>
                  <a:srgbClr val="3B3838"/>
                </a:solidFill>
                <a:latin typeface="Calibri"/>
                <a:cs typeface="Calibri"/>
              </a:rPr>
              <a:t>А</a:t>
            </a:r>
            <a:r>
              <a:rPr dirty="0" sz="4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3B3838"/>
                </a:solidFill>
                <a:latin typeface="Calibri"/>
                <a:cs typeface="Calibri"/>
              </a:rPr>
              <a:t>в</a:t>
            </a:r>
            <a:r>
              <a:rPr dirty="0" sz="4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4400" spc="-15">
                <a:solidFill>
                  <a:srgbClr val="3B3838"/>
                </a:solidFill>
                <a:latin typeface="Calibri"/>
                <a:cs typeface="Calibri"/>
              </a:rPr>
              <a:t>чем </a:t>
            </a:r>
            <a:r>
              <a:rPr dirty="0" sz="4400" spc="-5">
                <a:solidFill>
                  <a:srgbClr val="3B3838"/>
                </a:solidFill>
                <a:latin typeface="Calibri"/>
                <a:cs typeface="Calibri"/>
              </a:rPr>
              <a:t>причины?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331210" cy="638175"/>
          </a:xfrm>
          <a:custGeom>
            <a:avLst/>
            <a:gdLst/>
            <a:ahLst/>
            <a:cxnLst/>
            <a:rect l="l" t="t" r="r" b="b"/>
            <a:pathLst>
              <a:path w="3331210" h="638175">
                <a:moveTo>
                  <a:pt x="3331060" y="0"/>
                </a:moveTo>
                <a:lnTo>
                  <a:pt x="0" y="0"/>
                </a:lnTo>
                <a:lnTo>
                  <a:pt x="0" y="638093"/>
                </a:lnTo>
                <a:lnTo>
                  <a:pt x="3275572" y="489563"/>
                </a:lnTo>
                <a:lnTo>
                  <a:pt x="333106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335" y="816355"/>
            <a:ext cx="1791335" cy="459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0">
                <a:solidFill>
                  <a:srgbClr val="FE9E00"/>
                </a:solidFill>
              </a:rPr>
              <a:t>?</a:t>
            </a:r>
            <a:endParaRPr sz="300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6F8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5A5A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7391" y="1636775"/>
            <a:ext cx="6245352" cy="49072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0225" y="103810"/>
            <a:ext cx="3516629" cy="563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В</a:t>
            </a:r>
            <a:r>
              <a:rPr dirty="0" sz="3500" spc="-2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ЧЕМ</a:t>
            </a:r>
            <a:r>
              <a:rPr dirty="0" sz="350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ПРИЧИНЫ?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671406" y="3102355"/>
            <a:ext cx="2001520" cy="133604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50"/>
              </a:spcBef>
            </a:pPr>
            <a:r>
              <a:rPr dirty="0" sz="2400" spc="-10" b="1">
                <a:solidFill>
                  <a:srgbClr val="3B3838"/>
                </a:solidFill>
                <a:latin typeface="Calibri"/>
                <a:cs typeface="Calibri"/>
              </a:rPr>
              <a:t>Чем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Заказчик 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3B3838"/>
                </a:solidFill>
                <a:latin typeface="Calibri"/>
                <a:cs typeface="Calibri"/>
              </a:rPr>
              <a:t>отличается </a:t>
            </a:r>
            <a:r>
              <a:rPr dirty="0" sz="2400" spc="-10" b="1">
                <a:solidFill>
                  <a:srgbClr val="3B3838"/>
                </a:solidFill>
                <a:latin typeface="Calibri"/>
                <a:cs typeface="Calibri"/>
              </a:rPr>
              <a:t>от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П</a:t>
            </a:r>
            <a:r>
              <a:rPr dirty="0" sz="2400" spc="-45" b="1">
                <a:solidFill>
                  <a:srgbClr val="3B3838"/>
                </a:solidFill>
                <a:latin typeface="Calibri"/>
                <a:cs typeface="Calibri"/>
              </a:rPr>
              <a:t>о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л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ь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з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о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в</a:t>
            </a:r>
            <a:r>
              <a:rPr dirty="0" sz="2400" spc="-10" b="1">
                <a:solidFill>
                  <a:srgbClr val="3B3838"/>
                </a:solidFill>
                <a:latin typeface="Calibri"/>
                <a:cs typeface="Calibri"/>
              </a:rPr>
              <a:t>а</a:t>
            </a:r>
            <a:r>
              <a:rPr dirty="0" sz="2400" spc="-15" b="1">
                <a:solidFill>
                  <a:srgbClr val="3B3838"/>
                </a:solidFill>
                <a:latin typeface="Calibri"/>
                <a:cs typeface="Calibri"/>
              </a:rPr>
              <a:t>т</a:t>
            </a:r>
            <a:r>
              <a:rPr dirty="0" sz="2400" spc="-35" b="1">
                <a:solidFill>
                  <a:srgbClr val="3B3838"/>
                </a:solidFill>
                <a:latin typeface="Calibri"/>
                <a:cs typeface="Calibri"/>
              </a:rPr>
              <a:t>е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л</a:t>
            </a:r>
            <a:r>
              <a:rPr dirty="0" sz="2400" spc="5" b="1">
                <a:solidFill>
                  <a:srgbClr val="3B3838"/>
                </a:solidFill>
                <a:latin typeface="Calibri"/>
                <a:cs typeface="Calibri"/>
              </a:rPr>
              <a:t>я</a:t>
            </a: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90744" y="6160525"/>
            <a:ext cx="1101725" cy="697865"/>
          </a:xfrm>
          <a:custGeom>
            <a:avLst/>
            <a:gdLst/>
            <a:ahLst/>
            <a:cxnLst/>
            <a:rect l="l" t="t" r="r" b="b"/>
            <a:pathLst>
              <a:path w="1101725" h="697865">
                <a:moveTo>
                  <a:pt x="0" y="0"/>
                </a:moveTo>
                <a:lnTo>
                  <a:pt x="0" y="697474"/>
                </a:lnTo>
                <a:lnTo>
                  <a:pt x="1101255" y="697474"/>
                </a:lnTo>
                <a:lnTo>
                  <a:pt x="1101255" y="124858"/>
                </a:lnTo>
                <a:lnTo>
                  <a:pt x="0" y="0"/>
                </a:lnTo>
                <a:close/>
              </a:path>
            </a:pathLst>
          </a:custGeom>
          <a:solidFill>
            <a:srgbClr val="00B1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4298315" cy="892810"/>
          </a:xfrm>
          <a:custGeom>
            <a:avLst/>
            <a:gdLst/>
            <a:ahLst/>
            <a:cxnLst/>
            <a:rect l="l" t="t" r="r" b="b"/>
            <a:pathLst>
              <a:path w="4298315" h="892810">
                <a:moveTo>
                  <a:pt x="4298080" y="0"/>
                </a:moveTo>
                <a:lnTo>
                  <a:pt x="0" y="0"/>
                </a:lnTo>
                <a:lnTo>
                  <a:pt x="0" y="892752"/>
                </a:lnTo>
                <a:lnTo>
                  <a:pt x="4211957" y="713431"/>
                </a:lnTo>
                <a:lnTo>
                  <a:pt x="4298080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979919" y="890004"/>
            <a:ext cx="4163695" cy="5050790"/>
            <a:chOff x="6979919" y="890004"/>
            <a:chExt cx="4163695" cy="50507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19" y="890004"/>
              <a:ext cx="4163568" cy="50505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54248" y="986729"/>
              <a:ext cx="4003675" cy="4864100"/>
            </a:xfrm>
            <a:custGeom>
              <a:avLst/>
              <a:gdLst/>
              <a:ahLst/>
              <a:cxnLst/>
              <a:rect l="l" t="t" r="r" b="b"/>
              <a:pathLst>
                <a:path w="4003675" h="4864100">
                  <a:moveTo>
                    <a:pt x="3946253" y="0"/>
                  </a:moveTo>
                  <a:lnTo>
                    <a:pt x="56964" y="0"/>
                  </a:lnTo>
                  <a:lnTo>
                    <a:pt x="34791" y="4476"/>
                  </a:lnTo>
                  <a:lnTo>
                    <a:pt x="16684" y="16683"/>
                  </a:lnTo>
                  <a:lnTo>
                    <a:pt x="4476" y="34790"/>
                  </a:lnTo>
                  <a:lnTo>
                    <a:pt x="0" y="56963"/>
                  </a:lnTo>
                  <a:lnTo>
                    <a:pt x="0" y="4806950"/>
                  </a:lnTo>
                  <a:lnTo>
                    <a:pt x="4476" y="4829123"/>
                  </a:lnTo>
                  <a:lnTo>
                    <a:pt x="16684" y="4847230"/>
                  </a:lnTo>
                  <a:lnTo>
                    <a:pt x="34791" y="4859438"/>
                  </a:lnTo>
                  <a:lnTo>
                    <a:pt x="56964" y="4863914"/>
                  </a:lnTo>
                  <a:lnTo>
                    <a:pt x="3946253" y="4863914"/>
                  </a:lnTo>
                  <a:lnTo>
                    <a:pt x="3968426" y="4859438"/>
                  </a:lnTo>
                  <a:lnTo>
                    <a:pt x="3986533" y="4847230"/>
                  </a:lnTo>
                  <a:lnTo>
                    <a:pt x="3998741" y="4829123"/>
                  </a:lnTo>
                  <a:lnTo>
                    <a:pt x="4003217" y="4806950"/>
                  </a:lnTo>
                  <a:lnTo>
                    <a:pt x="4003217" y="56963"/>
                  </a:lnTo>
                  <a:lnTo>
                    <a:pt x="3998741" y="34790"/>
                  </a:lnTo>
                  <a:lnTo>
                    <a:pt x="3986533" y="16683"/>
                  </a:lnTo>
                  <a:lnTo>
                    <a:pt x="3968426" y="4476"/>
                  </a:lnTo>
                  <a:lnTo>
                    <a:pt x="39462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1127" y="1216152"/>
              <a:ext cx="1475231" cy="2200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0575" y="1203960"/>
              <a:ext cx="1475231" cy="22250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0575" y="3526535"/>
              <a:ext cx="1475231" cy="2124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9687" y="4059935"/>
              <a:ext cx="1633727" cy="160324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76291" y="100762"/>
            <a:ext cx="2721610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ЧТО</a:t>
            </a:r>
            <a:r>
              <a:rPr dirty="0" sz="3500" spc="-1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ТАКОЕ</a:t>
            </a:r>
            <a:r>
              <a:rPr dirty="0" sz="3500" spc="-2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45">
                <a:solidFill>
                  <a:srgbClr val="FFFFFF"/>
                </a:solidFill>
                <a:latin typeface="Calibri Light"/>
                <a:cs typeface="Calibri Light"/>
              </a:rPr>
              <a:t>CX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390425" y="1102867"/>
            <a:ext cx="5994400" cy="503047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Более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30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лет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назад….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началась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Эволюция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CX</a:t>
            </a:r>
            <a:endParaRPr sz="2400">
              <a:latin typeface="Calibri"/>
              <a:cs typeface="Calibri"/>
            </a:endParaRPr>
          </a:p>
          <a:p>
            <a:pPr marL="12700" marR="55880">
              <a:lnSpc>
                <a:spcPct val="100800"/>
              </a:lnSpc>
              <a:spcBef>
                <a:spcPts val="1200"/>
              </a:spcBef>
            </a:pP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CX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–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Customer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Experience и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также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управление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клиентским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опытом.</a:t>
            </a:r>
            <a:endParaRPr sz="2400">
              <a:latin typeface="Calibri"/>
              <a:cs typeface="Calibri"/>
            </a:endParaRPr>
          </a:p>
          <a:p>
            <a:pPr marL="12700" marR="471805">
              <a:lnSpc>
                <a:spcPct val="100000"/>
              </a:lnSpc>
              <a:spcBef>
                <a:spcPts val="1220"/>
              </a:spcBef>
            </a:pPr>
            <a:r>
              <a:rPr dirty="0" sz="2400" b="1">
                <a:solidFill>
                  <a:srgbClr val="3B3838"/>
                </a:solidFill>
                <a:latin typeface="Calibri"/>
                <a:cs typeface="Calibri"/>
              </a:rPr>
              <a:t>Service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Design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–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процесс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проектирования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первоклассного опыта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потребителя,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через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работу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с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людьми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(как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стейкхолдерами),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инфраструктурой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(визуальной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средой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точками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контакта),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процессами компании </a:t>
            </a:r>
            <a:r>
              <a:rPr dirty="0" sz="2400" spc="-53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(front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and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back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end).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9200"/>
              </a:lnSpc>
              <a:spcBef>
                <a:spcPts val="1225"/>
              </a:spcBef>
            </a:pP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Design</a:t>
            </a:r>
            <a:r>
              <a:rPr dirty="0" sz="2400" spc="-15" b="1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3B3838"/>
                </a:solidFill>
                <a:latin typeface="Calibri"/>
                <a:cs typeface="Calibri"/>
              </a:rPr>
              <a:t>Thinking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(1969,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3B3838"/>
                </a:solidFill>
                <a:latin typeface="Calibri"/>
                <a:cs typeface="Calibri"/>
              </a:rPr>
              <a:t>Герберт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Саймон)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- </a:t>
            </a:r>
            <a:r>
              <a:rPr dirty="0" sz="24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решение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инженерных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и </a:t>
            </a:r>
            <a:r>
              <a:rPr dirty="0" sz="2400" spc="-10">
                <a:solidFill>
                  <a:srgbClr val="3B3838"/>
                </a:solidFill>
                <a:latin typeface="Calibri"/>
                <a:cs typeface="Calibri"/>
              </a:rPr>
              <a:t>деловых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задач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творческими </a:t>
            </a:r>
            <a:r>
              <a:rPr dirty="0" sz="2400" spc="-15">
                <a:solidFill>
                  <a:srgbClr val="3B3838"/>
                </a:solidFill>
                <a:latin typeface="Calibri"/>
                <a:cs typeface="Calibri"/>
              </a:rPr>
              <a:t>методами,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а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B3838"/>
                </a:solidFill>
                <a:latin typeface="Calibri"/>
                <a:cs typeface="Calibri"/>
              </a:rPr>
              <a:t>не </a:t>
            </a:r>
            <a:r>
              <a:rPr dirty="0" sz="2400" spc="-5">
                <a:solidFill>
                  <a:srgbClr val="3B3838"/>
                </a:solidFill>
                <a:latin typeface="Calibri"/>
                <a:cs typeface="Calibri"/>
              </a:rPr>
              <a:t>аналитическими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07125" cy="922655"/>
          </a:xfrm>
          <a:custGeom>
            <a:avLst/>
            <a:gdLst/>
            <a:ahLst/>
            <a:cxnLst/>
            <a:rect l="l" t="t" r="r" b="b"/>
            <a:pathLst>
              <a:path w="6207125" h="922655">
                <a:moveTo>
                  <a:pt x="6206742" y="0"/>
                </a:moveTo>
                <a:lnTo>
                  <a:pt x="0" y="0"/>
                </a:lnTo>
                <a:lnTo>
                  <a:pt x="0" y="922193"/>
                </a:lnTo>
                <a:lnTo>
                  <a:pt x="6081381" y="738158"/>
                </a:lnTo>
                <a:lnTo>
                  <a:pt x="6206742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808" y="125146"/>
            <a:ext cx="5488305" cy="5638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ПОЧЕМУ?</a:t>
            </a:r>
            <a:r>
              <a:rPr dirty="0" sz="350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60">
                <a:solidFill>
                  <a:srgbClr val="FFFFFF"/>
                </a:solidFill>
                <a:latin typeface="Calibri Light"/>
                <a:cs typeface="Calibri Light"/>
              </a:rPr>
              <a:t>МИР</a:t>
            </a:r>
            <a:r>
              <a:rPr dirty="0" sz="350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5">
                <a:solidFill>
                  <a:srgbClr val="FFFFFF"/>
                </a:solidFill>
                <a:latin typeface="Calibri Light"/>
                <a:cs typeface="Calibri Light"/>
              </a:rPr>
              <a:t>ИЗМЕНИЛСЯ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0755" y="1473200"/>
            <a:ext cx="666115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0">
                <a:solidFill>
                  <a:srgbClr val="3B3838"/>
                </a:solidFill>
                <a:latin typeface="Calibri"/>
                <a:cs typeface="Calibri"/>
              </a:rPr>
              <a:t>Fortune500</a:t>
            </a:r>
            <a:r>
              <a:rPr dirty="0" sz="2100" spc="-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3B3838"/>
                </a:solidFill>
                <a:latin typeface="Calibri"/>
                <a:cs typeface="Calibri"/>
              </a:rPr>
              <a:t>– c </a:t>
            </a:r>
            <a:r>
              <a:rPr dirty="0" sz="2100" spc="-5">
                <a:solidFill>
                  <a:srgbClr val="3B3838"/>
                </a:solidFill>
                <a:latin typeface="Calibri"/>
                <a:cs typeface="Calibri"/>
              </a:rPr>
              <a:t>2000 52%</a:t>
            </a:r>
            <a:r>
              <a:rPr dirty="0" sz="21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3B3838"/>
                </a:solidFill>
                <a:latin typeface="Calibri"/>
                <a:cs typeface="Calibri"/>
              </a:rPr>
              <a:t>компаний</a:t>
            </a:r>
            <a:r>
              <a:rPr dirty="0" sz="2100">
                <a:solidFill>
                  <a:srgbClr val="3B3838"/>
                </a:solidFill>
                <a:latin typeface="Calibri"/>
                <a:cs typeface="Calibri"/>
              </a:rPr>
              <a:t> не</a:t>
            </a:r>
            <a:r>
              <a:rPr dirty="0" sz="2100" spc="5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3B3838"/>
                </a:solidFill>
                <a:latin typeface="Calibri"/>
                <a:cs typeface="Calibri"/>
              </a:rPr>
              <a:t>входят</a:t>
            </a:r>
            <a:r>
              <a:rPr dirty="0" sz="2100">
                <a:solidFill>
                  <a:srgbClr val="3B3838"/>
                </a:solidFill>
                <a:latin typeface="Calibri"/>
                <a:cs typeface="Calibri"/>
              </a:rPr>
              <a:t> в</a:t>
            </a:r>
            <a:r>
              <a:rPr dirty="0" sz="2100" spc="-1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3B3838"/>
                </a:solidFill>
                <a:latin typeface="Calibri"/>
                <a:cs typeface="Calibri"/>
              </a:rPr>
              <a:t>этот</a:t>
            </a:r>
            <a:r>
              <a:rPr dirty="0" sz="2100">
                <a:solidFill>
                  <a:srgbClr val="3B3838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3B3838"/>
                </a:solidFill>
                <a:latin typeface="Calibri"/>
                <a:cs typeface="Calibri"/>
              </a:rPr>
              <a:t>список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2407" y="2157983"/>
            <a:ext cx="6830787" cy="408432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39005" cy="893444"/>
          </a:xfrm>
          <a:custGeom>
            <a:avLst/>
            <a:gdLst/>
            <a:ahLst/>
            <a:cxnLst/>
            <a:rect l="l" t="t" r="r" b="b"/>
            <a:pathLst>
              <a:path w="4739005" h="893444">
                <a:moveTo>
                  <a:pt x="4738838" y="0"/>
                </a:moveTo>
                <a:lnTo>
                  <a:pt x="0" y="0"/>
                </a:lnTo>
                <a:lnTo>
                  <a:pt x="0" y="893180"/>
                </a:lnTo>
                <a:lnTo>
                  <a:pt x="4644105" y="713431"/>
                </a:lnTo>
                <a:lnTo>
                  <a:pt x="4738838" y="0"/>
                </a:lnTo>
                <a:close/>
              </a:path>
            </a:pathLst>
          </a:custGeom>
          <a:solidFill>
            <a:srgbClr val="FE9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6443" y="125146"/>
            <a:ext cx="3989704" cy="5638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ДРАЙВЕРЫ</a:t>
            </a:r>
            <a:r>
              <a:rPr dirty="0" sz="3500" spc="-3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500" spc="50">
                <a:solidFill>
                  <a:srgbClr val="FFFFFF"/>
                </a:solidFill>
                <a:latin typeface="Calibri Light"/>
                <a:cs typeface="Calibri Light"/>
              </a:rPr>
              <a:t>БИЗНЕСА</a:t>
            </a:r>
            <a:endParaRPr sz="35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888" y="896111"/>
            <a:ext cx="8388096" cy="56631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t>18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38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2021-05-27T08:49:06Z</dcterms:created>
  <dcterms:modified xsi:type="dcterms:W3CDTF">2021-05-27T08:49:06Z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2021-05-22T00:00:00Z</vt:filetime>
  </property>
  <property fmtid="{D5CDD505-2E9C-101B-9397-08002B2CF9AE}" pid="3" name="LastSaved">
    <vt:filetime>2021-05-27T00:00:00Z</vt:filetime>
  </property>
</Properties>
</file>