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59" r:id="rId4"/>
    <p:sldId id="262" r:id="rId5"/>
    <p:sldId id="261" r:id="rId6"/>
    <p:sldId id="264" r:id="rId7"/>
    <p:sldId id="260" r:id="rId8"/>
    <p:sldId id="25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96E743-39DC-4D2F-9E9F-DC0E34947845}" type="datetimeFigureOut">
              <a:rPr lang="ru-RU" smtClean="0"/>
              <a:t>вт 04.12.18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058AE-0FC3-4871-AF46-1397983CAA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65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ADD37-F8B2-420E-9495-49B943732916}" type="datetime1">
              <a:rPr lang="en-US" smtClean="0"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CE138-683E-48F9-97C9-78DEB2B57EA1}" type="datetime1">
              <a:rPr lang="en-US" smtClean="0"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FB81-AD01-4CEB-B3FE-22F18AF90682}" type="datetime1">
              <a:rPr lang="en-US" smtClean="0"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1B459-5556-4B32-BF13-13D0A5532F1B}" type="datetime1">
              <a:rPr lang="en-US" smtClean="0"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DCD3F-F5E3-415E-8962-D8BE29264A74}" type="datetime1">
              <a:rPr lang="en-US" smtClean="0"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D6E4D-1C91-495D-B1F4-E713BBDE0BCC}" type="datetime1">
              <a:rPr lang="en-US" smtClean="0"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2C89F-7310-44E2-A500-5A48CD0BA3D6}" type="datetime1">
              <a:rPr lang="en-US" smtClean="0"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74F92-CAE1-4818-9749-6AE314850A11}" type="datetime1">
              <a:rPr lang="en-US" smtClean="0"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91062-0370-4388-B2D8-2D04F64206A1}" type="datetime1">
              <a:rPr lang="en-US" smtClean="0"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596B8-087C-4FC0-8853-061697B8F48D}" type="datetime1">
              <a:rPr lang="en-US" smtClean="0"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61952-EBC3-43DF-A536-A7477DD5401E}" type="datetime1">
              <a:rPr lang="en-US" smtClean="0"/>
              <a:t>12/4/2018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29E2C-B4C5-47AB-9CB4-E6901A767BD5}" type="datetime1">
              <a:rPr lang="en-US" smtClean="0"/>
              <a:t>12/4/2018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F9B38-4472-4404-B511-A1C3CEBC3CA5}" type="datetime1">
              <a:rPr lang="en-US" smtClean="0"/>
              <a:t>12/4/2018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042B2-9BD9-4747-A773-84395F891DC2}" type="datetime1">
              <a:rPr lang="en-US" smtClean="0"/>
              <a:t>12/4/2018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D586-A903-44A8-9E53-8943CCE98C51}" type="datetime1">
              <a:rPr lang="en-US" smtClean="0"/>
              <a:t>12/4/2018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32A57-D6AD-4270-B6B2-C9282695652C}" type="datetime1">
              <a:rPr lang="en-US" smtClean="0"/>
              <a:t>12/4/2018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7F991-F1FC-40D3-A3D6-A3D6E0F0DED0}" type="datetime1">
              <a:rPr lang="en-US" smtClean="0"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anna@sergeevna.or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Формально</a:t>
            </a:r>
            <a:r>
              <a:rPr lang="ru-RU" dirty="0" smtClean="0"/>
              <a:t>е описание действий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Анна Абрамова</a:t>
            </a:r>
          </a:p>
          <a:p>
            <a:r>
              <a:rPr lang="ru-RU" sz="2400" dirty="0" smtClean="0"/>
              <a:t>аналитик</a:t>
            </a:r>
            <a:r>
              <a:rPr lang="ru-RU" sz="2400" dirty="0" smtClean="0"/>
              <a:t>, </a:t>
            </a:r>
            <a:r>
              <a:rPr lang="ru-RU" sz="2400" dirty="0" smtClean="0"/>
              <a:t>тренер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637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Кто говорит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659467"/>
            <a:ext cx="8991599" cy="4690533"/>
          </a:xfrm>
        </p:spPr>
        <p:txBody>
          <a:bodyPr>
            <a:normAutofit/>
          </a:bodyPr>
          <a:lstStyle/>
          <a:p>
            <a:r>
              <a:rPr lang="ru-RU" dirty="0" smtClean="0"/>
              <a:t>15+ лет в ИТ</a:t>
            </a:r>
          </a:p>
          <a:p>
            <a:r>
              <a:rPr lang="ru-RU" dirty="0" smtClean="0"/>
              <a:t>10+ лет в роли системного и бизнес-аналитика</a:t>
            </a:r>
          </a:p>
          <a:p>
            <a:r>
              <a:rPr lang="ru-RU" dirty="0" smtClean="0"/>
              <a:t>10+ лет в роли преподавателя, тренера</a:t>
            </a:r>
          </a:p>
          <a:p>
            <a:r>
              <a:rPr lang="ru-RU" dirty="0" smtClean="0"/>
              <a:t>5+ лет организую профессиональные мероприятия для развития коллег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35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Формализовать или не формализовать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/>
              <a:t>Формализация даёт способность договориться, формализм – вгоняет в рамки</a:t>
            </a:r>
          </a:p>
          <a:p>
            <a:r>
              <a:rPr lang="ru-RU" sz="2400" dirty="0" smtClean="0"/>
              <a:t>Пользуясь привычными инструментами моделирования, теряем связь с первоначальной целью – донести мысль до коллег</a:t>
            </a:r>
          </a:p>
          <a:p>
            <a:endParaRPr lang="ru-RU" dirty="0"/>
          </a:p>
          <a:p>
            <a:endParaRPr lang="ru-RU" dirty="0" smtClean="0"/>
          </a:p>
          <a:p>
            <a:pPr marL="0" indent="0" algn="ctr">
              <a:buNone/>
            </a:pPr>
            <a:r>
              <a:rPr lang="ru-RU" sz="3200" dirty="0" smtClean="0">
                <a:solidFill>
                  <a:schemeClr val="accent4"/>
                </a:solidFill>
              </a:rPr>
              <a:t>Как этого избежать?</a:t>
            </a:r>
            <a:endParaRPr lang="ru-RU" sz="3200" dirty="0">
              <a:solidFill>
                <a:schemeClr val="accent4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293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dirty="0">
                <a:solidFill>
                  <a:schemeClr val="accent4"/>
                </a:solidFill>
              </a:rPr>
              <a:t>Каждое действие – </a:t>
            </a:r>
            <a:br>
              <a:rPr lang="ru-RU" sz="4400" dirty="0">
                <a:solidFill>
                  <a:schemeClr val="accent4"/>
                </a:solidFill>
              </a:rPr>
            </a:br>
            <a:r>
              <a:rPr lang="ru-RU" sz="4400" dirty="0" smtClean="0">
                <a:solidFill>
                  <a:schemeClr val="accent2"/>
                </a:solidFill>
              </a:rPr>
              <a:t>специализированный инструмент </a:t>
            </a:r>
            <a:r>
              <a:rPr lang="ru-RU" sz="4400" dirty="0">
                <a:solidFill>
                  <a:schemeClr val="accent2"/>
                </a:solidFill>
              </a:rPr>
              <a:t>решения задачи, </a:t>
            </a:r>
            <a:r>
              <a:rPr lang="ru-RU" sz="4400" dirty="0" smtClean="0">
                <a:solidFill>
                  <a:schemeClr val="accent4"/>
                </a:solidFill>
              </a:rPr>
              <a:t>функция, действующая в ограниченной области</a:t>
            </a:r>
            <a:endParaRPr lang="ru-RU" sz="4400" dirty="0">
              <a:solidFill>
                <a:schemeClr val="accent4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056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Нас этому учили ещё в школе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1270000"/>
            <a:ext cx="7477125" cy="507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800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dirty="0" smtClean="0">
                <a:solidFill>
                  <a:schemeClr val="accent4"/>
                </a:solidFill>
              </a:rPr>
              <a:t>Но мы продолжаем ограничиваться формулой</a:t>
            </a:r>
            <a:endParaRPr lang="ru-RU" sz="4400" dirty="0">
              <a:solidFill>
                <a:schemeClr val="accent4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0884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Вспомните до выбора нотации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+mj-lt"/>
              <a:buAutoNum type="arabicPeriod"/>
            </a:pPr>
            <a:r>
              <a:rPr lang="ru-RU" dirty="0" smtClean="0"/>
              <a:t>Название инструмента, функции</a:t>
            </a:r>
          </a:p>
          <a:p>
            <a:pPr>
              <a:buFont typeface="+mj-lt"/>
              <a:buAutoNum type="arabicPeriod"/>
            </a:pPr>
            <a:r>
              <a:rPr lang="ru-RU" dirty="0" smtClean="0"/>
              <a:t>Его назначение: решаемый класс задач</a:t>
            </a:r>
          </a:p>
          <a:p>
            <a:pPr>
              <a:buFont typeface="+mj-lt"/>
              <a:buAutoNum type="arabicPeriod"/>
            </a:pPr>
            <a:r>
              <a:rPr lang="ru-RU" dirty="0" smtClean="0"/>
              <a:t>Кто будет им пользоваться</a:t>
            </a:r>
          </a:p>
          <a:p>
            <a:pPr>
              <a:buFont typeface="+mj-lt"/>
              <a:buAutoNum type="arabicPeriod"/>
            </a:pPr>
            <a:r>
              <a:rPr lang="ru-RU" dirty="0" smtClean="0"/>
              <a:t>Целевая аудитория, пользователь</a:t>
            </a:r>
          </a:p>
          <a:p>
            <a:pPr>
              <a:buFont typeface="+mj-lt"/>
              <a:buAutoNum type="arabicPeriod"/>
            </a:pPr>
            <a:r>
              <a:rPr lang="ru-RU" dirty="0" smtClean="0"/>
              <a:t>Что на входе и что на выходе</a:t>
            </a:r>
          </a:p>
          <a:p>
            <a:pPr>
              <a:buFont typeface="+mj-lt"/>
              <a:buAutoNum type="arabicPeriod"/>
            </a:pPr>
            <a:r>
              <a:rPr lang="ru-RU" dirty="0" smtClean="0"/>
              <a:t>Условия применения</a:t>
            </a:r>
          </a:p>
          <a:p>
            <a:pPr>
              <a:buFont typeface="+mj-lt"/>
              <a:buAutoNum type="arabicPeriod"/>
            </a:pPr>
            <a:r>
              <a:rPr lang="ru-RU" dirty="0" smtClean="0"/>
              <a:t>Ограничения применения (когда не работает)</a:t>
            </a:r>
          </a:p>
          <a:p>
            <a:pPr>
              <a:buFont typeface="+mj-lt"/>
              <a:buAutoNum type="arabicPeriod"/>
            </a:pPr>
            <a:r>
              <a:rPr lang="ru-RU" dirty="0" smtClean="0"/>
              <a:t>Последовательность действий</a:t>
            </a:r>
          </a:p>
          <a:p>
            <a:pPr>
              <a:buFont typeface="+mj-lt"/>
              <a:buAutoNum type="arabicPeriod"/>
            </a:pPr>
            <a:r>
              <a:rPr lang="ru-RU" dirty="0" smtClean="0"/>
              <a:t>Результат (ценность)</a:t>
            </a:r>
          </a:p>
          <a:p>
            <a:pPr>
              <a:buFont typeface="+mj-lt"/>
              <a:buAutoNum type="arabicPeriod"/>
            </a:pPr>
            <a:r>
              <a:rPr lang="ru-RU" dirty="0" smtClean="0"/>
              <a:t>Условия окончания работы</a:t>
            </a:r>
          </a:p>
          <a:p>
            <a:pPr>
              <a:buFont typeface="+mj-lt"/>
              <a:buAutoNum type="arabicPeriod"/>
            </a:pPr>
            <a:r>
              <a:rPr lang="ru-RU" dirty="0" smtClean="0"/>
              <a:t>Ресурсоёмкость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6920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Контакты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4"/>
                </a:solidFill>
              </a:rPr>
              <a:t>Анна Абрамова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бизнес-аналитик, тренер, создатель развивающих мероприятий</a:t>
            </a:r>
          </a:p>
          <a:p>
            <a:pPr lvl="1"/>
            <a:r>
              <a:rPr lang="en-US" sz="2200" dirty="0" smtClean="0">
                <a:hlinkClick r:id="rId2"/>
              </a:rPr>
              <a:t>anna@sergeevna.org</a:t>
            </a:r>
            <a:endParaRPr lang="en-US" sz="2200" dirty="0" smtClean="0"/>
          </a:p>
          <a:p>
            <a:pPr lvl="1"/>
            <a:r>
              <a:rPr lang="en-US" sz="2200" u="sng" dirty="0">
                <a:solidFill>
                  <a:srgbClr val="92D050"/>
                </a:solidFill>
              </a:rPr>
              <a:t>https://www.facebook.com/anna.abramova.98</a:t>
            </a:r>
            <a:endParaRPr lang="ru-RU" sz="2200" u="sng" dirty="0" smtClean="0">
              <a:solidFill>
                <a:srgbClr val="92D050"/>
              </a:solidFill>
            </a:endParaRPr>
          </a:p>
          <a:p>
            <a:endParaRPr lang="ru-RU" sz="2400" dirty="0" smtClean="0"/>
          </a:p>
          <a:p>
            <a:pPr lvl="1"/>
            <a:r>
              <a:rPr lang="ru-RU" sz="2200" dirty="0" smtClean="0"/>
              <a:t>+7 921 954 72 17 (</a:t>
            </a:r>
            <a:r>
              <a:rPr lang="en-US" sz="2200" dirty="0" smtClean="0"/>
              <a:t>Telegram, WhatsApp, Viber</a:t>
            </a:r>
            <a:r>
              <a:rPr lang="en-US" sz="2200" dirty="0" smtClean="0"/>
              <a:t>)</a:t>
            </a:r>
            <a:endParaRPr lang="ru-RU" sz="2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6098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285</TotalTime>
  <Words>146</Words>
  <Application>Microsoft Office PowerPoint</Application>
  <PresentationFormat>Широкоэкранный</PresentationFormat>
  <Paragraphs>43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Trebuchet MS</vt:lpstr>
      <vt:lpstr>Wingdings 3</vt:lpstr>
      <vt:lpstr>Аспект</vt:lpstr>
      <vt:lpstr>Формальное описание действий</vt:lpstr>
      <vt:lpstr>Кто говорит</vt:lpstr>
      <vt:lpstr>Формализовать или не формализовать</vt:lpstr>
      <vt:lpstr>Презентация PowerPoint</vt:lpstr>
      <vt:lpstr>Нас этому учили ещё в школе</vt:lpstr>
      <vt:lpstr>Презентация PowerPoint</vt:lpstr>
      <vt:lpstr>Вспомните до выбора нотации</vt:lpstr>
      <vt:lpstr>Контакты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Проведение рабочих встреч</dc:title>
  <dc:creator>annasergeevna</dc:creator>
  <cp:lastModifiedBy>annasergeevna</cp:lastModifiedBy>
  <cp:revision>20</cp:revision>
  <dcterms:created xsi:type="dcterms:W3CDTF">2018-10-16T07:10:26Z</dcterms:created>
  <dcterms:modified xsi:type="dcterms:W3CDTF">2018-12-04T09:45:49Z</dcterms:modified>
</cp:coreProperties>
</file>