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40"/>
  </p:notesMasterIdLst>
  <p:handoutMasterIdLst>
    <p:handoutMasterId r:id="rId41"/>
  </p:handoutMasterIdLst>
  <p:sldIdLst>
    <p:sldId id="257" r:id="rId3"/>
    <p:sldId id="327" r:id="rId4"/>
    <p:sldId id="330" r:id="rId5"/>
    <p:sldId id="345" r:id="rId6"/>
    <p:sldId id="346" r:id="rId7"/>
    <p:sldId id="343" r:id="rId8"/>
    <p:sldId id="348" r:id="rId9"/>
    <p:sldId id="349" r:id="rId10"/>
    <p:sldId id="352" r:id="rId11"/>
    <p:sldId id="353" r:id="rId12"/>
    <p:sldId id="344" r:id="rId13"/>
    <p:sldId id="332" r:id="rId14"/>
    <p:sldId id="275" r:id="rId15"/>
    <p:sldId id="320" r:id="rId16"/>
    <p:sldId id="329" r:id="rId17"/>
    <p:sldId id="331" r:id="rId18"/>
    <p:sldId id="318" r:id="rId19"/>
    <p:sldId id="335" r:id="rId20"/>
    <p:sldId id="336" r:id="rId21"/>
    <p:sldId id="334" r:id="rId22"/>
    <p:sldId id="337" r:id="rId23"/>
    <p:sldId id="333" r:id="rId24"/>
    <p:sldId id="338" r:id="rId25"/>
    <p:sldId id="339" r:id="rId26"/>
    <p:sldId id="342" r:id="rId27"/>
    <p:sldId id="340" r:id="rId28"/>
    <p:sldId id="341" r:id="rId29"/>
    <p:sldId id="319" r:id="rId30"/>
    <p:sldId id="355" r:id="rId31"/>
    <p:sldId id="316" r:id="rId32"/>
    <p:sldId id="269" r:id="rId33"/>
    <p:sldId id="321" r:id="rId34"/>
    <p:sldId id="326" r:id="rId35"/>
    <p:sldId id="323" r:id="rId36"/>
    <p:sldId id="322" r:id="rId37"/>
    <p:sldId id="325" r:id="rId38"/>
    <p:sldId id="354" r:id="rId3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16" userDrawn="1">
          <p15:clr>
            <a:srgbClr val="A4A3A4"/>
          </p15:clr>
        </p15:guide>
        <p15:guide id="2" orient="horz" pos="6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Siarhei Rasolka" initials="SR" lastIdx="3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B22746"/>
    <a:srgbClr val="FFFFFF"/>
    <a:srgbClr val="8E244D"/>
    <a:srgbClr val="464547"/>
    <a:srgbClr val="39C2D7"/>
    <a:srgbClr val="999999"/>
    <a:srgbClr val="666666"/>
    <a:srgbClr val="7F994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9973" autoAdjust="0"/>
  </p:normalViewPr>
  <p:slideViewPr>
    <p:cSldViewPr snapToGrid="0">
      <p:cViewPr varScale="1">
        <p:scale>
          <a:sx n="53" d="100"/>
          <a:sy n="53" d="100"/>
        </p:scale>
        <p:origin x="1660" y="40"/>
      </p:cViewPr>
      <p:guideLst>
        <p:guide pos="216"/>
        <p:guide orient="horz" pos="6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CB26A3-9911-431E-B95F-47F1AF72C51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826308-3ED2-4358-B607-C5EDB35F92E0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Statement</a:t>
          </a:r>
        </a:p>
      </dgm:t>
    </dgm:pt>
    <dgm:pt modelId="{FBF22E4C-C118-4597-B384-8D6F03AAC9C2}" type="parTrans" cxnId="{60C0B489-6676-4747-B2DA-8DF5C5608463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C521D9C-96A7-435F-981A-6ECFD2C75BFA}" type="sibTrans" cxnId="{60C0B489-6676-4747-B2DA-8DF5C5608463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F2567774-554E-4383-8180-C5DE1DB9AFD5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Acceptance criteria</a:t>
          </a:r>
        </a:p>
      </dgm:t>
    </dgm:pt>
    <dgm:pt modelId="{BA429665-9E20-447D-9DA0-E906CEC0559D}" type="parTrans" cxnId="{8CA092AA-4A22-40A4-9D60-5123835BE805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733F669A-8619-4FC5-9503-E3C9EAB65E25}" type="sibTrans" cxnId="{8CA092AA-4A22-40A4-9D60-5123835BE805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551DA18-EFC6-45C2-B55F-808ACA92BCED}">
      <dgm:prSet phldrT="[Text]" custT="1"/>
      <dgm:spPr>
        <a:solidFill>
          <a:srgbClr val="999999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Title</a:t>
          </a:r>
        </a:p>
      </dgm:t>
    </dgm:pt>
    <dgm:pt modelId="{10378482-1F71-45AF-8434-88CF81294C21}" type="sibTrans" cxnId="{70480548-B6CA-45AF-998B-08FDBFEEB01C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EB3E685F-26FA-4C93-834B-C1550174B6C9}" type="parTrans" cxnId="{70480548-B6CA-45AF-998B-08FDBFEEB01C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19493359-5C25-4179-8148-C1AC395FF423}" type="pres">
      <dgm:prSet presAssocID="{7CCB26A3-9911-431E-B95F-47F1AF72C51D}" presName="linear" presStyleCnt="0">
        <dgm:presLayoutVars>
          <dgm:animLvl val="lvl"/>
          <dgm:resizeHandles val="exact"/>
        </dgm:presLayoutVars>
      </dgm:prSet>
      <dgm:spPr/>
    </dgm:pt>
    <dgm:pt modelId="{9F416F84-B31A-4ED1-9496-9602F6119F15}" type="pres">
      <dgm:prSet presAssocID="{6551DA18-EFC6-45C2-B55F-808ACA92BCE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6F3F8ED-7FE4-4FFA-AC75-B350229B54AC}" type="pres">
      <dgm:prSet presAssocID="{10378482-1F71-45AF-8434-88CF81294C21}" presName="spacer" presStyleCnt="0"/>
      <dgm:spPr/>
    </dgm:pt>
    <dgm:pt modelId="{A09DC72D-DF39-4B1B-B8B8-5FFD70FDEA13}" type="pres">
      <dgm:prSet presAssocID="{05826308-3ED2-4358-B607-C5EDB35F92E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D873D08-89C4-4925-AE50-3E743D31437C}" type="pres">
      <dgm:prSet presAssocID="{6C521D9C-96A7-435F-981A-6ECFD2C75BFA}" presName="spacer" presStyleCnt="0"/>
      <dgm:spPr/>
    </dgm:pt>
    <dgm:pt modelId="{A9989AF8-48D6-4DC2-A265-28D12747AC3C}" type="pres">
      <dgm:prSet presAssocID="{F2567774-554E-4383-8180-C5DE1DB9AFD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DED002C-2883-4861-BE2D-55D8615A6E51}" type="presOf" srcId="{7CCB26A3-9911-431E-B95F-47F1AF72C51D}" destId="{19493359-5C25-4179-8148-C1AC395FF423}" srcOrd="0" destOrd="0" presId="urn:microsoft.com/office/officeart/2005/8/layout/vList2"/>
    <dgm:cxn modelId="{5851DB3C-0D74-4B37-B374-1F3F34E13061}" type="presOf" srcId="{05826308-3ED2-4358-B607-C5EDB35F92E0}" destId="{A09DC72D-DF39-4B1B-B8B8-5FFD70FDEA13}" srcOrd="0" destOrd="0" presId="urn:microsoft.com/office/officeart/2005/8/layout/vList2"/>
    <dgm:cxn modelId="{8C92C15E-304D-4090-82E6-4C4765805E21}" type="presOf" srcId="{6551DA18-EFC6-45C2-B55F-808ACA92BCED}" destId="{9F416F84-B31A-4ED1-9496-9602F6119F15}" srcOrd="0" destOrd="0" presId="urn:microsoft.com/office/officeart/2005/8/layout/vList2"/>
    <dgm:cxn modelId="{4ECCD964-3A44-4DC3-A1A7-73FEFCBBF8F8}" type="presOf" srcId="{F2567774-554E-4383-8180-C5DE1DB9AFD5}" destId="{A9989AF8-48D6-4DC2-A265-28D12747AC3C}" srcOrd="0" destOrd="0" presId="urn:microsoft.com/office/officeart/2005/8/layout/vList2"/>
    <dgm:cxn modelId="{70480548-B6CA-45AF-998B-08FDBFEEB01C}" srcId="{7CCB26A3-9911-431E-B95F-47F1AF72C51D}" destId="{6551DA18-EFC6-45C2-B55F-808ACA92BCED}" srcOrd="0" destOrd="0" parTransId="{EB3E685F-26FA-4C93-834B-C1550174B6C9}" sibTransId="{10378482-1F71-45AF-8434-88CF81294C21}"/>
    <dgm:cxn modelId="{60C0B489-6676-4747-B2DA-8DF5C5608463}" srcId="{7CCB26A3-9911-431E-B95F-47F1AF72C51D}" destId="{05826308-3ED2-4358-B607-C5EDB35F92E0}" srcOrd="1" destOrd="0" parTransId="{FBF22E4C-C118-4597-B384-8D6F03AAC9C2}" sibTransId="{6C521D9C-96A7-435F-981A-6ECFD2C75BFA}"/>
    <dgm:cxn modelId="{8CA092AA-4A22-40A4-9D60-5123835BE805}" srcId="{7CCB26A3-9911-431E-B95F-47F1AF72C51D}" destId="{F2567774-554E-4383-8180-C5DE1DB9AFD5}" srcOrd="2" destOrd="0" parTransId="{BA429665-9E20-447D-9DA0-E906CEC0559D}" sibTransId="{733F669A-8619-4FC5-9503-E3C9EAB65E25}"/>
    <dgm:cxn modelId="{9EF22C5A-6437-4CDB-87EB-CDEA033BE6E3}" type="presParOf" srcId="{19493359-5C25-4179-8148-C1AC395FF423}" destId="{9F416F84-B31A-4ED1-9496-9602F6119F15}" srcOrd="0" destOrd="0" presId="urn:microsoft.com/office/officeart/2005/8/layout/vList2"/>
    <dgm:cxn modelId="{8B9854F1-4F9D-4E29-86CE-C0F6E3E6E860}" type="presParOf" srcId="{19493359-5C25-4179-8148-C1AC395FF423}" destId="{56F3F8ED-7FE4-4FFA-AC75-B350229B54AC}" srcOrd="1" destOrd="0" presId="urn:microsoft.com/office/officeart/2005/8/layout/vList2"/>
    <dgm:cxn modelId="{493788E0-E823-4EC4-8A27-441DA60848EC}" type="presParOf" srcId="{19493359-5C25-4179-8148-C1AC395FF423}" destId="{A09DC72D-DF39-4B1B-B8B8-5FFD70FDEA13}" srcOrd="2" destOrd="0" presId="urn:microsoft.com/office/officeart/2005/8/layout/vList2"/>
    <dgm:cxn modelId="{0FDA4D00-7454-48F6-B7E5-0C7F95B41C73}" type="presParOf" srcId="{19493359-5C25-4179-8148-C1AC395FF423}" destId="{4D873D08-89C4-4925-AE50-3E743D31437C}" srcOrd="3" destOrd="0" presId="urn:microsoft.com/office/officeart/2005/8/layout/vList2"/>
    <dgm:cxn modelId="{6331752A-B3A1-475F-BEBF-7E4950A83A75}" type="presParOf" srcId="{19493359-5C25-4179-8148-C1AC395FF423}" destId="{A9989AF8-48D6-4DC2-A265-28D12747AC3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CCB26A3-9911-431E-B95F-47F1AF72C51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51DA18-EFC6-45C2-B55F-808ACA92BCED}">
      <dgm:prSet phldrT="[Text]" custT="1"/>
      <dgm:spPr/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Title</a:t>
          </a:r>
        </a:p>
      </dgm:t>
    </dgm:pt>
    <dgm:pt modelId="{EB3E685F-26FA-4C93-834B-C1550174B6C9}" type="parTrans" cxnId="{70480548-B6CA-45AF-998B-08FDBFEEB01C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10378482-1F71-45AF-8434-88CF81294C21}" type="sibTrans" cxnId="{70480548-B6CA-45AF-998B-08FDBFEEB01C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05826308-3ED2-4358-B607-C5EDB35F92E0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Card</a:t>
          </a:r>
        </a:p>
      </dgm:t>
    </dgm:pt>
    <dgm:pt modelId="{FBF22E4C-C118-4597-B384-8D6F03AAC9C2}" type="parTrans" cxnId="{60C0B489-6676-4747-B2DA-8DF5C5608463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C521D9C-96A7-435F-981A-6ECFD2C75BFA}" type="sibTrans" cxnId="{60C0B489-6676-4747-B2DA-8DF5C5608463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F2567774-554E-4383-8180-C5DE1DB9AFD5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Acceptance criteria</a:t>
          </a:r>
        </a:p>
      </dgm:t>
    </dgm:pt>
    <dgm:pt modelId="{BA429665-9E20-447D-9DA0-E906CEC0559D}" type="parTrans" cxnId="{8CA092AA-4A22-40A4-9D60-5123835BE805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733F669A-8619-4FC5-9503-E3C9EAB65E25}" type="sibTrans" cxnId="{8CA092AA-4A22-40A4-9D60-5123835BE805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19493359-5C25-4179-8148-C1AC395FF423}" type="pres">
      <dgm:prSet presAssocID="{7CCB26A3-9911-431E-B95F-47F1AF72C51D}" presName="linear" presStyleCnt="0">
        <dgm:presLayoutVars>
          <dgm:animLvl val="lvl"/>
          <dgm:resizeHandles val="exact"/>
        </dgm:presLayoutVars>
      </dgm:prSet>
      <dgm:spPr/>
    </dgm:pt>
    <dgm:pt modelId="{9F416F84-B31A-4ED1-9496-9602F6119F15}" type="pres">
      <dgm:prSet presAssocID="{6551DA18-EFC6-45C2-B55F-808ACA92BCED}" presName="parentText" presStyleLbl="node1" presStyleIdx="0" presStyleCnt="3" custLinFactX="38101" custLinFactNeighborX="100000">
        <dgm:presLayoutVars>
          <dgm:chMax val="0"/>
          <dgm:bulletEnabled val="1"/>
        </dgm:presLayoutVars>
      </dgm:prSet>
      <dgm:spPr/>
    </dgm:pt>
    <dgm:pt modelId="{56F3F8ED-7FE4-4FFA-AC75-B350229B54AC}" type="pres">
      <dgm:prSet presAssocID="{10378482-1F71-45AF-8434-88CF81294C21}" presName="spacer" presStyleCnt="0"/>
      <dgm:spPr/>
    </dgm:pt>
    <dgm:pt modelId="{A09DC72D-DF39-4B1B-B8B8-5FFD70FDEA13}" type="pres">
      <dgm:prSet presAssocID="{05826308-3ED2-4358-B607-C5EDB35F92E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D873D08-89C4-4925-AE50-3E743D31437C}" type="pres">
      <dgm:prSet presAssocID="{6C521D9C-96A7-435F-981A-6ECFD2C75BFA}" presName="spacer" presStyleCnt="0"/>
      <dgm:spPr/>
    </dgm:pt>
    <dgm:pt modelId="{A9989AF8-48D6-4DC2-A265-28D12747AC3C}" type="pres">
      <dgm:prSet presAssocID="{F2567774-554E-4383-8180-C5DE1DB9AFD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DED002C-2883-4861-BE2D-55D8615A6E51}" type="presOf" srcId="{7CCB26A3-9911-431E-B95F-47F1AF72C51D}" destId="{19493359-5C25-4179-8148-C1AC395FF423}" srcOrd="0" destOrd="0" presId="urn:microsoft.com/office/officeart/2005/8/layout/vList2"/>
    <dgm:cxn modelId="{5851DB3C-0D74-4B37-B374-1F3F34E13061}" type="presOf" srcId="{05826308-3ED2-4358-B607-C5EDB35F92E0}" destId="{A09DC72D-DF39-4B1B-B8B8-5FFD70FDEA13}" srcOrd="0" destOrd="0" presId="urn:microsoft.com/office/officeart/2005/8/layout/vList2"/>
    <dgm:cxn modelId="{8C92C15E-304D-4090-82E6-4C4765805E21}" type="presOf" srcId="{6551DA18-EFC6-45C2-B55F-808ACA92BCED}" destId="{9F416F84-B31A-4ED1-9496-9602F6119F15}" srcOrd="0" destOrd="0" presId="urn:microsoft.com/office/officeart/2005/8/layout/vList2"/>
    <dgm:cxn modelId="{4ECCD964-3A44-4DC3-A1A7-73FEFCBBF8F8}" type="presOf" srcId="{F2567774-554E-4383-8180-C5DE1DB9AFD5}" destId="{A9989AF8-48D6-4DC2-A265-28D12747AC3C}" srcOrd="0" destOrd="0" presId="urn:microsoft.com/office/officeart/2005/8/layout/vList2"/>
    <dgm:cxn modelId="{70480548-B6CA-45AF-998B-08FDBFEEB01C}" srcId="{7CCB26A3-9911-431E-B95F-47F1AF72C51D}" destId="{6551DA18-EFC6-45C2-B55F-808ACA92BCED}" srcOrd="0" destOrd="0" parTransId="{EB3E685F-26FA-4C93-834B-C1550174B6C9}" sibTransId="{10378482-1F71-45AF-8434-88CF81294C21}"/>
    <dgm:cxn modelId="{60C0B489-6676-4747-B2DA-8DF5C5608463}" srcId="{7CCB26A3-9911-431E-B95F-47F1AF72C51D}" destId="{05826308-3ED2-4358-B607-C5EDB35F92E0}" srcOrd="1" destOrd="0" parTransId="{FBF22E4C-C118-4597-B384-8D6F03AAC9C2}" sibTransId="{6C521D9C-96A7-435F-981A-6ECFD2C75BFA}"/>
    <dgm:cxn modelId="{8CA092AA-4A22-40A4-9D60-5123835BE805}" srcId="{7CCB26A3-9911-431E-B95F-47F1AF72C51D}" destId="{F2567774-554E-4383-8180-C5DE1DB9AFD5}" srcOrd="2" destOrd="0" parTransId="{BA429665-9E20-447D-9DA0-E906CEC0559D}" sibTransId="{733F669A-8619-4FC5-9503-E3C9EAB65E25}"/>
    <dgm:cxn modelId="{9EF22C5A-6437-4CDB-87EB-CDEA033BE6E3}" type="presParOf" srcId="{19493359-5C25-4179-8148-C1AC395FF423}" destId="{9F416F84-B31A-4ED1-9496-9602F6119F15}" srcOrd="0" destOrd="0" presId="urn:microsoft.com/office/officeart/2005/8/layout/vList2"/>
    <dgm:cxn modelId="{8B9854F1-4F9D-4E29-86CE-C0F6E3E6E860}" type="presParOf" srcId="{19493359-5C25-4179-8148-C1AC395FF423}" destId="{56F3F8ED-7FE4-4FFA-AC75-B350229B54AC}" srcOrd="1" destOrd="0" presId="urn:microsoft.com/office/officeart/2005/8/layout/vList2"/>
    <dgm:cxn modelId="{493788E0-E823-4EC4-8A27-441DA60848EC}" type="presParOf" srcId="{19493359-5C25-4179-8148-C1AC395FF423}" destId="{A09DC72D-DF39-4B1B-B8B8-5FFD70FDEA13}" srcOrd="2" destOrd="0" presId="urn:microsoft.com/office/officeart/2005/8/layout/vList2"/>
    <dgm:cxn modelId="{0FDA4D00-7454-48F6-B7E5-0C7F95B41C73}" type="presParOf" srcId="{19493359-5C25-4179-8148-C1AC395FF423}" destId="{4D873D08-89C4-4925-AE50-3E743D31437C}" srcOrd="3" destOrd="0" presId="urn:microsoft.com/office/officeart/2005/8/layout/vList2"/>
    <dgm:cxn modelId="{6331752A-B3A1-475F-BEBF-7E4950A83A75}" type="presParOf" srcId="{19493359-5C25-4179-8148-C1AC395FF423}" destId="{A9989AF8-48D6-4DC2-A265-28D12747AC3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CCB26A3-9911-431E-B95F-47F1AF72C51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51DA18-EFC6-45C2-B55F-808ACA92BCED}">
      <dgm:prSet phldrT="[Text]" custT="1"/>
      <dgm:spPr/>
      <dgm:t>
        <a:bodyPr/>
        <a:lstStyle/>
        <a:p>
          <a:r>
            <a:rPr lang="en-US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Title</a:t>
          </a:r>
        </a:p>
      </dgm:t>
    </dgm:pt>
    <dgm:pt modelId="{EB3E685F-26FA-4C93-834B-C1550174B6C9}" type="parTrans" cxnId="{70480548-B6CA-45AF-998B-08FDBFEEB01C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10378482-1F71-45AF-8434-88CF81294C21}" type="sibTrans" cxnId="{70480548-B6CA-45AF-998B-08FDBFEEB01C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F2567774-554E-4383-8180-C5DE1DB9AFD5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Acceptance criteria</a:t>
          </a:r>
        </a:p>
      </dgm:t>
    </dgm:pt>
    <dgm:pt modelId="{BA429665-9E20-447D-9DA0-E906CEC0559D}" type="parTrans" cxnId="{8CA092AA-4A22-40A4-9D60-5123835BE805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733F669A-8619-4FC5-9503-E3C9EAB65E25}" type="sibTrans" cxnId="{8CA092AA-4A22-40A4-9D60-5123835BE805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4D87C7AF-8131-4053-AE97-68B984476CFB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Wireframes</a:t>
          </a:r>
        </a:p>
      </dgm:t>
    </dgm:pt>
    <dgm:pt modelId="{226B4802-6D2A-4B1B-BE82-D6BCD6D53CBE}" type="parTrans" cxnId="{1FC6FD16-0FE1-4BF6-8488-DA85756E3F37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97E4A0C8-836F-44F1-94F1-B99981B020CA}" type="sibTrans" cxnId="{1FC6FD16-0FE1-4BF6-8488-DA85756E3F37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BD43E0A5-71DD-4CB0-AEE7-AC4D628B263B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Assumptions</a:t>
          </a:r>
        </a:p>
      </dgm:t>
    </dgm:pt>
    <dgm:pt modelId="{1B5B952E-B22C-4851-B8E1-507D6510642C}" type="parTrans" cxnId="{88C956F3-D711-4CF8-86F4-D9FD08E53E5F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9CFDF19B-C317-45AA-9916-7A54AFB4277F}" type="sibTrans" cxnId="{88C956F3-D711-4CF8-86F4-D9FD08E53E5F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4A47A8A1-30AE-4135-9744-CE0FD15C1FF7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Proposed solution</a:t>
          </a:r>
        </a:p>
      </dgm:t>
    </dgm:pt>
    <dgm:pt modelId="{D78ED213-9AFC-4C7D-8E28-6844190EEB2A}" type="parTrans" cxnId="{FCDC7060-1A1A-4EB6-9EDE-0251577C519B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5B99DCBA-F71C-4E49-9BD1-6EF7BC2E3190}" type="sibTrans" cxnId="{FCDC7060-1A1A-4EB6-9EDE-0251577C519B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FB3BCD86-4C6F-4EE0-80FB-8F92388CEB22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References</a:t>
          </a:r>
        </a:p>
      </dgm:t>
    </dgm:pt>
    <dgm:pt modelId="{BF6844C5-A736-4459-B823-27E3E3BE87C8}" type="parTrans" cxnId="{B7E795CF-AD0B-4DBC-B697-162BA267E861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D3BC969F-1D90-4E17-A5EE-EFEE750D2843}" type="sibTrans" cxnId="{B7E795CF-AD0B-4DBC-B697-162BA267E861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D198C263-FAD8-44BB-933D-C0EF9ABEC4A5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Card</a:t>
          </a:r>
        </a:p>
      </dgm:t>
    </dgm:pt>
    <dgm:pt modelId="{47D71897-6B8A-4C1C-88E4-E0B9044A77A6}" type="parTrans" cxnId="{8D52BFF7-7B59-4EEA-8C91-FEE5DA2808C9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1995AD50-3958-4A25-B34B-FEE8366662B2}" type="sibTrans" cxnId="{8D52BFF7-7B59-4EEA-8C91-FEE5DA2808C9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26F6CECB-BB34-47DA-896B-550A76EA6CA9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Business Need</a:t>
          </a:r>
        </a:p>
      </dgm:t>
    </dgm:pt>
    <dgm:pt modelId="{1A91E237-CA4B-46EC-9A24-5C5D5F7EFD73}" type="parTrans" cxnId="{FCAB12FE-7E63-4A2A-B63F-9E5160D614AC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9DBF5965-D66F-4679-9673-D71CD2D9DE9E}" type="sibTrans" cxnId="{FCAB12FE-7E63-4A2A-B63F-9E5160D614AC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0423F368-1A64-499A-85DC-01A47EA9F6B1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Context</a:t>
          </a:r>
        </a:p>
      </dgm:t>
    </dgm:pt>
    <dgm:pt modelId="{490C46D6-982C-403C-95CE-546144625147}" type="parTrans" cxnId="{B43D8DA9-9357-4208-B8A2-A7C402E35400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A301AE65-0F7A-4EA5-B639-9A7EDB323A98}" type="sibTrans" cxnId="{B43D8DA9-9357-4208-B8A2-A7C402E35400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B74B69A5-0571-4368-A359-D1EA2CC40819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Solution requirements</a:t>
          </a:r>
        </a:p>
      </dgm:t>
    </dgm:pt>
    <dgm:pt modelId="{7115C73B-9224-4282-88FE-E7A266F8FECB}" type="parTrans" cxnId="{E9D1C018-CBEC-4B4E-94FD-9CBCC25200C3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34EA91C1-B53D-4BD2-94B6-1121BABAEFA4}" type="sibTrans" cxnId="{E9D1C018-CBEC-4B4E-94FD-9CBCC25200C3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5DE77637-3693-42FB-896F-3C9323922B9C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Glossary</a:t>
          </a:r>
        </a:p>
      </dgm:t>
    </dgm:pt>
    <dgm:pt modelId="{520A4A7D-0606-41B8-87FE-67894AD7477B}" type="parTrans" cxnId="{846C57BF-663F-45E7-BEB9-C2EDAF67060F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5DDD6FAD-773C-436C-A4C7-52DAD4E5D6B3}" type="sibTrans" cxnId="{846C57BF-663F-45E7-BEB9-C2EDAF67060F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4D5C03DA-52A4-4E25-9ACF-435A8A4E4E3D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Limitations of Scope</a:t>
          </a:r>
        </a:p>
      </dgm:t>
    </dgm:pt>
    <dgm:pt modelId="{D84F6A88-E860-4F07-B0B7-C3F6FD16337D}" type="parTrans" cxnId="{D05ED814-876D-4EB8-B89B-851B70AD7350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371D4AFC-B2BC-4927-B27B-0E72DDADEF57}" type="sibTrans" cxnId="{D05ED814-876D-4EB8-B89B-851B70AD7350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F2A65B22-8041-4568-B9BF-70A16C06AA71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Process flow</a:t>
          </a:r>
        </a:p>
      </dgm:t>
    </dgm:pt>
    <dgm:pt modelId="{2987C1A2-BE4E-4169-9C5A-B2BC80C49698}" type="parTrans" cxnId="{814E483E-1CF9-4BF7-A4DD-6DB42BFF204B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C769F71-F0AC-4438-B430-207A555DE8F4}" type="sibTrans" cxnId="{814E483E-1CF9-4BF7-A4DD-6DB42BFF204B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803E06A-5E9F-460D-AE49-61D7E49210D1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Impact Analysis</a:t>
          </a:r>
        </a:p>
      </dgm:t>
    </dgm:pt>
    <dgm:pt modelId="{08F83B10-45BB-4382-B8D0-512E4267FB8C}" type="parTrans" cxnId="{BA435E8F-E008-4549-B50C-51D2B42FC2BB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811057DD-3E2D-4C79-B94F-371655C9B2F4}" type="sibTrans" cxnId="{BA435E8F-E008-4549-B50C-51D2B42FC2BB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B7EC950-87C3-4DDA-9439-B7A2CE5770A3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Definitions of Done</a:t>
          </a:r>
        </a:p>
      </dgm:t>
    </dgm:pt>
    <dgm:pt modelId="{F5A2CB83-686D-417E-9081-E809AA9F62A8}" type="parTrans" cxnId="{A3D286EC-E037-456A-82D6-48094B9B3E6B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B9BA0F9B-8641-4110-8BEA-5B8167901B86}" type="sibTrans" cxnId="{A3D286EC-E037-456A-82D6-48094B9B3E6B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5324C9D6-0BC5-42FD-9693-1EB5CA58B8DA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Revision history</a:t>
          </a:r>
        </a:p>
      </dgm:t>
    </dgm:pt>
    <dgm:pt modelId="{028C1748-3ED1-4EE2-BB70-F7D463F62F34}" type="parTrans" cxnId="{E13D619E-65F3-4DA7-93E1-E204BEE379A6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1B2F7B08-88CA-4DA6-8067-8F079A19E05E}" type="sibTrans" cxnId="{E13D619E-65F3-4DA7-93E1-E204BEE379A6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D5091707-688A-4ADA-B5E9-E8E87D5C61FE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Table of content</a:t>
          </a:r>
        </a:p>
      </dgm:t>
    </dgm:pt>
    <dgm:pt modelId="{11C26C7F-697F-4163-9EF6-A7FA40D2F1F4}" type="parTrans" cxnId="{291909FA-1078-451A-B30A-BBAEA41065C6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F6DC3446-20A5-4796-8098-01150E552118}" type="sibTrans" cxnId="{291909FA-1078-451A-B30A-BBAEA41065C6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19493359-5C25-4179-8148-C1AC395FF423}" type="pres">
      <dgm:prSet presAssocID="{7CCB26A3-9911-431E-B95F-47F1AF72C51D}" presName="linear" presStyleCnt="0">
        <dgm:presLayoutVars>
          <dgm:animLvl val="lvl"/>
          <dgm:resizeHandles val="exact"/>
        </dgm:presLayoutVars>
      </dgm:prSet>
      <dgm:spPr/>
    </dgm:pt>
    <dgm:pt modelId="{9F416F84-B31A-4ED1-9496-9602F6119F15}" type="pres">
      <dgm:prSet presAssocID="{6551DA18-EFC6-45C2-B55F-808ACA92BCED}" presName="parentText" presStyleLbl="node1" presStyleIdx="0" presStyleCnt="17" custLinFactNeighborX="-11069" custLinFactNeighborY="-61293">
        <dgm:presLayoutVars>
          <dgm:chMax val="0"/>
          <dgm:bulletEnabled val="1"/>
        </dgm:presLayoutVars>
      </dgm:prSet>
      <dgm:spPr/>
    </dgm:pt>
    <dgm:pt modelId="{56F3F8ED-7FE4-4FFA-AC75-B350229B54AC}" type="pres">
      <dgm:prSet presAssocID="{10378482-1F71-45AF-8434-88CF81294C21}" presName="spacer" presStyleCnt="0"/>
      <dgm:spPr/>
    </dgm:pt>
    <dgm:pt modelId="{CD0653F8-E925-432A-92BC-2A35EAB6B846}" type="pres">
      <dgm:prSet presAssocID="{D198C263-FAD8-44BB-933D-C0EF9ABEC4A5}" presName="parentText" presStyleLbl="node1" presStyleIdx="1" presStyleCnt="17">
        <dgm:presLayoutVars>
          <dgm:chMax val="0"/>
          <dgm:bulletEnabled val="1"/>
        </dgm:presLayoutVars>
      </dgm:prSet>
      <dgm:spPr/>
    </dgm:pt>
    <dgm:pt modelId="{3283B537-F7C2-4D30-AD6D-85711E8FAAC1}" type="pres">
      <dgm:prSet presAssocID="{1995AD50-3958-4A25-B34B-FEE8366662B2}" presName="spacer" presStyleCnt="0"/>
      <dgm:spPr/>
    </dgm:pt>
    <dgm:pt modelId="{93A4FBC3-FFD6-48FA-8BC0-9D355CAA1B01}" type="pres">
      <dgm:prSet presAssocID="{D5091707-688A-4ADA-B5E9-E8E87D5C61FE}" presName="parentText" presStyleLbl="node1" presStyleIdx="2" presStyleCnt="17">
        <dgm:presLayoutVars>
          <dgm:chMax val="0"/>
          <dgm:bulletEnabled val="1"/>
        </dgm:presLayoutVars>
      </dgm:prSet>
      <dgm:spPr/>
    </dgm:pt>
    <dgm:pt modelId="{65ECE5C4-8126-49FA-82F3-C303FD5B9DE1}" type="pres">
      <dgm:prSet presAssocID="{F6DC3446-20A5-4796-8098-01150E552118}" presName="spacer" presStyleCnt="0"/>
      <dgm:spPr/>
    </dgm:pt>
    <dgm:pt modelId="{E6923E52-EBE8-4C09-AC13-31BD0498278A}" type="pres">
      <dgm:prSet presAssocID="{5324C9D6-0BC5-42FD-9693-1EB5CA58B8DA}" presName="parentText" presStyleLbl="node1" presStyleIdx="3" presStyleCnt="17">
        <dgm:presLayoutVars>
          <dgm:chMax val="0"/>
          <dgm:bulletEnabled val="1"/>
        </dgm:presLayoutVars>
      </dgm:prSet>
      <dgm:spPr/>
    </dgm:pt>
    <dgm:pt modelId="{FB2AED54-F201-4808-8685-E123284F76B1}" type="pres">
      <dgm:prSet presAssocID="{1B2F7B08-88CA-4DA6-8067-8F079A19E05E}" presName="spacer" presStyleCnt="0"/>
      <dgm:spPr/>
    </dgm:pt>
    <dgm:pt modelId="{5CB0A1BF-F86A-47F9-9239-0E367692CA3C}" type="pres">
      <dgm:prSet presAssocID="{26F6CECB-BB34-47DA-896B-550A76EA6CA9}" presName="parentText" presStyleLbl="node1" presStyleIdx="4" presStyleCnt="17">
        <dgm:presLayoutVars>
          <dgm:chMax val="0"/>
          <dgm:bulletEnabled val="1"/>
        </dgm:presLayoutVars>
      </dgm:prSet>
      <dgm:spPr/>
    </dgm:pt>
    <dgm:pt modelId="{097D5F1A-5BEC-426A-AEF6-F854272EE48D}" type="pres">
      <dgm:prSet presAssocID="{9DBF5965-D66F-4679-9673-D71CD2D9DE9E}" presName="spacer" presStyleCnt="0"/>
      <dgm:spPr/>
    </dgm:pt>
    <dgm:pt modelId="{83B6FDC3-DB0D-4711-97F5-08CACFE0DB0E}" type="pres">
      <dgm:prSet presAssocID="{0423F368-1A64-499A-85DC-01A47EA9F6B1}" presName="parentText" presStyleLbl="node1" presStyleIdx="5" presStyleCnt="17">
        <dgm:presLayoutVars>
          <dgm:chMax val="0"/>
          <dgm:bulletEnabled val="1"/>
        </dgm:presLayoutVars>
      </dgm:prSet>
      <dgm:spPr/>
    </dgm:pt>
    <dgm:pt modelId="{8E5747FC-435E-4E1C-8286-A16EB3762D06}" type="pres">
      <dgm:prSet presAssocID="{A301AE65-0F7A-4EA5-B639-9A7EDB323A98}" presName="spacer" presStyleCnt="0"/>
      <dgm:spPr/>
    </dgm:pt>
    <dgm:pt modelId="{D0281D10-AD88-4763-8F4D-61C91EED1223}" type="pres">
      <dgm:prSet presAssocID="{B74B69A5-0571-4368-A359-D1EA2CC40819}" presName="parentText" presStyleLbl="node1" presStyleIdx="6" presStyleCnt="17">
        <dgm:presLayoutVars>
          <dgm:chMax val="0"/>
          <dgm:bulletEnabled val="1"/>
        </dgm:presLayoutVars>
      </dgm:prSet>
      <dgm:spPr/>
    </dgm:pt>
    <dgm:pt modelId="{42B5C130-77B6-4D7A-8748-5B24681DFDE0}" type="pres">
      <dgm:prSet presAssocID="{34EA91C1-B53D-4BD2-94B6-1121BABAEFA4}" presName="spacer" presStyleCnt="0"/>
      <dgm:spPr/>
    </dgm:pt>
    <dgm:pt modelId="{C314937B-7F75-4FC1-B915-502C8D3D0202}" type="pres">
      <dgm:prSet presAssocID="{5DE77637-3693-42FB-896F-3C9323922B9C}" presName="parentText" presStyleLbl="node1" presStyleIdx="7" presStyleCnt="17">
        <dgm:presLayoutVars>
          <dgm:chMax val="0"/>
          <dgm:bulletEnabled val="1"/>
        </dgm:presLayoutVars>
      </dgm:prSet>
      <dgm:spPr/>
    </dgm:pt>
    <dgm:pt modelId="{DEEC0ED7-F63E-4E60-89BD-FED52F8001B4}" type="pres">
      <dgm:prSet presAssocID="{5DDD6FAD-773C-436C-A4C7-52DAD4E5D6B3}" presName="spacer" presStyleCnt="0"/>
      <dgm:spPr/>
    </dgm:pt>
    <dgm:pt modelId="{8A06F88B-83FE-40FA-981B-C2AAC1C8B215}" type="pres">
      <dgm:prSet presAssocID="{BD43E0A5-71DD-4CB0-AEE7-AC4D628B263B}" presName="parentText" presStyleLbl="node1" presStyleIdx="8" presStyleCnt="17">
        <dgm:presLayoutVars>
          <dgm:chMax val="0"/>
          <dgm:bulletEnabled val="1"/>
        </dgm:presLayoutVars>
      </dgm:prSet>
      <dgm:spPr/>
    </dgm:pt>
    <dgm:pt modelId="{FDADFC21-F7C9-431D-949F-F40985BEFA18}" type="pres">
      <dgm:prSet presAssocID="{9CFDF19B-C317-45AA-9916-7A54AFB4277F}" presName="spacer" presStyleCnt="0"/>
      <dgm:spPr/>
    </dgm:pt>
    <dgm:pt modelId="{6CD8F393-30AA-48E1-AFA9-0AC392728038}" type="pres">
      <dgm:prSet presAssocID="{4D5C03DA-52A4-4E25-9ACF-435A8A4E4E3D}" presName="parentText" presStyleLbl="node1" presStyleIdx="9" presStyleCnt="17">
        <dgm:presLayoutVars>
          <dgm:chMax val="0"/>
          <dgm:bulletEnabled val="1"/>
        </dgm:presLayoutVars>
      </dgm:prSet>
      <dgm:spPr/>
    </dgm:pt>
    <dgm:pt modelId="{91DBA667-83C8-4FA8-982A-0BC72A16B362}" type="pres">
      <dgm:prSet presAssocID="{371D4AFC-B2BC-4927-B27B-0E72DDADEF57}" presName="spacer" presStyleCnt="0"/>
      <dgm:spPr/>
    </dgm:pt>
    <dgm:pt modelId="{28A19419-C782-4A64-A469-C88FA081CD9E}" type="pres">
      <dgm:prSet presAssocID="{F2A65B22-8041-4568-B9BF-70A16C06AA71}" presName="parentText" presStyleLbl="node1" presStyleIdx="10" presStyleCnt="17">
        <dgm:presLayoutVars>
          <dgm:chMax val="0"/>
          <dgm:bulletEnabled val="1"/>
        </dgm:presLayoutVars>
      </dgm:prSet>
      <dgm:spPr/>
    </dgm:pt>
    <dgm:pt modelId="{A2064790-31A8-4559-A3E9-930134AB3884}" type="pres">
      <dgm:prSet presAssocID="{6C769F71-F0AC-4438-B430-207A555DE8F4}" presName="spacer" presStyleCnt="0"/>
      <dgm:spPr/>
    </dgm:pt>
    <dgm:pt modelId="{5C1DA531-7BBA-4810-A053-D71020A7CA77}" type="pres">
      <dgm:prSet presAssocID="{6803E06A-5E9F-460D-AE49-61D7E49210D1}" presName="parentText" presStyleLbl="node1" presStyleIdx="11" presStyleCnt="17">
        <dgm:presLayoutVars>
          <dgm:chMax val="0"/>
          <dgm:bulletEnabled val="1"/>
        </dgm:presLayoutVars>
      </dgm:prSet>
      <dgm:spPr/>
    </dgm:pt>
    <dgm:pt modelId="{AD165D0E-F204-4086-A2F6-DF62EE5D81B4}" type="pres">
      <dgm:prSet presAssocID="{811057DD-3E2D-4C79-B94F-371655C9B2F4}" presName="spacer" presStyleCnt="0"/>
      <dgm:spPr/>
    </dgm:pt>
    <dgm:pt modelId="{2231915E-EBCE-403F-BAF2-BC3C1AA9011D}" type="pres">
      <dgm:prSet presAssocID="{6B7EC950-87C3-4DDA-9439-B7A2CE5770A3}" presName="parentText" presStyleLbl="node1" presStyleIdx="12" presStyleCnt="17">
        <dgm:presLayoutVars>
          <dgm:chMax val="0"/>
          <dgm:bulletEnabled val="1"/>
        </dgm:presLayoutVars>
      </dgm:prSet>
      <dgm:spPr/>
    </dgm:pt>
    <dgm:pt modelId="{7402D28A-3032-4683-82AA-AA1C145D7C92}" type="pres">
      <dgm:prSet presAssocID="{B9BA0F9B-8641-4110-8BEA-5B8167901B86}" presName="spacer" presStyleCnt="0"/>
      <dgm:spPr/>
    </dgm:pt>
    <dgm:pt modelId="{287ED1D2-CD4B-4A57-AB19-C8F3B53E3E4D}" type="pres">
      <dgm:prSet presAssocID="{FB3BCD86-4C6F-4EE0-80FB-8F92388CEB22}" presName="parentText" presStyleLbl="node1" presStyleIdx="13" presStyleCnt="17">
        <dgm:presLayoutVars>
          <dgm:chMax val="0"/>
          <dgm:bulletEnabled val="1"/>
        </dgm:presLayoutVars>
      </dgm:prSet>
      <dgm:spPr/>
    </dgm:pt>
    <dgm:pt modelId="{6D8ECA5D-9F9D-472B-9A64-6C35FAA816B1}" type="pres">
      <dgm:prSet presAssocID="{D3BC969F-1D90-4E17-A5EE-EFEE750D2843}" presName="spacer" presStyleCnt="0"/>
      <dgm:spPr/>
    </dgm:pt>
    <dgm:pt modelId="{A9989AF8-48D6-4DC2-A265-28D12747AC3C}" type="pres">
      <dgm:prSet presAssocID="{F2567774-554E-4383-8180-C5DE1DB9AFD5}" presName="parentText" presStyleLbl="node1" presStyleIdx="14" presStyleCnt="17">
        <dgm:presLayoutVars>
          <dgm:chMax val="0"/>
          <dgm:bulletEnabled val="1"/>
        </dgm:presLayoutVars>
      </dgm:prSet>
      <dgm:spPr/>
    </dgm:pt>
    <dgm:pt modelId="{0F79E248-86C0-4DFD-9E00-B9667D9C67FB}" type="pres">
      <dgm:prSet presAssocID="{733F669A-8619-4FC5-9503-E3C9EAB65E25}" presName="spacer" presStyleCnt="0"/>
      <dgm:spPr/>
    </dgm:pt>
    <dgm:pt modelId="{A4CA0951-CF8D-4414-80BE-5EE311E83D19}" type="pres">
      <dgm:prSet presAssocID="{4D87C7AF-8131-4053-AE97-68B984476CFB}" presName="parentText" presStyleLbl="node1" presStyleIdx="15" presStyleCnt="17">
        <dgm:presLayoutVars>
          <dgm:chMax val="0"/>
          <dgm:bulletEnabled val="1"/>
        </dgm:presLayoutVars>
      </dgm:prSet>
      <dgm:spPr/>
    </dgm:pt>
    <dgm:pt modelId="{E80679BF-3EBB-4E45-8B9C-99202E8D9110}" type="pres">
      <dgm:prSet presAssocID="{97E4A0C8-836F-44F1-94F1-B99981B020CA}" presName="spacer" presStyleCnt="0"/>
      <dgm:spPr/>
    </dgm:pt>
    <dgm:pt modelId="{E2DF1F8C-A22C-4484-AC84-3644A519D40A}" type="pres">
      <dgm:prSet presAssocID="{4A47A8A1-30AE-4135-9744-CE0FD15C1FF7}" presName="parentText" presStyleLbl="node1" presStyleIdx="16" presStyleCnt="17">
        <dgm:presLayoutVars>
          <dgm:chMax val="0"/>
          <dgm:bulletEnabled val="1"/>
        </dgm:presLayoutVars>
      </dgm:prSet>
      <dgm:spPr/>
    </dgm:pt>
  </dgm:ptLst>
  <dgm:cxnLst>
    <dgm:cxn modelId="{D3E9F112-7320-4FC4-A682-9EE481784272}" type="presOf" srcId="{26F6CECB-BB34-47DA-896B-550A76EA6CA9}" destId="{5CB0A1BF-F86A-47F9-9239-0E367692CA3C}" srcOrd="0" destOrd="0" presId="urn:microsoft.com/office/officeart/2005/8/layout/vList2"/>
    <dgm:cxn modelId="{D05ED814-876D-4EB8-B89B-851B70AD7350}" srcId="{7CCB26A3-9911-431E-B95F-47F1AF72C51D}" destId="{4D5C03DA-52A4-4E25-9ACF-435A8A4E4E3D}" srcOrd="9" destOrd="0" parTransId="{D84F6A88-E860-4F07-B0B7-C3F6FD16337D}" sibTransId="{371D4AFC-B2BC-4927-B27B-0E72DDADEF57}"/>
    <dgm:cxn modelId="{F23DF014-9AA4-46DF-AAD5-4E0670786BEB}" type="presOf" srcId="{4A47A8A1-30AE-4135-9744-CE0FD15C1FF7}" destId="{E2DF1F8C-A22C-4484-AC84-3644A519D40A}" srcOrd="0" destOrd="0" presId="urn:microsoft.com/office/officeart/2005/8/layout/vList2"/>
    <dgm:cxn modelId="{1FC6FD16-0FE1-4BF6-8488-DA85756E3F37}" srcId="{7CCB26A3-9911-431E-B95F-47F1AF72C51D}" destId="{4D87C7AF-8131-4053-AE97-68B984476CFB}" srcOrd="15" destOrd="0" parTransId="{226B4802-6D2A-4B1B-BE82-D6BCD6D53CBE}" sibTransId="{97E4A0C8-836F-44F1-94F1-B99981B020CA}"/>
    <dgm:cxn modelId="{E9D1C018-CBEC-4B4E-94FD-9CBCC25200C3}" srcId="{7CCB26A3-9911-431E-B95F-47F1AF72C51D}" destId="{B74B69A5-0571-4368-A359-D1EA2CC40819}" srcOrd="6" destOrd="0" parTransId="{7115C73B-9224-4282-88FE-E7A266F8FECB}" sibTransId="{34EA91C1-B53D-4BD2-94B6-1121BABAEFA4}"/>
    <dgm:cxn modelId="{EEED7E22-3B76-4387-A71C-CF0279DF8301}" type="presOf" srcId="{F2A65B22-8041-4568-B9BF-70A16C06AA71}" destId="{28A19419-C782-4A64-A469-C88FA081CD9E}" srcOrd="0" destOrd="0" presId="urn:microsoft.com/office/officeart/2005/8/layout/vList2"/>
    <dgm:cxn modelId="{9DED002C-2883-4861-BE2D-55D8615A6E51}" type="presOf" srcId="{7CCB26A3-9911-431E-B95F-47F1AF72C51D}" destId="{19493359-5C25-4179-8148-C1AC395FF423}" srcOrd="0" destOrd="0" presId="urn:microsoft.com/office/officeart/2005/8/layout/vList2"/>
    <dgm:cxn modelId="{814E483E-1CF9-4BF7-A4DD-6DB42BFF204B}" srcId="{7CCB26A3-9911-431E-B95F-47F1AF72C51D}" destId="{F2A65B22-8041-4568-B9BF-70A16C06AA71}" srcOrd="10" destOrd="0" parTransId="{2987C1A2-BE4E-4169-9C5A-B2BC80C49698}" sibTransId="{6C769F71-F0AC-4438-B430-207A555DE8F4}"/>
    <dgm:cxn modelId="{43F9933E-E65D-4366-82F1-DC7C61A5BA96}" type="presOf" srcId="{B74B69A5-0571-4368-A359-D1EA2CC40819}" destId="{D0281D10-AD88-4763-8F4D-61C91EED1223}" srcOrd="0" destOrd="0" presId="urn:microsoft.com/office/officeart/2005/8/layout/vList2"/>
    <dgm:cxn modelId="{8C92C15E-304D-4090-82E6-4C4765805E21}" type="presOf" srcId="{6551DA18-EFC6-45C2-B55F-808ACA92BCED}" destId="{9F416F84-B31A-4ED1-9496-9602F6119F15}" srcOrd="0" destOrd="0" presId="urn:microsoft.com/office/officeart/2005/8/layout/vList2"/>
    <dgm:cxn modelId="{FCDC7060-1A1A-4EB6-9EDE-0251577C519B}" srcId="{7CCB26A3-9911-431E-B95F-47F1AF72C51D}" destId="{4A47A8A1-30AE-4135-9744-CE0FD15C1FF7}" srcOrd="16" destOrd="0" parTransId="{D78ED213-9AFC-4C7D-8E28-6844190EEB2A}" sibTransId="{5B99DCBA-F71C-4E49-9BD1-6EF7BC2E3190}"/>
    <dgm:cxn modelId="{28269263-CA7E-4172-A711-CFAADADED173}" type="presOf" srcId="{6B7EC950-87C3-4DDA-9439-B7A2CE5770A3}" destId="{2231915E-EBCE-403F-BAF2-BC3C1AA9011D}" srcOrd="0" destOrd="0" presId="urn:microsoft.com/office/officeart/2005/8/layout/vList2"/>
    <dgm:cxn modelId="{4ECCD964-3A44-4DC3-A1A7-73FEFCBBF8F8}" type="presOf" srcId="{F2567774-554E-4383-8180-C5DE1DB9AFD5}" destId="{A9989AF8-48D6-4DC2-A265-28D12747AC3C}" srcOrd="0" destOrd="0" presId="urn:microsoft.com/office/officeart/2005/8/layout/vList2"/>
    <dgm:cxn modelId="{70480548-B6CA-45AF-998B-08FDBFEEB01C}" srcId="{7CCB26A3-9911-431E-B95F-47F1AF72C51D}" destId="{6551DA18-EFC6-45C2-B55F-808ACA92BCED}" srcOrd="0" destOrd="0" parTransId="{EB3E685F-26FA-4C93-834B-C1550174B6C9}" sibTransId="{10378482-1F71-45AF-8434-88CF81294C21}"/>
    <dgm:cxn modelId="{EA610F70-081F-4611-9302-8558B45443DB}" type="presOf" srcId="{5324C9D6-0BC5-42FD-9693-1EB5CA58B8DA}" destId="{E6923E52-EBE8-4C09-AC13-31BD0498278A}" srcOrd="0" destOrd="0" presId="urn:microsoft.com/office/officeart/2005/8/layout/vList2"/>
    <dgm:cxn modelId="{90021A52-559F-44EB-9A3C-4E5D13723EE6}" type="presOf" srcId="{6803E06A-5E9F-460D-AE49-61D7E49210D1}" destId="{5C1DA531-7BBA-4810-A053-D71020A7CA77}" srcOrd="0" destOrd="0" presId="urn:microsoft.com/office/officeart/2005/8/layout/vList2"/>
    <dgm:cxn modelId="{48AB3275-F8B8-442F-990B-431CE908919B}" type="presOf" srcId="{D198C263-FAD8-44BB-933D-C0EF9ABEC4A5}" destId="{CD0653F8-E925-432A-92BC-2A35EAB6B846}" srcOrd="0" destOrd="0" presId="urn:microsoft.com/office/officeart/2005/8/layout/vList2"/>
    <dgm:cxn modelId="{73FB8E55-CB2E-401D-A88D-ADA516DEE8DE}" type="presOf" srcId="{4D5C03DA-52A4-4E25-9ACF-435A8A4E4E3D}" destId="{6CD8F393-30AA-48E1-AFA9-0AC392728038}" srcOrd="0" destOrd="0" presId="urn:microsoft.com/office/officeart/2005/8/layout/vList2"/>
    <dgm:cxn modelId="{BA435E8F-E008-4549-B50C-51D2B42FC2BB}" srcId="{7CCB26A3-9911-431E-B95F-47F1AF72C51D}" destId="{6803E06A-5E9F-460D-AE49-61D7E49210D1}" srcOrd="11" destOrd="0" parTransId="{08F83B10-45BB-4382-B8D0-512E4267FB8C}" sibTransId="{811057DD-3E2D-4C79-B94F-371655C9B2F4}"/>
    <dgm:cxn modelId="{4D9FC49D-37EE-4D24-84B2-537B827F0D9C}" type="presOf" srcId="{4D87C7AF-8131-4053-AE97-68B984476CFB}" destId="{A4CA0951-CF8D-4414-80BE-5EE311E83D19}" srcOrd="0" destOrd="0" presId="urn:microsoft.com/office/officeart/2005/8/layout/vList2"/>
    <dgm:cxn modelId="{E13D619E-65F3-4DA7-93E1-E204BEE379A6}" srcId="{7CCB26A3-9911-431E-B95F-47F1AF72C51D}" destId="{5324C9D6-0BC5-42FD-9693-1EB5CA58B8DA}" srcOrd="3" destOrd="0" parTransId="{028C1748-3ED1-4EE2-BB70-F7D463F62F34}" sibTransId="{1B2F7B08-88CA-4DA6-8067-8F079A19E05E}"/>
    <dgm:cxn modelId="{B43D8DA9-9357-4208-B8A2-A7C402E35400}" srcId="{7CCB26A3-9911-431E-B95F-47F1AF72C51D}" destId="{0423F368-1A64-499A-85DC-01A47EA9F6B1}" srcOrd="5" destOrd="0" parTransId="{490C46D6-982C-403C-95CE-546144625147}" sibTransId="{A301AE65-0F7A-4EA5-B639-9A7EDB323A98}"/>
    <dgm:cxn modelId="{8CA092AA-4A22-40A4-9D60-5123835BE805}" srcId="{7CCB26A3-9911-431E-B95F-47F1AF72C51D}" destId="{F2567774-554E-4383-8180-C5DE1DB9AFD5}" srcOrd="14" destOrd="0" parTransId="{BA429665-9E20-447D-9DA0-E906CEC0559D}" sibTransId="{733F669A-8619-4FC5-9503-E3C9EAB65E25}"/>
    <dgm:cxn modelId="{2B4E74B1-43F1-4F94-9638-DE5A249339B4}" type="presOf" srcId="{0423F368-1A64-499A-85DC-01A47EA9F6B1}" destId="{83B6FDC3-DB0D-4711-97F5-08CACFE0DB0E}" srcOrd="0" destOrd="0" presId="urn:microsoft.com/office/officeart/2005/8/layout/vList2"/>
    <dgm:cxn modelId="{221052BC-E4FC-4506-81F3-A150F5FBE838}" type="presOf" srcId="{D5091707-688A-4ADA-B5E9-E8E87D5C61FE}" destId="{93A4FBC3-FFD6-48FA-8BC0-9D355CAA1B01}" srcOrd="0" destOrd="0" presId="urn:microsoft.com/office/officeart/2005/8/layout/vList2"/>
    <dgm:cxn modelId="{846C57BF-663F-45E7-BEB9-C2EDAF67060F}" srcId="{7CCB26A3-9911-431E-B95F-47F1AF72C51D}" destId="{5DE77637-3693-42FB-896F-3C9323922B9C}" srcOrd="7" destOrd="0" parTransId="{520A4A7D-0606-41B8-87FE-67894AD7477B}" sibTransId="{5DDD6FAD-773C-436C-A4C7-52DAD4E5D6B3}"/>
    <dgm:cxn modelId="{B7E795CF-AD0B-4DBC-B697-162BA267E861}" srcId="{7CCB26A3-9911-431E-B95F-47F1AF72C51D}" destId="{FB3BCD86-4C6F-4EE0-80FB-8F92388CEB22}" srcOrd="13" destOrd="0" parTransId="{BF6844C5-A736-4459-B823-27E3E3BE87C8}" sibTransId="{D3BC969F-1D90-4E17-A5EE-EFEE750D2843}"/>
    <dgm:cxn modelId="{A29B66D0-CB67-4B94-A8DE-F8C6421E5FA1}" type="presOf" srcId="{BD43E0A5-71DD-4CB0-AEE7-AC4D628B263B}" destId="{8A06F88B-83FE-40FA-981B-C2AAC1C8B215}" srcOrd="0" destOrd="0" presId="urn:microsoft.com/office/officeart/2005/8/layout/vList2"/>
    <dgm:cxn modelId="{C556F3DE-8CA0-48E4-85A3-A94BECC323E8}" type="presOf" srcId="{FB3BCD86-4C6F-4EE0-80FB-8F92388CEB22}" destId="{287ED1D2-CD4B-4A57-AB19-C8F3B53E3E4D}" srcOrd="0" destOrd="0" presId="urn:microsoft.com/office/officeart/2005/8/layout/vList2"/>
    <dgm:cxn modelId="{2BA099E5-B531-4E91-AA14-1F80681DC0D6}" type="presOf" srcId="{5DE77637-3693-42FB-896F-3C9323922B9C}" destId="{C314937B-7F75-4FC1-B915-502C8D3D0202}" srcOrd="0" destOrd="0" presId="urn:microsoft.com/office/officeart/2005/8/layout/vList2"/>
    <dgm:cxn modelId="{A3D286EC-E037-456A-82D6-48094B9B3E6B}" srcId="{7CCB26A3-9911-431E-B95F-47F1AF72C51D}" destId="{6B7EC950-87C3-4DDA-9439-B7A2CE5770A3}" srcOrd="12" destOrd="0" parTransId="{F5A2CB83-686D-417E-9081-E809AA9F62A8}" sibTransId="{B9BA0F9B-8641-4110-8BEA-5B8167901B86}"/>
    <dgm:cxn modelId="{88C956F3-D711-4CF8-86F4-D9FD08E53E5F}" srcId="{7CCB26A3-9911-431E-B95F-47F1AF72C51D}" destId="{BD43E0A5-71DD-4CB0-AEE7-AC4D628B263B}" srcOrd="8" destOrd="0" parTransId="{1B5B952E-B22C-4851-B8E1-507D6510642C}" sibTransId="{9CFDF19B-C317-45AA-9916-7A54AFB4277F}"/>
    <dgm:cxn modelId="{8D52BFF7-7B59-4EEA-8C91-FEE5DA2808C9}" srcId="{7CCB26A3-9911-431E-B95F-47F1AF72C51D}" destId="{D198C263-FAD8-44BB-933D-C0EF9ABEC4A5}" srcOrd="1" destOrd="0" parTransId="{47D71897-6B8A-4C1C-88E4-E0B9044A77A6}" sibTransId="{1995AD50-3958-4A25-B34B-FEE8366662B2}"/>
    <dgm:cxn modelId="{291909FA-1078-451A-B30A-BBAEA41065C6}" srcId="{7CCB26A3-9911-431E-B95F-47F1AF72C51D}" destId="{D5091707-688A-4ADA-B5E9-E8E87D5C61FE}" srcOrd="2" destOrd="0" parTransId="{11C26C7F-697F-4163-9EF6-A7FA40D2F1F4}" sibTransId="{F6DC3446-20A5-4796-8098-01150E552118}"/>
    <dgm:cxn modelId="{FCAB12FE-7E63-4A2A-B63F-9E5160D614AC}" srcId="{7CCB26A3-9911-431E-B95F-47F1AF72C51D}" destId="{26F6CECB-BB34-47DA-896B-550A76EA6CA9}" srcOrd="4" destOrd="0" parTransId="{1A91E237-CA4B-46EC-9A24-5C5D5F7EFD73}" sibTransId="{9DBF5965-D66F-4679-9673-D71CD2D9DE9E}"/>
    <dgm:cxn modelId="{9EF22C5A-6437-4CDB-87EB-CDEA033BE6E3}" type="presParOf" srcId="{19493359-5C25-4179-8148-C1AC395FF423}" destId="{9F416F84-B31A-4ED1-9496-9602F6119F15}" srcOrd="0" destOrd="0" presId="urn:microsoft.com/office/officeart/2005/8/layout/vList2"/>
    <dgm:cxn modelId="{8B9854F1-4F9D-4E29-86CE-C0F6E3E6E860}" type="presParOf" srcId="{19493359-5C25-4179-8148-C1AC395FF423}" destId="{56F3F8ED-7FE4-4FFA-AC75-B350229B54AC}" srcOrd="1" destOrd="0" presId="urn:microsoft.com/office/officeart/2005/8/layout/vList2"/>
    <dgm:cxn modelId="{53BFBAF0-986D-4686-94EF-38DDC4F97DD7}" type="presParOf" srcId="{19493359-5C25-4179-8148-C1AC395FF423}" destId="{CD0653F8-E925-432A-92BC-2A35EAB6B846}" srcOrd="2" destOrd="0" presId="urn:microsoft.com/office/officeart/2005/8/layout/vList2"/>
    <dgm:cxn modelId="{2BF7EFC7-38CB-4852-B12F-74E0267F85FD}" type="presParOf" srcId="{19493359-5C25-4179-8148-C1AC395FF423}" destId="{3283B537-F7C2-4D30-AD6D-85711E8FAAC1}" srcOrd="3" destOrd="0" presId="urn:microsoft.com/office/officeart/2005/8/layout/vList2"/>
    <dgm:cxn modelId="{B3EA6CCC-32A4-47E3-B70F-11A299E41AFC}" type="presParOf" srcId="{19493359-5C25-4179-8148-C1AC395FF423}" destId="{93A4FBC3-FFD6-48FA-8BC0-9D355CAA1B01}" srcOrd="4" destOrd="0" presId="urn:microsoft.com/office/officeart/2005/8/layout/vList2"/>
    <dgm:cxn modelId="{1B81CC67-C266-481C-B1A5-FC1FD5C9B822}" type="presParOf" srcId="{19493359-5C25-4179-8148-C1AC395FF423}" destId="{65ECE5C4-8126-49FA-82F3-C303FD5B9DE1}" srcOrd="5" destOrd="0" presId="urn:microsoft.com/office/officeart/2005/8/layout/vList2"/>
    <dgm:cxn modelId="{418F62DC-92F9-4765-A6BB-F6D6A0292967}" type="presParOf" srcId="{19493359-5C25-4179-8148-C1AC395FF423}" destId="{E6923E52-EBE8-4C09-AC13-31BD0498278A}" srcOrd="6" destOrd="0" presId="urn:microsoft.com/office/officeart/2005/8/layout/vList2"/>
    <dgm:cxn modelId="{02050B66-772B-4245-B974-E3A26A0C0D3A}" type="presParOf" srcId="{19493359-5C25-4179-8148-C1AC395FF423}" destId="{FB2AED54-F201-4808-8685-E123284F76B1}" srcOrd="7" destOrd="0" presId="urn:microsoft.com/office/officeart/2005/8/layout/vList2"/>
    <dgm:cxn modelId="{56DC7CF7-3704-4ED0-84E6-98D3F1479B22}" type="presParOf" srcId="{19493359-5C25-4179-8148-C1AC395FF423}" destId="{5CB0A1BF-F86A-47F9-9239-0E367692CA3C}" srcOrd="8" destOrd="0" presId="urn:microsoft.com/office/officeart/2005/8/layout/vList2"/>
    <dgm:cxn modelId="{6911C8AD-C35C-4344-A3DE-B34A785232C2}" type="presParOf" srcId="{19493359-5C25-4179-8148-C1AC395FF423}" destId="{097D5F1A-5BEC-426A-AEF6-F854272EE48D}" srcOrd="9" destOrd="0" presId="urn:microsoft.com/office/officeart/2005/8/layout/vList2"/>
    <dgm:cxn modelId="{464487FB-B436-4719-A984-8CD90C47F556}" type="presParOf" srcId="{19493359-5C25-4179-8148-C1AC395FF423}" destId="{83B6FDC3-DB0D-4711-97F5-08CACFE0DB0E}" srcOrd="10" destOrd="0" presId="urn:microsoft.com/office/officeart/2005/8/layout/vList2"/>
    <dgm:cxn modelId="{A44B9FF2-CBC8-4C0C-956A-3BC38E987893}" type="presParOf" srcId="{19493359-5C25-4179-8148-C1AC395FF423}" destId="{8E5747FC-435E-4E1C-8286-A16EB3762D06}" srcOrd="11" destOrd="0" presId="urn:microsoft.com/office/officeart/2005/8/layout/vList2"/>
    <dgm:cxn modelId="{87CB7BE2-F319-4FCF-BAF6-4247A0CF9EE3}" type="presParOf" srcId="{19493359-5C25-4179-8148-C1AC395FF423}" destId="{D0281D10-AD88-4763-8F4D-61C91EED1223}" srcOrd="12" destOrd="0" presId="urn:microsoft.com/office/officeart/2005/8/layout/vList2"/>
    <dgm:cxn modelId="{7F508943-3CB4-4B8A-A89F-21A36BED3D22}" type="presParOf" srcId="{19493359-5C25-4179-8148-C1AC395FF423}" destId="{42B5C130-77B6-4D7A-8748-5B24681DFDE0}" srcOrd="13" destOrd="0" presId="urn:microsoft.com/office/officeart/2005/8/layout/vList2"/>
    <dgm:cxn modelId="{D240B4B5-9BE6-461B-BCC0-0047E8D22A73}" type="presParOf" srcId="{19493359-5C25-4179-8148-C1AC395FF423}" destId="{C314937B-7F75-4FC1-B915-502C8D3D0202}" srcOrd="14" destOrd="0" presId="urn:microsoft.com/office/officeart/2005/8/layout/vList2"/>
    <dgm:cxn modelId="{0B7439D0-8B88-43E3-B58A-7E07AE0EB9C3}" type="presParOf" srcId="{19493359-5C25-4179-8148-C1AC395FF423}" destId="{DEEC0ED7-F63E-4E60-89BD-FED52F8001B4}" srcOrd="15" destOrd="0" presId="urn:microsoft.com/office/officeart/2005/8/layout/vList2"/>
    <dgm:cxn modelId="{C530E5C4-CF2E-4200-98E8-C701F725C244}" type="presParOf" srcId="{19493359-5C25-4179-8148-C1AC395FF423}" destId="{8A06F88B-83FE-40FA-981B-C2AAC1C8B215}" srcOrd="16" destOrd="0" presId="urn:microsoft.com/office/officeart/2005/8/layout/vList2"/>
    <dgm:cxn modelId="{83205740-E887-4EA4-A90B-28AEC772C7CE}" type="presParOf" srcId="{19493359-5C25-4179-8148-C1AC395FF423}" destId="{FDADFC21-F7C9-431D-949F-F40985BEFA18}" srcOrd="17" destOrd="0" presId="urn:microsoft.com/office/officeart/2005/8/layout/vList2"/>
    <dgm:cxn modelId="{70A97DA3-06B4-48C9-AF78-BED95B8DAF3A}" type="presParOf" srcId="{19493359-5C25-4179-8148-C1AC395FF423}" destId="{6CD8F393-30AA-48E1-AFA9-0AC392728038}" srcOrd="18" destOrd="0" presId="urn:microsoft.com/office/officeart/2005/8/layout/vList2"/>
    <dgm:cxn modelId="{D2FD6BFC-860B-4CC3-9483-8D7D132FFA8A}" type="presParOf" srcId="{19493359-5C25-4179-8148-C1AC395FF423}" destId="{91DBA667-83C8-4FA8-982A-0BC72A16B362}" srcOrd="19" destOrd="0" presId="urn:microsoft.com/office/officeart/2005/8/layout/vList2"/>
    <dgm:cxn modelId="{6ED5A9D2-D6F7-42A6-A8C4-2193B0D5388B}" type="presParOf" srcId="{19493359-5C25-4179-8148-C1AC395FF423}" destId="{28A19419-C782-4A64-A469-C88FA081CD9E}" srcOrd="20" destOrd="0" presId="urn:microsoft.com/office/officeart/2005/8/layout/vList2"/>
    <dgm:cxn modelId="{1844E7AA-31B5-43E6-BC3B-2191A4E2C0EE}" type="presParOf" srcId="{19493359-5C25-4179-8148-C1AC395FF423}" destId="{A2064790-31A8-4559-A3E9-930134AB3884}" srcOrd="21" destOrd="0" presId="urn:microsoft.com/office/officeart/2005/8/layout/vList2"/>
    <dgm:cxn modelId="{D5E2ACC2-514A-42FC-87F5-67C9ABC54540}" type="presParOf" srcId="{19493359-5C25-4179-8148-C1AC395FF423}" destId="{5C1DA531-7BBA-4810-A053-D71020A7CA77}" srcOrd="22" destOrd="0" presId="urn:microsoft.com/office/officeart/2005/8/layout/vList2"/>
    <dgm:cxn modelId="{F32222DB-14DA-4394-A34D-B67904AB85F2}" type="presParOf" srcId="{19493359-5C25-4179-8148-C1AC395FF423}" destId="{AD165D0E-F204-4086-A2F6-DF62EE5D81B4}" srcOrd="23" destOrd="0" presId="urn:microsoft.com/office/officeart/2005/8/layout/vList2"/>
    <dgm:cxn modelId="{40AAA767-544B-4C43-A33E-C98FDF2EC539}" type="presParOf" srcId="{19493359-5C25-4179-8148-C1AC395FF423}" destId="{2231915E-EBCE-403F-BAF2-BC3C1AA9011D}" srcOrd="24" destOrd="0" presId="urn:microsoft.com/office/officeart/2005/8/layout/vList2"/>
    <dgm:cxn modelId="{10EACEEE-810A-435A-82D1-3EC08AC5F6A5}" type="presParOf" srcId="{19493359-5C25-4179-8148-C1AC395FF423}" destId="{7402D28A-3032-4683-82AA-AA1C145D7C92}" srcOrd="25" destOrd="0" presId="urn:microsoft.com/office/officeart/2005/8/layout/vList2"/>
    <dgm:cxn modelId="{D9F50F94-DB42-4AF9-9CB5-7818F5D7740E}" type="presParOf" srcId="{19493359-5C25-4179-8148-C1AC395FF423}" destId="{287ED1D2-CD4B-4A57-AB19-C8F3B53E3E4D}" srcOrd="26" destOrd="0" presId="urn:microsoft.com/office/officeart/2005/8/layout/vList2"/>
    <dgm:cxn modelId="{2330EA1F-E57A-4751-B8F3-DE55EB22BA44}" type="presParOf" srcId="{19493359-5C25-4179-8148-C1AC395FF423}" destId="{6D8ECA5D-9F9D-472B-9A64-6C35FAA816B1}" srcOrd="27" destOrd="0" presId="urn:microsoft.com/office/officeart/2005/8/layout/vList2"/>
    <dgm:cxn modelId="{6331752A-B3A1-475F-BEBF-7E4950A83A75}" type="presParOf" srcId="{19493359-5C25-4179-8148-C1AC395FF423}" destId="{A9989AF8-48D6-4DC2-A265-28D12747AC3C}" srcOrd="28" destOrd="0" presId="urn:microsoft.com/office/officeart/2005/8/layout/vList2"/>
    <dgm:cxn modelId="{3A88E484-EF97-40C8-AAA2-C08677161E2E}" type="presParOf" srcId="{19493359-5C25-4179-8148-C1AC395FF423}" destId="{0F79E248-86C0-4DFD-9E00-B9667D9C67FB}" srcOrd="29" destOrd="0" presId="urn:microsoft.com/office/officeart/2005/8/layout/vList2"/>
    <dgm:cxn modelId="{806DD23E-9327-4593-B749-FCF4FE7A8042}" type="presParOf" srcId="{19493359-5C25-4179-8148-C1AC395FF423}" destId="{A4CA0951-CF8D-4414-80BE-5EE311E83D19}" srcOrd="30" destOrd="0" presId="urn:microsoft.com/office/officeart/2005/8/layout/vList2"/>
    <dgm:cxn modelId="{CEDBE7B5-D3F8-4E04-960F-E375AEEC8A63}" type="presParOf" srcId="{19493359-5C25-4179-8148-C1AC395FF423}" destId="{E80679BF-3EBB-4E45-8B9C-99202E8D9110}" srcOrd="31" destOrd="0" presId="urn:microsoft.com/office/officeart/2005/8/layout/vList2"/>
    <dgm:cxn modelId="{FD80C171-367B-4671-ACEA-DE5631667A4F}" type="presParOf" srcId="{19493359-5C25-4179-8148-C1AC395FF423}" destId="{E2DF1F8C-A22C-4484-AC84-3644A519D40A}" srcOrd="32" destOrd="0" presId="urn:microsoft.com/office/officeart/2005/8/layout/vList2"/>
  </dgm:cxnLst>
  <dgm:bg>
    <a:solidFill>
      <a:srgbClr val="39C2D7"/>
    </a:solid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CCB26A3-9911-431E-B95F-47F1AF72C51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87C7AF-8131-4053-AE97-68B984476CFB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200" i="1" dirty="0">
              <a:latin typeface="Source Sans Pro" panose="020B0503030403020204" pitchFamily="34" charset="0"/>
              <a:ea typeface="Source Sans Pro" panose="020B0503030403020204" pitchFamily="34" charset="0"/>
            </a:rPr>
            <a:t>Ease understanding</a:t>
          </a:r>
        </a:p>
      </dgm:t>
    </dgm:pt>
    <dgm:pt modelId="{226B4802-6D2A-4B1B-BE82-D6BCD6D53CBE}" type="parTrans" cxnId="{1FC6FD16-0FE1-4BF6-8488-DA85756E3F37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97E4A0C8-836F-44F1-94F1-B99981B020CA}" type="sibTrans" cxnId="{1FC6FD16-0FE1-4BF6-8488-DA85756E3F37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4A47A8A1-30AE-4135-9744-CE0FD15C1FF7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200" i="1" dirty="0">
              <a:latin typeface="Source Sans Pro" panose="020B0503030403020204" pitchFamily="34" charset="0"/>
              <a:ea typeface="Source Sans Pro" panose="020B0503030403020204" pitchFamily="34" charset="0"/>
            </a:rPr>
            <a:t>Capture solutions wanted by SH</a:t>
          </a:r>
        </a:p>
      </dgm:t>
    </dgm:pt>
    <dgm:pt modelId="{D78ED213-9AFC-4C7D-8E28-6844190EEB2A}" type="parTrans" cxnId="{FCDC7060-1A1A-4EB6-9EDE-0251577C519B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5B99DCBA-F71C-4E49-9BD1-6EF7BC2E3190}" type="sibTrans" cxnId="{FCDC7060-1A1A-4EB6-9EDE-0251577C519B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FB3BCD86-4C6F-4EE0-80FB-8F92388CEB22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200" i="1" dirty="0">
              <a:latin typeface="Source Sans Pro" panose="020B0503030403020204" pitchFamily="34" charset="0"/>
              <a:ea typeface="Source Sans Pro" panose="020B0503030403020204" pitchFamily="34" charset="0"/>
            </a:rPr>
            <a:t>Capture dependencies</a:t>
          </a:r>
        </a:p>
      </dgm:t>
    </dgm:pt>
    <dgm:pt modelId="{BF6844C5-A736-4459-B823-27E3E3BE87C8}" type="parTrans" cxnId="{B7E795CF-AD0B-4DBC-B697-162BA267E861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D3BC969F-1D90-4E17-A5EE-EFEE750D2843}" type="sibTrans" cxnId="{B7E795CF-AD0B-4DBC-B697-162BA267E861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D198C263-FAD8-44BB-933D-C0EF9ABEC4A5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200" i="0" dirty="0">
              <a:latin typeface="Source Sans Pro" panose="020B0503030403020204" pitchFamily="34" charset="0"/>
              <a:ea typeface="Source Sans Pro" panose="020B0503030403020204" pitchFamily="34" charset="0"/>
            </a:rPr>
            <a:t> </a:t>
          </a:r>
        </a:p>
      </dgm:t>
    </dgm:pt>
    <dgm:pt modelId="{47D71897-6B8A-4C1C-88E4-E0B9044A77A6}" type="parTrans" cxnId="{8D52BFF7-7B59-4EEA-8C91-FEE5DA2808C9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1995AD50-3958-4A25-B34B-FEE8366662B2}" type="sibTrans" cxnId="{8D52BFF7-7B59-4EEA-8C91-FEE5DA2808C9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26F6CECB-BB34-47DA-896B-550A76EA6CA9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200" i="1" dirty="0">
              <a:latin typeface="Source Sans Pro" panose="020B0503030403020204" pitchFamily="34" charset="0"/>
              <a:ea typeface="Source Sans Pro" panose="020B0503030403020204" pitchFamily="34" charset="0"/>
            </a:rPr>
            <a:t>Share the value to the team</a:t>
          </a:r>
        </a:p>
      </dgm:t>
    </dgm:pt>
    <dgm:pt modelId="{1A91E237-CA4B-46EC-9A24-5C5D5F7EFD73}" type="parTrans" cxnId="{FCAB12FE-7E63-4A2A-B63F-9E5160D614AC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9DBF5965-D66F-4679-9673-D71CD2D9DE9E}" type="sibTrans" cxnId="{FCAB12FE-7E63-4A2A-B63F-9E5160D614AC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0423F368-1A64-499A-85DC-01A47EA9F6B1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200" i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What is implemented</a:t>
          </a:r>
        </a:p>
      </dgm:t>
    </dgm:pt>
    <dgm:pt modelId="{490C46D6-982C-403C-95CE-546144625147}" type="parTrans" cxnId="{B43D8DA9-9357-4208-B8A2-A7C402E35400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A301AE65-0F7A-4EA5-B639-9A7EDB323A98}" type="sibTrans" cxnId="{B43D8DA9-9357-4208-B8A2-A7C402E35400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B74B69A5-0571-4368-A359-D1EA2CC40819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200" i="1" dirty="0">
              <a:latin typeface="Source Sans Pro" panose="020B0503030403020204" pitchFamily="34" charset="0"/>
              <a:ea typeface="Source Sans Pro" panose="020B0503030403020204" pitchFamily="34" charset="0"/>
            </a:rPr>
            <a:t>Align with 3</a:t>
          </a:r>
          <a:r>
            <a:rPr lang="en-US" sz="1200" i="1" baseline="30000" dirty="0">
              <a:latin typeface="Source Sans Pro" panose="020B0503030403020204" pitchFamily="34" charset="0"/>
              <a:ea typeface="Source Sans Pro" panose="020B0503030403020204" pitchFamily="34" charset="0"/>
            </a:rPr>
            <a:t>rd</a:t>
          </a:r>
          <a:r>
            <a:rPr lang="en-US" sz="1200" i="1" dirty="0">
              <a:latin typeface="Source Sans Pro" panose="020B0503030403020204" pitchFamily="34" charset="0"/>
              <a:ea typeface="Source Sans Pro" panose="020B0503030403020204" pitchFamily="34" charset="0"/>
            </a:rPr>
            <a:t> parties</a:t>
          </a:r>
        </a:p>
      </dgm:t>
    </dgm:pt>
    <dgm:pt modelId="{7115C73B-9224-4282-88FE-E7A266F8FECB}" type="parTrans" cxnId="{E9D1C018-CBEC-4B4E-94FD-9CBCC25200C3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34EA91C1-B53D-4BD2-94B6-1121BABAEFA4}" type="sibTrans" cxnId="{E9D1C018-CBEC-4B4E-94FD-9CBCC25200C3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5DE77637-3693-42FB-896F-3C9323922B9C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200" i="1" dirty="0">
              <a:latin typeface="Source Sans Pro" panose="020B0503030403020204" pitchFamily="34" charset="0"/>
              <a:ea typeface="Source Sans Pro" panose="020B0503030403020204" pitchFamily="34" charset="0"/>
            </a:rPr>
            <a:t>Provide shared terms </a:t>
          </a:r>
          <a:r>
            <a:rPr lang="en-US" sz="1200" i="1" dirty="0" err="1">
              <a:latin typeface="Source Sans Pro" panose="020B0503030403020204" pitchFamily="34" charset="0"/>
              <a:ea typeface="Source Sans Pro" panose="020B0503030403020204" pitchFamily="34" charset="0"/>
            </a:rPr>
            <a:t>underst</a:t>
          </a:r>
          <a:r>
            <a:rPr lang="en-US" sz="1200" i="1" dirty="0">
              <a:latin typeface="Source Sans Pro" panose="020B0503030403020204" pitchFamily="34" charset="0"/>
              <a:ea typeface="Source Sans Pro" panose="020B0503030403020204" pitchFamily="34" charset="0"/>
            </a:rPr>
            <a:t>-g</a:t>
          </a:r>
        </a:p>
      </dgm:t>
    </dgm:pt>
    <dgm:pt modelId="{520A4A7D-0606-41B8-87FE-67894AD7477B}" type="parTrans" cxnId="{846C57BF-663F-45E7-BEB9-C2EDAF67060F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5DDD6FAD-773C-436C-A4C7-52DAD4E5D6B3}" type="sibTrans" cxnId="{846C57BF-663F-45E7-BEB9-C2EDAF67060F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4D5C03DA-52A4-4E25-9ACF-435A8A4E4E3D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200" i="1" dirty="0">
              <a:latin typeface="Source Sans Pro" panose="020B0503030403020204" pitchFamily="34" charset="0"/>
              <a:ea typeface="Source Sans Pro" panose="020B0503030403020204" pitchFamily="34" charset="0"/>
            </a:rPr>
            <a:t>Save from scope creep</a:t>
          </a:r>
        </a:p>
      </dgm:t>
    </dgm:pt>
    <dgm:pt modelId="{D84F6A88-E860-4F07-B0B7-C3F6FD16337D}" type="parTrans" cxnId="{D05ED814-876D-4EB8-B89B-851B70AD7350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371D4AFC-B2BC-4927-B27B-0E72DDADEF57}" type="sibTrans" cxnId="{D05ED814-876D-4EB8-B89B-851B70AD7350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F2A65B22-8041-4568-B9BF-70A16C06AA71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200" i="1" dirty="0">
              <a:latin typeface="Source Sans Pro" panose="020B0503030403020204" pitchFamily="34" charset="0"/>
              <a:ea typeface="Source Sans Pro" panose="020B0503030403020204" pitchFamily="34" charset="0"/>
            </a:rPr>
            <a:t>Provide process context</a:t>
          </a:r>
        </a:p>
      </dgm:t>
    </dgm:pt>
    <dgm:pt modelId="{2987C1A2-BE4E-4169-9C5A-B2BC80C49698}" type="parTrans" cxnId="{814E483E-1CF9-4BF7-A4DD-6DB42BFF204B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C769F71-F0AC-4438-B430-207A555DE8F4}" type="sibTrans" cxnId="{814E483E-1CF9-4BF7-A4DD-6DB42BFF204B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803E06A-5E9F-460D-AE49-61D7E49210D1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200" i="1" dirty="0">
              <a:latin typeface="Source Sans Pro" panose="020B0503030403020204" pitchFamily="34" charset="0"/>
              <a:ea typeface="Source Sans Pro" panose="020B0503030403020204" pitchFamily="34" charset="0"/>
            </a:rPr>
            <a:t>Track affecting business objects</a:t>
          </a:r>
        </a:p>
      </dgm:t>
    </dgm:pt>
    <dgm:pt modelId="{08F83B10-45BB-4382-B8D0-512E4267FB8C}" type="parTrans" cxnId="{BA435E8F-E008-4549-B50C-51D2B42FC2BB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811057DD-3E2D-4C79-B94F-371655C9B2F4}" type="sibTrans" cxnId="{BA435E8F-E008-4549-B50C-51D2B42FC2BB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B7EC950-87C3-4DDA-9439-B7A2CE5770A3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200" i="1" dirty="0">
              <a:latin typeface="Source Sans Pro" panose="020B0503030403020204" pitchFamily="34" charset="0"/>
              <a:ea typeface="Source Sans Pro" panose="020B0503030403020204" pitchFamily="34" charset="0"/>
            </a:rPr>
            <a:t>Provide non BDD AC</a:t>
          </a:r>
        </a:p>
      </dgm:t>
    </dgm:pt>
    <dgm:pt modelId="{F5A2CB83-686D-417E-9081-E809AA9F62A8}" type="parTrans" cxnId="{A3D286EC-E037-456A-82D6-48094B9B3E6B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B9BA0F9B-8641-4110-8BEA-5B8167901B86}" type="sibTrans" cxnId="{A3D286EC-E037-456A-82D6-48094B9B3E6B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5324C9D6-0BC5-42FD-9693-1EB5CA58B8DA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200" i="1" dirty="0">
              <a:latin typeface="Source Sans Pro" panose="020B0503030403020204" pitchFamily="34" charset="0"/>
              <a:ea typeface="Source Sans Pro" panose="020B0503030403020204" pitchFamily="34" charset="0"/>
            </a:rPr>
            <a:t>Track changes</a:t>
          </a:r>
        </a:p>
      </dgm:t>
    </dgm:pt>
    <dgm:pt modelId="{028C1748-3ED1-4EE2-BB70-F7D463F62F34}" type="parTrans" cxnId="{E13D619E-65F3-4DA7-93E1-E204BEE379A6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1B2F7B08-88CA-4DA6-8067-8F079A19E05E}" type="sibTrans" cxnId="{E13D619E-65F3-4DA7-93E1-E204BEE379A6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D5091707-688A-4ADA-B5E9-E8E87D5C61FE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200" i="1" dirty="0">
              <a:latin typeface="Source Sans Pro" panose="020B0503030403020204" pitchFamily="34" charset="0"/>
              <a:ea typeface="Source Sans Pro" panose="020B0503030403020204" pitchFamily="34" charset="0"/>
            </a:rPr>
            <a:t>Navigate</a:t>
          </a:r>
        </a:p>
      </dgm:t>
    </dgm:pt>
    <dgm:pt modelId="{11C26C7F-697F-4163-9EF6-A7FA40D2F1F4}" type="parTrans" cxnId="{291909FA-1078-451A-B30A-BBAEA41065C6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F6DC3446-20A5-4796-8098-01150E552118}" type="sibTrans" cxnId="{291909FA-1078-451A-B30A-BBAEA41065C6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551DA18-EFC6-45C2-B55F-808ACA92BCED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200" i="0" dirty="0">
              <a:latin typeface="Source Sans Pro" panose="020B0503030403020204" pitchFamily="34" charset="0"/>
              <a:ea typeface="Source Sans Pro" panose="020B0503030403020204" pitchFamily="34" charset="0"/>
            </a:rPr>
            <a:t> </a:t>
          </a:r>
        </a:p>
      </dgm:t>
    </dgm:pt>
    <dgm:pt modelId="{10378482-1F71-45AF-8434-88CF81294C21}" type="sibTrans" cxnId="{70480548-B6CA-45AF-998B-08FDBFEEB01C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EB3E685F-26FA-4C93-834B-C1550174B6C9}" type="parTrans" cxnId="{70480548-B6CA-45AF-998B-08FDBFEEB01C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F2567774-554E-4383-8180-C5DE1DB9AFD5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200" i="0" dirty="0">
              <a:latin typeface="Source Sans Pro" panose="020B0503030403020204" pitchFamily="34" charset="0"/>
              <a:ea typeface="Source Sans Pro" panose="020B0503030403020204" pitchFamily="34" charset="0"/>
            </a:rPr>
            <a:t> </a:t>
          </a:r>
        </a:p>
      </dgm:t>
    </dgm:pt>
    <dgm:pt modelId="{733F669A-8619-4FC5-9503-E3C9EAB65E25}" type="sibTrans" cxnId="{8CA092AA-4A22-40A4-9D60-5123835BE805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BA429665-9E20-447D-9DA0-E906CEC0559D}" type="parTrans" cxnId="{8CA092AA-4A22-40A4-9D60-5123835BE805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BD43E0A5-71DD-4CB0-AEE7-AC4D628B263B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200" i="1" dirty="0">
              <a:latin typeface="Source Sans Pro" panose="020B0503030403020204" pitchFamily="34" charset="0"/>
              <a:ea typeface="Source Sans Pro" panose="020B0503030403020204" pitchFamily="34" charset="0"/>
            </a:rPr>
            <a:t>Protect from uncertainties</a:t>
          </a:r>
        </a:p>
      </dgm:t>
    </dgm:pt>
    <dgm:pt modelId="{9CFDF19B-C317-45AA-9916-7A54AFB4277F}" type="sibTrans" cxnId="{88C956F3-D711-4CF8-86F4-D9FD08E53E5F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1B5B952E-B22C-4851-B8E1-507D6510642C}" type="parTrans" cxnId="{88C956F3-D711-4CF8-86F4-D9FD08E53E5F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19493359-5C25-4179-8148-C1AC395FF423}" type="pres">
      <dgm:prSet presAssocID="{7CCB26A3-9911-431E-B95F-47F1AF72C51D}" presName="linear" presStyleCnt="0">
        <dgm:presLayoutVars>
          <dgm:animLvl val="lvl"/>
          <dgm:resizeHandles val="exact"/>
        </dgm:presLayoutVars>
      </dgm:prSet>
      <dgm:spPr/>
    </dgm:pt>
    <dgm:pt modelId="{9F416F84-B31A-4ED1-9496-9602F6119F15}" type="pres">
      <dgm:prSet presAssocID="{6551DA18-EFC6-45C2-B55F-808ACA92BCED}" presName="parentText" presStyleLbl="node1" presStyleIdx="0" presStyleCnt="17" custLinFactNeighborX="-11069" custLinFactNeighborY="-61293">
        <dgm:presLayoutVars>
          <dgm:chMax val="0"/>
          <dgm:bulletEnabled val="1"/>
        </dgm:presLayoutVars>
      </dgm:prSet>
      <dgm:spPr/>
    </dgm:pt>
    <dgm:pt modelId="{56F3F8ED-7FE4-4FFA-AC75-B350229B54AC}" type="pres">
      <dgm:prSet presAssocID="{10378482-1F71-45AF-8434-88CF81294C21}" presName="spacer" presStyleCnt="0"/>
      <dgm:spPr/>
    </dgm:pt>
    <dgm:pt modelId="{CD0653F8-E925-432A-92BC-2A35EAB6B846}" type="pres">
      <dgm:prSet presAssocID="{D198C263-FAD8-44BB-933D-C0EF9ABEC4A5}" presName="parentText" presStyleLbl="node1" presStyleIdx="1" presStyleCnt="17">
        <dgm:presLayoutVars>
          <dgm:chMax val="0"/>
          <dgm:bulletEnabled val="1"/>
        </dgm:presLayoutVars>
      </dgm:prSet>
      <dgm:spPr/>
    </dgm:pt>
    <dgm:pt modelId="{3283B537-F7C2-4D30-AD6D-85711E8FAAC1}" type="pres">
      <dgm:prSet presAssocID="{1995AD50-3958-4A25-B34B-FEE8366662B2}" presName="spacer" presStyleCnt="0"/>
      <dgm:spPr/>
    </dgm:pt>
    <dgm:pt modelId="{93A4FBC3-FFD6-48FA-8BC0-9D355CAA1B01}" type="pres">
      <dgm:prSet presAssocID="{D5091707-688A-4ADA-B5E9-E8E87D5C61FE}" presName="parentText" presStyleLbl="node1" presStyleIdx="2" presStyleCnt="17">
        <dgm:presLayoutVars>
          <dgm:chMax val="0"/>
          <dgm:bulletEnabled val="1"/>
        </dgm:presLayoutVars>
      </dgm:prSet>
      <dgm:spPr/>
    </dgm:pt>
    <dgm:pt modelId="{65ECE5C4-8126-49FA-82F3-C303FD5B9DE1}" type="pres">
      <dgm:prSet presAssocID="{F6DC3446-20A5-4796-8098-01150E552118}" presName="spacer" presStyleCnt="0"/>
      <dgm:spPr/>
    </dgm:pt>
    <dgm:pt modelId="{E6923E52-EBE8-4C09-AC13-31BD0498278A}" type="pres">
      <dgm:prSet presAssocID="{5324C9D6-0BC5-42FD-9693-1EB5CA58B8DA}" presName="parentText" presStyleLbl="node1" presStyleIdx="3" presStyleCnt="17">
        <dgm:presLayoutVars>
          <dgm:chMax val="0"/>
          <dgm:bulletEnabled val="1"/>
        </dgm:presLayoutVars>
      </dgm:prSet>
      <dgm:spPr/>
    </dgm:pt>
    <dgm:pt modelId="{FB2AED54-F201-4808-8685-E123284F76B1}" type="pres">
      <dgm:prSet presAssocID="{1B2F7B08-88CA-4DA6-8067-8F079A19E05E}" presName="spacer" presStyleCnt="0"/>
      <dgm:spPr/>
    </dgm:pt>
    <dgm:pt modelId="{5CB0A1BF-F86A-47F9-9239-0E367692CA3C}" type="pres">
      <dgm:prSet presAssocID="{26F6CECB-BB34-47DA-896B-550A76EA6CA9}" presName="parentText" presStyleLbl="node1" presStyleIdx="4" presStyleCnt="17">
        <dgm:presLayoutVars>
          <dgm:chMax val="0"/>
          <dgm:bulletEnabled val="1"/>
        </dgm:presLayoutVars>
      </dgm:prSet>
      <dgm:spPr/>
    </dgm:pt>
    <dgm:pt modelId="{097D5F1A-5BEC-426A-AEF6-F854272EE48D}" type="pres">
      <dgm:prSet presAssocID="{9DBF5965-D66F-4679-9673-D71CD2D9DE9E}" presName="spacer" presStyleCnt="0"/>
      <dgm:spPr/>
    </dgm:pt>
    <dgm:pt modelId="{83B6FDC3-DB0D-4711-97F5-08CACFE0DB0E}" type="pres">
      <dgm:prSet presAssocID="{0423F368-1A64-499A-85DC-01A47EA9F6B1}" presName="parentText" presStyleLbl="node1" presStyleIdx="5" presStyleCnt="17">
        <dgm:presLayoutVars>
          <dgm:chMax val="0"/>
          <dgm:bulletEnabled val="1"/>
        </dgm:presLayoutVars>
      </dgm:prSet>
      <dgm:spPr/>
    </dgm:pt>
    <dgm:pt modelId="{8E5747FC-435E-4E1C-8286-A16EB3762D06}" type="pres">
      <dgm:prSet presAssocID="{A301AE65-0F7A-4EA5-B639-9A7EDB323A98}" presName="spacer" presStyleCnt="0"/>
      <dgm:spPr/>
    </dgm:pt>
    <dgm:pt modelId="{D0281D10-AD88-4763-8F4D-61C91EED1223}" type="pres">
      <dgm:prSet presAssocID="{B74B69A5-0571-4368-A359-D1EA2CC40819}" presName="parentText" presStyleLbl="node1" presStyleIdx="6" presStyleCnt="17">
        <dgm:presLayoutVars>
          <dgm:chMax val="0"/>
          <dgm:bulletEnabled val="1"/>
        </dgm:presLayoutVars>
      </dgm:prSet>
      <dgm:spPr/>
    </dgm:pt>
    <dgm:pt modelId="{42B5C130-77B6-4D7A-8748-5B24681DFDE0}" type="pres">
      <dgm:prSet presAssocID="{34EA91C1-B53D-4BD2-94B6-1121BABAEFA4}" presName="spacer" presStyleCnt="0"/>
      <dgm:spPr/>
    </dgm:pt>
    <dgm:pt modelId="{C314937B-7F75-4FC1-B915-502C8D3D0202}" type="pres">
      <dgm:prSet presAssocID="{5DE77637-3693-42FB-896F-3C9323922B9C}" presName="parentText" presStyleLbl="node1" presStyleIdx="7" presStyleCnt="17">
        <dgm:presLayoutVars>
          <dgm:chMax val="0"/>
          <dgm:bulletEnabled val="1"/>
        </dgm:presLayoutVars>
      </dgm:prSet>
      <dgm:spPr/>
    </dgm:pt>
    <dgm:pt modelId="{DEEC0ED7-F63E-4E60-89BD-FED52F8001B4}" type="pres">
      <dgm:prSet presAssocID="{5DDD6FAD-773C-436C-A4C7-52DAD4E5D6B3}" presName="spacer" presStyleCnt="0"/>
      <dgm:spPr/>
    </dgm:pt>
    <dgm:pt modelId="{8A06F88B-83FE-40FA-981B-C2AAC1C8B215}" type="pres">
      <dgm:prSet presAssocID="{BD43E0A5-71DD-4CB0-AEE7-AC4D628B263B}" presName="parentText" presStyleLbl="node1" presStyleIdx="8" presStyleCnt="17">
        <dgm:presLayoutVars>
          <dgm:chMax val="0"/>
          <dgm:bulletEnabled val="1"/>
        </dgm:presLayoutVars>
      </dgm:prSet>
      <dgm:spPr/>
    </dgm:pt>
    <dgm:pt modelId="{FDADFC21-F7C9-431D-949F-F40985BEFA18}" type="pres">
      <dgm:prSet presAssocID="{9CFDF19B-C317-45AA-9916-7A54AFB4277F}" presName="spacer" presStyleCnt="0"/>
      <dgm:spPr/>
    </dgm:pt>
    <dgm:pt modelId="{6CD8F393-30AA-48E1-AFA9-0AC392728038}" type="pres">
      <dgm:prSet presAssocID="{4D5C03DA-52A4-4E25-9ACF-435A8A4E4E3D}" presName="parentText" presStyleLbl="node1" presStyleIdx="9" presStyleCnt="17">
        <dgm:presLayoutVars>
          <dgm:chMax val="0"/>
          <dgm:bulletEnabled val="1"/>
        </dgm:presLayoutVars>
      </dgm:prSet>
      <dgm:spPr/>
    </dgm:pt>
    <dgm:pt modelId="{91DBA667-83C8-4FA8-982A-0BC72A16B362}" type="pres">
      <dgm:prSet presAssocID="{371D4AFC-B2BC-4927-B27B-0E72DDADEF57}" presName="spacer" presStyleCnt="0"/>
      <dgm:spPr/>
    </dgm:pt>
    <dgm:pt modelId="{28A19419-C782-4A64-A469-C88FA081CD9E}" type="pres">
      <dgm:prSet presAssocID="{F2A65B22-8041-4568-B9BF-70A16C06AA71}" presName="parentText" presStyleLbl="node1" presStyleIdx="10" presStyleCnt="17">
        <dgm:presLayoutVars>
          <dgm:chMax val="0"/>
          <dgm:bulletEnabled val="1"/>
        </dgm:presLayoutVars>
      </dgm:prSet>
      <dgm:spPr/>
    </dgm:pt>
    <dgm:pt modelId="{A2064790-31A8-4559-A3E9-930134AB3884}" type="pres">
      <dgm:prSet presAssocID="{6C769F71-F0AC-4438-B430-207A555DE8F4}" presName="spacer" presStyleCnt="0"/>
      <dgm:spPr/>
    </dgm:pt>
    <dgm:pt modelId="{5C1DA531-7BBA-4810-A053-D71020A7CA77}" type="pres">
      <dgm:prSet presAssocID="{6803E06A-5E9F-460D-AE49-61D7E49210D1}" presName="parentText" presStyleLbl="node1" presStyleIdx="11" presStyleCnt="17">
        <dgm:presLayoutVars>
          <dgm:chMax val="0"/>
          <dgm:bulletEnabled val="1"/>
        </dgm:presLayoutVars>
      </dgm:prSet>
      <dgm:spPr/>
    </dgm:pt>
    <dgm:pt modelId="{AD165D0E-F204-4086-A2F6-DF62EE5D81B4}" type="pres">
      <dgm:prSet presAssocID="{811057DD-3E2D-4C79-B94F-371655C9B2F4}" presName="spacer" presStyleCnt="0"/>
      <dgm:spPr/>
    </dgm:pt>
    <dgm:pt modelId="{2231915E-EBCE-403F-BAF2-BC3C1AA9011D}" type="pres">
      <dgm:prSet presAssocID="{6B7EC950-87C3-4DDA-9439-B7A2CE5770A3}" presName="parentText" presStyleLbl="node1" presStyleIdx="12" presStyleCnt="17">
        <dgm:presLayoutVars>
          <dgm:chMax val="0"/>
          <dgm:bulletEnabled val="1"/>
        </dgm:presLayoutVars>
      </dgm:prSet>
      <dgm:spPr/>
    </dgm:pt>
    <dgm:pt modelId="{7402D28A-3032-4683-82AA-AA1C145D7C92}" type="pres">
      <dgm:prSet presAssocID="{B9BA0F9B-8641-4110-8BEA-5B8167901B86}" presName="spacer" presStyleCnt="0"/>
      <dgm:spPr/>
    </dgm:pt>
    <dgm:pt modelId="{287ED1D2-CD4B-4A57-AB19-C8F3B53E3E4D}" type="pres">
      <dgm:prSet presAssocID="{FB3BCD86-4C6F-4EE0-80FB-8F92388CEB22}" presName="parentText" presStyleLbl="node1" presStyleIdx="13" presStyleCnt="17">
        <dgm:presLayoutVars>
          <dgm:chMax val="0"/>
          <dgm:bulletEnabled val="1"/>
        </dgm:presLayoutVars>
      </dgm:prSet>
      <dgm:spPr/>
    </dgm:pt>
    <dgm:pt modelId="{6D8ECA5D-9F9D-472B-9A64-6C35FAA816B1}" type="pres">
      <dgm:prSet presAssocID="{D3BC969F-1D90-4E17-A5EE-EFEE750D2843}" presName="spacer" presStyleCnt="0"/>
      <dgm:spPr/>
    </dgm:pt>
    <dgm:pt modelId="{A9989AF8-48D6-4DC2-A265-28D12747AC3C}" type="pres">
      <dgm:prSet presAssocID="{F2567774-554E-4383-8180-C5DE1DB9AFD5}" presName="parentText" presStyleLbl="node1" presStyleIdx="14" presStyleCnt="17">
        <dgm:presLayoutVars>
          <dgm:chMax val="0"/>
          <dgm:bulletEnabled val="1"/>
        </dgm:presLayoutVars>
      </dgm:prSet>
      <dgm:spPr/>
    </dgm:pt>
    <dgm:pt modelId="{0F79E248-86C0-4DFD-9E00-B9667D9C67FB}" type="pres">
      <dgm:prSet presAssocID="{733F669A-8619-4FC5-9503-E3C9EAB65E25}" presName="spacer" presStyleCnt="0"/>
      <dgm:spPr/>
    </dgm:pt>
    <dgm:pt modelId="{A4CA0951-CF8D-4414-80BE-5EE311E83D19}" type="pres">
      <dgm:prSet presAssocID="{4D87C7AF-8131-4053-AE97-68B984476CFB}" presName="parentText" presStyleLbl="node1" presStyleIdx="15" presStyleCnt="17">
        <dgm:presLayoutVars>
          <dgm:chMax val="0"/>
          <dgm:bulletEnabled val="1"/>
        </dgm:presLayoutVars>
      </dgm:prSet>
      <dgm:spPr/>
    </dgm:pt>
    <dgm:pt modelId="{E80679BF-3EBB-4E45-8B9C-99202E8D9110}" type="pres">
      <dgm:prSet presAssocID="{97E4A0C8-836F-44F1-94F1-B99981B020CA}" presName="spacer" presStyleCnt="0"/>
      <dgm:spPr/>
    </dgm:pt>
    <dgm:pt modelId="{E2DF1F8C-A22C-4484-AC84-3644A519D40A}" type="pres">
      <dgm:prSet presAssocID="{4A47A8A1-30AE-4135-9744-CE0FD15C1FF7}" presName="parentText" presStyleLbl="node1" presStyleIdx="16" presStyleCnt="17">
        <dgm:presLayoutVars>
          <dgm:chMax val="0"/>
          <dgm:bulletEnabled val="1"/>
        </dgm:presLayoutVars>
      </dgm:prSet>
      <dgm:spPr/>
    </dgm:pt>
  </dgm:ptLst>
  <dgm:cxnLst>
    <dgm:cxn modelId="{D3E9F112-7320-4FC4-A682-9EE481784272}" type="presOf" srcId="{26F6CECB-BB34-47DA-896B-550A76EA6CA9}" destId="{5CB0A1BF-F86A-47F9-9239-0E367692CA3C}" srcOrd="0" destOrd="0" presId="urn:microsoft.com/office/officeart/2005/8/layout/vList2"/>
    <dgm:cxn modelId="{D05ED814-876D-4EB8-B89B-851B70AD7350}" srcId="{7CCB26A3-9911-431E-B95F-47F1AF72C51D}" destId="{4D5C03DA-52A4-4E25-9ACF-435A8A4E4E3D}" srcOrd="9" destOrd="0" parTransId="{D84F6A88-E860-4F07-B0B7-C3F6FD16337D}" sibTransId="{371D4AFC-B2BC-4927-B27B-0E72DDADEF57}"/>
    <dgm:cxn modelId="{F23DF014-9AA4-46DF-AAD5-4E0670786BEB}" type="presOf" srcId="{4A47A8A1-30AE-4135-9744-CE0FD15C1FF7}" destId="{E2DF1F8C-A22C-4484-AC84-3644A519D40A}" srcOrd="0" destOrd="0" presId="urn:microsoft.com/office/officeart/2005/8/layout/vList2"/>
    <dgm:cxn modelId="{1FC6FD16-0FE1-4BF6-8488-DA85756E3F37}" srcId="{7CCB26A3-9911-431E-B95F-47F1AF72C51D}" destId="{4D87C7AF-8131-4053-AE97-68B984476CFB}" srcOrd="15" destOrd="0" parTransId="{226B4802-6D2A-4B1B-BE82-D6BCD6D53CBE}" sibTransId="{97E4A0C8-836F-44F1-94F1-B99981B020CA}"/>
    <dgm:cxn modelId="{E9D1C018-CBEC-4B4E-94FD-9CBCC25200C3}" srcId="{7CCB26A3-9911-431E-B95F-47F1AF72C51D}" destId="{B74B69A5-0571-4368-A359-D1EA2CC40819}" srcOrd="6" destOrd="0" parTransId="{7115C73B-9224-4282-88FE-E7A266F8FECB}" sibTransId="{34EA91C1-B53D-4BD2-94B6-1121BABAEFA4}"/>
    <dgm:cxn modelId="{EEED7E22-3B76-4387-A71C-CF0279DF8301}" type="presOf" srcId="{F2A65B22-8041-4568-B9BF-70A16C06AA71}" destId="{28A19419-C782-4A64-A469-C88FA081CD9E}" srcOrd="0" destOrd="0" presId="urn:microsoft.com/office/officeart/2005/8/layout/vList2"/>
    <dgm:cxn modelId="{9DED002C-2883-4861-BE2D-55D8615A6E51}" type="presOf" srcId="{7CCB26A3-9911-431E-B95F-47F1AF72C51D}" destId="{19493359-5C25-4179-8148-C1AC395FF423}" srcOrd="0" destOrd="0" presId="urn:microsoft.com/office/officeart/2005/8/layout/vList2"/>
    <dgm:cxn modelId="{814E483E-1CF9-4BF7-A4DD-6DB42BFF204B}" srcId="{7CCB26A3-9911-431E-B95F-47F1AF72C51D}" destId="{F2A65B22-8041-4568-B9BF-70A16C06AA71}" srcOrd="10" destOrd="0" parTransId="{2987C1A2-BE4E-4169-9C5A-B2BC80C49698}" sibTransId="{6C769F71-F0AC-4438-B430-207A555DE8F4}"/>
    <dgm:cxn modelId="{43F9933E-E65D-4366-82F1-DC7C61A5BA96}" type="presOf" srcId="{B74B69A5-0571-4368-A359-D1EA2CC40819}" destId="{D0281D10-AD88-4763-8F4D-61C91EED1223}" srcOrd="0" destOrd="0" presId="urn:microsoft.com/office/officeart/2005/8/layout/vList2"/>
    <dgm:cxn modelId="{8C92C15E-304D-4090-82E6-4C4765805E21}" type="presOf" srcId="{6551DA18-EFC6-45C2-B55F-808ACA92BCED}" destId="{9F416F84-B31A-4ED1-9496-9602F6119F15}" srcOrd="0" destOrd="0" presId="urn:microsoft.com/office/officeart/2005/8/layout/vList2"/>
    <dgm:cxn modelId="{FCDC7060-1A1A-4EB6-9EDE-0251577C519B}" srcId="{7CCB26A3-9911-431E-B95F-47F1AF72C51D}" destId="{4A47A8A1-30AE-4135-9744-CE0FD15C1FF7}" srcOrd="16" destOrd="0" parTransId="{D78ED213-9AFC-4C7D-8E28-6844190EEB2A}" sibTransId="{5B99DCBA-F71C-4E49-9BD1-6EF7BC2E3190}"/>
    <dgm:cxn modelId="{28269263-CA7E-4172-A711-CFAADADED173}" type="presOf" srcId="{6B7EC950-87C3-4DDA-9439-B7A2CE5770A3}" destId="{2231915E-EBCE-403F-BAF2-BC3C1AA9011D}" srcOrd="0" destOrd="0" presId="urn:microsoft.com/office/officeart/2005/8/layout/vList2"/>
    <dgm:cxn modelId="{4ECCD964-3A44-4DC3-A1A7-73FEFCBBF8F8}" type="presOf" srcId="{F2567774-554E-4383-8180-C5DE1DB9AFD5}" destId="{A9989AF8-48D6-4DC2-A265-28D12747AC3C}" srcOrd="0" destOrd="0" presId="urn:microsoft.com/office/officeart/2005/8/layout/vList2"/>
    <dgm:cxn modelId="{70480548-B6CA-45AF-998B-08FDBFEEB01C}" srcId="{7CCB26A3-9911-431E-B95F-47F1AF72C51D}" destId="{6551DA18-EFC6-45C2-B55F-808ACA92BCED}" srcOrd="0" destOrd="0" parTransId="{EB3E685F-26FA-4C93-834B-C1550174B6C9}" sibTransId="{10378482-1F71-45AF-8434-88CF81294C21}"/>
    <dgm:cxn modelId="{EA610F70-081F-4611-9302-8558B45443DB}" type="presOf" srcId="{5324C9D6-0BC5-42FD-9693-1EB5CA58B8DA}" destId="{E6923E52-EBE8-4C09-AC13-31BD0498278A}" srcOrd="0" destOrd="0" presId="urn:microsoft.com/office/officeart/2005/8/layout/vList2"/>
    <dgm:cxn modelId="{90021A52-559F-44EB-9A3C-4E5D13723EE6}" type="presOf" srcId="{6803E06A-5E9F-460D-AE49-61D7E49210D1}" destId="{5C1DA531-7BBA-4810-A053-D71020A7CA77}" srcOrd="0" destOrd="0" presId="urn:microsoft.com/office/officeart/2005/8/layout/vList2"/>
    <dgm:cxn modelId="{48AB3275-F8B8-442F-990B-431CE908919B}" type="presOf" srcId="{D198C263-FAD8-44BB-933D-C0EF9ABEC4A5}" destId="{CD0653F8-E925-432A-92BC-2A35EAB6B846}" srcOrd="0" destOrd="0" presId="urn:microsoft.com/office/officeart/2005/8/layout/vList2"/>
    <dgm:cxn modelId="{73FB8E55-CB2E-401D-A88D-ADA516DEE8DE}" type="presOf" srcId="{4D5C03DA-52A4-4E25-9ACF-435A8A4E4E3D}" destId="{6CD8F393-30AA-48E1-AFA9-0AC392728038}" srcOrd="0" destOrd="0" presId="urn:microsoft.com/office/officeart/2005/8/layout/vList2"/>
    <dgm:cxn modelId="{BA435E8F-E008-4549-B50C-51D2B42FC2BB}" srcId="{7CCB26A3-9911-431E-B95F-47F1AF72C51D}" destId="{6803E06A-5E9F-460D-AE49-61D7E49210D1}" srcOrd="11" destOrd="0" parTransId="{08F83B10-45BB-4382-B8D0-512E4267FB8C}" sibTransId="{811057DD-3E2D-4C79-B94F-371655C9B2F4}"/>
    <dgm:cxn modelId="{4D9FC49D-37EE-4D24-84B2-537B827F0D9C}" type="presOf" srcId="{4D87C7AF-8131-4053-AE97-68B984476CFB}" destId="{A4CA0951-CF8D-4414-80BE-5EE311E83D19}" srcOrd="0" destOrd="0" presId="urn:microsoft.com/office/officeart/2005/8/layout/vList2"/>
    <dgm:cxn modelId="{E13D619E-65F3-4DA7-93E1-E204BEE379A6}" srcId="{7CCB26A3-9911-431E-B95F-47F1AF72C51D}" destId="{5324C9D6-0BC5-42FD-9693-1EB5CA58B8DA}" srcOrd="3" destOrd="0" parTransId="{028C1748-3ED1-4EE2-BB70-F7D463F62F34}" sibTransId="{1B2F7B08-88CA-4DA6-8067-8F079A19E05E}"/>
    <dgm:cxn modelId="{B43D8DA9-9357-4208-B8A2-A7C402E35400}" srcId="{7CCB26A3-9911-431E-B95F-47F1AF72C51D}" destId="{0423F368-1A64-499A-85DC-01A47EA9F6B1}" srcOrd="5" destOrd="0" parTransId="{490C46D6-982C-403C-95CE-546144625147}" sibTransId="{A301AE65-0F7A-4EA5-B639-9A7EDB323A98}"/>
    <dgm:cxn modelId="{8CA092AA-4A22-40A4-9D60-5123835BE805}" srcId="{7CCB26A3-9911-431E-B95F-47F1AF72C51D}" destId="{F2567774-554E-4383-8180-C5DE1DB9AFD5}" srcOrd="14" destOrd="0" parTransId="{BA429665-9E20-447D-9DA0-E906CEC0559D}" sibTransId="{733F669A-8619-4FC5-9503-E3C9EAB65E25}"/>
    <dgm:cxn modelId="{2B4E74B1-43F1-4F94-9638-DE5A249339B4}" type="presOf" srcId="{0423F368-1A64-499A-85DC-01A47EA9F6B1}" destId="{83B6FDC3-DB0D-4711-97F5-08CACFE0DB0E}" srcOrd="0" destOrd="0" presId="urn:microsoft.com/office/officeart/2005/8/layout/vList2"/>
    <dgm:cxn modelId="{221052BC-E4FC-4506-81F3-A150F5FBE838}" type="presOf" srcId="{D5091707-688A-4ADA-B5E9-E8E87D5C61FE}" destId="{93A4FBC3-FFD6-48FA-8BC0-9D355CAA1B01}" srcOrd="0" destOrd="0" presId="urn:microsoft.com/office/officeart/2005/8/layout/vList2"/>
    <dgm:cxn modelId="{846C57BF-663F-45E7-BEB9-C2EDAF67060F}" srcId="{7CCB26A3-9911-431E-B95F-47F1AF72C51D}" destId="{5DE77637-3693-42FB-896F-3C9323922B9C}" srcOrd="7" destOrd="0" parTransId="{520A4A7D-0606-41B8-87FE-67894AD7477B}" sibTransId="{5DDD6FAD-773C-436C-A4C7-52DAD4E5D6B3}"/>
    <dgm:cxn modelId="{B7E795CF-AD0B-4DBC-B697-162BA267E861}" srcId="{7CCB26A3-9911-431E-B95F-47F1AF72C51D}" destId="{FB3BCD86-4C6F-4EE0-80FB-8F92388CEB22}" srcOrd="13" destOrd="0" parTransId="{BF6844C5-A736-4459-B823-27E3E3BE87C8}" sibTransId="{D3BC969F-1D90-4E17-A5EE-EFEE750D2843}"/>
    <dgm:cxn modelId="{A29B66D0-CB67-4B94-A8DE-F8C6421E5FA1}" type="presOf" srcId="{BD43E0A5-71DD-4CB0-AEE7-AC4D628B263B}" destId="{8A06F88B-83FE-40FA-981B-C2AAC1C8B215}" srcOrd="0" destOrd="0" presId="urn:microsoft.com/office/officeart/2005/8/layout/vList2"/>
    <dgm:cxn modelId="{C556F3DE-8CA0-48E4-85A3-A94BECC323E8}" type="presOf" srcId="{FB3BCD86-4C6F-4EE0-80FB-8F92388CEB22}" destId="{287ED1D2-CD4B-4A57-AB19-C8F3B53E3E4D}" srcOrd="0" destOrd="0" presId="urn:microsoft.com/office/officeart/2005/8/layout/vList2"/>
    <dgm:cxn modelId="{2BA099E5-B531-4E91-AA14-1F80681DC0D6}" type="presOf" srcId="{5DE77637-3693-42FB-896F-3C9323922B9C}" destId="{C314937B-7F75-4FC1-B915-502C8D3D0202}" srcOrd="0" destOrd="0" presId="urn:microsoft.com/office/officeart/2005/8/layout/vList2"/>
    <dgm:cxn modelId="{A3D286EC-E037-456A-82D6-48094B9B3E6B}" srcId="{7CCB26A3-9911-431E-B95F-47F1AF72C51D}" destId="{6B7EC950-87C3-4DDA-9439-B7A2CE5770A3}" srcOrd="12" destOrd="0" parTransId="{F5A2CB83-686D-417E-9081-E809AA9F62A8}" sibTransId="{B9BA0F9B-8641-4110-8BEA-5B8167901B86}"/>
    <dgm:cxn modelId="{88C956F3-D711-4CF8-86F4-D9FD08E53E5F}" srcId="{7CCB26A3-9911-431E-B95F-47F1AF72C51D}" destId="{BD43E0A5-71DD-4CB0-AEE7-AC4D628B263B}" srcOrd="8" destOrd="0" parTransId="{1B5B952E-B22C-4851-B8E1-507D6510642C}" sibTransId="{9CFDF19B-C317-45AA-9916-7A54AFB4277F}"/>
    <dgm:cxn modelId="{8D52BFF7-7B59-4EEA-8C91-FEE5DA2808C9}" srcId="{7CCB26A3-9911-431E-B95F-47F1AF72C51D}" destId="{D198C263-FAD8-44BB-933D-C0EF9ABEC4A5}" srcOrd="1" destOrd="0" parTransId="{47D71897-6B8A-4C1C-88E4-E0B9044A77A6}" sibTransId="{1995AD50-3958-4A25-B34B-FEE8366662B2}"/>
    <dgm:cxn modelId="{291909FA-1078-451A-B30A-BBAEA41065C6}" srcId="{7CCB26A3-9911-431E-B95F-47F1AF72C51D}" destId="{D5091707-688A-4ADA-B5E9-E8E87D5C61FE}" srcOrd="2" destOrd="0" parTransId="{11C26C7F-697F-4163-9EF6-A7FA40D2F1F4}" sibTransId="{F6DC3446-20A5-4796-8098-01150E552118}"/>
    <dgm:cxn modelId="{FCAB12FE-7E63-4A2A-B63F-9E5160D614AC}" srcId="{7CCB26A3-9911-431E-B95F-47F1AF72C51D}" destId="{26F6CECB-BB34-47DA-896B-550A76EA6CA9}" srcOrd="4" destOrd="0" parTransId="{1A91E237-CA4B-46EC-9A24-5C5D5F7EFD73}" sibTransId="{9DBF5965-D66F-4679-9673-D71CD2D9DE9E}"/>
    <dgm:cxn modelId="{9EF22C5A-6437-4CDB-87EB-CDEA033BE6E3}" type="presParOf" srcId="{19493359-5C25-4179-8148-C1AC395FF423}" destId="{9F416F84-B31A-4ED1-9496-9602F6119F15}" srcOrd="0" destOrd="0" presId="urn:microsoft.com/office/officeart/2005/8/layout/vList2"/>
    <dgm:cxn modelId="{8B9854F1-4F9D-4E29-86CE-C0F6E3E6E860}" type="presParOf" srcId="{19493359-5C25-4179-8148-C1AC395FF423}" destId="{56F3F8ED-7FE4-4FFA-AC75-B350229B54AC}" srcOrd="1" destOrd="0" presId="urn:microsoft.com/office/officeart/2005/8/layout/vList2"/>
    <dgm:cxn modelId="{53BFBAF0-986D-4686-94EF-38DDC4F97DD7}" type="presParOf" srcId="{19493359-5C25-4179-8148-C1AC395FF423}" destId="{CD0653F8-E925-432A-92BC-2A35EAB6B846}" srcOrd="2" destOrd="0" presId="urn:microsoft.com/office/officeart/2005/8/layout/vList2"/>
    <dgm:cxn modelId="{2BF7EFC7-38CB-4852-B12F-74E0267F85FD}" type="presParOf" srcId="{19493359-5C25-4179-8148-C1AC395FF423}" destId="{3283B537-F7C2-4D30-AD6D-85711E8FAAC1}" srcOrd="3" destOrd="0" presId="urn:microsoft.com/office/officeart/2005/8/layout/vList2"/>
    <dgm:cxn modelId="{B3EA6CCC-32A4-47E3-B70F-11A299E41AFC}" type="presParOf" srcId="{19493359-5C25-4179-8148-C1AC395FF423}" destId="{93A4FBC3-FFD6-48FA-8BC0-9D355CAA1B01}" srcOrd="4" destOrd="0" presId="urn:microsoft.com/office/officeart/2005/8/layout/vList2"/>
    <dgm:cxn modelId="{1B81CC67-C266-481C-B1A5-FC1FD5C9B822}" type="presParOf" srcId="{19493359-5C25-4179-8148-C1AC395FF423}" destId="{65ECE5C4-8126-49FA-82F3-C303FD5B9DE1}" srcOrd="5" destOrd="0" presId="urn:microsoft.com/office/officeart/2005/8/layout/vList2"/>
    <dgm:cxn modelId="{418F62DC-92F9-4765-A6BB-F6D6A0292967}" type="presParOf" srcId="{19493359-5C25-4179-8148-C1AC395FF423}" destId="{E6923E52-EBE8-4C09-AC13-31BD0498278A}" srcOrd="6" destOrd="0" presId="urn:microsoft.com/office/officeart/2005/8/layout/vList2"/>
    <dgm:cxn modelId="{02050B66-772B-4245-B974-E3A26A0C0D3A}" type="presParOf" srcId="{19493359-5C25-4179-8148-C1AC395FF423}" destId="{FB2AED54-F201-4808-8685-E123284F76B1}" srcOrd="7" destOrd="0" presId="urn:microsoft.com/office/officeart/2005/8/layout/vList2"/>
    <dgm:cxn modelId="{56DC7CF7-3704-4ED0-84E6-98D3F1479B22}" type="presParOf" srcId="{19493359-5C25-4179-8148-C1AC395FF423}" destId="{5CB0A1BF-F86A-47F9-9239-0E367692CA3C}" srcOrd="8" destOrd="0" presId="urn:microsoft.com/office/officeart/2005/8/layout/vList2"/>
    <dgm:cxn modelId="{6911C8AD-C35C-4344-A3DE-B34A785232C2}" type="presParOf" srcId="{19493359-5C25-4179-8148-C1AC395FF423}" destId="{097D5F1A-5BEC-426A-AEF6-F854272EE48D}" srcOrd="9" destOrd="0" presId="urn:microsoft.com/office/officeart/2005/8/layout/vList2"/>
    <dgm:cxn modelId="{464487FB-B436-4719-A984-8CD90C47F556}" type="presParOf" srcId="{19493359-5C25-4179-8148-C1AC395FF423}" destId="{83B6FDC3-DB0D-4711-97F5-08CACFE0DB0E}" srcOrd="10" destOrd="0" presId="urn:microsoft.com/office/officeart/2005/8/layout/vList2"/>
    <dgm:cxn modelId="{A44B9FF2-CBC8-4C0C-956A-3BC38E987893}" type="presParOf" srcId="{19493359-5C25-4179-8148-C1AC395FF423}" destId="{8E5747FC-435E-4E1C-8286-A16EB3762D06}" srcOrd="11" destOrd="0" presId="urn:microsoft.com/office/officeart/2005/8/layout/vList2"/>
    <dgm:cxn modelId="{87CB7BE2-F319-4FCF-BAF6-4247A0CF9EE3}" type="presParOf" srcId="{19493359-5C25-4179-8148-C1AC395FF423}" destId="{D0281D10-AD88-4763-8F4D-61C91EED1223}" srcOrd="12" destOrd="0" presId="urn:microsoft.com/office/officeart/2005/8/layout/vList2"/>
    <dgm:cxn modelId="{7F508943-3CB4-4B8A-A89F-21A36BED3D22}" type="presParOf" srcId="{19493359-5C25-4179-8148-C1AC395FF423}" destId="{42B5C130-77B6-4D7A-8748-5B24681DFDE0}" srcOrd="13" destOrd="0" presId="urn:microsoft.com/office/officeart/2005/8/layout/vList2"/>
    <dgm:cxn modelId="{D240B4B5-9BE6-461B-BCC0-0047E8D22A73}" type="presParOf" srcId="{19493359-5C25-4179-8148-C1AC395FF423}" destId="{C314937B-7F75-4FC1-B915-502C8D3D0202}" srcOrd="14" destOrd="0" presId="urn:microsoft.com/office/officeart/2005/8/layout/vList2"/>
    <dgm:cxn modelId="{0B7439D0-8B88-43E3-B58A-7E07AE0EB9C3}" type="presParOf" srcId="{19493359-5C25-4179-8148-C1AC395FF423}" destId="{DEEC0ED7-F63E-4E60-89BD-FED52F8001B4}" srcOrd="15" destOrd="0" presId="urn:microsoft.com/office/officeart/2005/8/layout/vList2"/>
    <dgm:cxn modelId="{C530E5C4-CF2E-4200-98E8-C701F725C244}" type="presParOf" srcId="{19493359-5C25-4179-8148-C1AC395FF423}" destId="{8A06F88B-83FE-40FA-981B-C2AAC1C8B215}" srcOrd="16" destOrd="0" presId="urn:microsoft.com/office/officeart/2005/8/layout/vList2"/>
    <dgm:cxn modelId="{83205740-E887-4EA4-A90B-28AEC772C7CE}" type="presParOf" srcId="{19493359-5C25-4179-8148-C1AC395FF423}" destId="{FDADFC21-F7C9-431D-949F-F40985BEFA18}" srcOrd="17" destOrd="0" presId="urn:microsoft.com/office/officeart/2005/8/layout/vList2"/>
    <dgm:cxn modelId="{70A97DA3-06B4-48C9-AF78-BED95B8DAF3A}" type="presParOf" srcId="{19493359-5C25-4179-8148-C1AC395FF423}" destId="{6CD8F393-30AA-48E1-AFA9-0AC392728038}" srcOrd="18" destOrd="0" presId="urn:microsoft.com/office/officeart/2005/8/layout/vList2"/>
    <dgm:cxn modelId="{D2FD6BFC-860B-4CC3-9483-8D7D132FFA8A}" type="presParOf" srcId="{19493359-5C25-4179-8148-C1AC395FF423}" destId="{91DBA667-83C8-4FA8-982A-0BC72A16B362}" srcOrd="19" destOrd="0" presId="urn:microsoft.com/office/officeart/2005/8/layout/vList2"/>
    <dgm:cxn modelId="{6ED5A9D2-D6F7-42A6-A8C4-2193B0D5388B}" type="presParOf" srcId="{19493359-5C25-4179-8148-C1AC395FF423}" destId="{28A19419-C782-4A64-A469-C88FA081CD9E}" srcOrd="20" destOrd="0" presId="urn:microsoft.com/office/officeart/2005/8/layout/vList2"/>
    <dgm:cxn modelId="{1844E7AA-31B5-43E6-BC3B-2191A4E2C0EE}" type="presParOf" srcId="{19493359-5C25-4179-8148-C1AC395FF423}" destId="{A2064790-31A8-4559-A3E9-930134AB3884}" srcOrd="21" destOrd="0" presId="urn:microsoft.com/office/officeart/2005/8/layout/vList2"/>
    <dgm:cxn modelId="{D5E2ACC2-514A-42FC-87F5-67C9ABC54540}" type="presParOf" srcId="{19493359-5C25-4179-8148-C1AC395FF423}" destId="{5C1DA531-7BBA-4810-A053-D71020A7CA77}" srcOrd="22" destOrd="0" presId="urn:microsoft.com/office/officeart/2005/8/layout/vList2"/>
    <dgm:cxn modelId="{F32222DB-14DA-4394-A34D-B67904AB85F2}" type="presParOf" srcId="{19493359-5C25-4179-8148-C1AC395FF423}" destId="{AD165D0E-F204-4086-A2F6-DF62EE5D81B4}" srcOrd="23" destOrd="0" presId="urn:microsoft.com/office/officeart/2005/8/layout/vList2"/>
    <dgm:cxn modelId="{40AAA767-544B-4C43-A33E-C98FDF2EC539}" type="presParOf" srcId="{19493359-5C25-4179-8148-C1AC395FF423}" destId="{2231915E-EBCE-403F-BAF2-BC3C1AA9011D}" srcOrd="24" destOrd="0" presId="urn:microsoft.com/office/officeart/2005/8/layout/vList2"/>
    <dgm:cxn modelId="{10EACEEE-810A-435A-82D1-3EC08AC5F6A5}" type="presParOf" srcId="{19493359-5C25-4179-8148-C1AC395FF423}" destId="{7402D28A-3032-4683-82AA-AA1C145D7C92}" srcOrd="25" destOrd="0" presId="urn:microsoft.com/office/officeart/2005/8/layout/vList2"/>
    <dgm:cxn modelId="{D9F50F94-DB42-4AF9-9CB5-7818F5D7740E}" type="presParOf" srcId="{19493359-5C25-4179-8148-C1AC395FF423}" destId="{287ED1D2-CD4B-4A57-AB19-C8F3B53E3E4D}" srcOrd="26" destOrd="0" presId="urn:microsoft.com/office/officeart/2005/8/layout/vList2"/>
    <dgm:cxn modelId="{2330EA1F-E57A-4751-B8F3-DE55EB22BA44}" type="presParOf" srcId="{19493359-5C25-4179-8148-C1AC395FF423}" destId="{6D8ECA5D-9F9D-472B-9A64-6C35FAA816B1}" srcOrd="27" destOrd="0" presId="urn:microsoft.com/office/officeart/2005/8/layout/vList2"/>
    <dgm:cxn modelId="{6331752A-B3A1-475F-BEBF-7E4950A83A75}" type="presParOf" srcId="{19493359-5C25-4179-8148-C1AC395FF423}" destId="{A9989AF8-48D6-4DC2-A265-28D12747AC3C}" srcOrd="28" destOrd="0" presId="urn:microsoft.com/office/officeart/2005/8/layout/vList2"/>
    <dgm:cxn modelId="{3A88E484-EF97-40C8-AAA2-C08677161E2E}" type="presParOf" srcId="{19493359-5C25-4179-8148-C1AC395FF423}" destId="{0F79E248-86C0-4DFD-9E00-B9667D9C67FB}" srcOrd="29" destOrd="0" presId="urn:microsoft.com/office/officeart/2005/8/layout/vList2"/>
    <dgm:cxn modelId="{806DD23E-9327-4593-B749-FCF4FE7A8042}" type="presParOf" srcId="{19493359-5C25-4179-8148-C1AC395FF423}" destId="{A4CA0951-CF8D-4414-80BE-5EE311E83D19}" srcOrd="30" destOrd="0" presId="urn:microsoft.com/office/officeart/2005/8/layout/vList2"/>
    <dgm:cxn modelId="{CEDBE7B5-D3F8-4E04-960F-E375AEEC8A63}" type="presParOf" srcId="{19493359-5C25-4179-8148-C1AC395FF423}" destId="{E80679BF-3EBB-4E45-8B9C-99202E8D9110}" srcOrd="31" destOrd="0" presId="urn:microsoft.com/office/officeart/2005/8/layout/vList2"/>
    <dgm:cxn modelId="{FD80C171-367B-4671-ACEA-DE5631667A4F}" type="presParOf" srcId="{19493359-5C25-4179-8148-C1AC395FF423}" destId="{E2DF1F8C-A22C-4484-AC84-3644A519D40A}" srcOrd="32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CCB26A3-9911-431E-B95F-47F1AF72C51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51DA18-EFC6-45C2-B55F-808ACA92BCED}">
      <dgm:prSet phldrT="[Text]" custT="1"/>
      <dgm:spPr/>
      <dgm:t>
        <a:bodyPr/>
        <a:lstStyle/>
        <a:p>
          <a:r>
            <a:rPr lang="en-US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Title</a:t>
          </a:r>
        </a:p>
      </dgm:t>
    </dgm:pt>
    <dgm:pt modelId="{EB3E685F-26FA-4C93-834B-C1550174B6C9}" type="parTrans" cxnId="{70480548-B6CA-45AF-998B-08FDBFEEB01C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10378482-1F71-45AF-8434-88CF81294C21}" type="sibTrans" cxnId="{70480548-B6CA-45AF-998B-08FDBFEEB01C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05826308-3ED2-4358-B607-C5EDB35F92E0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Card</a:t>
          </a:r>
        </a:p>
      </dgm:t>
    </dgm:pt>
    <dgm:pt modelId="{FBF22E4C-C118-4597-B384-8D6F03AAC9C2}" type="parTrans" cxnId="{60C0B489-6676-4747-B2DA-8DF5C5608463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C521D9C-96A7-435F-981A-6ECFD2C75BFA}" type="sibTrans" cxnId="{60C0B489-6676-4747-B2DA-8DF5C5608463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F2567774-554E-4383-8180-C5DE1DB9AFD5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Acceptance criteria</a:t>
          </a:r>
        </a:p>
      </dgm:t>
    </dgm:pt>
    <dgm:pt modelId="{BA429665-9E20-447D-9DA0-E906CEC0559D}" type="parTrans" cxnId="{8CA092AA-4A22-40A4-9D60-5123835BE805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733F669A-8619-4FC5-9503-E3C9EAB65E25}" type="sibTrans" cxnId="{8CA092AA-4A22-40A4-9D60-5123835BE805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13D585AD-E3F2-4223-A7C4-84056F44BFC3}">
      <dgm:prSet phldrT="[Text]" custT="1"/>
      <dgm:spPr>
        <a:solidFill>
          <a:srgbClr val="666666"/>
        </a:solidFill>
      </dgm:spPr>
      <dgm:t>
        <a:bodyPr/>
        <a:lstStyle/>
        <a:p>
          <a:r>
            <a:rPr lang="en-US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Countries</a:t>
          </a:r>
        </a:p>
      </dgm:t>
    </dgm:pt>
    <dgm:pt modelId="{3228812B-AE5E-4370-9A58-C9BAEE9AB4B3}" type="parTrans" cxnId="{12F24CA3-D69C-492A-876D-E364835E0217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2C10FC6E-1472-47E7-9E2F-F9BF530CAE4B}" type="sibTrans" cxnId="{12F24CA3-D69C-492A-876D-E364835E0217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EECCCA7B-0061-49BF-BD6A-2E2471AE7275}">
      <dgm:prSet phldrT="[Text]" custT="1"/>
      <dgm:spPr>
        <a:solidFill>
          <a:srgbClr val="1A9CB0"/>
        </a:solidFill>
      </dgm:spPr>
      <dgm:t>
        <a:bodyPr/>
        <a:lstStyle/>
        <a:p>
          <a:r>
            <a:rPr lang="en-US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Additional DoD</a:t>
          </a:r>
        </a:p>
      </dgm:t>
    </dgm:pt>
    <dgm:pt modelId="{BA657150-4D59-4649-A268-CB3D2ADD702A}" type="parTrans" cxnId="{57773EE7-DA52-429A-8413-B054532D9A19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B333678A-9159-4DEB-B73A-AF645C42A1E8}" type="sibTrans" cxnId="{57773EE7-DA52-429A-8413-B054532D9A19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BE91DB1B-CF4D-42DB-815C-F9C40CBF07D2}">
      <dgm:prSet phldrT="[Text]" custT="1"/>
      <dgm:spPr>
        <a:solidFill>
          <a:srgbClr val="1A9CB0"/>
        </a:solidFill>
      </dgm:spPr>
      <dgm:t>
        <a:bodyPr/>
        <a:lstStyle/>
        <a:p>
          <a:r>
            <a:rPr lang="en-US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Notes for Dev</a:t>
          </a:r>
        </a:p>
      </dgm:t>
    </dgm:pt>
    <dgm:pt modelId="{08EA76CA-789E-4527-BBD3-07ACA0863647}" type="parTrans" cxnId="{A2405B84-A3F9-44BC-9A4C-3FCEBC04F56F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FC91F6CB-50FC-47E8-85E7-98E03792D721}" type="sibTrans" cxnId="{A2405B84-A3F9-44BC-9A4C-3FCEBC04F56F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D056F2D-DFA2-4490-93A6-232CAEDE2846}">
      <dgm:prSet phldrT="[Text]" custT="1"/>
      <dgm:spPr>
        <a:solidFill>
          <a:srgbClr val="666666"/>
        </a:solidFill>
      </dgm:spPr>
      <dgm:t>
        <a:bodyPr/>
        <a:lstStyle/>
        <a:p>
          <a:r>
            <a:rPr lang="en-US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DoD</a:t>
          </a:r>
        </a:p>
      </dgm:t>
    </dgm:pt>
    <dgm:pt modelId="{BBAF6932-13A5-48DD-B769-B8B51D806A6C}" type="parTrans" cxnId="{9BE76F35-314A-4A6A-986D-7904ACA710D3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18C03454-9E18-48B4-A82C-20F5A2DD3CCF}" type="sibTrans" cxnId="{9BE76F35-314A-4A6A-986D-7904ACA710D3}">
      <dgm:prSet/>
      <dgm:spPr/>
      <dgm:t>
        <a:bodyPr/>
        <a:lstStyle/>
        <a:p>
          <a:endParaRPr lang="en-US" sz="1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19493359-5C25-4179-8148-C1AC395FF423}" type="pres">
      <dgm:prSet presAssocID="{7CCB26A3-9911-431E-B95F-47F1AF72C51D}" presName="linear" presStyleCnt="0">
        <dgm:presLayoutVars>
          <dgm:animLvl val="lvl"/>
          <dgm:resizeHandles val="exact"/>
        </dgm:presLayoutVars>
      </dgm:prSet>
      <dgm:spPr/>
    </dgm:pt>
    <dgm:pt modelId="{9F416F84-B31A-4ED1-9496-9602F6119F15}" type="pres">
      <dgm:prSet presAssocID="{6551DA18-EFC6-45C2-B55F-808ACA92BCED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56F3F8ED-7FE4-4FFA-AC75-B350229B54AC}" type="pres">
      <dgm:prSet presAssocID="{10378482-1F71-45AF-8434-88CF81294C21}" presName="spacer" presStyleCnt="0"/>
      <dgm:spPr/>
    </dgm:pt>
    <dgm:pt modelId="{A09DC72D-DF39-4B1B-B8B8-5FFD70FDEA13}" type="pres">
      <dgm:prSet presAssocID="{05826308-3ED2-4358-B607-C5EDB35F92E0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4D873D08-89C4-4925-AE50-3E743D31437C}" type="pres">
      <dgm:prSet presAssocID="{6C521D9C-96A7-435F-981A-6ECFD2C75BFA}" presName="spacer" presStyleCnt="0"/>
      <dgm:spPr/>
    </dgm:pt>
    <dgm:pt modelId="{A9989AF8-48D6-4DC2-A265-28D12747AC3C}" type="pres">
      <dgm:prSet presAssocID="{F2567774-554E-4383-8180-C5DE1DB9AFD5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FA12479D-81FB-406B-929B-B41CD30E000B}" type="pres">
      <dgm:prSet presAssocID="{733F669A-8619-4FC5-9503-E3C9EAB65E25}" presName="spacer" presStyleCnt="0"/>
      <dgm:spPr/>
    </dgm:pt>
    <dgm:pt modelId="{4CCB0EF2-4BCF-4C6D-9872-DA7024B12DDD}" type="pres">
      <dgm:prSet presAssocID="{BE91DB1B-CF4D-42DB-815C-F9C40CBF07D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DE9BCEE-B0BC-40D1-95EA-0A19900BF0DE}" type="pres">
      <dgm:prSet presAssocID="{FC91F6CB-50FC-47E8-85E7-98E03792D721}" presName="spacer" presStyleCnt="0"/>
      <dgm:spPr/>
    </dgm:pt>
    <dgm:pt modelId="{514A9D17-369F-4212-AEB7-434DA883C556}" type="pres">
      <dgm:prSet presAssocID="{EECCCA7B-0061-49BF-BD6A-2E2471AE7275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CA6401E9-59B6-4BEF-9CA1-05E97DFC6E47}" type="pres">
      <dgm:prSet presAssocID="{B333678A-9159-4DEB-B73A-AF645C42A1E8}" presName="spacer" presStyleCnt="0"/>
      <dgm:spPr/>
    </dgm:pt>
    <dgm:pt modelId="{3DCFD2F4-C22B-4ED1-9433-99E1CFDC5ECF}" type="pres">
      <dgm:prSet presAssocID="{6D056F2D-DFA2-4490-93A6-232CAEDE284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277FE45D-8334-419A-A597-C42CD4E8C008}" type="pres">
      <dgm:prSet presAssocID="{18C03454-9E18-48B4-A82C-20F5A2DD3CCF}" presName="spacer" presStyleCnt="0"/>
      <dgm:spPr/>
    </dgm:pt>
    <dgm:pt modelId="{5B458557-A1DB-47C8-818D-FFCA437D0B78}" type="pres">
      <dgm:prSet presAssocID="{13D585AD-E3F2-4223-A7C4-84056F44BFC3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9DED002C-2883-4861-BE2D-55D8615A6E51}" type="presOf" srcId="{7CCB26A3-9911-431E-B95F-47F1AF72C51D}" destId="{19493359-5C25-4179-8148-C1AC395FF423}" srcOrd="0" destOrd="0" presId="urn:microsoft.com/office/officeart/2005/8/layout/vList2"/>
    <dgm:cxn modelId="{9BE76F35-314A-4A6A-986D-7904ACA710D3}" srcId="{7CCB26A3-9911-431E-B95F-47F1AF72C51D}" destId="{6D056F2D-DFA2-4490-93A6-232CAEDE2846}" srcOrd="5" destOrd="0" parTransId="{BBAF6932-13A5-48DD-B769-B8B51D806A6C}" sibTransId="{18C03454-9E18-48B4-A82C-20F5A2DD3CCF}"/>
    <dgm:cxn modelId="{5851DB3C-0D74-4B37-B374-1F3F34E13061}" type="presOf" srcId="{05826308-3ED2-4358-B607-C5EDB35F92E0}" destId="{A09DC72D-DF39-4B1B-B8B8-5FFD70FDEA13}" srcOrd="0" destOrd="0" presId="urn:microsoft.com/office/officeart/2005/8/layout/vList2"/>
    <dgm:cxn modelId="{8C92C15E-304D-4090-82E6-4C4765805E21}" type="presOf" srcId="{6551DA18-EFC6-45C2-B55F-808ACA92BCED}" destId="{9F416F84-B31A-4ED1-9496-9602F6119F15}" srcOrd="0" destOrd="0" presId="urn:microsoft.com/office/officeart/2005/8/layout/vList2"/>
    <dgm:cxn modelId="{7A6E3E41-3DBA-4D6F-BE5E-B5D085267559}" type="presOf" srcId="{BE91DB1B-CF4D-42DB-815C-F9C40CBF07D2}" destId="{4CCB0EF2-4BCF-4C6D-9872-DA7024B12DDD}" srcOrd="0" destOrd="0" presId="urn:microsoft.com/office/officeart/2005/8/layout/vList2"/>
    <dgm:cxn modelId="{4ECCD964-3A44-4DC3-A1A7-73FEFCBBF8F8}" type="presOf" srcId="{F2567774-554E-4383-8180-C5DE1DB9AFD5}" destId="{A9989AF8-48D6-4DC2-A265-28D12747AC3C}" srcOrd="0" destOrd="0" presId="urn:microsoft.com/office/officeart/2005/8/layout/vList2"/>
    <dgm:cxn modelId="{70480548-B6CA-45AF-998B-08FDBFEEB01C}" srcId="{7CCB26A3-9911-431E-B95F-47F1AF72C51D}" destId="{6551DA18-EFC6-45C2-B55F-808ACA92BCED}" srcOrd="0" destOrd="0" parTransId="{EB3E685F-26FA-4C93-834B-C1550174B6C9}" sibTransId="{10378482-1F71-45AF-8434-88CF81294C21}"/>
    <dgm:cxn modelId="{9AF06A56-8AD6-4905-BBF1-051C41D2D51E}" type="presOf" srcId="{13D585AD-E3F2-4223-A7C4-84056F44BFC3}" destId="{5B458557-A1DB-47C8-818D-FFCA437D0B78}" srcOrd="0" destOrd="0" presId="urn:microsoft.com/office/officeart/2005/8/layout/vList2"/>
    <dgm:cxn modelId="{A2405B84-A3F9-44BC-9A4C-3FCEBC04F56F}" srcId="{7CCB26A3-9911-431E-B95F-47F1AF72C51D}" destId="{BE91DB1B-CF4D-42DB-815C-F9C40CBF07D2}" srcOrd="3" destOrd="0" parTransId="{08EA76CA-789E-4527-BBD3-07ACA0863647}" sibTransId="{FC91F6CB-50FC-47E8-85E7-98E03792D721}"/>
    <dgm:cxn modelId="{60C0B489-6676-4747-B2DA-8DF5C5608463}" srcId="{7CCB26A3-9911-431E-B95F-47F1AF72C51D}" destId="{05826308-3ED2-4358-B607-C5EDB35F92E0}" srcOrd="1" destOrd="0" parTransId="{FBF22E4C-C118-4597-B384-8D6F03AAC9C2}" sibTransId="{6C521D9C-96A7-435F-981A-6ECFD2C75BFA}"/>
    <dgm:cxn modelId="{9B9A4595-43ED-48F2-A422-77BD760E8D1D}" type="presOf" srcId="{EECCCA7B-0061-49BF-BD6A-2E2471AE7275}" destId="{514A9D17-369F-4212-AEB7-434DA883C556}" srcOrd="0" destOrd="0" presId="urn:microsoft.com/office/officeart/2005/8/layout/vList2"/>
    <dgm:cxn modelId="{12F24CA3-D69C-492A-876D-E364835E0217}" srcId="{7CCB26A3-9911-431E-B95F-47F1AF72C51D}" destId="{13D585AD-E3F2-4223-A7C4-84056F44BFC3}" srcOrd="6" destOrd="0" parTransId="{3228812B-AE5E-4370-9A58-C9BAEE9AB4B3}" sibTransId="{2C10FC6E-1472-47E7-9E2F-F9BF530CAE4B}"/>
    <dgm:cxn modelId="{8CA092AA-4A22-40A4-9D60-5123835BE805}" srcId="{7CCB26A3-9911-431E-B95F-47F1AF72C51D}" destId="{F2567774-554E-4383-8180-C5DE1DB9AFD5}" srcOrd="2" destOrd="0" parTransId="{BA429665-9E20-447D-9DA0-E906CEC0559D}" sibTransId="{733F669A-8619-4FC5-9503-E3C9EAB65E25}"/>
    <dgm:cxn modelId="{57773EE7-DA52-429A-8413-B054532D9A19}" srcId="{7CCB26A3-9911-431E-B95F-47F1AF72C51D}" destId="{EECCCA7B-0061-49BF-BD6A-2E2471AE7275}" srcOrd="4" destOrd="0" parTransId="{BA657150-4D59-4649-A268-CB3D2ADD702A}" sibTransId="{B333678A-9159-4DEB-B73A-AF645C42A1E8}"/>
    <dgm:cxn modelId="{36C850F3-985F-4ECE-8821-24842DA5812B}" type="presOf" srcId="{6D056F2D-DFA2-4490-93A6-232CAEDE2846}" destId="{3DCFD2F4-C22B-4ED1-9433-99E1CFDC5ECF}" srcOrd="0" destOrd="0" presId="urn:microsoft.com/office/officeart/2005/8/layout/vList2"/>
    <dgm:cxn modelId="{9EF22C5A-6437-4CDB-87EB-CDEA033BE6E3}" type="presParOf" srcId="{19493359-5C25-4179-8148-C1AC395FF423}" destId="{9F416F84-B31A-4ED1-9496-9602F6119F15}" srcOrd="0" destOrd="0" presId="urn:microsoft.com/office/officeart/2005/8/layout/vList2"/>
    <dgm:cxn modelId="{8B9854F1-4F9D-4E29-86CE-C0F6E3E6E860}" type="presParOf" srcId="{19493359-5C25-4179-8148-C1AC395FF423}" destId="{56F3F8ED-7FE4-4FFA-AC75-B350229B54AC}" srcOrd="1" destOrd="0" presId="urn:microsoft.com/office/officeart/2005/8/layout/vList2"/>
    <dgm:cxn modelId="{493788E0-E823-4EC4-8A27-441DA60848EC}" type="presParOf" srcId="{19493359-5C25-4179-8148-C1AC395FF423}" destId="{A09DC72D-DF39-4B1B-B8B8-5FFD70FDEA13}" srcOrd="2" destOrd="0" presId="urn:microsoft.com/office/officeart/2005/8/layout/vList2"/>
    <dgm:cxn modelId="{0FDA4D00-7454-48F6-B7E5-0C7F95B41C73}" type="presParOf" srcId="{19493359-5C25-4179-8148-C1AC395FF423}" destId="{4D873D08-89C4-4925-AE50-3E743D31437C}" srcOrd="3" destOrd="0" presId="urn:microsoft.com/office/officeart/2005/8/layout/vList2"/>
    <dgm:cxn modelId="{6331752A-B3A1-475F-BEBF-7E4950A83A75}" type="presParOf" srcId="{19493359-5C25-4179-8148-C1AC395FF423}" destId="{A9989AF8-48D6-4DC2-A265-28D12747AC3C}" srcOrd="4" destOrd="0" presId="urn:microsoft.com/office/officeart/2005/8/layout/vList2"/>
    <dgm:cxn modelId="{C603FDF5-F65B-4828-8341-694B5BBDBB80}" type="presParOf" srcId="{19493359-5C25-4179-8148-C1AC395FF423}" destId="{FA12479D-81FB-406B-929B-B41CD30E000B}" srcOrd="5" destOrd="0" presId="urn:microsoft.com/office/officeart/2005/8/layout/vList2"/>
    <dgm:cxn modelId="{572EA6BA-346D-4A4B-B888-DC144C340C97}" type="presParOf" srcId="{19493359-5C25-4179-8148-C1AC395FF423}" destId="{4CCB0EF2-4BCF-4C6D-9872-DA7024B12DDD}" srcOrd="6" destOrd="0" presId="urn:microsoft.com/office/officeart/2005/8/layout/vList2"/>
    <dgm:cxn modelId="{7BFF6FF2-7722-47D5-A291-BE714D520C0D}" type="presParOf" srcId="{19493359-5C25-4179-8148-C1AC395FF423}" destId="{ADE9BCEE-B0BC-40D1-95EA-0A19900BF0DE}" srcOrd="7" destOrd="0" presId="urn:microsoft.com/office/officeart/2005/8/layout/vList2"/>
    <dgm:cxn modelId="{0AE57F36-A25F-4C8B-B90F-1249CC6B3751}" type="presParOf" srcId="{19493359-5C25-4179-8148-C1AC395FF423}" destId="{514A9D17-369F-4212-AEB7-434DA883C556}" srcOrd="8" destOrd="0" presId="urn:microsoft.com/office/officeart/2005/8/layout/vList2"/>
    <dgm:cxn modelId="{02209B14-06AD-41CC-A6F3-1A6B9CD70908}" type="presParOf" srcId="{19493359-5C25-4179-8148-C1AC395FF423}" destId="{CA6401E9-59B6-4BEF-9CA1-05E97DFC6E47}" srcOrd="9" destOrd="0" presId="urn:microsoft.com/office/officeart/2005/8/layout/vList2"/>
    <dgm:cxn modelId="{EFE95727-DB73-4F9C-AF3E-AA6DAFDCB4F0}" type="presParOf" srcId="{19493359-5C25-4179-8148-C1AC395FF423}" destId="{3DCFD2F4-C22B-4ED1-9433-99E1CFDC5ECF}" srcOrd="10" destOrd="0" presId="urn:microsoft.com/office/officeart/2005/8/layout/vList2"/>
    <dgm:cxn modelId="{7B0714C6-71EC-46A2-AFE7-DDB4CFE9C2D9}" type="presParOf" srcId="{19493359-5C25-4179-8148-C1AC395FF423}" destId="{277FE45D-8334-419A-A597-C42CD4E8C008}" srcOrd="11" destOrd="0" presId="urn:microsoft.com/office/officeart/2005/8/layout/vList2"/>
    <dgm:cxn modelId="{D3A56405-4F08-42F3-87AE-48DE7E27FC09}" type="presParOf" srcId="{19493359-5C25-4179-8148-C1AC395FF423}" destId="{5B458557-A1DB-47C8-818D-FFCA437D0B78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CCB26A3-9911-431E-B95F-47F1AF72C51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7EE018-AC67-4FC3-9020-9CE8D3797C56}">
      <dgm:prSet custT="1"/>
      <dgm:spPr>
        <a:solidFill>
          <a:srgbClr val="A3C644"/>
        </a:solidFill>
      </dgm:spPr>
      <dgm:t>
        <a:bodyPr/>
        <a:lstStyle/>
        <a:p>
          <a:r>
            <a:rPr lang="en-US" sz="1200" dirty="0">
              <a:latin typeface="Source Sans Pro" panose="020B0503030403020204" pitchFamily="34" charset="0"/>
              <a:ea typeface="Source Sans Pro" panose="020B0503030403020204" pitchFamily="34" charset="0"/>
            </a:rPr>
            <a:t>Revision history</a:t>
          </a:r>
        </a:p>
      </dgm:t>
    </dgm:pt>
    <dgm:pt modelId="{B8CD3DDF-AF10-464C-B6EE-913C6EEB99BB}" type="parTrans" cxnId="{1B28150D-5E77-4904-AE8E-F549AC50CF7E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70972B04-7E34-46A5-BBE4-0ADAC73A3585}" type="sibTrans" cxnId="{1B28150D-5E77-4904-AE8E-F549AC50CF7E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38B4F460-BB56-4440-B67E-BEDF1BED4C55}">
      <dgm:prSet custT="1"/>
      <dgm:spPr>
        <a:solidFill>
          <a:srgbClr val="A3C644"/>
        </a:solidFill>
      </dgm:spPr>
      <dgm:t>
        <a:bodyPr/>
        <a:lstStyle/>
        <a:p>
          <a:r>
            <a:rPr lang="en-US" sz="1200" dirty="0">
              <a:latin typeface="Source Sans Pro" panose="020B0503030403020204" pitchFamily="34" charset="0"/>
              <a:ea typeface="Source Sans Pro" panose="020B0503030403020204" pitchFamily="34" charset="0"/>
            </a:rPr>
            <a:t>Table of content</a:t>
          </a:r>
        </a:p>
      </dgm:t>
    </dgm:pt>
    <dgm:pt modelId="{A6E8A1B9-8FA7-4923-9CDA-0AEDBF52A3FE}" type="parTrans" cxnId="{44B7236C-C4AF-4F5A-B56B-8DE4BB3A968A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51426C38-C65E-44AE-8ED0-FD9EF975F7A9}" type="sibTrans" cxnId="{44B7236C-C4AF-4F5A-B56B-8DE4BB3A968A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104EC1CC-5479-4036-9EA1-C76C1876DB1A}">
      <dgm:prSet custT="1"/>
      <dgm:spPr>
        <a:solidFill>
          <a:srgbClr val="A3C644"/>
        </a:solidFill>
      </dgm:spPr>
      <dgm:t>
        <a:bodyPr/>
        <a:lstStyle/>
        <a:p>
          <a:r>
            <a:rPr lang="en-US" sz="1200" dirty="0">
              <a:latin typeface="Source Sans Pro" panose="020B0503030403020204" pitchFamily="34" charset="0"/>
              <a:ea typeface="Source Sans Pro" panose="020B0503030403020204" pitchFamily="34" charset="0"/>
            </a:rPr>
            <a:t>Business requirements</a:t>
          </a:r>
        </a:p>
      </dgm:t>
    </dgm:pt>
    <dgm:pt modelId="{ABD6E8C5-B4E6-40CA-8ECA-843C64A9D63A}" type="parTrans" cxnId="{25EE1634-23C1-427E-AD21-DBC56E7745C7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DA80FC5D-2408-4CFA-B6D1-A6E6AC2B68CD}" type="sibTrans" cxnId="{25EE1634-23C1-427E-AD21-DBC56E7745C7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51BCD7D9-ED0C-4796-9B51-42F23ECEE0BC}">
      <dgm:prSet custT="1"/>
      <dgm:spPr>
        <a:solidFill>
          <a:srgbClr val="A3C644"/>
        </a:solidFill>
      </dgm:spPr>
      <dgm:t>
        <a:bodyPr/>
        <a:lstStyle/>
        <a:p>
          <a:r>
            <a:rPr lang="en-US" sz="1200" dirty="0">
              <a:latin typeface="Source Sans Pro" panose="020B0503030403020204" pitchFamily="34" charset="0"/>
              <a:ea typeface="Source Sans Pro" panose="020B0503030403020204" pitchFamily="34" charset="0"/>
            </a:rPr>
            <a:t>Business-need</a:t>
          </a:r>
        </a:p>
      </dgm:t>
    </dgm:pt>
    <dgm:pt modelId="{8E24853B-4F41-4A5D-8775-E8A6EE5625B7}" type="parTrans" cxnId="{E94D9183-DFCF-49DF-AF94-CC8642BE84C7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C4299D46-8114-42E5-BA52-B0EDD69C8725}" type="sibTrans" cxnId="{E94D9183-DFCF-49DF-AF94-CC8642BE84C7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F0B3577B-D026-46BA-B415-AF8A06250BBC}">
      <dgm:prSet custT="1"/>
      <dgm:spPr>
        <a:solidFill>
          <a:srgbClr val="A3C644"/>
        </a:solidFill>
      </dgm:spPr>
      <dgm:t>
        <a:bodyPr/>
        <a:lstStyle/>
        <a:p>
          <a:r>
            <a:rPr lang="en-US" sz="1200" dirty="0">
              <a:latin typeface="Source Sans Pro" panose="020B0503030403020204" pitchFamily="34" charset="0"/>
              <a:ea typeface="Source Sans Pro" panose="020B0503030403020204" pitchFamily="34" charset="0"/>
            </a:rPr>
            <a:t>Table of requirements, Discovery results, In scope</a:t>
          </a:r>
        </a:p>
      </dgm:t>
    </dgm:pt>
    <dgm:pt modelId="{75763EE8-CD45-4B6D-B2F6-B771C985A400}" type="parTrans" cxnId="{E65BA785-11ED-4ECD-8969-FD7FF77A6074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C1B938D2-0A83-46BB-A521-F766FDD6BA60}" type="sibTrans" cxnId="{E65BA785-11ED-4ECD-8969-FD7FF77A6074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D9BD1A58-5549-4D9D-A988-AC6D06EF1C73}">
      <dgm:prSet custT="1"/>
      <dgm:spPr>
        <a:solidFill>
          <a:srgbClr val="A3C644"/>
        </a:solidFill>
      </dgm:spPr>
      <dgm:t>
        <a:bodyPr/>
        <a:lstStyle/>
        <a:p>
          <a:r>
            <a:rPr lang="en-US" sz="1200" dirty="0">
              <a:latin typeface="Source Sans Pro" panose="020B0503030403020204" pitchFamily="34" charset="0"/>
              <a:ea typeface="Source Sans Pro" panose="020B0503030403020204" pitchFamily="34" charset="0"/>
            </a:rPr>
            <a:t>Context</a:t>
          </a:r>
        </a:p>
      </dgm:t>
    </dgm:pt>
    <dgm:pt modelId="{044D88DF-B5B9-4E42-8893-EEA25FBB9687}" type="parTrans" cxnId="{F64B30E9-8D4E-4BEC-81EC-2634BC992B00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9FDD1A80-F4D3-40F0-8AAB-6004672DF143}" type="sibTrans" cxnId="{F64B30E9-8D4E-4BEC-81EC-2634BC992B00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C392BEF6-9710-4465-B4CF-33CFD9327EF8}">
      <dgm:prSet custT="1"/>
      <dgm:spPr>
        <a:solidFill>
          <a:srgbClr val="A3C644"/>
        </a:solidFill>
      </dgm:spPr>
      <dgm:t>
        <a:bodyPr/>
        <a:lstStyle/>
        <a:p>
          <a:r>
            <a:rPr lang="en-US" sz="1200" dirty="0">
              <a:latin typeface="Source Sans Pro" panose="020B0503030403020204" pitchFamily="34" charset="0"/>
              <a:ea typeface="Source Sans Pro" panose="020B0503030403020204" pitchFamily="34" charset="0"/>
            </a:rPr>
            <a:t>Related high-level documents</a:t>
          </a:r>
        </a:p>
      </dgm:t>
    </dgm:pt>
    <dgm:pt modelId="{069EE0E7-33EC-4E47-A018-C153BF463A5C}" type="parTrans" cxnId="{6E6E668F-97A0-466B-9D6F-C05D9FBF1213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06E2BC0D-C9F7-4CD0-A429-53733776F405}" type="sibTrans" cxnId="{6E6E668F-97A0-466B-9D6F-C05D9FBF1213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D1ED755-AF4F-4854-B081-756C59993CE6}">
      <dgm:prSet custT="1"/>
      <dgm:spPr>
        <a:solidFill>
          <a:srgbClr val="A3C644"/>
        </a:solidFill>
      </dgm:spPr>
      <dgm:t>
        <a:bodyPr/>
        <a:lstStyle/>
        <a:p>
          <a:r>
            <a:rPr lang="en-US" sz="1200" dirty="0">
              <a:latin typeface="Source Sans Pro" panose="020B0503030403020204" pitchFamily="34" charset="0"/>
              <a:ea typeface="Source Sans Pro" panose="020B0503030403020204" pitchFamily="34" charset="0"/>
            </a:rPr>
            <a:t>Functional solution #</a:t>
          </a:r>
        </a:p>
      </dgm:t>
    </dgm:pt>
    <dgm:pt modelId="{065D853C-4FA5-4341-955C-F8E8FD63ADE4}" type="parTrans" cxnId="{4FC029E4-DC56-49B1-9934-E85B56ADEF52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854595EB-CD72-42F4-BB7D-5B1BB27962CA}" type="sibTrans" cxnId="{4FC029E4-DC56-49B1-9934-E85B56ADEF52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FD76A3FC-920D-4F92-BC5E-E75B20D1EA95}">
      <dgm:prSet custT="1"/>
      <dgm:spPr>
        <a:solidFill>
          <a:srgbClr val="A3C644"/>
        </a:solidFill>
      </dgm:spPr>
      <dgm:t>
        <a:bodyPr/>
        <a:lstStyle/>
        <a:p>
          <a:r>
            <a:rPr lang="en-US" sz="1200" dirty="0">
              <a:latin typeface="Source Sans Pro" panose="020B0503030403020204" pitchFamily="34" charset="0"/>
              <a:ea typeface="Source Sans Pro" panose="020B0503030403020204" pitchFamily="34" charset="0"/>
            </a:rPr>
            <a:t>Business rules, Assumptions, Constraints, Process flow, Stories (Jira filter)</a:t>
          </a:r>
        </a:p>
      </dgm:t>
    </dgm:pt>
    <dgm:pt modelId="{DF8DBBE3-C6AF-45F8-B28F-9B5EA74E57F8}" type="parTrans" cxnId="{DA6AB755-B23F-48C5-9D0C-1A930DF53A88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C26B3C3A-02C8-4C2E-B895-00C2F8F21218}" type="sibTrans" cxnId="{DA6AB755-B23F-48C5-9D0C-1A930DF53A88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45F8046E-458A-4E40-9EE4-53BA14897302}">
      <dgm:prSet custT="1"/>
      <dgm:spPr>
        <a:solidFill>
          <a:srgbClr val="A3C644"/>
        </a:solidFill>
      </dgm:spPr>
      <dgm:t>
        <a:bodyPr/>
        <a:lstStyle/>
        <a:p>
          <a:r>
            <a:rPr lang="en-US" sz="1200" dirty="0">
              <a:latin typeface="Source Sans Pro" panose="020B0503030403020204" pitchFamily="34" charset="0"/>
              <a:ea typeface="Source Sans Pro" panose="020B0503030403020204" pitchFamily="34" charset="0"/>
            </a:rPr>
            <a:t>Constrains of solution</a:t>
          </a:r>
        </a:p>
      </dgm:t>
    </dgm:pt>
    <dgm:pt modelId="{C4B560C2-6EEF-47EF-8AD7-C37D38EBE579}" type="parTrans" cxnId="{3F831080-F057-4E7F-B352-AA552D15F16B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2E22431E-0FE5-48C3-8489-B638844B8D50}" type="sibTrans" cxnId="{3F831080-F057-4E7F-B352-AA552D15F16B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9CFE55FF-383B-48E0-B056-68FFB79A4906}">
      <dgm:prSet custT="1"/>
      <dgm:spPr>
        <a:solidFill>
          <a:srgbClr val="A3C644"/>
        </a:solidFill>
      </dgm:spPr>
      <dgm:t>
        <a:bodyPr/>
        <a:lstStyle/>
        <a:p>
          <a:r>
            <a:rPr lang="en-US" sz="1200" dirty="0">
              <a:latin typeface="Source Sans Pro" panose="020B0503030403020204" pitchFamily="34" charset="0"/>
              <a:ea typeface="Source Sans Pro" panose="020B0503030403020204" pitchFamily="34" charset="0"/>
            </a:rPr>
            <a:t>Countries &amp; Localization, Business-users groups, End-user groups, Channels</a:t>
          </a:r>
        </a:p>
      </dgm:t>
    </dgm:pt>
    <dgm:pt modelId="{4046A991-631C-4B38-B58C-53DD785AFFF3}" type="parTrans" cxnId="{3F228DCD-99D4-4DD7-8E45-C29040CE41E0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D88D26C8-72A5-4B00-A3F7-ABEB7E6C2001}" type="sibTrans" cxnId="{3F228DCD-99D4-4DD7-8E45-C29040CE41E0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5459DAE9-AE9A-4DEF-9270-B847B61AC60B}">
      <dgm:prSet custT="1"/>
      <dgm:spPr>
        <a:solidFill>
          <a:srgbClr val="A3C644"/>
        </a:solidFill>
      </dgm:spPr>
      <dgm:t>
        <a:bodyPr/>
        <a:lstStyle/>
        <a:p>
          <a:r>
            <a:rPr lang="en-US" sz="1200" dirty="0">
              <a:latin typeface="Source Sans Pro" panose="020B0503030403020204" pitchFamily="34" charset="0"/>
              <a:ea typeface="Source Sans Pro" panose="020B0503030403020204" pitchFamily="34" charset="0"/>
            </a:rPr>
            <a:t>Impact Analysis</a:t>
          </a:r>
        </a:p>
      </dgm:t>
    </dgm:pt>
    <dgm:pt modelId="{C9D8BE99-AF4C-4181-A4CC-A7DC3730D7BB}" type="parTrans" cxnId="{EC898450-7C30-4D87-9BFD-2418AC7DE752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7FCFDFA8-4B2E-408E-9C7E-0B7D04BC6AED}" type="sibTrans" cxnId="{EC898450-7C30-4D87-9BFD-2418AC7DE752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5827E1BF-7E33-4DC3-A118-8118FB04421E}">
      <dgm:prSet custT="1"/>
      <dgm:spPr>
        <a:solidFill>
          <a:srgbClr val="A3C644"/>
        </a:solidFill>
      </dgm:spPr>
      <dgm:t>
        <a:bodyPr/>
        <a:lstStyle/>
        <a:p>
          <a:r>
            <a:rPr lang="en-US" sz="1200" dirty="0">
              <a:latin typeface="Source Sans Pro" panose="020B0503030403020204" pitchFamily="34" charset="0"/>
              <a:ea typeface="Source Sans Pro" panose="020B0503030403020204" pitchFamily="34" charset="0"/>
            </a:rPr>
            <a:t>Wireframes</a:t>
          </a:r>
        </a:p>
      </dgm:t>
    </dgm:pt>
    <dgm:pt modelId="{99AD1F74-0BE4-4B64-BCEA-A5208D1A35AD}" type="parTrans" cxnId="{8810F7BA-8C02-4B81-B478-05CF553CE811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1BA2F0DA-9D10-40BB-B0E9-F685188A466F}" type="sibTrans" cxnId="{8810F7BA-8C02-4B81-B478-05CF553CE811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5D7CF7B5-FDDD-43CD-8754-DAB23626349C}">
      <dgm:prSet custT="1"/>
      <dgm:spPr>
        <a:solidFill>
          <a:srgbClr val="A3C644"/>
        </a:solidFill>
      </dgm:spPr>
      <dgm:t>
        <a:bodyPr/>
        <a:lstStyle/>
        <a:p>
          <a:r>
            <a:rPr lang="en-US" sz="1200" dirty="0">
              <a:latin typeface="Source Sans Pro" panose="020B0503030403020204" pitchFamily="34" charset="0"/>
              <a:ea typeface="Source Sans Pro" panose="020B0503030403020204" pitchFamily="34" charset="0"/>
            </a:rPr>
            <a:t>Glossary</a:t>
          </a:r>
        </a:p>
      </dgm:t>
    </dgm:pt>
    <dgm:pt modelId="{F915C017-2AA9-4228-A59B-802E8BADD506}" type="parTrans" cxnId="{4D07AD01-1801-45C8-83C0-6007D706DB5E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D6B23C2E-8484-4E7F-A872-5F611DB88AC6}" type="sibTrans" cxnId="{4D07AD01-1801-45C8-83C0-6007D706DB5E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51871D36-7991-4EB5-B5C9-4EC0B0827BF1}">
      <dgm:prSet custT="1"/>
      <dgm:spPr>
        <a:solidFill>
          <a:srgbClr val="A3C644"/>
        </a:solidFill>
      </dgm:spPr>
      <dgm:t>
        <a:bodyPr/>
        <a:lstStyle/>
        <a:p>
          <a:r>
            <a:rPr lang="en-US" sz="1200" dirty="0">
              <a:latin typeface="Source Sans Pro" panose="020B0503030403020204" pitchFamily="34" charset="0"/>
              <a:ea typeface="Source Sans Pro" panose="020B0503030403020204" pitchFamily="34" charset="0"/>
            </a:rPr>
            <a:t>References</a:t>
          </a:r>
        </a:p>
      </dgm:t>
    </dgm:pt>
    <dgm:pt modelId="{636E47A3-4F2A-40A9-8154-A3F37A7FD917}" type="parTrans" cxnId="{E9CBD075-74FE-4316-9359-F66A9C89AB77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86402EF7-580F-4660-BD38-5D2779E4A3E0}" type="sibTrans" cxnId="{E9CBD075-74FE-4316-9359-F66A9C89AB77}">
      <dgm:prSet/>
      <dgm:spPr/>
      <dgm:t>
        <a:bodyPr/>
        <a:lstStyle/>
        <a:p>
          <a:endParaRPr lang="en-US" sz="12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19493359-5C25-4179-8148-C1AC395FF423}" type="pres">
      <dgm:prSet presAssocID="{7CCB26A3-9911-431E-B95F-47F1AF72C51D}" presName="linear" presStyleCnt="0">
        <dgm:presLayoutVars>
          <dgm:animLvl val="lvl"/>
          <dgm:resizeHandles val="exact"/>
        </dgm:presLayoutVars>
      </dgm:prSet>
      <dgm:spPr/>
    </dgm:pt>
    <dgm:pt modelId="{297C0CA9-C983-44A9-96FA-425695DBDAE2}" type="pres">
      <dgm:prSet presAssocID="{1A7EE018-AC67-4FC3-9020-9CE8D3797C56}" presName="parentText" presStyleLbl="node1" presStyleIdx="0" presStyleCnt="12">
        <dgm:presLayoutVars>
          <dgm:chMax val="0"/>
          <dgm:bulletEnabled val="1"/>
        </dgm:presLayoutVars>
      </dgm:prSet>
      <dgm:spPr/>
    </dgm:pt>
    <dgm:pt modelId="{FBA6064D-16DB-4BE3-8E5B-BA8831DE6867}" type="pres">
      <dgm:prSet presAssocID="{70972B04-7E34-46A5-BBE4-0ADAC73A3585}" presName="spacer" presStyleCnt="0"/>
      <dgm:spPr/>
    </dgm:pt>
    <dgm:pt modelId="{95B837D6-4835-44F3-86B1-1E2E948331D6}" type="pres">
      <dgm:prSet presAssocID="{38B4F460-BB56-4440-B67E-BEDF1BED4C55}" presName="parentText" presStyleLbl="node1" presStyleIdx="1" presStyleCnt="12">
        <dgm:presLayoutVars>
          <dgm:chMax val="0"/>
          <dgm:bulletEnabled val="1"/>
        </dgm:presLayoutVars>
      </dgm:prSet>
      <dgm:spPr/>
    </dgm:pt>
    <dgm:pt modelId="{2E1DD053-5554-4058-A159-E11A46FD1C6F}" type="pres">
      <dgm:prSet presAssocID="{51426C38-C65E-44AE-8ED0-FD9EF975F7A9}" presName="spacer" presStyleCnt="0"/>
      <dgm:spPr/>
    </dgm:pt>
    <dgm:pt modelId="{0F8FD546-43A4-447D-8939-4D72565E9432}" type="pres">
      <dgm:prSet presAssocID="{104EC1CC-5479-4036-9EA1-C76C1876DB1A}" presName="parentText" presStyleLbl="node1" presStyleIdx="2" presStyleCnt="12">
        <dgm:presLayoutVars>
          <dgm:chMax val="0"/>
          <dgm:bulletEnabled val="1"/>
        </dgm:presLayoutVars>
      </dgm:prSet>
      <dgm:spPr/>
    </dgm:pt>
    <dgm:pt modelId="{EC9A6690-BD8C-42AF-BFF3-5E13399C47CA}" type="pres">
      <dgm:prSet presAssocID="{104EC1CC-5479-4036-9EA1-C76C1876DB1A}" presName="childText" presStyleLbl="revTx" presStyleIdx="0" presStyleCnt="3">
        <dgm:presLayoutVars>
          <dgm:bulletEnabled val="1"/>
        </dgm:presLayoutVars>
      </dgm:prSet>
      <dgm:spPr/>
    </dgm:pt>
    <dgm:pt modelId="{B905C00D-54A3-47A5-A0DE-61B8DC823324}" type="pres">
      <dgm:prSet presAssocID="{51BCD7D9-ED0C-4796-9B51-42F23ECEE0BC}" presName="parentText" presStyleLbl="node1" presStyleIdx="3" presStyleCnt="12">
        <dgm:presLayoutVars>
          <dgm:chMax val="0"/>
          <dgm:bulletEnabled val="1"/>
        </dgm:presLayoutVars>
      </dgm:prSet>
      <dgm:spPr/>
    </dgm:pt>
    <dgm:pt modelId="{1D41EE8D-9446-4A75-8481-72D7E9E40AC4}" type="pres">
      <dgm:prSet presAssocID="{C4299D46-8114-42E5-BA52-B0EDD69C8725}" presName="spacer" presStyleCnt="0"/>
      <dgm:spPr/>
    </dgm:pt>
    <dgm:pt modelId="{E8F8726F-79E8-4516-8E70-48E3E3431221}" type="pres">
      <dgm:prSet presAssocID="{D9BD1A58-5549-4D9D-A988-AC6D06EF1C73}" presName="parentText" presStyleLbl="node1" presStyleIdx="4" presStyleCnt="12">
        <dgm:presLayoutVars>
          <dgm:chMax val="0"/>
          <dgm:bulletEnabled val="1"/>
        </dgm:presLayoutVars>
      </dgm:prSet>
      <dgm:spPr/>
    </dgm:pt>
    <dgm:pt modelId="{4102DA67-433D-4794-919D-8CDF47F3FA9B}" type="pres">
      <dgm:prSet presAssocID="{9FDD1A80-F4D3-40F0-8AAB-6004672DF143}" presName="spacer" presStyleCnt="0"/>
      <dgm:spPr/>
    </dgm:pt>
    <dgm:pt modelId="{04FB7084-53D0-4D82-9667-0839CBA216CC}" type="pres">
      <dgm:prSet presAssocID="{C392BEF6-9710-4465-B4CF-33CFD9327EF8}" presName="parentText" presStyleLbl="node1" presStyleIdx="5" presStyleCnt="12">
        <dgm:presLayoutVars>
          <dgm:chMax val="0"/>
          <dgm:bulletEnabled val="1"/>
        </dgm:presLayoutVars>
      </dgm:prSet>
      <dgm:spPr/>
    </dgm:pt>
    <dgm:pt modelId="{F5040992-FF38-4F83-AC92-DC183CDC8A48}" type="pres">
      <dgm:prSet presAssocID="{06E2BC0D-C9F7-4CD0-A429-53733776F405}" presName="spacer" presStyleCnt="0"/>
      <dgm:spPr/>
    </dgm:pt>
    <dgm:pt modelId="{4AD86B56-67B7-4899-9021-58BEF1B56926}" type="pres">
      <dgm:prSet presAssocID="{6D1ED755-AF4F-4854-B081-756C59993CE6}" presName="parentText" presStyleLbl="node1" presStyleIdx="6" presStyleCnt="12">
        <dgm:presLayoutVars>
          <dgm:chMax val="0"/>
          <dgm:bulletEnabled val="1"/>
        </dgm:presLayoutVars>
      </dgm:prSet>
      <dgm:spPr/>
    </dgm:pt>
    <dgm:pt modelId="{B3E1A5FD-F87F-4160-803A-E4FAEEE712B0}" type="pres">
      <dgm:prSet presAssocID="{6D1ED755-AF4F-4854-B081-756C59993CE6}" presName="childText" presStyleLbl="revTx" presStyleIdx="1" presStyleCnt="3">
        <dgm:presLayoutVars>
          <dgm:bulletEnabled val="1"/>
        </dgm:presLayoutVars>
      </dgm:prSet>
      <dgm:spPr/>
    </dgm:pt>
    <dgm:pt modelId="{218E0CD0-5617-41F2-AE29-844019AF1C0C}" type="pres">
      <dgm:prSet presAssocID="{45F8046E-458A-4E40-9EE4-53BA14897302}" presName="parentText" presStyleLbl="node1" presStyleIdx="7" presStyleCnt="12">
        <dgm:presLayoutVars>
          <dgm:chMax val="0"/>
          <dgm:bulletEnabled val="1"/>
        </dgm:presLayoutVars>
      </dgm:prSet>
      <dgm:spPr/>
    </dgm:pt>
    <dgm:pt modelId="{136E137B-EE1A-44AB-8BD5-602BB86E2B7D}" type="pres">
      <dgm:prSet presAssocID="{45F8046E-458A-4E40-9EE4-53BA14897302}" presName="childText" presStyleLbl="revTx" presStyleIdx="2" presStyleCnt="3">
        <dgm:presLayoutVars>
          <dgm:bulletEnabled val="1"/>
        </dgm:presLayoutVars>
      </dgm:prSet>
      <dgm:spPr/>
    </dgm:pt>
    <dgm:pt modelId="{03FA6B40-9D51-4919-9010-4F150162ABC7}" type="pres">
      <dgm:prSet presAssocID="{5459DAE9-AE9A-4DEF-9270-B847B61AC60B}" presName="parentText" presStyleLbl="node1" presStyleIdx="8" presStyleCnt="12">
        <dgm:presLayoutVars>
          <dgm:chMax val="0"/>
          <dgm:bulletEnabled val="1"/>
        </dgm:presLayoutVars>
      </dgm:prSet>
      <dgm:spPr/>
    </dgm:pt>
    <dgm:pt modelId="{E9EBFA17-B7AC-4965-855A-18A853011269}" type="pres">
      <dgm:prSet presAssocID="{7FCFDFA8-4B2E-408E-9C7E-0B7D04BC6AED}" presName="spacer" presStyleCnt="0"/>
      <dgm:spPr/>
    </dgm:pt>
    <dgm:pt modelId="{F112E9D4-9549-4AA5-8FAB-EA58A563EA05}" type="pres">
      <dgm:prSet presAssocID="{5827E1BF-7E33-4DC3-A118-8118FB04421E}" presName="parentText" presStyleLbl="node1" presStyleIdx="9" presStyleCnt="12">
        <dgm:presLayoutVars>
          <dgm:chMax val="0"/>
          <dgm:bulletEnabled val="1"/>
        </dgm:presLayoutVars>
      </dgm:prSet>
      <dgm:spPr/>
    </dgm:pt>
    <dgm:pt modelId="{8729EB34-3BEC-473C-A840-B27B99B0A316}" type="pres">
      <dgm:prSet presAssocID="{1BA2F0DA-9D10-40BB-B0E9-F685188A466F}" presName="spacer" presStyleCnt="0"/>
      <dgm:spPr/>
    </dgm:pt>
    <dgm:pt modelId="{CA3A1B46-1018-4C43-ADAB-B1E3ED361776}" type="pres">
      <dgm:prSet presAssocID="{5D7CF7B5-FDDD-43CD-8754-DAB23626349C}" presName="parentText" presStyleLbl="node1" presStyleIdx="10" presStyleCnt="12">
        <dgm:presLayoutVars>
          <dgm:chMax val="0"/>
          <dgm:bulletEnabled val="1"/>
        </dgm:presLayoutVars>
      </dgm:prSet>
      <dgm:spPr/>
    </dgm:pt>
    <dgm:pt modelId="{4E9FB4CF-7624-4B2A-801E-D5611609452D}" type="pres">
      <dgm:prSet presAssocID="{D6B23C2E-8484-4E7F-A872-5F611DB88AC6}" presName="spacer" presStyleCnt="0"/>
      <dgm:spPr/>
    </dgm:pt>
    <dgm:pt modelId="{C78BD541-C17B-4438-8281-35737006FA02}" type="pres">
      <dgm:prSet presAssocID="{51871D36-7991-4EB5-B5C9-4EC0B0827BF1}" presName="parentText" presStyleLbl="node1" presStyleIdx="11" presStyleCnt="12">
        <dgm:presLayoutVars>
          <dgm:chMax val="0"/>
          <dgm:bulletEnabled val="1"/>
        </dgm:presLayoutVars>
      </dgm:prSet>
      <dgm:spPr/>
    </dgm:pt>
  </dgm:ptLst>
  <dgm:cxnLst>
    <dgm:cxn modelId="{4D07AD01-1801-45C8-83C0-6007D706DB5E}" srcId="{7CCB26A3-9911-431E-B95F-47F1AF72C51D}" destId="{5D7CF7B5-FDDD-43CD-8754-DAB23626349C}" srcOrd="10" destOrd="0" parTransId="{F915C017-2AA9-4228-A59B-802E8BADD506}" sibTransId="{D6B23C2E-8484-4E7F-A872-5F611DB88AC6}"/>
    <dgm:cxn modelId="{540D7802-D4DD-4492-A307-9FFD599B048F}" type="presOf" srcId="{5D7CF7B5-FDDD-43CD-8754-DAB23626349C}" destId="{CA3A1B46-1018-4C43-ADAB-B1E3ED361776}" srcOrd="0" destOrd="0" presId="urn:microsoft.com/office/officeart/2005/8/layout/vList2"/>
    <dgm:cxn modelId="{39D28B0A-343C-45C0-A103-0F692E4C912C}" type="presOf" srcId="{5459DAE9-AE9A-4DEF-9270-B847B61AC60B}" destId="{03FA6B40-9D51-4919-9010-4F150162ABC7}" srcOrd="0" destOrd="0" presId="urn:microsoft.com/office/officeart/2005/8/layout/vList2"/>
    <dgm:cxn modelId="{70662C0B-7F5F-44E8-9F62-B6C5364E08D3}" type="presOf" srcId="{6D1ED755-AF4F-4854-B081-756C59993CE6}" destId="{4AD86B56-67B7-4899-9021-58BEF1B56926}" srcOrd="0" destOrd="0" presId="urn:microsoft.com/office/officeart/2005/8/layout/vList2"/>
    <dgm:cxn modelId="{1B28150D-5E77-4904-AE8E-F549AC50CF7E}" srcId="{7CCB26A3-9911-431E-B95F-47F1AF72C51D}" destId="{1A7EE018-AC67-4FC3-9020-9CE8D3797C56}" srcOrd="0" destOrd="0" parTransId="{B8CD3DDF-AF10-464C-B6EE-913C6EEB99BB}" sibTransId="{70972B04-7E34-46A5-BBE4-0ADAC73A3585}"/>
    <dgm:cxn modelId="{7CC2B51F-155F-4343-AC2C-2E942881A773}" type="presOf" srcId="{38B4F460-BB56-4440-B67E-BEDF1BED4C55}" destId="{95B837D6-4835-44F3-86B1-1E2E948331D6}" srcOrd="0" destOrd="0" presId="urn:microsoft.com/office/officeart/2005/8/layout/vList2"/>
    <dgm:cxn modelId="{20A6E026-B761-4BC8-A60B-908A6CC80769}" type="presOf" srcId="{D9BD1A58-5549-4D9D-A988-AC6D06EF1C73}" destId="{E8F8726F-79E8-4516-8E70-48E3E3431221}" srcOrd="0" destOrd="0" presId="urn:microsoft.com/office/officeart/2005/8/layout/vList2"/>
    <dgm:cxn modelId="{9DED002C-2883-4861-BE2D-55D8615A6E51}" type="presOf" srcId="{7CCB26A3-9911-431E-B95F-47F1AF72C51D}" destId="{19493359-5C25-4179-8148-C1AC395FF423}" srcOrd="0" destOrd="0" presId="urn:microsoft.com/office/officeart/2005/8/layout/vList2"/>
    <dgm:cxn modelId="{75B7D92E-37FC-4391-8D92-4EA7ED7C9EDF}" type="presOf" srcId="{1A7EE018-AC67-4FC3-9020-9CE8D3797C56}" destId="{297C0CA9-C983-44A9-96FA-425695DBDAE2}" srcOrd="0" destOrd="0" presId="urn:microsoft.com/office/officeart/2005/8/layout/vList2"/>
    <dgm:cxn modelId="{25EE1634-23C1-427E-AD21-DBC56E7745C7}" srcId="{7CCB26A3-9911-431E-B95F-47F1AF72C51D}" destId="{104EC1CC-5479-4036-9EA1-C76C1876DB1A}" srcOrd="2" destOrd="0" parTransId="{ABD6E8C5-B4E6-40CA-8ECA-843C64A9D63A}" sibTransId="{DA80FC5D-2408-4CFA-B6D1-A6E6AC2B68CD}"/>
    <dgm:cxn modelId="{44B7236C-C4AF-4F5A-B56B-8DE4BB3A968A}" srcId="{7CCB26A3-9911-431E-B95F-47F1AF72C51D}" destId="{38B4F460-BB56-4440-B67E-BEDF1BED4C55}" srcOrd="1" destOrd="0" parTransId="{A6E8A1B9-8FA7-4923-9CDA-0AEDBF52A3FE}" sibTransId="{51426C38-C65E-44AE-8ED0-FD9EF975F7A9}"/>
    <dgm:cxn modelId="{EED6144F-7789-4105-AC36-F5459A5FD0AF}" type="presOf" srcId="{104EC1CC-5479-4036-9EA1-C76C1876DB1A}" destId="{0F8FD546-43A4-447D-8939-4D72565E9432}" srcOrd="0" destOrd="0" presId="urn:microsoft.com/office/officeart/2005/8/layout/vList2"/>
    <dgm:cxn modelId="{38633950-93A2-40FA-89C5-A79529F933F9}" type="presOf" srcId="{9CFE55FF-383B-48E0-B056-68FFB79A4906}" destId="{136E137B-EE1A-44AB-8BD5-602BB86E2B7D}" srcOrd="0" destOrd="0" presId="urn:microsoft.com/office/officeart/2005/8/layout/vList2"/>
    <dgm:cxn modelId="{EC898450-7C30-4D87-9BFD-2418AC7DE752}" srcId="{7CCB26A3-9911-431E-B95F-47F1AF72C51D}" destId="{5459DAE9-AE9A-4DEF-9270-B847B61AC60B}" srcOrd="8" destOrd="0" parTransId="{C9D8BE99-AF4C-4181-A4CC-A7DC3730D7BB}" sibTransId="{7FCFDFA8-4B2E-408E-9C7E-0B7D04BC6AED}"/>
    <dgm:cxn modelId="{06370F52-0452-407B-98B1-B1C5244E38EE}" type="presOf" srcId="{51BCD7D9-ED0C-4796-9B51-42F23ECEE0BC}" destId="{B905C00D-54A3-47A5-A0DE-61B8DC823324}" srcOrd="0" destOrd="0" presId="urn:microsoft.com/office/officeart/2005/8/layout/vList2"/>
    <dgm:cxn modelId="{DA6AB755-B23F-48C5-9D0C-1A930DF53A88}" srcId="{6D1ED755-AF4F-4854-B081-756C59993CE6}" destId="{FD76A3FC-920D-4F92-BC5E-E75B20D1EA95}" srcOrd="0" destOrd="0" parTransId="{DF8DBBE3-C6AF-45F8-B28F-9B5EA74E57F8}" sibTransId="{C26B3C3A-02C8-4C2E-B895-00C2F8F21218}"/>
    <dgm:cxn modelId="{E9CBD075-74FE-4316-9359-F66A9C89AB77}" srcId="{7CCB26A3-9911-431E-B95F-47F1AF72C51D}" destId="{51871D36-7991-4EB5-B5C9-4EC0B0827BF1}" srcOrd="11" destOrd="0" parTransId="{636E47A3-4F2A-40A9-8154-A3F37A7FD917}" sibTransId="{86402EF7-580F-4660-BD38-5D2779E4A3E0}"/>
    <dgm:cxn modelId="{4E94627E-95FE-4C5F-BE73-F8CBC167AA06}" type="presOf" srcId="{F0B3577B-D026-46BA-B415-AF8A06250BBC}" destId="{EC9A6690-BD8C-42AF-BFF3-5E13399C47CA}" srcOrd="0" destOrd="0" presId="urn:microsoft.com/office/officeart/2005/8/layout/vList2"/>
    <dgm:cxn modelId="{3F831080-F057-4E7F-B352-AA552D15F16B}" srcId="{7CCB26A3-9911-431E-B95F-47F1AF72C51D}" destId="{45F8046E-458A-4E40-9EE4-53BA14897302}" srcOrd="7" destOrd="0" parTransId="{C4B560C2-6EEF-47EF-8AD7-C37D38EBE579}" sibTransId="{2E22431E-0FE5-48C3-8489-B638844B8D50}"/>
    <dgm:cxn modelId="{E94D9183-DFCF-49DF-AF94-CC8642BE84C7}" srcId="{7CCB26A3-9911-431E-B95F-47F1AF72C51D}" destId="{51BCD7D9-ED0C-4796-9B51-42F23ECEE0BC}" srcOrd="3" destOrd="0" parTransId="{8E24853B-4F41-4A5D-8775-E8A6EE5625B7}" sibTransId="{C4299D46-8114-42E5-BA52-B0EDD69C8725}"/>
    <dgm:cxn modelId="{E65BA785-11ED-4ECD-8969-FD7FF77A6074}" srcId="{104EC1CC-5479-4036-9EA1-C76C1876DB1A}" destId="{F0B3577B-D026-46BA-B415-AF8A06250BBC}" srcOrd="0" destOrd="0" parTransId="{75763EE8-CD45-4B6D-B2F6-B771C985A400}" sibTransId="{C1B938D2-0A83-46BB-A521-F766FDD6BA60}"/>
    <dgm:cxn modelId="{6E6E668F-97A0-466B-9D6F-C05D9FBF1213}" srcId="{7CCB26A3-9911-431E-B95F-47F1AF72C51D}" destId="{C392BEF6-9710-4465-B4CF-33CFD9327EF8}" srcOrd="5" destOrd="0" parTransId="{069EE0E7-33EC-4E47-A018-C153BF463A5C}" sibTransId="{06E2BC0D-C9F7-4CD0-A429-53733776F405}"/>
    <dgm:cxn modelId="{8810F7BA-8C02-4B81-B478-05CF553CE811}" srcId="{7CCB26A3-9911-431E-B95F-47F1AF72C51D}" destId="{5827E1BF-7E33-4DC3-A118-8118FB04421E}" srcOrd="9" destOrd="0" parTransId="{99AD1F74-0BE4-4B64-BCEA-A5208D1A35AD}" sibTransId="{1BA2F0DA-9D10-40BB-B0E9-F685188A466F}"/>
    <dgm:cxn modelId="{B2A7FBBE-7409-4EDC-8ECC-7F69DD216424}" type="presOf" srcId="{FD76A3FC-920D-4F92-BC5E-E75B20D1EA95}" destId="{B3E1A5FD-F87F-4160-803A-E4FAEEE712B0}" srcOrd="0" destOrd="0" presId="urn:microsoft.com/office/officeart/2005/8/layout/vList2"/>
    <dgm:cxn modelId="{3F228DCD-99D4-4DD7-8E45-C29040CE41E0}" srcId="{45F8046E-458A-4E40-9EE4-53BA14897302}" destId="{9CFE55FF-383B-48E0-B056-68FFB79A4906}" srcOrd="0" destOrd="0" parTransId="{4046A991-631C-4B38-B58C-53DD785AFFF3}" sibTransId="{D88D26C8-72A5-4B00-A3F7-ABEB7E6C2001}"/>
    <dgm:cxn modelId="{4FC029E4-DC56-49B1-9934-E85B56ADEF52}" srcId="{7CCB26A3-9911-431E-B95F-47F1AF72C51D}" destId="{6D1ED755-AF4F-4854-B081-756C59993CE6}" srcOrd="6" destOrd="0" parTransId="{065D853C-4FA5-4341-955C-F8E8FD63ADE4}" sibTransId="{854595EB-CD72-42F4-BB7D-5B1BB27962CA}"/>
    <dgm:cxn modelId="{F64B30E9-8D4E-4BEC-81EC-2634BC992B00}" srcId="{7CCB26A3-9911-431E-B95F-47F1AF72C51D}" destId="{D9BD1A58-5549-4D9D-A988-AC6D06EF1C73}" srcOrd="4" destOrd="0" parTransId="{044D88DF-B5B9-4E42-8893-EEA25FBB9687}" sibTransId="{9FDD1A80-F4D3-40F0-8AAB-6004672DF143}"/>
    <dgm:cxn modelId="{F9B2BBED-4B8A-45D4-9F41-D8C4553773E6}" type="presOf" srcId="{45F8046E-458A-4E40-9EE4-53BA14897302}" destId="{218E0CD0-5617-41F2-AE29-844019AF1C0C}" srcOrd="0" destOrd="0" presId="urn:microsoft.com/office/officeart/2005/8/layout/vList2"/>
    <dgm:cxn modelId="{D4F766F8-B5E0-48C5-84AF-E82E1AA693FC}" type="presOf" srcId="{C392BEF6-9710-4465-B4CF-33CFD9327EF8}" destId="{04FB7084-53D0-4D82-9667-0839CBA216CC}" srcOrd="0" destOrd="0" presId="urn:microsoft.com/office/officeart/2005/8/layout/vList2"/>
    <dgm:cxn modelId="{F4ECCBF8-B6F7-4C46-81A0-E99199686541}" type="presOf" srcId="{51871D36-7991-4EB5-B5C9-4EC0B0827BF1}" destId="{C78BD541-C17B-4438-8281-35737006FA02}" srcOrd="0" destOrd="0" presId="urn:microsoft.com/office/officeart/2005/8/layout/vList2"/>
    <dgm:cxn modelId="{6A4C6DFF-B5F5-4CBB-AA78-904D288848ED}" type="presOf" srcId="{5827E1BF-7E33-4DC3-A118-8118FB04421E}" destId="{F112E9D4-9549-4AA5-8FAB-EA58A563EA05}" srcOrd="0" destOrd="0" presId="urn:microsoft.com/office/officeart/2005/8/layout/vList2"/>
    <dgm:cxn modelId="{081AFE49-1BAF-4DEC-9390-D96A7A6D0D78}" type="presParOf" srcId="{19493359-5C25-4179-8148-C1AC395FF423}" destId="{297C0CA9-C983-44A9-96FA-425695DBDAE2}" srcOrd="0" destOrd="0" presId="urn:microsoft.com/office/officeart/2005/8/layout/vList2"/>
    <dgm:cxn modelId="{9F4B6AFE-52A0-431F-B09A-6F7976B9B536}" type="presParOf" srcId="{19493359-5C25-4179-8148-C1AC395FF423}" destId="{FBA6064D-16DB-4BE3-8E5B-BA8831DE6867}" srcOrd="1" destOrd="0" presId="urn:microsoft.com/office/officeart/2005/8/layout/vList2"/>
    <dgm:cxn modelId="{13CACAEB-842E-487C-B046-4BB3920783BD}" type="presParOf" srcId="{19493359-5C25-4179-8148-C1AC395FF423}" destId="{95B837D6-4835-44F3-86B1-1E2E948331D6}" srcOrd="2" destOrd="0" presId="urn:microsoft.com/office/officeart/2005/8/layout/vList2"/>
    <dgm:cxn modelId="{5B0FC859-DD89-4FA7-86EE-4D6EE1E1DEC4}" type="presParOf" srcId="{19493359-5C25-4179-8148-C1AC395FF423}" destId="{2E1DD053-5554-4058-A159-E11A46FD1C6F}" srcOrd="3" destOrd="0" presId="urn:microsoft.com/office/officeart/2005/8/layout/vList2"/>
    <dgm:cxn modelId="{9C7525D5-C9AA-42D1-8A10-777B87F7F746}" type="presParOf" srcId="{19493359-5C25-4179-8148-C1AC395FF423}" destId="{0F8FD546-43A4-447D-8939-4D72565E9432}" srcOrd="4" destOrd="0" presId="urn:microsoft.com/office/officeart/2005/8/layout/vList2"/>
    <dgm:cxn modelId="{199699C0-1D34-4673-97B4-41262348095A}" type="presParOf" srcId="{19493359-5C25-4179-8148-C1AC395FF423}" destId="{EC9A6690-BD8C-42AF-BFF3-5E13399C47CA}" srcOrd="5" destOrd="0" presId="urn:microsoft.com/office/officeart/2005/8/layout/vList2"/>
    <dgm:cxn modelId="{20F296AA-CA14-468E-B686-D9817953D682}" type="presParOf" srcId="{19493359-5C25-4179-8148-C1AC395FF423}" destId="{B905C00D-54A3-47A5-A0DE-61B8DC823324}" srcOrd="6" destOrd="0" presId="urn:microsoft.com/office/officeart/2005/8/layout/vList2"/>
    <dgm:cxn modelId="{0B962EA2-8FC0-4F07-89EC-D9C83B2B130A}" type="presParOf" srcId="{19493359-5C25-4179-8148-C1AC395FF423}" destId="{1D41EE8D-9446-4A75-8481-72D7E9E40AC4}" srcOrd="7" destOrd="0" presId="urn:microsoft.com/office/officeart/2005/8/layout/vList2"/>
    <dgm:cxn modelId="{DC3A740E-A572-4EE1-834C-9C14E28BE7EF}" type="presParOf" srcId="{19493359-5C25-4179-8148-C1AC395FF423}" destId="{E8F8726F-79E8-4516-8E70-48E3E3431221}" srcOrd="8" destOrd="0" presId="urn:microsoft.com/office/officeart/2005/8/layout/vList2"/>
    <dgm:cxn modelId="{579187DE-9E56-481E-9868-8B7B42BBEDE3}" type="presParOf" srcId="{19493359-5C25-4179-8148-C1AC395FF423}" destId="{4102DA67-433D-4794-919D-8CDF47F3FA9B}" srcOrd="9" destOrd="0" presId="urn:microsoft.com/office/officeart/2005/8/layout/vList2"/>
    <dgm:cxn modelId="{A663BC7A-7477-4125-A795-04A116A59D3F}" type="presParOf" srcId="{19493359-5C25-4179-8148-C1AC395FF423}" destId="{04FB7084-53D0-4D82-9667-0839CBA216CC}" srcOrd="10" destOrd="0" presId="urn:microsoft.com/office/officeart/2005/8/layout/vList2"/>
    <dgm:cxn modelId="{52265BD6-9E3F-45E3-A6C6-DC1589A264F5}" type="presParOf" srcId="{19493359-5C25-4179-8148-C1AC395FF423}" destId="{F5040992-FF38-4F83-AC92-DC183CDC8A48}" srcOrd="11" destOrd="0" presId="urn:microsoft.com/office/officeart/2005/8/layout/vList2"/>
    <dgm:cxn modelId="{C504B268-A52C-40A5-818A-10884E255811}" type="presParOf" srcId="{19493359-5C25-4179-8148-C1AC395FF423}" destId="{4AD86B56-67B7-4899-9021-58BEF1B56926}" srcOrd="12" destOrd="0" presId="urn:microsoft.com/office/officeart/2005/8/layout/vList2"/>
    <dgm:cxn modelId="{10415A4E-A555-4E70-BB90-9009785DFA3C}" type="presParOf" srcId="{19493359-5C25-4179-8148-C1AC395FF423}" destId="{B3E1A5FD-F87F-4160-803A-E4FAEEE712B0}" srcOrd="13" destOrd="0" presId="urn:microsoft.com/office/officeart/2005/8/layout/vList2"/>
    <dgm:cxn modelId="{21F50CB1-9E50-4BFB-9460-59178ECF12D9}" type="presParOf" srcId="{19493359-5C25-4179-8148-C1AC395FF423}" destId="{218E0CD0-5617-41F2-AE29-844019AF1C0C}" srcOrd="14" destOrd="0" presId="urn:microsoft.com/office/officeart/2005/8/layout/vList2"/>
    <dgm:cxn modelId="{5191509E-77DE-42EF-A2B8-4EE1FAADBDB5}" type="presParOf" srcId="{19493359-5C25-4179-8148-C1AC395FF423}" destId="{136E137B-EE1A-44AB-8BD5-602BB86E2B7D}" srcOrd="15" destOrd="0" presId="urn:microsoft.com/office/officeart/2005/8/layout/vList2"/>
    <dgm:cxn modelId="{29638118-CBBB-4B1B-B908-B1F0682AA6DE}" type="presParOf" srcId="{19493359-5C25-4179-8148-C1AC395FF423}" destId="{03FA6B40-9D51-4919-9010-4F150162ABC7}" srcOrd="16" destOrd="0" presId="urn:microsoft.com/office/officeart/2005/8/layout/vList2"/>
    <dgm:cxn modelId="{C0DB756A-F6D9-49FD-8F74-6FFFF92B8E30}" type="presParOf" srcId="{19493359-5C25-4179-8148-C1AC395FF423}" destId="{E9EBFA17-B7AC-4965-855A-18A853011269}" srcOrd="17" destOrd="0" presId="urn:microsoft.com/office/officeart/2005/8/layout/vList2"/>
    <dgm:cxn modelId="{B14D5728-DD7C-4B68-97E7-51CBB66CBFD0}" type="presParOf" srcId="{19493359-5C25-4179-8148-C1AC395FF423}" destId="{F112E9D4-9549-4AA5-8FAB-EA58A563EA05}" srcOrd="18" destOrd="0" presId="urn:microsoft.com/office/officeart/2005/8/layout/vList2"/>
    <dgm:cxn modelId="{5A3BB87D-B6B6-4884-BE34-08389DE50384}" type="presParOf" srcId="{19493359-5C25-4179-8148-C1AC395FF423}" destId="{8729EB34-3BEC-473C-A840-B27B99B0A316}" srcOrd="19" destOrd="0" presId="urn:microsoft.com/office/officeart/2005/8/layout/vList2"/>
    <dgm:cxn modelId="{98A335E0-D31F-4FB2-8F19-B29774ED7C0A}" type="presParOf" srcId="{19493359-5C25-4179-8148-C1AC395FF423}" destId="{CA3A1B46-1018-4C43-ADAB-B1E3ED361776}" srcOrd="20" destOrd="0" presId="urn:microsoft.com/office/officeart/2005/8/layout/vList2"/>
    <dgm:cxn modelId="{37247AA8-97AA-436B-AD36-35ACA09C8C1F}" type="presParOf" srcId="{19493359-5C25-4179-8148-C1AC395FF423}" destId="{4E9FB4CF-7624-4B2A-801E-D5611609452D}" srcOrd="21" destOrd="0" presId="urn:microsoft.com/office/officeart/2005/8/layout/vList2"/>
    <dgm:cxn modelId="{C7E87402-6DB5-4E44-B357-243C6CBBFD7F}" type="presParOf" srcId="{19493359-5C25-4179-8148-C1AC395FF423}" destId="{C78BD541-C17B-4438-8281-35737006FA02}" srcOrd="22" destOrd="0" presId="urn:microsoft.com/office/officeart/2005/8/layout/vList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27E1B81-C954-4CED-A6B0-96FB14FDD222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4B73C3-177E-49A3-9EB5-47DD05BF4B5E}">
      <dgm:prSet phldrT="[Text]"/>
      <dgm:spPr/>
      <dgm:t>
        <a:bodyPr/>
        <a:lstStyle/>
        <a:p>
          <a:r>
            <a:rPr lang="en-US" dirty="0"/>
            <a:t>Update</a:t>
          </a:r>
        </a:p>
      </dgm:t>
    </dgm:pt>
    <dgm:pt modelId="{8B96EECD-8ACD-43A4-BAD7-E6F83E197B4F}" type="parTrans" cxnId="{4EEAF4C5-73CF-463B-93D6-AFDD9A5A2669}">
      <dgm:prSet/>
      <dgm:spPr/>
      <dgm:t>
        <a:bodyPr/>
        <a:lstStyle/>
        <a:p>
          <a:endParaRPr lang="en-US"/>
        </a:p>
      </dgm:t>
    </dgm:pt>
    <dgm:pt modelId="{0D2B949A-BBDE-40F3-8559-0D261FD07A8F}" type="sibTrans" cxnId="{4EEAF4C5-73CF-463B-93D6-AFDD9A5A2669}">
      <dgm:prSet/>
      <dgm:spPr/>
      <dgm:t>
        <a:bodyPr/>
        <a:lstStyle/>
        <a:p>
          <a:endParaRPr lang="en-US"/>
        </a:p>
      </dgm:t>
    </dgm:pt>
    <dgm:pt modelId="{E2391FDF-3742-4A82-90AE-1750C61CE773}" type="pres">
      <dgm:prSet presAssocID="{D27E1B81-C954-4CED-A6B0-96FB14FDD222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66C31F7C-DE7C-40C7-B17D-58E51EE0BDCB}" type="pres">
      <dgm:prSet presAssocID="{744B73C3-177E-49A3-9EB5-47DD05BF4B5E}" presName="Accent1" presStyleCnt="0"/>
      <dgm:spPr/>
    </dgm:pt>
    <dgm:pt modelId="{0F1312C1-0605-44D1-B0BC-5E66AE922C8A}" type="pres">
      <dgm:prSet presAssocID="{744B73C3-177E-49A3-9EB5-47DD05BF4B5E}" presName="Accent" presStyleLbl="node1" presStyleIdx="0" presStyleCnt="1"/>
      <dgm:spPr>
        <a:solidFill>
          <a:srgbClr val="666666"/>
        </a:solidFill>
        <a:ln>
          <a:noFill/>
        </a:ln>
      </dgm:spPr>
    </dgm:pt>
    <dgm:pt modelId="{19FFBDAA-913B-498C-906F-AD1F26FC3273}" type="pres">
      <dgm:prSet presAssocID="{744B73C3-177E-49A3-9EB5-47DD05BF4B5E}" presName="Parent1" presStyleLbl="revTx" presStyleIdx="0" presStyleCnt="1">
        <dgm:presLayoutVars>
          <dgm:chMax val="1"/>
          <dgm:chPref val="1"/>
          <dgm:bulletEnabled val="1"/>
        </dgm:presLayoutVars>
      </dgm:prSet>
      <dgm:spPr/>
    </dgm:pt>
  </dgm:ptLst>
  <dgm:cxnLst>
    <dgm:cxn modelId="{BF3BA619-A4C2-4A3D-A998-444BD42D2759}" type="presOf" srcId="{744B73C3-177E-49A3-9EB5-47DD05BF4B5E}" destId="{19FFBDAA-913B-498C-906F-AD1F26FC3273}" srcOrd="0" destOrd="0" presId="urn:microsoft.com/office/officeart/2009/layout/CircleArrowProcess"/>
    <dgm:cxn modelId="{5D4F2F96-116E-4A75-9D2A-40E2077366FD}" type="presOf" srcId="{D27E1B81-C954-4CED-A6B0-96FB14FDD222}" destId="{E2391FDF-3742-4A82-90AE-1750C61CE773}" srcOrd="0" destOrd="0" presId="urn:microsoft.com/office/officeart/2009/layout/CircleArrowProcess"/>
    <dgm:cxn modelId="{4EEAF4C5-73CF-463B-93D6-AFDD9A5A2669}" srcId="{D27E1B81-C954-4CED-A6B0-96FB14FDD222}" destId="{744B73C3-177E-49A3-9EB5-47DD05BF4B5E}" srcOrd="0" destOrd="0" parTransId="{8B96EECD-8ACD-43A4-BAD7-E6F83E197B4F}" sibTransId="{0D2B949A-BBDE-40F3-8559-0D261FD07A8F}"/>
    <dgm:cxn modelId="{B1B341A0-4184-43CB-BFD8-99B67A8E935B}" type="presParOf" srcId="{E2391FDF-3742-4A82-90AE-1750C61CE773}" destId="{66C31F7C-DE7C-40C7-B17D-58E51EE0BDCB}" srcOrd="0" destOrd="0" presId="urn:microsoft.com/office/officeart/2009/layout/CircleArrowProcess"/>
    <dgm:cxn modelId="{E3958BD1-7031-4613-AF2C-06C770705047}" type="presParOf" srcId="{66C31F7C-DE7C-40C7-B17D-58E51EE0BDCB}" destId="{0F1312C1-0605-44D1-B0BC-5E66AE922C8A}" srcOrd="0" destOrd="0" presId="urn:microsoft.com/office/officeart/2009/layout/CircleArrowProcess"/>
    <dgm:cxn modelId="{A02916C8-F855-4C90-A3FE-E2BEBD5A8E10}" type="presParOf" srcId="{E2391FDF-3742-4A82-90AE-1750C61CE773}" destId="{19FFBDAA-913B-498C-906F-AD1F26FC3273}" srcOrd="1" destOrd="0" presId="urn:microsoft.com/office/officeart/2009/layout/CircleArrowProcess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27E1B81-C954-4CED-A6B0-96FB14FDD222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4B73C3-177E-49A3-9EB5-47DD05BF4B5E}">
      <dgm:prSet phldrT="[Text]"/>
      <dgm:spPr/>
      <dgm:t>
        <a:bodyPr/>
        <a:lstStyle/>
        <a:p>
          <a:r>
            <a:rPr lang="en-US" dirty="0"/>
            <a:t>Update</a:t>
          </a:r>
        </a:p>
      </dgm:t>
    </dgm:pt>
    <dgm:pt modelId="{8B96EECD-8ACD-43A4-BAD7-E6F83E197B4F}" type="parTrans" cxnId="{4EEAF4C5-73CF-463B-93D6-AFDD9A5A2669}">
      <dgm:prSet/>
      <dgm:spPr/>
      <dgm:t>
        <a:bodyPr/>
        <a:lstStyle/>
        <a:p>
          <a:endParaRPr lang="en-US"/>
        </a:p>
      </dgm:t>
    </dgm:pt>
    <dgm:pt modelId="{0D2B949A-BBDE-40F3-8559-0D261FD07A8F}" type="sibTrans" cxnId="{4EEAF4C5-73CF-463B-93D6-AFDD9A5A2669}">
      <dgm:prSet/>
      <dgm:spPr/>
      <dgm:t>
        <a:bodyPr/>
        <a:lstStyle/>
        <a:p>
          <a:endParaRPr lang="en-US"/>
        </a:p>
      </dgm:t>
    </dgm:pt>
    <dgm:pt modelId="{E2391FDF-3742-4A82-90AE-1750C61CE773}" type="pres">
      <dgm:prSet presAssocID="{D27E1B81-C954-4CED-A6B0-96FB14FDD222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66C31F7C-DE7C-40C7-B17D-58E51EE0BDCB}" type="pres">
      <dgm:prSet presAssocID="{744B73C3-177E-49A3-9EB5-47DD05BF4B5E}" presName="Accent1" presStyleCnt="0"/>
      <dgm:spPr/>
    </dgm:pt>
    <dgm:pt modelId="{0F1312C1-0605-44D1-B0BC-5E66AE922C8A}" type="pres">
      <dgm:prSet presAssocID="{744B73C3-177E-49A3-9EB5-47DD05BF4B5E}" presName="Accent" presStyleLbl="node1" presStyleIdx="0" presStyleCnt="1"/>
      <dgm:spPr>
        <a:solidFill>
          <a:srgbClr val="666666"/>
        </a:solidFill>
        <a:ln>
          <a:noFill/>
        </a:ln>
      </dgm:spPr>
    </dgm:pt>
    <dgm:pt modelId="{19FFBDAA-913B-498C-906F-AD1F26FC3273}" type="pres">
      <dgm:prSet presAssocID="{744B73C3-177E-49A3-9EB5-47DD05BF4B5E}" presName="Parent1" presStyleLbl="revTx" presStyleIdx="0" presStyleCnt="1">
        <dgm:presLayoutVars>
          <dgm:chMax val="1"/>
          <dgm:chPref val="1"/>
          <dgm:bulletEnabled val="1"/>
        </dgm:presLayoutVars>
      </dgm:prSet>
      <dgm:spPr/>
    </dgm:pt>
  </dgm:ptLst>
  <dgm:cxnLst>
    <dgm:cxn modelId="{BF3BA619-A4C2-4A3D-A998-444BD42D2759}" type="presOf" srcId="{744B73C3-177E-49A3-9EB5-47DD05BF4B5E}" destId="{19FFBDAA-913B-498C-906F-AD1F26FC3273}" srcOrd="0" destOrd="0" presId="urn:microsoft.com/office/officeart/2009/layout/CircleArrowProcess"/>
    <dgm:cxn modelId="{5D4F2F96-116E-4A75-9D2A-40E2077366FD}" type="presOf" srcId="{D27E1B81-C954-4CED-A6B0-96FB14FDD222}" destId="{E2391FDF-3742-4A82-90AE-1750C61CE773}" srcOrd="0" destOrd="0" presId="urn:microsoft.com/office/officeart/2009/layout/CircleArrowProcess"/>
    <dgm:cxn modelId="{4EEAF4C5-73CF-463B-93D6-AFDD9A5A2669}" srcId="{D27E1B81-C954-4CED-A6B0-96FB14FDD222}" destId="{744B73C3-177E-49A3-9EB5-47DD05BF4B5E}" srcOrd="0" destOrd="0" parTransId="{8B96EECD-8ACD-43A4-BAD7-E6F83E197B4F}" sibTransId="{0D2B949A-BBDE-40F3-8559-0D261FD07A8F}"/>
    <dgm:cxn modelId="{B1B341A0-4184-43CB-BFD8-99B67A8E935B}" type="presParOf" srcId="{E2391FDF-3742-4A82-90AE-1750C61CE773}" destId="{66C31F7C-DE7C-40C7-B17D-58E51EE0BDCB}" srcOrd="0" destOrd="0" presId="urn:microsoft.com/office/officeart/2009/layout/CircleArrowProcess"/>
    <dgm:cxn modelId="{E3958BD1-7031-4613-AF2C-06C770705047}" type="presParOf" srcId="{66C31F7C-DE7C-40C7-B17D-58E51EE0BDCB}" destId="{0F1312C1-0605-44D1-B0BC-5E66AE922C8A}" srcOrd="0" destOrd="0" presId="urn:microsoft.com/office/officeart/2009/layout/CircleArrowProcess"/>
    <dgm:cxn modelId="{A02916C8-F855-4C90-A3FE-E2BEBD5A8E10}" type="presParOf" srcId="{E2391FDF-3742-4A82-90AE-1750C61CE773}" destId="{19FFBDAA-913B-498C-906F-AD1F26FC3273}" srcOrd="1" destOrd="0" presId="urn:microsoft.com/office/officeart/2009/layout/CircleArrowProcess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A310A6-03DA-4169-8E6F-629F57A6FF51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8698F6-0882-44FF-8EBB-D12685126EE3}">
      <dgm:prSet phldrT="[Text]"/>
      <dgm:spPr>
        <a:noFill/>
        <a:ln>
          <a:noFill/>
        </a:ln>
      </dgm:spPr>
      <dgm:t>
        <a:bodyPr/>
        <a:lstStyle/>
        <a:p>
          <a:pPr>
            <a:spcAft>
              <a:spcPts val="0"/>
            </a:spcAft>
          </a:pPr>
          <a:r>
            <a:rPr lang="en-US" b="1" dirty="0">
              <a:solidFill>
                <a:srgbClr val="39C2D7"/>
              </a:solidFill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USER</a:t>
          </a:r>
        </a:p>
        <a:p>
          <a:pPr>
            <a:spcAft>
              <a:spcPts val="0"/>
            </a:spcAft>
          </a:pPr>
          <a:r>
            <a:rPr lang="en-US" b="1" dirty="0">
              <a:solidFill>
                <a:srgbClr val="39C2D7"/>
              </a:solidFill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STORY</a:t>
          </a:r>
        </a:p>
      </dgm:t>
    </dgm:pt>
    <dgm:pt modelId="{6503AC1A-7AF0-479C-96AA-005DDC8CF5F5}" type="parTrans" cxnId="{24D6E910-AE0B-443F-BF25-9D4011333E16}">
      <dgm:prSet/>
      <dgm:spPr/>
      <dgm:t>
        <a:bodyPr/>
        <a:lstStyle/>
        <a:p>
          <a:endParaRPr lang="en-US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FE65567F-4F86-46B7-87BE-6181E9FCC481}" type="sibTrans" cxnId="{24D6E910-AE0B-443F-BF25-9D4011333E16}">
      <dgm:prSet/>
      <dgm:spPr/>
      <dgm:t>
        <a:bodyPr/>
        <a:lstStyle/>
        <a:p>
          <a:endParaRPr lang="en-US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369AD039-0AE8-4A09-AE83-98F1A872F086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4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PEOPLE</a:t>
          </a:r>
        </a:p>
      </dgm:t>
    </dgm:pt>
    <dgm:pt modelId="{0154764D-209D-4FF8-AD49-59BFD37C0D40}" type="parTrans" cxnId="{77DE521E-7B36-410A-B36D-771B2104C002}">
      <dgm:prSet/>
      <dgm:spPr/>
      <dgm:t>
        <a:bodyPr/>
        <a:lstStyle/>
        <a:p>
          <a:endParaRPr lang="en-US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3720A96C-73FC-4C30-BFB3-EC26DE874923}" type="sibTrans" cxnId="{77DE521E-7B36-410A-B36D-771B2104C002}">
      <dgm:prSet/>
      <dgm:spPr/>
      <dgm:t>
        <a:bodyPr/>
        <a:lstStyle/>
        <a:p>
          <a:endParaRPr lang="en-US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894DDC1C-5C12-4317-B461-32CDD49ABE46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4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TOOLS</a:t>
          </a:r>
        </a:p>
      </dgm:t>
    </dgm:pt>
    <dgm:pt modelId="{976A474A-5DD2-41EE-899E-6C5E0C94F682}" type="parTrans" cxnId="{E544F980-2A9D-4F1D-9468-1F95CABB400C}">
      <dgm:prSet/>
      <dgm:spPr/>
      <dgm:t>
        <a:bodyPr/>
        <a:lstStyle/>
        <a:p>
          <a:endParaRPr lang="en-US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C9776F9F-8269-4BD4-B780-C3AC6CD1A205}" type="sibTrans" cxnId="{E544F980-2A9D-4F1D-9468-1F95CABB400C}">
      <dgm:prSet/>
      <dgm:spPr/>
      <dgm:t>
        <a:bodyPr/>
        <a:lstStyle/>
        <a:p>
          <a:endParaRPr lang="en-US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7E343357-BE6E-4337-82A4-8164F1EC2DCF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4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SCOPE</a:t>
          </a:r>
        </a:p>
      </dgm:t>
    </dgm:pt>
    <dgm:pt modelId="{47E8A857-35C9-4785-882E-46BB64F3386B}" type="parTrans" cxnId="{6C10DA71-84AD-4D91-B45C-890AA794B5A7}">
      <dgm:prSet/>
      <dgm:spPr/>
      <dgm:t>
        <a:bodyPr/>
        <a:lstStyle/>
        <a:p>
          <a:endParaRPr lang="en-US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BB8415FE-1E70-4BC6-AB77-19F9EFAEC540}" type="sibTrans" cxnId="{6C10DA71-84AD-4D91-B45C-890AA794B5A7}">
      <dgm:prSet/>
      <dgm:spPr/>
      <dgm:t>
        <a:bodyPr/>
        <a:lstStyle/>
        <a:p>
          <a:endParaRPr lang="en-US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A6B3C0F8-C22A-4D6E-A699-37EB30D3BBB5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4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PROCESS</a:t>
          </a:r>
        </a:p>
      </dgm:t>
    </dgm:pt>
    <dgm:pt modelId="{D3EB3A1D-2E77-48F0-95E0-37162D74E938}" type="parTrans" cxnId="{06182D08-CAC2-43FA-B090-AF96A3F174E3}">
      <dgm:prSet/>
      <dgm:spPr/>
      <dgm:t>
        <a:bodyPr/>
        <a:lstStyle/>
        <a:p>
          <a:endParaRPr lang="en-US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B8FE052F-8599-4536-BC04-10622CE80146}" type="sibTrans" cxnId="{06182D08-CAC2-43FA-B090-AF96A3F174E3}">
      <dgm:prSet/>
      <dgm:spPr/>
      <dgm:t>
        <a:bodyPr/>
        <a:lstStyle/>
        <a:p>
          <a:endParaRPr lang="en-US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CBC2DF09-B519-4216-8A31-5D2E428B5303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4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TIME</a:t>
          </a:r>
        </a:p>
      </dgm:t>
    </dgm:pt>
    <dgm:pt modelId="{78194E40-44E4-4216-8FB0-C9F70B50AF6B}" type="parTrans" cxnId="{FD954018-3DD5-4F99-9835-9F52903FAC63}">
      <dgm:prSet/>
      <dgm:spPr/>
      <dgm:t>
        <a:bodyPr/>
        <a:lstStyle/>
        <a:p>
          <a:endParaRPr lang="en-US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8027AD10-21A5-4AF9-90E7-3C5C5F37DB90}" type="sibTrans" cxnId="{FD954018-3DD5-4F99-9835-9F52903FAC63}">
      <dgm:prSet/>
      <dgm:spPr/>
      <dgm:t>
        <a:bodyPr/>
        <a:lstStyle/>
        <a:p>
          <a:endParaRPr lang="en-US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E867C59B-11E9-447A-8141-49E8148BB945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4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RESOURCES</a:t>
          </a:r>
        </a:p>
      </dgm:t>
    </dgm:pt>
    <dgm:pt modelId="{0A0F06EE-3AB3-4878-915C-6B0B6F94D2E9}" type="parTrans" cxnId="{0B45394D-CEE7-4DFD-ADDD-A319B9B2CB8D}">
      <dgm:prSet/>
      <dgm:spPr/>
      <dgm:t>
        <a:bodyPr/>
        <a:lstStyle/>
        <a:p>
          <a:endParaRPr lang="en-US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FF96A5CA-18D7-4DE8-AE30-81DE97AC16A8}" type="sibTrans" cxnId="{0B45394D-CEE7-4DFD-ADDD-A319B9B2CB8D}">
      <dgm:prSet/>
      <dgm:spPr/>
      <dgm:t>
        <a:bodyPr/>
        <a:lstStyle/>
        <a:p>
          <a:endParaRPr lang="en-US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CAC48941-3B32-467D-BF65-EAD42AF51495}" type="pres">
      <dgm:prSet presAssocID="{20A310A6-03DA-4169-8E6F-629F57A6FF5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48797D48-CA46-4159-9B0F-2431441F495A}" type="pres">
      <dgm:prSet presAssocID="{1E8698F6-0882-44FF-8EBB-D12685126EE3}" presName="singleCycle" presStyleCnt="0"/>
      <dgm:spPr/>
    </dgm:pt>
    <dgm:pt modelId="{CC70092C-E56F-4A5B-87F8-794DF233BDF6}" type="pres">
      <dgm:prSet presAssocID="{1E8698F6-0882-44FF-8EBB-D12685126EE3}" presName="singleCenter" presStyleLbl="node1" presStyleIdx="0" presStyleCnt="7">
        <dgm:presLayoutVars>
          <dgm:chMax val="7"/>
          <dgm:chPref val="7"/>
        </dgm:presLayoutVars>
      </dgm:prSet>
      <dgm:spPr/>
    </dgm:pt>
    <dgm:pt modelId="{4257A770-FC31-48BA-B11A-03FFDF0AE9F8}" type="pres">
      <dgm:prSet presAssocID="{0154764D-209D-4FF8-AD49-59BFD37C0D40}" presName="Name56" presStyleLbl="parChTrans1D2" presStyleIdx="0" presStyleCnt="6"/>
      <dgm:spPr/>
    </dgm:pt>
    <dgm:pt modelId="{36A03402-650D-4F3C-8877-BADD014D6DDE}" type="pres">
      <dgm:prSet presAssocID="{369AD039-0AE8-4A09-AE83-98F1A872F086}" presName="text0" presStyleLbl="node1" presStyleIdx="1" presStyleCnt="7" custScaleX="120389">
        <dgm:presLayoutVars>
          <dgm:bulletEnabled val="1"/>
        </dgm:presLayoutVars>
      </dgm:prSet>
      <dgm:spPr/>
    </dgm:pt>
    <dgm:pt modelId="{21ED25AE-2CE6-496B-B7CB-9DA7EC9BB207}" type="pres">
      <dgm:prSet presAssocID="{D3EB3A1D-2E77-48F0-95E0-37162D74E938}" presName="Name56" presStyleLbl="parChTrans1D2" presStyleIdx="1" presStyleCnt="6"/>
      <dgm:spPr/>
    </dgm:pt>
    <dgm:pt modelId="{FAD98463-F794-4550-BF1C-79617844A868}" type="pres">
      <dgm:prSet presAssocID="{A6B3C0F8-C22A-4D6E-A699-37EB30D3BBB5}" presName="text0" presStyleLbl="node1" presStyleIdx="2" presStyleCnt="7" custScaleX="120389">
        <dgm:presLayoutVars>
          <dgm:bulletEnabled val="1"/>
        </dgm:presLayoutVars>
      </dgm:prSet>
      <dgm:spPr/>
    </dgm:pt>
    <dgm:pt modelId="{C4C953B2-CD2B-4E66-A3CD-1D92981B8E96}" type="pres">
      <dgm:prSet presAssocID="{78194E40-44E4-4216-8FB0-C9F70B50AF6B}" presName="Name56" presStyleLbl="parChTrans1D2" presStyleIdx="2" presStyleCnt="6"/>
      <dgm:spPr/>
    </dgm:pt>
    <dgm:pt modelId="{732494EE-384A-41EF-A54E-AFE602619F07}" type="pres">
      <dgm:prSet presAssocID="{CBC2DF09-B519-4216-8A31-5D2E428B5303}" presName="text0" presStyleLbl="node1" presStyleIdx="3" presStyleCnt="7" custScaleX="135481">
        <dgm:presLayoutVars>
          <dgm:bulletEnabled val="1"/>
        </dgm:presLayoutVars>
      </dgm:prSet>
      <dgm:spPr/>
    </dgm:pt>
    <dgm:pt modelId="{225E0653-1A6F-4E81-88A7-CF5CD74DCC66}" type="pres">
      <dgm:prSet presAssocID="{0A0F06EE-3AB3-4878-915C-6B0B6F94D2E9}" presName="Name56" presStyleLbl="parChTrans1D2" presStyleIdx="3" presStyleCnt="6"/>
      <dgm:spPr/>
    </dgm:pt>
    <dgm:pt modelId="{D3F3F48C-2CEF-4D8D-98C8-CEC9B0CEBDA2}" type="pres">
      <dgm:prSet presAssocID="{E867C59B-11E9-447A-8141-49E8148BB945}" presName="text0" presStyleLbl="node1" presStyleIdx="4" presStyleCnt="7" custScaleX="156155">
        <dgm:presLayoutVars>
          <dgm:bulletEnabled val="1"/>
        </dgm:presLayoutVars>
      </dgm:prSet>
      <dgm:spPr/>
    </dgm:pt>
    <dgm:pt modelId="{EBF12620-74EE-484B-A04C-93B62E4A2BAA}" type="pres">
      <dgm:prSet presAssocID="{976A474A-5DD2-41EE-899E-6C5E0C94F682}" presName="Name56" presStyleLbl="parChTrans1D2" presStyleIdx="4" presStyleCnt="6"/>
      <dgm:spPr/>
    </dgm:pt>
    <dgm:pt modelId="{EF4C8C1D-EAB0-469F-94DB-760146AA8C49}" type="pres">
      <dgm:prSet presAssocID="{894DDC1C-5C12-4317-B461-32CDD49ABE46}" presName="text0" presStyleLbl="node1" presStyleIdx="5" presStyleCnt="7" custScaleX="120389">
        <dgm:presLayoutVars>
          <dgm:bulletEnabled val="1"/>
        </dgm:presLayoutVars>
      </dgm:prSet>
      <dgm:spPr/>
    </dgm:pt>
    <dgm:pt modelId="{78389E2C-B7AB-4B8B-AD93-48AC4D30D7DE}" type="pres">
      <dgm:prSet presAssocID="{47E8A857-35C9-4785-882E-46BB64F3386B}" presName="Name56" presStyleLbl="parChTrans1D2" presStyleIdx="5" presStyleCnt="6"/>
      <dgm:spPr/>
    </dgm:pt>
    <dgm:pt modelId="{94F89D57-88B4-4FE1-9366-F3121D3A8720}" type="pres">
      <dgm:prSet presAssocID="{7E343357-BE6E-4337-82A4-8164F1EC2DCF}" presName="text0" presStyleLbl="node1" presStyleIdx="6" presStyleCnt="7" custScaleX="107186">
        <dgm:presLayoutVars>
          <dgm:bulletEnabled val="1"/>
        </dgm:presLayoutVars>
      </dgm:prSet>
      <dgm:spPr/>
    </dgm:pt>
  </dgm:ptLst>
  <dgm:cxnLst>
    <dgm:cxn modelId="{94CBE200-B637-49A9-99EB-4ED953C9174A}" type="presOf" srcId="{A6B3C0F8-C22A-4D6E-A699-37EB30D3BBB5}" destId="{FAD98463-F794-4550-BF1C-79617844A868}" srcOrd="0" destOrd="0" presId="urn:microsoft.com/office/officeart/2008/layout/RadialCluster"/>
    <dgm:cxn modelId="{06182D08-CAC2-43FA-B090-AF96A3F174E3}" srcId="{1E8698F6-0882-44FF-8EBB-D12685126EE3}" destId="{A6B3C0F8-C22A-4D6E-A699-37EB30D3BBB5}" srcOrd="1" destOrd="0" parTransId="{D3EB3A1D-2E77-48F0-95E0-37162D74E938}" sibTransId="{B8FE052F-8599-4536-BC04-10622CE80146}"/>
    <dgm:cxn modelId="{24D6E910-AE0B-443F-BF25-9D4011333E16}" srcId="{20A310A6-03DA-4169-8E6F-629F57A6FF51}" destId="{1E8698F6-0882-44FF-8EBB-D12685126EE3}" srcOrd="0" destOrd="0" parTransId="{6503AC1A-7AF0-479C-96AA-005DDC8CF5F5}" sibTransId="{FE65567F-4F86-46B7-87BE-6181E9FCC481}"/>
    <dgm:cxn modelId="{FD954018-3DD5-4F99-9835-9F52903FAC63}" srcId="{1E8698F6-0882-44FF-8EBB-D12685126EE3}" destId="{CBC2DF09-B519-4216-8A31-5D2E428B5303}" srcOrd="2" destOrd="0" parTransId="{78194E40-44E4-4216-8FB0-C9F70B50AF6B}" sibTransId="{8027AD10-21A5-4AF9-90E7-3C5C5F37DB90}"/>
    <dgm:cxn modelId="{77DE521E-7B36-410A-B36D-771B2104C002}" srcId="{1E8698F6-0882-44FF-8EBB-D12685126EE3}" destId="{369AD039-0AE8-4A09-AE83-98F1A872F086}" srcOrd="0" destOrd="0" parTransId="{0154764D-209D-4FF8-AD49-59BFD37C0D40}" sibTransId="{3720A96C-73FC-4C30-BFB3-EC26DE874923}"/>
    <dgm:cxn modelId="{5A1AFD43-479C-4722-B47C-39FC795C4BD0}" type="presOf" srcId="{7E343357-BE6E-4337-82A4-8164F1EC2DCF}" destId="{94F89D57-88B4-4FE1-9366-F3121D3A8720}" srcOrd="0" destOrd="0" presId="urn:microsoft.com/office/officeart/2008/layout/RadialCluster"/>
    <dgm:cxn modelId="{B8BD9F4C-C916-46A4-99F6-F3016D6B44D1}" type="presOf" srcId="{369AD039-0AE8-4A09-AE83-98F1A872F086}" destId="{36A03402-650D-4F3C-8877-BADD014D6DDE}" srcOrd="0" destOrd="0" presId="urn:microsoft.com/office/officeart/2008/layout/RadialCluster"/>
    <dgm:cxn modelId="{0B45394D-CEE7-4DFD-ADDD-A319B9B2CB8D}" srcId="{1E8698F6-0882-44FF-8EBB-D12685126EE3}" destId="{E867C59B-11E9-447A-8141-49E8148BB945}" srcOrd="3" destOrd="0" parTransId="{0A0F06EE-3AB3-4878-915C-6B0B6F94D2E9}" sibTransId="{FF96A5CA-18D7-4DE8-AE30-81DE97AC16A8}"/>
    <dgm:cxn modelId="{B6993B51-FF60-4514-9089-D09577ED2604}" type="presOf" srcId="{976A474A-5DD2-41EE-899E-6C5E0C94F682}" destId="{EBF12620-74EE-484B-A04C-93B62E4A2BAA}" srcOrd="0" destOrd="0" presId="urn:microsoft.com/office/officeart/2008/layout/RadialCluster"/>
    <dgm:cxn modelId="{6C10DA71-84AD-4D91-B45C-890AA794B5A7}" srcId="{1E8698F6-0882-44FF-8EBB-D12685126EE3}" destId="{7E343357-BE6E-4337-82A4-8164F1EC2DCF}" srcOrd="5" destOrd="0" parTransId="{47E8A857-35C9-4785-882E-46BB64F3386B}" sibTransId="{BB8415FE-1E70-4BC6-AB77-19F9EFAEC540}"/>
    <dgm:cxn modelId="{699C2772-33AD-40D1-B65D-180E23FD6278}" type="presOf" srcId="{894DDC1C-5C12-4317-B461-32CDD49ABE46}" destId="{EF4C8C1D-EAB0-469F-94DB-760146AA8C49}" srcOrd="0" destOrd="0" presId="urn:microsoft.com/office/officeart/2008/layout/RadialCluster"/>
    <dgm:cxn modelId="{339FB97A-F228-44FB-AFAF-980EFF322B2D}" type="presOf" srcId="{CBC2DF09-B519-4216-8A31-5D2E428B5303}" destId="{732494EE-384A-41EF-A54E-AFE602619F07}" srcOrd="0" destOrd="0" presId="urn:microsoft.com/office/officeart/2008/layout/RadialCluster"/>
    <dgm:cxn modelId="{E544F980-2A9D-4F1D-9468-1F95CABB400C}" srcId="{1E8698F6-0882-44FF-8EBB-D12685126EE3}" destId="{894DDC1C-5C12-4317-B461-32CDD49ABE46}" srcOrd="4" destOrd="0" parTransId="{976A474A-5DD2-41EE-899E-6C5E0C94F682}" sibTransId="{C9776F9F-8269-4BD4-B780-C3AC6CD1A205}"/>
    <dgm:cxn modelId="{F89F5D83-8D5E-4624-B819-1FAB01E68E01}" type="presOf" srcId="{0A0F06EE-3AB3-4878-915C-6B0B6F94D2E9}" destId="{225E0653-1A6F-4E81-88A7-CF5CD74DCC66}" srcOrd="0" destOrd="0" presId="urn:microsoft.com/office/officeart/2008/layout/RadialCluster"/>
    <dgm:cxn modelId="{5A83308B-306C-4036-AB2A-98804C7A3350}" type="presOf" srcId="{0154764D-209D-4FF8-AD49-59BFD37C0D40}" destId="{4257A770-FC31-48BA-B11A-03FFDF0AE9F8}" srcOrd="0" destOrd="0" presId="urn:microsoft.com/office/officeart/2008/layout/RadialCluster"/>
    <dgm:cxn modelId="{F5786F8F-CC07-4C0A-A09A-DF06859081C9}" type="presOf" srcId="{E867C59B-11E9-447A-8141-49E8148BB945}" destId="{D3F3F48C-2CEF-4D8D-98C8-CEC9B0CEBDA2}" srcOrd="0" destOrd="0" presId="urn:microsoft.com/office/officeart/2008/layout/RadialCluster"/>
    <dgm:cxn modelId="{1C630091-187F-412E-8A4F-84FDAE72EC3F}" type="presOf" srcId="{D3EB3A1D-2E77-48F0-95E0-37162D74E938}" destId="{21ED25AE-2CE6-496B-B7CB-9DA7EC9BB207}" srcOrd="0" destOrd="0" presId="urn:microsoft.com/office/officeart/2008/layout/RadialCluster"/>
    <dgm:cxn modelId="{464AFDB5-30B9-475F-B42F-5EE8343DA1D1}" type="presOf" srcId="{78194E40-44E4-4216-8FB0-C9F70B50AF6B}" destId="{C4C953B2-CD2B-4E66-A3CD-1D92981B8E96}" srcOrd="0" destOrd="0" presId="urn:microsoft.com/office/officeart/2008/layout/RadialCluster"/>
    <dgm:cxn modelId="{1422DADC-E3AC-41D6-A815-3502E7444FBF}" type="presOf" srcId="{47E8A857-35C9-4785-882E-46BB64F3386B}" destId="{78389E2C-B7AB-4B8B-AD93-48AC4D30D7DE}" srcOrd="0" destOrd="0" presId="urn:microsoft.com/office/officeart/2008/layout/RadialCluster"/>
    <dgm:cxn modelId="{FB9F46E8-6755-4758-966E-8F600F15936B}" type="presOf" srcId="{1E8698F6-0882-44FF-8EBB-D12685126EE3}" destId="{CC70092C-E56F-4A5B-87F8-794DF233BDF6}" srcOrd="0" destOrd="0" presId="urn:microsoft.com/office/officeart/2008/layout/RadialCluster"/>
    <dgm:cxn modelId="{EE83F4E9-1954-47E1-8747-7691BCC7BDD9}" type="presOf" srcId="{20A310A6-03DA-4169-8E6F-629F57A6FF51}" destId="{CAC48941-3B32-467D-BF65-EAD42AF51495}" srcOrd="0" destOrd="0" presId="urn:microsoft.com/office/officeart/2008/layout/RadialCluster"/>
    <dgm:cxn modelId="{6AC2D9D4-D736-4BC5-9768-D6D30E261FD1}" type="presParOf" srcId="{CAC48941-3B32-467D-BF65-EAD42AF51495}" destId="{48797D48-CA46-4159-9B0F-2431441F495A}" srcOrd="0" destOrd="0" presId="urn:microsoft.com/office/officeart/2008/layout/RadialCluster"/>
    <dgm:cxn modelId="{117C9A3D-02C2-46D7-977B-874A53A23CDE}" type="presParOf" srcId="{48797D48-CA46-4159-9B0F-2431441F495A}" destId="{CC70092C-E56F-4A5B-87F8-794DF233BDF6}" srcOrd="0" destOrd="0" presId="urn:microsoft.com/office/officeart/2008/layout/RadialCluster"/>
    <dgm:cxn modelId="{9AE695CC-0A25-4514-AC6C-460C0140812B}" type="presParOf" srcId="{48797D48-CA46-4159-9B0F-2431441F495A}" destId="{4257A770-FC31-48BA-B11A-03FFDF0AE9F8}" srcOrd="1" destOrd="0" presId="urn:microsoft.com/office/officeart/2008/layout/RadialCluster"/>
    <dgm:cxn modelId="{2AAB0532-58AE-4826-BA83-EA7E4E0C087C}" type="presParOf" srcId="{48797D48-CA46-4159-9B0F-2431441F495A}" destId="{36A03402-650D-4F3C-8877-BADD014D6DDE}" srcOrd="2" destOrd="0" presId="urn:microsoft.com/office/officeart/2008/layout/RadialCluster"/>
    <dgm:cxn modelId="{254E70D2-DDD8-40C0-8992-A6635E1EC549}" type="presParOf" srcId="{48797D48-CA46-4159-9B0F-2431441F495A}" destId="{21ED25AE-2CE6-496B-B7CB-9DA7EC9BB207}" srcOrd="3" destOrd="0" presId="urn:microsoft.com/office/officeart/2008/layout/RadialCluster"/>
    <dgm:cxn modelId="{E0176272-372B-4480-9103-BE7C908D32A1}" type="presParOf" srcId="{48797D48-CA46-4159-9B0F-2431441F495A}" destId="{FAD98463-F794-4550-BF1C-79617844A868}" srcOrd="4" destOrd="0" presId="urn:microsoft.com/office/officeart/2008/layout/RadialCluster"/>
    <dgm:cxn modelId="{F3B0C9F0-1B1E-4953-8735-B0CE88B635B6}" type="presParOf" srcId="{48797D48-CA46-4159-9B0F-2431441F495A}" destId="{C4C953B2-CD2B-4E66-A3CD-1D92981B8E96}" srcOrd="5" destOrd="0" presId="urn:microsoft.com/office/officeart/2008/layout/RadialCluster"/>
    <dgm:cxn modelId="{DC36F6CF-F025-408F-A753-B17FD5A10F13}" type="presParOf" srcId="{48797D48-CA46-4159-9B0F-2431441F495A}" destId="{732494EE-384A-41EF-A54E-AFE602619F07}" srcOrd="6" destOrd="0" presId="urn:microsoft.com/office/officeart/2008/layout/RadialCluster"/>
    <dgm:cxn modelId="{C6491E10-A08F-462F-8323-D17D653FE2F3}" type="presParOf" srcId="{48797D48-CA46-4159-9B0F-2431441F495A}" destId="{225E0653-1A6F-4E81-88A7-CF5CD74DCC66}" srcOrd="7" destOrd="0" presId="urn:microsoft.com/office/officeart/2008/layout/RadialCluster"/>
    <dgm:cxn modelId="{938AF077-F94E-4340-9DDD-DF142E420D9A}" type="presParOf" srcId="{48797D48-CA46-4159-9B0F-2431441F495A}" destId="{D3F3F48C-2CEF-4D8D-98C8-CEC9B0CEBDA2}" srcOrd="8" destOrd="0" presId="urn:microsoft.com/office/officeart/2008/layout/RadialCluster"/>
    <dgm:cxn modelId="{9FD97A1F-CFCC-475D-9ED7-8152133E646D}" type="presParOf" srcId="{48797D48-CA46-4159-9B0F-2431441F495A}" destId="{EBF12620-74EE-484B-A04C-93B62E4A2BAA}" srcOrd="9" destOrd="0" presId="urn:microsoft.com/office/officeart/2008/layout/RadialCluster"/>
    <dgm:cxn modelId="{7694EAB6-8767-4497-AE6B-A2B275D0CA45}" type="presParOf" srcId="{48797D48-CA46-4159-9B0F-2431441F495A}" destId="{EF4C8C1D-EAB0-469F-94DB-760146AA8C49}" srcOrd="10" destOrd="0" presId="urn:microsoft.com/office/officeart/2008/layout/RadialCluster"/>
    <dgm:cxn modelId="{0300D060-146C-46DF-9F6F-0D5EBB152CA9}" type="presParOf" srcId="{48797D48-CA46-4159-9B0F-2431441F495A}" destId="{78389E2C-B7AB-4B8B-AD93-48AC4D30D7DE}" srcOrd="11" destOrd="0" presId="urn:microsoft.com/office/officeart/2008/layout/RadialCluster"/>
    <dgm:cxn modelId="{ED016993-E5D8-4D35-AE7A-AF2159FCA9B6}" type="presParOf" srcId="{48797D48-CA46-4159-9B0F-2431441F495A}" destId="{94F89D57-88B4-4FE1-9366-F3121D3A8720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CB26A3-9911-431E-B95F-47F1AF72C51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826308-3ED2-4358-B607-C5EDB35F92E0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Statement</a:t>
          </a:r>
        </a:p>
      </dgm:t>
    </dgm:pt>
    <dgm:pt modelId="{FBF22E4C-C118-4597-B384-8D6F03AAC9C2}" type="parTrans" cxnId="{60C0B489-6676-4747-B2DA-8DF5C5608463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C521D9C-96A7-435F-981A-6ECFD2C75BFA}" type="sibTrans" cxnId="{60C0B489-6676-4747-B2DA-8DF5C5608463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F2567774-554E-4383-8180-C5DE1DB9AFD5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Acceptance criteria</a:t>
          </a:r>
        </a:p>
      </dgm:t>
    </dgm:pt>
    <dgm:pt modelId="{BA429665-9E20-447D-9DA0-E906CEC0559D}" type="parTrans" cxnId="{8CA092AA-4A22-40A4-9D60-5123835BE805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733F669A-8619-4FC5-9503-E3C9EAB65E25}" type="sibTrans" cxnId="{8CA092AA-4A22-40A4-9D60-5123835BE805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551DA18-EFC6-45C2-B55F-808ACA92BCED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Title</a:t>
          </a:r>
        </a:p>
      </dgm:t>
    </dgm:pt>
    <dgm:pt modelId="{10378482-1F71-45AF-8434-88CF81294C21}" type="sibTrans" cxnId="{70480548-B6CA-45AF-998B-08FDBFEEB01C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EB3E685F-26FA-4C93-834B-C1550174B6C9}" type="parTrans" cxnId="{70480548-B6CA-45AF-998B-08FDBFEEB01C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8BEBA0A0-4CA8-424E-B6EB-8CBCCBC703B7}">
      <dgm:prSet phldrT="[Text]" custT="1"/>
      <dgm:spPr>
        <a:solidFill>
          <a:srgbClr val="B22746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Assumptions</a:t>
          </a:r>
        </a:p>
      </dgm:t>
    </dgm:pt>
    <dgm:pt modelId="{32E314D5-E606-4677-BD04-77BC0060828D}" type="parTrans" cxnId="{07446531-7B05-4B99-BBB8-6762561DF4FF}">
      <dgm:prSet/>
      <dgm:spPr/>
      <dgm:t>
        <a:bodyPr/>
        <a:lstStyle/>
        <a:p>
          <a:endParaRPr lang="en-US"/>
        </a:p>
      </dgm:t>
    </dgm:pt>
    <dgm:pt modelId="{549DD3CB-9B9E-4A9A-ABC7-8CE9969D0AB9}" type="sibTrans" cxnId="{07446531-7B05-4B99-BBB8-6762561DF4FF}">
      <dgm:prSet/>
      <dgm:spPr/>
      <dgm:t>
        <a:bodyPr/>
        <a:lstStyle/>
        <a:p>
          <a:endParaRPr lang="en-US"/>
        </a:p>
      </dgm:t>
    </dgm:pt>
    <dgm:pt modelId="{1BE11DF6-EC44-4C62-B0B5-040A48A6D739}">
      <dgm:prSet phldrT="[Text]" custT="1"/>
      <dgm:spPr>
        <a:solidFill>
          <a:srgbClr val="B22746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Wireframes</a:t>
          </a:r>
        </a:p>
      </dgm:t>
    </dgm:pt>
    <dgm:pt modelId="{3864C5AA-B30C-466B-8346-CAEBB059AEEB}" type="parTrans" cxnId="{555866F6-EABA-49C9-BDE3-6499FAAC65FF}">
      <dgm:prSet/>
      <dgm:spPr/>
      <dgm:t>
        <a:bodyPr/>
        <a:lstStyle/>
        <a:p>
          <a:endParaRPr lang="en-US"/>
        </a:p>
      </dgm:t>
    </dgm:pt>
    <dgm:pt modelId="{648BD9F9-FAEC-4804-83C4-3D7431B87083}" type="sibTrans" cxnId="{555866F6-EABA-49C9-BDE3-6499FAAC65FF}">
      <dgm:prSet/>
      <dgm:spPr/>
      <dgm:t>
        <a:bodyPr/>
        <a:lstStyle/>
        <a:p>
          <a:endParaRPr lang="en-US"/>
        </a:p>
      </dgm:t>
    </dgm:pt>
    <dgm:pt modelId="{19493359-5C25-4179-8148-C1AC395FF423}" type="pres">
      <dgm:prSet presAssocID="{7CCB26A3-9911-431E-B95F-47F1AF72C51D}" presName="linear" presStyleCnt="0">
        <dgm:presLayoutVars>
          <dgm:animLvl val="lvl"/>
          <dgm:resizeHandles val="exact"/>
        </dgm:presLayoutVars>
      </dgm:prSet>
      <dgm:spPr/>
    </dgm:pt>
    <dgm:pt modelId="{9F416F84-B31A-4ED1-9496-9602F6119F15}" type="pres">
      <dgm:prSet presAssocID="{6551DA18-EFC6-45C2-B55F-808ACA92BCE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6F3F8ED-7FE4-4FFA-AC75-B350229B54AC}" type="pres">
      <dgm:prSet presAssocID="{10378482-1F71-45AF-8434-88CF81294C21}" presName="spacer" presStyleCnt="0"/>
      <dgm:spPr/>
    </dgm:pt>
    <dgm:pt modelId="{A09DC72D-DF39-4B1B-B8B8-5FFD70FDEA13}" type="pres">
      <dgm:prSet presAssocID="{05826308-3ED2-4358-B607-C5EDB35F92E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D873D08-89C4-4925-AE50-3E743D31437C}" type="pres">
      <dgm:prSet presAssocID="{6C521D9C-96A7-435F-981A-6ECFD2C75BFA}" presName="spacer" presStyleCnt="0"/>
      <dgm:spPr/>
    </dgm:pt>
    <dgm:pt modelId="{8694F549-9B37-43E4-A775-8746BA120B79}" type="pres">
      <dgm:prSet presAssocID="{8BEBA0A0-4CA8-424E-B6EB-8CBCCBC703B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3F2C021-F751-4C88-B37D-3012ACE7F356}" type="pres">
      <dgm:prSet presAssocID="{549DD3CB-9B9E-4A9A-ABC7-8CE9969D0AB9}" presName="spacer" presStyleCnt="0"/>
      <dgm:spPr/>
    </dgm:pt>
    <dgm:pt modelId="{A9989AF8-48D6-4DC2-A265-28D12747AC3C}" type="pres">
      <dgm:prSet presAssocID="{F2567774-554E-4383-8180-C5DE1DB9AFD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5340967-6938-4DCE-8270-EAEAEF748B16}" type="pres">
      <dgm:prSet presAssocID="{733F669A-8619-4FC5-9503-E3C9EAB65E25}" presName="spacer" presStyleCnt="0"/>
      <dgm:spPr/>
    </dgm:pt>
    <dgm:pt modelId="{0E03BC30-57B8-48F3-841A-2CE5F1EC5CE9}" type="pres">
      <dgm:prSet presAssocID="{1BE11DF6-EC44-4C62-B0B5-040A48A6D7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33ACB14-4EB1-43AC-B395-D3060A1419DF}" type="presOf" srcId="{8BEBA0A0-4CA8-424E-B6EB-8CBCCBC703B7}" destId="{8694F549-9B37-43E4-A775-8746BA120B79}" srcOrd="0" destOrd="0" presId="urn:microsoft.com/office/officeart/2005/8/layout/vList2"/>
    <dgm:cxn modelId="{9DED002C-2883-4861-BE2D-55D8615A6E51}" type="presOf" srcId="{7CCB26A3-9911-431E-B95F-47F1AF72C51D}" destId="{19493359-5C25-4179-8148-C1AC395FF423}" srcOrd="0" destOrd="0" presId="urn:microsoft.com/office/officeart/2005/8/layout/vList2"/>
    <dgm:cxn modelId="{07446531-7B05-4B99-BBB8-6762561DF4FF}" srcId="{7CCB26A3-9911-431E-B95F-47F1AF72C51D}" destId="{8BEBA0A0-4CA8-424E-B6EB-8CBCCBC703B7}" srcOrd="2" destOrd="0" parTransId="{32E314D5-E606-4677-BD04-77BC0060828D}" sibTransId="{549DD3CB-9B9E-4A9A-ABC7-8CE9969D0AB9}"/>
    <dgm:cxn modelId="{5851DB3C-0D74-4B37-B374-1F3F34E13061}" type="presOf" srcId="{05826308-3ED2-4358-B607-C5EDB35F92E0}" destId="{A09DC72D-DF39-4B1B-B8B8-5FFD70FDEA13}" srcOrd="0" destOrd="0" presId="urn:microsoft.com/office/officeart/2005/8/layout/vList2"/>
    <dgm:cxn modelId="{8C92C15E-304D-4090-82E6-4C4765805E21}" type="presOf" srcId="{6551DA18-EFC6-45C2-B55F-808ACA92BCED}" destId="{9F416F84-B31A-4ED1-9496-9602F6119F15}" srcOrd="0" destOrd="0" presId="urn:microsoft.com/office/officeart/2005/8/layout/vList2"/>
    <dgm:cxn modelId="{4ECCD964-3A44-4DC3-A1A7-73FEFCBBF8F8}" type="presOf" srcId="{F2567774-554E-4383-8180-C5DE1DB9AFD5}" destId="{A9989AF8-48D6-4DC2-A265-28D12747AC3C}" srcOrd="0" destOrd="0" presId="urn:microsoft.com/office/officeart/2005/8/layout/vList2"/>
    <dgm:cxn modelId="{70480548-B6CA-45AF-998B-08FDBFEEB01C}" srcId="{7CCB26A3-9911-431E-B95F-47F1AF72C51D}" destId="{6551DA18-EFC6-45C2-B55F-808ACA92BCED}" srcOrd="0" destOrd="0" parTransId="{EB3E685F-26FA-4C93-834B-C1550174B6C9}" sibTransId="{10378482-1F71-45AF-8434-88CF81294C21}"/>
    <dgm:cxn modelId="{1CA42675-0A97-47A5-9C32-1EDC9860CE33}" type="presOf" srcId="{1BE11DF6-EC44-4C62-B0B5-040A48A6D739}" destId="{0E03BC30-57B8-48F3-841A-2CE5F1EC5CE9}" srcOrd="0" destOrd="0" presId="urn:microsoft.com/office/officeart/2005/8/layout/vList2"/>
    <dgm:cxn modelId="{60C0B489-6676-4747-B2DA-8DF5C5608463}" srcId="{7CCB26A3-9911-431E-B95F-47F1AF72C51D}" destId="{05826308-3ED2-4358-B607-C5EDB35F92E0}" srcOrd="1" destOrd="0" parTransId="{FBF22E4C-C118-4597-B384-8D6F03AAC9C2}" sibTransId="{6C521D9C-96A7-435F-981A-6ECFD2C75BFA}"/>
    <dgm:cxn modelId="{8CA092AA-4A22-40A4-9D60-5123835BE805}" srcId="{7CCB26A3-9911-431E-B95F-47F1AF72C51D}" destId="{F2567774-554E-4383-8180-C5DE1DB9AFD5}" srcOrd="3" destOrd="0" parTransId="{BA429665-9E20-447D-9DA0-E906CEC0559D}" sibTransId="{733F669A-8619-4FC5-9503-E3C9EAB65E25}"/>
    <dgm:cxn modelId="{555866F6-EABA-49C9-BDE3-6499FAAC65FF}" srcId="{7CCB26A3-9911-431E-B95F-47F1AF72C51D}" destId="{1BE11DF6-EC44-4C62-B0B5-040A48A6D739}" srcOrd="4" destOrd="0" parTransId="{3864C5AA-B30C-466B-8346-CAEBB059AEEB}" sibTransId="{648BD9F9-FAEC-4804-83C4-3D7431B87083}"/>
    <dgm:cxn modelId="{9EF22C5A-6437-4CDB-87EB-CDEA033BE6E3}" type="presParOf" srcId="{19493359-5C25-4179-8148-C1AC395FF423}" destId="{9F416F84-B31A-4ED1-9496-9602F6119F15}" srcOrd="0" destOrd="0" presId="urn:microsoft.com/office/officeart/2005/8/layout/vList2"/>
    <dgm:cxn modelId="{8B9854F1-4F9D-4E29-86CE-C0F6E3E6E860}" type="presParOf" srcId="{19493359-5C25-4179-8148-C1AC395FF423}" destId="{56F3F8ED-7FE4-4FFA-AC75-B350229B54AC}" srcOrd="1" destOrd="0" presId="urn:microsoft.com/office/officeart/2005/8/layout/vList2"/>
    <dgm:cxn modelId="{493788E0-E823-4EC4-8A27-441DA60848EC}" type="presParOf" srcId="{19493359-5C25-4179-8148-C1AC395FF423}" destId="{A09DC72D-DF39-4B1B-B8B8-5FFD70FDEA13}" srcOrd="2" destOrd="0" presId="urn:microsoft.com/office/officeart/2005/8/layout/vList2"/>
    <dgm:cxn modelId="{0FDA4D00-7454-48F6-B7E5-0C7F95B41C73}" type="presParOf" srcId="{19493359-5C25-4179-8148-C1AC395FF423}" destId="{4D873D08-89C4-4925-AE50-3E743D31437C}" srcOrd="3" destOrd="0" presId="urn:microsoft.com/office/officeart/2005/8/layout/vList2"/>
    <dgm:cxn modelId="{BC5927A6-BCD8-4214-905D-0AB03D2DB1C8}" type="presParOf" srcId="{19493359-5C25-4179-8148-C1AC395FF423}" destId="{8694F549-9B37-43E4-A775-8746BA120B79}" srcOrd="4" destOrd="0" presId="urn:microsoft.com/office/officeart/2005/8/layout/vList2"/>
    <dgm:cxn modelId="{92203096-E561-40FF-A7B5-F44D52468C36}" type="presParOf" srcId="{19493359-5C25-4179-8148-C1AC395FF423}" destId="{E3F2C021-F751-4C88-B37D-3012ACE7F356}" srcOrd="5" destOrd="0" presId="urn:microsoft.com/office/officeart/2005/8/layout/vList2"/>
    <dgm:cxn modelId="{6331752A-B3A1-475F-BEBF-7E4950A83A75}" type="presParOf" srcId="{19493359-5C25-4179-8148-C1AC395FF423}" destId="{A9989AF8-48D6-4DC2-A265-28D12747AC3C}" srcOrd="6" destOrd="0" presId="urn:microsoft.com/office/officeart/2005/8/layout/vList2"/>
    <dgm:cxn modelId="{4B052FAD-EA2E-432C-A9AB-9FDD3E91983A}" type="presParOf" srcId="{19493359-5C25-4179-8148-C1AC395FF423}" destId="{A5340967-6938-4DCE-8270-EAEAEF748B16}" srcOrd="7" destOrd="0" presId="urn:microsoft.com/office/officeart/2005/8/layout/vList2"/>
    <dgm:cxn modelId="{12C2E5FA-0F39-4398-B248-B1F2C01EBE76}" type="presParOf" srcId="{19493359-5C25-4179-8148-C1AC395FF423}" destId="{0E03BC30-57B8-48F3-841A-2CE5F1EC5CE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CB26A3-9911-431E-B95F-47F1AF72C51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826308-3ED2-4358-B607-C5EDB35F92E0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Statement</a:t>
          </a:r>
        </a:p>
      </dgm:t>
    </dgm:pt>
    <dgm:pt modelId="{FBF22E4C-C118-4597-B384-8D6F03AAC9C2}" type="parTrans" cxnId="{60C0B489-6676-4747-B2DA-8DF5C5608463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C521D9C-96A7-435F-981A-6ECFD2C75BFA}" type="sibTrans" cxnId="{60C0B489-6676-4747-B2DA-8DF5C5608463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F2567774-554E-4383-8180-C5DE1DB9AFD5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Acceptance criteria</a:t>
          </a:r>
        </a:p>
      </dgm:t>
    </dgm:pt>
    <dgm:pt modelId="{BA429665-9E20-447D-9DA0-E906CEC0559D}" type="parTrans" cxnId="{8CA092AA-4A22-40A4-9D60-5123835BE805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733F669A-8619-4FC5-9503-E3C9EAB65E25}" type="sibTrans" cxnId="{8CA092AA-4A22-40A4-9D60-5123835BE805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551DA18-EFC6-45C2-B55F-808ACA92BCED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Title</a:t>
          </a:r>
        </a:p>
      </dgm:t>
    </dgm:pt>
    <dgm:pt modelId="{10378482-1F71-45AF-8434-88CF81294C21}" type="sibTrans" cxnId="{70480548-B6CA-45AF-998B-08FDBFEEB01C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EB3E685F-26FA-4C93-834B-C1550174B6C9}" type="parTrans" cxnId="{70480548-B6CA-45AF-998B-08FDBFEEB01C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8BEBA0A0-4CA8-424E-B6EB-8CBCCBC703B7}">
      <dgm:prSet phldrT="[Text]" custT="1"/>
      <dgm:spPr>
        <a:solidFill>
          <a:srgbClr val="1A9CB0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Assumptions</a:t>
          </a:r>
        </a:p>
      </dgm:t>
    </dgm:pt>
    <dgm:pt modelId="{32E314D5-E606-4677-BD04-77BC0060828D}" type="parTrans" cxnId="{07446531-7B05-4B99-BBB8-6762561DF4FF}">
      <dgm:prSet/>
      <dgm:spPr/>
      <dgm:t>
        <a:bodyPr/>
        <a:lstStyle/>
        <a:p>
          <a:endParaRPr lang="en-US"/>
        </a:p>
      </dgm:t>
    </dgm:pt>
    <dgm:pt modelId="{549DD3CB-9B9E-4A9A-ABC7-8CE9969D0AB9}" type="sibTrans" cxnId="{07446531-7B05-4B99-BBB8-6762561DF4FF}">
      <dgm:prSet/>
      <dgm:spPr/>
      <dgm:t>
        <a:bodyPr/>
        <a:lstStyle/>
        <a:p>
          <a:endParaRPr lang="en-US"/>
        </a:p>
      </dgm:t>
    </dgm:pt>
    <dgm:pt modelId="{1BE11DF6-EC44-4C62-B0B5-040A48A6D739}">
      <dgm:prSet phldrT="[Text]" custT="1"/>
      <dgm:spPr>
        <a:solidFill>
          <a:srgbClr val="1A9CB0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Wireframes</a:t>
          </a:r>
        </a:p>
      </dgm:t>
    </dgm:pt>
    <dgm:pt modelId="{3864C5AA-B30C-466B-8346-CAEBB059AEEB}" type="parTrans" cxnId="{555866F6-EABA-49C9-BDE3-6499FAAC65FF}">
      <dgm:prSet/>
      <dgm:spPr/>
      <dgm:t>
        <a:bodyPr/>
        <a:lstStyle/>
        <a:p>
          <a:endParaRPr lang="en-US"/>
        </a:p>
      </dgm:t>
    </dgm:pt>
    <dgm:pt modelId="{648BD9F9-FAEC-4804-83C4-3D7431B87083}" type="sibTrans" cxnId="{555866F6-EABA-49C9-BDE3-6499FAAC65FF}">
      <dgm:prSet/>
      <dgm:spPr/>
      <dgm:t>
        <a:bodyPr/>
        <a:lstStyle/>
        <a:p>
          <a:endParaRPr lang="en-US"/>
        </a:p>
      </dgm:t>
    </dgm:pt>
    <dgm:pt modelId="{2D4485CC-4241-4014-B285-15AFFC9C8C9D}">
      <dgm:prSet phldrT="[Text]" custT="1"/>
      <dgm:spPr>
        <a:solidFill>
          <a:srgbClr val="B22746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References</a:t>
          </a:r>
        </a:p>
      </dgm:t>
    </dgm:pt>
    <dgm:pt modelId="{41B9622D-014E-4B46-A6C8-1A95AFE42E7A}" type="parTrans" cxnId="{E92DF83F-04CE-4A5F-8634-7F38E9A67A35}">
      <dgm:prSet/>
      <dgm:spPr/>
      <dgm:t>
        <a:bodyPr/>
        <a:lstStyle/>
        <a:p>
          <a:endParaRPr lang="en-US"/>
        </a:p>
      </dgm:t>
    </dgm:pt>
    <dgm:pt modelId="{21B071D5-1379-43DE-86FA-C02FE31689E9}" type="sibTrans" cxnId="{E92DF83F-04CE-4A5F-8634-7F38E9A67A35}">
      <dgm:prSet/>
      <dgm:spPr/>
      <dgm:t>
        <a:bodyPr/>
        <a:lstStyle/>
        <a:p>
          <a:endParaRPr lang="en-US"/>
        </a:p>
      </dgm:t>
    </dgm:pt>
    <dgm:pt modelId="{AB20E0F5-BE3D-4272-A696-858C04717D98}">
      <dgm:prSet phldrT="[Text]" custT="1"/>
      <dgm:spPr>
        <a:solidFill>
          <a:srgbClr val="B22746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Limitations</a:t>
          </a:r>
        </a:p>
      </dgm:t>
    </dgm:pt>
    <dgm:pt modelId="{9940C9B8-B654-4646-BC3B-08D2BE034873}" type="parTrans" cxnId="{3F77CC67-3A28-4C9B-8711-E039C4F905CE}">
      <dgm:prSet/>
      <dgm:spPr/>
      <dgm:t>
        <a:bodyPr/>
        <a:lstStyle/>
        <a:p>
          <a:endParaRPr lang="en-US"/>
        </a:p>
      </dgm:t>
    </dgm:pt>
    <dgm:pt modelId="{96A32C53-CBFB-4629-BEF9-9140867CDED8}" type="sibTrans" cxnId="{3F77CC67-3A28-4C9B-8711-E039C4F905CE}">
      <dgm:prSet/>
      <dgm:spPr/>
      <dgm:t>
        <a:bodyPr/>
        <a:lstStyle/>
        <a:p>
          <a:endParaRPr lang="en-US"/>
        </a:p>
      </dgm:t>
    </dgm:pt>
    <dgm:pt modelId="{19493359-5C25-4179-8148-C1AC395FF423}" type="pres">
      <dgm:prSet presAssocID="{7CCB26A3-9911-431E-B95F-47F1AF72C51D}" presName="linear" presStyleCnt="0">
        <dgm:presLayoutVars>
          <dgm:animLvl val="lvl"/>
          <dgm:resizeHandles val="exact"/>
        </dgm:presLayoutVars>
      </dgm:prSet>
      <dgm:spPr/>
    </dgm:pt>
    <dgm:pt modelId="{9F416F84-B31A-4ED1-9496-9602F6119F15}" type="pres">
      <dgm:prSet presAssocID="{6551DA18-EFC6-45C2-B55F-808ACA92BCED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56F3F8ED-7FE4-4FFA-AC75-B350229B54AC}" type="pres">
      <dgm:prSet presAssocID="{10378482-1F71-45AF-8434-88CF81294C21}" presName="spacer" presStyleCnt="0"/>
      <dgm:spPr/>
    </dgm:pt>
    <dgm:pt modelId="{A09DC72D-DF39-4B1B-B8B8-5FFD70FDEA13}" type="pres">
      <dgm:prSet presAssocID="{05826308-3ED2-4358-B607-C5EDB35F92E0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4D873D08-89C4-4925-AE50-3E743D31437C}" type="pres">
      <dgm:prSet presAssocID="{6C521D9C-96A7-435F-981A-6ECFD2C75BFA}" presName="spacer" presStyleCnt="0"/>
      <dgm:spPr/>
    </dgm:pt>
    <dgm:pt modelId="{8694F549-9B37-43E4-A775-8746BA120B79}" type="pres">
      <dgm:prSet presAssocID="{8BEBA0A0-4CA8-424E-B6EB-8CBCCBC703B7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E3F2C021-F751-4C88-B37D-3012ACE7F356}" type="pres">
      <dgm:prSet presAssocID="{549DD3CB-9B9E-4A9A-ABC7-8CE9969D0AB9}" presName="spacer" presStyleCnt="0"/>
      <dgm:spPr/>
    </dgm:pt>
    <dgm:pt modelId="{40F092F9-1EC8-45FE-8056-C862F9EB1606}" type="pres">
      <dgm:prSet presAssocID="{2D4485CC-4241-4014-B285-15AFFC9C8C9D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1A76F34A-E6AB-4D86-8583-792CBD57CAC9}" type="pres">
      <dgm:prSet presAssocID="{21B071D5-1379-43DE-86FA-C02FE31689E9}" presName="spacer" presStyleCnt="0"/>
      <dgm:spPr/>
    </dgm:pt>
    <dgm:pt modelId="{B2918BF4-F34C-44B2-B38D-9A8A41F7AD14}" type="pres">
      <dgm:prSet presAssocID="{AB20E0F5-BE3D-4272-A696-858C04717D98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58DB15F2-247D-4C3D-94F4-7B3A6244E2A3}" type="pres">
      <dgm:prSet presAssocID="{96A32C53-CBFB-4629-BEF9-9140867CDED8}" presName="spacer" presStyleCnt="0"/>
      <dgm:spPr/>
    </dgm:pt>
    <dgm:pt modelId="{A9989AF8-48D6-4DC2-A265-28D12747AC3C}" type="pres">
      <dgm:prSet presAssocID="{F2567774-554E-4383-8180-C5DE1DB9AFD5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A5340967-6938-4DCE-8270-EAEAEF748B16}" type="pres">
      <dgm:prSet presAssocID="{733F669A-8619-4FC5-9503-E3C9EAB65E25}" presName="spacer" presStyleCnt="0"/>
      <dgm:spPr/>
    </dgm:pt>
    <dgm:pt modelId="{0E03BC30-57B8-48F3-841A-2CE5F1EC5CE9}" type="pres">
      <dgm:prSet presAssocID="{1BE11DF6-EC44-4C62-B0B5-040A48A6D739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733ACB14-4EB1-43AC-B395-D3060A1419DF}" type="presOf" srcId="{8BEBA0A0-4CA8-424E-B6EB-8CBCCBC703B7}" destId="{8694F549-9B37-43E4-A775-8746BA120B79}" srcOrd="0" destOrd="0" presId="urn:microsoft.com/office/officeart/2005/8/layout/vList2"/>
    <dgm:cxn modelId="{9DED002C-2883-4861-BE2D-55D8615A6E51}" type="presOf" srcId="{7CCB26A3-9911-431E-B95F-47F1AF72C51D}" destId="{19493359-5C25-4179-8148-C1AC395FF423}" srcOrd="0" destOrd="0" presId="urn:microsoft.com/office/officeart/2005/8/layout/vList2"/>
    <dgm:cxn modelId="{07446531-7B05-4B99-BBB8-6762561DF4FF}" srcId="{7CCB26A3-9911-431E-B95F-47F1AF72C51D}" destId="{8BEBA0A0-4CA8-424E-B6EB-8CBCCBC703B7}" srcOrd="2" destOrd="0" parTransId="{32E314D5-E606-4677-BD04-77BC0060828D}" sibTransId="{549DD3CB-9B9E-4A9A-ABC7-8CE9969D0AB9}"/>
    <dgm:cxn modelId="{5851DB3C-0D74-4B37-B374-1F3F34E13061}" type="presOf" srcId="{05826308-3ED2-4358-B607-C5EDB35F92E0}" destId="{A09DC72D-DF39-4B1B-B8B8-5FFD70FDEA13}" srcOrd="0" destOrd="0" presId="urn:microsoft.com/office/officeart/2005/8/layout/vList2"/>
    <dgm:cxn modelId="{E92DF83F-04CE-4A5F-8634-7F38E9A67A35}" srcId="{7CCB26A3-9911-431E-B95F-47F1AF72C51D}" destId="{2D4485CC-4241-4014-B285-15AFFC9C8C9D}" srcOrd="3" destOrd="0" parTransId="{41B9622D-014E-4B46-A6C8-1A95AFE42E7A}" sibTransId="{21B071D5-1379-43DE-86FA-C02FE31689E9}"/>
    <dgm:cxn modelId="{8C92C15E-304D-4090-82E6-4C4765805E21}" type="presOf" srcId="{6551DA18-EFC6-45C2-B55F-808ACA92BCED}" destId="{9F416F84-B31A-4ED1-9496-9602F6119F15}" srcOrd="0" destOrd="0" presId="urn:microsoft.com/office/officeart/2005/8/layout/vList2"/>
    <dgm:cxn modelId="{4ECCD964-3A44-4DC3-A1A7-73FEFCBBF8F8}" type="presOf" srcId="{F2567774-554E-4383-8180-C5DE1DB9AFD5}" destId="{A9989AF8-48D6-4DC2-A265-28D12747AC3C}" srcOrd="0" destOrd="0" presId="urn:microsoft.com/office/officeart/2005/8/layout/vList2"/>
    <dgm:cxn modelId="{3F77CC67-3A28-4C9B-8711-E039C4F905CE}" srcId="{7CCB26A3-9911-431E-B95F-47F1AF72C51D}" destId="{AB20E0F5-BE3D-4272-A696-858C04717D98}" srcOrd="4" destOrd="0" parTransId="{9940C9B8-B654-4646-BC3B-08D2BE034873}" sibTransId="{96A32C53-CBFB-4629-BEF9-9140867CDED8}"/>
    <dgm:cxn modelId="{70480548-B6CA-45AF-998B-08FDBFEEB01C}" srcId="{7CCB26A3-9911-431E-B95F-47F1AF72C51D}" destId="{6551DA18-EFC6-45C2-B55F-808ACA92BCED}" srcOrd="0" destOrd="0" parTransId="{EB3E685F-26FA-4C93-834B-C1550174B6C9}" sibTransId="{10378482-1F71-45AF-8434-88CF81294C21}"/>
    <dgm:cxn modelId="{29CEBC69-FECB-4B48-8AAF-6388118155EB}" type="presOf" srcId="{AB20E0F5-BE3D-4272-A696-858C04717D98}" destId="{B2918BF4-F34C-44B2-B38D-9A8A41F7AD14}" srcOrd="0" destOrd="0" presId="urn:microsoft.com/office/officeart/2005/8/layout/vList2"/>
    <dgm:cxn modelId="{9F9DB573-A3AA-4519-AD02-43EF26B450DD}" type="presOf" srcId="{2D4485CC-4241-4014-B285-15AFFC9C8C9D}" destId="{40F092F9-1EC8-45FE-8056-C862F9EB1606}" srcOrd="0" destOrd="0" presId="urn:microsoft.com/office/officeart/2005/8/layout/vList2"/>
    <dgm:cxn modelId="{1CA42675-0A97-47A5-9C32-1EDC9860CE33}" type="presOf" srcId="{1BE11DF6-EC44-4C62-B0B5-040A48A6D739}" destId="{0E03BC30-57B8-48F3-841A-2CE5F1EC5CE9}" srcOrd="0" destOrd="0" presId="urn:microsoft.com/office/officeart/2005/8/layout/vList2"/>
    <dgm:cxn modelId="{60C0B489-6676-4747-B2DA-8DF5C5608463}" srcId="{7CCB26A3-9911-431E-B95F-47F1AF72C51D}" destId="{05826308-3ED2-4358-B607-C5EDB35F92E0}" srcOrd="1" destOrd="0" parTransId="{FBF22E4C-C118-4597-B384-8D6F03AAC9C2}" sibTransId="{6C521D9C-96A7-435F-981A-6ECFD2C75BFA}"/>
    <dgm:cxn modelId="{8CA092AA-4A22-40A4-9D60-5123835BE805}" srcId="{7CCB26A3-9911-431E-B95F-47F1AF72C51D}" destId="{F2567774-554E-4383-8180-C5DE1DB9AFD5}" srcOrd="5" destOrd="0" parTransId="{BA429665-9E20-447D-9DA0-E906CEC0559D}" sibTransId="{733F669A-8619-4FC5-9503-E3C9EAB65E25}"/>
    <dgm:cxn modelId="{555866F6-EABA-49C9-BDE3-6499FAAC65FF}" srcId="{7CCB26A3-9911-431E-B95F-47F1AF72C51D}" destId="{1BE11DF6-EC44-4C62-B0B5-040A48A6D739}" srcOrd="6" destOrd="0" parTransId="{3864C5AA-B30C-466B-8346-CAEBB059AEEB}" sibTransId="{648BD9F9-FAEC-4804-83C4-3D7431B87083}"/>
    <dgm:cxn modelId="{9EF22C5A-6437-4CDB-87EB-CDEA033BE6E3}" type="presParOf" srcId="{19493359-5C25-4179-8148-C1AC395FF423}" destId="{9F416F84-B31A-4ED1-9496-9602F6119F15}" srcOrd="0" destOrd="0" presId="urn:microsoft.com/office/officeart/2005/8/layout/vList2"/>
    <dgm:cxn modelId="{8B9854F1-4F9D-4E29-86CE-C0F6E3E6E860}" type="presParOf" srcId="{19493359-5C25-4179-8148-C1AC395FF423}" destId="{56F3F8ED-7FE4-4FFA-AC75-B350229B54AC}" srcOrd="1" destOrd="0" presId="urn:microsoft.com/office/officeart/2005/8/layout/vList2"/>
    <dgm:cxn modelId="{493788E0-E823-4EC4-8A27-441DA60848EC}" type="presParOf" srcId="{19493359-5C25-4179-8148-C1AC395FF423}" destId="{A09DC72D-DF39-4B1B-B8B8-5FFD70FDEA13}" srcOrd="2" destOrd="0" presId="urn:microsoft.com/office/officeart/2005/8/layout/vList2"/>
    <dgm:cxn modelId="{0FDA4D00-7454-48F6-B7E5-0C7F95B41C73}" type="presParOf" srcId="{19493359-5C25-4179-8148-C1AC395FF423}" destId="{4D873D08-89C4-4925-AE50-3E743D31437C}" srcOrd="3" destOrd="0" presId="urn:microsoft.com/office/officeart/2005/8/layout/vList2"/>
    <dgm:cxn modelId="{BC5927A6-BCD8-4214-905D-0AB03D2DB1C8}" type="presParOf" srcId="{19493359-5C25-4179-8148-C1AC395FF423}" destId="{8694F549-9B37-43E4-A775-8746BA120B79}" srcOrd="4" destOrd="0" presId="urn:microsoft.com/office/officeart/2005/8/layout/vList2"/>
    <dgm:cxn modelId="{92203096-E561-40FF-A7B5-F44D52468C36}" type="presParOf" srcId="{19493359-5C25-4179-8148-C1AC395FF423}" destId="{E3F2C021-F751-4C88-B37D-3012ACE7F356}" srcOrd="5" destOrd="0" presId="urn:microsoft.com/office/officeart/2005/8/layout/vList2"/>
    <dgm:cxn modelId="{9BB28DE5-BBAB-4E47-BA92-B76105A0C9E8}" type="presParOf" srcId="{19493359-5C25-4179-8148-C1AC395FF423}" destId="{40F092F9-1EC8-45FE-8056-C862F9EB1606}" srcOrd="6" destOrd="0" presId="urn:microsoft.com/office/officeart/2005/8/layout/vList2"/>
    <dgm:cxn modelId="{4C779771-80CA-4B1E-B514-D08046094294}" type="presParOf" srcId="{19493359-5C25-4179-8148-C1AC395FF423}" destId="{1A76F34A-E6AB-4D86-8583-792CBD57CAC9}" srcOrd="7" destOrd="0" presId="urn:microsoft.com/office/officeart/2005/8/layout/vList2"/>
    <dgm:cxn modelId="{274A6060-7C6A-4D28-AA52-4A3659407E49}" type="presParOf" srcId="{19493359-5C25-4179-8148-C1AC395FF423}" destId="{B2918BF4-F34C-44B2-B38D-9A8A41F7AD14}" srcOrd="8" destOrd="0" presId="urn:microsoft.com/office/officeart/2005/8/layout/vList2"/>
    <dgm:cxn modelId="{89677E29-884B-4165-915A-1780CB7607C8}" type="presParOf" srcId="{19493359-5C25-4179-8148-C1AC395FF423}" destId="{58DB15F2-247D-4C3D-94F4-7B3A6244E2A3}" srcOrd="9" destOrd="0" presId="urn:microsoft.com/office/officeart/2005/8/layout/vList2"/>
    <dgm:cxn modelId="{6331752A-B3A1-475F-BEBF-7E4950A83A75}" type="presParOf" srcId="{19493359-5C25-4179-8148-C1AC395FF423}" destId="{A9989AF8-48D6-4DC2-A265-28D12747AC3C}" srcOrd="10" destOrd="0" presId="urn:microsoft.com/office/officeart/2005/8/layout/vList2"/>
    <dgm:cxn modelId="{4B052FAD-EA2E-432C-A9AB-9FDD3E91983A}" type="presParOf" srcId="{19493359-5C25-4179-8148-C1AC395FF423}" destId="{A5340967-6938-4DCE-8270-EAEAEF748B16}" srcOrd="11" destOrd="0" presId="urn:microsoft.com/office/officeart/2005/8/layout/vList2"/>
    <dgm:cxn modelId="{12C2E5FA-0F39-4398-B248-B1F2C01EBE76}" type="presParOf" srcId="{19493359-5C25-4179-8148-C1AC395FF423}" destId="{0E03BC30-57B8-48F3-841A-2CE5F1EC5CE9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CCB26A3-9911-431E-B95F-47F1AF72C51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826308-3ED2-4358-B607-C5EDB35F92E0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Statement</a:t>
          </a:r>
        </a:p>
      </dgm:t>
    </dgm:pt>
    <dgm:pt modelId="{FBF22E4C-C118-4597-B384-8D6F03AAC9C2}" type="parTrans" cxnId="{60C0B489-6676-4747-B2DA-8DF5C5608463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C521D9C-96A7-435F-981A-6ECFD2C75BFA}" type="sibTrans" cxnId="{60C0B489-6676-4747-B2DA-8DF5C5608463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F2567774-554E-4383-8180-C5DE1DB9AFD5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Acceptance criteria</a:t>
          </a:r>
        </a:p>
      </dgm:t>
    </dgm:pt>
    <dgm:pt modelId="{BA429665-9E20-447D-9DA0-E906CEC0559D}" type="parTrans" cxnId="{8CA092AA-4A22-40A4-9D60-5123835BE805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733F669A-8619-4FC5-9503-E3C9EAB65E25}" type="sibTrans" cxnId="{8CA092AA-4A22-40A4-9D60-5123835BE805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551DA18-EFC6-45C2-B55F-808ACA92BCED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Title</a:t>
          </a:r>
        </a:p>
      </dgm:t>
    </dgm:pt>
    <dgm:pt modelId="{10378482-1F71-45AF-8434-88CF81294C21}" type="sibTrans" cxnId="{70480548-B6CA-45AF-998B-08FDBFEEB01C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EB3E685F-26FA-4C93-834B-C1550174B6C9}" type="parTrans" cxnId="{70480548-B6CA-45AF-998B-08FDBFEEB01C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8BEBA0A0-4CA8-424E-B6EB-8CBCCBC703B7}">
      <dgm:prSet phldrT="[Text]" custT="1"/>
      <dgm:spPr>
        <a:solidFill>
          <a:srgbClr val="1A9CB0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Assumptions</a:t>
          </a:r>
        </a:p>
      </dgm:t>
    </dgm:pt>
    <dgm:pt modelId="{32E314D5-E606-4677-BD04-77BC0060828D}" type="parTrans" cxnId="{07446531-7B05-4B99-BBB8-6762561DF4FF}">
      <dgm:prSet/>
      <dgm:spPr/>
      <dgm:t>
        <a:bodyPr/>
        <a:lstStyle/>
        <a:p>
          <a:endParaRPr lang="en-US"/>
        </a:p>
      </dgm:t>
    </dgm:pt>
    <dgm:pt modelId="{549DD3CB-9B9E-4A9A-ABC7-8CE9969D0AB9}" type="sibTrans" cxnId="{07446531-7B05-4B99-BBB8-6762561DF4FF}">
      <dgm:prSet/>
      <dgm:spPr/>
      <dgm:t>
        <a:bodyPr/>
        <a:lstStyle/>
        <a:p>
          <a:endParaRPr lang="en-US"/>
        </a:p>
      </dgm:t>
    </dgm:pt>
    <dgm:pt modelId="{1BE11DF6-EC44-4C62-B0B5-040A48A6D739}">
      <dgm:prSet phldrT="[Text]" custT="1"/>
      <dgm:spPr>
        <a:solidFill>
          <a:srgbClr val="1A9CB0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Wireframes</a:t>
          </a:r>
        </a:p>
      </dgm:t>
    </dgm:pt>
    <dgm:pt modelId="{3864C5AA-B30C-466B-8346-CAEBB059AEEB}" type="parTrans" cxnId="{555866F6-EABA-49C9-BDE3-6499FAAC65FF}">
      <dgm:prSet/>
      <dgm:spPr/>
      <dgm:t>
        <a:bodyPr/>
        <a:lstStyle/>
        <a:p>
          <a:endParaRPr lang="en-US"/>
        </a:p>
      </dgm:t>
    </dgm:pt>
    <dgm:pt modelId="{648BD9F9-FAEC-4804-83C4-3D7431B87083}" type="sibTrans" cxnId="{555866F6-EABA-49C9-BDE3-6499FAAC65FF}">
      <dgm:prSet/>
      <dgm:spPr/>
      <dgm:t>
        <a:bodyPr/>
        <a:lstStyle/>
        <a:p>
          <a:endParaRPr lang="en-US"/>
        </a:p>
      </dgm:t>
    </dgm:pt>
    <dgm:pt modelId="{2D4485CC-4241-4014-B285-15AFFC9C8C9D}">
      <dgm:prSet phldrT="[Text]" custT="1"/>
      <dgm:spPr>
        <a:solidFill>
          <a:srgbClr val="1A9CB0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References</a:t>
          </a:r>
        </a:p>
      </dgm:t>
    </dgm:pt>
    <dgm:pt modelId="{41B9622D-014E-4B46-A6C8-1A95AFE42E7A}" type="parTrans" cxnId="{E92DF83F-04CE-4A5F-8634-7F38E9A67A35}">
      <dgm:prSet/>
      <dgm:spPr/>
      <dgm:t>
        <a:bodyPr/>
        <a:lstStyle/>
        <a:p>
          <a:endParaRPr lang="en-US"/>
        </a:p>
      </dgm:t>
    </dgm:pt>
    <dgm:pt modelId="{21B071D5-1379-43DE-86FA-C02FE31689E9}" type="sibTrans" cxnId="{E92DF83F-04CE-4A5F-8634-7F38E9A67A35}">
      <dgm:prSet/>
      <dgm:spPr/>
      <dgm:t>
        <a:bodyPr/>
        <a:lstStyle/>
        <a:p>
          <a:endParaRPr lang="en-US"/>
        </a:p>
      </dgm:t>
    </dgm:pt>
    <dgm:pt modelId="{AB20E0F5-BE3D-4272-A696-858C04717D98}">
      <dgm:prSet phldrT="[Text]" custT="1"/>
      <dgm:spPr>
        <a:solidFill>
          <a:srgbClr val="1A9CB0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Limitations</a:t>
          </a:r>
        </a:p>
      </dgm:t>
    </dgm:pt>
    <dgm:pt modelId="{9940C9B8-B654-4646-BC3B-08D2BE034873}" type="parTrans" cxnId="{3F77CC67-3A28-4C9B-8711-E039C4F905CE}">
      <dgm:prSet/>
      <dgm:spPr/>
      <dgm:t>
        <a:bodyPr/>
        <a:lstStyle/>
        <a:p>
          <a:endParaRPr lang="en-US"/>
        </a:p>
      </dgm:t>
    </dgm:pt>
    <dgm:pt modelId="{96A32C53-CBFB-4629-BEF9-9140867CDED8}" type="sibTrans" cxnId="{3F77CC67-3A28-4C9B-8711-E039C4F905CE}">
      <dgm:prSet/>
      <dgm:spPr/>
      <dgm:t>
        <a:bodyPr/>
        <a:lstStyle/>
        <a:p>
          <a:endParaRPr lang="en-US"/>
        </a:p>
      </dgm:t>
    </dgm:pt>
    <dgm:pt modelId="{B28B832E-826F-497A-B033-40901C1D37BF}">
      <dgm:prSet phldrT="[Text]" custT="1"/>
      <dgm:spPr>
        <a:solidFill>
          <a:srgbClr val="B22746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Proposed solution</a:t>
          </a:r>
        </a:p>
      </dgm:t>
    </dgm:pt>
    <dgm:pt modelId="{FFAF3B73-5FA8-412C-A5FA-AAA9B73D72E4}" type="parTrans" cxnId="{89A990E5-175C-460B-AFD0-940C447FD3EF}">
      <dgm:prSet/>
      <dgm:spPr/>
      <dgm:t>
        <a:bodyPr/>
        <a:lstStyle/>
        <a:p>
          <a:endParaRPr lang="en-US"/>
        </a:p>
      </dgm:t>
    </dgm:pt>
    <dgm:pt modelId="{B382AF79-2E0D-4A78-ABC2-2BB1622E3F40}" type="sibTrans" cxnId="{89A990E5-175C-460B-AFD0-940C447FD3EF}">
      <dgm:prSet/>
      <dgm:spPr/>
      <dgm:t>
        <a:bodyPr/>
        <a:lstStyle/>
        <a:p>
          <a:endParaRPr lang="en-US"/>
        </a:p>
      </dgm:t>
    </dgm:pt>
    <dgm:pt modelId="{19493359-5C25-4179-8148-C1AC395FF423}" type="pres">
      <dgm:prSet presAssocID="{7CCB26A3-9911-431E-B95F-47F1AF72C51D}" presName="linear" presStyleCnt="0">
        <dgm:presLayoutVars>
          <dgm:animLvl val="lvl"/>
          <dgm:resizeHandles val="exact"/>
        </dgm:presLayoutVars>
      </dgm:prSet>
      <dgm:spPr/>
    </dgm:pt>
    <dgm:pt modelId="{9F416F84-B31A-4ED1-9496-9602F6119F15}" type="pres">
      <dgm:prSet presAssocID="{6551DA18-EFC6-45C2-B55F-808ACA92BCED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56F3F8ED-7FE4-4FFA-AC75-B350229B54AC}" type="pres">
      <dgm:prSet presAssocID="{10378482-1F71-45AF-8434-88CF81294C21}" presName="spacer" presStyleCnt="0"/>
      <dgm:spPr/>
    </dgm:pt>
    <dgm:pt modelId="{A09DC72D-DF39-4B1B-B8B8-5FFD70FDEA13}" type="pres">
      <dgm:prSet presAssocID="{05826308-3ED2-4358-B607-C5EDB35F92E0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4D873D08-89C4-4925-AE50-3E743D31437C}" type="pres">
      <dgm:prSet presAssocID="{6C521D9C-96A7-435F-981A-6ECFD2C75BFA}" presName="spacer" presStyleCnt="0"/>
      <dgm:spPr/>
    </dgm:pt>
    <dgm:pt modelId="{8694F549-9B37-43E4-A775-8746BA120B79}" type="pres">
      <dgm:prSet presAssocID="{8BEBA0A0-4CA8-424E-B6EB-8CBCCBC703B7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E3F2C021-F751-4C88-B37D-3012ACE7F356}" type="pres">
      <dgm:prSet presAssocID="{549DD3CB-9B9E-4A9A-ABC7-8CE9969D0AB9}" presName="spacer" presStyleCnt="0"/>
      <dgm:spPr/>
    </dgm:pt>
    <dgm:pt modelId="{40F092F9-1EC8-45FE-8056-C862F9EB1606}" type="pres">
      <dgm:prSet presAssocID="{2D4485CC-4241-4014-B285-15AFFC9C8C9D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1A76F34A-E6AB-4D86-8583-792CBD57CAC9}" type="pres">
      <dgm:prSet presAssocID="{21B071D5-1379-43DE-86FA-C02FE31689E9}" presName="spacer" presStyleCnt="0"/>
      <dgm:spPr/>
    </dgm:pt>
    <dgm:pt modelId="{B2918BF4-F34C-44B2-B38D-9A8A41F7AD14}" type="pres">
      <dgm:prSet presAssocID="{AB20E0F5-BE3D-4272-A696-858C04717D98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58DB15F2-247D-4C3D-94F4-7B3A6244E2A3}" type="pres">
      <dgm:prSet presAssocID="{96A32C53-CBFB-4629-BEF9-9140867CDED8}" presName="spacer" presStyleCnt="0"/>
      <dgm:spPr/>
    </dgm:pt>
    <dgm:pt modelId="{A9989AF8-48D6-4DC2-A265-28D12747AC3C}" type="pres">
      <dgm:prSet presAssocID="{F2567774-554E-4383-8180-C5DE1DB9AFD5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A5340967-6938-4DCE-8270-EAEAEF748B16}" type="pres">
      <dgm:prSet presAssocID="{733F669A-8619-4FC5-9503-E3C9EAB65E25}" presName="spacer" presStyleCnt="0"/>
      <dgm:spPr/>
    </dgm:pt>
    <dgm:pt modelId="{C477532D-D812-4B1B-9E30-3E024153D17C}" type="pres">
      <dgm:prSet presAssocID="{B28B832E-826F-497A-B033-40901C1D37BF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B1028223-C783-46C6-BC36-D6F8C6F8601B}" type="pres">
      <dgm:prSet presAssocID="{B382AF79-2E0D-4A78-ABC2-2BB1622E3F40}" presName="spacer" presStyleCnt="0"/>
      <dgm:spPr/>
    </dgm:pt>
    <dgm:pt modelId="{0E03BC30-57B8-48F3-841A-2CE5F1EC5CE9}" type="pres">
      <dgm:prSet presAssocID="{1BE11DF6-EC44-4C62-B0B5-040A48A6D739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733ACB14-4EB1-43AC-B395-D3060A1419DF}" type="presOf" srcId="{8BEBA0A0-4CA8-424E-B6EB-8CBCCBC703B7}" destId="{8694F549-9B37-43E4-A775-8746BA120B79}" srcOrd="0" destOrd="0" presId="urn:microsoft.com/office/officeart/2005/8/layout/vList2"/>
    <dgm:cxn modelId="{9DED002C-2883-4861-BE2D-55D8615A6E51}" type="presOf" srcId="{7CCB26A3-9911-431E-B95F-47F1AF72C51D}" destId="{19493359-5C25-4179-8148-C1AC395FF423}" srcOrd="0" destOrd="0" presId="urn:microsoft.com/office/officeart/2005/8/layout/vList2"/>
    <dgm:cxn modelId="{07446531-7B05-4B99-BBB8-6762561DF4FF}" srcId="{7CCB26A3-9911-431E-B95F-47F1AF72C51D}" destId="{8BEBA0A0-4CA8-424E-B6EB-8CBCCBC703B7}" srcOrd="2" destOrd="0" parTransId="{32E314D5-E606-4677-BD04-77BC0060828D}" sibTransId="{549DD3CB-9B9E-4A9A-ABC7-8CE9969D0AB9}"/>
    <dgm:cxn modelId="{5851DB3C-0D74-4B37-B374-1F3F34E13061}" type="presOf" srcId="{05826308-3ED2-4358-B607-C5EDB35F92E0}" destId="{A09DC72D-DF39-4B1B-B8B8-5FFD70FDEA13}" srcOrd="0" destOrd="0" presId="urn:microsoft.com/office/officeart/2005/8/layout/vList2"/>
    <dgm:cxn modelId="{E92DF83F-04CE-4A5F-8634-7F38E9A67A35}" srcId="{7CCB26A3-9911-431E-B95F-47F1AF72C51D}" destId="{2D4485CC-4241-4014-B285-15AFFC9C8C9D}" srcOrd="3" destOrd="0" parTransId="{41B9622D-014E-4B46-A6C8-1A95AFE42E7A}" sibTransId="{21B071D5-1379-43DE-86FA-C02FE31689E9}"/>
    <dgm:cxn modelId="{8C92C15E-304D-4090-82E6-4C4765805E21}" type="presOf" srcId="{6551DA18-EFC6-45C2-B55F-808ACA92BCED}" destId="{9F416F84-B31A-4ED1-9496-9602F6119F15}" srcOrd="0" destOrd="0" presId="urn:microsoft.com/office/officeart/2005/8/layout/vList2"/>
    <dgm:cxn modelId="{4ECCD964-3A44-4DC3-A1A7-73FEFCBBF8F8}" type="presOf" srcId="{F2567774-554E-4383-8180-C5DE1DB9AFD5}" destId="{A9989AF8-48D6-4DC2-A265-28D12747AC3C}" srcOrd="0" destOrd="0" presId="urn:microsoft.com/office/officeart/2005/8/layout/vList2"/>
    <dgm:cxn modelId="{3F77CC67-3A28-4C9B-8711-E039C4F905CE}" srcId="{7CCB26A3-9911-431E-B95F-47F1AF72C51D}" destId="{AB20E0F5-BE3D-4272-A696-858C04717D98}" srcOrd="4" destOrd="0" parTransId="{9940C9B8-B654-4646-BC3B-08D2BE034873}" sibTransId="{96A32C53-CBFB-4629-BEF9-9140867CDED8}"/>
    <dgm:cxn modelId="{70480548-B6CA-45AF-998B-08FDBFEEB01C}" srcId="{7CCB26A3-9911-431E-B95F-47F1AF72C51D}" destId="{6551DA18-EFC6-45C2-B55F-808ACA92BCED}" srcOrd="0" destOrd="0" parTransId="{EB3E685F-26FA-4C93-834B-C1550174B6C9}" sibTransId="{10378482-1F71-45AF-8434-88CF81294C21}"/>
    <dgm:cxn modelId="{29CEBC69-FECB-4B48-8AAF-6388118155EB}" type="presOf" srcId="{AB20E0F5-BE3D-4272-A696-858C04717D98}" destId="{B2918BF4-F34C-44B2-B38D-9A8A41F7AD14}" srcOrd="0" destOrd="0" presId="urn:microsoft.com/office/officeart/2005/8/layout/vList2"/>
    <dgm:cxn modelId="{9F9DB573-A3AA-4519-AD02-43EF26B450DD}" type="presOf" srcId="{2D4485CC-4241-4014-B285-15AFFC9C8C9D}" destId="{40F092F9-1EC8-45FE-8056-C862F9EB1606}" srcOrd="0" destOrd="0" presId="urn:microsoft.com/office/officeart/2005/8/layout/vList2"/>
    <dgm:cxn modelId="{1CA42675-0A97-47A5-9C32-1EDC9860CE33}" type="presOf" srcId="{1BE11DF6-EC44-4C62-B0B5-040A48A6D739}" destId="{0E03BC30-57B8-48F3-841A-2CE5F1EC5CE9}" srcOrd="0" destOrd="0" presId="urn:microsoft.com/office/officeart/2005/8/layout/vList2"/>
    <dgm:cxn modelId="{0D05A27C-8951-4BEF-9106-778F0C63ED95}" type="presOf" srcId="{B28B832E-826F-497A-B033-40901C1D37BF}" destId="{C477532D-D812-4B1B-9E30-3E024153D17C}" srcOrd="0" destOrd="0" presId="urn:microsoft.com/office/officeart/2005/8/layout/vList2"/>
    <dgm:cxn modelId="{60C0B489-6676-4747-B2DA-8DF5C5608463}" srcId="{7CCB26A3-9911-431E-B95F-47F1AF72C51D}" destId="{05826308-3ED2-4358-B607-C5EDB35F92E0}" srcOrd="1" destOrd="0" parTransId="{FBF22E4C-C118-4597-B384-8D6F03AAC9C2}" sibTransId="{6C521D9C-96A7-435F-981A-6ECFD2C75BFA}"/>
    <dgm:cxn modelId="{8CA092AA-4A22-40A4-9D60-5123835BE805}" srcId="{7CCB26A3-9911-431E-B95F-47F1AF72C51D}" destId="{F2567774-554E-4383-8180-C5DE1DB9AFD5}" srcOrd="5" destOrd="0" parTransId="{BA429665-9E20-447D-9DA0-E906CEC0559D}" sibTransId="{733F669A-8619-4FC5-9503-E3C9EAB65E25}"/>
    <dgm:cxn modelId="{89A990E5-175C-460B-AFD0-940C447FD3EF}" srcId="{7CCB26A3-9911-431E-B95F-47F1AF72C51D}" destId="{B28B832E-826F-497A-B033-40901C1D37BF}" srcOrd="6" destOrd="0" parTransId="{FFAF3B73-5FA8-412C-A5FA-AAA9B73D72E4}" sibTransId="{B382AF79-2E0D-4A78-ABC2-2BB1622E3F40}"/>
    <dgm:cxn modelId="{555866F6-EABA-49C9-BDE3-6499FAAC65FF}" srcId="{7CCB26A3-9911-431E-B95F-47F1AF72C51D}" destId="{1BE11DF6-EC44-4C62-B0B5-040A48A6D739}" srcOrd="7" destOrd="0" parTransId="{3864C5AA-B30C-466B-8346-CAEBB059AEEB}" sibTransId="{648BD9F9-FAEC-4804-83C4-3D7431B87083}"/>
    <dgm:cxn modelId="{9EF22C5A-6437-4CDB-87EB-CDEA033BE6E3}" type="presParOf" srcId="{19493359-5C25-4179-8148-C1AC395FF423}" destId="{9F416F84-B31A-4ED1-9496-9602F6119F15}" srcOrd="0" destOrd="0" presId="urn:microsoft.com/office/officeart/2005/8/layout/vList2"/>
    <dgm:cxn modelId="{8B9854F1-4F9D-4E29-86CE-C0F6E3E6E860}" type="presParOf" srcId="{19493359-5C25-4179-8148-C1AC395FF423}" destId="{56F3F8ED-7FE4-4FFA-AC75-B350229B54AC}" srcOrd="1" destOrd="0" presId="urn:microsoft.com/office/officeart/2005/8/layout/vList2"/>
    <dgm:cxn modelId="{493788E0-E823-4EC4-8A27-441DA60848EC}" type="presParOf" srcId="{19493359-5C25-4179-8148-C1AC395FF423}" destId="{A09DC72D-DF39-4B1B-B8B8-5FFD70FDEA13}" srcOrd="2" destOrd="0" presId="urn:microsoft.com/office/officeart/2005/8/layout/vList2"/>
    <dgm:cxn modelId="{0FDA4D00-7454-48F6-B7E5-0C7F95B41C73}" type="presParOf" srcId="{19493359-5C25-4179-8148-C1AC395FF423}" destId="{4D873D08-89C4-4925-AE50-3E743D31437C}" srcOrd="3" destOrd="0" presId="urn:microsoft.com/office/officeart/2005/8/layout/vList2"/>
    <dgm:cxn modelId="{BC5927A6-BCD8-4214-905D-0AB03D2DB1C8}" type="presParOf" srcId="{19493359-5C25-4179-8148-C1AC395FF423}" destId="{8694F549-9B37-43E4-A775-8746BA120B79}" srcOrd="4" destOrd="0" presId="urn:microsoft.com/office/officeart/2005/8/layout/vList2"/>
    <dgm:cxn modelId="{92203096-E561-40FF-A7B5-F44D52468C36}" type="presParOf" srcId="{19493359-5C25-4179-8148-C1AC395FF423}" destId="{E3F2C021-F751-4C88-B37D-3012ACE7F356}" srcOrd="5" destOrd="0" presId="urn:microsoft.com/office/officeart/2005/8/layout/vList2"/>
    <dgm:cxn modelId="{9BB28DE5-BBAB-4E47-BA92-B76105A0C9E8}" type="presParOf" srcId="{19493359-5C25-4179-8148-C1AC395FF423}" destId="{40F092F9-1EC8-45FE-8056-C862F9EB1606}" srcOrd="6" destOrd="0" presId="urn:microsoft.com/office/officeart/2005/8/layout/vList2"/>
    <dgm:cxn modelId="{4C779771-80CA-4B1E-B514-D08046094294}" type="presParOf" srcId="{19493359-5C25-4179-8148-C1AC395FF423}" destId="{1A76F34A-E6AB-4D86-8583-792CBD57CAC9}" srcOrd="7" destOrd="0" presId="urn:microsoft.com/office/officeart/2005/8/layout/vList2"/>
    <dgm:cxn modelId="{274A6060-7C6A-4D28-AA52-4A3659407E49}" type="presParOf" srcId="{19493359-5C25-4179-8148-C1AC395FF423}" destId="{B2918BF4-F34C-44B2-B38D-9A8A41F7AD14}" srcOrd="8" destOrd="0" presId="urn:microsoft.com/office/officeart/2005/8/layout/vList2"/>
    <dgm:cxn modelId="{89677E29-884B-4165-915A-1780CB7607C8}" type="presParOf" srcId="{19493359-5C25-4179-8148-C1AC395FF423}" destId="{58DB15F2-247D-4C3D-94F4-7B3A6244E2A3}" srcOrd="9" destOrd="0" presId="urn:microsoft.com/office/officeart/2005/8/layout/vList2"/>
    <dgm:cxn modelId="{6331752A-B3A1-475F-BEBF-7E4950A83A75}" type="presParOf" srcId="{19493359-5C25-4179-8148-C1AC395FF423}" destId="{A9989AF8-48D6-4DC2-A265-28D12747AC3C}" srcOrd="10" destOrd="0" presId="urn:microsoft.com/office/officeart/2005/8/layout/vList2"/>
    <dgm:cxn modelId="{4B052FAD-EA2E-432C-A9AB-9FDD3E91983A}" type="presParOf" srcId="{19493359-5C25-4179-8148-C1AC395FF423}" destId="{A5340967-6938-4DCE-8270-EAEAEF748B16}" srcOrd="11" destOrd="0" presId="urn:microsoft.com/office/officeart/2005/8/layout/vList2"/>
    <dgm:cxn modelId="{3991E0C3-25C0-4FC0-94A7-6237110348C1}" type="presParOf" srcId="{19493359-5C25-4179-8148-C1AC395FF423}" destId="{C477532D-D812-4B1B-9E30-3E024153D17C}" srcOrd="12" destOrd="0" presId="urn:microsoft.com/office/officeart/2005/8/layout/vList2"/>
    <dgm:cxn modelId="{BBD76C53-6F7F-4E47-8895-9E1A9D6CA259}" type="presParOf" srcId="{19493359-5C25-4179-8148-C1AC395FF423}" destId="{B1028223-C783-46C6-BC36-D6F8C6F8601B}" srcOrd="13" destOrd="0" presId="urn:microsoft.com/office/officeart/2005/8/layout/vList2"/>
    <dgm:cxn modelId="{12C2E5FA-0F39-4398-B248-B1F2C01EBE76}" type="presParOf" srcId="{19493359-5C25-4179-8148-C1AC395FF423}" destId="{0E03BC30-57B8-48F3-841A-2CE5F1EC5CE9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CCB26A3-9911-431E-B95F-47F1AF72C51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826308-3ED2-4358-B607-C5EDB35F92E0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Statement</a:t>
          </a:r>
        </a:p>
      </dgm:t>
    </dgm:pt>
    <dgm:pt modelId="{FBF22E4C-C118-4597-B384-8D6F03AAC9C2}" type="parTrans" cxnId="{60C0B489-6676-4747-B2DA-8DF5C5608463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C521D9C-96A7-435F-981A-6ECFD2C75BFA}" type="sibTrans" cxnId="{60C0B489-6676-4747-B2DA-8DF5C5608463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F2567774-554E-4383-8180-C5DE1DB9AFD5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Acceptance criteria</a:t>
          </a:r>
        </a:p>
      </dgm:t>
    </dgm:pt>
    <dgm:pt modelId="{BA429665-9E20-447D-9DA0-E906CEC0559D}" type="parTrans" cxnId="{8CA092AA-4A22-40A4-9D60-5123835BE805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733F669A-8619-4FC5-9503-E3C9EAB65E25}" type="sibTrans" cxnId="{8CA092AA-4A22-40A4-9D60-5123835BE805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551DA18-EFC6-45C2-B55F-808ACA92BCED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Title</a:t>
          </a:r>
        </a:p>
      </dgm:t>
    </dgm:pt>
    <dgm:pt modelId="{10378482-1F71-45AF-8434-88CF81294C21}" type="sibTrans" cxnId="{70480548-B6CA-45AF-998B-08FDBFEEB01C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EB3E685F-26FA-4C93-834B-C1550174B6C9}" type="parTrans" cxnId="{70480548-B6CA-45AF-998B-08FDBFEEB01C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8BEBA0A0-4CA8-424E-B6EB-8CBCCBC703B7}">
      <dgm:prSet phldrT="[Text]" custT="1"/>
      <dgm:spPr>
        <a:solidFill>
          <a:srgbClr val="1A9CB0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Assumptions</a:t>
          </a:r>
        </a:p>
      </dgm:t>
    </dgm:pt>
    <dgm:pt modelId="{32E314D5-E606-4677-BD04-77BC0060828D}" type="parTrans" cxnId="{07446531-7B05-4B99-BBB8-6762561DF4FF}">
      <dgm:prSet/>
      <dgm:spPr/>
      <dgm:t>
        <a:bodyPr/>
        <a:lstStyle/>
        <a:p>
          <a:endParaRPr lang="en-US"/>
        </a:p>
      </dgm:t>
    </dgm:pt>
    <dgm:pt modelId="{549DD3CB-9B9E-4A9A-ABC7-8CE9969D0AB9}" type="sibTrans" cxnId="{07446531-7B05-4B99-BBB8-6762561DF4FF}">
      <dgm:prSet/>
      <dgm:spPr/>
      <dgm:t>
        <a:bodyPr/>
        <a:lstStyle/>
        <a:p>
          <a:endParaRPr lang="en-US"/>
        </a:p>
      </dgm:t>
    </dgm:pt>
    <dgm:pt modelId="{1BE11DF6-EC44-4C62-B0B5-040A48A6D739}">
      <dgm:prSet phldrT="[Text]" custT="1"/>
      <dgm:spPr>
        <a:solidFill>
          <a:srgbClr val="1A9CB0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Wireframes</a:t>
          </a:r>
        </a:p>
      </dgm:t>
    </dgm:pt>
    <dgm:pt modelId="{3864C5AA-B30C-466B-8346-CAEBB059AEEB}" type="parTrans" cxnId="{555866F6-EABA-49C9-BDE3-6499FAAC65FF}">
      <dgm:prSet/>
      <dgm:spPr/>
      <dgm:t>
        <a:bodyPr/>
        <a:lstStyle/>
        <a:p>
          <a:endParaRPr lang="en-US"/>
        </a:p>
      </dgm:t>
    </dgm:pt>
    <dgm:pt modelId="{648BD9F9-FAEC-4804-83C4-3D7431B87083}" type="sibTrans" cxnId="{555866F6-EABA-49C9-BDE3-6499FAAC65FF}">
      <dgm:prSet/>
      <dgm:spPr/>
      <dgm:t>
        <a:bodyPr/>
        <a:lstStyle/>
        <a:p>
          <a:endParaRPr lang="en-US"/>
        </a:p>
      </dgm:t>
    </dgm:pt>
    <dgm:pt modelId="{2D4485CC-4241-4014-B285-15AFFC9C8C9D}">
      <dgm:prSet phldrT="[Text]" custT="1"/>
      <dgm:spPr>
        <a:solidFill>
          <a:srgbClr val="B22746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References</a:t>
          </a:r>
        </a:p>
      </dgm:t>
    </dgm:pt>
    <dgm:pt modelId="{41B9622D-014E-4B46-A6C8-1A95AFE42E7A}" type="parTrans" cxnId="{E92DF83F-04CE-4A5F-8634-7F38E9A67A35}">
      <dgm:prSet/>
      <dgm:spPr/>
      <dgm:t>
        <a:bodyPr/>
        <a:lstStyle/>
        <a:p>
          <a:endParaRPr lang="en-US"/>
        </a:p>
      </dgm:t>
    </dgm:pt>
    <dgm:pt modelId="{21B071D5-1379-43DE-86FA-C02FE31689E9}" type="sibTrans" cxnId="{E92DF83F-04CE-4A5F-8634-7F38E9A67A35}">
      <dgm:prSet/>
      <dgm:spPr/>
      <dgm:t>
        <a:bodyPr/>
        <a:lstStyle/>
        <a:p>
          <a:endParaRPr lang="en-US"/>
        </a:p>
      </dgm:t>
    </dgm:pt>
    <dgm:pt modelId="{AB20E0F5-BE3D-4272-A696-858C04717D98}">
      <dgm:prSet phldrT="[Text]" custT="1"/>
      <dgm:spPr>
        <a:solidFill>
          <a:srgbClr val="1A9CB0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Limitations</a:t>
          </a:r>
        </a:p>
      </dgm:t>
    </dgm:pt>
    <dgm:pt modelId="{9940C9B8-B654-4646-BC3B-08D2BE034873}" type="parTrans" cxnId="{3F77CC67-3A28-4C9B-8711-E039C4F905CE}">
      <dgm:prSet/>
      <dgm:spPr/>
      <dgm:t>
        <a:bodyPr/>
        <a:lstStyle/>
        <a:p>
          <a:endParaRPr lang="en-US"/>
        </a:p>
      </dgm:t>
    </dgm:pt>
    <dgm:pt modelId="{96A32C53-CBFB-4629-BEF9-9140867CDED8}" type="sibTrans" cxnId="{3F77CC67-3A28-4C9B-8711-E039C4F905CE}">
      <dgm:prSet/>
      <dgm:spPr/>
      <dgm:t>
        <a:bodyPr/>
        <a:lstStyle/>
        <a:p>
          <a:endParaRPr lang="en-US"/>
        </a:p>
      </dgm:t>
    </dgm:pt>
    <dgm:pt modelId="{B28B832E-826F-497A-B033-40901C1D37BF}">
      <dgm:prSet phldrT="[Text]" custT="1"/>
      <dgm:spPr>
        <a:solidFill>
          <a:srgbClr val="B22746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Proposed solution</a:t>
          </a:r>
        </a:p>
      </dgm:t>
    </dgm:pt>
    <dgm:pt modelId="{FFAF3B73-5FA8-412C-A5FA-AAA9B73D72E4}" type="parTrans" cxnId="{89A990E5-175C-460B-AFD0-940C447FD3EF}">
      <dgm:prSet/>
      <dgm:spPr/>
      <dgm:t>
        <a:bodyPr/>
        <a:lstStyle/>
        <a:p>
          <a:endParaRPr lang="en-US"/>
        </a:p>
      </dgm:t>
    </dgm:pt>
    <dgm:pt modelId="{B382AF79-2E0D-4A78-ABC2-2BB1622E3F40}" type="sibTrans" cxnId="{89A990E5-175C-460B-AFD0-940C447FD3EF}">
      <dgm:prSet/>
      <dgm:spPr/>
      <dgm:t>
        <a:bodyPr/>
        <a:lstStyle/>
        <a:p>
          <a:endParaRPr lang="en-US"/>
        </a:p>
      </dgm:t>
    </dgm:pt>
    <dgm:pt modelId="{19493359-5C25-4179-8148-C1AC395FF423}" type="pres">
      <dgm:prSet presAssocID="{7CCB26A3-9911-431E-B95F-47F1AF72C51D}" presName="linear" presStyleCnt="0">
        <dgm:presLayoutVars>
          <dgm:animLvl val="lvl"/>
          <dgm:resizeHandles val="exact"/>
        </dgm:presLayoutVars>
      </dgm:prSet>
      <dgm:spPr/>
    </dgm:pt>
    <dgm:pt modelId="{9F416F84-B31A-4ED1-9496-9602F6119F15}" type="pres">
      <dgm:prSet presAssocID="{6551DA18-EFC6-45C2-B55F-808ACA92BCED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56F3F8ED-7FE4-4FFA-AC75-B350229B54AC}" type="pres">
      <dgm:prSet presAssocID="{10378482-1F71-45AF-8434-88CF81294C21}" presName="spacer" presStyleCnt="0"/>
      <dgm:spPr/>
    </dgm:pt>
    <dgm:pt modelId="{A09DC72D-DF39-4B1B-B8B8-5FFD70FDEA13}" type="pres">
      <dgm:prSet presAssocID="{05826308-3ED2-4358-B607-C5EDB35F92E0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4D873D08-89C4-4925-AE50-3E743D31437C}" type="pres">
      <dgm:prSet presAssocID="{6C521D9C-96A7-435F-981A-6ECFD2C75BFA}" presName="spacer" presStyleCnt="0"/>
      <dgm:spPr/>
    </dgm:pt>
    <dgm:pt modelId="{8694F549-9B37-43E4-A775-8746BA120B79}" type="pres">
      <dgm:prSet presAssocID="{8BEBA0A0-4CA8-424E-B6EB-8CBCCBC703B7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E3F2C021-F751-4C88-B37D-3012ACE7F356}" type="pres">
      <dgm:prSet presAssocID="{549DD3CB-9B9E-4A9A-ABC7-8CE9969D0AB9}" presName="spacer" presStyleCnt="0"/>
      <dgm:spPr/>
    </dgm:pt>
    <dgm:pt modelId="{40F092F9-1EC8-45FE-8056-C862F9EB1606}" type="pres">
      <dgm:prSet presAssocID="{2D4485CC-4241-4014-B285-15AFFC9C8C9D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1A76F34A-E6AB-4D86-8583-792CBD57CAC9}" type="pres">
      <dgm:prSet presAssocID="{21B071D5-1379-43DE-86FA-C02FE31689E9}" presName="spacer" presStyleCnt="0"/>
      <dgm:spPr/>
    </dgm:pt>
    <dgm:pt modelId="{B2918BF4-F34C-44B2-B38D-9A8A41F7AD14}" type="pres">
      <dgm:prSet presAssocID="{AB20E0F5-BE3D-4272-A696-858C04717D98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58DB15F2-247D-4C3D-94F4-7B3A6244E2A3}" type="pres">
      <dgm:prSet presAssocID="{96A32C53-CBFB-4629-BEF9-9140867CDED8}" presName="spacer" presStyleCnt="0"/>
      <dgm:spPr/>
    </dgm:pt>
    <dgm:pt modelId="{A9989AF8-48D6-4DC2-A265-28D12747AC3C}" type="pres">
      <dgm:prSet presAssocID="{F2567774-554E-4383-8180-C5DE1DB9AFD5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A5340967-6938-4DCE-8270-EAEAEF748B16}" type="pres">
      <dgm:prSet presAssocID="{733F669A-8619-4FC5-9503-E3C9EAB65E25}" presName="spacer" presStyleCnt="0"/>
      <dgm:spPr/>
    </dgm:pt>
    <dgm:pt modelId="{C477532D-D812-4B1B-9E30-3E024153D17C}" type="pres">
      <dgm:prSet presAssocID="{B28B832E-826F-497A-B033-40901C1D37BF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B1028223-C783-46C6-BC36-D6F8C6F8601B}" type="pres">
      <dgm:prSet presAssocID="{B382AF79-2E0D-4A78-ABC2-2BB1622E3F40}" presName="spacer" presStyleCnt="0"/>
      <dgm:spPr/>
    </dgm:pt>
    <dgm:pt modelId="{0E03BC30-57B8-48F3-841A-2CE5F1EC5CE9}" type="pres">
      <dgm:prSet presAssocID="{1BE11DF6-EC44-4C62-B0B5-040A48A6D739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733ACB14-4EB1-43AC-B395-D3060A1419DF}" type="presOf" srcId="{8BEBA0A0-4CA8-424E-B6EB-8CBCCBC703B7}" destId="{8694F549-9B37-43E4-A775-8746BA120B79}" srcOrd="0" destOrd="0" presId="urn:microsoft.com/office/officeart/2005/8/layout/vList2"/>
    <dgm:cxn modelId="{9DED002C-2883-4861-BE2D-55D8615A6E51}" type="presOf" srcId="{7CCB26A3-9911-431E-B95F-47F1AF72C51D}" destId="{19493359-5C25-4179-8148-C1AC395FF423}" srcOrd="0" destOrd="0" presId="urn:microsoft.com/office/officeart/2005/8/layout/vList2"/>
    <dgm:cxn modelId="{07446531-7B05-4B99-BBB8-6762561DF4FF}" srcId="{7CCB26A3-9911-431E-B95F-47F1AF72C51D}" destId="{8BEBA0A0-4CA8-424E-B6EB-8CBCCBC703B7}" srcOrd="2" destOrd="0" parTransId="{32E314D5-E606-4677-BD04-77BC0060828D}" sibTransId="{549DD3CB-9B9E-4A9A-ABC7-8CE9969D0AB9}"/>
    <dgm:cxn modelId="{5851DB3C-0D74-4B37-B374-1F3F34E13061}" type="presOf" srcId="{05826308-3ED2-4358-B607-C5EDB35F92E0}" destId="{A09DC72D-DF39-4B1B-B8B8-5FFD70FDEA13}" srcOrd="0" destOrd="0" presId="urn:microsoft.com/office/officeart/2005/8/layout/vList2"/>
    <dgm:cxn modelId="{E92DF83F-04CE-4A5F-8634-7F38E9A67A35}" srcId="{7CCB26A3-9911-431E-B95F-47F1AF72C51D}" destId="{2D4485CC-4241-4014-B285-15AFFC9C8C9D}" srcOrd="3" destOrd="0" parTransId="{41B9622D-014E-4B46-A6C8-1A95AFE42E7A}" sibTransId="{21B071D5-1379-43DE-86FA-C02FE31689E9}"/>
    <dgm:cxn modelId="{8C92C15E-304D-4090-82E6-4C4765805E21}" type="presOf" srcId="{6551DA18-EFC6-45C2-B55F-808ACA92BCED}" destId="{9F416F84-B31A-4ED1-9496-9602F6119F15}" srcOrd="0" destOrd="0" presId="urn:microsoft.com/office/officeart/2005/8/layout/vList2"/>
    <dgm:cxn modelId="{4ECCD964-3A44-4DC3-A1A7-73FEFCBBF8F8}" type="presOf" srcId="{F2567774-554E-4383-8180-C5DE1DB9AFD5}" destId="{A9989AF8-48D6-4DC2-A265-28D12747AC3C}" srcOrd="0" destOrd="0" presId="urn:microsoft.com/office/officeart/2005/8/layout/vList2"/>
    <dgm:cxn modelId="{3F77CC67-3A28-4C9B-8711-E039C4F905CE}" srcId="{7CCB26A3-9911-431E-B95F-47F1AF72C51D}" destId="{AB20E0F5-BE3D-4272-A696-858C04717D98}" srcOrd="4" destOrd="0" parTransId="{9940C9B8-B654-4646-BC3B-08D2BE034873}" sibTransId="{96A32C53-CBFB-4629-BEF9-9140867CDED8}"/>
    <dgm:cxn modelId="{70480548-B6CA-45AF-998B-08FDBFEEB01C}" srcId="{7CCB26A3-9911-431E-B95F-47F1AF72C51D}" destId="{6551DA18-EFC6-45C2-B55F-808ACA92BCED}" srcOrd="0" destOrd="0" parTransId="{EB3E685F-26FA-4C93-834B-C1550174B6C9}" sibTransId="{10378482-1F71-45AF-8434-88CF81294C21}"/>
    <dgm:cxn modelId="{29CEBC69-FECB-4B48-8AAF-6388118155EB}" type="presOf" srcId="{AB20E0F5-BE3D-4272-A696-858C04717D98}" destId="{B2918BF4-F34C-44B2-B38D-9A8A41F7AD14}" srcOrd="0" destOrd="0" presId="urn:microsoft.com/office/officeart/2005/8/layout/vList2"/>
    <dgm:cxn modelId="{9F9DB573-A3AA-4519-AD02-43EF26B450DD}" type="presOf" srcId="{2D4485CC-4241-4014-B285-15AFFC9C8C9D}" destId="{40F092F9-1EC8-45FE-8056-C862F9EB1606}" srcOrd="0" destOrd="0" presId="urn:microsoft.com/office/officeart/2005/8/layout/vList2"/>
    <dgm:cxn modelId="{1CA42675-0A97-47A5-9C32-1EDC9860CE33}" type="presOf" srcId="{1BE11DF6-EC44-4C62-B0B5-040A48A6D739}" destId="{0E03BC30-57B8-48F3-841A-2CE5F1EC5CE9}" srcOrd="0" destOrd="0" presId="urn:microsoft.com/office/officeart/2005/8/layout/vList2"/>
    <dgm:cxn modelId="{0D05A27C-8951-4BEF-9106-778F0C63ED95}" type="presOf" srcId="{B28B832E-826F-497A-B033-40901C1D37BF}" destId="{C477532D-D812-4B1B-9E30-3E024153D17C}" srcOrd="0" destOrd="0" presId="urn:microsoft.com/office/officeart/2005/8/layout/vList2"/>
    <dgm:cxn modelId="{60C0B489-6676-4747-B2DA-8DF5C5608463}" srcId="{7CCB26A3-9911-431E-B95F-47F1AF72C51D}" destId="{05826308-3ED2-4358-B607-C5EDB35F92E0}" srcOrd="1" destOrd="0" parTransId="{FBF22E4C-C118-4597-B384-8D6F03AAC9C2}" sibTransId="{6C521D9C-96A7-435F-981A-6ECFD2C75BFA}"/>
    <dgm:cxn modelId="{8CA092AA-4A22-40A4-9D60-5123835BE805}" srcId="{7CCB26A3-9911-431E-B95F-47F1AF72C51D}" destId="{F2567774-554E-4383-8180-C5DE1DB9AFD5}" srcOrd="5" destOrd="0" parTransId="{BA429665-9E20-447D-9DA0-E906CEC0559D}" sibTransId="{733F669A-8619-4FC5-9503-E3C9EAB65E25}"/>
    <dgm:cxn modelId="{89A990E5-175C-460B-AFD0-940C447FD3EF}" srcId="{7CCB26A3-9911-431E-B95F-47F1AF72C51D}" destId="{B28B832E-826F-497A-B033-40901C1D37BF}" srcOrd="6" destOrd="0" parTransId="{FFAF3B73-5FA8-412C-A5FA-AAA9B73D72E4}" sibTransId="{B382AF79-2E0D-4A78-ABC2-2BB1622E3F40}"/>
    <dgm:cxn modelId="{555866F6-EABA-49C9-BDE3-6499FAAC65FF}" srcId="{7CCB26A3-9911-431E-B95F-47F1AF72C51D}" destId="{1BE11DF6-EC44-4C62-B0B5-040A48A6D739}" srcOrd="7" destOrd="0" parTransId="{3864C5AA-B30C-466B-8346-CAEBB059AEEB}" sibTransId="{648BD9F9-FAEC-4804-83C4-3D7431B87083}"/>
    <dgm:cxn modelId="{9EF22C5A-6437-4CDB-87EB-CDEA033BE6E3}" type="presParOf" srcId="{19493359-5C25-4179-8148-C1AC395FF423}" destId="{9F416F84-B31A-4ED1-9496-9602F6119F15}" srcOrd="0" destOrd="0" presId="urn:microsoft.com/office/officeart/2005/8/layout/vList2"/>
    <dgm:cxn modelId="{8B9854F1-4F9D-4E29-86CE-C0F6E3E6E860}" type="presParOf" srcId="{19493359-5C25-4179-8148-C1AC395FF423}" destId="{56F3F8ED-7FE4-4FFA-AC75-B350229B54AC}" srcOrd="1" destOrd="0" presId="urn:microsoft.com/office/officeart/2005/8/layout/vList2"/>
    <dgm:cxn modelId="{493788E0-E823-4EC4-8A27-441DA60848EC}" type="presParOf" srcId="{19493359-5C25-4179-8148-C1AC395FF423}" destId="{A09DC72D-DF39-4B1B-B8B8-5FFD70FDEA13}" srcOrd="2" destOrd="0" presId="urn:microsoft.com/office/officeart/2005/8/layout/vList2"/>
    <dgm:cxn modelId="{0FDA4D00-7454-48F6-B7E5-0C7F95B41C73}" type="presParOf" srcId="{19493359-5C25-4179-8148-C1AC395FF423}" destId="{4D873D08-89C4-4925-AE50-3E743D31437C}" srcOrd="3" destOrd="0" presId="urn:microsoft.com/office/officeart/2005/8/layout/vList2"/>
    <dgm:cxn modelId="{BC5927A6-BCD8-4214-905D-0AB03D2DB1C8}" type="presParOf" srcId="{19493359-5C25-4179-8148-C1AC395FF423}" destId="{8694F549-9B37-43E4-A775-8746BA120B79}" srcOrd="4" destOrd="0" presId="urn:microsoft.com/office/officeart/2005/8/layout/vList2"/>
    <dgm:cxn modelId="{92203096-E561-40FF-A7B5-F44D52468C36}" type="presParOf" srcId="{19493359-5C25-4179-8148-C1AC395FF423}" destId="{E3F2C021-F751-4C88-B37D-3012ACE7F356}" srcOrd="5" destOrd="0" presId="urn:microsoft.com/office/officeart/2005/8/layout/vList2"/>
    <dgm:cxn modelId="{9BB28DE5-BBAB-4E47-BA92-B76105A0C9E8}" type="presParOf" srcId="{19493359-5C25-4179-8148-C1AC395FF423}" destId="{40F092F9-1EC8-45FE-8056-C862F9EB1606}" srcOrd="6" destOrd="0" presId="urn:microsoft.com/office/officeart/2005/8/layout/vList2"/>
    <dgm:cxn modelId="{4C779771-80CA-4B1E-B514-D08046094294}" type="presParOf" srcId="{19493359-5C25-4179-8148-C1AC395FF423}" destId="{1A76F34A-E6AB-4D86-8583-792CBD57CAC9}" srcOrd="7" destOrd="0" presId="urn:microsoft.com/office/officeart/2005/8/layout/vList2"/>
    <dgm:cxn modelId="{274A6060-7C6A-4D28-AA52-4A3659407E49}" type="presParOf" srcId="{19493359-5C25-4179-8148-C1AC395FF423}" destId="{B2918BF4-F34C-44B2-B38D-9A8A41F7AD14}" srcOrd="8" destOrd="0" presId="urn:microsoft.com/office/officeart/2005/8/layout/vList2"/>
    <dgm:cxn modelId="{89677E29-884B-4165-915A-1780CB7607C8}" type="presParOf" srcId="{19493359-5C25-4179-8148-C1AC395FF423}" destId="{58DB15F2-247D-4C3D-94F4-7B3A6244E2A3}" srcOrd="9" destOrd="0" presId="urn:microsoft.com/office/officeart/2005/8/layout/vList2"/>
    <dgm:cxn modelId="{6331752A-B3A1-475F-BEBF-7E4950A83A75}" type="presParOf" srcId="{19493359-5C25-4179-8148-C1AC395FF423}" destId="{A9989AF8-48D6-4DC2-A265-28D12747AC3C}" srcOrd="10" destOrd="0" presId="urn:microsoft.com/office/officeart/2005/8/layout/vList2"/>
    <dgm:cxn modelId="{4B052FAD-EA2E-432C-A9AB-9FDD3E91983A}" type="presParOf" srcId="{19493359-5C25-4179-8148-C1AC395FF423}" destId="{A5340967-6938-4DCE-8270-EAEAEF748B16}" srcOrd="11" destOrd="0" presId="urn:microsoft.com/office/officeart/2005/8/layout/vList2"/>
    <dgm:cxn modelId="{3991E0C3-25C0-4FC0-94A7-6237110348C1}" type="presParOf" srcId="{19493359-5C25-4179-8148-C1AC395FF423}" destId="{C477532D-D812-4B1B-9E30-3E024153D17C}" srcOrd="12" destOrd="0" presId="urn:microsoft.com/office/officeart/2005/8/layout/vList2"/>
    <dgm:cxn modelId="{BBD76C53-6F7F-4E47-8895-9E1A9D6CA259}" type="presParOf" srcId="{19493359-5C25-4179-8148-C1AC395FF423}" destId="{B1028223-C783-46C6-BC36-D6F8C6F8601B}" srcOrd="13" destOrd="0" presId="urn:microsoft.com/office/officeart/2005/8/layout/vList2"/>
    <dgm:cxn modelId="{12C2E5FA-0F39-4398-B248-B1F2C01EBE76}" type="presParOf" srcId="{19493359-5C25-4179-8148-C1AC395FF423}" destId="{0E03BC30-57B8-48F3-841A-2CE5F1EC5CE9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CCB26A3-9911-431E-B95F-47F1AF72C51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826308-3ED2-4358-B607-C5EDB35F92E0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Statement</a:t>
          </a:r>
        </a:p>
      </dgm:t>
    </dgm:pt>
    <dgm:pt modelId="{FBF22E4C-C118-4597-B384-8D6F03AAC9C2}" type="parTrans" cxnId="{60C0B489-6676-4747-B2DA-8DF5C5608463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C521D9C-96A7-435F-981A-6ECFD2C75BFA}" type="sibTrans" cxnId="{60C0B489-6676-4747-B2DA-8DF5C5608463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F2567774-554E-4383-8180-C5DE1DB9AFD5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Acceptance criteria</a:t>
          </a:r>
        </a:p>
      </dgm:t>
    </dgm:pt>
    <dgm:pt modelId="{BA429665-9E20-447D-9DA0-E906CEC0559D}" type="parTrans" cxnId="{8CA092AA-4A22-40A4-9D60-5123835BE805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733F669A-8619-4FC5-9503-E3C9EAB65E25}" type="sibTrans" cxnId="{8CA092AA-4A22-40A4-9D60-5123835BE805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551DA18-EFC6-45C2-B55F-808ACA92BCED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Title</a:t>
          </a:r>
        </a:p>
      </dgm:t>
    </dgm:pt>
    <dgm:pt modelId="{10378482-1F71-45AF-8434-88CF81294C21}" type="sibTrans" cxnId="{70480548-B6CA-45AF-998B-08FDBFEEB01C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EB3E685F-26FA-4C93-834B-C1550174B6C9}" type="parTrans" cxnId="{70480548-B6CA-45AF-998B-08FDBFEEB01C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8BEBA0A0-4CA8-424E-B6EB-8CBCCBC703B7}">
      <dgm:prSet phldrT="[Text]" custT="1"/>
      <dgm:spPr>
        <a:solidFill>
          <a:srgbClr val="1A9CB0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Assumptions</a:t>
          </a:r>
        </a:p>
      </dgm:t>
    </dgm:pt>
    <dgm:pt modelId="{32E314D5-E606-4677-BD04-77BC0060828D}" type="parTrans" cxnId="{07446531-7B05-4B99-BBB8-6762561DF4FF}">
      <dgm:prSet/>
      <dgm:spPr/>
      <dgm:t>
        <a:bodyPr/>
        <a:lstStyle/>
        <a:p>
          <a:endParaRPr lang="en-US"/>
        </a:p>
      </dgm:t>
    </dgm:pt>
    <dgm:pt modelId="{549DD3CB-9B9E-4A9A-ABC7-8CE9969D0AB9}" type="sibTrans" cxnId="{07446531-7B05-4B99-BBB8-6762561DF4FF}">
      <dgm:prSet/>
      <dgm:spPr/>
      <dgm:t>
        <a:bodyPr/>
        <a:lstStyle/>
        <a:p>
          <a:endParaRPr lang="en-US"/>
        </a:p>
      </dgm:t>
    </dgm:pt>
    <dgm:pt modelId="{1BE11DF6-EC44-4C62-B0B5-040A48A6D739}">
      <dgm:prSet phldrT="[Text]" custT="1"/>
      <dgm:spPr>
        <a:solidFill>
          <a:srgbClr val="1A9CB0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Wireframes</a:t>
          </a:r>
        </a:p>
      </dgm:t>
    </dgm:pt>
    <dgm:pt modelId="{3864C5AA-B30C-466B-8346-CAEBB059AEEB}" type="parTrans" cxnId="{555866F6-EABA-49C9-BDE3-6499FAAC65FF}">
      <dgm:prSet/>
      <dgm:spPr/>
      <dgm:t>
        <a:bodyPr/>
        <a:lstStyle/>
        <a:p>
          <a:endParaRPr lang="en-US"/>
        </a:p>
      </dgm:t>
    </dgm:pt>
    <dgm:pt modelId="{648BD9F9-FAEC-4804-83C4-3D7431B87083}" type="sibTrans" cxnId="{555866F6-EABA-49C9-BDE3-6499FAAC65FF}">
      <dgm:prSet/>
      <dgm:spPr/>
      <dgm:t>
        <a:bodyPr/>
        <a:lstStyle/>
        <a:p>
          <a:endParaRPr lang="en-US"/>
        </a:p>
      </dgm:t>
    </dgm:pt>
    <dgm:pt modelId="{2D4485CC-4241-4014-B285-15AFFC9C8C9D}">
      <dgm:prSet phldrT="[Text]" custT="1"/>
      <dgm:spPr>
        <a:solidFill>
          <a:srgbClr val="1A9CB0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References</a:t>
          </a:r>
        </a:p>
      </dgm:t>
    </dgm:pt>
    <dgm:pt modelId="{41B9622D-014E-4B46-A6C8-1A95AFE42E7A}" type="parTrans" cxnId="{E92DF83F-04CE-4A5F-8634-7F38E9A67A35}">
      <dgm:prSet/>
      <dgm:spPr/>
      <dgm:t>
        <a:bodyPr/>
        <a:lstStyle/>
        <a:p>
          <a:endParaRPr lang="en-US"/>
        </a:p>
      </dgm:t>
    </dgm:pt>
    <dgm:pt modelId="{21B071D5-1379-43DE-86FA-C02FE31689E9}" type="sibTrans" cxnId="{E92DF83F-04CE-4A5F-8634-7F38E9A67A35}">
      <dgm:prSet/>
      <dgm:spPr/>
      <dgm:t>
        <a:bodyPr/>
        <a:lstStyle/>
        <a:p>
          <a:endParaRPr lang="en-US"/>
        </a:p>
      </dgm:t>
    </dgm:pt>
    <dgm:pt modelId="{AB20E0F5-BE3D-4272-A696-858C04717D98}">
      <dgm:prSet phldrT="[Text]" custT="1"/>
      <dgm:spPr>
        <a:solidFill>
          <a:srgbClr val="1A9CB0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Limitations</a:t>
          </a:r>
        </a:p>
      </dgm:t>
    </dgm:pt>
    <dgm:pt modelId="{9940C9B8-B654-4646-BC3B-08D2BE034873}" type="parTrans" cxnId="{3F77CC67-3A28-4C9B-8711-E039C4F905CE}">
      <dgm:prSet/>
      <dgm:spPr/>
      <dgm:t>
        <a:bodyPr/>
        <a:lstStyle/>
        <a:p>
          <a:endParaRPr lang="en-US"/>
        </a:p>
      </dgm:t>
    </dgm:pt>
    <dgm:pt modelId="{96A32C53-CBFB-4629-BEF9-9140867CDED8}" type="sibTrans" cxnId="{3F77CC67-3A28-4C9B-8711-E039C4F905CE}">
      <dgm:prSet/>
      <dgm:spPr/>
      <dgm:t>
        <a:bodyPr/>
        <a:lstStyle/>
        <a:p>
          <a:endParaRPr lang="en-US"/>
        </a:p>
      </dgm:t>
    </dgm:pt>
    <dgm:pt modelId="{B28B832E-826F-497A-B033-40901C1D37BF}">
      <dgm:prSet phldrT="[Text]" custT="1"/>
      <dgm:spPr>
        <a:solidFill>
          <a:srgbClr val="1A9CB0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Proposed solution</a:t>
          </a:r>
        </a:p>
      </dgm:t>
    </dgm:pt>
    <dgm:pt modelId="{FFAF3B73-5FA8-412C-A5FA-AAA9B73D72E4}" type="parTrans" cxnId="{89A990E5-175C-460B-AFD0-940C447FD3EF}">
      <dgm:prSet/>
      <dgm:spPr/>
      <dgm:t>
        <a:bodyPr/>
        <a:lstStyle/>
        <a:p>
          <a:endParaRPr lang="en-US"/>
        </a:p>
      </dgm:t>
    </dgm:pt>
    <dgm:pt modelId="{B382AF79-2E0D-4A78-ABC2-2BB1622E3F40}" type="sibTrans" cxnId="{89A990E5-175C-460B-AFD0-940C447FD3EF}">
      <dgm:prSet/>
      <dgm:spPr/>
      <dgm:t>
        <a:bodyPr/>
        <a:lstStyle/>
        <a:p>
          <a:endParaRPr lang="en-US"/>
        </a:p>
      </dgm:t>
    </dgm:pt>
    <dgm:pt modelId="{A840A7A4-555A-40D2-A60E-B4675E48F784}">
      <dgm:prSet phldrT="[Text]" custT="1"/>
      <dgm:spPr>
        <a:solidFill>
          <a:srgbClr val="B22746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Business need</a:t>
          </a:r>
        </a:p>
      </dgm:t>
    </dgm:pt>
    <dgm:pt modelId="{04824F27-DB36-4C35-B2E7-3215291201E7}" type="parTrans" cxnId="{AD659A06-2FC5-4D92-BFC8-836F4E9F6996}">
      <dgm:prSet/>
      <dgm:spPr/>
      <dgm:t>
        <a:bodyPr/>
        <a:lstStyle/>
        <a:p>
          <a:endParaRPr lang="en-US"/>
        </a:p>
      </dgm:t>
    </dgm:pt>
    <dgm:pt modelId="{9D824F7F-6E00-4163-B1AC-B917A18B8A97}" type="sibTrans" cxnId="{AD659A06-2FC5-4D92-BFC8-836F4E9F6996}">
      <dgm:prSet/>
      <dgm:spPr/>
      <dgm:t>
        <a:bodyPr/>
        <a:lstStyle/>
        <a:p>
          <a:endParaRPr lang="en-US"/>
        </a:p>
      </dgm:t>
    </dgm:pt>
    <dgm:pt modelId="{655B467B-C248-443C-9732-A28E87A1DF4A}">
      <dgm:prSet phldrT="[Text]" custT="1"/>
      <dgm:spPr>
        <a:solidFill>
          <a:srgbClr val="B22746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Context</a:t>
          </a:r>
        </a:p>
      </dgm:t>
    </dgm:pt>
    <dgm:pt modelId="{C5830596-832B-4281-81CC-3B74ACDFE4E0}" type="parTrans" cxnId="{ABBEBFEA-96EE-4505-9129-1507EE6A0AB1}">
      <dgm:prSet/>
      <dgm:spPr/>
      <dgm:t>
        <a:bodyPr/>
        <a:lstStyle/>
        <a:p>
          <a:endParaRPr lang="en-US"/>
        </a:p>
      </dgm:t>
    </dgm:pt>
    <dgm:pt modelId="{6DB3AC4D-FDFE-4B4C-A6D2-F2CFCC8AA99A}" type="sibTrans" cxnId="{ABBEBFEA-96EE-4505-9129-1507EE6A0AB1}">
      <dgm:prSet/>
      <dgm:spPr/>
      <dgm:t>
        <a:bodyPr/>
        <a:lstStyle/>
        <a:p>
          <a:endParaRPr lang="en-US"/>
        </a:p>
      </dgm:t>
    </dgm:pt>
    <dgm:pt modelId="{7025AF4A-E085-4B01-ABAB-7E23F3EEAB78}">
      <dgm:prSet phldrT="[Text]" custT="1"/>
      <dgm:spPr>
        <a:solidFill>
          <a:srgbClr val="B22746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Glossary</a:t>
          </a:r>
        </a:p>
      </dgm:t>
    </dgm:pt>
    <dgm:pt modelId="{A33AD9B6-71DB-4E73-9F57-6012F4FA575A}" type="parTrans" cxnId="{1A269FA6-974D-457F-9F1D-ABDE25FBA571}">
      <dgm:prSet/>
      <dgm:spPr/>
      <dgm:t>
        <a:bodyPr/>
        <a:lstStyle/>
        <a:p>
          <a:endParaRPr lang="en-US"/>
        </a:p>
      </dgm:t>
    </dgm:pt>
    <dgm:pt modelId="{CF508353-0139-4D36-8EE7-9E1620D2BBD7}" type="sibTrans" cxnId="{1A269FA6-974D-457F-9F1D-ABDE25FBA571}">
      <dgm:prSet/>
      <dgm:spPr/>
      <dgm:t>
        <a:bodyPr/>
        <a:lstStyle/>
        <a:p>
          <a:endParaRPr lang="en-US"/>
        </a:p>
      </dgm:t>
    </dgm:pt>
    <dgm:pt modelId="{A980FAC1-41C9-4019-8701-F2BCEC7DBD8E}">
      <dgm:prSet phldrT="[Text]" custT="1"/>
      <dgm:spPr>
        <a:solidFill>
          <a:srgbClr val="B22746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Process flow</a:t>
          </a:r>
        </a:p>
      </dgm:t>
    </dgm:pt>
    <dgm:pt modelId="{D14D18DD-7D14-4D2D-974A-32DE498E3E5F}" type="parTrans" cxnId="{6E851518-7D4A-48F5-BEA9-AAB03D3BEAA2}">
      <dgm:prSet/>
      <dgm:spPr/>
      <dgm:t>
        <a:bodyPr/>
        <a:lstStyle/>
        <a:p>
          <a:endParaRPr lang="en-US"/>
        </a:p>
      </dgm:t>
    </dgm:pt>
    <dgm:pt modelId="{376FC051-CC91-4429-94D7-2536927D8E4B}" type="sibTrans" cxnId="{6E851518-7D4A-48F5-BEA9-AAB03D3BEAA2}">
      <dgm:prSet/>
      <dgm:spPr/>
      <dgm:t>
        <a:bodyPr/>
        <a:lstStyle/>
        <a:p>
          <a:endParaRPr lang="en-US"/>
        </a:p>
      </dgm:t>
    </dgm:pt>
    <dgm:pt modelId="{19493359-5C25-4179-8148-C1AC395FF423}" type="pres">
      <dgm:prSet presAssocID="{7CCB26A3-9911-431E-B95F-47F1AF72C51D}" presName="linear" presStyleCnt="0">
        <dgm:presLayoutVars>
          <dgm:animLvl val="lvl"/>
          <dgm:resizeHandles val="exact"/>
        </dgm:presLayoutVars>
      </dgm:prSet>
      <dgm:spPr/>
    </dgm:pt>
    <dgm:pt modelId="{9F416F84-B31A-4ED1-9496-9602F6119F15}" type="pres">
      <dgm:prSet presAssocID="{6551DA18-EFC6-45C2-B55F-808ACA92BCED}" presName="parentText" presStyleLbl="node1" presStyleIdx="0" presStyleCnt="12">
        <dgm:presLayoutVars>
          <dgm:chMax val="0"/>
          <dgm:bulletEnabled val="1"/>
        </dgm:presLayoutVars>
      </dgm:prSet>
      <dgm:spPr/>
    </dgm:pt>
    <dgm:pt modelId="{56F3F8ED-7FE4-4FFA-AC75-B350229B54AC}" type="pres">
      <dgm:prSet presAssocID="{10378482-1F71-45AF-8434-88CF81294C21}" presName="spacer" presStyleCnt="0"/>
      <dgm:spPr/>
    </dgm:pt>
    <dgm:pt modelId="{A09DC72D-DF39-4B1B-B8B8-5FFD70FDEA13}" type="pres">
      <dgm:prSet presAssocID="{05826308-3ED2-4358-B607-C5EDB35F92E0}" presName="parentText" presStyleLbl="node1" presStyleIdx="1" presStyleCnt="12">
        <dgm:presLayoutVars>
          <dgm:chMax val="0"/>
          <dgm:bulletEnabled val="1"/>
        </dgm:presLayoutVars>
      </dgm:prSet>
      <dgm:spPr/>
    </dgm:pt>
    <dgm:pt modelId="{4D873D08-89C4-4925-AE50-3E743D31437C}" type="pres">
      <dgm:prSet presAssocID="{6C521D9C-96A7-435F-981A-6ECFD2C75BFA}" presName="spacer" presStyleCnt="0"/>
      <dgm:spPr/>
    </dgm:pt>
    <dgm:pt modelId="{633472DC-EB8B-464F-9EF2-024B811AEC19}" type="pres">
      <dgm:prSet presAssocID="{A840A7A4-555A-40D2-A60E-B4675E48F784}" presName="parentText" presStyleLbl="node1" presStyleIdx="2" presStyleCnt="12">
        <dgm:presLayoutVars>
          <dgm:chMax val="0"/>
          <dgm:bulletEnabled val="1"/>
        </dgm:presLayoutVars>
      </dgm:prSet>
      <dgm:spPr/>
    </dgm:pt>
    <dgm:pt modelId="{EC416A1E-B05B-4975-9BDD-F30FAE4330A2}" type="pres">
      <dgm:prSet presAssocID="{9D824F7F-6E00-4163-B1AC-B917A18B8A97}" presName="spacer" presStyleCnt="0"/>
      <dgm:spPr/>
    </dgm:pt>
    <dgm:pt modelId="{CC76BF20-4CF3-4F89-87C9-6063A8DDE6E1}" type="pres">
      <dgm:prSet presAssocID="{655B467B-C248-443C-9732-A28E87A1DF4A}" presName="parentText" presStyleLbl="node1" presStyleIdx="3" presStyleCnt="12">
        <dgm:presLayoutVars>
          <dgm:chMax val="0"/>
          <dgm:bulletEnabled val="1"/>
        </dgm:presLayoutVars>
      </dgm:prSet>
      <dgm:spPr/>
    </dgm:pt>
    <dgm:pt modelId="{0B835D32-8047-4CDE-99BC-6C746B942D67}" type="pres">
      <dgm:prSet presAssocID="{6DB3AC4D-FDFE-4B4C-A6D2-F2CFCC8AA99A}" presName="spacer" presStyleCnt="0"/>
      <dgm:spPr/>
    </dgm:pt>
    <dgm:pt modelId="{7D8BAD2B-F314-41AE-9F13-376D3499AB24}" type="pres">
      <dgm:prSet presAssocID="{7025AF4A-E085-4B01-ABAB-7E23F3EEAB78}" presName="parentText" presStyleLbl="node1" presStyleIdx="4" presStyleCnt="12">
        <dgm:presLayoutVars>
          <dgm:chMax val="0"/>
          <dgm:bulletEnabled val="1"/>
        </dgm:presLayoutVars>
      </dgm:prSet>
      <dgm:spPr/>
    </dgm:pt>
    <dgm:pt modelId="{482A9329-D5E7-4022-A02E-1AFD3EA2E72C}" type="pres">
      <dgm:prSet presAssocID="{CF508353-0139-4D36-8EE7-9E1620D2BBD7}" presName="spacer" presStyleCnt="0"/>
      <dgm:spPr/>
    </dgm:pt>
    <dgm:pt modelId="{8694F549-9B37-43E4-A775-8746BA120B79}" type="pres">
      <dgm:prSet presAssocID="{8BEBA0A0-4CA8-424E-B6EB-8CBCCBC703B7}" presName="parentText" presStyleLbl="node1" presStyleIdx="5" presStyleCnt="12">
        <dgm:presLayoutVars>
          <dgm:chMax val="0"/>
          <dgm:bulletEnabled val="1"/>
        </dgm:presLayoutVars>
      </dgm:prSet>
      <dgm:spPr/>
    </dgm:pt>
    <dgm:pt modelId="{E3F2C021-F751-4C88-B37D-3012ACE7F356}" type="pres">
      <dgm:prSet presAssocID="{549DD3CB-9B9E-4A9A-ABC7-8CE9969D0AB9}" presName="spacer" presStyleCnt="0"/>
      <dgm:spPr/>
    </dgm:pt>
    <dgm:pt modelId="{B14FF472-54E5-49F6-AE7C-F3FCDB3BF972}" type="pres">
      <dgm:prSet presAssocID="{A980FAC1-41C9-4019-8701-F2BCEC7DBD8E}" presName="parentText" presStyleLbl="node1" presStyleIdx="6" presStyleCnt="12">
        <dgm:presLayoutVars>
          <dgm:chMax val="0"/>
          <dgm:bulletEnabled val="1"/>
        </dgm:presLayoutVars>
      </dgm:prSet>
      <dgm:spPr/>
    </dgm:pt>
    <dgm:pt modelId="{7D0D7412-9CBA-4FD7-8F6B-2903C4D90183}" type="pres">
      <dgm:prSet presAssocID="{376FC051-CC91-4429-94D7-2536927D8E4B}" presName="spacer" presStyleCnt="0"/>
      <dgm:spPr/>
    </dgm:pt>
    <dgm:pt modelId="{40F092F9-1EC8-45FE-8056-C862F9EB1606}" type="pres">
      <dgm:prSet presAssocID="{2D4485CC-4241-4014-B285-15AFFC9C8C9D}" presName="parentText" presStyleLbl="node1" presStyleIdx="7" presStyleCnt="12">
        <dgm:presLayoutVars>
          <dgm:chMax val="0"/>
          <dgm:bulletEnabled val="1"/>
        </dgm:presLayoutVars>
      </dgm:prSet>
      <dgm:spPr/>
    </dgm:pt>
    <dgm:pt modelId="{1A76F34A-E6AB-4D86-8583-792CBD57CAC9}" type="pres">
      <dgm:prSet presAssocID="{21B071D5-1379-43DE-86FA-C02FE31689E9}" presName="spacer" presStyleCnt="0"/>
      <dgm:spPr/>
    </dgm:pt>
    <dgm:pt modelId="{B2918BF4-F34C-44B2-B38D-9A8A41F7AD14}" type="pres">
      <dgm:prSet presAssocID="{AB20E0F5-BE3D-4272-A696-858C04717D98}" presName="parentText" presStyleLbl="node1" presStyleIdx="8" presStyleCnt="12">
        <dgm:presLayoutVars>
          <dgm:chMax val="0"/>
          <dgm:bulletEnabled val="1"/>
        </dgm:presLayoutVars>
      </dgm:prSet>
      <dgm:spPr/>
    </dgm:pt>
    <dgm:pt modelId="{58DB15F2-247D-4C3D-94F4-7B3A6244E2A3}" type="pres">
      <dgm:prSet presAssocID="{96A32C53-CBFB-4629-BEF9-9140867CDED8}" presName="spacer" presStyleCnt="0"/>
      <dgm:spPr/>
    </dgm:pt>
    <dgm:pt modelId="{A9989AF8-48D6-4DC2-A265-28D12747AC3C}" type="pres">
      <dgm:prSet presAssocID="{F2567774-554E-4383-8180-C5DE1DB9AFD5}" presName="parentText" presStyleLbl="node1" presStyleIdx="9" presStyleCnt="12">
        <dgm:presLayoutVars>
          <dgm:chMax val="0"/>
          <dgm:bulletEnabled val="1"/>
        </dgm:presLayoutVars>
      </dgm:prSet>
      <dgm:spPr/>
    </dgm:pt>
    <dgm:pt modelId="{A5340967-6938-4DCE-8270-EAEAEF748B16}" type="pres">
      <dgm:prSet presAssocID="{733F669A-8619-4FC5-9503-E3C9EAB65E25}" presName="spacer" presStyleCnt="0"/>
      <dgm:spPr/>
    </dgm:pt>
    <dgm:pt modelId="{C477532D-D812-4B1B-9E30-3E024153D17C}" type="pres">
      <dgm:prSet presAssocID="{B28B832E-826F-497A-B033-40901C1D37BF}" presName="parentText" presStyleLbl="node1" presStyleIdx="10" presStyleCnt="12">
        <dgm:presLayoutVars>
          <dgm:chMax val="0"/>
          <dgm:bulletEnabled val="1"/>
        </dgm:presLayoutVars>
      </dgm:prSet>
      <dgm:spPr/>
    </dgm:pt>
    <dgm:pt modelId="{B1028223-C783-46C6-BC36-D6F8C6F8601B}" type="pres">
      <dgm:prSet presAssocID="{B382AF79-2E0D-4A78-ABC2-2BB1622E3F40}" presName="spacer" presStyleCnt="0"/>
      <dgm:spPr/>
    </dgm:pt>
    <dgm:pt modelId="{0E03BC30-57B8-48F3-841A-2CE5F1EC5CE9}" type="pres">
      <dgm:prSet presAssocID="{1BE11DF6-EC44-4C62-B0B5-040A48A6D739}" presName="parentText" presStyleLbl="node1" presStyleIdx="11" presStyleCnt="12">
        <dgm:presLayoutVars>
          <dgm:chMax val="0"/>
          <dgm:bulletEnabled val="1"/>
        </dgm:presLayoutVars>
      </dgm:prSet>
      <dgm:spPr/>
    </dgm:pt>
  </dgm:ptLst>
  <dgm:cxnLst>
    <dgm:cxn modelId="{AD659A06-2FC5-4D92-BFC8-836F4E9F6996}" srcId="{7CCB26A3-9911-431E-B95F-47F1AF72C51D}" destId="{A840A7A4-555A-40D2-A60E-B4675E48F784}" srcOrd="2" destOrd="0" parTransId="{04824F27-DB36-4C35-B2E7-3215291201E7}" sibTransId="{9D824F7F-6E00-4163-B1AC-B917A18B8A97}"/>
    <dgm:cxn modelId="{733ACB14-4EB1-43AC-B395-D3060A1419DF}" type="presOf" srcId="{8BEBA0A0-4CA8-424E-B6EB-8CBCCBC703B7}" destId="{8694F549-9B37-43E4-A775-8746BA120B79}" srcOrd="0" destOrd="0" presId="urn:microsoft.com/office/officeart/2005/8/layout/vList2"/>
    <dgm:cxn modelId="{6E851518-7D4A-48F5-BEA9-AAB03D3BEAA2}" srcId="{7CCB26A3-9911-431E-B95F-47F1AF72C51D}" destId="{A980FAC1-41C9-4019-8701-F2BCEC7DBD8E}" srcOrd="6" destOrd="0" parTransId="{D14D18DD-7D14-4D2D-974A-32DE498E3E5F}" sibTransId="{376FC051-CC91-4429-94D7-2536927D8E4B}"/>
    <dgm:cxn modelId="{9DED002C-2883-4861-BE2D-55D8615A6E51}" type="presOf" srcId="{7CCB26A3-9911-431E-B95F-47F1AF72C51D}" destId="{19493359-5C25-4179-8148-C1AC395FF423}" srcOrd="0" destOrd="0" presId="urn:microsoft.com/office/officeart/2005/8/layout/vList2"/>
    <dgm:cxn modelId="{07446531-7B05-4B99-BBB8-6762561DF4FF}" srcId="{7CCB26A3-9911-431E-B95F-47F1AF72C51D}" destId="{8BEBA0A0-4CA8-424E-B6EB-8CBCCBC703B7}" srcOrd="5" destOrd="0" parTransId="{32E314D5-E606-4677-BD04-77BC0060828D}" sibTransId="{549DD3CB-9B9E-4A9A-ABC7-8CE9969D0AB9}"/>
    <dgm:cxn modelId="{5851DB3C-0D74-4B37-B374-1F3F34E13061}" type="presOf" srcId="{05826308-3ED2-4358-B607-C5EDB35F92E0}" destId="{A09DC72D-DF39-4B1B-B8B8-5FFD70FDEA13}" srcOrd="0" destOrd="0" presId="urn:microsoft.com/office/officeart/2005/8/layout/vList2"/>
    <dgm:cxn modelId="{73E1523F-A793-4749-95F1-1FE5AA44048B}" type="presOf" srcId="{655B467B-C248-443C-9732-A28E87A1DF4A}" destId="{CC76BF20-4CF3-4F89-87C9-6063A8DDE6E1}" srcOrd="0" destOrd="0" presId="urn:microsoft.com/office/officeart/2005/8/layout/vList2"/>
    <dgm:cxn modelId="{E92DF83F-04CE-4A5F-8634-7F38E9A67A35}" srcId="{7CCB26A3-9911-431E-B95F-47F1AF72C51D}" destId="{2D4485CC-4241-4014-B285-15AFFC9C8C9D}" srcOrd="7" destOrd="0" parTransId="{41B9622D-014E-4B46-A6C8-1A95AFE42E7A}" sibTransId="{21B071D5-1379-43DE-86FA-C02FE31689E9}"/>
    <dgm:cxn modelId="{8C92C15E-304D-4090-82E6-4C4765805E21}" type="presOf" srcId="{6551DA18-EFC6-45C2-B55F-808ACA92BCED}" destId="{9F416F84-B31A-4ED1-9496-9602F6119F15}" srcOrd="0" destOrd="0" presId="urn:microsoft.com/office/officeart/2005/8/layout/vList2"/>
    <dgm:cxn modelId="{4ECCD964-3A44-4DC3-A1A7-73FEFCBBF8F8}" type="presOf" srcId="{F2567774-554E-4383-8180-C5DE1DB9AFD5}" destId="{A9989AF8-48D6-4DC2-A265-28D12747AC3C}" srcOrd="0" destOrd="0" presId="urn:microsoft.com/office/officeart/2005/8/layout/vList2"/>
    <dgm:cxn modelId="{3F77CC67-3A28-4C9B-8711-E039C4F905CE}" srcId="{7CCB26A3-9911-431E-B95F-47F1AF72C51D}" destId="{AB20E0F5-BE3D-4272-A696-858C04717D98}" srcOrd="8" destOrd="0" parTransId="{9940C9B8-B654-4646-BC3B-08D2BE034873}" sibTransId="{96A32C53-CBFB-4629-BEF9-9140867CDED8}"/>
    <dgm:cxn modelId="{70480548-B6CA-45AF-998B-08FDBFEEB01C}" srcId="{7CCB26A3-9911-431E-B95F-47F1AF72C51D}" destId="{6551DA18-EFC6-45C2-B55F-808ACA92BCED}" srcOrd="0" destOrd="0" parTransId="{EB3E685F-26FA-4C93-834B-C1550174B6C9}" sibTransId="{10378482-1F71-45AF-8434-88CF81294C21}"/>
    <dgm:cxn modelId="{29CEBC69-FECB-4B48-8AAF-6388118155EB}" type="presOf" srcId="{AB20E0F5-BE3D-4272-A696-858C04717D98}" destId="{B2918BF4-F34C-44B2-B38D-9A8A41F7AD14}" srcOrd="0" destOrd="0" presId="urn:microsoft.com/office/officeart/2005/8/layout/vList2"/>
    <dgm:cxn modelId="{9F9DB573-A3AA-4519-AD02-43EF26B450DD}" type="presOf" srcId="{2D4485CC-4241-4014-B285-15AFFC9C8C9D}" destId="{40F092F9-1EC8-45FE-8056-C862F9EB1606}" srcOrd="0" destOrd="0" presId="urn:microsoft.com/office/officeart/2005/8/layout/vList2"/>
    <dgm:cxn modelId="{1CA42675-0A97-47A5-9C32-1EDC9860CE33}" type="presOf" srcId="{1BE11DF6-EC44-4C62-B0B5-040A48A6D739}" destId="{0E03BC30-57B8-48F3-841A-2CE5F1EC5CE9}" srcOrd="0" destOrd="0" presId="urn:microsoft.com/office/officeart/2005/8/layout/vList2"/>
    <dgm:cxn modelId="{0D05A27C-8951-4BEF-9106-778F0C63ED95}" type="presOf" srcId="{B28B832E-826F-497A-B033-40901C1D37BF}" destId="{C477532D-D812-4B1B-9E30-3E024153D17C}" srcOrd="0" destOrd="0" presId="urn:microsoft.com/office/officeart/2005/8/layout/vList2"/>
    <dgm:cxn modelId="{6B9B4389-5724-4CF8-AD14-EBD3D507880E}" type="presOf" srcId="{A980FAC1-41C9-4019-8701-F2BCEC7DBD8E}" destId="{B14FF472-54E5-49F6-AE7C-F3FCDB3BF972}" srcOrd="0" destOrd="0" presId="urn:microsoft.com/office/officeart/2005/8/layout/vList2"/>
    <dgm:cxn modelId="{60C0B489-6676-4747-B2DA-8DF5C5608463}" srcId="{7CCB26A3-9911-431E-B95F-47F1AF72C51D}" destId="{05826308-3ED2-4358-B607-C5EDB35F92E0}" srcOrd="1" destOrd="0" parTransId="{FBF22E4C-C118-4597-B384-8D6F03AAC9C2}" sibTransId="{6C521D9C-96A7-435F-981A-6ECFD2C75BFA}"/>
    <dgm:cxn modelId="{D65A298A-46EE-407D-B0AF-108922B00F56}" type="presOf" srcId="{A840A7A4-555A-40D2-A60E-B4675E48F784}" destId="{633472DC-EB8B-464F-9EF2-024B811AEC19}" srcOrd="0" destOrd="0" presId="urn:microsoft.com/office/officeart/2005/8/layout/vList2"/>
    <dgm:cxn modelId="{1A269FA6-974D-457F-9F1D-ABDE25FBA571}" srcId="{7CCB26A3-9911-431E-B95F-47F1AF72C51D}" destId="{7025AF4A-E085-4B01-ABAB-7E23F3EEAB78}" srcOrd="4" destOrd="0" parTransId="{A33AD9B6-71DB-4E73-9F57-6012F4FA575A}" sibTransId="{CF508353-0139-4D36-8EE7-9E1620D2BBD7}"/>
    <dgm:cxn modelId="{8CA092AA-4A22-40A4-9D60-5123835BE805}" srcId="{7CCB26A3-9911-431E-B95F-47F1AF72C51D}" destId="{F2567774-554E-4383-8180-C5DE1DB9AFD5}" srcOrd="9" destOrd="0" parTransId="{BA429665-9E20-447D-9DA0-E906CEC0559D}" sibTransId="{733F669A-8619-4FC5-9503-E3C9EAB65E25}"/>
    <dgm:cxn modelId="{89A990E5-175C-460B-AFD0-940C447FD3EF}" srcId="{7CCB26A3-9911-431E-B95F-47F1AF72C51D}" destId="{B28B832E-826F-497A-B033-40901C1D37BF}" srcOrd="10" destOrd="0" parTransId="{FFAF3B73-5FA8-412C-A5FA-AAA9B73D72E4}" sibTransId="{B382AF79-2E0D-4A78-ABC2-2BB1622E3F40}"/>
    <dgm:cxn modelId="{ABBEBFEA-96EE-4505-9129-1507EE6A0AB1}" srcId="{7CCB26A3-9911-431E-B95F-47F1AF72C51D}" destId="{655B467B-C248-443C-9732-A28E87A1DF4A}" srcOrd="3" destOrd="0" parTransId="{C5830596-832B-4281-81CC-3B74ACDFE4E0}" sibTransId="{6DB3AC4D-FDFE-4B4C-A6D2-F2CFCC8AA99A}"/>
    <dgm:cxn modelId="{555866F6-EABA-49C9-BDE3-6499FAAC65FF}" srcId="{7CCB26A3-9911-431E-B95F-47F1AF72C51D}" destId="{1BE11DF6-EC44-4C62-B0B5-040A48A6D739}" srcOrd="11" destOrd="0" parTransId="{3864C5AA-B30C-466B-8346-CAEBB059AEEB}" sibTransId="{648BD9F9-FAEC-4804-83C4-3D7431B87083}"/>
    <dgm:cxn modelId="{EE4577FB-2AA3-4C4D-A7F9-726BC783BB1B}" type="presOf" srcId="{7025AF4A-E085-4B01-ABAB-7E23F3EEAB78}" destId="{7D8BAD2B-F314-41AE-9F13-376D3499AB24}" srcOrd="0" destOrd="0" presId="urn:microsoft.com/office/officeart/2005/8/layout/vList2"/>
    <dgm:cxn modelId="{9EF22C5A-6437-4CDB-87EB-CDEA033BE6E3}" type="presParOf" srcId="{19493359-5C25-4179-8148-C1AC395FF423}" destId="{9F416F84-B31A-4ED1-9496-9602F6119F15}" srcOrd="0" destOrd="0" presId="urn:microsoft.com/office/officeart/2005/8/layout/vList2"/>
    <dgm:cxn modelId="{8B9854F1-4F9D-4E29-86CE-C0F6E3E6E860}" type="presParOf" srcId="{19493359-5C25-4179-8148-C1AC395FF423}" destId="{56F3F8ED-7FE4-4FFA-AC75-B350229B54AC}" srcOrd="1" destOrd="0" presId="urn:microsoft.com/office/officeart/2005/8/layout/vList2"/>
    <dgm:cxn modelId="{493788E0-E823-4EC4-8A27-441DA60848EC}" type="presParOf" srcId="{19493359-5C25-4179-8148-C1AC395FF423}" destId="{A09DC72D-DF39-4B1B-B8B8-5FFD70FDEA13}" srcOrd="2" destOrd="0" presId="urn:microsoft.com/office/officeart/2005/8/layout/vList2"/>
    <dgm:cxn modelId="{0FDA4D00-7454-48F6-B7E5-0C7F95B41C73}" type="presParOf" srcId="{19493359-5C25-4179-8148-C1AC395FF423}" destId="{4D873D08-89C4-4925-AE50-3E743D31437C}" srcOrd="3" destOrd="0" presId="urn:microsoft.com/office/officeart/2005/8/layout/vList2"/>
    <dgm:cxn modelId="{5B47A6DD-2405-484E-AF63-ACFA962DBC22}" type="presParOf" srcId="{19493359-5C25-4179-8148-C1AC395FF423}" destId="{633472DC-EB8B-464F-9EF2-024B811AEC19}" srcOrd="4" destOrd="0" presId="urn:microsoft.com/office/officeart/2005/8/layout/vList2"/>
    <dgm:cxn modelId="{55E0A9F8-65FF-4A61-AF1C-842A7269422D}" type="presParOf" srcId="{19493359-5C25-4179-8148-C1AC395FF423}" destId="{EC416A1E-B05B-4975-9BDD-F30FAE4330A2}" srcOrd="5" destOrd="0" presId="urn:microsoft.com/office/officeart/2005/8/layout/vList2"/>
    <dgm:cxn modelId="{402D2737-8EDA-48E7-80D9-F5D15469D98B}" type="presParOf" srcId="{19493359-5C25-4179-8148-C1AC395FF423}" destId="{CC76BF20-4CF3-4F89-87C9-6063A8DDE6E1}" srcOrd="6" destOrd="0" presId="urn:microsoft.com/office/officeart/2005/8/layout/vList2"/>
    <dgm:cxn modelId="{337B67F9-919B-438A-BD34-EA6A5C61C8B9}" type="presParOf" srcId="{19493359-5C25-4179-8148-C1AC395FF423}" destId="{0B835D32-8047-4CDE-99BC-6C746B942D67}" srcOrd="7" destOrd="0" presId="urn:microsoft.com/office/officeart/2005/8/layout/vList2"/>
    <dgm:cxn modelId="{792A03C4-C98A-425B-BD53-A4284C4C6910}" type="presParOf" srcId="{19493359-5C25-4179-8148-C1AC395FF423}" destId="{7D8BAD2B-F314-41AE-9F13-376D3499AB24}" srcOrd="8" destOrd="0" presId="urn:microsoft.com/office/officeart/2005/8/layout/vList2"/>
    <dgm:cxn modelId="{034A50CE-7855-415A-99A1-6686B37F4607}" type="presParOf" srcId="{19493359-5C25-4179-8148-C1AC395FF423}" destId="{482A9329-D5E7-4022-A02E-1AFD3EA2E72C}" srcOrd="9" destOrd="0" presId="urn:microsoft.com/office/officeart/2005/8/layout/vList2"/>
    <dgm:cxn modelId="{BC5927A6-BCD8-4214-905D-0AB03D2DB1C8}" type="presParOf" srcId="{19493359-5C25-4179-8148-C1AC395FF423}" destId="{8694F549-9B37-43E4-A775-8746BA120B79}" srcOrd="10" destOrd="0" presId="urn:microsoft.com/office/officeart/2005/8/layout/vList2"/>
    <dgm:cxn modelId="{92203096-E561-40FF-A7B5-F44D52468C36}" type="presParOf" srcId="{19493359-5C25-4179-8148-C1AC395FF423}" destId="{E3F2C021-F751-4C88-B37D-3012ACE7F356}" srcOrd="11" destOrd="0" presId="urn:microsoft.com/office/officeart/2005/8/layout/vList2"/>
    <dgm:cxn modelId="{E8E741DD-8130-4047-9CF7-EAA3DB996EE6}" type="presParOf" srcId="{19493359-5C25-4179-8148-C1AC395FF423}" destId="{B14FF472-54E5-49F6-AE7C-F3FCDB3BF972}" srcOrd="12" destOrd="0" presId="urn:microsoft.com/office/officeart/2005/8/layout/vList2"/>
    <dgm:cxn modelId="{D0E7D22A-DF23-4EC8-8DEE-929D8564A602}" type="presParOf" srcId="{19493359-5C25-4179-8148-C1AC395FF423}" destId="{7D0D7412-9CBA-4FD7-8F6B-2903C4D90183}" srcOrd="13" destOrd="0" presId="urn:microsoft.com/office/officeart/2005/8/layout/vList2"/>
    <dgm:cxn modelId="{9BB28DE5-BBAB-4E47-BA92-B76105A0C9E8}" type="presParOf" srcId="{19493359-5C25-4179-8148-C1AC395FF423}" destId="{40F092F9-1EC8-45FE-8056-C862F9EB1606}" srcOrd="14" destOrd="0" presId="urn:microsoft.com/office/officeart/2005/8/layout/vList2"/>
    <dgm:cxn modelId="{4C779771-80CA-4B1E-B514-D08046094294}" type="presParOf" srcId="{19493359-5C25-4179-8148-C1AC395FF423}" destId="{1A76F34A-E6AB-4D86-8583-792CBD57CAC9}" srcOrd="15" destOrd="0" presId="urn:microsoft.com/office/officeart/2005/8/layout/vList2"/>
    <dgm:cxn modelId="{274A6060-7C6A-4D28-AA52-4A3659407E49}" type="presParOf" srcId="{19493359-5C25-4179-8148-C1AC395FF423}" destId="{B2918BF4-F34C-44B2-B38D-9A8A41F7AD14}" srcOrd="16" destOrd="0" presId="urn:microsoft.com/office/officeart/2005/8/layout/vList2"/>
    <dgm:cxn modelId="{89677E29-884B-4165-915A-1780CB7607C8}" type="presParOf" srcId="{19493359-5C25-4179-8148-C1AC395FF423}" destId="{58DB15F2-247D-4C3D-94F4-7B3A6244E2A3}" srcOrd="17" destOrd="0" presId="urn:microsoft.com/office/officeart/2005/8/layout/vList2"/>
    <dgm:cxn modelId="{6331752A-B3A1-475F-BEBF-7E4950A83A75}" type="presParOf" srcId="{19493359-5C25-4179-8148-C1AC395FF423}" destId="{A9989AF8-48D6-4DC2-A265-28D12747AC3C}" srcOrd="18" destOrd="0" presId="urn:microsoft.com/office/officeart/2005/8/layout/vList2"/>
    <dgm:cxn modelId="{4B052FAD-EA2E-432C-A9AB-9FDD3E91983A}" type="presParOf" srcId="{19493359-5C25-4179-8148-C1AC395FF423}" destId="{A5340967-6938-4DCE-8270-EAEAEF748B16}" srcOrd="19" destOrd="0" presId="urn:microsoft.com/office/officeart/2005/8/layout/vList2"/>
    <dgm:cxn modelId="{3991E0C3-25C0-4FC0-94A7-6237110348C1}" type="presParOf" srcId="{19493359-5C25-4179-8148-C1AC395FF423}" destId="{C477532D-D812-4B1B-9E30-3E024153D17C}" srcOrd="20" destOrd="0" presId="urn:microsoft.com/office/officeart/2005/8/layout/vList2"/>
    <dgm:cxn modelId="{BBD76C53-6F7F-4E47-8895-9E1A9D6CA259}" type="presParOf" srcId="{19493359-5C25-4179-8148-C1AC395FF423}" destId="{B1028223-C783-46C6-BC36-D6F8C6F8601B}" srcOrd="21" destOrd="0" presId="urn:microsoft.com/office/officeart/2005/8/layout/vList2"/>
    <dgm:cxn modelId="{12C2E5FA-0F39-4398-B248-B1F2C01EBE76}" type="presParOf" srcId="{19493359-5C25-4179-8148-C1AC395FF423}" destId="{0E03BC30-57B8-48F3-841A-2CE5F1EC5CE9}" srcOrd="2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CCB26A3-9911-431E-B95F-47F1AF72C51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826308-3ED2-4358-B607-C5EDB35F92E0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Statement</a:t>
          </a:r>
        </a:p>
      </dgm:t>
    </dgm:pt>
    <dgm:pt modelId="{FBF22E4C-C118-4597-B384-8D6F03AAC9C2}" type="parTrans" cxnId="{60C0B489-6676-4747-B2DA-8DF5C5608463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C521D9C-96A7-435F-981A-6ECFD2C75BFA}" type="sibTrans" cxnId="{60C0B489-6676-4747-B2DA-8DF5C5608463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F2567774-554E-4383-8180-C5DE1DB9AFD5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Acceptance criteria</a:t>
          </a:r>
        </a:p>
      </dgm:t>
    </dgm:pt>
    <dgm:pt modelId="{BA429665-9E20-447D-9DA0-E906CEC0559D}" type="parTrans" cxnId="{8CA092AA-4A22-40A4-9D60-5123835BE805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733F669A-8619-4FC5-9503-E3C9EAB65E25}" type="sibTrans" cxnId="{8CA092AA-4A22-40A4-9D60-5123835BE805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551DA18-EFC6-45C2-B55F-808ACA92BCED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Title</a:t>
          </a:r>
        </a:p>
      </dgm:t>
    </dgm:pt>
    <dgm:pt modelId="{10378482-1F71-45AF-8434-88CF81294C21}" type="sibTrans" cxnId="{70480548-B6CA-45AF-998B-08FDBFEEB01C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EB3E685F-26FA-4C93-834B-C1550174B6C9}" type="parTrans" cxnId="{70480548-B6CA-45AF-998B-08FDBFEEB01C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8BEBA0A0-4CA8-424E-B6EB-8CBCCBC703B7}">
      <dgm:prSet phldrT="[Text]" custT="1"/>
      <dgm:spPr>
        <a:solidFill>
          <a:srgbClr val="1A9CB0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Assumptions</a:t>
          </a:r>
        </a:p>
      </dgm:t>
    </dgm:pt>
    <dgm:pt modelId="{32E314D5-E606-4677-BD04-77BC0060828D}" type="parTrans" cxnId="{07446531-7B05-4B99-BBB8-6762561DF4FF}">
      <dgm:prSet/>
      <dgm:spPr/>
      <dgm:t>
        <a:bodyPr/>
        <a:lstStyle/>
        <a:p>
          <a:endParaRPr lang="en-US"/>
        </a:p>
      </dgm:t>
    </dgm:pt>
    <dgm:pt modelId="{549DD3CB-9B9E-4A9A-ABC7-8CE9969D0AB9}" type="sibTrans" cxnId="{07446531-7B05-4B99-BBB8-6762561DF4FF}">
      <dgm:prSet/>
      <dgm:spPr/>
      <dgm:t>
        <a:bodyPr/>
        <a:lstStyle/>
        <a:p>
          <a:endParaRPr lang="en-US"/>
        </a:p>
      </dgm:t>
    </dgm:pt>
    <dgm:pt modelId="{1BE11DF6-EC44-4C62-B0B5-040A48A6D739}">
      <dgm:prSet phldrT="[Text]" custT="1"/>
      <dgm:spPr>
        <a:solidFill>
          <a:srgbClr val="1A9CB0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Wireframes</a:t>
          </a:r>
        </a:p>
      </dgm:t>
    </dgm:pt>
    <dgm:pt modelId="{3864C5AA-B30C-466B-8346-CAEBB059AEEB}" type="parTrans" cxnId="{555866F6-EABA-49C9-BDE3-6499FAAC65FF}">
      <dgm:prSet/>
      <dgm:spPr/>
      <dgm:t>
        <a:bodyPr/>
        <a:lstStyle/>
        <a:p>
          <a:endParaRPr lang="en-US"/>
        </a:p>
      </dgm:t>
    </dgm:pt>
    <dgm:pt modelId="{648BD9F9-FAEC-4804-83C4-3D7431B87083}" type="sibTrans" cxnId="{555866F6-EABA-49C9-BDE3-6499FAAC65FF}">
      <dgm:prSet/>
      <dgm:spPr/>
      <dgm:t>
        <a:bodyPr/>
        <a:lstStyle/>
        <a:p>
          <a:endParaRPr lang="en-US"/>
        </a:p>
      </dgm:t>
    </dgm:pt>
    <dgm:pt modelId="{2D4485CC-4241-4014-B285-15AFFC9C8C9D}">
      <dgm:prSet phldrT="[Text]" custT="1"/>
      <dgm:spPr>
        <a:solidFill>
          <a:srgbClr val="1A9CB0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References</a:t>
          </a:r>
        </a:p>
      </dgm:t>
    </dgm:pt>
    <dgm:pt modelId="{41B9622D-014E-4B46-A6C8-1A95AFE42E7A}" type="parTrans" cxnId="{E92DF83F-04CE-4A5F-8634-7F38E9A67A35}">
      <dgm:prSet/>
      <dgm:spPr/>
      <dgm:t>
        <a:bodyPr/>
        <a:lstStyle/>
        <a:p>
          <a:endParaRPr lang="en-US"/>
        </a:p>
      </dgm:t>
    </dgm:pt>
    <dgm:pt modelId="{21B071D5-1379-43DE-86FA-C02FE31689E9}" type="sibTrans" cxnId="{E92DF83F-04CE-4A5F-8634-7F38E9A67A35}">
      <dgm:prSet/>
      <dgm:spPr/>
      <dgm:t>
        <a:bodyPr/>
        <a:lstStyle/>
        <a:p>
          <a:endParaRPr lang="en-US"/>
        </a:p>
      </dgm:t>
    </dgm:pt>
    <dgm:pt modelId="{AB20E0F5-BE3D-4272-A696-858C04717D98}">
      <dgm:prSet phldrT="[Text]" custT="1"/>
      <dgm:spPr>
        <a:solidFill>
          <a:srgbClr val="1A9CB0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Limitations</a:t>
          </a:r>
        </a:p>
      </dgm:t>
    </dgm:pt>
    <dgm:pt modelId="{9940C9B8-B654-4646-BC3B-08D2BE034873}" type="parTrans" cxnId="{3F77CC67-3A28-4C9B-8711-E039C4F905CE}">
      <dgm:prSet/>
      <dgm:spPr/>
      <dgm:t>
        <a:bodyPr/>
        <a:lstStyle/>
        <a:p>
          <a:endParaRPr lang="en-US"/>
        </a:p>
      </dgm:t>
    </dgm:pt>
    <dgm:pt modelId="{96A32C53-CBFB-4629-BEF9-9140867CDED8}" type="sibTrans" cxnId="{3F77CC67-3A28-4C9B-8711-E039C4F905CE}">
      <dgm:prSet/>
      <dgm:spPr/>
      <dgm:t>
        <a:bodyPr/>
        <a:lstStyle/>
        <a:p>
          <a:endParaRPr lang="en-US"/>
        </a:p>
      </dgm:t>
    </dgm:pt>
    <dgm:pt modelId="{B28B832E-826F-497A-B033-40901C1D37BF}">
      <dgm:prSet phldrT="[Text]" custT="1"/>
      <dgm:spPr>
        <a:solidFill>
          <a:srgbClr val="1A9CB0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Proposed solution</a:t>
          </a:r>
        </a:p>
      </dgm:t>
    </dgm:pt>
    <dgm:pt modelId="{FFAF3B73-5FA8-412C-A5FA-AAA9B73D72E4}" type="parTrans" cxnId="{89A990E5-175C-460B-AFD0-940C447FD3EF}">
      <dgm:prSet/>
      <dgm:spPr/>
      <dgm:t>
        <a:bodyPr/>
        <a:lstStyle/>
        <a:p>
          <a:endParaRPr lang="en-US"/>
        </a:p>
      </dgm:t>
    </dgm:pt>
    <dgm:pt modelId="{B382AF79-2E0D-4A78-ABC2-2BB1622E3F40}" type="sibTrans" cxnId="{89A990E5-175C-460B-AFD0-940C447FD3EF}">
      <dgm:prSet/>
      <dgm:spPr/>
      <dgm:t>
        <a:bodyPr/>
        <a:lstStyle/>
        <a:p>
          <a:endParaRPr lang="en-US"/>
        </a:p>
      </dgm:t>
    </dgm:pt>
    <dgm:pt modelId="{A840A7A4-555A-40D2-A60E-B4675E48F784}">
      <dgm:prSet phldrT="[Text]" custT="1"/>
      <dgm:spPr>
        <a:solidFill>
          <a:srgbClr val="1A9CB0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Business need</a:t>
          </a:r>
        </a:p>
      </dgm:t>
    </dgm:pt>
    <dgm:pt modelId="{04824F27-DB36-4C35-B2E7-3215291201E7}" type="parTrans" cxnId="{AD659A06-2FC5-4D92-BFC8-836F4E9F6996}">
      <dgm:prSet/>
      <dgm:spPr/>
      <dgm:t>
        <a:bodyPr/>
        <a:lstStyle/>
        <a:p>
          <a:endParaRPr lang="en-US"/>
        </a:p>
      </dgm:t>
    </dgm:pt>
    <dgm:pt modelId="{9D824F7F-6E00-4163-B1AC-B917A18B8A97}" type="sibTrans" cxnId="{AD659A06-2FC5-4D92-BFC8-836F4E9F6996}">
      <dgm:prSet/>
      <dgm:spPr/>
      <dgm:t>
        <a:bodyPr/>
        <a:lstStyle/>
        <a:p>
          <a:endParaRPr lang="en-US"/>
        </a:p>
      </dgm:t>
    </dgm:pt>
    <dgm:pt modelId="{655B467B-C248-443C-9732-A28E87A1DF4A}">
      <dgm:prSet phldrT="[Text]" custT="1"/>
      <dgm:spPr>
        <a:solidFill>
          <a:srgbClr val="1A9CB0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Context</a:t>
          </a:r>
        </a:p>
      </dgm:t>
    </dgm:pt>
    <dgm:pt modelId="{C5830596-832B-4281-81CC-3B74ACDFE4E0}" type="parTrans" cxnId="{ABBEBFEA-96EE-4505-9129-1507EE6A0AB1}">
      <dgm:prSet/>
      <dgm:spPr/>
      <dgm:t>
        <a:bodyPr/>
        <a:lstStyle/>
        <a:p>
          <a:endParaRPr lang="en-US"/>
        </a:p>
      </dgm:t>
    </dgm:pt>
    <dgm:pt modelId="{6DB3AC4D-FDFE-4B4C-A6D2-F2CFCC8AA99A}" type="sibTrans" cxnId="{ABBEBFEA-96EE-4505-9129-1507EE6A0AB1}">
      <dgm:prSet/>
      <dgm:spPr/>
      <dgm:t>
        <a:bodyPr/>
        <a:lstStyle/>
        <a:p>
          <a:endParaRPr lang="en-US"/>
        </a:p>
      </dgm:t>
    </dgm:pt>
    <dgm:pt modelId="{7025AF4A-E085-4B01-ABAB-7E23F3EEAB78}">
      <dgm:prSet phldrT="[Text]" custT="1"/>
      <dgm:spPr>
        <a:solidFill>
          <a:srgbClr val="1A9CB0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Glossary</a:t>
          </a:r>
        </a:p>
      </dgm:t>
    </dgm:pt>
    <dgm:pt modelId="{A33AD9B6-71DB-4E73-9F57-6012F4FA575A}" type="parTrans" cxnId="{1A269FA6-974D-457F-9F1D-ABDE25FBA571}">
      <dgm:prSet/>
      <dgm:spPr/>
      <dgm:t>
        <a:bodyPr/>
        <a:lstStyle/>
        <a:p>
          <a:endParaRPr lang="en-US"/>
        </a:p>
      </dgm:t>
    </dgm:pt>
    <dgm:pt modelId="{CF508353-0139-4D36-8EE7-9E1620D2BBD7}" type="sibTrans" cxnId="{1A269FA6-974D-457F-9F1D-ABDE25FBA571}">
      <dgm:prSet/>
      <dgm:spPr/>
      <dgm:t>
        <a:bodyPr/>
        <a:lstStyle/>
        <a:p>
          <a:endParaRPr lang="en-US"/>
        </a:p>
      </dgm:t>
    </dgm:pt>
    <dgm:pt modelId="{A980FAC1-41C9-4019-8701-F2BCEC7DBD8E}">
      <dgm:prSet phldrT="[Text]" custT="1"/>
      <dgm:spPr>
        <a:solidFill>
          <a:srgbClr val="1A9CB0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Process flow</a:t>
          </a:r>
        </a:p>
      </dgm:t>
    </dgm:pt>
    <dgm:pt modelId="{D14D18DD-7D14-4D2D-974A-32DE498E3E5F}" type="parTrans" cxnId="{6E851518-7D4A-48F5-BEA9-AAB03D3BEAA2}">
      <dgm:prSet/>
      <dgm:spPr/>
      <dgm:t>
        <a:bodyPr/>
        <a:lstStyle/>
        <a:p>
          <a:endParaRPr lang="en-US"/>
        </a:p>
      </dgm:t>
    </dgm:pt>
    <dgm:pt modelId="{376FC051-CC91-4429-94D7-2536927D8E4B}" type="sibTrans" cxnId="{6E851518-7D4A-48F5-BEA9-AAB03D3BEAA2}">
      <dgm:prSet/>
      <dgm:spPr/>
      <dgm:t>
        <a:bodyPr/>
        <a:lstStyle/>
        <a:p>
          <a:endParaRPr lang="en-US"/>
        </a:p>
      </dgm:t>
    </dgm:pt>
    <dgm:pt modelId="{20BF13BE-6E35-4F1F-B2D6-8A399AB43D5F}">
      <dgm:prSet phldrT="[Text]" custT="1"/>
      <dgm:spPr>
        <a:solidFill>
          <a:srgbClr val="B22746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Solution requirement</a:t>
          </a:r>
        </a:p>
      </dgm:t>
    </dgm:pt>
    <dgm:pt modelId="{37EEFE95-76FE-4BB3-8AB6-74F8945057AC}" type="parTrans" cxnId="{073A2B07-A520-49D6-A583-AAE5EDB62354}">
      <dgm:prSet/>
      <dgm:spPr/>
      <dgm:t>
        <a:bodyPr/>
        <a:lstStyle/>
        <a:p>
          <a:endParaRPr lang="en-US"/>
        </a:p>
      </dgm:t>
    </dgm:pt>
    <dgm:pt modelId="{76CB8756-9F8A-4143-A1A1-9C8A672D94CF}" type="sibTrans" cxnId="{073A2B07-A520-49D6-A583-AAE5EDB62354}">
      <dgm:prSet/>
      <dgm:spPr/>
      <dgm:t>
        <a:bodyPr/>
        <a:lstStyle/>
        <a:p>
          <a:endParaRPr lang="en-US"/>
        </a:p>
      </dgm:t>
    </dgm:pt>
    <dgm:pt modelId="{15336D4E-8F36-48D9-8C8B-7809BA7F02DB}">
      <dgm:prSet phldrT="[Text]" custT="1"/>
      <dgm:spPr>
        <a:solidFill>
          <a:srgbClr val="B22746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Impact </a:t>
          </a:r>
          <a:r>
            <a:rPr lang="en-US" sz="1600" dirty="0" err="1">
              <a:latin typeface="Source Sans Pro" panose="020B0503030403020204" pitchFamily="34" charset="0"/>
              <a:ea typeface="Source Sans Pro" panose="020B0503030403020204" pitchFamily="34" charset="0"/>
            </a:rPr>
            <a:t>Analylis</a:t>
          </a:r>
          <a:endParaRPr lang="en-US" sz="16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EE84FABE-E087-451D-A9E7-3ABFC6DA1B32}" type="parTrans" cxnId="{AA9E5980-B0C8-4774-9CCA-3414B9B7E8FB}">
      <dgm:prSet/>
      <dgm:spPr/>
      <dgm:t>
        <a:bodyPr/>
        <a:lstStyle/>
        <a:p>
          <a:endParaRPr lang="en-US"/>
        </a:p>
      </dgm:t>
    </dgm:pt>
    <dgm:pt modelId="{F3C26907-CF17-404B-AE43-49E09A6FAA3E}" type="sibTrans" cxnId="{AA9E5980-B0C8-4774-9CCA-3414B9B7E8FB}">
      <dgm:prSet/>
      <dgm:spPr/>
      <dgm:t>
        <a:bodyPr/>
        <a:lstStyle/>
        <a:p>
          <a:endParaRPr lang="en-US"/>
        </a:p>
      </dgm:t>
    </dgm:pt>
    <dgm:pt modelId="{19493359-5C25-4179-8148-C1AC395FF423}" type="pres">
      <dgm:prSet presAssocID="{7CCB26A3-9911-431E-B95F-47F1AF72C51D}" presName="linear" presStyleCnt="0">
        <dgm:presLayoutVars>
          <dgm:animLvl val="lvl"/>
          <dgm:resizeHandles val="exact"/>
        </dgm:presLayoutVars>
      </dgm:prSet>
      <dgm:spPr/>
    </dgm:pt>
    <dgm:pt modelId="{9F416F84-B31A-4ED1-9496-9602F6119F15}" type="pres">
      <dgm:prSet presAssocID="{6551DA18-EFC6-45C2-B55F-808ACA92BCED}" presName="parentText" presStyleLbl="node1" presStyleIdx="0" presStyleCnt="14">
        <dgm:presLayoutVars>
          <dgm:chMax val="0"/>
          <dgm:bulletEnabled val="1"/>
        </dgm:presLayoutVars>
      </dgm:prSet>
      <dgm:spPr/>
    </dgm:pt>
    <dgm:pt modelId="{56F3F8ED-7FE4-4FFA-AC75-B350229B54AC}" type="pres">
      <dgm:prSet presAssocID="{10378482-1F71-45AF-8434-88CF81294C21}" presName="spacer" presStyleCnt="0"/>
      <dgm:spPr/>
    </dgm:pt>
    <dgm:pt modelId="{A09DC72D-DF39-4B1B-B8B8-5FFD70FDEA13}" type="pres">
      <dgm:prSet presAssocID="{05826308-3ED2-4358-B607-C5EDB35F92E0}" presName="parentText" presStyleLbl="node1" presStyleIdx="1" presStyleCnt="14">
        <dgm:presLayoutVars>
          <dgm:chMax val="0"/>
          <dgm:bulletEnabled val="1"/>
        </dgm:presLayoutVars>
      </dgm:prSet>
      <dgm:spPr/>
    </dgm:pt>
    <dgm:pt modelId="{4D873D08-89C4-4925-AE50-3E743D31437C}" type="pres">
      <dgm:prSet presAssocID="{6C521D9C-96A7-435F-981A-6ECFD2C75BFA}" presName="spacer" presStyleCnt="0"/>
      <dgm:spPr/>
    </dgm:pt>
    <dgm:pt modelId="{633472DC-EB8B-464F-9EF2-024B811AEC19}" type="pres">
      <dgm:prSet presAssocID="{A840A7A4-555A-40D2-A60E-B4675E48F784}" presName="parentText" presStyleLbl="node1" presStyleIdx="2" presStyleCnt="14">
        <dgm:presLayoutVars>
          <dgm:chMax val="0"/>
          <dgm:bulletEnabled val="1"/>
        </dgm:presLayoutVars>
      </dgm:prSet>
      <dgm:spPr/>
    </dgm:pt>
    <dgm:pt modelId="{EC416A1E-B05B-4975-9BDD-F30FAE4330A2}" type="pres">
      <dgm:prSet presAssocID="{9D824F7F-6E00-4163-B1AC-B917A18B8A97}" presName="spacer" presStyleCnt="0"/>
      <dgm:spPr/>
    </dgm:pt>
    <dgm:pt modelId="{CC76BF20-4CF3-4F89-87C9-6063A8DDE6E1}" type="pres">
      <dgm:prSet presAssocID="{655B467B-C248-443C-9732-A28E87A1DF4A}" presName="parentText" presStyleLbl="node1" presStyleIdx="3" presStyleCnt="14">
        <dgm:presLayoutVars>
          <dgm:chMax val="0"/>
          <dgm:bulletEnabled val="1"/>
        </dgm:presLayoutVars>
      </dgm:prSet>
      <dgm:spPr/>
    </dgm:pt>
    <dgm:pt modelId="{0B835D32-8047-4CDE-99BC-6C746B942D67}" type="pres">
      <dgm:prSet presAssocID="{6DB3AC4D-FDFE-4B4C-A6D2-F2CFCC8AA99A}" presName="spacer" presStyleCnt="0"/>
      <dgm:spPr/>
    </dgm:pt>
    <dgm:pt modelId="{D56CB9B4-C9F4-4393-9B46-3CF08B0122B4}" type="pres">
      <dgm:prSet presAssocID="{20BF13BE-6E35-4F1F-B2D6-8A399AB43D5F}" presName="parentText" presStyleLbl="node1" presStyleIdx="4" presStyleCnt="14">
        <dgm:presLayoutVars>
          <dgm:chMax val="0"/>
          <dgm:bulletEnabled val="1"/>
        </dgm:presLayoutVars>
      </dgm:prSet>
      <dgm:spPr/>
    </dgm:pt>
    <dgm:pt modelId="{D082D0F5-5B81-43EF-8E21-E139D5FE74C6}" type="pres">
      <dgm:prSet presAssocID="{76CB8756-9F8A-4143-A1A1-9C8A672D94CF}" presName="spacer" presStyleCnt="0"/>
      <dgm:spPr/>
    </dgm:pt>
    <dgm:pt modelId="{7D8BAD2B-F314-41AE-9F13-376D3499AB24}" type="pres">
      <dgm:prSet presAssocID="{7025AF4A-E085-4B01-ABAB-7E23F3EEAB78}" presName="parentText" presStyleLbl="node1" presStyleIdx="5" presStyleCnt="14">
        <dgm:presLayoutVars>
          <dgm:chMax val="0"/>
          <dgm:bulletEnabled val="1"/>
        </dgm:presLayoutVars>
      </dgm:prSet>
      <dgm:spPr/>
    </dgm:pt>
    <dgm:pt modelId="{482A9329-D5E7-4022-A02E-1AFD3EA2E72C}" type="pres">
      <dgm:prSet presAssocID="{CF508353-0139-4D36-8EE7-9E1620D2BBD7}" presName="spacer" presStyleCnt="0"/>
      <dgm:spPr/>
    </dgm:pt>
    <dgm:pt modelId="{8694F549-9B37-43E4-A775-8746BA120B79}" type="pres">
      <dgm:prSet presAssocID="{8BEBA0A0-4CA8-424E-B6EB-8CBCCBC703B7}" presName="parentText" presStyleLbl="node1" presStyleIdx="6" presStyleCnt="14">
        <dgm:presLayoutVars>
          <dgm:chMax val="0"/>
          <dgm:bulletEnabled val="1"/>
        </dgm:presLayoutVars>
      </dgm:prSet>
      <dgm:spPr/>
    </dgm:pt>
    <dgm:pt modelId="{E3F2C021-F751-4C88-B37D-3012ACE7F356}" type="pres">
      <dgm:prSet presAssocID="{549DD3CB-9B9E-4A9A-ABC7-8CE9969D0AB9}" presName="spacer" presStyleCnt="0"/>
      <dgm:spPr/>
    </dgm:pt>
    <dgm:pt modelId="{B14FF472-54E5-49F6-AE7C-F3FCDB3BF972}" type="pres">
      <dgm:prSet presAssocID="{A980FAC1-41C9-4019-8701-F2BCEC7DBD8E}" presName="parentText" presStyleLbl="node1" presStyleIdx="7" presStyleCnt="14">
        <dgm:presLayoutVars>
          <dgm:chMax val="0"/>
          <dgm:bulletEnabled val="1"/>
        </dgm:presLayoutVars>
      </dgm:prSet>
      <dgm:spPr/>
    </dgm:pt>
    <dgm:pt modelId="{7D0D7412-9CBA-4FD7-8F6B-2903C4D90183}" type="pres">
      <dgm:prSet presAssocID="{376FC051-CC91-4429-94D7-2536927D8E4B}" presName="spacer" presStyleCnt="0"/>
      <dgm:spPr/>
    </dgm:pt>
    <dgm:pt modelId="{33FA53F5-4164-4405-A67C-5B6A0522297E}" type="pres">
      <dgm:prSet presAssocID="{15336D4E-8F36-48D9-8C8B-7809BA7F02DB}" presName="parentText" presStyleLbl="node1" presStyleIdx="8" presStyleCnt="14">
        <dgm:presLayoutVars>
          <dgm:chMax val="0"/>
          <dgm:bulletEnabled val="1"/>
        </dgm:presLayoutVars>
      </dgm:prSet>
      <dgm:spPr/>
    </dgm:pt>
    <dgm:pt modelId="{E2AF0B15-6BC7-41D4-AA43-1034BD80CE79}" type="pres">
      <dgm:prSet presAssocID="{F3C26907-CF17-404B-AE43-49E09A6FAA3E}" presName="spacer" presStyleCnt="0"/>
      <dgm:spPr/>
    </dgm:pt>
    <dgm:pt modelId="{40F092F9-1EC8-45FE-8056-C862F9EB1606}" type="pres">
      <dgm:prSet presAssocID="{2D4485CC-4241-4014-B285-15AFFC9C8C9D}" presName="parentText" presStyleLbl="node1" presStyleIdx="9" presStyleCnt="14">
        <dgm:presLayoutVars>
          <dgm:chMax val="0"/>
          <dgm:bulletEnabled val="1"/>
        </dgm:presLayoutVars>
      </dgm:prSet>
      <dgm:spPr/>
    </dgm:pt>
    <dgm:pt modelId="{1A76F34A-E6AB-4D86-8583-792CBD57CAC9}" type="pres">
      <dgm:prSet presAssocID="{21B071D5-1379-43DE-86FA-C02FE31689E9}" presName="spacer" presStyleCnt="0"/>
      <dgm:spPr/>
    </dgm:pt>
    <dgm:pt modelId="{B2918BF4-F34C-44B2-B38D-9A8A41F7AD14}" type="pres">
      <dgm:prSet presAssocID="{AB20E0F5-BE3D-4272-A696-858C04717D98}" presName="parentText" presStyleLbl="node1" presStyleIdx="10" presStyleCnt="14">
        <dgm:presLayoutVars>
          <dgm:chMax val="0"/>
          <dgm:bulletEnabled val="1"/>
        </dgm:presLayoutVars>
      </dgm:prSet>
      <dgm:spPr/>
    </dgm:pt>
    <dgm:pt modelId="{58DB15F2-247D-4C3D-94F4-7B3A6244E2A3}" type="pres">
      <dgm:prSet presAssocID="{96A32C53-CBFB-4629-BEF9-9140867CDED8}" presName="spacer" presStyleCnt="0"/>
      <dgm:spPr/>
    </dgm:pt>
    <dgm:pt modelId="{A9989AF8-48D6-4DC2-A265-28D12747AC3C}" type="pres">
      <dgm:prSet presAssocID="{F2567774-554E-4383-8180-C5DE1DB9AFD5}" presName="parentText" presStyleLbl="node1" presStyleIdx="11" presStyleCnt="14">
        <dgm:presLayoutVars>
          <dgm:chMax val="0"/>
          <dgm:bulletEnabled val="1"/>
        </dgm:presLayoutVars>
      </dgm:prSet>
      <dgm:spPr/>
    </dgm:pt>
    <dgm:pt modelId="{A5340967-6938-4DCE-8270-EAEAEF748B16}" type="pres">
      <dgm:prSet presAssocID="{733F669A-8619-4FC5-9503-E3C9EAB65E25}" presName="spacer" presStyleCnt="0"/>
      <dgm:spPr/>
    </dgm:pt>
    <dgm:pt modelId="{C477532D-D812-4B1B-9E30-3E024153D17C}" type="pres">
      <dgm:prSet presAssocID="{B28B832E-826F-497A-B033-40901C1D37BF}" presName="parentText" presStyleLbl="node1" presStyleIdx="12" presStyleCnt="14">
        <dgm:presLayoutVars>
          <dgm:chMax val="0"/>
          <dgm:bulletEnabled val="1"/>
        </dgm:presLayoutVars>
      </dgm:prSet>
      <dgm:spPr/>
    </dgm:pt>
    <dgm:pt modelId="{B1028223-C783-46C6-BC36-D6F8C6F8601B}" type="pres">
      <dgm:prSet presAssocID="{B382AF79-2E0D-4A78-ABC2-2BB1622E3F40}" presName="spacer" presStyleCnt="0"/>
      <dgm:spPr/>
    </dgm:pt>
    <dgm:pt modelId="{0E03BC30-57B8-48F3-841A-2CE5F1EC5CE9}" type="pres">
      <dgm:prSet presAssocID="{1BE11DF6-EC44-4C62-B0B5-040A48A6D739}" presName="parentText" presStyleLbl="node1" presStyleIdx="13" presStyleCnt="14">
        <dgm:presLayoutVars>
          <dgm:chMax val="0"/>
          <dgm:bulletEnabled val="1"/>
        </dgm:presLayoutVars>
      </dgm:prSet>
      <dgm:spPr/>
    </dgm:pt>
  </dgm:ptLst>
  <dgm:cxnLst>
    <dgm:cxn modelId="{AD659A06-2FC5-4D92-BFC8-836F4E9F6996}" srcId="{7CCB26A3-9911-431E-B95F-47F1AF72C51D}" destId="{A840A7A4-555A-40D2-A60E-B4675E48F784}" srcOrd="2" destOrd="0" parTransId="{04824F27-DB36-4C35-B2E7-3215291201E7}" sibTransId="{9D824F7F-6E00-4163-B1AC-B917A18B8A97}"/>
    <dgm:cxn modelId="{073A2B07-A520-49D6-A583-AAE5EDB62354}" srcId="{7CCB26A3-9911-431E-B95F-47F1AF72C51D}" destId="{20BF13BE-6E35-4F1F-B2D6-8A399AB43D5F}" srcOrd="4" destOrd="0" parTransId="{37EEFE95-76FE-4BB3-8AB6-74F8945057AC}" sibTransId="{76CB8756-9F8A-4143-A1A1-9C8A672D94CF}"/>
    <dgm:cxn modelId="{733ACB14-4EB1-43AC-B395-D3060A1419DF}" type="presOf" srcId="{8BEBA0A0-4CA8-424E-B6EB-8CBCCBC703B7}" destId="{8694F549-9B37-43E4-A775-8746BA120B79}" srcOrd="0" destOrd="0" presId="urn:microsoft.com/office/officeart/2005/8/layout/vList2"/>
    <dgm:cxn modelId="{6E851518-7D4A-48F5-BEA9-AAB03D3BEAA2}" srcId="{7CCB26A3-9911-431E-B95F-47F1AF72C51D}" destId="{A980FAC1-41C9-4019-8701-F2BCEC7DBD8E}" srcOrd="7" destOrd="0" parTransId="{D14D18DD-7D14-4D2D-974A-32DE498E3E5F}" sibTransId="{376FC051-CC91-4429-94D7-2536927D8E4B}"/>
    <dgm:cxn modelId="{9DED002C-2883-4861-BE2D-55D8615A6E51}" type="presOf" srcId="{7CCB26A3-9911-431E-B95F-47F1AF72C51D}" destId="{19493359-5C25-4179-8148-C1AC395FF423}" srcOrd="0" destOrd="0" presId="urn:microsoft.com/office/officeart/2005/8/layout/vList2"/>
    <dgm:cxn modelId="{07446531-7B05-4B99-BBB8-6762561DF4FF}" srcId="{7CCB26A3-9911-431E-B95F-47F1AF72C51D}" destId="{8BEBA0A0-4CA8-424E-B6EB-8CBCCBC703B7}" srcOrd="6" destOrd="0" parTransId="{32E314D5-E606-4677-BD04-77BC0060828D}" sibTransId="{549DD3CB-9B9E-4A9A-ABC7-8CE9969D0AB9}"/>
    <dgm:cxn modelId="{5851DB3C-0D74-4B37-B374-1F3F34E13061}" type="presOf" srcId="{05826308-3ED2-4358-B607-C5EDB35F92E0}" destId="{A09DC72D-DF39-4B1B-B8B8-5FFD70FDEA13}" srcOrd="0" destOrd="0" presId="urn:microsoft.com/office/officeart/2005/8/layout/vList2"/>
    <dgm:cxn modelId="{73E1523F-A793-4749-95F1-1FE5AA44048B}" type="presOf" srcId="{655B467B-C248-443C-9732-A28E87A1DF4A}" destId="{CC76BF20-4CF3-4F89-87C9-6063A8DDE6E1}" srcOrd="0" destOrd="0" presId="urn:microsoft.com/office/officeart/2005/8/layout/vList2"/>
    <dgm:cxn modelId="{E92DF83F-04CE-4A5F-8634-7F38E9A67A35}" srcId="{7CCB26A3-9911-431E-B95F-47F1AF72C51D}" destId="{2D4485CC-4241-4014-B285-15AFFC9C8C9D}" srcOrd="9" destOrd="0" parTransId="{41B9622D-014E-4B46-A6C8-1A95AFE42E7A}" sibTransId="{21B071D5-1379-43DE-86FA-C02FE31689E9}"/>
    <dgm:cxn modelId="{8C92C15E-304D-4090-82E6-4C4765805E21}" type="presOf" srcId="{6551DA18-EFC6-45C2-B55F-808ACA92BCED}" destId="{9F416F84-B31A-4ED1-9496-9602F6119F15}" srcOrd="0" destOrd="0" presId="urn:microsoft.com/office/officeart/2005/8/layout/vList2"/>
    <dgm:cxn modelId="{4ECCD964-3A44-4DC3-A1A7-73FEFCBBF8F8}" type="presOf" srcId="{F2567774-554E-4383-8180-C5DE1DB9AFD5}" destId="{A9989AF8-48D6-4DC2-A265-28D12747AC3C}" srcOrd="0" destOrd="0" presId="urn:microsoft.com/office/officeart/2005/8/layout/vList2"/>
    <dgm:cxn modelId="{3F77CC67-3A28-4C9B-8711-E039C4F905CE}" srcId="{7CCB26A3-9911-431E-B95F-47F1AF72C51D}" destId="{AB20E0F5-BE3D-4272-A696-858C04717D98}" srcOrd="10" destOrd="0" parTransId="{9940C9B8-B654-4646-BC3B-08D2BE034873}" sibTransId="{96A32C53-CBFB-4629-BEF9-9140867CDED8}"/>
    <dgm:cxn modelId="{70480548-B6CA-45AF-998B-08FDBFEEB01C}" srcId="{7CCB26A3-9911-431E-B95F-47F1AF72C51D}" destId="{6551DA18-EFC6-45C2-B55F-808ACA92BCED}" srcOrd="0" destOrd="0" parTransId="{EB3E685F-26FA-4C93-834B-C1550174B6C9}" sibTransId="{10378482-1F71-45AF-8434-88CF81294C21}"/>
    <dgm:cxn modelId="{FA3F2149-40FD-4A00-952F-FAD0454D1494}" type="presOf" srcId="{20BF13BE-6E35-4F1F-B2D6-8A399AB43D5F}" destId="{D56CB9B4-C9F4-4393-9B46-3CF08B0122B4}" srcOrd="0" destOrd="0" presId="urn:microsoft.com/office/officeart/2005/8/layout/vList2"/>
    <dgm:cxn modelId="{29CEBC69-FECB-4B48-8AAF-6388118155EB}" type="presOf" srcId="{AB20E0F5-BE3D-4272-A696-858C04717D98}" destId="{B2918BF4-F34C-44B2-B38D-9A8A41F7AD14}" srcOrd="0" destOrd="0" presId="urn:microsoft.com/office/officeart/2005/8/layout/vList2"/>
    <dgm:cxn modelId="{9F9DB573-A3AA-4519-AD02-43EF26B450DD}" type="presOf" srcId="{2D4485CC-4241-4014-B285-15AFFC9C8C9D}" destId="{40F092F9-1EC8-45FE-8056-C862F9EB1606}" srcOrd="0" destOrd="0" presId="urn:microsoft.com/office/officeart/2005/8/layout/vList2"/>
    <dgm:cxn modelId="{1CA42675-0A97-47A5-9C32-1EDC9860CE33}" type="presOf" srcId="{1BE11DF6-EC44-4C62-B0B5-040A48A6D739}" destId="{0E03BC30-57B8-48F3-841A-2CE5F1EC5CE9}" srcOrd="0" destOrd="0" presId="urn:microsoft.com/office/officeart/2005/8/layout/vList2"/>
    <dgm:cxn modelId="{0D05A27C-8951-4BEF-9106-778F0C63ED95}" type="presOf" srcId="{B28B832E-826F-497A-B033-40901C1D37BF}" destId="{C477532D-D812-4B1B-9E30-3E024153D17C}" srcOrd="0" destOrd="0" presId="urn:microsoft.com/office/officeart/2005/8/layout/vList2"/>
    <dgm:cxn modelId="{AA9E5980-B0C8-4774-9CCA-3414B9B7E8FB}" srcId="{7CCB26A3-9911-431E-B95F-47F1AF72C51D}" destId="{15336D4E-8F36-48D9-8C8B-7809BA7F02DB}" srcOrd="8" destOrd="0" parTransId="{EE84FABE-E087-451D-A9E7-3ABFC6DA1B32}" sibTransId="{F3C26907-CF17-404B-AE43-49E09A6FAA3E}"/>
    <dgm:cxn modelId="{6B9B4389-5724-4CF8-AD14-EBD3D507880E}" type="presOf" srcId="{A980FAC1-41C9-4019-8701-F2BCEC7DBD8E}" destId="{B14FF472-54E5-49F6-AE7C-F3FCDB3BF972}" srcOrd="0" destOrd="0" presId="urn:microsoft.com/office/officeart/2005/8/layout/vList2"/>
    <dgm:cxn modelId="{60C0B489-6676-4747-B2DA-8DF5C5608463}" srcId="{7CCB26A3-9911-431E-B95F-47F1AF72C51D}" destId="{05826308-3ED2-4358-B607-C5EDB35F92E0}" srcOrd="1" destOrd="0" parTransId="{FBF22E4C-C118-4597-B384-8D6F03AAC9C2}" sibTransId="{6C521D9C-96A7-435F-981A-6ECFD2C75BFA}"/>
    <dgm:cxn modelId="{D65A298A-46EE-407D-B0AF-108922B00F56}" type="presOf" srcId="{A840A7A4-555A-40D2-A60E-B4675E48F784}" destId="{633472DC-EB8B-464F-9EF2-024B811AEC19}" srcOrd="0" destOrd="0" presId="urn:microsoft.com/office/officeart/2005/8/layout/vList2"/>
    <dgm:cxn modelId="{1A269FA6-974D-457F-9F1D-ABDE25FBA571}" srcId="{7CCB26A3-9911-431E-B95F-47F1AF72C51D}" destId="{7025AF4A-E085-4B01-ABAB-7E23F3EEAB78}" srcOrd="5" destOrd="0" parTransId="{A33AD9B6-71DB-4E73-9F57-6012F4FA575A}" sibTransId="{CF508353-0139-4D36-8EE7-9E1620D2BBD7}"/>
    <dgm:cxn modelId="{8CA092AA-4A22-40A4-9D60-5123835BE805}" srcId="{7CCB26A3-9911-431E-B95F-47F1AF72C51D}" destId="{F2567774-554E-4383-8180-C5DE1DB9AFD5}" srcOrd="11" destOrd="0" parTransId="{BA429665-9E20-447D-9DA0-E906CEC0559D}" sibTransId="{733F669A-8619-4FC5-9503-E3C9EAB65E25}"/>
    <dgm:cxn modelId="{129F3BD3-597A-47F1-8F65-0BE753C7B60A}" type="presOf" srcId="{15336D4E-8F36-48D9-8C8B-7809BA7F02DB}" destId="{33FA53F5-4164-4405-A67C-5B6A0522297E}" srcOrd="0" destOrd="0" presId="urn:microsoft.com/office/officeart/2005/8/layout/vList2"/>
    <dgm:cxn modelId="{89A990E5-175C-460B-AFD0-940C447FD3EF}" srcId="{7CCB26A3-9911-431E-B95F-47F1AF72C51D}" destId="{B28B832E-826F-497A-B033-40901C1D37BF}" srcOrd="12" destOrd="0" parTransId="{FFAF3B73-5FA8-412C-A5FA-AAA9B73D72E4}" sibTransId="{B382AF79-2E0D-4A78-ABC2-2BB1622E3F40}"/>
    <dgm:cxn modelId="{ABBEBFEA-96EE-4505-9129-1507EE6A0AB1}" srcId="{7CCB26A3-9911-431E-B95F-47F1AF72C51D}" destId="{655B467B-C248-443C-9732-A28E87A1DF4A}" srcOrd="3" destOrd="0" parTransId="{C5830596-832B-4281-81CC-3B74ACDFE4E0}" sibTransId="{6DB3AC4D-FDFE-4B4C-A6D2-F2CFCC8AA99A}"/>
    <dgm:cxn modelId="{555866F6-EABA-49C9-BDE3-6499FAAC65FF}" srcId="{7CCB26A3-9911-431E-B95F-47F1AF72C51D}" destId="{1BE11DF6-EC44-4C62-B0B5-040A48A6D739}" srcOrd="13" destOrd="0" parTransId="{3864C5AA-B30C-466B-8346-CAEBB059AEEB}" sibTransId="{648BD9F9-FAEC-4804-83C4-3D7431B87083}"/>
    <dgm:cxn modelId="{EE4577FB-2AA3-4C4D-A7F9-726BC783BB1B}" type="presOf" srcId="{7025AF4A-E085-4B01-ABAB-7E23F3EEAB78}" destId="{7D8BAD2B-F314-41AE-9F13-376D3499AB24}" srcOrd="0" destOrd="0" presId="urn:microsoft.com/office/officeart/2005/8/layout/vList2"/>
    <dgm:cxn modelId="{9EF22C5A-6437-4CDB-87EB-CDEA033BE6E3}" type="presParOf" srcId="{19493359-5C25-4179-8148-C1AC395FF423}" destId="{9F416F84-B31A-4ED1-9496-9602F6119F15}" srcOrd="0" destOrd="0" presId="urn:microsoft.com/office/officeart/2005/8/layout/vList2"/>
    <dgm:cxn modelId="{8B9854F1-4F9D-4E29-86CE-C0F6E3E6E860}" type="presParOf" srcId="{19493359-5C25-4179-8148-C1AC395FF423}" destId="{56F3F8ED-7FE4-4FFA-AC75-B350229B54AC}" srcOrd="1" destOrd="0" presId="urn:microsoft.com/office/officeart/2005/8/layout/vList2"/>
    <dgm:cxn modelId="{493788E0-E823-4EC4-8A27-441DA60848EC}" type="presParOf" srcId="{19493359-5C25-4179-8148-C1AC395FF423}" destId="{A09DC72D-DF39-4B1B-B8B8-5FFD70FDEA13}" srcOrd="2" destOrd="0" presId="urn:microsoft.com/office/officeart/2005/8/layout/vList2"/>
    <dgm:cxn modelId="{0FDA4D00-7454-48F6-B7E5-0C7F95B41C73}" type="presParOf" srcId="{19493359-5C25-4179-8148-C1AC395FF423}" destId="{4D873D08-89C4-4925-AE50-3E743D31437C}" srcOrd="3" destOrd="0" presId="urn:microsoft.com/office/officeart/2005/8/layout/vList2"/>
    <dgm:cxn modelId="{5B47A6DD-2405-484E-AF63-ACFA962DBC22}" type="presParOf" srcId="{19493359-5C25-4179-8148-C1AC395FF423}" destId="{633472DC-EB8B-464F-9EF2-024B811AEC19}" srcOrd="4" destOrd="0" presId="urn:microsoft.com/office/officeart/2005/8/layout/vList2"/>
    <dgm:cxn modelId="{55E0A9F8-65FF-4A61-AF1C-842A7269422D}" type="presParOf" srcId="{19493359-5C25-4179-8148-C1AC395FF423}" destId="{EC416A1E-B05B-4975-9BDD-F30FAE4330A2}" srcOrd="5" destOrd="0" presId="urn:microsoft.com/office/officeart/2005/8/layout/vList2"/>
    <dgm:cxn modelId="{402D2737-8EDA-48E7-80D9-F5D15469D98B}" type="presParOf" srcId="{19493359-5C25-4179-8148-C1AC395FF423}" destId="{CC76BF20-4CF3-4F89-87C9-6063A8DDE6E1}" srcOrd="6" destOrd="0" presId="urn:microsoft.com/office/officeart/2005/8/layout/vList2"/>
    <dgm:cxn modelId="{337B67F9-919B-438A-BD34-EA6A5C61C8B9}" type="presParOf" srcId="{19493359-5C25-4179-8148-C1AC395FF423}" destId="{0B835D32-8047-4CDE-99BC-6C746B942D67}" srcOrd="7" destOrd="0" presId="urn:microsoft.com/office/officeart/2005/8/layout/vList2"/>
    <dgm:cxn modelId="{8D9E655C-794D-438B-91F8-DF1E24AA480C}" type="presParOf" srcId="{19493359-5C25-4179-8148-C1AC395FF423}" destId="{D56CB9B4-C9F4-4393-9B46-3CF08B0122B4}" srcOrd="8" destOrd="0" presId="urn:microsoft.com/office/officeart/2005/8/layout/vList2"/>
    <dgm:cxn modelId="{64653FEF-A50D-45A4-9013-1381AF013685}" type="presParOf" srcId="{19493359-5C25-4179-8148-C1AC395FF423}" destId="{D082D0F5-5B81-43EF-8E21-E139D5FE74C6}" srcOrd="9" destOrd="0" presId="urn:microsoft.com/office/officeart/2005/8/layout/vList2"/>
    <dgm:cxn modelId="{792A03C4-C98A-425B-BD53-A4284C4C6910}" type="presParOf" srcId="{19493359-5C25-4179-8148-C1AC395FF423}" destId="{7D8BAD2B-F314-41AE-9F13-376D3499AB24}" srcOrd="10" destOrd="0" presId="urn:microsoft.com/office/officeart/2005/8/layout/vList2"/>
    <dgm:cxn modelId="{034A50CE-7855-415A-99A1-6686B37F4607}" type="presParOf" srcId="{19493359-5C25-4179-8148-C1AC395FF423}" destId="{482A9329-D5E7-4022-A02E-1AFD3EA2E72C}" srcOrd="11" destOrd="0" presId="urn:microsoft.com/office/officeart/2005/8/layout/vList2"/>
    <dgm:cxn modelId="{BC5927A6-BCD8-4214-905D-0AB03D2DB1C8}" type="presParOf" srcId="{19493359-5C25-4179-8148-C1AC395FF423}" destId="{8694F549-9B37-43E4-A775-8746BA120B79}" srcOrd="12" destOrd="0" presId="urn:microsoft.com/office/officeart/2005/8/layout/vList2"/>
    <dgm:cxn modelId="{92203096-E561-40FF-A7B5-F44D52468C36}" type="presParOf" srcId="{19493359-5C25-4179-8148-C1AC395FF423}" destId="{E3F2C021-F751-4C88-B37D-3012ACE7F356}" srcOrd="13" destOrd="0" presId="urn:microsoft.com/office/officeart/2005/8/layout/vList2"/>
    <dgm:cxn modelId="{E8E741DD-8130-4047-9CF7-EAA3DB996EE6}" type="presParOf" srcId="{19493359-5C25-4179-8148-C1AC395FF423}" destId="{B14FF472-54E5-49F6-AE7C-F3FCDB3BF972}" srcOrd="14" destOrd="0" presId="urn:microsoft.com/office/officeart/2005/8/layout/vList2"/>
    <dgm:cxn modelId="{D0E7D22A-DF23-4EC8-8DEE-929D8564A602}" type="presParOf" srcId="{19493359-5C25-4179-8148-C1AC395FF423}" destId="{7D0D7412-9CBA-4FD7-8F6B-2903C4D90183}" srcOrd="15" destOrd="0" presId="urn:microsoft.com/office/officeart/2005/8/layout/vList2"/>
    <dgm:cxn modelId="{98D07FD8-9BEF-41DD-8FB5-6BEFF364E8A0}" type="presParOf" srcId="{19493359-5C25-4179-8148-C1AC395FF423}" destId="{33FA53F5-4164-4405-A67C-5B6A0522297E}" srcOrd="16" destOrd="0" presId="urn:microsoft.com/office/officeart/2005/8/layout/vList2"/>
    <dgm:cxn modelId="{766D2242-2875-40C3-B99D-1B7DD3C1033F}" type="presParOf" srcId="{19493359-5C25-4179-8148-C1AC395FF423}" destId="{E2AF0B15-6BC7-41D4-AA43-1034BD80CE79}" srcOrd="17" destOrd="0" presId="urn:microsoft.com/office/officeart/2005/8/layout/vList2"/>
    <dgm:cxn modelId="{9BB28DE5-BBAB-4E47-BA92-B76105A0C9E8}" type="presParOf" srcId="{19493359-5C25-4179-8148-C1AC395FF423}" destId="{40F092F9-1EC8-45FE-8056-C862F9EB1606}" srcOrd="18" destOrd="0" presId="urn:microsoft.com/office/officeart/2005/8/layout/vList2"/>
    <dgm:cxn modelId="{4C779771-80CA-4B1E-B514-D08046094294}" type="presParOf" srcId="{19493359-5C25-4179-8148-C1AC395FF423}" destId="{1A76F34A-E6AB-4D86-8583-792CBD57CAC9}" srcOrd="19" destOrd="0" presId="urn:microsoft.com/office/officeart/2005/8/layout/vList2"/>
    <dgm:cxn modelId="{274A6060-7C6A-4D28-AA52-4A3659407E49}" type="presParOf" srcId="{19493359-5C25-4179-8148-C1AC395FF423}" destId="{B2918BF4-F34C-44B2-B38D-9A8A41F7AD14}" srcOrd="20" destOrd="0" presId="urn:microsoft.com/office/officeart/2005/8/layout/vList2"/>
    <dgm:cxn modelId="{89677E29-884B-4165-915A-1780CB7607C8}" type="presParOf" srcId="{19493359-5C25-4179-8148-C1AC395FF423}" destId="{58DB15F2-247D-4C3D-94F4-7B3A6244E2A3}" srcOrd="21" destOrd="0" presId="urn:microsoft.com/office/officeart/2005/8/layout/vList2"/>
    <dgm:cxn modelId="{6331752A-B3A1-475F-BEBF-7E4950A83A75}" type="presParOf" srcId="{19493359-5C25-4179-8148-C1AC395FF423}" destId="{A9989AF8-48D6-4DC2-A265-28D12747AC3C}" srcOrd="22" destOrd="0" presId="urn:microsoft.com/office/officeart/2005/8/layout/vList2"/>
    <dgm:cxn modelId="{4B052FAD-EA2E-432C-A9AB-9FDD3E91983A}" type="presParOf" srcId="{19493359-5C25-4179-8148-C1AC395FF423}" destId="{A5340967-6938-4DCE-8270-EAEAEF748B16}" srcOrd="23" destOrd="0" presId="urn:microsoft.com/office/officeart/2005/8/layout/vList2"/>
    <dgm:cxn modelId="{3991E0C3-25C0-4FC0-94A7-6237110348C1}" type="presParOf" srcId="{19493359-5C25-4179-8148-C1AC395FF423}" destId="{C477532D-D812-4B1B-9E30-3E024153D17C}" srcOrd="24" destOrd="0" presId="urn:microsoft.com/office/officeart/2005/8/layout/vList2"/>
    <dgm:cxn modelId="{BBD76C53-6F7F-4E47-8895-9E1A9D6CA259}" type="presParOf" srcId="{19493359-5C25-4179-8148-C1AC395FF423}" destId="{B1028223-C783-46C6-BC36-D6F8C6F8601B}" srcOrd="25" destOrd="0" presId="urn:microsoft.com/office/officeart/2005/8/layout/vList2"/>
    <dgm:cxn modelId="{12C2E5FA-0F39-4398-B248-B1F2C01EBE76}" type="presParOf" srcId="{19493359-5C25-4179-8148-C1AC395FF423}" destId="{0E03BC30-57B8-48F3-841A-2CE5F1EC5CE9}" srcOrd="2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CCB26A3-9911-431E-B95F-47F1AF72C51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826308-3ED2-4358-B607-C5EDB35F92E0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Statement</a:t>
          </a:r>
        </a:p>
      </dgm:t>
    </dgm:pt>
    <dgm:pt modelId="{FBF22E4C-C118-4597-B384-8D6F03AAC9C2}" type="parTrans" cxnId="{60C0B489-6676-4747-B2DA-8DF5C5608463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C521D9C-96A7-435F-981A-6ECFD2C75BFA}" type="sibTrans" cxnId="{60C0B489-6676-4747-B2DA-8DF5C5608463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F2567774-554E-4383-8180-C5DE1DB9AFD5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Acceptance criteria</a:t>
          </a:r>
        </a:p>
      </dgm:t>
    </dgm:pt>
    <dgm:pt modelId="{BA429665-9E20-447D-9DA0-E906CEC0559D}" type="parTrans" cxnId="{8CA092AA-4A22-40A4-9D60-5123835BE805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733F669A-8619-4FC5-9503-E3C9EAB65E25}" type="sibTrans" cxnId="{8CA092AA-4A22-40A4-9D60-5123835BE805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551DA18-EFC6-45C2-B55F-808ACA92BCED}">
      <dgm:prSet phldrT="[Text]" custT="1"/>
      <dgm:spPr/>
      <dgm:t>
        <a:bodyPr/>
        <a:lstStyle/>
        <a:p>
          <a:r>
            <a:rPr lang="en-US" sz="1600" dirty="0">
              <a:latin typeface="Source Sans Pro" panose="020B0503030403020204" pitchFamily="34" charset="0"/>
              <a:ea typeface="Source Sans Pro" panose="020B0503030403020204" pitchFamily="34" charset="0"/>
            </a:rPr>
            <a:t>Title</a:t>
          </a:r>
        </a:p>
      </dgm:t>
    </dgm:pt>
    <dgm:pt modelId="{10378482-1F71-45AF-8434-88CF81294C21}" type="sibTrans" cxnId="{70480548-B6CA-45AF-998B-08FDBFEEB01C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EB3E685F-26FA-4C93-834B-C1550174B6C9}" type="parTrans" cxnId="{70480548-B6CA-45AF-998B-08FDBFEEB01C}">
      <dgm:prSet/>
      <dgm:spPr/>
      <dgm:t>
        <a:bodyPr/>
        <a:lstStyle/>
        <a:p>
          <a:endParaRPr lang="en-US" sz="16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19493359-5C25-4179-8148-C1AC395FF423}" type="pres">
      <dgm:prSet presAssocID="{7CCB26A3-9911-431E-B95F-47F1AF72C51D}" presName="linear" presStyleCnt="0">
        <dgm:presLayoutVars>
          <dgm:animLvl val="lvl"/>
          <dgm:resizeHandles val="exact"/>
        </dgm:presLayoutVars>
      </dgm:prSet>
      <dgm:spPr/>
    </dgm:pt>
    <dgm:pt modelId="{9F416F84-B31A-4ED1-9496-9602F6119F15}" type="pres">
      <dgm:prSet presAssocID="{6551DA18-EFC6-45C2-B55F-808ACA92BCE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6F3F8ED-7FE4-4FFA-AC75-B350229B54AC}" type="pres">
      <dgm:prSet presAssocID="{10378482-1F71-45AF-8434-88CF81294C21}" presName="spacer" presStyleCnt="0"/>
      <dgm:spPr/>
    </dgm:pt>
    <dgm:pt modelId="{A09DC72D-DF39-4B1B-B8B8-5FFD70FDEA13}" type="pres">
      <dgm:prSet presAssocID="{05826308-3ED2-4358-B607-C5EDB35F92E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D873D08-89C4-4925-AE50-3E743D31437C}" type="pres">
      <dgm:prSet presAssocID="{6C521D9C-96A7-435F-981A-6ECFD2C75BFA}" presName="spacer" presStyleCnt="0"/>
      <dgm:spPr/>
    </dgm:pt>
    <dgm:pt modelId="{A9989AF8-48D6-4DC2-A265-28D12747AC3C}" type="pres">
      <dgm:prSet presAssocID="{F2567774-554E-4383-8180-C5DE1DB9AFD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DED002C-2883-4861-BE2D-55D8615A6E51}" type="presOf" srcId="{7CCB26A3-9911-431E-B95F-47F1AF72C51D}" destId="{19493359-5C25-4179-8148-C1AC395FF423}" srcOrd="0" destOrd="0" presId="urn:microsoft.com/office/officeart/2005/8/layout/vList2"/>
    <dgm:cxn modelId="{5851DB3C-0D74-4B37-B374-1F3F34E13061}" type="presOf" srcId="{05826308-3ED2-4358-B607-C5EDB35F92E0}" destId="{A09DC72D-DF39-4B1B-B8B8-5FFD70FDEA13}" srcOrd="0" destOrd="0" presId="urn:microsoft.com/office/officeart/2005/8/layout/vList2"/>
    <dgm:cxn modelId="{8C92C15E-304D-4090-82E6-4C4765805E21}" type="presOf" srcId="{6551DA18-EFC6-45C2-B55F-808ACA92BCED}" destId="{9F416F84-B31A-4ED1-9496-9602F6119F15}" srcOrd="0" destOrd="0" presId="urn:microsoft.com/office/officeart/2005/8/layout/vList2"/>
    <dgm:cxn modelId="{4ECCD964-3A44-4DC3-A1A7-73FEFCBBF8F8}" type="presOf" srcId="{F2567774-554E-4383-8180-C5DE1DB9AFD5}" destId="{A9989AF8-48D6-4DC2-A265-28D12747AC3C}" srcOrd="0" destOrd="0" presId="urn:microsoft.com/office/officeart/2005/8/layout/vList2"/>
    <dgm:cxn modelId="{70480548-B6CA-45AF-998B-08FDBFEEB01C}" srcId="{7CCB26A3-9911-431E-B95F-47F1AF72C51D}" destId="{6551DA18-EFC6-45C2-B55F-808ACA92BCED}" srcOrd="0" destOrd="0" parTransId="{EB3E685F-26FA-4C93-834B-C1550174B6C9}" sibTransId="{10378482-1F71-45AF-8434-88CF81294C21}"/>
    <dgm:cxn modelId="{60C0B489-6676-4747-B2DA-8DF5C5608463}" srcId="{7CCB26A3-9911-431E-B95F-47F1AF72C51D}" destId="{05826308-3ED2-4358-B607-C5EDB35F92E0}" srcOrd="1" destOrd="0" parTransId="{FBF22E4C-C118-4597-B384-8D6F03AAC9C2}" sibTransId="{6C521D9C-96A7-435F-981A-6ECFD2C75BFA}"/>
    <dgm:cxn modelId="{8CA092AA-4A22-40A4-9D60-5123835BE805}" srcId="{7CCB26A3-9911-431E-B95F-47F1AF72C51D}" destId="{F2567774-554E-4383-8180-C5DE1DB9AFD5}" srcOrd="2" destOrd="0" parTransId="{BA429665-9E20-447D-9DA0-E906CEC0559D}" sibTransId="{733F669A-8619-4FC5-9503-E3C9EAB65E25}"/>
    <dgm:cxn modelId="{9EF22C5A-6437-4CDB-87EB-CDEA033BE6E3}" type="presParOf" srcId="{19493359-5C25-4179-8148-C1AC395FF423}" destId="{9F416F84-B31A-4ED1-9496-9602F6119F15}" srcOrd="0" destOrd="0" presId="urn:microsoft.com/office/officeart/2005/8/layout/vList2"/>
    <dgm:cxn modelId="{8B9854F1-4F9D-4E29-86CE-C0F6E3E6E860}" type="presParOf" srcId="{19493359-5C25-4179-8148-C1AC395FF423}" destId="{56F3F8ED-7FE4-4FFA-AC75-B350229B54AC}" srcOrd="1" destOrd="0" presId="urn:microsoft.com/office/officeart/2005/8/layout/vList2"/>
    <dgm:cxn modelId="{493788E0-E823-4EC4-8A27-441DA60848EC}" type="presParOf" srcId="{19493359-5C25-4179-8148-C1AC395FF423}" destId="{A09DC72D-DF39-4B1B-B8B8-5FFD70FDEA13}" srcOrd="2" destOrd="0" presId="urn:microsoft.com/office/officeart/2005/8/layout/vList2"/>
    <dgm:cxn modelId="{0FDA4D00-7454-48F6-B7E5-0C7F95B41C73}" type="presParOf" srcId="{19493359-5C25-4179-8148-C1AC395FF423}" destId="{4D873D08-89C4-4925-AE50-3E743D31437C}" srcOrd="3" destOrd="0" presId="urn:microsoft.com/office/officeart/2005/8/layout/vList2"/>
    <dgm:cxn modelId="{6331752A-B3A1-475F-BEBF-7E4950A83A75}" type="presParOf" srcId="{19493359-5C25-4179-8148-C1AC395FF423}" destId="{A9989AF8-48D6-4DC2-A265-28D12747AC3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416F84-B31A-4ED1-9496-9602F6119F15}">
      <dsp:nvSpPr>
        <dsp:cNvPr id="0" name=""/>
        <dsp:cNvSpPr/>
      </dsp:nvSpPr>
      <dsp:spPr>
        <a:xfrm>
          <a:off x="0" y="8711"/>
          <a:ext cx="2585924" cy="505440"/>
        </a:xfrm>
        <a:prstGeom prst="roundRect">
          <a:avLst/>
        </a:prstGeom>
        <a:solidFill>
          <a:srgbClr val="99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Title</a:t>
          </a:r>
        </a:p>
      </dsp:txBody>
      <dsp:txXfrm>
        <a:off x="24674" y="33385"/>
        <a:ext cx="2536576" cy="456092"/>
      </dsp:txXfrm>
    </dsp:sp>
    <dsp:sp modelId="{A09DC72D-DF39-4B1B-B8B8-5FFD70FDEA13}">
      <dsp:nvSpPr>
        <dsp:cNvPr id="0" name=""/>
        <dsp:cNvSpPr/>
      </dsp:nvSpPr>
      <dsp:spPr>
        <a:xfrm>
          <a:off x="0" y="591911"/>
          <a:ext cx="2585924" cy="505440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Statement</a:t>
          </a:r>
        </a:p>
      </dsp:txBody>
      <dsp:txXfrm>
        <a:off x="24674" y="616585"/>
        <a:ext cx="2536576" cy="456092"/>
      </dsp:txXfrm>
    </dsp:sp>
    <dsp:sp modelId="{A9989AF8-48D6-4DC2-A265-28D12747AC3C}">
      <dsp:nvSpPr>
        <dsp:cNvPr id="0" name=""/>
        <dsp:cNvSpPr/>
      </dsp:nvSpPr>
      <dsp:spPr>
        <a:xfrm>
          <a:off x="0" y="1175111"/>
          <a:ext cx="2585924" cy="505440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Acceptance criteria</a:t>
          </a:r>
        </a:p>
      </dsp:txBody>
      <dsp:txXfrm>
        <a:off x="24674" y="1199785"/>
        <a:ext cx="2536576" cy="45609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416F84-B31A-4ED1-9496-9602F6119F15}">
      <dsp:nvSpPr>
        <dsp:cNvPr id="0" name=""/>
        <dsp:cNvSpPr/>
      </dsp:nvSpPr>
      <dsp:spPr>
        <a:xfrm>
          <a:off x="0" y="8711"/>
          <a:ext cx="2585924" cy="505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Title</a:t>
          </a:r>
        </a:p>
      </dsp:txBody>
      <dsp:txXfrm>
        <a:off x="24674" y="33385"/>
        <a:ext cx="2536576" cy="456092"/>
      </dsp:txXfrm>
    </dsp:sp>
    <dsp:sp modelId="{A09DC72D-DF39-4B1B-B8B8-5FFD70FDEA13}">
      <dsp:nvSpPr>
        <dsp:cNvPr id="0" name=""/>
        <dsp:cNvSpPr/>
      </dsp:nvSpPr>
      <dsp:spPr>
        <a:xfrm>
          <a:off x="0" y="591911"/>
          <a:ext cx="2585924" cy="505440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Card</a:t>
          </a:r>
        </a:p>
      </dsp:txBody>
      <dsp:txXfrm>
        <a:off x="24674" y="616585"/>
        <a:ext cx="2536576" cy="456092"/>
      </dsp:txXfrm>
    </dsp:sp>
    <dsp:sp modelId="{A9989AF8-48D6-4DC2-A265-28D12747AC3C}">
      <dsp:nvSpPr>
        <dsp:cNvPr id="0" name=""/>
        <dsp:cNvSpPr/>
      </dsp:nvSpPr>
      <dsp:spPr>
        <a:xfrm>
          <a:off x="0" y="1175111"/>
          <a:ext cx="2585924" cy="505440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Acceptance criteria</a:t>
          </a:r>
        </a:p>
      </dsp:txBody>
      <dsp:txXfrm>
        <a:off x="24674" y="1199785"/>
        <a:ext cx="2536576" cy="45609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416F84-B31A-4ED1-9496-9602F6119F15}">
      <dsp:nvSpPr>
        <dsp:cNvPr id="0" name=""/>
        <dsp:cNvSpPr/>
      </dsp:nvSpPr>
      <dsp:spPr>
        <a:xfrm>
          <a:off x="0" y="0"/>
          <a:ext cx="2585924" cy="212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Title</a:t>
          </a:r>
        </a:p>
      </dsp:txBody>
      <dsp:txXfrm>
        <a:off x="10382" y="10382"/>
        <a:ext cx="2565160" cy="191921"/>
      </dsp:txXfrm>
    </dsp:sp>
    <dsp:sp modelId="{CD0653F8-E925-432A-92BC-2A35EAB6B846}">
      <dsp:nvSpPr>
        <dsp:cNvPr id="0" name=""/>
        <dsp:cNvSpPr/>
      </dsp:nvSpPr>
      <dsp:spPr>
        <a:xfrm>
          <a:off x="0" y="222752"/>
          <a:ext cx="2585924" cy="212685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Card</a:t>
          </a:r>
        </a:p>
      </dsp:txBody>
      <dsp:txXfrm>
        <a:off x="10382" y="233134"/>
        <a:ext cx="2565160" cy="191921"/>
      </dsp:txXfrm>
    </dsp:sp>
    <dsp:sp modelId="{93A4FBC3-FFD6-48FA-8BC0-9D355CAA1B01}">
      <dsp:nvSpPr>
        <dsp:cNvPr id="0" name=""/>
        <dsp:cNvSpPr/>
      </dsp:nvSpPr>
      <dsp:spPr>
        <a:xfrm>
          <a:off x="0" y="444311"/>
          <a:ext cx="2585924" cy="212685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Table of content</a:t>
          </a:r>
        </a:p>
      </dsp:txBody>
      <dsp:txXfrm>
        <a:off x="10382" y="454693"/>
        <a:ext cx="2565160" cy="191921"/>
      </dsp:txXfrm>
    </dsp:sp>
    <dsp:sp modelId="{E6923E52-EBE8-4C09-AC13-31BD0498278A}">
      <dsp:nvSpPr>
        <dsp:cNvPr id="0" name=""/>
        <dsp:cNvSpPr/>
      </dsp:nvSpPr>
      <dsp:spPr>
        <a:xfrm>
          <a:off x="0" y="665869"/>
          <a:ext cx="2585924" cy="212685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Revision history</a:t>
          </a:r>
        </a:p>
      </dsp:txBody>
      <dsp:txXfrm>
        <a:off x="10382" y="676251"/>
        <a:ext cx="2565160" cy="191921"/>
      </dsp:txXfrm>
    </dsp:sp>
    <dsp:sp modelId="{5CB0A1BF-F86A-47F9-9239-0E367692CA3C}">
      <dsp:nvSpPr>
        <dsp:cNvPr id="0" name=""/>
        <dsp:cNvSpPr/>
      </dsp:nvSpPr>
      <dsp:spPr>
        <a:xfrm>
          <a:off x="0" y="887428"/>
          <a:ext cx="2585924" cy="212685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Business Need</a:t>
          </a:r>
        </a:p>
      </dsp:txBody>
      <dsp:txXfrm>
        <a:off x="10382" y="897810"/>
        <a:ext cx="2565160" cy="191921"/>
      </dsp:txXfrm>
    </dsp:sp>
    <dsp:sp modelId="{83B6FDC3-DB0D-4711-97F5-08CACFE0DB0E}">
      <dsp:nvSpPr>
        <dsp:cNvPr id="0" name=""/>
        <dsp:cNvSpPr/>
      </dsp:nvSpPr>
      <dsp:spPr>
        <a:xfrm>
          <a:off x="0" y="1108986"/>
          <a:ext cx="2585924" cy="212685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Context</a:t>
          </a:r>
        </a:p>
      </dsp:txBody>
      <dsp:txXfrm>
        <a:off x="10382" y="1119368"/>
        <a:ext cx="2565160" cy="191921"/>
      </dsp:txXfrm>
    </dsp:sp>
    <dsp:sp modelId="{D0281D10-AD88-4763-8F4D-61C91EED1223}">
      <dsp:nvSpPr>
        <dsp:cNvPr id="0" name=""/>
        <dsp:cNvSpPr/>
      </dsp:nvSpPr>
      <dsp:spPr>
        <a:xfrm>
          <a:off x="0" y="1330545"/>
          <a:ext cx="2585924" cy="212685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Solution requirements</a:t>
          </a:r>
        </a:p>
      </dsp:txBody>
      <dsp:txXfrm>
        <a:off x="10382" y="1340927"/>
        <a:ext cx="2565160" cy="191921"/>
      </dsp:txXfrm>
    </dsp:sp>
    <dsp:sp modelId="{C314937B-7F75-4FC1-B915-502C8D3D0202}">
      <dsp:nvSpPr>
        <dsp:cNvPr id="0" name=""/>
        <dsp:cNvSpPr/>
      </dsp:nvSpPr>
      <dsp:spPr>
        <a:xfrm>
          <a:off x="0" y="1552104"/>
          <a:ext cx="2585924" cy="212685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Glossary</a:t>
          </a:r>
        </a:p>
      </dsp:txBody>
      <dsp:txXfrm>
        <a:off x="10382" y="1562486"/>
        <a:ext cx="2565160" cy="191921"/>
      </dsp:txXfrm>
    </dsp:sp>
    <dsp:sp modelId="{8A06F88B-83FE-40FA-981B-C2AAC1C8B215}">
      <dsp:nvSpPr>
        <dsp:cNvPr id="0" name=""/>
        <dsp:cNvSpPr/>
      </dsp:nvSpPr>
      <dsp:spPr>
        <a:xfrm>
          <a:off x="0" y="1773662"/>
          <a:ext cx="2585924" cy="212685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Assumptions</a:t>
          </a:r>
        </a:p>
      </dsp:txBody>
      <dsp:txXfrm>
        <a:off x="10382" y="1784044"/>
        <a:ext cx="2565160" cy="191921"/>
      </dsp:txXfrm>
    </dsp:sp>
    <dsp:sp modelId="{6CD8F393-30AA-48E1-AFA9-0AC392728038}">
      <dsp:nvSpPr>
        <dsp:cNvPr id="0" name=""/>
        <dsp:cNvSpPr/>
      </dsp:nvSpPr>
      <dsp:spPr>
        <a:xfrm>
          <a:off x="0" y="1995221"/>
          <a:ext cx="2585924" cy="212685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Limitations of Scope</a:t>
          </a:r>
        </a:p>
      </dsp:txBody>
      <dsp:txXfrm>
        <a:off x="10382" y="2005603"/>
        <a:ext cx="2565160" cy="191921"/>
      </dsp:txXfrm>
    </dsp:sp>
    <dsp:sp modelId="{28A19419-C782-4A64-A469-C88FA081CD9E}">
      <dsp:nvSpPr>
        <dsp:cNvPr id="0" name=""/>
        <dsp:cNvSpPr/>
      </dsp:nvSpPr>
      <dsp:spPr>
        <a:xfrm>
          <a:off x="0" y="2216780"/>
          <a:ext cx="2585924" cy="212685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Process flow</a:t>
          </a:r>
        </a:p>
      </dsp:txBody>
      <dsp:txXfrm>
        <a:off x="10382" y="2227162"/>
        <a:ext cx="2565160" cy="191921"/>
      </dsp:txXfrm>
    </dsp:sp>
    <dsp:sp modelId="{5C1DA531-7BBA-4810-A053-D71020A7CA77}">
      <dsp:nvSpPr>
        <dsp:cNvPr id="0" name=""/>
        <dsp:cNvSpPr/>
      </dsp:nvSpPr>
      <dsp:spPr>
        <a:xfrm>
          <a:off x="0" y="2438338"/>
          <a:ext cx="2585924" cy="212685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Impact Analysis</a:t>
          </a:r>
        </a:p>
      </dsp:txBody>
      <dsp:txXfrm>
        <a:off x="10382" y="2448720"/>
        <a:ext cx="2565160" cy="191921"/>
      </dsp:txXfrm>
    </dsp:sp>
    <dsp:sp modelId="{2231915E-EBCE-403F-BAF2-BC3C1AA9011D}">
      <dsp:nvSpPr>
        <dsp:cNvPr id="0" name=""/>
        <dsp:cNvSpPr/>
      </dsp:nvSpPr>
      <dsp:spPr>
        <a:xfrm>
          <a:off x="0" y="2659897"/>
          <a:ext cx="2585924" cy="212685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Definitions of Done</a:t>
          </a:r>
        </a:p>
      </dsp:txBody>
      <dsp:txXfrm>
        <a:off x="10382" y="2670279"/>
        <a:ext cx="2565160" cy="191921"/>
      </dsp:txXfrm>
    </dsp:sp>
    <dsp:sp modelId="{287ED1D2-CD4B-4A57-AB19-C8F3B53E3E4D}">
      <dsp:nvSpPr>
        <dsp:cNvPr id="0" name=""/>
        <dsp:cNvSpPr/>
      </dsp:nvSpPr>
      <dsp:spPr>
        <a:xfrm>
          <a:off x="0" y="2881456"/>
          <a:ext cx="2585924" cy="212685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References</a:t>
          </a:r>
        </a:p>
      </dsp:txBody>
      <dsp:txXfrm>
        <a:off x="10382" y="2891838"/>
        <a:ext cx="2565160" cy="191921"/>
      </dsp:txXfrm>
    </dsp:sp>
    <dsp:sp modelId="{A9989AF8-48D6-4DC2-A265-28D12747AC3C}">
      <dsp:nvSpPr>
        <dsp:cNvPr id="0" name=""/>
        <dsp:cNvSpPr/>
      </dsp:nvSpPr>
      <dsp:spPr>
        <a:xfrm>
          <a:off x="0" y="3103014"/>
          <a:ext cx="2585924" cy="212685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Acceptance criteria</a:t>
          </a:r>
        </a:p>
      </dsp:txBody>
      <dsp:txXfrm>
        <a:off x="10382" y="3113396"/>
        <a:ext cx="2565160" cy="191921"/>
      </dsp:txXfrm>
    </dsp:sp>
    <dsp:sp modelId="{A4CA0951-CF8D-4414-80BE-5EE311E83D19}">
      <dsp:nvSpPr>
        <dsp:cNvPr id="0" name=""/>
        <dsp:cNvSpPr/>
      </dsp:nvSpPr>
      <dsp:spPr>
        <a:xfrm>
          <a:off x="0" y="3324573"/>
          <a:ext cx="2585924" cy="212685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Wireframes</a:t>
          </a:r>
        </a:p>
      </dsp:txBody>
      <dsp:txXfrm>
        <a:off x="10382" y="3334955"/>
        <a:ext cx="2565160" cy="191921"/>
      </dsp:txXfrm>
    </dsp:sp>
    <dsp:sp modelId="{E2DF1F8C-A22C-4484-AC84-3644A519D40A}">
      <dsp:nvSpPr>
        <dsp:cNvPr id="0" name=""/>
        <dsp:cNvSpPr/>
      </dsp:nvSpPr>
      <dsp:spPr>
        <a:xfrm>
          <a:off x="0" y="3546132"/>
          <a:ext cx="2585924" cy="212685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Proposed solution</a:t>
          </a:r>
        </a:p>
      </dsp:txBody>
      <dsp:txXfrm>
        <a:off x="10382" y="3556514"/>
        <a:ext cx="2565160" cy="19192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416F84-B31A-4ED1-9496-9602F6119F15}">
      <dsp:nvSpPr>
        <dsp:cNvPr id="0" name=""/>
        <dsp:cNvSpPr/>
      </dsp:nvSpPr>
      <dsp:spPr>
        <a:xfrm>
          <a:off x="0" y="0"/>
          <a:ext cx="2662168" cy="211297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 </a:t>
          </a:r>
        </a:p>
      </dsp:txBody>
      <dsp:txXfrm>
        <a:off x="10315" y="10315"/>
        <a:ext cx="2641538" cy="190667"/>
      </dsp:txXfrm>
    </dsp:sp>
    <dsp:sp modelId="{CD0653F8-E925-432A-92BC-2A35EAB6B846}">
      <dsp:nvSpPr>
        <dsp:cNvPr id="0" name=""/>
        <dsp:cNvSpPr/>
      </dsp:nvSpPr>
      <dsp:spPr>
        <a:xfrm>
          <a:off x="0" y="223708"/>
          <a:ext cx="2662168" cy="211297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 </a:t>
          </a:r>
        </a:p>
      </dsp:txBody>
      <dsp:txXfrm>
        <a:off x="10315" y="234023"/>
        <a:ext cx="2641538" cy="190667"/>
      </dsp:txXfrm>
    </dsp:sp>
    <dsp:sp modelId="{93A4FBC3-FFD6-48FA-8BC0-9D355CAA1B01}">
      <dsp:nvSpPr>
        <dsp:cNvPr id="0" name=""/>
        <dsp:cNvSpPr/>
      </dsp:nvSpPr>
      <dsp:spPr>
        <a:xfrm>
          <a:off x="0" y="445229"/>
          <a:ext cx="2662168" cy="211297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Navigate</a:t>
          </a:r>
        </a:p>
      </dsp:txBody>
      <dsp:txXfrm>
        <a:off x="10315" y="455544"/>
        <a:ext cx="2641538" cy="190667"/>
      </dsp:txXfrm>
    </dsp:sp>
    <dsp:sp modelId="{E6923E52-EBE8-4C09-AC13-31BD0498278A}">
      <dsp:nvSpPr>
        <dsp:cNvPr id="0" name=""/>
        <dsp:cNvSpPr/>
      </dsp:nvSpPr>
      <dsp:spPr>
        <a:xfrm>
          <a:off x="0" y="666751"/>
          <a:ext cx="2662168" cy="211297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Track changes</a:t>
          </a:r>
        </a:p>
      </dsp:txBody>
      <dsp:txXfrm>
        <a:off x="10315" y="677066"/>
        <a:ext cx="2641538" cy="190667"/>
      </dsp:txXfrm>
    </dsp:sp>
    <dsp:sp modelId="{5CB0A1BF-F86A-47F9-9239-0E367692CA3C}">
      <dsp:nvSpPr>
        <dsp:cNvPr id="0" name=""/>
        <dsp:cNvSpPr/>
      </dsp:nvSpPr>
      <dsp:spPr>
        <a:xfrm>
          <a:off x="0" y="888272"/>
          <a:ext cx="2662168" cy="211297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Share the value to the team</a:t>
          </a:r>
        </a:p>
      </dsp:txBody>
      <dsp:txXfrm>
        <a:off x="10315" y="898587"/>
        <a:ext cx="2641538" cy="190667"/>
      </dsp:txXfrm>
    </dsp:sp>
    <dsp:sp modelId="{83B6FDC3-DB0D-4711-97F5-08CACFE0DB0E}">
      <dsp:nvSpPr>
        <dsp:cNvPr id="0" name=""/>
        <dsp:cNvSpPr/>
      </dsp:nvSpPr>
      <dsp:spPr>
        <a:xfrm>
          <a:off x="0" y="1109793"/>
          <a:ext cx="2662168" cy="211297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What is implemented</a:t>
          </a:r>
        </a:p>
      </dsp:txBody>
      <dsp:txXfrm>
        <a:off x="10315" y="1120108"/>
        <a:ext cx="2641538" cy="190667"/>
      </dsp:txXfrm>
    </dsp:sp>
    <dsp:sp modelId="{D0281D10-AD88-4763-8F4D-61C91EED1223}">
      <dsp:nvSpPr>
        <dsp:cNvPr id="0" name=""/>
        <dsp:cNvSpPr/>
      </dsp:nvSpPr>
      <dsp:spPr>
        <a:xfrm>
          <a:off x="0" y="1331314"/>
          <a:ext cx="2662168" cy="211297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Align with 3</a:t>
          </a:r>
          <a:r>
            <a:rPr lang="en-US" sz="1200" i="1" kern="1200" baseline="30000" dirty="0">
              <a:latin typeface="Source Sans Pro" panose="020B0503030403020204" pitchFamily="34" charset="0"/>
              <a:ea typeface="Source Sans Pro" panose="020B0503030403020204" pitchFamily="34" charset="0"/>
            </a:rPr>
            <a:t>rd</a:t>
          </a:r>
          <a:r>
            <a:rPr lang="en-US" sz="1200" i="1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 parties</a:t>
          </a:r>
        </a:p>
      </dsp:txBody>
      <dsp:txXfrm>
        <a:off x="10315" y="1341629"/>
        <a:ext cx="2641538" cy="190667"/>
      </dsp:txXfrm>
    </dsp:sp>
    <dsp:sp modelId="{C314937B-7F75-4FC1-B915-502C8D3D0202}">
      <dsp:nvSpPr>
        <dsp:cNvPr id="0" name=""/>
        <dsp:cNvSpPr/>
      </dsp:nvSpPr>
      <dsp:spPr>
        <a:xfrm>
          <a:off x="0" y="1552835"/>
          <a:ext cx="2662168" cy="211297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Provide shared terms </a:t>
          </a:r>
          <a:r>
            <a:rPr lang="en-US" sz="1200" i="1" kern="1200" dirty="0" err="1">
              <a:latin typeface="Source Sans Pro" panose="020B0503030403020204" pitchFamily="34" charset="0"/>
              <a:ea typeface="Source Sans Pro" panose="020B0503030403020204" pitchFamily="34" charset="0"/>
            </a:rPr>
            <a:t>underst</a:t>
          </a:r>
          <a:r>
            <a:rPr lang="en-US" sz="1200" i="1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-g</a:t>
          </a:r>
        </a:p>
      </dsp:txBody>
      <dsp:txXfrm>
        <a:off x="10315" y="1563150"/>
        <a:ext cx="2641538" cy="190667"/>
      </dsp:txXfrm>
    </dsp:sp>
    <dsp:sp modelId="{8A06F88B-83FE-40FA-981B-C2AAC1C8B215}">
      <dsp:nvSpPr>
        <dsp:cNvPr id="0" name=""/>
        <dsp:cNvSpPr/>
      </dsp:nvSpPr>
      <dsp:spPr>
        <a:xfrm>
          <a:off x="0" y="1774356"/>
          <a:ext cx="2662168" cy="211297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Protect from uncertainties</a:t>
          </a:r>
        </a:p>
      </dsp:txBody>
      <dsp:txXfrm>
        <a:off x="10315" y="1784671"/>
        <a:ext cx="2641538" cy="190667"/>
      </dsp:txXfrm>
    </dsp:sp>
    <dsp:sp modelId="{6CD8F393-30AA-48E1-AFA9-0AC392728038}">
      <dsp:nvSpPr>
        <dsp:cNvPr id="0" name=""/>
        <dsp:cNvSpPr/>
      </dsp:nvSpPr>
      <dsp:spPr>
        <a:xfrm>
          <a:off x="0" y="1995877"/>
          <a:ext cx="2662168" cy="211297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Save from scope creep</a:t>
          </a:r>
        </a:p>
      </dsp:txBody>
      <dsp:txXfrm>
        <a:off x="10315" y="2006192"/>
        <a:ext cx="2641538" cy="190667"/>
      </dsp:txXfrm>
    </dsp:sp>
    <dsp:sp modelId="{28A19419-C782-4A64-A469-C88FA081CD9E}">
      <dsp:nvSpPr>
        <dsp:cNvPr id="0" name=""/>
        <dsp:cNvSpPr/>
      </dsp:nvSpPr>
      <dsp:spPr>
        <a:xfrm>
          <a:off x="0" y="2217398"/>
          <a:ext cx="2662168" cy="211297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Provide process context</a:t>
          </a:r>
        </a:p>
      </dsp:txBody>
      <dsp:txXfrm>
        <a:off x="10315" y="2227713"/>
        <a:ext cx="2641538" cy="190667"/>
      </dsp:txXfrm>
    </dsp:sp>
    <dsp:sp modelId="{5C1DA531-7BBA-4810-A053-D71020A7CA77}">
      <dsp:nvSpPr>
        <dsp:cNvPr id="0" name=""/>
        <dsp:cNvSpPr/>
      </dsp:nvSpPr>
      <dsp:spPr>
        <a:xfrm>
          <a:off x="0" y="2438920"/>
          <a:ext cx="2662168" cy="211297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Track affecting business objects</a:t>
          </a:r>
        </a:p>
      </dsp:txBody>
      <dsp:txXfrm>
        <a:off x="10315" y="2449235"/>
        <a:ext cx="2641538" cy="190667"/>
      </dsp:txXfrm>
    </dsp:sp>
    <dsp:sp modelId="{2231915E-EBCE-403F-BAF2-BC3C1AA9011D}">
      <dsp:nvSpPr>
        <dsp:cNvPr id="0" name=""/>
        <dsp:cNvSpPr/>
      </dsp:nvSpPr>
      <dsp:spPr>
        <a:xfrm>
          <a:off x="0" y="2660441"/>
          <a:ext cx="2662168" cy="211297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Provide non BDD AC</a:t>
          </a:r>
        </a:p>
      </dsp:txBody>
      <dsp:txXfrm>
        <a:off x="10315" y="2670756"/>
        <a:ext cx="2641538" cy="190667"/>
      </dsp:txXfrm>
    </dsp:sp>
    <dsp:sp modelId="{287ED1D2-CD4B-4A57-AB19-C8F3B53E3E4D}">
      <dsp:nvSpPr>
        <dsp:cNvPr id="0" name=""/>
        <dsp:cNvSpPr/>
      </dsp:nvSpPr>
      <dsp:spPr>
        <a:xfrm>
          <a:off x="0" y="2881962"/>
          <a:ext cx="2662168" cy="211297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Capture dependencies</a:t>
          </a:r>
        </a:p>
      </dsp:txBody>
      <dsp:txXfrm>
        <a:off x="10315" y="2892277"/>
        <a:ext cx="2641538" cy="190667"/>
      </dsp:txXfrm>
    </dsp:sp>
    <dsp:sp modelId="{A9989AF8-48D6-4DC2-A265-28D12747AC3C}">
      <dsp:nvSpPr>
        <dsp:cNvPr id="0" name=""/>
        <dsp:cNvSpPr/>
      </dsp:nvSpPr>
      <dsp:spPr>
        <a:xfrm>
          <a:off x="0" y="3103483"/>
          <a:ext cx="2662168" cy="211297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 </a:t>
          </a:r>
        </a:p>
      </dsp:txBody>
      <dsp:txXfrm>
        <a:off x="10315" y="3113798"/>
        <a:ext cx="2641538" cy="190667"/>
      </dsp:txXfrm>
    </dsp:sp>
    <dsp:sp modelId="{A4CA0951-CF8D-4414-80BE-5EE311E83D19}">
      <dsp:nvSpPr>
        <dsp:cNvPr id="0" name=""/>
        <dsp:cNvSpPr/>
      </dsp:nvSpPr>
      <dsp:spPr>
        <a:xfrm>
          <a:off x="0" y="3325004"/>
          <a:ext cx="2662168" cy="211297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Ease understanding</a:t>
          </a:r>
        </a:p>
      </dsp:txBody>
      <dsp:txXfrm>
        <a:off x="10315" y="3335319"/>
        <a:ext cx="2641538" cy="190667"/>
      </dsp:txXfrm>
    </dsp:sp>
    <dsp:sp modelId="{E2DF1F8C-A22C-4484-AC84-3644A519D40A}">
      <dsp:nvSpPr>
        <dsp:cNvPr id="0" name=""/>
        <dsp:cNvSpPr/>
      </dsp:nvSpPr>
      <dsp:spPr>
        <a:xfrm>
          <a:off x="0" y="3546525"/>
          <a:ext cx="2662168" cy="211297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Capture solutions wanted by SH</a:t>
          </a:r>
        </a:p>
      </dsp:txBody>
      <dsp:txXfrm>
        <a:off x="10315" y="3556840"/>
        <a:ext cx="2641538" cy="19066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416F84-B31A-4ED1-9496-9602F6119F15}">
      <dsp:nvSpPr>
        <dsp:cNvPr id="0" name=""/>
        <dsp:cNvSpPr/>
      </dsp:nvSpPr>
      <dsp:spPr>
        <a:xfrm>
          <a:off x="0" y="604"/>
          <a:ext cx="2585924" cy="300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Title</a:t>
          </a:r>
        </a:p>
      </dsp:txBody>
      <dsp:txXfrm>
        <a:off x="14660" y="15264"/>
        <a:ext cx="2556604" cy="271000"/>
      </dsp:txXfrm>
    </dsp:sp>
    <dsp:sp modelId="{A09DC72D-DF39-4B1B-B8B8-5FFD70FDEA13}">
      <dsp:nvSpPr>
        <dsp:cNvPr id="0" name=""/>
        <dsp:cNvSpPr/>
      </dsp:nvSpPr>
      <dsp:spPr>
        <a:xfrm>
          <a:off x="0" y="313455"/>
          <a:ext cx="2585924" cy="300320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Card</a:t>
          </a:r>
        </a:p>
      </dsp:txBody>
      <dsp:txXfrm>
        <a:off x="14660" y="328115"/>
        <a:ext cx="2556604" cy="271000"/>
      </dsp:txXfrm>
    </dsp:sp>
    <dsp:sp modelId="{A9989AF8-48D6-4DC2-A265-28D12747AC3C}">
      <dsp:nvSpPr>
        <dsp:cNvPr id="0" name=""/>
        <dsp:cNvSpPr/>
      </dsp:nvSpPr>
      <dsp:spPr>
        <a:xfrm>
          <a:off x="0" y="626305"/>
          <a:ext cx="2585924" cy="300320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Acceptance criteria</a:t>
          </a:r>
        </a:p>
      </dsp:txBody>
      <dsp:txXfrm>
        <a:off x="14660" y="640965"/>
        <a:ext cx="2556604" cy="271000"/>
      </dsp:txXfrm>
    </dsp:sp>
    <dsp:sp modelId="{4CCB0EF2-4BCF-4C6D-9872-DA7024B12DDD}">
      <dsp:nvSpPr>
        <dsp:cNvPr id="0" name=""/>
        <dsp:cNvSpPr/>
      </dsp:nvSpPr>
      <dsp:spPr>
        <a:xfrm>
          <a:off x="0" y="939156"/>
          <a:ext cx="2585924" cy="300320"/>
        </a:xfrm>
        <a:prstGeom prst="roundRect">
          <a:avLst/>
        </a:prstGeom>
        <a:solidFill>
          <a:srgbClr val="1A9C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Notes for Dev</a:t>
          </a:r>
        </a:p>
      </dsp:txBody>
      <dsp:txXfrm>
        <a:off x="14660" y="953816"/>
        <a:ext cx="2556604" cy="271000"/>
      </dsp:txXfrm>
    </dsp:sp>
    <dsp:sp modelId="{514A9D17-369F-4212-AEB7-434DA883C556}">
      <dsp:nvSpPr>
        <dsp:cNvPr id="0" name=""/>
        <dsp:cNvSpPr/>
      </dsp:nvSpPr>
      <dsp:spPr>
        <a:xfrm>
          <a:off x="0" y="1252007"/>
          <a:ext cx="2585924" cy="300320"/>
        </a:xfrm>
        <a:prstGeom prst="roundRect">
          <a:avLst/>
        </a:prstGeom>
        <a:solidFill>
          <a:srgbClr val="1A9C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Additional DoD</a:t>
          </a:r>
        </a:p>
      </dsp:txBody>
      <dsp:txXfrm>
        <a:off x="14660" y="1266667"/>
        <a:ext cx="2556604" cy="271000"/>
      </dsp:txXfrm>
    </dsp:sp>
    <dsp:sp modelId="{3DCFD2F4-C22B-4ED1-9433-99E1CFDC5ECF}">
      <dsp:nvSpPr>
        <dsp:cNvPr id="0" name=""/>
        <dsp:cNvSpPr/>
      </dsp:nvSpPr>
      <dsp:spPr>
        <a:xfrm>
          <a:off x="0" y="1564857"/>
          <a:ext cx="2585924" cy="300320"/>
        </a:xfrm>
        <a:prstGeom prst="roundRect">
          <a:avLst/>
        </a:prstGeom>
        <a:solidFill>
          <a:srgbClr val="6666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DoD</a:t>
          </a:r>
        </a:p>
      </dsp:txBody>
      <dsp:txXfrm>
        <a:off x="14660" y="1579517"/>
        <a:ext cx="2556604" cy="271000"/>
      </dsp:txXfrm>
    </dsp:sp>
    <dsp:sp modelId="{5B458557-A1DB-47C8-818D-FFCA437D0B78}">
      <dsp:nvSpPr>
        <dsp:cNvPr id="0" name=""/>
        <dsp:cNvSpPr/>
      </dsp:nvSpPr>
      <dsp:spPr>
        <a:xfrm>
          <a:off x="0" y="1877708"/>
          <a:ext cx="2585924" cy="300320"/>
        </a:xfrm>
        <a:prstGeom prst="roundRect">
          <a:avLst/>
        </a:prstGeom>
        <a:solidFill>
          <a:srgbClr val="6666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Countries</a:t>
          </a:r>
        </a:p>
      </dsp:txBody>
      <dsp:txXfrm>
        <a:off x="14660" y="1892368"/>
        <a:ext cx="2556604" cy="2710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7C0CA9-C983-44A9-96FA-425695DBDAE2}">
      <dsp:nvSpPr>
        <dsp:cNvPr id="0" name=""/>
        <dsp:cNvSpPr/>
      </dsp:nvSpPr>
      <dsp:spPr>
        <a:xfrm>
          <a:off x="0" y="983"/>
          <a:ext cx="3234974" cy="285358"/>
        </a:xfrm>
        <a:prstGeom prst="roundRect">
          <a:avLst/>
        </a:prstGeom>
        <a:solidFill>
          <a:srgbClr val="A3C64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Revision history</a:t>
          </a:r>
        </a:p>
      </dsp:txBody>
      <dsp:txXfrm>
        <a:off x="13930" y="14913"/>
        <a:ext cx="3207114" cy="257498"/>
      </dsp:txXfrm>
    </dsp:sp>
    <dsp:sp modelId="{95B837D6-4835-44F3-86B1-1E2E948331D6}">
      <dsp:nvSpPr>
        <dsp:cNvPr id="0" name=""/>
        <dsp:cNvSpPr/>
      </dsp:nvSpPr>
      <dsp:spPr>
        <a:xfrm>
          <a:off x="0" y="300391"/>
          <a:ext cx="3234974" cy="285358"/>
        </a:xfrm>
        <a:prstGeom prst="roundRect">
          <a:avLst/>
        </a:prstGeom>
        <a:solidFill>
          <a:srgbClr val="A3C64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Table of content</a:t>
          </a:r>
        </a:p>
      </dsp:txBody>
      <dsp:txXfrm>
        <a:off x="13930" y="314321"/>
        <a:ext cx="3207114" cy="257498"/>
      </dsp:txXfrm>
    </dsp:sp>
    <dsp:sp modelId="{0F8FD546-43A4-447D-8939-4D72565E9432}">
      <dsp:nvSpPr>
        <dsp:cNvPr id="0" name=""/>
        <dsp:cNvSpPr/>
      </dsp:nvSpPr>
      <dsp:spPr>
        <a:xfrm>
          <a:off x="0" y="599798"/>
          <a:ext cx="3234974" cy="285358"/>
        </a:xfrm>
        <a:prstGeom prst="roundRect">
          <a:avLst/>
        </a:prstGeom>
        <a:solidFill>
          <a:srgbClr val="A3C64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Business requirements</a:t>
          </a:r>
        </a:p>
      </dsp:txBody>
      <dsp:txXfrm>
        <a:off x="13930" y="613728"/>
        <a:ext cx="3207114" cy="257498"/>
      </dsp:txXfrm>
    </dsp:sp>
    <dsp:sp modelId="{EC9A6690-BD8C-42AF-BFF3-5E13399C47CA}">
      <dsp:nvSpPr>
        <dsp:cNvPr id="0" name=""/>
        <dsp:cNvSpPr/>
      </dsp:nvSpPr>
      <dsp:spPr>
        <a:xfrm>
          <a:off x="0" y="885157"/>
          <a:ext cx="3234974" cy="373600"/>
        </a:xfrm>
        <a:prstGeom prst="rect">
          <a:avLst/>
        </a:prstGeom>
        <a:solidFill>
          <a:srgbClr val="A3C644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710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Table of requirements, Discovery results, In scope</a:t>
          </a:r>
        </a:p>
      </dsp:txBody>
      <dsp:txXfrm>
        <a:off x="0" y="885157"/>
        <a:ext cx="3234974" cy="373600"/>
      </dsp:txXfrm>
    </dsp:sp>
    <dsp:sp modelId="{B905C00D-54A3-47A5-A0DE-61B8DC823324}">
      <dsp:nvSpPr>
        <dsp:cNvPr id="0" name=""/>
        <dsp:cNvSpPr/>
      </dsp:nvSpPr>
      <dsp:spPr>
        <a:xfrm>
          <a:off x="0" y="1258758"/>
          <a:ext cx="3234974" cy="285358"/>
        </a:xfrm>
        <a:prstGeom prst="roundRect">
          <a:avLst/>
        </a:prstGeom>
        <a:solidFill>
          <a:srgbClr val="A3C64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Business-need</a:t>
          </a:r>
        </a:p>
      </dsp:txBody>
      <dsp:txXfrm>
        <a:off x="13930" y="1272688"/>
        <a:ext cx="3207114" cy="257498"/>
      </dsp:txXfrm>
    </dsp:sp>
    <dsp:sp modelId="{E8F8726F-79E8-4516-8E70-48E3E3431221}">
      <dsp:nvSpPr>
        <dsp:cNvPr id="0" name=""/>
        <dsp:cNvSpPr/>
      </dsp:nvSpPr>
      <dsp:spPr>
        <a:xfrm>
          <a:off x="0" y="1558165"/>
          <a:ext cx="3234974" cy="285358"/>
        </a:xfrm>
        <a:prstGeom prst="roundRect">
          <a:avLst/>
        </a:prstGeom>
        <a:solidFill>
          <a:srgbClr val="A3C64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Context</a:t>
          </a:r>
        </a:p>
      </dsp:txBody>
      <dsp:txXfrm>
        <a:off x="13930" y="1572095"/>
        <a:ext cx="3207114" cy="257498"/>
      </dsp:txXfrm>
    </dsp:sp>
    <dsp:sp modelId="{04FB7084-53D0-4D82-9667-0839CBA216CC}">
      <dsp:nvSpPr>
        <dsp:cNvPr id="0" name=""/>
        <dsp:cNvSpPr/>
      </dsp:nvSpPr>
      <dsp:spPr>
        <a:xfrm>
          <a:off x="0" y="1857572"/>
          <a:ext cx="3234974" cy="285358"/>
        </a:xfrm>
        <a:prstGeom prst="roundRect">
          <a:avLst/>
        </a:prstGeom>
        <a:solidFill>
          <a:srgbClr val="A3C64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Related high-level documents</a:t>
          </a:r>
        </a:p>
      </dsp:txBody>
      <dsp:txXfrm>
        <a:off x="13930" y="1871502"/>
        <a:ext cx="3207114" cy="257498"/>
      </dsp:txXfrm>
    </dsp:sp>
    <dsp:sp modelId="{4AD86B56-67B7-4899-9021-58BEF1B56926}">
      <dsp:nvSpPr>
        <dsp:cNvPr id="0" name=""/>
        <dsp:cNvSpPr/>
      </dsp:nvSpPr>
      <dsp:spPr>
        <a:xfrm>
          <a:off x="0" y="2156980"/>
          <a:ext cx="3234974" cy="285358"/>
        </a:xfrm>
        <a:prstGeom prst="roundRect">
          <a:avLst/>
        </a:prstGeom>
        <a:solidFill>
          <a:srgbClr val="A3C64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Functional solution #</a:t>
          </a:r>
        </a:p>
      </dsp:txBody>
      <dsp:txXfrm>
        <a:off x="13930" y="2170910"/>
        <a:ext cx="3207114" cy="257498"/>
      </dsp:txXfrm>
    </dsp:sp>
    <dsp:sp modelId="{B3E1A5FD-F87F-4160-803A-E4FAEEE712B0}">
      <dsp:nvSpPr>
        <dsp:cNvPr id="0" name=""/>
        <dsp:cNvSpPr/>
      </dsp:nvSpPr>
      <dsp:spPr>
        <a:xfrm>
          <a:off x="0" y="2442339"/>
          <a:ext cx="3234974" cy="373600"/>
        </a:xfrm>
        <a:prstGeom prst="rect">
          <a:avLst/>
        </a:prstGeom>
        <a:solidFill>
          <a:srgbClr val="A3C644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710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Business rules, Assumptions, Constraints, Process flow, Stories (Jira filter)</a:t>
          </a:r>
        </a:p>
      </dsp:txBody>
      <dsp:txXfrm>
        <a:off x="0" y="2442339"/>
        <a:ext cx="3234974" cy="373600"/>
      </dsp:txXfrm>
    </dsp:sp>
    <dsp:sp modelId="{218E0CD0-5617-41F2-AE29-844019AF1C0C}">
      <dsp:nvSpPr>
        <dsp:cNvPr id="0" name=""/>
        <dsp:cNvSpPr/>
      </dsp:nvSpPr>
      <dsp:spPr>
        <a:xfrm>
          <a:off x="0" y="2815939"/>
          <a:ext cx="3234974" cy="285358"/>
        </a:xfrm>
        <a:prstGeom prst="roundRect">
          <a:avLst/>
        </a:prstGeom>
        <a:solidFill>
          <a:srgbClr val="A3C64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Constrains of solution</a:t>
          </a:r>
        </a:p>
      </dsp:txBody>
      <dsp:txXfrm>
        <a:off x="13930" y="2829869"/>
        <a:ext cx="3207114" cy="257498"/>
      </dsp:txXfrm>
    </dsp:sp>
    <dsp:sp modelId="{136E137B-EE1A-44AB-8BD5-602BB86E2B7D}">
      <dsp:nvSpPr>
        <dsp:cNvPr id="0" name=""/>
        <dsp:cNvSpPr/>
      </dsp:nvSpPr>
      <dsp:spPr>
        <a:xfrm>
          <a:off x="0" y="3101298"/>
          <a:ext cx="3234974" cy="373600"/>
        </a:xfrm>
        <a:prstGeom prst="rect">
          <a:avLst/>
        </a:prstGeom>
        <a:solidFill>
          <a:srgbClr val="A3C644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710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Countries &amp; Localization, Business-users groups, End-user groups, Channels</a:t>
          </a:r>
        </a:p>
      </dsp:txBody>
      <dsp:txXfrm>
        <a:off x="0" y="3101298"/>
        <a:ext cx="3234974" cy="373600"/>
      </dsp:txXfrm>
    </dsp:sp>
    <dsp:sp modelId="{03FA6B40-9D51-4919-9010-4F150162ABC7}">
      <dsp:nvSpPr>
        <dsp:cNvPr id="0" name=""/>
        <dsp:cNvSpPr/>
      </dsp:nvSpPr>
      <dsp:spPr>
        <a:xfrm>
          <a:off x="0" y="3474899"/>
          <a:ext cx="3234974" cy="285358"/>
        </a:xfrm>
        <a:prstGeom prst="roundRect">
          <a:avLst/>
        </a:prstGeom>
        <a:solidFill>
          <a:srgbClr val="A3C64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Impact Analysis</a:t>
          </a:r>
        </a:p>
      </dsp:txBody>
      <dsp:txXfrm>
        <a:off x="13930" y="3488829"/>
        <a:ext cx="3207114" cy="257498"/>
      </dsp:txXfrm>
    </dsp:sp>
    <dsp:sp modelId="{F112E9D4-9549-4AA5-8FAB-EA58A563EA05}">
      <dsp:nvSpPr>
        <dsp:cNvPr id="0" name=""/>
        <dsp:cNvSpPr/>
      </dsp:nvSpPr>
      <dsp:spPr>
        <a:xfrm>
          <a:off x="0" y="3774306"/>
          <a:ext cx="3234974" cy="285358"/>
        </a:xfrm>
        <a:prstGeom prst="roundRect">
          <a:avLst/>
        </a:prstGeom>
        <a:solidFill>
          <a:srgbClr val="A3C64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Wireframes</a:t>
          </a:r>
        </a:p>
      </dsp:txBody>
      <dsp:txXfrm>
        <a:off x="13930" y="3788236"/>
        <a:ext cx="3207114" cy="257498"/>
      </dsp:txXfrm>
    </dsp:sp>
    <dsp:sp modelId="{CA3A1B46-1018-4C43-ADAB-B1E3ED361776}">
      <dsp:nvSpPr>
        <dsp:cNvPr id="0" name=""/>
        <dsp:cNvSpPr/>
      </dsp:nvSpPr>
      <dsp:spPr>
        <a:xfrm>
          <a:off x="0" y="4073713"/>
          <a:ext cx="3234974" cy="285358"/>
        </a:xfrm>
        <a:prstGeom prst="roundRect">
          <a:avLst/>
        </a:prstGeom>
        <a:solidFill>
          <a:srgbClr val="A3C64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Glossary</a:t>
          </a:r>
        </a:p>
      </dsp:txBody>
      <dsp:txXfrm>
        <a:off x="13930" y="4087643"/>
        <a:ext cx="3207114" cy="257498"/>
      </dsp:txXfrm>
    </dsp:sp>
    <dsp:sp modelId="{C78BD541-C17B-4438-8281-35737006FA02}">
      <dsp:nvSpPr>
        <dsp:cNvPr id="0" name=""/>
        <dsp:cNvSpPr/>
      </dsp:nvSpPr>
      <dsp:spPr>
        <a:xfrm>
          <a:off x="0" y="4373121"/>
          <a:ext cx="3234974" cy="285358"/>
        </a:xfrm>
        <a:prstGeom prst="roundRect">
          <a:avLst/>
        </a:prstGeom>
        <a:solidFill>
          <a:srgbClr val="A3C64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References</a:t>
          </a:r>
        </a:p>
      </dsp:txBody>
      <dsp:txXfrm>
        <a:off x="13930" y="4387051"/>
        <a:ext cx="3207114" cy="25749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1312C1-0605-44D1-B0BC-5E66AE922C8A}">
      <dsp:nvSpPr>
        <dsp:cNvPr id="0" name=""/>
        <dsp:cNvSpPr/>
      </dsp:nvSpPr>
      <dsp:spPr>
        <a:xfrm>
          <a:off x="368147" y="0"/>
          <a:ext cx="910312" cy="910515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solidFill>
          <a:srgbClr val="666666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FFBDAA-913B-498C-906F-AD1F26FC3273}">
      <dsp:nvSpPr>
        <dsp:cNvPr id="0" name=""/>
        <dsp:cNvSpPr/>
      </dsp:nvSpPr>
      <dsp:spPr>
        <a:xfrm>
          <a:off x="569176" y="329606"/>
          <a:ext cx="507962" cy="253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Update</a:t>
          </a:r>
        </a:p>
      </dsp:txBody>
      <dsp:txXfrm>
        <a:off x="569176" y="329606"/>
        <a:ext cx="507962" cy="25394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1312C1-0605-44D1-B0BC-5E66AE922C8A}">
      <dsp:nvSpPr>
        <dsp:cNvPr id="0" name=""/>
        <dsp:cNvSpPr/>
      </dsp:nvSpPr>
      <dsp:spPr>
        <a:xfrm>
          <a:off x="368147" y="0"/>
          <a:ext cx="910312" cy="910515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solidFill>
          <a:srgbClr val="666666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FFBDAA-913B-498C-906F-AD1F26FC3273}">
      <dsp:nvSpPr>
        <dsp:cNvPr id="0" name=""/>
        <dsp:cNvSpPr/>
      </dsp:nvSpPr>
      <dsp:spPr>
        <a:xfrm>
          <a:off x="569176" y="329606"/>
          <a:ext cx="507962" cy="253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Update</a:t>
          </a:r>
        </a:p>
      </dsp:txBody>
      <dsp:txXfrm>
        <a:off x="569176" y="329606"/>
        <a:ext cx="507962" cy="2539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0092C-E56F-4A5B-87F8-794DF233BDF6}">
      <dsp:nvSpPr>
        <dsp:cNvPr id="0" name=""/>
        <dsp:cNvSpPr/>
      </dsp:nvSpPr>
      <dsp:spPr>
        <a:xfrm>
          <a:off x="2407579" y="1422400"/>
          <a:ext cx="1219200" cy="1219200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kern="1200" dirty="0">
              <a:solidFill>
                <a:srgbClr val="39C2D7"/>
              </a:solidFill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USER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kern="1200" dirty="0">
              <a:solidFill>
                <a:srgbClr val="39C2D7"/>
              </a:solidFill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STORY</a:t>
          </a:r>
        </a:p>
      </dsp:txBody>
      <dsp:txXfrm>
        <a:off x="2467095" y="1481916"/>
        <a:ext cx="1100168" cy="1100168"/>
      </dsp:txXfrm>
    </dsp:sp>
    <dsp:sp modelId="{4257A770-FC31-48BA-B11A-03FFDF0AE9F8}">
      <dsp:nvSpPr>
        <dsp:cNvPr id="0" name=""/>
        <dsp:cNvSpPr/>
      </dsp:nvSpPr>
      <dsp:spPr>
        <a:xfrm rot="16200000">
          <a:off x="2714586" y="1119806"/>
          <a:ext cx="6051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0518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A03402-650D-4F3C-8877-BADD014D6DDE}">
      <dsp:nvSpPr>
        <dsp:cNvPr id="0" name=""/>
        <dsp:cNvSpPr/>
      </dsp:nvSpPr>
      <dsp:spPr>
        <a:xfrm>
          <a:off x="2525472" y="349"/>
          <a:ext cx="983414" cy="816864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PEOPLE</a:t>
          </a:r>
        </a:p>
      </dsp:txBody>
      <dsp:txXfrm>
        <a:off x="2565348" y="40225"/>
        <a:ext cx="903662" cy="737112"/>
      </dsp:txXfrm>
    </dsp:sp>
    <dsp:sp modelId="{21ED25AE-2CE6-496B-B7CB-9DA7EC9BB207}">
      <dsp:nvSpPr>
        <dsp:cNvPr id="0" name=""/>
        <dsp:cNvSpPr/>
      </dsp:nvSpPr>
      <dsp:spPr>
        <a:xfrm rot="19800000">
          <a:off x="3603231" y="1592162"/>
          <a:ext cx="35153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153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D98463-F794-4550-BF1C-79617844A868}">
      <dsp:nvSpPr>
        <dsp:cNvPr id="0" name=""/>
        <dsp:cNvSpPr/>
      </dsp:nvSpPr>
      <dsp:spPr>
        <a:xfrm>
          <a:off x="3931221" y="811958"/>
          <a:ext cx="983414" cy="816864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PROCESS</a:t>
          </a:r>
        </a:p>
      </dsp:txBody>
      <dsp:txXfrm>
        <a:off x="3971097" y="851834"/>
        <a:ext cx="903662" cy="737112"/>
      </dsp:txXfrm>
    </dsp:sp>
    <dsp:sp modelId="{C4C953B2-CD2B-4E66-A3CD-1D92981B8E96}">
      <dsp:nvSpPr>
        <dsp:cNvPr id="0" name=""/>
        <dsp:cNvSpPr/>
      </dsp:nvSpPr>
      <dsp:spPr>
        <a:xfrm rot="1800000">
          <a:off x="3607999" y="2454043"/>
          <a:ext cx="28036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036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2494EE-384A-41EF-A54E-AFE602619F07}">
      <dsp:nvSpPr>
        <dsp:cNvPr id="0" name=""/>
        <dsp:cNvSpPr/>
      </dsp:nvSpPr>
      <dsp:spPr>
        <a:xfrm>
          <a:off x="3869580" y="2435177"/>
          <a:ext cx="1106695" cy="816864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TIME</a:t>
          </a:r>
        </a:p>
      </dsp:txBody>
      <dsp:txXfrm>
        <a:off x="3909456" y="2475053"/>
        <a:ext cx="1026943" cy="737112"/>
      </dsp:txXfrm>
    </dsp:sp>
    <dsp:sp modelId="{225E0653-1A6F-4E81-88A7-CF5CD74DCC66}">
      <dsp:nvSpPr>
        <dsp:cNvPr id="0" name=""/>
        <dsp:cNvSpPr/>
      </dsp:nvSpPr>
      <dsp:spPr>
        <a:xfrm rot="5400000">
          <a:off x="2714586" y="2944193"/>
          <a:ext cx="6051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0518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F3F48C-2CEF-4D8D-98C8-CEC9B0CEBDA2}">
      <dsp:nvSpPr>
        <dsp:cNvPr id="0" name=""/>
        <dsp:cNvSpPr/>
      </dsp:nvSpPr>
      <dsp:spPr>
        <a:xfrm>
          <a:off x="2379392" y="3246786"/>
          <a:ext cx="1275573" cy="816864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RESOURCES</a:t>
          </a:r>
        </a:p>
      </dsp:txBody>
      <dsp:txXfrm>
        <a:off x="2419268" y="3286662"/>
        <a:ext cx="1195821" cy="737112"/>
      </dsp:txXfrm>
    </dsp:sp>
    <dsp:sp modelId="{EBF12620-74EE-484B-A04C-93B62E4A2BAA}">
      <dsp:nvSpPr>
        <dsp:cNvPr id="0" name=""/>
        <dsp:cNvSpPr/>
      </dsp:nvSpPr>
      <dsp:spPr>
        <a:xfrm rot="9000000">
          <a:off x="2079589" y="2471837"/>
          <a:ext cx="35153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153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4C8C1D-EAB0-469F-94DB-760146AA8C49}">
      <dsp:nvSpPr>
        <dsp:cNvPr id="0" name=""/>
        <dsp:cNvSpPr/>
      </dsp:nvSpPr>
      <dsp:spPr>
        <a:xfrm>
          <a:off x="1119723" y="2435177"/>
          <a:ext cx="983414" cy="816864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TOOLS</a:t>
          </a:r>
        </a:p>
      </dsp:txBody>
      <dsp:txXfrm>
        <a:off x="1159599" y="2475053"/>
        <a:ext cx="903662" cy="737112"/>
      </dsp:txXfrm>
    </dsp:sp>
    <dsp:sp modelId="{78389E2C-B7AB-4B8B-AD93-48AC4D30D7DE}">
      <dsp:nvSpPr>
        <dsp:cNvPr id="0" name=""/>
        <dsp:cNvSpPr/>
      </dsp:nvSpPr>
      <dsp:spPr>
        <a:xfrm rot="12600000">
          <a:off x="2021493" y="1576595"/>
          <a:ext cx="4138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1380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F89D57-88B4-4FE1-9366-F3121D3A8720}">
      <dsp:nvSpPr>
        <dsp:cNvPr id="0" name=""/>
        <dsp:cNvSpPr/>
      </dsp:nvSpPr>
      <dsp:spPr>
        <a:xfrm>
          <a:off x="1173649" y="811958"/>
          <a:ext cx="875563" cy="816864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SCOPE</a:t>
          </a:r>
        </a:p>
      </dsp:txBody>
      <dsp:txXfrm>
        <a:off x="1213525" y="851834"/>
        <a:ext cx="795811" cy="7371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416F84-B31A-4ED1-9496-9602F6119F15}">
      <dsp:nvSpPr>
        <dsp:cNvPr id="0" name=""/>
        <dsp:cNvSpPr/>
      </dsp:nvSpPr>
      <dsp:spPr>
        <a:xfrm>
          <a:off x="0" y="8736"/>
          <a:ext cx="2585924" cy="393120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Title</a:t>
          </a:r>
        </a:p>
      </dsp:txBody>
      <dsp:txXfrm>
        <a:off x="19191" y="27927"/>
        <a:ext cx="2547542" cy="354738"/>
      </dsp:txXfrm>
    </dsp:sp>
    <dsp:sp modelId="{A09DC72D-DF39-4B1B-B8B8-5FFD70FDEA13}">
      <dsp:nvSpPr>
        <dsp:cNvPr id="0" name=""/>
        <dsp:cNvSpPr/>
      </dsp:nvSpPr>
      <dsp:spPr>
        <a:xfrm>
          <a:off x="0" y="436416"/>
          <a:ext cx="2585924" cy="393120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Statement</a:t>
          </a:r>
        </a:p>
      </dsp:txBody>
      <dsp:txXfrm>
        <a:off x="19191" y="455607"/>
        <a:ext cx="2547542" cy="354738"/>
      </dsp:txXfrm>
    </dsp:sp>
    <dsp:sp modelId="{8694F549-9B37-43E4-A775-8746BA120B79}">
      <dsp:nvSpPr>
        <dsp:cNvPr id="0" name=""/>
        <dsp:cNvSpPr/>
      </dsp:nvSpPr>
      <dsp:spPr>
        <a:xfrm>
          <a:off x="0" y="864096"/>
          <a:ext cx="2585924" cy="393120"/>
        </a:xfrm>
        <a:prstGeom prst="roundRect">
          <a:avLst/>
        </a:prstGeom>
        <a:solidFill>
          <a:srgbClr val="B227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Assumptions</a:t>
          </a:r>
        </a:p>
      </dsp:txBody>
      <dsp:txXfrm>
        <a:off x="19191" y="883287"/>
        <a:ext cx="2547542" cy="354738"/>
      </dsp:txXfrm>
    </dsp:sp>
    <dsp:sp modelId="{A9989AF8-48D6-4DC2-A265-28D12747AC3C}">
      <dsp:nvSpPr>
        <dsp:cNvPr id="0" name=""/>
        <dsp:cNvSpPr/>
      </dsp:nvSpPr>
      <dsp:spPr>
        <a:xfrm>
          <a:off x="0" y="1291776"/>
          <a:ext cx="2585924" cy="393120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Acceptance criteria</a:t>
          </a:r>
        </a:p>
      </dsp:txBody>
      <dsp:txXfrm>
        <a:off x="19191" y="1310967"/>
        <a:ext cx="2547542" cy="354738"/>
      </dsp:txXfrm>
    </dsp:sp>
    <dsp:sp modelId="{0E03BC30-57B8-48F3-841A-2CE5F1EC5CE9}">
      <dsp:nvSpPr>
        <dsp:cNvPr id="0" name=""/>
        <dsp:cNvSpPr/>
      </dsp:nvSpPr>
      <dsp:spPr>
        <a:xfrm>
          <a:off x="0" y="1719456"/>
          <a:ext cx="2585924" cy="393120"/>
        </a:xfrm>
        <a:prstGeom prst="roundRect">
          <a:avLst/>
        </a:prstGeom>
        <a:solidFill>
          <a:srgbClr val="B227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Wireframes</a:t>
          </a:r>
        </a:p>
      </dsp:txBody>
      <dsp:txXfrm>
        <a:off x="19191" y="1738647"/>
        <a:ext cx="2547542" cy="3547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416F84-B31A-4ED1-9496-9602F6119F15}">
      <dsp:nvSpPr>
        <dsp:cNvPr id="0" name=""/>
        <dsp:cNvSpPr/>
      </dsp:nvSpPr>
      <dsp:spPr>
        <a:xfrm>
          <a:off x="0" y="2785"/>
          <a:ext cx="2585924" cy="393120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Title</a:t>
          </a:r>
        </a:p>
      </dsp:txBody>
      <dsp:txXfrm>
        <a:off x="19191" y="21976"/>
        <a:ext cx="2547542" cy="354738"/>
      </dsp:txXfrm>
    </dsp:sp>
    <dsp:sp modelId="{A09DC72D-DF39-4B1B-B8B8-5FFD70FDEA13}">
      <dsp:nvSpPr>
        <dsp:cNvPr id="0" name=""/>
        <dsp:cNvSpPr/>
      </dsp:nvSpPr>
      <dsp:spPr>
        <a:xfrm>
          <a:off x="0" y="416065"/>
          <a:ext cx="2585924" cy="393120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Statement</a:t>
          </a:r>
        </a:p>
      </dsp:txBody>
      <dsp:txXfrm>
        <a:off x="19191" y="435256"/>
        <a:ext cx="2547542" cy="354738"/>
      </dsp:txXfrm>
    </dsp:sp>
    <dsp:sp modelId="{8694F549-9B37-43E4-A775-8746BA120B79}">
      <dsp:nvSpPr>
        <dsp:cNvPr id="0" name=""/>
        <dsp:cNvSpPr/>
      </dsp:nvSpPr>
      <dsp:spPr>
        <a:xfrm>
          <a:off x="0" y="829345"/>
          <a:ext cx="2585924" cy="393120"/>
        </a:xfrm>
        <a:prstGeom prst="roundRect">
          <a:avLst/>
        </a:prstGeom>
        <a:solidFill>
          <a:srgbClr val="1A9C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Assumptions</a:t>
          </a:r>
        </a:p>
      </dsp:txBody>
      <dsp:txXfrm>
        <a:off x="19191" y="848536"/>
        <a:ext cx="2547542" cy="354738"/>
      </dsp:txXfrm>
    </dsp:sp>
    <dsp:sp modelId="{40F092F9-1EC8-45FE-8056-C862F9EB1606}">
      <dsp:nvSpPr>
        <dsp:cNvPr id="0" name=""/>
        <dsp:cNvSpPr/>
      </dsp:nvSpPr>
      <dsp:spPr>
        <a:xfrm>
          <a:off x="0" y="1242625"/>
          <a:ext cx="2585924" cy="393120"/>
        </a:xfrm>
        <a:prstGeom prst="roundRect">
          <a:avLst/>
        </a:prstGeom>
        <a:solidFill>
          <a:srgbClr val="B227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References</a:t>
          </a:r>
        </a:p>
      </dsp:txBody>
      <dsp:txXfrm>
        <a:off x="19191" y="1261816"/>
        <a:ext cx="2547542" cy="354738"/>
      </dsp:txXfrm>
    </dsp:sp>
    <dsp:sp modelId="{B2918BF4-F34C-44B2-B38D-9A8A41F7AD14}">
      <dsp:nvSpPr>
        <dsp:cNvPr id="0" name=""/>
        <dsp:cNvSpPr/>
      </dsp:nvSpPr>
      <dsp:spPr>
        <a:xfrm>
          <a:off x="0" y="1655905"/>
          <a:ext cx="2585924" cy="393120"/>
        </a:xfrm>
        <a:prstGeom prst="roundRect">
          <a:avLst/>
        </a:prstGeom>
        <a:solidFill>
          <a:srgbClr val="B227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Limitations</a:t>
          </a:r>
        </a:p>
      </dsp:txBody>
      <dsp:txXfrm>
        <a:off x="19191" y="1675096"/>
        <a:ext cx="2547542" cy="354738"/>
      </dsp:txXfrm>
    </dsp:sp>
    <dsp:sp modelId="{A9989AF8-48D6-4DC2-A265-28D12747AC3C}">
      <dsp:nvSpPr>
        <dsp:cNvPr id="0" name=""/>
        <dsp:cNvSpPr/>
      </dsp:nvSpPr>
      <dsp:spPr>
        <a:xfrm>
          <a:off x="0" y="2069186"/>
          <a:ext cx="2585924" cy="393120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Acceptance criteria</a:t>
          </a:r>
        </a:p>
      </dsp:txBody>
      <dsp:txXfrm>
        <a:off x="19191" y="2088377"/>
        <a:ext cx="2547542" cy="354738"/>
      </dsp:txXfrm>
    </dsp:sp>
    <dsp:sp modelId="{0E03BC30-57B8-48F3-841A-2CE5F1EC5CE9}">
      <dsp:nvSpPr>
        <dsp:cNvPr id="0" name=""/>
        <dsp:cNvSpPr/>
      </dsp:nvSpPr>
      <dsp:spPr>
        <a:xfrm>
          <a:off x="0" y="2482466"/>
          <a:ext cx="2585924" cy="393120"/>
        </a:xfrm>
        <a:prstGeom prst="roundRect">
          <a:avLst/>
        </a:prstGeom>
        <a:solidFill>
          <a:srgbClr val="1A9C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Wireframes</a:t>
          </a:r>
        </a:p>
      </dsp:txBody>
      <dsp:txXfrm>
        <a:off x="19191" y="2501657"/>
        <a:ext cx="2547542" cy="3547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416F84-B31A-4ED1-9496-9602F6119F15}">
      <dsp:nvSpPr>
        <dsp:cNvPr id="0" name=""/>
        <dsp:cNvSpPr/>
      </dsp:nvSpPr>
      <dsp:spPr>
        <a:xfrm>
          <a:off x="0" y="784"/>
          <a:ext cx="2585924" cy="393120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Title</a:t>
          </a:r>
        </a:p>
      </dsp:txBody>
      <dsp:txXfrm>
        <a:off x="19191" y="19975"/>
        <a:ext cx="2547542" cy="354738"/>
      </dsp:txXfrm>
    </dsp:sp>
    <dsp:sp modelId="{A09DC72D-DF39-4B1B-B8B8-5FFD70FDEA13}">
      <dsp:nvSpPr>
        <dsp:cNvPr id="0" name=""/>
        <dsp:cNvSpPr/>
      </dsp:nvSpPr>
      <dsp:spPr>
        <a:xfrm>
          <a:off x="0" y="416944"/>
          <a:ext cx="2585924" cy="393120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Statement</a:t>
          </a:r>
        </a:p>
      </dsp:txBody>
      <dsp:txXfrm>
        <a:off x="19191" y="436135"/>
        <a:ext cx="2547542" cy="354738"/>
      </dsp:txXfrm>
    </dsp:sp>
    <dsp:sp modelId="{8694F549-9B37-43E4-A775-8746BA120B79}">
      <dsp:nvSpPr>
        <dsp:cNvPr id="0" name=""/>
        <dsp:cNvSpPr/>
      </dsp:nvSpPr>
      <dsp:spPr>
        <a:xfrm>
          <a:off x="0" y="833104"/>
          <a:ext cx="2585924" cy="393120"/>
        </a:xfrm>
        <a:prstGeom prst="roundRect">
          <a:avLst/>
        </a:prstGeom>
        <a:solidFill>
          <a:srgbClr val="1A9C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Assumptions</a:t>
          </a:r>
        </a:p>
      </dsp:txBody>
      <dsp:txXfrm>
        <a:off x="19191" y="852295"/>
        <a:ext cx="2547542" cy="354738"/>
      </dsp:txXfrm>
    </dsp:sp>
    <dsp:sp modelId="{40F092F9-1EC8-45FE-8056-C862F9EB1606}">
      <dsp:nvSpPr>
        <dsp:cNvPr id="0" name=""/>
        <dsp:cNvSpPr/>
      </dsp:nvSpPr>
      <dsp:spPr>
        <a:xfrm>
          <a:off x="0" y="1249264"/>
          <a:ext cx="2585924" cy="393120"/>
        </a:xfrm>
        <a:prstGeom prst="roundRect">
          <a:avLst/>
        </a:prstGeom>
        <a:solidFill>
          <a:srgbClr val="1A9C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References</a:t>
          </a:r>
        </a:p>
      </dsp:txBody>
      <dsp:txXfrm>
        <a:off x="19191" y="1268455"/>
        <a:ext cx="2547542" cy="354738"/>
      </dsp:txXfrm>
    </dsp:sp>
    <dsp:sp modelId="{B2918BF4-F34C-44B2-B38D-9A8A41F7AD14}">
      <dsp:nvSpPr>
        <dsp:cNvPr id="0" name=""/>
        <dsp:cNvSpPr/>
      </dsp:nvSpPr>
      <dsp:spPr>
        <a:xfrm>
          <a:off x="0" y="1665424"/>
          <a:ext cx="2585924" cy="393120"/>
        </a:xfrm>
        <a:prstGeom prst="roundRect">
          <a:avLst/>
        </a:prstGeom>
        <a:solidFill>
          <a:srgbClr val="1A9C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Limitations</a:t>
          </a:r>
        </a:p>
      </dsp:txBody>
      <dsp:txXfrm>
        <a:off x="19191" y="1684615"/>
        <a:ext cx="2547542" cy="354738"/>
      </dsp:txXfrm>
    </dsp:sp>
    <dsp:sp modelId="{A9989AF8-48D6-4DC2-A265-28D12747AC3C}">
      <dsp:nvSpPr>
        <dsp:cNvPr id="0" name=""/>
        <dsp:cNvSpPr/>
      </dsp:nvSpPr>
      <dsp:spPr>
        <a:xfrm>
          <a:off x="0" y="2081584"/>
          <a:ext cx="2585924" cy="393120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Acceptance criteria</a:t>
          </a:r>
        </a:p>
      </dsp:txBody>
      <dsp:txXfrm>
        <a:off x="19191" y="2100775"/>
        <a:ext cx="2547542" cy="354738"/>
      </dsp:txXfrm>
    </dsp:sp>
    <dsp:sp modelId="{C477532D-D812-4B1B-9E30-3E024153D17C}">
      <dsp:nvSpPr>
        <dsp:cNvPr id="0" name=""/>
        <dsp:cNvSpPr/>
      </dsp:nvSpPr>
      <dsp:spPr>
        <a:xfrm>
          <a:off x="0" y="2497744"/>
          <a:ext cx="2585924" cy="393120"/>
        </a:xfrm>
        <a:prstGeom prst="roundRect">
          <a:avLst/>
        </a:prstGeom>
        <a:solidFill>
          <a:srgbClr val="B227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Proposed solution</a:t>
          </a:r>
        </a:p>
      </dsp:txBody>
      <dsp:txXfrm>
        <a:off x="19191" y="2516935"/>
        <a:ext cx="2547542" cy="354738"/>
      </dsp:txXfrm>
    </dsp:sp>
    <dsp:sp modelId="{0E03BC30-57B8-48F3-841A-2CE5F1EC5CE9}">
      <dsp:nvSpPr>
        <dsp:cNvPr id="0" name=""/>
        <dsp:cNvSpPr/>
      </dsp:nvSpPr>
      <dsp:spPr>
        <a:xfrm>
          <a:off x="0" y="2913904"/>
          <a:ext cx="2585924" cy="393120"/>
        </a:xfrm>
        <a:prstGeom prst="roundRect">
          <a:avLst/>
        </a:prstGeom>
        <a:solidFill>
          <a:srgbClr val="1A9C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Wireframes</a:t>
          </a:r>
        </a:p>
      </dsp:txBody>
      <dsp:txXfrm>
        <a:off x="19191" y="2933095"/>
        <a:ext cx="2547542" cy="35473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416F84-B31A-4ED1-9496-9602F6119F15}">
      <dsp:nvSpPr>
        <dsp:cNvPr id="0" name=""/>
        <dsp:cNvSpPr/>
      </dsp:nvSpPr>
      <dsp:spPr>
        <a:xfrm>
          <a:off x="0" y="784"/>
          <a:ext cx="2585924" cy="393120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Title</a:t>
          </a:r>
        </a:p>
      </dsp:txBody>
      <dsp:txXfrm>
        <a:off x="19191" y="19975"/>
        <a:ext cx="2547542" cy="354738"/>
      </dsp:txXfrm>
    </dsp:sp>
    <dsp:sp modelId="{A09DC72D-DF39-4B1B-B8B8-5FFD70FDEA13}">
      <dsp:nvSpPr>
        <dsp:cNvPr id="0" name=""/>
        <dsp:cNvSpPr/>
      </dsp:nvSpPr>
      <dsp:spPr>
        <a:xfrm>
          <a:off x="0" y="416944"/>
          <a:ext cx="2585924" cy="393120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Statement</a:t>
          </a:r>
        </a:p>
      </dsp:txBody>
      <dsp:txXfrm>
        <a:off x="19191" y="436135"/>
        <a:ext cx="2547542" cy="354738"/>
      </dsp:txXfrm>
    </dsp:sp>
    <dsp:sp modelId="{8694F549-9B37-43E4-A775-8746BA120B79}">
      <dsp:nvSpPr>
        <dsp:cNvPr id="0" name=""/>
        <dsp:cNvSpPr/>
      </dsp:nvSpPr>
      <dsp:spPr>
        <a:xfrm>
          <a:off x="0" y="833104"/>
          <a:ext cx="2585924" cy="393120"/>
        </a:xfrm>
        <a:prstGeom prst="roundRect">
          <a:avLst/>
        </a:prstGeom>
        <a:solidFill>
          <a:srgbClr val="1A9C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Assumptions</a:t>
          </a:r>
        </a:p>
      </dsp:txBody>
      <dsp:txXfrm>
        <a:off x="19191" y="852295"/>
        <a:ext cx="2547542" cy="354738"/>
      </dsp:txXfrm>
    </dsp:sp>
    <dsp:sp modelId="{40F092F9-1EC8-45FE-8056-C862F9EB1606}">
      <dsp:nvSpPr>
        <dsp:cNvPr id="0" name=""/>
        <dsp:cNvSpPr/>
      </dsp:nvSpPr>
      <dsp:spPr>
        <a:xfrm>
          <a:off x="0" y="1249264"/>
          <a:ext cx="2585924" cy="393120"/>
        </a:xfrm>
        <a:prstGeom prst="roundRect">
          <a:avLst/>
        </a:prstGeom>
        <a:solidFill>
          <a:srgbClr val="B227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References</a:t>
          </a:r>
        </a:p>
      </dsp:txBody>
      <dsp:txXfrm>
        <a:off x="19191" y="1268455"/>
        <a:ext cx="2547542" cy="354738"/>
      </dsp:txXfrm>
    </dsp:sp>
    <dsp:sp modelId="{B2918BF4-F34C-44B2-B38D-9A8A41F7AD14}">
      <dsp:nvSpPr>
        <dsp:cNvPr id="0" name=""/>
        <dsp:cNvSpPr/>
      </dsp:nvSpPr>
      <dsp:spPr>
        <a:xfrm>
          <a:off x="0" y="1665424"/>
          <a:ext cx="2585924" cy="393120"/>
        </a:xfrm>
        <a:prstGeom prst="roundRect">
          <a:avLst/>
        </a:prstGeom>
        <a:solidFill>
          <a:srgbClr val="1A9C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Limitations</a:t>
          </a:r>
        </a:p>
      </dsp:txBody>
      <dsp:txXfrm>
        <a:off x="19191" y="1684615"/>
        <a:ext cx="2547542" cy="354738"/>
      </dsp:txXfrm>
    </dsp:sp>
    <dsp:sp modelId="{A9989AF8-48D6-4DC2-A265-28D12747AC3C}">
      <dsp:nvSpPr>
        <dsp:cNvPr id="0" name=""/>
        <dsp:cNvSpPr/>
      </dsp:nvSpPr>
      <dsp:spPr>
        <a:xfrm>
          <a:off x="0" y="2081584"/>
          <a:ext cx="2585924" cy="393120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Acceptance criteria</a:t>
          </a:r>
        </a:p>
      </dsp:txBody>
      <dsp:txXfrm>
        <a:off x="19191" y="2100775"/>
        <a:ext cx="2547542" cy="354738"/>
      </dsp:txXfrm>
    </dsp:sp>
    <dsp:sp modelId="{C477532D-D812-4B1B-9E30-3E024153D17C}">
      <dsp:nvSpPr>
        <dsp:cNvPr id="0" name=""/>
        <dsp:cNvSpPr/>
      </dsp:nvSpPr>
      <dsp:spPr>
        <a:xfrm>
          <a:off x="0" y="2497744"/>
          <a:ext cx="2585924" cy="393120"/>
        </a:xfrm>
        <a:prstGeom prst="roundRect">
          <a:avLst/>
        </a:prstGeom>
        <a:solidFill>
          <a:srgbClr val="B227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Proposed solution</a:t>
          </a:r>
        </a:p>
      </dsp:txBody>
      <dsp:txXfrm>
        <a:off x="19191" y="2516935"/>
        <a:ext cx="2547542" cy="354738"/>
      </dsp:txXfrm>
    </dsp:sp>
    <dsp:sp modelId="{0E03BC30-57B8-48F3-841A-2CE5F1EC5CE9}">
      <dsp:nvSpPr>
        <dsp:cNvPr id="0" name=""/>
        <dsp:cNvSpPr/>
      </dsp:nvSpPr>
      <dsp:spPr>
        <a:xfrm>
          <a:off x="0" y="2913904"/>
          <a:ext cx="2585924" cy="393120"/>
        </a:xfrm>
        <a:prstGeom prst="roundRect">
          <a:avLst/>
        </a:prstGeom>
        <a:solidFill>
          <a:srgbClr val="1A9C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Wireframes</a:t>
          </a:r>
        </a:p>
      </dsp:txBody>
      <dsp:txXfrm>
        <a:off x="19191" y="2933095"/>
        <a:ext cx="2547542" cy="35473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416F84-B31A-4ED1-9496-9602F6119F15}">
      <dsp:nvSpPr>
        <dsp:cNvPr id="0" name=""/>
        <dsp:cNvSpPr/>
      </dsp:nvSpPr>
      <dsp:spPr>
        <a:xfrm>
          <a:off x="0" y="1877"/>
          <a:ext cx="2585924" cy="266494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Title</a:t>
          </a:r>
        </a:p>
      </dsp:txBody>
      <dsp:txXfrm>
        <a:off x="13009" y="14886"/>
        <a:ext cx="2559906" cy="240476"/>
      </dsp:txXfrm>
    </dsp:sp>
    <dsp:sp modelId="{A09DC72D-DF39-4B1B-B8B8-5FFD70FDEA13}">
      <dsp:nvSpPr>
        <dsp:cNvPr id="0" name=""/>
        <dsp:cNvSpPr/>
      </dsp:nvSpPr>
      <dsp:spPr>
        <a:xfrm>
          <a:off x="0" y="278018"/>
          <a:ext cx="2585924" cy="266494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Statement</a:t>
          </a:r>
        </a:p>
      </dsp:txBody>
      <dsp:txXfrm>
        <a:off x="13009" y="291027"/>
        <a:ext cx="2559906" cy="240476"/>
      </dsp:txXfrm>
    </dsp:sp>
    <dsp:sp modelId="{633472DC-EB8B-464F-9EF2-024B811AEC19}">
      <dsp:nvSpPr>
        <dsp:cNvPr id="0" name=""/>
        <dsp:cNvSpPr/>
      </dsp:nvSpPr>
      <dsp:spPr>
        <a:xfrm>
          <a:off x="0" y="554160"/>
          <a:ext cx="2585924" cy="266494"/>
        </a:xfrm>
        <a:prstGeom prst="roundRect">
          <a:avLst/>
        </a:prstGeom>
        <a:solidFill>
          <a:srgbClr val="B227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Business need</a:t>
          </a:r>
        </a:p>
      </dsp:txBody>
      <dsp:txXfrm>
        <a:off x="13009" y="567169"/>
        <a:ext cx="2559906" cy="240476"/>
      </dsp:txXfrm>
    </dsp:sp>
    <dsp:sp modelId="{CC76BF20-4CF3-4F89-87C9-6063A8DDE6E1}">
      <dsp:nvSpPr>
        <dsp:cNvPr id="0" name=""/>
        <dsp:cNvSpPr/>
      </dsp:nvSpPr>
      <dsp:spPr>
        <a:xfrm>
          <a:off x="0" y="830302"/>
          <a:ext cx="2585924" cy="266494"/>
        </a:xfrm>
        <a:prstGeom prst="roundRect">
          <a:avLst/>
        </a:prstGeom>
        <a:solidFill>
          <a:srgbClr val="B227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Context</a:t>
          </a:r>
        </a:p>
      </dsp:txBody>
      <dsp:txXfrm>
        <a:off x="13009" y="843311"/>
        <a:ext cx="2559906" cy="240476"/>
      </dsp:txXfrm>
    </dsp:sp>
    <dsp:sp modelId="{7D8BAD2B-F314-41AE-9F13-376D3499AB24}">
      <dsp:nvSpPr>
        <dsp:cNvPr id="0" name=""/>
        <dsp:cNvSpPr/>
      </dsp:nvSpPr>
      <dsp:spPr>
        <a:xfrm>
          <a:off x="0" y="1106444"/>
          <a:ext cx="2585924" cy="266494"/>
        </a:xfrm>
        <a:prstGeom prst="roundRect">
          <a:avLst/>
        </a:prstGeom>
        <a:solidFill>
          <a:srgbClr val="B227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Glossary</a:t>
          </a:r>
        </a:p>
      </dsp:txBody>
      <dsp:txXfrm>
        <a:off x="13009" y="1119453"/>
        <a:ext cx="2559906" cy="240476"/>
      </dsp:txXfrm>
    </dsp:sp>
    <dsp:sp modelId="{8694F549-9B37-43E4-A775-8746BA120B79}">
      <dsp:nvSpPr>
        <dsp:cNvPr id="0" name=""/>
        <dsp:cNvSpPr/>
      </dsp:nvSpPr>
      <dsp:spPr>
        <a:xfrm>
          <a:off x="0" y="1382586"/>
          <a:ext cx="2585924" cy="266494"/>
        </a:xfrm>
        <a:prstGeom prst="roundRect">
          <a:avLst/>
        </a:prstGeom>
        <a:solidFill>
          <a:srgbClr val="1A9C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Assumptions</a:t>
          </a:r>
        </a:p>
      </dsp:txBody>
      <dsp:txXfrm>
        <a:off x="13009" y="1395595"/>
        <a:ext cx="2559906" cy="240476"/>
      </dsp:txXfrm>
    </dsp:sp>
    <dsp:sp modelId="{B14FF472-54E5-49F6-AE7C-F3FCDB3BF972}">
      <dsp:nvSpPr>
        <dsp:cNvPr id="0" name=""/>
        <dsp:cNvSpPr/>
      </dsp:nvSpPr>
      <dsp:spPr>
        <a:xfrm>
          <a:off x="0" y="1658727"/>
          <a:ext cx="2585924" cy="266494"/>
        </a:xfrm>
        <a:prstGeom prst="roundRect">
          <a:avLst/>
        </a:prstGeom>
        <a:solidFill>
          <a:srgbClr val="B227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Process flow</a:t>
          </a:r>
        </a:p>
      </dsp:txBody>
      <dsp:txXfrm>
        <a:off x="13009" y="1671736"/>
        <a:ext cx="2559906" cy="240476"/>
      </dsp:txXfrm>
    </dsp:sp>
    <dsp:sp modelId="{40F092F9-1EC8-45FE-8056-C862F9EB1606}">
      <dsp:nvSpPr>
        <dsp:cNvPr id="0" name=""/>
        <dsp:cNvSpPr/>
      </dsp:nvSpPr>
      <dsp:spPr>
        <a:xfrm>
          <a:off x="0" y="1934869"/>
          <a:ext cx="2585924" cy="266494"/>
        </a:xfrm>
        <a:prstGeom prst="roundRect">
          <a:avLst/>
        </a:prstGeom>
        <a:solidFill>
          <a:srgbClr val="1A9C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References</a:t>
          </a:r>
        </a:p>
      </dsp:txBody>
      <dsp:txXfrm>
        <a:off x="13009" y="1947878"/>
        <a:ext cx="2559906" cy="240476"/>
      </dsp:txXfrm>
    </dsp:sp>
    <dsp:sp modelId="{B2918BF4-F34C-44B2-B38D-9A8A41F7AD14}">
      <dsp:nvSpPr>
        <dsp:cNvPr id="0" name=""/>
        <dsp:cNvSpPr/>
      </dsp:nvSpPr>
      <dsp:spPr>
        <a:xfrm>
          <a:off x="0" y="2211011"/>
          <a:ext cx="2585924" cy="266494"/>
        </a:xfrm>
        <a:prstGeom prst="roundRect">
          <a:avLst/>
        </a:prstGeom>
        <a:solidFill>
          <a:srgbClr val="1A9C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Limitations</a:t>
          </a:r>
        </a:p>
      </dsp:txBody>
      <dsp:txXfrm>
        <a:off x="13009" y="2224020"/>
        <a:ext cx="2559906" cy="240476"/>
      </dsp:txXfrm>
    </dsp:sp>
    <dsp:sp modelId="{A9989AF8-48D6-4DC2-A265-28D12747AC3C}">
      <dsp:nvSpPr>
        <dsp:cNvPr id="0" name=""/>
        <dsp:cNvSpPr/>
      </dsp:nvSpPr>
      <dsp:spPr>
        <a:xfrm>
          <a:off x="0" y="2487153"/>
          <a:ext cx="2585924" cy="266494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Acceptance criteria</a:t>
          </a:r>
        </a:p>
      </dsp:txBody>
      <dsp:txXfrm>
        <a:off x="13009" y="2500162"/>
        <a:ext cx="2559906" cy="240476"/>
      </dsp:txXfrm>
    </dsp:sp>
    <dsp:sp modelId="{C477532D-D812-4B1B-9E30-3E024153D17C}">
      <dsp:nvSpPr>
        <dsp:cNvPr id="0" name=""/>
        <dsp:cNvSpPr/>
      </dsp:nvSpPr>
      <dsp:spPr>
        <a:xfrm>
          <a:off x="0" y="2763295"/>
          <a:ext cx="2585924" cy="266494"/>
        </a:xfrm>
        <a:prstGeom prst="roundRect">
          <a:avLst/>
        </a:prstGeom>
        <a:solidFill>
          <a:srgbClr val="1A9C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Proposed solution</a:t>
          </a:r>
        </a:p>
      </dsp:txBody>
      <dsp:txXfrm>
        <a:off x="13009" y="2776304"/>
        <a:ext cx="2559906" cy="240476"/>
      </dsp:txXfrm>
    </dsp:sp>
    <dsp:sp modelId="{0E03BC30-57B8-48F3-841A-2CE5F1EC5CE9}">
      <dsp:nvSpPr>
        <dsp:cNvPr id="0" name=""/>
        <dsp:cNvSpPr/>
      </dsp:nvSpPr>
      <dsp:spPr>
        <a:xfrm>
          <a:off x="0" y="3039436"/>
          <a:ext cx="2585924" cy="266494"/>
        </a:xfrm>
        <a:prstGeom prst="roundRect">
          <a:avLst/>
        </a:prstGeom>
        <a:solidFill>
          <a:srgbClr val="1A9C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Wireframes</a:t>
          </a:r>
        </a:p>
      </dsp:txBody>
      <dsp:txXfrm>
        <a:off x="13009" y="3052445"/>
        <a:ext cx="2559906" cy="24047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416F84-B31A-4ED1-9496-9602F6119F15}">
      <dsp:nvSpPr>
        <dsp:cNvPr id="0" name=""/>
        <dsp:cNvSpPr/>
      </dsp:nvSpPr>
      <dsp:spPr>
        <a:xfrm>
          <a:off x="0" y="1782"/>
          <a:ext cx="2585924" cy="228287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Title</a:t>
          </a:r>
        </a:p>
      </dsp:txBody>
      <dsp:txXfrm>
        <a:off x="11144" y="12926"/>
        <a:ext cx="2563636" cy="205999"/>
      </dsp:txXfrm>
    </dsp:sp>
    <dsp:sp modelId="{A09DC72D-DF39-4B1B-B8B8-5FFD70FDEA13}">
      <dsp:nvSpPr>
        <dsp:cNvPr id="0" name=""/>
        <dsp:cNvSpPr/>
      </dsp:nvSpPr>
      <dsp:spPr>
        <a:xfrm>
          <a:off x="0" y="238394"/>
          <a:ext cx="2585924" cy="228287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Statement</a:t>
          </a:r>
        </a:p>
      </dsp:txBody>
      <dsp:txXfrm>
        <a:off x="11144" y="249538"/>
        <a:ext cx="2563636" cy="205999"/>
      </dsp:txXfrm>
    </dsp:sp>
    <dsp:sp modelId="{633472DC-EB8B-464F-9EF2-024B811AEC19}">
      <dsp:nvSpPr>
        <dsp:cNvPr id="0" name=""/>
        <dsp:cNvSpPr/>
      </dsp:nvSpPr>
      <dsp:spPr>
        <a:xfrm>
          <a:off x="0" y="475006"/>
          <a:ext cx="2585924" cy="228287"/>
        </a:xfrm>
        <a:prstGeom prst="roundRect">
          <a:avLst/>
        </a:prstGeom>
        <a:solidFill>
          <a:srgbClr val="1A9C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Business need</a:t>
          </a:r>
        </a:p>
      </dsp:txBody>
      <dsp:txXfrm>
        <a:off x="11144" y="486150"/>
        <a:ext cx="2563636" cy="205999"/>
      </dsp:txXfrm>
    </dsp:sp>
    <dsp:sp modelId="{CC76BF20-4CF3-4F89-87C9-6063A8DDE6E1}">
      <dsp:nvSpPr>
        <dsp:cNvPr id="0" name=""/>
        <dsp:cNvSpPr/>
      </dsp:nvSpPr>
      <dsp:spPr>
        <a:xfrm>
          <a:off x="0" y="711618"/>
          <a:ext cx="2585924" cy="228287"/>
        </a:xfrm>
        <a:prstGeom prst="roundRect">
          <a:avLst/>
        </a:prstGeom>
        <a:solidFill>
          <a:srgbClr val="1A9C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Context</a:t>
          </a:r>
        </a:p>
      </dsp:txBody>
      <dsp:txXfrm>
        <a:off x="11144" y="722762"/>
        <a:ext cx="2563636" cy="205999"/>
      </dsp:txXfrm>
    </dsp:sp>
    <dsp:sp modelId="{D56CB9B4-C9F4-4393-9B46-3CF08B0122B4}">
      <dsp:nvSpPr>
        <dsp:cNvPr id="0" name=""/>
        <dsp:cNvSpPr/>
      </dsp:nvSpPr>
      <dsp:spPr>
        <a:xfrm>
          <a:off x="0" y="948230"/>
          <a:ext cx="2585924" cy="228287"/>
        </a:xfrm>
        <a:prstGeom prst="roundRect">
          <a:avLst/>
        </a:prstGeom>
        <a:solidFill>
          <a:srgbClr val="B227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Solution requirement</a:t>
          </a:r>
        </a:p>
      </dsp:txBody>
      <dsp:txXfrm>
        <a:off x="11144" y="959374"/>
        <a:ext cx="2563636" cy="205999"/>
      </dsp:txXfrm>
    </dsp:sp>
    <dsp:sp modelId="{7D8BAD2B-F314-41AE-9F13-376D3499AB24}">
      <dsp:nvSpPr>
        <dsp:cNvPr id="0" name=""/>
        <dsp:cNvSpPr/>
      </dsp:nvSpPr>
      <dsp:spPr>
        <a:xfrm>
          <a:off x="0" y="1184842"/>
          <a:ext cx="2585924" cy="228287"/>
        </a:xfrm>
        <a:prstGeom prst="roundRect">
          <a:avLst/>
        </a:prstGeom>
        <a:solidFill>
          <a:srgbClr val="1A9C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Glossary</a:t>
          </a:r>
        </a:p>
      </dsp:txBody>
      <dsp:txXfrm>
        <a:off x="11144" y="1195986"/>
        <a:ext cx="2563636" cy="205999"/>
      </dsp:txXfrm>
    </dsp:sp>
    <dsp:sp modelId="{8694F549-9B37-43E4-A775-8746BA120B79}">
      <dsp:nvSpPr>
        <dsp:cNvPr id="0" name=""/>
        <dsp:cNvSpPr/>
      </dsp:nvSpPr>
      <dsp:spPr>
        <a:xfrm>
          <a:off x="0" y="1421454"/>
          <a:ext cx="2585924" cy="228287"/>
        </a:xfrm>
        <a:prstGeom prst="roundRect">
          <a:avLst/>
        </a:prstGeom>
        <a:solidFill>
          <a:srgbClr val="1A9C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Assumptions</a:t>
          </a:r>
        </a:p>
      </dsp:txBody>
      <dsp:txXfrm>
        <a:off x="11144" y="1432598"/>
        <a:ext cx="2563636" cy="205999"/>
      </dsp:txXfrm>
    </dsp:sp>
    <dsp:sp modelId="{B14FF472-54E5-49F6-AE7C-F3FCDB3BF972}">
      <dsp:nvSpPr>
        <dsp:cNvPr id="0" name=""/>
        <dsp:cNvSpPr/>
      </dsp:nvSpPr>
      <dsp:spPr>
        <a:xfrm>
          <a:off x="0" y="1658066"/>
          <a:ext cx="2585924" cy="228287"/>
        </a:xfrm>
        <a:prstGeom prst="roundRect">
          <a:avLst/>
        </a:prstGeom>
        <a:solidFill>
          <a:srgbClr val="1A9C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Process flow</a:t>
          </a:r>
        </a:p>
      </dsp:txBody>
      <dsp:txXfrm>
        <a:off x="11144" y="1669210"/>
        <a:ext cx="2563636" cy="205999"/>
      </dsp:txXfrm>
    </dsp:sp>
    <dsp:sp modelId="{33FA53F5-4164-4405-A67C-5B6A0522297E}">
      <dsp:nvSpPr>
        <dsp:cNvPr id="0" name=""/>
        <dsp:cNvSpPr/>
      </dsp:nvSpPr>
      <dsp:spPr>
        <a:xfrm>
          <a:off x="0" y="1894679"/>
          <a:ext cx="2585924" cy="228287"/>
        </a:xfrm>
        <a:prstGeom prst="roundRect">
          <a:avLst/>
        </a:prstGeom>
        <a:solidFill>
          <a:srgbClr val="B227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Impact </a:t>
          </a:r>
          <a:r>
            <a:rPr lang="en-US" sz="1600" kern="1200" dirty="0" err="1">
              <a:latin typeface="Source Sans Pro" panose="020B0503030403020204" pitchFamily="34" charset="0"/>
              <a:ea typeface="Source Sans Pro" panose="020B0503030403020204" pitchFamily="34" charset="0"/>
            </a:rPr>
            <a:t>Analylis</a:t>
          </a:r>
          <a:endParaRPr lang="en-US" sz="1600" kern="12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sp:txBody>
      <dsp:txXfrm>
        <a:off x="11144" y="1905823"/>
        <a:ext cx="2563636" cy="205999"/>
      </dsp:txXfrm>
    </dsp:sp>
    <dsp:sp modelId="{40F092F9-1EC8-45FE-8056-C862F9EB1606}">
      <dsp:nvSpPr>
        <dsp:cNvPr id="0" name=""/>
        <dsp:cNvSpPr/>
      </dsp:nvSpPr>
      <dsp:spPr>
        <a:xfrm>
          <a:off x="0" y="2131291"/>
          <a:ext cx="2585924" cy="228287"/>
        </a:xfrm>
        <a:prstGeom prst="roundRect">
          <a:avLst/>
        </a:prstGeom>
        <a:solidFill>
          <a:srgbClr val="1A9C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References</a:t>
          </a:r>
        </a:p>
      </dsp:txBody>
      <dsp:txXfrm>
        <a:off x="11144" y="2142435"/>
        <a:ext cx="2563636" cy="205999"/>
      </dsp:txXfrm>
    </dsp:sp>
    <dsp:sp modelId="{B2918BF4-F34C-44B2-B38D-9A8A41F7AD14}">
      <dsp:nvSpPr>
        <dsp:cNvPr id="0" name=""/>
        <dsp:cNvSpPr/>
      </dsp:nvSpPr>
      <dsp:spPr>
        <a:xfrm>
          <a:off x="0" y="2367903"/>
          <a:ext cx="2585924" cy="228287"/>
        </a:xfrm>
        <a:prstGeom prst="roundRect">
          <a:avLst/>
        </a:prstGeom>
        <a:solidFill>
          <a:srgbClr val="1A9C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Limitations</a:t>
          </a:r>
        </a:p>
      </dsp:txBody>
      <dsp:txXfrm>
        <a:off x="11144" y="2379047"/>
        <a:ext cx="2563636" cy="205999"/>
      </dsp:txXfrm>
    </dsp:sp>
    <dsp:sp modelId="{A9989AF8-48D6-4DC2-A265-28D12747AC3C}">
      <dsp:nvSpPr>
        <dsp:cNvPr id="0" name=""/>
        <dsp:cNvSpPr/>
      </dsp:nvSpPr>
      <dsp:spPr>
        <a:xfrm>
          <a:off x="0" y="2604515"/>
          <a:ext cx="2585924" cy="228287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Acceptance criteria</a:t>
          </a:r>
        </a:p>
      </dsp:txBody>
      <dsp:txXfrm>
        <a:off x="11144" y="2615659"/>
        <a:ext cx="2563636" cy="205999"/>
      </dsp:txXfrm>
    </dsp:sp>
    <dsp:sp modelId="{C477532D-D812-4B1B-9E30-3E024153D17C}">
      <dsp:nvSpPr>
        <dsp:cNvPr id="0" name=""/>
        <dsp:cNvSpPr/>
      </dsp:nvSpPr>
      <dsp:spPr>
        <a:xfrm>
          <a:off x="0" y="2841127"/>
          <a:ext cx="2585924" cy="228287"/>
        </a:xfrm>
        <a:prstGeom prst="roundRect">
          <a:avLst/>
        </a:prstGeom>
        <a:solidFill>
          <a:srgbClr val="1A9C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Proposed solution</a:t>
          </a:r>
        </a:p>
      </dsp:txBody>
      <dsp:txXfrm>
        <a:off x="11144" y="2852271"/>
        <a:ext cx="2563636" cy="205999"/>
      </dsp:txXfrm>
    </dsp:sp>
    <dsp:sp modelId="{0E03BC30-57B8-48F3-841A-2CE5F1EC5CE9}">
      <dsp:nvSpPr>
        <dsp:cNvPr id="0" name=""/>
        <dsp:cNvSpPr/>
      </dsp:nvSpPr>
      <dsp:spPr>
        <a:xfrm>
          <a:off x="0" y="3077739"/>
          <a:ext cx="2585924" cy="228287"/>
        </a:xfrm>
        <a:prstGeom prst="roundRect">
          <a:avLst/>
        </a:prstGeom>
        <a:solidFill>
          <a:srgbClr val="1A9C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Wireframes</a:t>
          </a:r>
        </a:p>
      </dsp:txBody>
      <dsp:txXfrm>
        <a:off x="11144" y="3088883"/>
        <a:ext cx="2563636" cy="20599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416F84-B31A-4ED1-9496-9602F6119F15}">
      <dsp:nvSpPr>
        <dsp:cNvPr id="0" name=""/>
        <dsp:cNvSpPr/>
      </dsp:nvSpPr>
      <dsp:spPr>
        <a:xfrm>
          <a:off x="0" y="8711"/>
          <a:ext cx="2585924" cy="505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Title</a:t>
          </a:r>
        </a:p>
      </dsp:txBody>
      <dsp:txXfrm>
        <a:off x="24674" y="33385"/>
        <a:ext cx="2536576" cy="456092"/>
      </dsp:txXfrm>
    </dsp:sp>
    <dsp:sp modelId="{A09DC72D-DF39-4B1B-B8B8-5FFD70FDEA13}">
      <dsp:nvSpPr>
        <dsp:cNvPr id="0" name=""/>
        <dsp:cNvSpPr/>
      </dsp:nvSpPr>
      <dsp:spPr>
        <a:xfrm>
          <a:off x="0" y="591911"/>
          <a:ext cx="2585924" cy="505440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Statement</a:t>
          </a:r>
        </a:p>
      </dsp:txBody>
      <dsp:txXfrm>
        <a:off x="24674" y="616585"/>
        <a:ext cx="2536576" cy="456092"/>
      </dsp:txXfrm>
    </dsp:sp>
    <dsp:sp modelId="{A9989AF8-48D6-4DC2-A265-28D12747AC3C}">
      <dsp:nvSpPr>
        <dsp:cNvPr id="0" name=""/>
        <dsp:cNvSpPr/>
      </dsp:nvSpPr>
      <dsp:spPr>
        <a:xfrm>
          <a:off x="0" y="1175111"/>
          <a:ext cx="2585924" cy="505440"/>
        </a:xfrm>
        <a:prstGeom prst="roundRect">
          <a:avLst/>
        </a:prstGeom>
        <a:solidFill>
          <a:srgbClr val="39C2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Acceptance criteria</a:t>
          </a:r>
        </a:p>
      </dsp:txBody>
      <dsp:txXfrm>
        <a:off x="24674" y="1199785"/>
        <a:ext cx="2536576" cy="4560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190C1C6-DDCA-41C6-AA07-0F6CF117B8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58A763-79ED-41A1-BA90-1B11A49FE2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DFE21-48A7-43DB-AAB8-24679465582D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D8C337-7871-4CC9-A334-22522D6BB7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ABAE70-A9D7-4897-BFDE-BFB487FAA6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E414B-5BA2-4B7A-9B7E-C7E522438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82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87139-4BD0-4213-8634-D982C92D1BAB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CCF9B-5E6D-4FAE-8A58-FBE0D01E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>
                <a:solidFill>
                  <a:schemeClr val="tx1"/>
                </a:solidFill>
              </a:rPr>
              <a:t>Disclaimers:</a:t>
            </a:r>
          </a:p>
          <a:p>
            <a:pPr marL="228600" indent="-228600">
              <a:buAutoNum type="arabicPeriod"/>
            </a:pPr>
            <a:r>
              <a:rPr lang="en-US" i="0" dirty="0">
                <a:solidFill>
                  <a:schemeClr val="tx1"/>
                </a:solidFill>
              </a:rPr>
              <a:t>Language</a:t>
            </a:r>
          </a:p>
          <a:p>
            <a:pPr marL="228600" indent="-228600">
              <a:buAutoNum type="arabicPeriod"/>
            </a:pPr>
            <a:r>
              <a:rPr lang="en-US" i="0" dirty="0">
                <a:solidFill>
                  <a:schemeClr val="tx1"/>
                </a:solidFill>
              </a:rPr>
              <a:t>Agile / Scrum</a:t>
            </a:r>
          </a:p>
          <a:p>
            <a:pPr marL="228600" indent="-228600">
              <a:buAutoNum type="arabicPeriod"/>
            </a:pPr>
            <a:r>
              <a:rPr lang="en-US" i="0" dirty="0">
                <a:solidFill>
                  <a:schemeClr val="tx1"/>
                </a:solidFill>
              </a:rPr>
              <a:t>Real experience</a:t>
            </a:r>
          </a:p>
          <a:p>
            <a:pPr marL="0" indent="0">
              <a:buNone/>
            </a:pPr>
            <a:r>
              <a:rPr lang="en-US" i="0" dirty="0">
                <a:solidFill>
                  <a:schemeClr val="tx1"/>
                </a:solidFill>
              </a:rPr>
              <a:t>The idea: take ideal story and see how does it impacted in real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90029-A909-AD4E-9775-A0D64990AD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069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Focuses on value to SH</a:t>
            </a:r>
            <a:endParaRPr lang="en-US" dirty="0"/>
          </a:p>
          <a:p>
            <a:r>
              <a:rPr lang="en-US" dirty="0"/>
              <a:t>Not everything is 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83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20000"/>
              </a:lnSpc>
            </a:pPr>
            <a:r>
              <a:rPr lang="en-US" sz="900" dirty="0">
                <a:solidFill>
                  <a:srgbClr val="B2274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B: Easy to understand for 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76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A shared understanding of business domain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Rapid delivery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Frequent customer feedback</a:t>
            </a:r>
          </a:p>
          <a:p>
            <a:pPr marL="228600" indent="-228600">
              <a:buFont typeface="+mj-lt"/>
              <a:buAutoNum type="arabicPeriod"/>
            </a:pPr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Business people and developers must work together daily throughout the project.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 projects around motivated individuals. Give them the environment and support they need, and trust them to get the job done.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most efficient and effective method of conveying information to and within a development team is face-to-face conversation.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01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Описание проектного кейса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349415">
              <a:defRPr/>
            </a:pPr>
            <a:fld id="{7AE90029-A909-AD4E-9775-A0D64990AD22}" type="slidenum">
              <a:rPr lang="en-US">
                <a:solidFill>
                  <a:prstClr val="black"/>
                </a:solidFill>
                <a:latin typeface="Calibri"/>
              </a:rPr>
              <a:pPr defTabSz="349415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0366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B2274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C: Supplementary documentation is required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49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Ideal situation:</a:t>
            </a:r>
          </a:p>
          <a:p>
            <a:r>
              <a:rPr lang="en-US" dirty="0"/>
              <a:t>People: Collocated customer &amp; team. Professionals. Motivated.</a:t>
            </a:r>
          </a:p>
          <a:p>
            <a:r>
              <a:rPr lang="en-US" dirty="0"/>
              <a:t>Process: Agile building. Validation + Verification</a:t>
            </a:r>
          </a:p>
          <a:p>
            <a:r>
              <a:rPr lang="en-US" dirty="0"/>
              <a:t>Time: just-in-time. No delays</a:t>
            </a:r>
          </a:p>
          <a:p>
            <a:r>
              <a:rPr lang="en-US" dirty="0"/>
              <a:t>Scope: Defined by business value. Planned by PO and team</a:t>
            </a:r>
          </a:p>
          <a:p>
            <a:r>
              <a:rPr lang="en-US" dirty="0"/>
              <a:t>Tools: Common accessible tools</a:t>
            </a:r>
          </a:p>
          <a:p>
            <a:r>
              <a:rPr lang="en-US" dirty="0"/>
              <a:t>Resources: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04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9CB0"/>
              </a:buClr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rgbClr val="444444"/>
                </a:solidFill>
                <a:cs typeface="Trebuchet MS"/>
              </a:rPr>
              <a:t>Client.People</a:t>
            </a:r>
            <a:r>
              <a:rPr lang="en-US" b="1" dirty="0">
                <a:solidFill>
                  <a:srgbClr val="444444"/>
                </a:solidFill>
                <a:latin typeface="+mn-lt"/>
                <a:ea typeface="+mn-ea"/>
                <a:cs typeface="Trebuchet MS"/>
              </a:rPr>
              <a:t> Q+Q</a:t>
            </a:r>
            <a:endParaRPr lang="en-US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buClr>
                <a:srgbClr val="1A9CB0"/>
              </a:buClr>
            </a:pP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Fail: Face-to-face conversation –&gt; UX + BA works upfront</a:t>
            </a:r>
          </a:p>
          <a:p>
            <a:pPr>
              <a:buClr>
                <a:srgbClr val="1A9CB0"/>
              </a:buClr>
            </a:pP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Fail: Work together -&gt; Assumptions + WF + References (OI, BR, MFU, Req,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Agr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., Trace)</a:t>
            </a:r>
          </a:p>
          <a:p>
            <a:pPr>
              <a:buClr>
                <a:srgbClr val="1A9CB0"/>
              </a:buClr>
            </a:pP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Few async. PO -&gt; Fail: Trust -&gt; More uncontrolled change -&gt; Value documents more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9CB0"/>
              </a:buClr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Fail: Motivated Individuals –&gt; Implement what is written only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9CB0"/>
              </a:buClr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rgbClr val="444444"/>
                </a:solidFill>
                <a:cs typeface="Trebuchet MS"/>
              </a:rPr>
              <a:t>People.Intentions</a:t>
            </a:r>
            <a:endParaRPr lang="en-US" b="1" dirty="0">
              <a:solidFill>
                <a:srgbClr val="444444"/>
              </a:solidFill>
              <a:cs typeface="Trebuchet M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9CB0"/>
              </a:buClr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444444"/>
                </a:solidFill>
                <a:cs typeface="Trebuchet MS"/>
              </a:rPr>
              <a:t>Fail: Trust -&gt; PO as proxy; formal approval</a:t>
            </a:r>
          </a:p>
          <a:p>
            <a:pPr>
              <a:buClr>
                <a:srgbClr val="1A9CB0"/>
              </a:buClr>
            </a:pPr>
            <a:endParaRPr lang="en-US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80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b="1" dirty="0" err="1"/>
              <a:t>Client.Process</a:t>
            </a:r>
            <a:r>
              <a:rPr lang="en-US" sz="800" b="1" dirty="0"/>
              <a:t> -&gt; </a:t>
            </a:r>
            <a:r>
              <a:rPr lang="en-US" sz="800" b="1" dirty="0" err="1"/>
              <a:t>Epam.Process</a:t>
            </a:r>
            <a:endParaRPr lang="en-US" dirty="0"/>
          </a:p>
          <a:p>
            <a:r>
              <a:rPr lang="en-US" dirty="0"/>
              <a:t>Fail: Requirement validation -&gt; Fail: Team process -&gt; Fail: delivery</a:t>
            </a:r>
          </a:p>
          <a:p>
            <a:r>
              <a:rPr lang="en-US" dirty="0"/>
              <a:t>Slice stories; Jump to another epics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Agile processes promote sustainable development. The sponsors, developers, and users should be able to maintain a constant pace indefinitely.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87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1A9CB0"/>
              </a:buClr>
            </a:pP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Dependencies, References, Limitations – waiting for resoling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60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Process.PS Q+Q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 != team; Quantity. Own process, not sync. Changes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[Tools: J&amp;C]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Proposed solution. HLD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8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Цели: посмотреть, гд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288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Process.PS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best architectures, requirements, and designs emerge from self-organizing teams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 attention to technical excellence and good design enhances agility.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146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Fail: End-to-end stories in one sprint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792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+ few teams + shared services</a:t>
            </a:r>
          </a:p>
          <a:p>
            <a:r>
              <a:rPr lang="en-US" dirty="0"/>
              <a:t>BA: more upfront</a:t>
            </a:r>
          </a:p>
          <a:p>
            <a:r>
              <a:rPr lang="en-US" dirty="0"/>
              <a:t>More references, copy-past, sync, join</a:t>
            </a:r>
          </a:p>
          <a:p>
            <a:r>
              <a:rPr lang="en-US"/>
              <a:t>Detalization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213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b="1" dirty="0" err="1">
                <a:solidFill>
                  <a:srgbClr val="444444"/>
                </a:solidFill>
                <a:cs typeface="Trebuchet MS"/>
              </a:rPr>
              <a:t>Client.Scope.Quality</a:t>
            </a:r>
            <a:r>
              <a:rPr lang="en-US" b="1" dirty="0">
                <a:solidFill>
                  <a:srgbClr val="444444"/>
                </a:solidFill>
                <a:cs typeface="Trebuchet MS"/>
              </a:rPr>
              <a:t>/Quantity/Intentions </a:t>
            </a:r>
            <a:r>
              <a:rPr lang="en-US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clear, increasing, changing.</a:t>
            </a:r>
            <a:r>
              <a:rPr lang="en-US" dirty="0"/>
              <a:t> </a:t>
            </a:r>
            <a:r>
              <a:rPr lang="en-US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Not confirmed, ambiguous. Get more with same money. Scope decreasing. Not clear understanding about scope dividing within partner system teams</a:t>
            </a:r>
            <a:r>
              <a:rPr lang="en-US" dirty="0"/>
              <a:t> </a:t>
            </a:r>
            <a:endParaRPr lang="en-US" sz="9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b="1" dirty="0" err="1">
                <a:solidFill>
                  <a:srgbClr val="444444"/>
                </a:solidFill>
                <a:cs typeface="Trebuchet MS"/>
              </a:rPr>
              <a:t>EPAM.Scope.Quality</a:t>
            </a:r>
            <a:r>
              <a:rPr lang="en-US" b="1" dirty="0">
                <a:solidFill>
                  <a:srgbClr val="444444"/>
                </a:solidFill>
                <a:cs typeface="Trebuchet MS"/>
              </a:rPr>
              <a:t>/Quantity/Intentions </a:t>
            </a:r>
            <a:r>
              <a:rPr lang="en-US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Changing. Divided within few teams, orchestrated by Core Team.</a:t>
            </a:r>
            <a:r>
              <a:rPr lang="en-US" dirty="0"/>
              <a:t> </a:t>
            </a:r>
            <a:r>
              <a:rPr lang="en-US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highly controlled (differs per teams). A lot of requirement gaps.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9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Trust</a:t>
            </a:r>
            <a:r>
              <a:rPr lang="en-US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Requirements change.</a:t>
            </a:r>
            <a:r>
              <a:rPr lang="en-US" dirty="0"/>
              <a:t> Provide not more than paid. Do not pay for own mistakes and lack of quality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/>
              <a:t>Scope decreasing. Reassign responsibility to Customer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b="1" dirty="0" err="1">
                <a:solidFill>
                  <a:srgbClr val="444444"/>
                </a:solidFill>
                <a:cs typeface="Trebuchet MS"/>
              </a:rPr>
              <a:t>PS.Scope.Quality</a:t>
            </a:r>
            <a:r>
              <a:rPr lang="en-US" b="1" dirty="0">
                <a:solidFill>
                  <a:srgbClr val="444444"/>
                </a:solidFill>
                <a:cs typeface="Trebuchet MS"/>
              </a:rPr>
              <a:t> </a:t>
            </a:r>
            <a:r>
              <a:rPr lang="en-US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Unclear for Epam. Epam doesn’t care and provide request at the last moment.</a:t>
            </a:r>
            <a:r>
              <a:rPr lang="en-US" dirty="0"/>
              <a:t> </a:t>
            </a:r>
            <a:endParaRPr lang="en-US" b="1" dirty="0">
              <a:solidFill>
                <a:srgbClr val="444444"/>
              </a:solidFill>
              <a:cs typeface="Trebuchet M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>
                <a:solidFill>
                  <a:srgbClr val="444444"/>
                </a:solidFill>
                <a:cs typeface="Trebuchet MS"/>
              </a:rPr>
              <a:t>Project grows -&gt; Transparency lost;</a:t>
            </a:r>
            <a:endParaRPr lang="ru-RU" dirty="0">
              <a:solidFill>
                <a:srgbClr val="444444"/>
              </a:solidFill>
              <a:cs typeface="Trebuchet M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>
                <a:solidFill>
                  <a:srgbClr val="444444"/>
                </a:solidFill>
                <a:cs typeface="Trebuchet MS"/>
              </a:rPr>
              <a:t>Build process: sync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254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b="1" dirty="0" err="1">
                <a:solidFill>
                  <a:srgbClr val="444444"/>
                </a:solidFill>
                <a:cs typeface="Trebuchet MS"/>
              </a:rPr>
              <a:t>Epam.People.Intentions</a:t>
            </a:r>
            <a:endParaRPr lang="ru-RU" b="1" dirty="0">
              <a:solidFill>
                <a:srgbClr val="444444"/>
              </a:solidFill>
              <a:cs typeface="Trebuchet M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b="0" dirty="0">
                <a:solidFill>
                  <a:srgbClr val="444444"/>
                </a:solidFill>
                <a:cs typeface="Trebuchet MS"/>
              </a:rPr>
              <a:t>Управление рисками на уровне БА</a:t>
            </a:r>
            <a:endParaRPr lang="en-US" b="0" dirty="0">
              <a:solidFill>
                <a:srgbClr val="444444"/>
              </a:solidFill>
              <a:cs typeface="Trebuchet M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444444"/>
                </a:solidFill>
                <a:cs typeface="Trebuchet MS"/>
              </a:rPr>
              <a:t>Low mature dev team / </a:t>
            </a:r>
            <a:r>
              <a:rPr lang="ru-RU" dirty="0">
                <a:solidFill>
                  <a:srgbClr val="444444"/>
                </a:solidFill>
                <a:cs typeface="Trebuchet MS"/>
              </a:rPr>
              <a:t>тех. Долг </a:t>
            </a:r>
            <a:r>
              <a:rPr lang="en-US" dirty="0">
                <a:solidFill>
                  <a:srgbClr val="444444"/>
                </a:solidFill>
                <a:cs typeface="Trebuchet MS"/>
              </a:rPr>
              <a:t>/ </a:t>
            </a:r>
            <a:r>
              <a:rPr lang="ru-RU" dirty="0">
                <a:solidFill>
                  <a:srgbClr val="444444"/>
                </a:solidFill>
                <a:cs typeface="Trebuchet MS"/>
              </a:rPr>
              <a:t>клиент диктует реализация (справочники)</a:t>
            </a:r>
            <a:endParaRPr lang="en-US" dirty="0">
              <a:solidFill>
                <a:srgbClr val="444444"/>
              </a:solidFill>
              <a:cs typeface="Trebuchet M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>
                <a:solidFill>
                  <a:srgbClr val="444444"/>
                </a:solidFill>
                <a:cs typeface="Trebuchet MS"/>
              </a:rPr>
              <a:t>Епам – понижение</a:t>
            </a:r>
            <a:r>
              <a:rPr lang="en-US" dirty="0">
                <a:solidFill>
                  <a:srgbClr val="444444"/>
                </a:solidFill>
                <a:cs typeface="Trebuchet MS"/>
              </a:rPr>
              <a:t> </a:t>
            </a:r>
            <a:r>
              <a:rPr lang="ru-RU" dirty="0">
                <a:solidFill>
                  <a:srgbClr val="444444"/>
                </a:solidFill>
                <a:cs typeface="Trebuchet MS"/>
              </a:rPr>
              <a:t>уровня специалистов. Работа на качество или чтоб отстали</a:t>
            </a:r>
            <a:endParaRPr lang="en-US" dirty="0">
              <a:solidFill>
                <a:srgbClr val="444444"/>
              </a:solidFill>
              <a:cs typeface="Trebuchet M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444444"/>
                </a:solidFill>
                <a:cs typeface="Trebuchet MS"/>
              </a:rPr>
              <a:t>Not transparent impact / large impact of any change</a:t>
            </a:r>
            <a:endParaRPr lang="ru-RU" dirty="0">
              <a:solidFill>
                <a:srgbClr val="444444"/>
              </a:solidFill>
              <a:cs typeface="Trebuchet M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>
                <a:solidFill>
                  <a:srgbClr val="444444"/>
                </a:solidFill>
                <a:cs typeface="Trebuchet MS"/>
              </a:rPr>
              <a:t>Недоверие клиенту (контракты) – ограничение скопа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661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>
                <a:solidFill>
                  <a:srgbClr val="444444"/>
                </a:solidFill>
                <a:cs typeface="Trebuchet MS"/>
              </a:rPr>
              <a:t>No team play</a:t>
            </a:r>
            <a:endParaRPr lang="ru-RU" dirty="0">
              <a:solidFill>
                <a:srgbClr val="444444"/>
              </a:solidFill>
              <a:cs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326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>
                <a:solidFill>
                  <a:srgbClr val="444444"/>
                </a:solidFill>
                <a:cs typeface="Trebuchet MS"/>
              </a:rPr>
              <a:t>Supplementary specification</a:t>
            </a:r>
          </a:p>
          <a:p>
            <a:r>
              <a:rPr lang="ru-RU" dirty="0"/>
              <a:t>Станислав Рождественский. Подход к спецификации изменений</a:t>
            </a:r>
            <a:endParaRPr lang="en-US" dirty="0"/>
          </a:p>
          <a:p>
            <a:r>
              <a:rPr lang="en-US" dirty="0"/>
              <a:t>https://vimeo.com/166800429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dirty="0">
              <a:solidFill>
                <a:srgbClr val="444444"/>
              </a:solidFill>
              <a:cs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658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>
                <a:solidFill>
                  <a:srgbClr val="444444"/>
                </a:solidFill>
                <a:cs typeface="Trebuchet MS"/>
              </a:rPr>
              <a:t>Supplementary specification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dirty="0">
              <a:solidFill>
                <a:srgbClr val="444444"/>
              </a:solidFill>
              <a:cs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355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No answers and detailed specification upfront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Requires context and visibility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Supplementary documentation is required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876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96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892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147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90029-A909-AD4E-9775-A0D64990AD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0104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384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 – tracking delta  - the most difficult but the only valuable part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033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90029-A909-AD4E-9775-A0D64990AD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152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3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39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15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56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91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CCF9B-5E6D-4FAE-8A58-FBE0D01ECD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9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32882" y="1417372"/>
            <a:ext cx="7450669" cy="744805"/>
          </a:xfrm>
          <a:prstGeom prst="rect">
            <a:avLst/>
          </a:prstGeom>
        </p:spPr>
        <p:txBody>
          <a:bodyPr lIns="68580" tIns="0" rIns="68580" bIns="3429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4400" b="1" kern="0" cap="all" spc="-75" baseline="0">
                <a:solidFill>
                  <a:srgbClr val="222222"/>
                </a:solidFill>
                <a:latin typeface="+mj-lt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58067" y="2879525"/>
            <a:ext cx="2403478" cy="339324"/>
          </a:xfrm>
          <a:prstGeom prst="rect">
            <a:avLst/>
          </a:prstGeom>
          <a:noFill/>
        </p:spPr>
        <p:txBody>
          <a:bodyPr wrap="none" lIns="68580" tIns="27432" rIns="68580" bIns="3429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cap="all" baseline="0">
                <a:solidFill>
                  <a:srgbClr val="222222"/>
                </a:solidFill>
                <a:latin typeface="+mj-lt"/>
                <a:cs typeface="Arial Black"/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60399" y="4094615"/>
            <a:ext cx="3649662" cy="279797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0" indent="0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 DATE, YEAR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27880" y="504827"/>
            <a:ext cx="1243502" cy="458237"/>
          </a:xfrm>
          <a:prstGeom prst="rect">
            <a:avLst/>
          </a:prstGeom>
        </p:spPr>
        <p:txBody>
          <a:bodyPr vert="horz" lIns="68580" tIns="34290" rIns="68580" bIns="34290"/>
          <a:lstStyle>
            <a:lvl1pPr marL="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2286352" y="504826"/>
            <a:ext cx="1411591" cy="458881"/>
          </a:xfrm>
          <a:prstGeom prst="rect">
            <a:avLst/>
          </a:prstGeom>
        </p:spPr>
        <p:txBody>
          <a:bodyPr vert="horz" lIns="68580" tIns="34290" rIns="68580" bIns="34290"/>
          <a:lstStyle>
            <a:lvl1pPr marL="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268386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3043312" y="696244"/>
            <a:ext cx="3059545" cy="4152848"/>
            <a:chOff x="3043311" y="707788"/>
            <a:chExt cx="3059545" cy="4162806"/>
          </a:xfrm>
        </p:grpSpPr>
        <p:cxnSp>
          <p:nvCxnSpPr>
            <p:cNvPr id="3" name="Straight Connector 2"/>
            <p:cNvCxnSpPr/>
            <p:nvPr userDrawn="1"/>
          </p:nvCxnSpPr>
          <p:spPr>
            <a:xfrm flipV="1">
              <a:off x="3043311" y="707788"/>
              <a:ext cx="0" cy="4162806"/>
            </a:xfrm>
            <a:prstGeom prst="line">
              <a:avLst/>
            </a:prstGeom>
            <a:ln w="12700">
              <a:solidFill>
                <a:srgbClr val="E6E6E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 flipV="1">
              <a:off x="6102856" y="707788"/>
              <a:ext cx="0" cy="4162806"/>
            </a:xfrm>
            <a:prstGeom prst="line">
              <a:avLst/>
            </a:prstGeom>
            <a:ln w="12700">
              <a:solidFill>
                <a:srgbClr val="E6E6E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400" b="1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0" y="2800350"/>
            <a:ext cx="9144000" cy="0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957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3043312" y="696244"/>
            <a:ext cx="3059545" cy="4152848"/>
            <a:chOff x="3043311" y="707788"/>
            <a:chExt cx="3059545" cy="4162806"/>
          </a:xfrm>
        </p:grpSpPr>
        <p:cxnSp>
          <p:nvCxnSpPr>
            <p:cNvPr id="3" name="Straight Connector 2"/>
            <p:cNvCxnSpPr/>
            <p:nvPr userDrawn="1"/>
          </p:nvCxnSpPr>
          <p:spPr>
            <a:xfrm flipV="1">
              <a:off x="3043311" y="707788"/>
              <a:ext cx="0" cy="4162806"/>
            </a:xfrm>
            <a:prstGeom prst="line">
              <a:avLst/>
            </a:prstGeom>
            <a:ln w="12700">
              <a:solidFill>
                <a:srgbClr val="E6E6E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 flipV="1">
              <a:off x="6102856" y="707788"/>
              <a:ext cx="0" cy="4162806"/>
            </a:xfrm>
            <a:prstGeom prst="line">
              <a:avLst/>
            </a:prstGeom>
            <a:ln w="12700">
              <a:solidFill>
                <a:srgbClr val="E6E6E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400" b="1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0" y="2800350"/>
            <a:ext cx="9144000" cy="0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1513539" y="696244"/>
            <a:ext cx="3059545" cy="4152848"/>
            <a:chOff x="3043311" y="707788"/>
            <a:chExt cx="3059545" cy="4162806"/>
          </a:xfrm>
        </p:grpSpPr>
        <p:cxnSp>
          <p:nvCxnSpPr>
            <p:cNvPr id="9" name="Straight Connector 8"/>
            <p:cNvCxnSpPr/>
            <p:nvPr userDrawn="1"/>
          </p:nvCxnSpPr>
          <p:spPr>
            <a:xfrm flipV="1">
              <a:off x="3043311" y="707788"/>
              <a:ext cx="0" cy="4162806"/>
            </a:xfrm>
            <a:prstGeom prst="line">
              <a:avLst/>
            </a:prstGeom>
            <a:ln w="12700">
              <a:solidFill>
                <a:srgbClr val="E6E6E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V="1">
              <a:off x="6102856" y="707788"/>
              <a:ext cx="0" cy="4162806"/>
            </a:xfrm>
            <a:prstGeom prst="line">
              <a:avLst/>
            </a:prstGeom>
            <a:ln w="12700">
              <a:solidFill>
                <a:srgbClr val="E6E6E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 userDrawn="1"/>
        </p:nvGrpSpPr>
        <p:grpSpPr>
          <a:xfrm>
            <a:off x="4573084" y="697551"/>
            <a:ext cx="3059545" cy="4152848"/>
            <a:chOff x="3043311" y="707788"/>
            <a:chExt cx="3059545" cy="4162806"/>
          </a:xfrm>
        </p:grpSpPr>
        <p:cxnSp>
          <p:nvCxnSpPr>
            <p:cNvPr id="12" name="Straight Connector 11"/>
            <p:cNvCxnSpPr/>
            <p:nvPr userDrawn="1"/>
          </p:nvCxnSpPr>
          <p:spPr>
            <a:xfrm flipV="1">
              <a:off x="3043311" y="707788"/>
              <a:ext cx="0" cy="4162806"/>
            </a:xfrm>
            <a:prstGeom prst="line">
              <a:avLst/>
            </a:prstGeom>
            <a:ln w="12700">
              <a:solidFill>
                <a:srgbClr val="E6E6E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6102856" y="707788"/>
              <a:ext cx="0" cy="4162806"/>
            </a:xfrm>
            <a:prstGeom prst="line">
              <a:avLst/>
            </a:prstGeom>
            <a:ln w="12700">
              <a:solidFill>
                <a:srgbClr val="E6E6E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19204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 flipV="1">
            <a:off x="2284359" y="699518"/>
            <a:ext cx="0" cy="4152154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4570360" y="708319"/>
            <a:ext cx="1" cy="4143353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6854718" y="699517"/>
            <a:ext cx="1" cy="4152155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400" b="1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436813" y="2216157"/>
            <a:ext cx="1973262" cy="25457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342892" indent="0">
              <a:buNone/>
              <a:defRPr sz="800"/>
            </a:lvl2pPr>
            <a:lvl3pPr marL="685783" indent="0">
              <a:buNone/>
              <a:defRPr sz="8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2528455" y="2632076"/>
            <a:ext cx="1777278" cy="2009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sz="1100" dirty="0">
                <a:solidFill>
                  <a:srgbClr val="444444"/>
                </a:solidFill>
              </a:rPr>
              <a:t>Lorem ipsum dolor sit </a:t>
            </a:r>
            <a:r>
              <a:rPr lang="en-US" sz="1100" dirty="0" err="1">
                <a:solidFill>
                  <a:srgbClr val="444444"/>
                </a:solidFill>
              </a:rPr>
              <a:t>amet</a:t>
            </a:r>
            <a:r>
              <a:rPr lang="en-US" sz="1100" dirty="0">
                <a:solidFill>
                  <a:srgbClr val="444444"/>
                </a:solidFill>
              </a:rPr>
              <a:t>, </a:t>
            </a:r>
            <a:r>
              <a:rPr lang="en-US" sz="1100" dirty="0" err="1">
                <a:solidFill>
                  <a:srgbClr val="444444"/>
                </a:solidFill>
              </a:rPr>
              <a:t>consectetur</a:t>
            </a:r>
            <a:r>
              <a:rPr lang="en-US" sz="1100" dirty="0">
                <a:solidFill>
                  <a:srgbClr val="444444"/>
                </a:solidFill>
              </a:rPr>
              <a:t> </a:t>
            </a:r>
            <a:r>
              <a:rPr lang="en-US" sz="1100" dirty="0" err="1">
                <a:solidFill>
                  <a:srgbClr val="444444"/>
                </a:solidFill>
              </a:rPr>
              <a:t>adipiscing</a:t>
            </a:r>
            <a:r>
              <a:rPr lang="en-US" sz="1100" dirty="0">
                <a:solidFill>
                  <a:srgbClr val="444444"/>
                </a:solidFill>
              </a:rPr>
              <a:t> </a:t>
            </a:r>
            <a:r>
              <a:rPr lang="en-US" sz="1100" dirty="0" err="1">
                <a:solidFill>
                  <a:srgbClr val="444444"/>
                </a:solidFill>
              </a:rPr>
              <a:t>elit</a:t>
            </a:r>
            <a:r>
              <a:rPr lang="en-US" sz="1100" dirty="0">
                <a:solidFill>
                  <a:srgbClr val="444444"/>
                </a:solidFill>
              </a:rPr>
              <a:t>. 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692439" y="900545"/>
            <a:ext cx="912380" cy="923637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9C2D7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21342" y="1864865"/>
            <a:ext cx="1042593" cy="284693"/>
          </a:xfrm>
          <a:prstGeom prst="rect">
            <a:avLst/>
          </a:prstGeom>
          <a:solidFill>
            <a:srgbClr val="008ACF"/>
          </a:solidFill>
          <a:ln>
            <a:noFill/>
          </a:ln>
        </p:spPr>
        <p:txBody>
          <a:bodyPr wrap="none" lIns="68580" tIns="34290" rIns="68580" bIns="34290">
            <a:sp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62358" y="2216157"/>
            <a:ext cx="1973262" cy="25457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342892" indent="0">
              <a:buNone/>
              <a:defRPr sz="800"/>
            </a:lvl2pPr>
            <a:lvl3pPr marL="685783" indent="0">
              <a:buNone/>
              <a:defRPr sz="8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254000" y="2632076"/>
            <a:ext cx="1777278" cy="2009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sz="1100" dirty="0">
                <a:solidFill>
                  <a:srgbClr val="444444"/>
                </a:solidFill>
              </a:rPr>
              <a:t>Lorem ipsum dolor sit </a:t>
            </a:r>
            <a:r>
              <a:rPr lang="en-US" sz="1100" dirty="0" err="1">
                <a:solidFill>
                  <a:srgbClr val="444444"/>
                </a:solidFill>
              </a:rPr>
              <a:t>amet</a:t>
            </a:r>
            <a:r>
              <a:rPr lang="en-US" sz="1100" dirty="0">
                <a:solidFill>
                  <a:srgbClr val="444444"/>
                </a:solidFill>
              </a:rPr>
              <a:t>, </a:t>
            </a:r>
            <a:r>
              <a:rPr lang="en-US" sz="1100" dirty="0" err="1">
                <a:solidFill>
                  <a:srgbClr val="444444"/>
                </a:solidFill>
              </a:rPr>
              <a:t>consectetur</a:t>
            </a:r>
            <a:r>
              <a:rPr lang="en-US" sz="1100" dirty="0">
                <a:solidFill>
                  <a:srgbClr val="444444"/>
                </a:solidFill>
              </a:rPr>
              <a:t> </a:t>
            </a:r>
            <a:r>
              <a:rPr lang="en-US" sz="1100" dirty="0" err="1">
                <a:solidFill>
                  <a:srgbClr val="444444"/>
                </a:solidFill>
              </a:rPr>
              <a:t>adipiscing</a:t>
            </a:r>
            <a:r>
              <a:rPr lang="en-US" sz="1100" dirty="0">
                <a:solidFill>
                  <a:srgbClr val="444444"/>
                </a:solidFill>
              </a:rPr>
              <a:t> </a:t>
            </a:r>
            <a:r>
              <a:rPr lang="en-US" sz="1100" dirty="0" err="1">
                <a:solidFill>
                  <a:srgbClr val="444444"/>
                </a:solidFill>
              </a:rPr>
              <a:t>elit</a:t>
            </a:r>
            <a:r>
              <a:rPr lang="en-US" sz="1100" dirty="0">
                <a:solidFill>
                  <a:srgbClr val="444444"/>
                </a:solidFill>
              </a:rPr>
              <a:t>. </a:t>
            </a:r>
            <a:endParaRPr lang="en-US" dirty="0"/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734358" y="2216157"/>
            <a:ext cx="1973262" cy="25457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342892" indent="0">
              <a:buNone/>
              <a:defRPr sz="800"/>
            </a:lvl2pPr>
            <a:lvl3pPr marL="685783" indent="0">
              <a:buNone/>
              <a:defRPr sz="8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25" hasCustomPrompt="1"/>
          </p:nvPr>
        </p:nvSpPr>
        <p:spPr>
          <a:xfrm>
            <a:off x="4826000" y="2632076"/>
            <a:ext cx="1777278" cy="2009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sz="1100" dirty="0">
                <a:solidFill>
                  <a:srgbClr val="444444"/>
                </a:solidFill>
              </a:rPr>
              <a:t>Lorem ipsum dolor sit </a:t>
            </a:r>
            <a:r>
              <a:rPr lang="en-US" sz="1100" dirty="0" err="1">
                <a:solidFill>
                  <a:srgbClr val="444444"/>
                </a:solidFill>
              </a:rPr>
              <a:t>amet</a:t>
            </a:r>
            <a:r>
              <a:rPr lang="en-US" sz="1100" dirty="0">
                <a:solidFill>
                  <a:srgbClr val="444444"/>
                </a:solidFill>
              </a:rPr>
              <a:t>, </a:t>
            </a:r>
            <a:r>
              <a:rPr lang="en-US" sz="1100" dirty="0" err="1">
                <a:solidFill>
                  <a:srgbClr val="444444"/>
                </a:solidFill>
              </a:rPr>
              <a:t>consectetur</a:t>
            </a:r>
            <a:r>
              <a:rPr lang="en-US" sz="1100" dirty="0">
                <a:solidFill>
                  <a:srgbClr val="444444"/>
                </a:solidFill>
              </a:rPr>
              <a:t> </a:t>
            </a:r>
            <a:r>
              <a:rPr lang="en-US" sz="1100" dirty="0" err="1">
                <a:solidFill>
                  <a:srgbClr val="444444"/>
                </a:solidFill>
              </a:rPr>
              <a:t>adipiscing</a:t>
            </a:r>
            <a:r>
              <a:rPr lang="en-US" sz="1100" dirty="0">
                <a:solidFill>
                  <a:srgbClr val="444444"/>
                </a:solidFill>
              </a:rPr>
              <a:t> </a:t>
            </a:r>
            <a:r>
              <a:rPr lang="en-US" sz="1100" dirty="0" err="1">
                <a:solidFill>
                  <a:srgbClr val="444444"/>
                </a:solidFill>
              </a:rPr>
              <a:t>elit</a:t>
            </a:r>
            <a:r>
              <a:rPr lang="en-US" sz="1100" dirty="0">
                <a:solidFill>
                  <a:srgbClr val="444444"/>
                </a:solidFill>
              </a:rPr>
              <a:t>. </a:t>
            </a:r>
            <a:endParaRPr lang="en-US" dirty="0"/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7031903" y="2216157"/>
            <a:ext cx="1973262" cy="25457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342892" indent="0">
              <a:buNone/>
              <a:defRPr sz="800"/>
            </a:lvl2pPr>
            <a:lvl3pPr marL="685783" indent="0">
              <a:buNone/>
              <a:defRPr sz="8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29" hasCustomPrompt="1"/>
          </p:nvPr>
        </p:nvSpPr>
        <p:spPr>
          <a:xfrm>
            <a:off x="7123545" y="2632076"/>
            <a:ext cx="1777278" cy="2009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sz="1100" dirty="0">
                <a:solidFill>
                  <a:srgbClr val="444444"/>
                </a:solidFill>
              </a:rPr>
              <a:t>Lorem ipsum dolor sit </a:t>
            </a:r>
            <a:r>
              <a:rPr lang="en-US" sz="1100" dirty="0" err="1">
                <a:solidFill>
                  <a:srgbClr val="444444"/>
                </a:solidFill>
              </a:rPr>
              <a:t>amet</a:t>
            </a:r>
            <a:r>
              <a:rPr lang="en-US" sz="1100" dirty="0">
                <a:solidFill>
                  <a:srgbClr val="444444"/>
                </a:solidFill>
              </a:rPr>
              <a:t>, </a:t>
            </a:r>
            <a:r>
              <a:rPr lang="en-US" sz="1100" dirty="0" err="1">
                <a:solidFill>
                  <a:srgbClr val="444444"/>
                </a:solidFill>
              </a:rPr>
              <a:t>consectetur</a:t>
            </a:r>
            <a:r>
              <a:rPr lang="en-US" sz="1100" dirty="0">
                <a:solidFill>
                  <a:srgbClr val="444444"/>
                </a:solidFill>
              </a:rPr>
              <a:t> </a:t>
            </a:r>
            <a:r>
              <a:rPr lang="en-US" sz="1100" dirty="0" err="1">
                <a:solidFill>
                  <a:srgbClr val="444444"/>
                </a:solidFill>
              </a:rPr>
              <a:t>adipiscing</a:t>
            </a:r>
            <a:r>
              <a:rPr lang="en-US" sz="1100" dirty="0">
                <a:solidFill>
                  <a:srgbClr val="444444"/>
                </a:solidFill>
              </a:rPr>
              <a:t> </a:t>
            </a:r>
            <a:r>
              <a:rPr lang="en-US" sz="1100" dirty="0" err="1">
                <a:solidFill>
                  <a:srgbClr val="444444"/>
                </a:solidFill>
              </a:rPr>
              <a:t>elit</a:t>
            </a:r>
            <a:r>
              <a:rPr lang="en-US" sz="1100" dirty="0">
                <a:solidFill>
                  <a:srgbClr val="444444"/>
                </a:solidFill>
              </a:rPr>
              <a:t>. </a:t>
            </a:r>
            <a:endParaRPr lang="en-US" dirty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30" hasCustomPrompt="1"/>
          </p:nvPr>
        </p:nvSpPr>
        <p:spPr>
          <a:xfrm>
            <a:off x="2966893" y="900545"/>
            <a:ext cx="912380" cy="923637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9C2D7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1" hasCustomPrompt="1"/>
          </p:nvPr>
        </p:nvSpPr>
        <p:spPr>
          <a:xfrm>
            <a:off x="5264439" y="900545"/>
            <a:ext cx="912380" cy="923637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9C2D7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46" name="Picture Placeholder 3"/>
          <p:cNvSpPr>
            <a:spLocks noGrp="1"/>
          </p:cNvSpPr>
          <p:nvPr>
            <p:ph type="pic" sz="quarter" idx="32" hasCustomPrompt="1"/>
          </p:nvPr>
        </p:nvSpPr>
        <p:spPr>
          <a:xfrm>
            <a:off x="7527348" y="900545"/>
            <a:ext cx="912380" cy="923637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9C2D7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2905699" y="1858150"/>
            <a:ext cx="1042593" cy="284693"/>
          </a:xfrm>
          <a:prstGeom prst="rect">
            <a:avLst/>
          </a:prstGeom>
          <a:solidFill>
            <a:srgbClr val="008ACF"/>
          </a:solidFill>
          <a:ln>
            <a:noFill/>
          </a:ln>
        </p:spPr>
        <p:txBody>
          <a:bodyPr wrap="none" lIns="68580" tIns="34290" rIns="68580" bIns="34290">
            <a:sp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5191243" y="1863568"/>
            <a:ext cx="1042593" cy="284693"/>
          </a:xfrm>
          <a:prstGeom prst="rect">
            <a:avLst/>
          </a:prstGeom>
          <a:solidFill>
            <a:srgbClr val="008ACF"/>
          </a:solidFill>
          <a:ln>
            <a:noFill/>
          </a:ln>
        </p:spPr>
        <p:txBody>
          <a:bodyPr wrap="none" lIns="68580" tIns="34290" rIns="68580" bIns="34290">
            <a:sp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7462241" y="1862044"/>
            <a:ext cx="1042593" cy="284693"/>
          </a:xfrm>
          <a:prstGeom prst="rect">
            <a:avLst/>
          </a:prstGeom>
          <a:solidFill>
            <a:srgbClr val="008ACF"/>
          </a:solidFill>
          <a:ln>
            <a:noFill/>
          </a:ln>
        </p:spPr>
        <p:txBody>
          <a:bodyPr wrap="none" lIns="68580" tIns="34290" rIns="68580" bIns="34290">
            <a:sp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</p:spTree>
    <p:extLst>
      <p:ext uri="{BB962C8B-B14F-4D97-AF65-F5344CB8AC3E}">
        <p14:creationId xmlns:p14="http://schemas.microsoft.com/office/powerpoint/2010/main" val="2587150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 flipV="1">
            <a:off x="2999281" y="699518"/>
            <a:ext cx="0" cy="4152154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932976" y="708319"/>
            <a:ext cx="1" cy="4143353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400" b="1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912013" y="1873505"/>
            <a:ext cx="1042593" cy="284693"/>
          </a:xfrm>
          <a:prstGeom prst="rect">
            <a:avLst/>
          </a:prstGeom>
          <a:solidFill>
            <a:srgbClr val="008ACF"/>
          </a:solidFill>
          <a:ln>
            <a:noFill/>
          </a:ln>
        </p:spPr>
        <p:txBody>
          <a:bodyPr wrap="none" lIns="68580" tIns="34290" rIns="68580" bIns="34290">
            <a:sp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NAME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450591" y="2216157"/>
            <a:ext cx="1973262" cy="25457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342892" indent="0">
              <a:buNone/>
              <a:defRPr sz="800"/>
            </a:lvl2pPr>
            <a:lvl3pPr marL="685783" indent="0">
              <a:buNone/>
              <a:defRPr sz="8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3542233" y="2632076"/>
            <a:ext cx="1777278" cy="2009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sz="1100" err="1">
                <a:solidFill>
                  <a:srgbClr val="444444"/>
                </a:solidFill>
              </a:rPr>
              <a:t>Lorem</a:t>
            </a:r>
            <a:r>
              <a:rPr lang="en-US" sz="1100">
                <a:solidFill>
                  <a:srgbClr val="444444"/>
                </a:solidFill>
              </a:rPr>
              <a:t> </a:t>
            </a:r>
            <a:r>
              <a:rPr lang="en-US" sz="1100" err="1">
                <a:solidFill>
                  <a:srgbClr val="444444"/>
                </a:solidFill>
              </a:rPr>
              <a:t>ipsum</a:t>
            </a:r>
            <a:r>
              <a:rPr lang="en-US" sz="1100">
                <a:solidFill>
                  <a:srgbClr val="444444"/>
                </a:solidFill>
              </a:rPr>
              <a:t> dolor sit </a:t>
            </a:r>
            <a:r>
              <a:rPr lang="en-US" sz="1100" err="1">
                <a:solidFill>
                  <a:srgbClr val="444444"/>
                </a:solidFill>
              </a:rPr>
              <a:t>amet</a:t>
            </a:r>
            <a:r>
              <a:rPr lang="en-US" sz="1100">
                <a:solidFill>
                  <a:srgbClr val="444444"/>
                </a:solidFill>
              </a:rPr>
              <a:t>, </a:t>
            </a:r>
            <a:r>
              <a:rPr lang="en-US" sz="1100" err="1">
                <a:solidFill>
                  <a:srgbClr val="444444"/>
                </a:solidFill>
              </a:rPr>
              <a:t>consectetur</a:t>
            </a:r>
            <a:r>
              <a:rPr lang="en-US" sz="1100">
                <a:solidFill>
                  <a:srgbClr val="444444"/>
                </a:solidFill>
              </a:rPr>
              <a:t> </a:t>
            </a:r>
            <a:r>
              <a:rPr lang="en-US" sz="1100" err="1">
                <a:solidFill>
                  <a:srgbClr val="444444"/>
                </a:solidFill>
              </a:rPr>
              <a:t>adipiscing</a:t>
            </a:r>
            <a:r>
              <a:rPr lang="en-US" sz="1100">
                <a:solidFill>
                  <a:srgbClr val="444444"/>
                </a:solidFill>
              </a:rPr>
              <a:t> </a:t>
            </a:r>
            <a:r>
              <a:rPr lang="en-US" sz="1100" err="1">
                <a:solidFill>
                  <a:srgbClr val="444444"/>
                </a:solidFill>
              </a:rPr>
              <a:t>elit</a:t>
            </a:r>
            <a:r>
              <a:rPr lang="en-US" sz="1100">
                <a:solidFill>
                  <a:srgbClr val="444444"/>
                </a:solidFill>
              </a:rPr>
              <a:t>. </a:t>
            </a:r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077216" y="900545"/>
            <a:ext cx="912380" cy="923637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9C2D7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008558" y="1873505"/>
            <a:ext cx="1042593" cy="284693"/>
          </a:xfrm>
          <a:prstGeom prst="rect">
            <a:avLst/>
          </a:prstGeom>
          <a:solidFill>
            <a:srgbClr val="008ACF"/>
          </a:solidFill>
          <a:ln>
            <a:noFill/>
          </a:ln>
        </p:spPr>
        <p:txBody>
          <a:bodyPr wrap="none" lIns="68580" tIns="34290" rIns="68580" bIns="34290">
            <a:sp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547136" y="2216157"/>
            <a:ext cx="1973262" cy="25457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342892" indent="0">
              <a:buNone/>
              <a:defRPr sz="800"/>
            </a:lvl2pPr>
            <a:lvl3pPr marL="685783" indent="0">
              <a:buNone/>
              <a:defRPr sz="8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38778" y="2632076"/>
            <a:ext cx="1777278" cy="2009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sz="1100" dirty="0">
                <a:solidFill>
                  <a:srgbClr val="444444"/>
                </a:solidFill>
              </a:rPr>
              <a:t>Lorem ipsum dolor sit </a:t>
            </a:r>
            <a:r>
              <a:rPr lang="en-US" sz="1100" dirty="0" err="1">
                <a:solidFill>
                  <a:srgbClr val="444444"/>
                </a:solidFill>
              </a:rPr>
              <a:t>amet</a:t>
            </a:r>
            <a:r>
              <a:rPr lang="en-US" sz="1100" dirty="0">
                <a:solidFill>
                  <a:srgbClr val="444444"/>
                </a:solidFill>
              </a:rPr>
              <a:t>, </a:t>
            </a:r>
            <a:r>
              <a:rPr lang="en-US" sz="1100" dirty="0" err="1">
                <a:solidFill>
                  <a:srgbClr val="444444"/>
                </a:solidFill>
              </a:rPr>
              <a:t>consectetur</a:t>
            </a:r>
            <a:r>
              <a:rPr lang="en-US" sz="1100" dirty="0">
                <a:solidFill>
                  <a:srgbClr val="444444"/>
                </a:solidFill>
              </a:rPr>
              <a:t> </a:t>
            </a:r>
            <a:r>
              <a:rPr lang="en-US" sz="1100" dirty="0" err="1">
                <a:solidFill>
                  <a:srgbClr val="444444"/>
                </a:solidFill>
              </a:rPr>
              <a:t>adipiscing</a:t>
            </a:r>
            <a:r>
              <a:rPr lang="en-US" sz="1100" dirty="0">
                <a:solidFill>
                  <a:srgbClr val="444444"/>
                </a:solidFill>
              </a:rPr>
              <a:t> </a:t>
            </a:r>
            <a:r>
              <a:rPr lang="en-US" sz="1100" dirty="0" err="1">
                <a:solidFill>
                  <a:srgbClr val="444444"/>
                </a:solidFill>
              </a:rPr>
              <a:t>elit</a:t>
            </a:r>
            <a:r>
              <a:rPr lang="en-US" sz="1100" dirty="0">
                <a:solidFill>
                  <a:srgbClr val="444444"/>
                </a:solidFill>
              </a:rPr>
              <a:t>. </a:t>
            </a:r>
            <a:endParaRPr lang="en-US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6865484" y="1873505"/>
            <a:ext cx="1042593" cy="284693"/>
          </a:xfrm>
          <a:prstGeom prst="rect">
            <a:avLst/>
          </a:prstGeom>
          <a:solidFill>
            <a:srgbClr val="008ACF"/>
          </a:solidFill>
          <a:ln>
            <a:noFill/>
          </a:ln>
        </p:spPr>
        <p:txBody>
          <a:bodyPr wrap="none" lIns="68580" tIns="34290" rIns="68580" bIns="34290">
            <a:sp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NAME HERE</a:t>
            </a:r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6404062" y="2216157"/>
            <a:ext cx="1973262" cy="25457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342892" indent="0">
              <a:buNone/>
              <a:defRPr sz="800"/>
            </a:lvl2pPr>
            <a:lvl3pPr marL="685783" indent="0">
              <a:buNone/>
              <a:defRPr sz="8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25" hasCustomPrompt="1"/>
          </p:nvPr>
        </p:nvSpPr>
        <p:spPr>
          <a:xfrm>
            <a:off x="6495704" y="2632076"/>
            <a:ext cx="1777278" cy="2009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sz="1100" err="1">
                <a:solidFill>
                  <a:srgbClr val="444444"/>
                </a:solidFill>
              </a:rPr>
              <a:t>Lorem</a:t>
            </a:r>
            <a:r>
              <a:rPr lang="en-US" sz="1100">
                <a:solidFill>
                  <a:srgbClr val="444444"/>
                </a:solidFill>
              </a:rPr>
              <a:t> </a:t>
            </a:r>
            <a:r>
              <a:rPr lang="en-US" sz="1100" err="1">
                <a:solidFill>
                  <a:srgbClr val="444444"/>
                </a:solidFill>
              </a:rPr>
              <a:t>ipsum</a:t>
            </a:r>
            <a:r>
              <a:rPr lang="en-US" sz="1100">
                <a:solidFill>
                  <a:srgbClr val="444444"/>
                </a:solidFill>
              </a:rPr>
              <a:t> dolor sit </a:t>
            </a:r>
            <a:r>
              <a:rPr lang="en-US" sz="1100" err="1">
                <a:solidFill>
                  <a:srgbClr val="444444"/>
                </a:solidFill>
              </a:rPr>
              <a:t>amet</a:t>
            </a:r>
            <a:r>
              <a:rPr lang="en-US" sz="1100">
                <a:solidFill>
                  <a:srgbClr val="444444"/>
                </a:solidFill>
              </a:rPr>
              <a:t>, </a:t>
            </a:r>
            <a:r>
              <a:rPr lang="en-US" sz="1100" err="1">
                <a:solidFill>
                  <a:srgbClr val="444444"/>
                </a:solidFill>
              </a:rPr>
              <a:t>consectetur</a:t>
            </a:r>
            <a:r>
              <a:rPr lang="en-US" sz="1100">
                <a:solidFill>
                  <a:srgbClr val="444444"/>
                </a:solidFill>
              </a:rPr>
              <a:t> </a:t>
            </a:r>
            <a:r>
              <a:rPr lang="en-US" sz="1100" err="1">
                <a:solidFill>
                  <a:srgbClr val="444444"/>
                </a:solidFill>
              </a:rPr>
              <a:t>adipiscing</a:t>
            </a:r>
            <a:r>
              <a:rPr lang="en-US" sz="1100">
                <a:solidFill>
                  <a:srgbClr val="444444"/>
                </a:solidFill>
              </a:rPr>
              <a:t> </a:t>
            </a:r>
            <a:r>
              <a:rPr lang="en-US" sz="1100" err="1">
                <a:solidFill>
                  <a:srgbClr val="444444"/>
                </a:solidFill>
              </a:rPr>
              <a:t>elit</a:t>
            </a:r>
            <a:r>
              <a:rPr lang="en-US" sz="1100">
                <a:solidFill>
                  <a:srgbClr val="444444"/>
                </a:solidFill>
              </a:rPr>
              <a:t>. </a:t>
            </a:r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30" hasCustomPrompt="1"/>
          </p:nvPr>
        </p:nvSpPr>
        <p:spPr>
          <a:xfrm>
            <a:off x="3980671" y="900545"/>
            <a:ext cx="912380" cy="923637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9C2D7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1" hasCustomPrompt="1"/>
          </p:nvPr>
        </p:nvSpPr>
        <p:spPr>
          <a:xfrm>
            <a:off x="6934143" y="900545"/>
            <a:ext cx="912380" cy="923637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9C2D7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/>
              <a:t>Headshot</a:t>
            </a:r>
          </a:p>
        </p:txBody>
      </p:sp>
    </p:spTree>
    <p:extLst>
      <p:ext uri="{BB962C8B-B14F-4D97-AF65-F5344CB8AC3E}">
        <p14:creationId xmlns:p14="http://schemas.microsoft.com/office/powerpoint/2010/main" val="2175225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704850"/>
            <a:ext cx="9144000" cy="278376"/>
          </a:xfrm>
          <a:prstGeom prst="rect">
            <a:avLst/>
          </a:prstGeom>
          <a:solidFill>
            <a:srgbClr val="008A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/>
          </a:p>
        </p:txBody>
      </p:sp>
      <p:sp>
        <p:nvSpPr>
          <p:cNvPr id="5" name="Oval 4"/>
          <p:cNvSpPr/>
          <p:nvPr userDrawn="1"/>
        </p:nvSpPr>
        <p:spPr>
          <a:xfrm>
            <a:off x="950591" y="844039"/>
            <a:ext cx="374223" cy="348437"/>
          </a:xfrm>
          <a:prstGeom prst="ellipse">
            <a:avLst/>
          </a:prstGeom>
          <a:solidFill>
            <a:srgbClr val="008ACF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rtlCol="0" anchor="ctr" anchorCtr="0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2284359" y="699518"/>
            <a:ext cx="0" cy="4152154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4570360" y="708319"/>
            <a:ext cx="1" cy="4143353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6854718" y="699517"/>
            <a:ext cx="1" cy="4152155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233308" y="844039"/>
            <a:ext cx="374223" cy="348437"/>
          </a:xfrm>
          <a:prstGeom prst="ellipse">
            <a:avLst/>
          </a:prstGeom>
          <a:solidFill>
            <a:srgbClr val="008ACF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rtlCol="0" anchor="ctr" anchorCtr="0"/>
          <a:lstStyle/>
          <a:p>
            <a:pPr algn="ctr"/>
            <a:r>
              <a:rPr lang="hu-HU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527517" y="844039"/>
            <a:ext cx="374223" cy="348437"/>
          </a:xfrm>
          <a:prstGeom prst="ellipse">
            <a:avLst/>
          </a:prstGeom>
          <a:solidFill>
            <a:srgbClr val="008ACF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rtlCol="0" anchor="ctr" anchorCtr="0"/>
          <a:lstStyle/>
          <a:p>
            <a:pPr algn="ctr"/>
            <a:r>
              <a:rPr lang="hu-HU" sz="1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18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802024" y="844039"/>
            <a:ext cx="374223" cy="348437"/>
          </a:xfrm>
          <a:prstGeom prst="ellipse">
            <a:avLst/>
          </a:prstGeom>
          <a:solidFill>
            <a:srgbClr val="008ACF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rtlCol="0" anchor="ctr" anchorCtr="0"/>
          <a:lstStyle/>
          <a:p>
            <a:pPr algn="ctr"/>
            <a:r>
              <a:rPr lang="hu-HU" sz="1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18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 Placeholder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400" b="1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246257" y="1364950"/>
            <a:ext cx="1804086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00000"/>
              </a:lnSpc>
              <a:spcBef>
                <a:spcPts val="600"/>
              </a:spcBef>
              <a:buClr>
                <a:srgbClr val="008ACF"/>
              </a:buClr>
              <a:buFont typeface="Arial" panose="020B0604020202020204" pitchFamily="34" charset="0"/>
              <a:buChar char="•"/>
            </a:pPr>
            <a:r>
              <a:rPr lang="en-US" sz="1400" b="1" cap="all" dirty="0">
                <a:solidFill>
                  <a:srgbClr val="444444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Lorem ipsum dolor</a:t>
            </a:r>
            <a:r>
              <a:rPr lang="en-US" sz="1400" b="1" cap="all" baseline="0" dirty="0">
                <a:solidFill>
                  <a:srgbClr val="444444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en-US" sz="1400" b="1" cap="all" dirty="0">
                <a:solidFill>
                  <a:srgbClr val="444444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sit </a:t>
            </a:r>
            <a:r>
              <a:rPr lang="en-US" sz="1400" b="1" cap="all" dirty="0" err="1">
                <a:solidFill>
                  <a:srgbClr val="444444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amet</a:t>
            </a:r>
            <a:endParaRPr lang="en-US" sz="1400" b="1" cap="all" dirty="0">
              <a:solidFill>
                <a:srgbClr val="444444"/>
              </a:solidFill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  <a:p>
            <a:pPr marL="171450" indent="-171450" algn="ctr">
              <a:lnSpc>
                <a:spcPct val="100000"/>
              </a:lnSpc>
              <a:spcBef>
                <a:spcPts val="600"/>
              </a:spcBef>
              <a:buClr>
                <a:srgbClr val="008AC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Lorem ipsum dolor sit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amet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,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consec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tetuer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adipiscing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</a:p>
          <a:p>
            <a:pPr marL="171450" indent="-171450" algn="ctr">
              <a:lnSpc>
                <a:spcPct val="100000"/>
              </a:lnSpc>
              <a:spcBef>
                <a:spcPts val="600"/>
              </a:spcBef>
              <a:buClr>
                <a:srgbClr val="008ACF"/>
              </a:buClr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Sed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diam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nonummy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nibh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tincidunt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ut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laoreet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magna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erat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volutpat</a:t>
            </a:r>
            <a:endParaRPr lang="en-US" sz="1200" dirty="0">
              <a:solidFill>
                <a:srgbClr val="444444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rebuchet MS"/>
            </a:endParaRPr>
          </a:p>
          <a:p>
            <a:pPr marL="171450" indent="-171450" algn="ctr">
              <a:lnSpc>
                <a:spcPct val="100000"/>
              </a:lnSpc>
              <a:spcBef>
                <a:spcPts val="600"/>
              </a:spcBef>
              <a:buClr>
                <a:srgbClr val="008AC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Lorem ipsum dolor sit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amet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,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consec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tetuer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adipiscing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518376" y="1364950"/>
            <a:ext cx="1804086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00000"/>
              </a:lnSpc>
              <a:spcBef>
                <a:spcPts val="600"/>
              </a:spcBef>
              <a:buClr>
                <a:srgbClr val="008ACF"/>
              </a:buClr>
              <a:buFont typeface="Arial" panose="020B0604020202020204" pitchFamily="34" charset="0"/>
              <a:buChar char="•"/>
            </a:pPr>
            <a:r>
              <a:rPr lang="en-US" sz="1400" b="1" cap="all" dirty="0">
                <a:solidFill>
                  <a:srgbClr val="444444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Lorem ipsum dolor</a:t>
            </a:r>
            <a:r>
              <a:rPr lang="en-US" sz="1400" b="1" cap="all" baseline="0" dirty="0">
                <a:solidFill>
                  <a:srgbClr val="444444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en-US" sz="1400" b="1" cap="all" dirty="0">
                <a:solidFill>
                  <a:srgbClr val="444444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sit </a:t>
            </a:r>
            <a:r>
              <a:rPr lang="en-US" sz="1400" b="1" cap="all" dirty="0" err="1">
                <a:solidFill>
                  <a:srgbClr val="444444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amet</a:t>
            </a:r>
            <a:endParaRPr lang="en-US" sz="1400" b="1" cap="all" dirty="0">
              <a:solidFill>
                <a:srgbClr val="444444"/>
              </a:solidFill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  <a:p>
            <a:pPr marL="171450" indent="-171450" algn="ctr">
              <a:lnSpc>
                <a:spcPct val="100000"/>
              </a:lnSpc>
              <a:spcBef>
                <a:spcPts val="600"/>
              </a:spcBef>
              <a:buClr>
                <a:srgbClr val="008AC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Lorem ipsum dolor sit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amet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,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consec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tetuer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adipiscing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</a:p>
          <a:p>
            <a:pPr marL="171450" indent="-171450" algn="ctr">
              <a:lnSpc>
                <a:spcPct val="100000"/>
              </a:lnSpc>
              <a:spcBef>
                <a:spcPts val="600"/>
              </a:spcBef>
              <a:buClr>
                <a:srgbClr val="008ACF"/>
              </a:buClr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Sed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diam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nonummy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nibh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tincidunt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ut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laoreet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magna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erat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volutpat</a:t>
            </a:r>
            <a:endParaRPr lang="en-US" sz="1200" dirty="0">
              <a:solidFill>
                <a:srgbClr val="444444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rebuchet MS"/>
            </a:endParaRPr>
          </a:p>
          <a:p>
            <a:pPr marL="171450" indent="-171450" algn="ctr">
              <a:lnSpc>
                <a:spcPct val="100000"/>
              </a:lnSpc>
              <a:spcBef>
                <a:spcPts val="600"/>
              </a:spcBef>
              <a:buClr>
                <a:srgbClr val="008AC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Lorem ipsum dolor sit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amet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,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consec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tetuer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adipiscing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802733" y="1364950"/>
            <a:ext cx="1804086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00000"/>
              </a:lnSpc>
              <a:spcBef>
                <a:spcPts val="600"/>
              </a:spcBef>
              <a:buClr>
                <a:srgbClr val="008ACF"/>
              </a:buClr>
              <a:buFont typeface="Arial" panose="020B0604020202020204" pitchFamily="34" charset="0"/>
              <a:buChar char="•"/>
            </a:pPr>
            <a:r>
              <a:rPr lang="en-US" sz="1400" b="1" cap="all" dirty="0">
                <a:solidFill>
                  <a:srgbClr val="444444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Lorem ipsum dolor</a:t>
            </a:r>
            <a:r>
              <a:rPr lang="en-US" sz="1400" b="1" cap="all" baseline="0" dirty="0">
                <a:solidFill>
                  <a:srgbClr val="444444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en-US" sz="1400" b="1" cap="all" dirty="0">
                <a:solidFill>
                  <a:srgbClr val="444444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sit </a:t>
            </a:r>
            <a:r>
              <a:rPr lang="en-US" sz="1400" b="1" cap="all" dirty="0" err="1">
                <a:solidFill>
                  <a:srgbClr val="444444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amet</a:t>
            </a:r>
            <a:endParaRPr lang="en-US" sz="1400" b="1" cap="all" dirty="0">
              <a:solidFill>
                <a:srgbClr val="444444"/>
              </a:solidFill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  <a:p>
            <a:pPr marL="171450" indent="-171450" algn="ctr">
              <a:lnSpc>
                <a:spcPct val="100000"/>
              </a:lnSpc>
              <a:spcBef>
                <a:spcPts val="600"/>
              </a:spcBef>
              <a:buClr>
                <a:srgbClr val="008AC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Lorem ipsum dolor sit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amet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,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consec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tetuer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adipiscing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</a:p>
          <a:p>
            <a:pPr marL="171450" indent="-171450" algn="ctr">
              <a:lnSpc>
                <a:spcPct val="100000"/>
              </a:lnSpc>
              <a:spcBef>
                <a:spcPts val="600"/>
              </a:spcBef>
              <a:buClr>
                <a:srgbClr val="008ACF"/>
              </a:buClr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Sed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diam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nonummy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nibh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tincidunt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ut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laoreet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magna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erat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volutpat</a:t>
            </a:r>
            <a:endParaRPr lang="en-US" sz="1200" dirty="0">
              <a:solidFill>
                <a:srgbClr val="444444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rebuchet MS"/>
            </a:endParaRPr>
          </a:p>
          <a:p>
            <a:pPr marL="171450" indent="-171450" algn="ctr">
              <a:lnSpc>
                <a:spcPct val="100000"/>
              </a:lnSpc>
              <a:spcBef>
                <a:spcPts val="600"/>
              </a:spcBef>
              <a:buClr>
                <a:srgbClr val="008AC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Lorem ipsum dolor sit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amet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,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consec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tetuer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adipiscing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7022758" y="1364950"/>
            <a:ext cx="1804086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00000"/>
              </a:lnSpc>
              <a:spcBef>
                <a:spcPts val="600"/>
              </a:spcBef>
              <a:buClr>
                <a:srgbClr val="008ACF"/>
              </a:buClr>
              <a:buFont typeface="Arial" panose="020B0604020202020204" pitchFamily="34" charset="0"/>
              <a:buChar char="•"/>
            </a:pPr>
            <a:r>
              <a:rPr lang="en-US" sz="1400" b="1" cap="all" dirty="0">
                <a:solidFill>
                  <a:srgbClr val="444444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Lorem ipsum dolor</a:t>
            </a:r>
            <a:r>
              <a:rPr lang="en-US" sz="1400" b="1" cap="all" baseline="0" dirty="0">
                <a:solidFill>
                  <a:srgbClr val="444444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en-US" sz="1400" b="1" cap="all" dirty="0">
                <a:solidFill>
                  <a:srgbClr val="444444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sit </a:t>
            </a:r>
            <a:r>
              <a:rPr lang="en-US" sz="1400" b="1" cap="all" dirty="0" err="1">
                <a:solidFill>
                  <a:srgbClr val="444444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amet</a:t>
            </a:r>
            <a:endParaRPr lang="en-US" sz="1400" b="1" cap="all" dirty="0">
              <a:solidFill>
                <a:srgbClr val="444444"/>
              </a:solidFill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  <a:p>
            <a:pPr marL="171450" indent="-171450" algn="ctr">
              <a:lnSpc>
                <a:spcPct val="100000"/>
              </a:lnSpc>
              <a:spcBef>
                <a:spcPts val="600"/>
              </a:spcBef>
              <a:buClr>
                <a:srgbClr val="008AC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Lorem ipsum dolor sit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amet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,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consec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tetuer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adipiscing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</a:p>
          <a:p>
            <a:pPr marL="171450" indent="-171450" algn="ctr">
              <a:lnSpc>
                <a:spcPct val="100000"/>
              </a:lnSpc>
              <a:spcBef>
                <a:spcPts val="600"/>
              </a:spcBef>
              <a:buClr>
                <a:srgbClr val="008ACF"/>
              </a:buClr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Sed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diam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nonummy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nibh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tincidunt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ut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laoreet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magna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erat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volutpat</a:t>
            </a:r>
            <a:endParaRPr lang="en-US" sz="1200" dirty="0">
              <a:solidFill>
                <a:srgbClr val="444444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rebuchet MS"/>
            </a:endParaRPr>
          </a:p>
          <a:p>
            <a:pPr marL="171450" indent="-171450" algn="ctr">
              <a:lnSpc>
                <a:spcPct val="100000"/>
              </a:lnSpc>
              <a:spcBef>
                <a:spcPts val="600"/>
              </a:spcBef>
              <a:buClr>
                <a:srgbClr val="008AC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Lorem ipsum dolor sit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amet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,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consec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tetuer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adipiscing</a:t>
            </a:r>
            <a:r>
              <a:rPr lang="en-US" sz="12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9087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-3"/>
            <a:ext cx="9144000" cy="6974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5400" dir="5400000" rotWithShape="0">
              <a:srgbClr val="000000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40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08738" y="89635"/>
            <a:ext cx="6457956" cy="543650"/>
          </a:xfrm>
          <a:prstGeom prst="rect">
            <a:avLst/>
          </a:prstGeom>
        </p:spPr>
        <p:txBody>
          <a:bodyPr vert="horz" lIns="68580" tIns="0" rIns="68580" bIns="34290" rtlCol="0" anchor="ctr">
            <a:normAutofit/>
          </a:bodyPr>
          <a:lstStyle>
            <a:lvl1pPr>
              <a:defRPr sz="2400" b="1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client name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667934" y="246350"/>
            <a:ext cx="0" cy="20574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9144000" y="707790"/>
            <a:ext cx="0" cy="4198874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/>
          <p:cNvSpPr>
            <a:spLocks noGrp="1"/>
          </p:cNvSpPr>
          <p:nvPr>
            <p:ph idx="1" hasCustomPrompt="1"/>
          </p:nvPr>
        </p:nvSpPr>
        <p:spPr>
          <a:xfrm>
            <a:off x="4930269" y="1321136"/>
            <a:ext cx="3840479" cy="242536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74320" indent="-27432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ACF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100"/>
            </a:lvl3pPr>
          </a:lstStyle>
          <a:p>
            <a:pPr marL="173038" indent="-173038">
              <a:buClr>
                <a:srgbClr val="2FC2D9"/>
              </a:buClr>
            </a:pPr>
            <a:r>
              <a:rPr lang="en-US" dirty="0">
                <a:solidFill>
                  <a:srgbClr val="444444"/>
                </a:solidFill>
              </a:rPr>
              <a:t>Click to add bulleted list</a:t>
            </a:r>
          </a:p>
          <a:p>
            <a:pPr marL="173038" indent="-173038">
              <a:buClr>
                <a:srgbClr val="2FC2D9"/>
              </a:buClr>
            </a:pPr>
            <a:r>
              <a:rPr lang="en-US" dirty="0">
                <a:solidFill>
                  <a:srgbClr val="444444"/>
                </a:solidFill>
              </a:rPr>
              <a:t>Click to add bulleted list</a:t>
            </a:r>
          </a:p>
          <a:p>
            <a:pPr marL="173038" indent="-173038">
              <a:buClr>
                <a:srgbClr val="2FC2D9"/>
              </a:buClr>
            </a:pPr>
            <a:r>
              <a:rPr lang="en-US" dirty="0">
                <a:solidFill>
                  <a:srgbClr val="444444"/>
                </a:solidFill>
              </a:rPr>
              <a:t>Click to add bulleted list</a:t>
            </a:r>
          </a:p>
          <a:p>
            <a:pPr marL="173038" indent="-173038">
              <a:buClr>
                <a:srgbClr val="2FC2D9"/>
              </a:buClr>
            </a:pPr>
            <a:r>
              <a:rPr lang="en-US" dirty="0">
                <a:solidFill>
                  <a:srgbClr val="444444"/>
                </a:solidFill>
              </a:rPr>
              <a:t>Click to add bulleted list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0" hasCustomPrompt="1"/>
          </p:nvPr>
        </p:nvSpPr>
        <p:spPr>
          <a:xfrm>
            <a:off x="363539" y="1321135"/>
            <a:ext cx="3921125" cy="2730165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>
                <a:solidFill>
                  <a:srgbClr val="444444"/>
                </a:solidFill>
              </a:rPr>
              <a:t>Click to add text - Lorem ipsum dolor sit </a:t>
            </a:r>
            <a:r>
              <a:rPr lang="en-US" dirty="0" err="1">
                <a:solidFill>
                  <a:srgbClr val="444444"/>
                </a:solidFill>
              </a:rPr>
              <a:t>amet</a:t>
            </a:r>
            <a:r>
              <a:rPr lang="en-US" dirty="0">
                <a:solidFill>
                  <a:srgbClr val="444444"/>
                </a:solidFill>
              </a:rPr>
              <a:t>, </a:t>
            </a:r>
            <a:r>
              <a:rPr lang="en-US" dirty="0" err="1">
                <a:solidFill>
                  <a:srgbClr val="444444"/>
                </a:solidFill>
              </a:rPr>
              <a:t>consectetur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adipiscing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elit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Ut</a:t>
            </a:r>
            <a:r>
              <a:rPr lang="en-US" dirty="0">
                <a:solidFill>
                  <a:srgbClr val="444444"/>
                </a:solidFill>
              </a:rPr>
              <a:t> vitae </a:t>
            </a:r>
            <a:r>
              <a:rPr lang="en-US" dirty="0" err="1">
                <a:solidFill>
                  <a:srgbClr val="444444"/>
                </a:solidFill>
              </a:rPr>
              <a:t>laoreet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mauris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Sed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eleifend</a:t>
            </a:r>
            <a:r>
              <a:rPr lang="en-US" dirty="0">
                <a:solidFill>
                  <a:srgbClr val="444444"/>
                </a:solidFill>
              </a:rPr>
              <a:t> lorem a </a:t>
            </a:r>
            <a:r>
              <a:rPr lang="en-US" dirty="0" err="1">
                <a:solidFill>
                  <a:srgbClr val="444444"/>
                </a:solidFill>
              </a:rPr>
              <a:t>purus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tincidunt</a:t>
            </a:r>
            <a:r>
              <a:rPr lang="en-US" dirty="0">
                <a:solidFill>
                  <a:srgbClr val="444444"/>
                </a:solidFill>
              </a:rPr>
              <a:t>, a </a:t>
            </a:r>
            <a:r>
              <a:rPr lang="en-US" dirty="0" err="1">
                <a:solidFill>
                  <a:srgbClr val="444444"/>
                </a:solidFill>
              </a:rPr>
              <a:t>malesuada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mauris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bibendum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Praesent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bibendum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justo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nec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metus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auctor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volutpat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Morbi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malesuada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mattis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eros</a:t>
            </a:r>
            <a:r>
              <a:rPr lang="en-US" dirty="0">
                <a:solidFill>
                  <a:srgbClr val="444444"/>
                </a:solidFill>
              </a:rPr>
              <a:t>, </a:t>
            </a:r>
            <a:r>
              <a:rPr lang="en-US" dirty="0" err="1">
                <a:solidFill>
                  <a:srgbClr val="444444"/>
                </a:solidFill>
              </a:rPr>
              <a:t>adipiscing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tempor</a:t>
            </a:r>
            <a:r>
              <a:rPr lang="en-US" dirty="0">
                <a:solidFill>
                  <a:srgbClr val="444444"/>
                </a:solidFill>
              </a:rPr>
              <a:t> lorem.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18148" y="949807"/>
            <a:ext cx="1478610" cy="284693"/>
          </a:xfrm>
          <a:prstGeom prst="rect">
            <a:avLst/>
          </a:prstGeom>
          <a:solidFill>
            <a:srgbClr val="008ACF"/>
          </a:solidFill>
          <a:ln>
            <a:noFill/>
          </a:ln>
        </p:spPr>
        <p:txBody>
          <a:bodyPr wrap="none" lIns="68580" tIns="34290" rIns="68580" bIns="34290">
            <a:sp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TITLE TO GO HERE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57300" y="152005"/>
            <a:ext cx="1236221" cy="406796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0" indent="0">
              <a:buNone/>
              <a:defRPr sz="900" baseline="0"/>
            </a:lvl1pPr>
          </a:lstStyle>
          <a:p>
            <a:r>
              <a:rPr lang="en-US"/>
              <a:t>Insert logo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990148" y="949807"/>
            <a:ext cx="1478610" cy="284693"/>
          </a:xfrm>
          <a:prstGeom prst="rect">
            <a:avLst/>
          </a:prstGeom>
          <a:solidFill>
            <a:srgbClr val="008ACF"/>
          </a:solidFill>
          <a:ln>
            <a:noFill/>
          </a:ln>
        </p:spPr>
        <p:txBody>
          <a:bodyPr wrap="none" lIns="68580" tIns="34290" rIns="68580" bIns="34290">
            <a:sp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TITLE TO GO HERE</a:t>
            </a:r>
          </a:p>
        </p:txBody>
      </p:sp>
    </p:spTree>
    <p:extLst>
      <p:ext uri="{BB962C8B-B14F-4D97-AF65-F5344CB8AC3E}">
        <p14:creationId xmlns:p14="http://schemas.microsoft.com/office/powerpoint/2010/main" val="1971304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Insert Case Study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0995" y="170914"/>
            <a:ext cx="8337502" cy="543650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2400" b="1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Client name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4762306"/>
            <a:ext cx="9144000" cy="3811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379825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762306"/>
            <a:ext cx="9144000" cy="3811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40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Insert Image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866629" y="3686079"/>
            <a:ext cx="4278094" cy="739433"/>
          </a:xfrm>
          <a:prstGeom prst="rect">
            <a:avLst/>
          </a:prstGeom>
          <a:solidFill>
            <a:srgbClr val="008ACF"/>
          </a:solidFill>
        </p:spPr>
        <p:txBody>
          <a:bodyPr wrap="none" lIns="137160" tIns="27432" rIns="137160" bIns="34290">
            <a:spAutoFit/>
          </a:bodyPr>
          <a:lstStyle>
            <a:lvl1pPr marL="0" indent="0">
              <a:buNone/>
              <a:defRPr sz="4400" b="1" i="0" cap="all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892" indent="0">
              <a:buNone/>
              <a:defRPr sz="3800" b="0" i="0" cap="all">
                <a:latin typeface="Arial Black"/>
                <a:cs typeface="Arial Black"/>
              </a:defRPr>
            </a:lvl2pPr>
            <a:lvl3pPr marL="685783" indent="0">
              <a:buNone/>
              <a:defRPr sz="3800" b="0" i="0" cap="all">
                <a:latin typeface="Arial Black"/>
                <a:cs typeface="Arial Black"/>
              </a:defRPr>
            </a:lvl3pPr>
            <a:lvl4pPr marL="1028675" indent="0">
              <a:buNone/>
              <a:defRPr sz="3800" b="0" i="0" cap="all">
                <a:latin typeface="Arial Black"/>
                <a:cs typeface="Arial Black"/>
              </a:defRPr>
            </a:lvl4pPr>
            <a:lvl5pPr marL="1371566" indent="0">
              <a:buNone/>
              <a:defRPr sz="3800" b="0" i="0" cap="all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And Line 3 Here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866629" y="2946646"/>
            <a:ext cx="3080652" cy="739433"/>
          </a:xfrm>
          <a:prstGeom prst="rect">
            <a:avLst/>
          </a:prstGeom>
          <a:solidFill>
            <a:srgbClr val="008ACF"/>
          </a:solidFill>
        </p:spPr>
        <p:txBody>
          <a:bodyPr wrap="none" lIns="137160" tIns="27432" rIns="137160" bIns="34290">
            <a:spAutoFit/>
          </a:bodyPr>
          <a:lstStyle>
            <a:lvl1pPr marL="0" indent="0">
              <a:buNone/>
              <a:defRPr sz="4400" b="1" i="0" cap="all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892" indent="0">
              <a:buNone/>
              <a:defRPr sz="3800" b="0" i="0" cap="all">
                <a:latin typeface="Arial Black"/>
                <a:cs typeface="Arial Black"/>
              </a:defRPr>
            </a:lvl2pPr>
            <a:lvl3pPr marL="685783" indent="0">
              <a:buNone/>
              <a:defRPr sz="3800" b="0" i="0" cap="all">
                <a:latin typeface="Arial Black"/>
                <a:cs typeface="Arial Black"/>
              </a:defRPr>
            </a:lvl3pPr>
            <a:lvl4pPr marL="1028675" indent="0">
              <a:buNone/>
              <a:defRPr sz="3800" b="0" i="0" cap="all">
                <a:latin typeface="Arial Black"/>
                <a:cs typeface="Arial Black"/>
              </a:defRPr>
            </a:lvl4pPr>
            <a:lvl5pPr marL="1371566" indent="0">
              <a:buNone/>
              <a:defRPr sz="3800" b="0" i="0" cap="all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Line 2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6629" y="2207213"/>
            <a:ext cx="4356642" cy="739433"/>
          </a:xfrm>
          <a:prstGeom prst="rect">
            <a:avLst/>
          </a:prstGeom>
          <a:solidFill>
            <a:srgbClr val="008ACF"/>
          </a:solidFill>
          <a:ln>
            <a:noFill/>
          </a:ln>
        </p:spPr>
        <p:txBody>
          <a:bodyPr wrap="none" lIns="137160" tIns="27432" rIns="137160" bIns="34290" anchor="t">
            <a:spAutoFit/>
          </a:bodyPr>
          <a:lstStyle>
            <a:lvl1pPr algn="l">
              <a:defRPr sz="4400" b="1" cap="all" baseline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Type line 1 here</a:t>
            </a:r>
          </a:p>
        </p:txBody>
      </p:sp>
      <p:sp>
        <p:nvSpPr>
          <p:cNvPr id="8" name="Text Placeholder 13"/>
          <p:cNvSpPr txBox="1">
            <a:spLocks/>
          </p:cNvSpPr>
          <p:nvPr userDrawn="1"/>
        </p:nvSpPr>
        <p:spPr>
          <a:xfrm>
            <a:off x="781355" y="2496459"/>
            <a:ext cx="6488113" cy="692498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1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50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66629" y="1938139"/>
            <a:ext cx="2792880" cy="284693"/>
          </a:xfrm>
          <a:prstGeom prst="rect">
            <a:avLst/>
          </a:prstGeom>
          <a:solidFill>
            <a:srgbClr val="008ACF"/>
          </a:solidFill>
        </p:spPr>
        <p:txBody>
          <a:bodyPr vert="horz" wrap="none" lIns="68580" tIns="34290" rIns="68580" bIns="34290">
            <a:spAutoFit/>
          </a:bodyPr>
          <a:lstStyle>
            <a:lvl1pPr marL="0" indent="0">
              <a:buNone/>
              <a:defRPr sz="1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EYEBROW HEADER HERE</a:t>
            </a:r>
          </a:p>
        </p:txBody>
      </p:sp>
    </p:spTree>
    <p:extLst>
      <p:ext uri="{BB962C8B-B14F-4D97-AF65-F5344CB8AC3E}">
        <p14:creationId xmlns:p14="http://schemas.microsoft.com/office/powerpoint/2010/main" val="621074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6" descr="Pattern_pp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3367" y="-11545"/>
            <a:ext cx="6898105" cy="5173578"/>
          </a:xfrm>
          <a:prstGeom prst="rect">
            <a:avLst/>
          </a:prstGeom>
        </p:spPr>
      </p:pic>
      <p:pic>
        <p:nvPicPr>
          <p:cNvPr id="16" name="Picture Placeholder 6" descr="Pattern_ppt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2" y="-11545"/>
            <a:ext cx="2338293" cy="5173578"/>
          </a:xfrm>
          <a:prstGeom prst="rect">
            <a:avLst/>
          </a:prstGeom>
        </p:spPr>
      </p:pic>
      <p:sp>
        <p:nvSpPr>
          <p:cNvPr id="8" name="Text Placeholder 13"/>
          <p:cNvSpPr txBox="1">
            <a:spLocks/>
          </p:cNvSpPr>
          <p:nvPr userDrawn="1"/>
        </p:nvSpPr>
        <p:spPr>
          <a:xfrm>
            <a:off x="781355" y="2496459"/>
            <a:ext cx="6488113" cy="692498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1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50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866629" y="3686079"/>
            <a:ext cx="4278094" cy="739433"/>
          </a:xfrm>
          <a:prstGeom prst="rect">
            <a:avLst/>
          </a:prstGeom>
          <a:solidFill>
            <a:srgbClr val="008ACF"/>
          </a:solidFill>
        </p:spPr>
        <p:txBody>
          <a:bodyPr wrap="none" lIns="137160" tIns="27432" rIns="137160" bIns="34290">
            <a:spAutoFit/>
          </a:bodyPr>
          <a:lstStyle>
            <a:lvl1pPr marL="0" indent="0">
              <a:buNone/>
              <a:defRPr sz="4400" b="1" i="0" cap="all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892" indent="0">
              <a:buNone/>
              <a:defRPr sz="3800" b="0" i="0" cap="all">
                <a:latin typeface="Arial Black"/>
                <a:cs typeface="Arial Black"/>
              </a:defRPr>
            </a:lvl2pPr>
            <a:lvl3pPr marL="685783" indent="0">
              <a:buNone/>
              <a:defRPr sz="3800" b="0" i="0" cap="all">
                <a:latin typeface="Arial Black"/>
                <a:cs typeface="Arial Black"/>
              </a:defRPr>
            </a:lvl3pPr>
            <a:lvl4pPr marL="1028675" indent="0">
              <a:buNone/>
              <a:defRPr sz="3800" b="0" i="0" cap="all">
                <a:latin typeface="Arial Black"/>
                <a:cs typeface="Arial Black"/>
              </a:defRPr>
            </a:lvl4pPr>
            <a:lvl5pPr marL="1371566" indent="0">
              <a:buNone/>
              <a:defRPr sz="3800" b="0" i="0" cap="all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And Line 3 Here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866629" y="2946646"/>
            <a:ext cx="3080652" cy="739433"/>
          </a:xfrm>
          <a:prstGeom prst="rect">
            <a:avLst/>
          </a:prstGeom>
          <a:solidFill>
            <a:srgbClr val="008ACF"/>
          </a:solidFill>
        </p:spPr>
        <p:txBody>
          <a:bodyPr wrap="none" lIns="137160" tIns="27432" rIns="137160" bIns="34290">
            <a:spAutoFit/>
          </a:bodyPr>
          <a:lstStyle>
            <a:lvl1pPr marL="0" indent="0">
              <a:buNone/>
              <a:defRPr sz="4400" b="1" i="0" cap="all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892" indent="0">
              <a:buNone/>
              <a:defRPr sz="3800" b="0" i="0" cap="all">
                <a:latin typeface="Arial Black"/>
                <a:cs typeface="Arial Black"/>
              </a:defRPr>
            </a:lvl2pPr>
            <a:lvl3pPr marL="685783" indent="0">
              <a:buNone/>
              <a:defRPr sz="3800" b="0" i="0" cap="all">
                <a:latin typeface="Arial Black"/>
                <a:cs typeface="Arial Black"/>
              </a:defRPr>
            </a:lvl3pPr>
            <a:lvl4pPr marL="1028675" indent="0">
              <a:buNone/>
              <a:defRPr sz="3800" b="0" i="0" cap="all">
                <a:latin typeface="Arial Black"/>
                <a:cs typeface="Arial Black"/>
              </a:defRPr>
            </a:lvl4pPr>
            <a:lvl5pPr marL="1371566" indent="0">
              <a:buNone/>
              <a:defRPr sz="3800" b="0" i="0" cap="all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Line 2 Here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66629" y="2207213"/>
            <a:ext cx="4356642" cy="739433"/>
          </a:xfrm>
          <a:prstGeom prst="rect">
            <a:avLst/>
          </a:prstGeom>
          <a:solidFill>
            <a:srgbClr val="008ACF"/>
          </a:solidFill>
          <a:ln>
            <a:noFill/>
          </a:ln>
        </p:spPr>
        <p:txBody>
          <a:bodyPr wrap="none" lIns="137160" tIns="27432" rIns="137160" bIns="34290" anchor="t">
            <a:spAutoFit/>
          </a:bodyPr>
          <a:lstStyle>
            <a:lvl1pPr algn="l">
              <a:defRPr sz="4400" b="1" cap="all" baseline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Type line 1 here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66629" y="1938139"/>
            <a:ext cx="2792880" cy="284693"/>
          </a:xfrm>
          <a:prstGeom prst="rect">
            <a:avLst/>
          </a:prstGeom>
          <a:solidFill>
            <a:srgbClr val="008ACF"/>
          </a:solidFill>
        </p:spPr>
        <p:txBody>
          <a:bodyPr vert="horz" wrap="none" lIns="68580" tIns="34290" rIns="68580" bIns="34290">
            <a:spAutoFit/>
          </a:bodyPr>
          <a:lstStyle>
            <a:lvl1pPr marL="0" indent="0">
              <a:buNone/>
              <a:defRPr sz="1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EYEBROW HEADER HERE</a:t>
            </a:r>
          </a:p>
        </p:txBody>
      </p:sp>
    </p:spTree>
    <p:extLst>
      <p:ext uri="{BB962C8B-B14F-4D97-AF65-F5344CB8AC3E}">
        <p14:creationId xmlns:p14="http://schemas.microsoft.com/office/powerpoint/2010/main" val="946630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1A9CB0"/>
              </a:gs>
              <a:gs pos="100000">
                <a:srgbClr val="2FC2D9"/>
              </a:gs>
            </a:gsLst>
            <a:lin ang="1764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85000"/>
              </a:lnSpc>
            </a:pPr>
            <a:endParaRPr lang="en-US" sz="14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-238103" y="-141032"/>
            <a:ext cx="9627732" cy="5588000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626532" y="2398060"/>
            <a:ext cx="7574494" cy="219140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4132892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16391"/>
            <a:ext cx="9144000" cy="5143500"/>
          </a:xfrm>
          <a:prstGeom prst="rect">
            <a:avLst/>
          </a:prstGeom>
        </p:spPr>
        <p:txBody>
          <a:bodyPr vert="horz" lIns="68580" tIns="34290" rIns="68580" bIns="34290"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Background Image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31825" y="1556684"/>
            <a:ext cx="6910388" cy="610936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400" b="1" spc="-150">
                <a:solidFill>
                  <a:srgbClr val="222222"/>
                </a:solidFill>
                <a:latin typeface="+mj-lt"/>
                <a:cs typeface="Arial Black"/>
              </a:defRPr>
            </a:lvl1pPr>
            <a:lvl2pPr>
              <a:defRPr sz="4500">
                <a:latin typeface="Arial Black"/>
                <a:cs typeface="Arial Black"/>
              </a:defRPr>
            </a:lvl2pPr>
            <a:lvl3pPr>
              <a:defRPr sz="4500">
                <a:latin typeface="Arial Black"/>
                <a:cs typeface="Arial Black"/>
              </a:defRPr>
            </a:lvl3pPr>
            <a:lvl4pPr>
              <a:defRPr sz="4500">
                <a:latin typeface="Arial Black"/>
                <a:cs typeface="Arial Black"/>
              </a:defRPr>
            </a:lvl4pPr>
            <a:lvl5pPr>
              <a:defRPr sz="4500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27880" y="3182353"/>
            <a:ext cx="6488113" cy="315471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222222"/>
                </a:solidFill>
                <a:latin typeface="+mj-lt"/>
                <a:cs typeface="Arial Black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27880" y="4107112"/>
            <a:ext cx="3649662" cy="279797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0" indent="0">
              <a:buNone/>
              <a:defRPr sz="1400" baseline="0">
                <a:solidFill>
                  <a:srgbClr val="222222"/>
                </a:solidFill>
              </a:defRPr>
            </a:lvl1pPr>
          </a:lstStyle>
          <a:p>
            <a:pPr lvl="0"/>
            <a:r>
              <a:rPr lang="en-US" dirty="0"/>
              <a:t>MONTH DATE, YEAR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27880" y="504827"/>
            <a:ext cx="1243502" cy="458237"/>
          </a:xfrm>
          <a:prstGeom prst="rect">
            <a:avLst/>
          </a:prstGeom>
        </p:spPr>
        <p:txBody>
          <a:bodyPr vert="horz" lIns="68580" tIns="34290" rIns="68580" bIns="34290"/>
          <a:lstStyle>
            <a:lvl1pPr marL="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21893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400" b="1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92906566"/>
              </p:ext>
            </p:extLst>
          </p:nvPr>
        </p:nvGraphicFramePr>
        <p:xfrm>
          <a:off x="-1" y="701331"/>
          <a:ext cx="9144000" cy="41477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72070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rebuchet MS"/>
                        </a:rPr>
                        <a:t>M1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rebuchet MS"/>
                        </a:rPr>
                        <a:t>M2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rebuchet MS"/>
                        </a:rPr>
                        <a:t>M3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rebuchet MS"/>
                        </a:rPr>
                        <a:t>M4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rebuchet MS"/>
                        </a:rPr>
                        <a:t>M5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rebuchet MS"/>
                        </a:rPr>
                        <a:t>M6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rebuchet MS"/>
                        </a:rPr>
                        <a:t>M7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rebuchet MS"/>
                        </a:rPr>
                        <a:t>M8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rebuchet MS"/>
                        </a:rPr>
                        <a:t>M9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rebuchet MS"/>
                        </a:rPr>
                        <a:t>M10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rebuchet MS"/>
                        </a:rPr>
                        <a:t>M11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rebuchet MS"/>
                        </a:rPr>
                        <a:t>M12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5692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2816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850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32882" y="1417372"/>
            <a:ext cx="7450669" cy="744805"/>
          </a:xfrm>
          <a:prstGeom prst="rect">
            <a:avLst/>
          </a:prstGeom>
        </p:spPr>
        <p:txBody>
          <a:bodyPr lIns="68580" tIns="0" rIns="68580" bIns="3429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4400" b="1" kern="0" cap="all" spc="-75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58067" y="2879525"/>
            <a:ext cx="2403478" cy="339324"/>
          </a:xfrm>
          <a:prstGeom prst="rect">
            <a:avLst/>
          </a:prstGeom>
          <a:noFill/>
        </p:spPr>
        <p:txBody>
          <a:bodyPr wrap="none" lIns="68580" tIns="27432" rIns="68580" bIns="3429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cap="all" baseline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60399" y="4094615"/>
            <a:ext cx="3649662" cy="279797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0" indent="0">
              <a:buNone/>
              <a:defRPr sz="14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MONTH DATE, YEAR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27880" y="504827"/>
            <a:ext cx="1243502" cy="458237"/>
          </a:xfrm>
          <a:prstGeom prst="rect">
            <a:avLst/>
          </a:prstGeom>
        </p:spPr>
        <p:txBody>
          <a:bodyPr vert="horz" lIns="68580" tIns="34290" rIns="68580" bIns="34290"/>
          <a:lstStyle>
            <a:lvl1pPr marL="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2286352" y="504826"/>
            <a:ext cx="1411591" cy="458881"/>
          </a:xfrm>
          <a:prstGeom prst="rect">
            <a:avLst/>
          </a:prstGeom>
        </p:spPr>
        <p:txBody>
          <a:bodyPr vert="horz" lIns="68580" tIns="34290" rIns="68580" bIns="34290"/>
          <a:lstStyle>
            <a:lvl1pPr marL="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324506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400" b="1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3883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400" b="1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352473" y="917779"/>
            <a:ext cx="8337502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200"/>
            </a:lvl2pPr>
            <a:lvl3pPr>
              <a:defRPr sz="1100"/>
            </a:lvl3pPr>
          </a:lstStyle>
          <a:p>
            <a:pPr lvl="0"/>
            <a:r>
              <a:rPr lang="en-US" dirty="0">
                <a:solidFill>
                  <a:srgbClr val="444444"/>
                </a:solidFill>
              </a:rPr>
              <a:t>Click to add text - Lorem ipsum dolor sit </a:t>
            </a:r>
            <a:r>
              <a:rPr lang="en-US" dirty="0" err="1">
                <a:solidFill>
                  <a:srgbClr val="444444"/>
                </a:solidFill>
              </a:rPr>
              <a:t>amet</a:t>
            </a:r>
            <a:r>
              <a:rPr lang="en-US" dirty="0">
                <a:solidFill>
                  <a:srgbClr val="444444"/>
                </a:solidFill>
              </a:rPr>
              <a:t>, </a:t>
            </a:r>
            <a:r>
              <a:rPr lang="en-US" dirty="0" err="1">
                <a:solidFill>
                  <a:srgbClr val="444444"/>
                </a:solidFill>
              </a:rPr>
              <a:t>consectetur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adipiscing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elit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Ut</a:t>
            </a:r>
            <a:r>
              <a:rPr lang="en-US" dirty="0">
                <a:solidFill>
                  <a:srgbClr val="444444"/>
                </a:solidFill>
              </a:rPr>
              <a:t> vitae </a:t>
            </a:r>
            <a:r>
              <a:rPr lang="en-US" dirty="0" err="1">
                <a:solidFill>
                  <a:srgbClr val="444444"/>
                </a:solidFill>
              </a:rPr>
              <a:t>laoreet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mauris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Sed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eleifend</a:t>
            </a:r>
            <a:r>
              <a:rPr lang="en-US" dirty="0">
                <a:solidFill>
                  <a:srgbClr val="444444"/>
                </a:solidFill>
              </a:rPr>
              <a:t> lorem a </a:t>
            </a:r>
            <a:r>
              <a:rPr lang="en-US" dirty="0" err="1">
                <a:solidFill>
                  <a:srgbClr val="444444"/>
                </a:solidFill>
              </a:rPr>
              <a:t>purus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tincidunt</a:t>
            </a:r>
            <a:r>
              <a:rPr lang="en-US" dirty="0">
                <a:solidFill>
                  <a:srgbClr val="444444"/>
                </a:solidFill>
              </a:rPr>
              <a:t>, a </a:t>
            </a:r>
            <a:r>
              <a:rPr lang="en-US" dirty="0" err="1">
                <a:solidFill>
                  <a:srgbClr val="444444"/>
                </a:solidFill>
              </a:rPr>
              <a:t>malesuada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mauris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bibendum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Praesent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bibendum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justo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nec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metus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auctor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volutpat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Morbi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malesuada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mattis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eros</a:t>
            </a:r>
            <a:r>
              <a:rPr lang="en-US" dirty="0">
                <a:solidFill>
                  <a:srgbClr val="444444"/>
                </a:solidFill>
              </a:rPr>
              <a:t>, </a:t>
            </a:r>
            <a:r>
              <a:rPr lang="en-US" dirty="0" err="1">
                <a:solidFill>
                  <a:srgbClr val="444444"/>
                </a:solidFill>
              </a:rPr>
              <a:t>adipiscing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tempor</a:t>
            </a:r>
            <a:r>
              <a:rPr lang="en-US" dirty="0">
                <a:solidFill>
                  <a:srgbClr val="444444"/>
                </a:solidFill>
              </a:rPr>
              <a:t> lorem </a:t>
            </a:r>
            <a:r>
              <a:rPr lang="en-US" dirty="0" err="1">
                <a:solidFill>
                  <a:srgbClr val="444444"/>
                </a:solidFill>
              </a:rPr>
              <a:t>varius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eget</a:t>
            </a:r>
            <a:r>
              <a:rPr lang="en-US" dirty="0">
                <a:solidFill>
                  <a:srgbClr val="444444"/>
                </a:solidFill>
              </a:rPr>
              <a:t>…</a:t>
            </a:r>
          </a:p>
          <a:p>
            <a:pPr lvl="0"/>
            <a:r>
              <a:rPr lang="en-US" dirty="0">
                <a:solidFill>
                  <a:srgbClr val="444444"/>
                </a:solidFill>
              </a:rPr>
              <a:t>Lorem ipsum dolor sit </a:t>
            </a:r>
            <a:r>
              <a:rPr lang="en-US" dirty="0" err="1">
                <a:solidFill>
                  <a:srgbClr val="444444"/>
                </a:solidFill>
              </a:rPr>
              <a:t>amet</a:t>
            </a:r>
            <a:r>
              <a:rPr lang="en-US" dirty="0">
                <a:solidFill>
                  <a:srgbClr val="444444"/>
                </a:solidFill>
              </a:rPr>
              <a:t>, </a:t>
            </a:r>
            <a:r>
              <a:rPr lang="en-US" dirty="0" err="1">
                <a:solidFill>
                  <a:srgbClr val="444444"/>
                </a:solidFill>
              </a:rPr>
              <a:t>consectetur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adipiscing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elit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Ut</a:t>
            </a:r>
            <a:r>
              <a:rPr lang="en-US" dirty="0">
                <a:solidFill>
                  <a:srgbClr val="444444"/>
                </a:solidFill>
              </a:rPr>
              <a:t> vitae </a:t>
            </a:r>
            <a:r>
              <a:rPr lang="en-US" dirty="0" err="1">
                <a:solidFill>
                  <a:srgbClr val="444444"/>
                </a:solidFill>
              </a:rPr>
              <a:t>laoreet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mauris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Sed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eleifend</a:t>
            </a:r>
            <a:r>
              <a:rPr lang="en-US" dirty="0">
                <a:solidFill>
                  <a:srgbClr val="444444"/>
                </a:solidFill>
              </a:rPr>
              <a:t> lorem a </a:t>
            </a:r>
            <a:r>
              <a:rPr lang="en-US" dirty="0" err="1">
                <a:solidFill>
                  <a:srgbClr val="444444"/>
                </a:solidFill>
              </a:rPr>
              <a:t>purus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tincidunt</a:t>
            </a:r>
            <a:r>
              <a:rPr lang="en-US" dirty="0">
                <a:solidFill>
                  <a:srgbClr val="444444"/>
                </a:solidFill>
              </a:rPr>
              <a:t>, a </a:t>
            </a:r>
            <a:r>
              <a:rPr lang="en-US" dirty="0" err="1">
                <a:solidFill>
                  <a:srgbClr val="444444"/>
                </a:solidFill>
              </a:rPr>
              <a:t>malesuada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mauris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bibendum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Praesent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bibendum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justo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nec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metus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auctor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volutpat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Morbi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malesuada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mattis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eros</a:t>
            </a:r>
            <a:r>
              <a:rPr lang="en-US" dirty="0">
                <a:solidFill>
                  <a:srgbClr val="444444"/>
                </a:solidFill>
              </a:rPr>
              <a:t>, </a:t>
            </a:r>
            <a:r>
              <a:rPr lang="en-US" dirty="0" err="1">
                <a:solidFill>
                  <a:srgbClr val="444444"/>
                </a:solidFill>
              </a:rPr>
              <a:t>adipiscing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tempor</a:t>
            </a:r>
            <a:r>
              <a:rPr lang="en-US" dirty="0">
                <a:solidFill>
                  <a:srgbClr val="444444"/>
                </a:solidFill>
              </a:rPr>
              <a:t> lorem </a:t>
            </a:r>
            <a:r>
              <a:rPr lang="en-US" dirty="0" err="1">
                <a:solidFill>
                  <a:srgbClr val="444444"/>
                </a:solidFill>
              </a:rPr>
              <a:t>varius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984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2473" y="1079898"/>
            <a:ext cx="8332740" cy="3167063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274320" indent="-27432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8ACF"/>
              </a:buClr>
              <a:buSzPct val="100000"/>
              <a:buFont typeface="+mj-lt"/>
              <a:buAutoNum type="arabicPeriod"/>
              <a:defRPr sz="160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8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add numbered list</a:t>
            </a:r>
          </a:p>
          <a:p>
            <a:pPr lvl="0"/>
            <a:r>
              <a:rPr lang="en-US" dirty="0"/>
              <a:t>Click to add numbered list</a:t>
            </a:r>
          </a:p>
          <a:p>
            <a:pPr lvl="0"/>
            <a:r>
              <a:rPr lang="en-US" dirty="0"/>
              <a:t>Click to add numbered list</a:t>
            </a:r>
          </a:p>
          <a:p>
            <a:pPr lvl="0"/>
            <a:r>
              <a:rPr lang="en-US" dirty="0"/>
              <a:t>Click to add numbered list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400" b="1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4935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360363" y="1079899"/>
            <a:ext cx="8329612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74320" marR="0" indent="-274320" algn="l" defTabSz="34289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8ACF"/>
              </a:buClr>
              <a:buSzTx/>
              <a:buFont typeface="Arial"/>
              <a:buChar char="•"/>
              <a:tabLst/>
              <a:defRPr sz="160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548640" indent="-27432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8ACF"/>
              </a:buClr>
              <a:buSzPct val="100000"/>
              <a:buFont typeface="Arial"/>
              <a:buChar char="•"/>
              <a:defRPr sz="160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822960" indent="-27432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8ACF"/>
              </a:buClr>
              <a:defRPr sz="160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bulleted list</a:t>
            </a:r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Third Level Bullet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endParaRPr lang="en-US" dirty="0"/>
          </a:p>
          <a:p>
            <a:pPr marL="130299" marR="0" lvl="0" indent="-130299" algn="l" defTabSz="34289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marL="130299" marR="0" lvl="0" indent="-130299" algn="l" defTabSz="34289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marL="130299" marR="0" lvl="0" indent="-130299" algn="l" defTabSz="34289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400" b="1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91047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568266" y="704273"/>
            <a:ext cx="4575735" cy="415636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360364" y="1079899"/>
            <a:ext cx="3810584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74320" marR="0" indent="-274320" algn="l" defTabSz="34289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8ACF"/>
              </a:buClr>
              <a:buSzTx/>
              <a:buFont typeface="Arial"/>
              <a:buChar char="•"/>
              <a:tabLst/>
              <a:defRPr sz="160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endParaRPr lang="en-US" dirty="0"/>
          </a:p>
          <a:p>
            <a:pPr marL="130299" marR="0" lvl="0" indent="-130299" algn="l" defTabSz="34289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marL="130299" marR="0" lvl="0" indent="-130299" algn="l" defTabSz="34289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marL="130299" marR="0" lvl="0" indent="-130299" algn="l" defTabSz="34289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400" b="1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81956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360363" y="1332312"/>
            <a:ext cx="8329612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74320" marR="0" indent="-274320" algn="l" defTabSz="34289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750"/>
              </a:spcAft>
              <a:buClr>
                <a:srgbClr val="008ACF"/>
              </a:buClr>
              <a:buSzTx/>
              <a:buFont typeface="Arial"/>
              <a:buChar char="•"/>
              <a:tabLst/>
              <a:defRPr sz="160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marL="274320" marR="0" lvl="0" indent="-274320" algn="l" defTabSz="34289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lang="en-US" dirty="0"/>
              <a:t>Click to add bulleted list</a:t>
            </a:r>
          </a:p>
          <a:p>
            <a:pPr lvl="0"/>
            <a:endParaRPr lang="en-US" dirty="0"/>
          </a:p>
          <a:p>
            <a:pPr marL="130299" marR="0" lvl="0" indent="-130299" algn="l" defTabSz="34289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marL="130299" marR="0" lvl="0" indent="-130299" algn="l" defTabSz="34289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marL="130299" marR="0" lvl="0" indent="-130299" algn="l" defTabSz="34289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3887" y="957821"/>
            <a:ext cx="2760662" cy="284693"/>
          </a:xfrm>
          <a:prstGeom prst="rect">
            <a:avLst/>
          </a:prstGeom>
          <a:solidFill>
            <a:srgbClr val="008ACF"/>
          </a:solidFill>
        </p:spPr>
        <p:txBody>
          <a:bodyPr wrap="square" lIns="68580" tIns="34290" rIns="68580" bIns="34290">
            <a:spAutoFit/>
          </a:bodyPr>
          <a:lstStyle>
            <a:lvl1pPr marL="0" indent="0" algn="l">
              <a:buNone/>
              <a:defRPr sz="1400" b="1" baseline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LOREM IPSUM DOLOR AMET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400" b="1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40544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400" b="1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0" y="2800350"/>
            <a:ext cx="9144000" cy="0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2286000" y="697551"/>
            <a:ext cx="2271450" cy="4152848"/>
            <a:chOff x="3043311" y="707788"/>
            <a:chExt cx="3059545" cy="4162806"/>
          </a:xfrm>
        </p:grpSpPr>
        <p:cxnSp>
          <p:nvCxnSpPr>
            <p:cNvPr id="9" name="Straight Connector 8"/>
            <p:cNvCxnSpPr/>
            <p:nvPr userDrawn="1"/>
          </p:nvCxnSpPr>
          <p:spPr>
            <a:xfrm flipV="1">
              <a:off x="3043311" y="707788"/>
              <a:ext cx="0" cy="4162806"/>
            </a:xfrm>
            <a:prstGeom prst="line">
              <a:avLst/>
            </a:prstGeom>
            <a:ln w="12700">
              <a:solidFill>
                <a:srgbClr val="E6E6E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V="1">
              <a:off x="6102856" y="707788"/>
              <a:ext cx="0" cy="4162806"/>
            </a:xfrm>
            <a:prstGeom prst="line">
              <a:avLst/>
            </a:prstGeom>
            <a:ln w="12700">
              <a:solidFill>
                <a:srgbClr val="E6E6E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 userDrawn="1"/>
        </p:nvGrpSpPr>
        <p:grpSpPr>
          <a:xfrm>
            <a:off x="4557450" y="691683"/>
            <a:ext cx="2271450" cy="4152848"/>
            <a:chOff x="3043311" y="707788"/>
            <a:chExt cx="3059545" cy="4162806"/>
          </a:xfrm>
        </p:grpSpPr>
        <p:cxnSp>
          <p:nvCxnSpPr>
            <p:cNvPr id="15" name="Straight Connector 14"/>
            <p:cNvCxnSpPr/>
            <p:nvPr userDrawn="1"/>
          </p:nvCxnSpPr>
          <p:spPr>
            <a:xfrm flipV="1">
              <a:off x="3043311" y="707788"/>
              <a:ext cx="0" cy="4162806"/>
            </a:xfrm>
            <a:prstGeom prst="line">
              <a:avLst/>
            </a:prstGeom>
            <a:ln w="12700">
              <a:solidFill>
                <a:srgbClr val="E6E6E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V="1">
              <a:off x="6102856" y="707788"/>
              <a:ext cx="0" cy="4162806"/>
            </a:xfrm>
            <a:prstGeom prst="line">
              <a:avLst/>
            </a:prstGeom>
            <a:ln w="12700">
              <a:solidFill>
                <a:srgbClr val="E6E6E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45685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856481"/>
            <a:ext cx="9155206" cy="2982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400"/>
          </a:p>
        </p:txBody>
      </p:sp>
      <p:sp>
        <p:nvSpPr>
          <p:cNvPr id="3" name="TextBox 2"/>
          <p:cNvSpPr txBox="1"/>
          <p:nvPr userDrawn="1"/>
        </p:nvSpPr>
        <p:spPr>
          <a:xfrm>
            <a:off x="7421113" y="4900039"/>
            <a:ext cx="1493520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fld id="{C2C0EDAD-27A0-9447-9004-E733B36B95C3}" type="slidenum">
              <a:rPr lang="en-US" sz="800" b="0" i="0" smtClean="0">
                <a:solidFill>
                  <a:srgbClr val="CCCCCC"/>
                </a:solidFill>
                <a:latin typeface="Trebuchet MS"/>
                <a:cs typeface="Trebuchet MS"/>
              </a:rPr>
              <a:pPr algn="r"/>
              <a:t>‹#›</a:t>
            </a:fld>
            <a:endParaRPr lang="en-US" sz="800" b="0" i="0">
              <a:solidFill>
                <a:srgbClr val="CCCCCC"/>
              </a:solidFill>
              <a:latin typeface="Trebuchet MS"/>
              <a:cs typeface="Trebuchet MS"/>
            </a:endParaRPr>
          </a:p>
        </p:txBody>
      </p:sp>
      <p:pic>
        <p:nvPicPr>
          <p:cNvPr id="6" name="Picture 5" descr="logo_footer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24" y="4931434"/>
            <a:ext cx="476250" cy="16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96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4856481"/>
            <a:ext cx="9155206" cy="2982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400"/>
          </a:p>
        </p:txBody>
      </p:sp>
      <p:sp>
        <p:nvSpPr>
          <p:cNvPr id="13" name="TextBox 12"/>
          <p:cNvSpPr txBox="1"/>
          <p:nvPr/>
        </p:nvSpPr>
        <p:spPr>
          <a:xfrm>
            <a:off x="7421113" y="4900039"/>
            <a:ext cx="1493520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fld id="{C2C0EDAD-27A0-9447-9004-E733B36B95C3}" type="slidenum">
              <a:rPr lang="en-US" sz="800" b="0" i="0" smtClean="0">
                <a:solidFill>
                  <a:srgbClr val="CCCCCC"/>
                </a:solidFill>
                <a:latin typeface="Trebuchet MS"/>
                <a:cs typeface="Trebuchet MS"/>
              </a:rPr>
              <a:pPr algn="r"/>
              <a:t>‹#›</a:t>
            </a:fld>
            <a:endParaRPr lang="en-US" sz="800" b="0" i="0">
              <a:solidFill>
                <a:srgbClr val="CCCCCC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 descr="logo_footer.png"/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24" y="4931434"/>
            <a:ext cx="476250" cy="16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7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</p:sldLayoutIdLst>
  <p:hf sldNum="0" hdr="0" dt="0"/>
  <p:txStyles>
    <p:titleStyle>
      <a:lvl1pPr algn="l" defTabSz="342892" rtl="0" eaLnBrk="1" latinLnBrk="0" hangingPunct="1">
        <a:spcBef>
          <a:spcPct val="0"/>
        </a:spcBef>
        <a:buNone/>
        <a:defRPr sz="2000" kern="1200" cap="all" baseline="0">
          <a:solidFill>
            <a:schemeClr val="tx1"/>
          </a:solidFill>
          <a:latin typeface="Arial Black"/>
          <a:ea typeface="+mj-ea"/>
          <a:cs typeface="Arial Black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1500" kern="1200">
          <a:solidFill>
            <a:schemeClr val="tx1"/>
          </a:solidFill>
          <a:latin typeface="Trebuchet MS"/>
          <a:ea typeface="+mn-ea"/>
          <a:cs typeface="Trebuchet M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Trebuchet MS"/>
          <a:ea typeface="+mn-ea"/>
          <a:cs typeface="Trebuchet M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Trebuchet MS"/>
          <a:ea typeface="+mn-ea"/>
          <a:cs typeface="Trebuchet M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000" kern="1200">
          <a:solidFill>
            <a:schemeClr val="tx1"/>
          </a:solidFill>
          <a:latin typeface="Trebuchet MS"/>
          <a:ea typeface="+mn-ea"/>
          <a:cs typeface="Trebuchet M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800" kern="1200">
          <a:solidFill>
            <a:schemeClr val="tx1"/>
          </a:solidFill>
          <a:latin typeface="Trebuchet MS"/>
          <a:ea typeface="+mn-ea"/>
          <a:cs typeface="Trebuchet M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4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microsoft.com/office/2007/relationships/diagramDrawing" Target="../diagrams/drawing9.xml"/><Relationship Id="rId3" Type="http://schemas.openxmlformats.org/officeDocument/2006/relationships/image" Target="../media/image28.jpeg"/><Relationship Id="rId7" Type="http://schemas.openxmlformats.org/officeDocument/2006/relationships/diagramColors" Target="../diagrams/colors8.xml"/><Relationship Id="rId12" Type="http://schemas.openxmlformats.org/officeDocument/2006/relationships/diagramColors" Target="../diagrams/colors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8.xml"/><Relationship Id="rId11" Type="http://schemas.openxmlformats.org/officeDocument/2006/relationships/diagramQuickStyle" Target="../diagrams/quickStyle9.xml"/><Relationship Id="rId5" Type="http://schemas.openxmlformats.org/officeDocument/2006/relationships/diagramLayout" Target="../diagrams/layout8.xml"/><Relationship Id="rId10" Type="http://schemas.openxmlformats.org/officeDocument/2006/relationships/diagramLayout" Target="../diagrams/layout9.xml"/><Relationship Id="rId4" Type="http://schemas.openxmlformats.org/officeDocument/2006/relationships/diagramData" Target="../diagrams/data8.xml"/><Relationship Id="rId9" Type="http://schemas.openxmlformats.org/officeDocument/2006/relationships/diagramData" Target="../diagrams/data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diagramData" Target="../diagrams/data12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17" Type="http://schemas.microsoft.com/office/2007/relationships/diagramDrawing" Target="../diagrams/drawing12.xml"/><Relationship Id="rId2" Type="http://schemas.openxmlformats.org/officeDocument/2006/relationships/notesSlide" Target="../notesSlides/notesSlide28.xml"/><Relationship Id="rId16" Type="http://schemas.openxmlformats.org/officeDocument/2006/relationships/diagramColors" Target="../diagrams/colors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diagramLayout" Target="../diagrams/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agilemanifesto.org/" TargetMode="External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6.png"/><Relationship Id="rId5" Type="http://schemas.openxmlformats.org/officeDocument/2006/relationships/image" Target="../media/image11.jpg"/><Relationship Id="rId10" Type="http://schemas.openxmlformats.org/officeDocument/2006/relationships/image" Target="../media/image15.png"/><Relationship Id="rId4" Type="http://schemas.openxmlformats.org/officeDocument/2006/relationships/image" Target="../media/image10.jp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3" Type="http://schemas.openxmlformats.org/officeDocument/2006/relationships/diagramLayout" Target="../diagrams/layout15.xml"/><Relationship Id="rId7" Type="http://schemas.openxmlformats.org/officeDocument/2006/relationships/diagramData" Target="../diagrams/data16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11" Type="http://schemas.microsoft.com/office/2007/relationships/diagramDrawing" Target="../diagrams/drawing16.xml"/><Relationship Id="rId5" Type="http://schemas.openxmlformats.org/officeDocument/2006/relationships/diagramColors" Target="../diagrams/colors15.xml"/><Relationship Id="rId10" Type="http://schemas.openxmlformats.org/officeDocument/2006/relationships/diagramColors" Target="../diagrams/colors16.xml"/><Relationship Id="rId4" Type="http://schemas.openxmlformats.org/officeDocument/2006/relationships/diagramQuickStyle" Target="../diagrams/quickStyle15.xml"/><Relationship Id="rId9" Type="http://schemas.openxmlformats.org/officeDocument/2006/relationships/diagramQuickStyle" Target="../diagrams/quickStyle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loor, indoor, chocolate, ground&#10;&#10;Description automatically generated">
            <a:extLst>
              <a:ext uri="{FF2B5EF4-FFF2-40B4-BE49-F238E27FC236}">
                <a16:creationId xmlns:a16="http://schemas.microsoft.com/office/drawing/2014/main" id="{65357AC4-F417-4322-9B2C-DE2D90AE3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9" b="13547"/>
          <a:stretch/>
        </p:blipFill>
        <p:spPr>
          <a:xfrm>
            <a:off x="4550228" y="0"/>
            <a:ext cx="4593771" cy="5143500"/>
          </a:xfrm>
          <a:prstGeom prst="rect">
            <a:avLst/>
          </a:prstGeom>
        </p:spPr>
      </p:pic>
      <p:pic>
        <p:nvPicPr>
          <p:cNvPr id="9" name="Picture 8" descr="A picture containing indoor, cake, table&#10;&#10;Description automatically generated">
            <a:extLst>
              <a:ext uri="{FF2B5EF4-FFF2-40B4-BE49-F238E27FC236}">
                <a16:creationId xmlns:a16="http://schemas.microsoft.com/office/drawing/2014/main" id="{52D14E77-0430-42E4-99C1-04A14F40C0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-20" r="31033" b="20"/>
          <a:stretch/>
        </p:blipFill>
        <p:spPr>
          <a:xfrm>
            <a:off x="4401394" y="-1026"/>
            <a:ext cx="4728527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65718" y="3951517"/>
            <a:ext cx="5878282" cy="740228"/>
          </a:xfrm>
          <a:prstGeom prst="rect">
            <a:avLst/>
          </a:prstGeom>
          <a:solidFill>
            <a:srgbClr val="232323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Manual Input 9"/>
          <p:cNvSpPr/>
          <p:nvPr/>
        </p:nvSpPr>
        <p:spPr>
          <a:xfrm rot="16200000" flipV="1">
            <a:off x="-304193" y="297148"/>
            <a:ext cx="5144529" cy="455023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7"/>
              <a:gd name="connsiteY0" fmla="*/ 19 h 10000"/>
              <a:gd name="connsiteX1" fmla="*/ 10017 w 10017"/>
              <a:gd name="connsiteY1" fmla="*/ 0 h 10000"/>
              <a:gd name="connsiteX2" fmla="*/ 10017 w 10017"/>
              <a:gd name="connsiteY2" fmla="*/ 10000 h 10000"/>
              <a:gd name="connsiteX3" fmla="*/ 17 w 10017"/>
              <a:gd name="connsiteY3" fmla="*/ 10000 h 10000"/>
              <a:gd name="connsiteX4" fmla="*/ 0 w 10017"/>
              <a:gd name="connsiteY4" fmla="*/ 19 h 10000"/>
              <a:gd name="connsiteX0" fmla="*/ 2 w 10002"/>
              <a:gd name="connsiteY0" fmla="*/ 4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2 w 10002"/>
              <a:gd name="connsiteY4" fmla="*/ 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2" h="10000">
                <a:moveTo>
                  <a:pt x="2" y="4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4" y="6673"/>
                  <a:pt x="8" y="3331"/>
                  <a:pt x="2" y="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2732" y="2002124"/>
            <a:ext cx="4207496" cy="739802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User stories differ</a:t>
            </a:r>
          </a:p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Applicability boundaries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77363" y="3194711"/>
            <a:ext cx="2394438" cy="554767"/>
          </a:xfrm>
          <a:noFill/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Стори стори – рознь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границы применимости</a:t>
            </a:r>
            <a:endParaRPr lang="en-US" sz="1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72343" y="4094615"/>
            <a:ext cx="3649662" cy="279797"/>
          </a:xfrm>
        </p:spPr>
        <p:txBody>
          <a:bodyPr lIns="68580" tIns="34290" rIns="68580" bIns="34290" anchor="t">
            <a:noAutofit/>
          </a:bodyPr>
          <a:lstStyle/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December 2018</a:t>
            </a:r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rcRect t="788" b="788"/>
          <a:stretch>
            <a:fillRect/>
          </a:stretch>
        </p:blipFill>
        <p:spPr>
          <a:xfrm>
            <a:off x="361457" y="490891"/>
            <a:ext cx="1281319" cy="4721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CAED9C-ED35-45B7-972A-8F873195B30F}"/>
              </a:ext>
            </a:extLst>
          </p:cNvPr>
          <p:cNvSpPr txBox="1"/>
          <p:nvPr/>
        </p:nvSpPr>
        <p:spPr>
          <a:xfrm>
            <a:off x="4550229" y="3980627"/>
            <a:ext cx="44508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Natalia Semenova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Senior Business Analyst</a:t>
            </a:r>
          </a:p>
        </p:txBody>
      </p:sp>
    </p:spTree>
    <p:extLst>
      <p:ext uri="{BB962C8B-B14F-4D97-AF65-F5344CB8AC3E}">
        <p14:creationId xmlns:p14="http://schemas.microsoft.com/office/powerpoint/2010/main" val="2444484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A907BF-EE08-49FB-85AF-E51403A6C15B}"/>
              </a:ext>
            </a:extLst>
          </p:cNvPr>
          <p:cNvSpPr/>
          <p:nvPr/>
        </p:nvSpPr>
        <p:spPr>
          <a:xfrm>
            <a:off x="4572000" y="0"/>
            <a:ext cx="4006735" cy="514350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010DC2EF-0CF4-4450-900A-1AED618730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WRONG USAGE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F8A773-F8B9-4749-BE4A-2F41764B758E}"/>
              </a:ext>
            </a:extLst>
          </p:cNvPr>
          <p:cNvSpPr txBox="1"/>
          <p:nvPr/>
        </p:nvSpPr>
        <p:spPr>
          <a:xfrm>
            <a:off x="4961216" y="797792"/>
            <a:ext cx="3331994" cy="741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AS a user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 WANT all data backed up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SO THAT everything can be fully recovered</a:t>
            </a:r>
            <a:endParaRPr lang="en-US" sz="1200" dirty="0">
              <a:solidFill>
                <a:srgbClr val="464547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rebuchet M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A4C11A-0A79-44F7-85CB-EC04454763AC}"/>
              </a:ext>
            </a:extLst>
          </p:cNvPr>
          <p:cNvSpPr txBox="1"/>
          <p:nvPr/>
        </p:nvSpPr>
        <p:spPr>
          <a:xfrm>
            <a:off x="620003" y="1021116"/>
            <a:ext cx="3331994" cy="33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Technical tasks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6BB34E-1719-45F9-BD3B-663F9362902C}"/>
              </a:ext>
            </a:extLst>
          </p:cNvPr>
          <p:cNvCxnSpPr>
            <a:cxnSpLocks/>
          </p:cNvCxnSpPr>
          <p:nvPr/>
        </p:nvCxnSpPr>
        <p:spPr>
          <a:xfrm>
            <a:off x="1940118" y="1195555"/>
            <a:ext cx="2631882" cy="0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F89E621-45F1-4A8A-80BB-10A0EC9F6C93}"/>
              </a:ext>
            </a:extLst>
          </p:cNvPr>
          <p:cNvSpPr txBox="1"/>
          <p:nvPr/>
        </p:nvSpPr>
        <p:spPr>
          <a:xfrm>
            <a:off x="4961216" y="1666847"/>
            <a:ext cx="3331994" cy="741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AS a system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 WANT validate user authentication data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SO THAT ensure secure connection</a:t>
            </a:r>
            <a:endParaRPr lang="en-US" sz="1200" dirty="0">
              <a:solidFill>
                <a:srgbClr val="464547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rebuchet M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817539-63D9-47AA-B27A-5CDF8F652066}"/>
              </a:ext>
            </a:extLst>
          </p:cNvPr>
          <p:cNvSpPr txBox="1"/>
          <p:nvPr/>
        </p:nvSpPr>
        <p:spPr>
          <a:xfrm>
            <a:off x="620003" y="1887567"/>
            <a:ext cx="3331994" cy="33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System action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0459952-1F03-4E47-8DB3-D279E0AFF8A7}"/>
              </a:ext>
            </a:extLst>
          </p:cNvPr>
          <p:cNvCxnSpPr>
            <a:cxnSpLocks/>
          </p:cNvCxnSpPr>
          <p:nvPr/>
        </p:nvCxnSpPr>
        <p:spPr>
          <a:xfrm>
            <a:off x="1812897" y="2080228"/>
            <a:ext cx="2759103" cy="0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05402E0-41E8-4705-A2B1-41AF06568F21}"/>
              </a:ext>
            </a:extLst>
          </p:cNvPr>
          <p:cNvSpPr txBox="1"/>
          <p:nvPr/>
        </p:nvSpPr>
        <p:spPr>
          <a:xfrm>
            <a:off x="4985468" y="2535902"/>
            <a:ext cx="3331994" cy="963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AS a site-visitor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 WANT see advertising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SO THAT I notice the products and services I may be interested in </a:t>
            </a:r>
            <a:endParaRPr lang="en-US" sz="1200" dirty="0">
              <a:solidFill>
                <a:srgbClr val="464547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rebuchet M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B18AE3-D10A-4DF0-B9F4-F84342F832EF}"/>
              </a:ext>
            </a:extLst>
          </p:cNvPr>
          <p:cNvSpPr txBox="1"/>
          <p:nvPr/>
        </p:nvSpPr>
        <p:spPr>
          <a:xfrm>
            <a:off x="620003" y="2772240"/>
            <a:ext cx="3331994" cy="33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Business requirements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4C024CB-C413-4E6B-9E58-EF7E3CED4B67}"/>
              </a:ext>
            </a:extLst>
          </p:cNvPr>
          <p:cNvCxnSpPr>
            <a:cxnSpLocks/>
          </p:cNvCxnSpPr>
          <p:nvPr/>
        </p:nvCxnSpPr>
        <p:spPr>
          <a:xfrm>
            <a:off x="2472856" y="2951986"/>
            <a:ext cx="2099144" cy="0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6BE48F2-EDEB-49CA-860D-83D38E981B66}"/>
              </a:ext>
            </a:extLst>
          </p:cNvPr>
          <p:cNvSpPr txBox="1"/>
          <p:nvPr/>
        </p:nvSpPr>
        <p:spPr>
          <a:xfrm>
            <a:off x="4961216" y="3626556"/>
            <a:ext cx="3331994" cy="1185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AS a registered user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 WANT to have my authentication data been moved to the new SSO system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SO THAT I may authenticate with already set credentials</a:t>
            </a:r>
            <a:endParaRPr lang="en-US" sz="1200" dirty="0">
              <a:solidFill>
                <a:srgbClr val="464547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rebuchet M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AFF986-B9B1-4D6C-872D-2D91B4BBB69D}"/>
              </a:ext>
            </a:extLst>
          </p:cNvPr>
          <p:cNvSpPr txBox="1"/>
          <p:nvPr/>
        </p:nvSpPr>
        <p:spPr>
          <a:xfrm>
            <a:off x="620003" y="3886082"/>
            <a:ext cx="3331994" cy="33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Transition requirements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E6C316A-9112-4033-AB3B-D04D5A836C1E}"/>
              </a:ext>
            </a:extLst>
          </p:cNvPr>
          <p:cNvCxnSpPr>
            <a:cxnSpLocks/>
          </p:cNvCxnSpPr>
          <p:nvPr/>
        </p:nvCxnSpPr>
        <p:spPr>
          <a:xfrm>
            <a:off x="2568271" y="4061129"/>
            <a:ext cx="2003729" cy="0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373AE1C-2952-4E29-82C8-9354598B3696}"/>
              </a:ext>
            </a:extLst>
          </p:cNvPr>
          <p:cNvSpPr/>
          <p:nvPr/>
        </p:nvSpPr>
        <p:spPr>
          <a:xfrm>
            <a:off x="6769650" y="200454"/>
            <a:ext cx="1809085" cy="298608"/>
          </a:xfrm>
          <a:prstGeom prst="rect">
            <a:avLst/>
          </a:prstGeom>
          <a:solidFill>
            <a:srgbClr val="FFFFFF">
              <a:alpha val="50196"/>
            </a:srgbClr>
          </a:solidFill>
          <a:ln w="19050">
            <a:solidFill>
              <a:srgbClr val="B22746"/>
            </a:solidFill>
            <a:prstDash val="sysDot"/>
          </a:ln>
        </p:spPr>
        <p:txBody>
          <a:bodyPr wrap="non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rgbClr val="B2274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B: Focuses on value to SH</a:t>
            </a:r>
          </a:p>
        </p:txBody>
      </p:sp>
    </p:spTree>
    <p:extLst>
      <p:ext uri="{BB962C8B-B14F-4D97-AF65-F5344CB8AC3E}">
        <p14:creationId xmlns:p14="http://schemas.microsoft.com/office/powerpoint/2010/main" val="3941107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, man, holding&#10;&#10;Description automatically generated">
            <a:extLst>
              <a:ext uri="{FF2B5EF4-FFF2-40B4-BE49-F238E27FC236}">
                <a16:creationId xmlns:a16="http://schemas.microsoft.com/office/drawing/2014/main" id="{A5AB8810-D180-4FB4-8DC4-AAB6D64980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9" r="13002"/>
          <a:stretch/>
        </p:blipFill>
        <p:spPr>
          <a:xfrm>
            <a:off x="4572000" y="-12209"/>
            <a:ext cx="4618710" cy="5143500"/>
          </a:xfrm>
          <a:prstGeom prst="rect">
            <a:avLst/>
          </a:prstGeom>
        </p:spPr>
      </p:pic>
      <p:sp>
        <p:nvSpPr>
          <p:cNvPr id="10" name="Arrow: Chevron 9">
            <a:extLst>
              <a:ext uri="{FF2B5EF4-FFF2-40B4-BE49-F238E27FC236}">
                <a16:creationId xmlns:a16="http://schemas.microsoft.com/office/drawing/2014/main" id="{9CE20C8B-D904-4F54-88D3-C93EC617960C}"/>
              </a:ext>
            </a:extLst>
          </p:cNvPr>
          <p:cNvSpPr/>
          <p:nvPr/>
        </p:nvSpPr>
        <p:spPr>
          <a:xfrm>
            <a:off x="4285782" y="1482432"/>
            <a:ext cx="1253249" cy="2178634"/>
          </a:xfrm>
          <a:prstGeom prst="chevron">
            <a:avLst/>
          </a:prstGeom>
          <a:solidFill>
            <a:srgbClr val="FFFFFF"/>
          </a:solidFill>
          <a:ln>
            <a:solidFill>
              <a:srgbClr val="C0C0C0">
                <a:alpha val="12157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Arrow: Chevron 41">
            <a:extLst>
              <a:ext uri="{FF2B5EF4-FFF2-40B4-BE49-F238E27FC236}">
                <a16:creationId xmlns:a16="http://schemas.microsoft.com/office/drawing/2014/main" id="{FFCFA571-C1E3-409D-BB8B-56E9084E4A6A}"/>
              </a:ext>
            </a:extLst>
          </p:cNvPr>
          <p:cNvSpPr/>
          <p:nvPr/>
        </p:nvSpPr>
        <p:spPr>
          <a:xfrm>
            <a:off x="3960987" y="1482432"/>
            <a:ext cx="1253249" cy="2178634"/>
          </a:xfrm>
          <a:prstGeom prst="chevron">
            <a:avLst/>
          </a:prstGeom>
          <a:solidFill>
            <a:srgbClr val="A3C644">
              <a:alpha val="78824"/>
            </a:srgbClr>
          </a:solidFill>
          <a:ln>
            <a:solidFill>
              <a:srgbClr val="C0C0C0">
                <a:alpha val="12157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8044B120-6543-40D0-8E8E-8B1468AC27C8}"/>
              </a:ext>
            </a:extLst>
          </p:cNvPr>
          <p:cNvSpPr/>
          <p:nvPr/>
        </p:nvSpPr>
        <p:spPr>
          <a:xfrm>
            <a:off x="4228348" y="1482432"/>
            <a:ext cx="1253249" cy="2178634"/>
          </a:xfrm>
          <a:prstGeom prst="chevron">
            <a:avLst/>
          </a:prstGeom>
          <a:solidFill>
            <a:srgbClr val="1A9CB0">
              <a:alpha val="78824"/>
            </a:srgbClr>
          </a:solidFill>
          <a:ln>
            <a:solidFill>
              <a:srgbClr val="C0C0C0">
                <a:alpha val="12157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29" name="Content Placeholder 5">
            <a:extLst>
              <a:ext uri="{FF2B5EF4-FFF2-40B4-BE49-F238E27FC236}">
                <a16:creationId xmlns:a16="http://schemas.microsoft.com/office/drawing/2014/main" id="{1CEF2520-256A-4866-BB54-ACF5ECD6C85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80483" y="1727118"/>
          <a:ext cx="2585924" cy="1689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FE91CCD-AB04-4AC7-80CF-4F2AAD53D31D}"/>
              </a:ext>
            </a:extLst>
          </p:cNvPr>
          <p:cNvSpPr txBox="1"/>
          <p:nvPr/>
        </p:nvSpPr>
        <p:spPr>
          <a:xfrm>
            <a:off x="3359827" y="2412610"/>
            <a:ext cx="2267574" cy="33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AS.. I WANT TO.. SO THAT..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60FF3CA-9121-4333-837C-6774C093DC72}"/>
              </a:ext>
            </a:extLst>
          </p:cNvPr>
          <p:cNvSpPr txBox="1"/>
          <p:nvPr/>
        </p:nvSpPr>
        <p:spPr>
          <a:xfrm>
            <a:off x="3359827" y="1884390"/>
            <a:ext cx="2267574" cy="3336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gets </a:t>
            </a:r>
            <a:r>
              <a:rPr lang="en-US" sz="14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smth</a:t>
            </a:r>
            <a:endParaRPr lang="en-US" sz="1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6008E55-6F18-42D7-99CF-50847A5AA8FC}"/>
              </a:ext>
            </a:extLst>
          </p:cNvPr>
          <p:cNvSpPr txBox="1"/>
          <p:nvPr/>
        </p:nvSpPr>
        <p:spPr>
          <a:xfrm>
            <a:off x="3359827" y="2973180"/>
            <a:ext cx="2267574" cy="33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GIVEN.. WHEN.. THEN..</a:t>
            </a:r>
          </a:p>
        </p:txBody>
      </p:sp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120DB697-0984-4745-98A0-FD0DB05C2B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HAPPY AGILE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855C9A-895C-45F2-A2F0-108247DE5779}"/>
              </a:ext>
            </a:extLst>
          </p:cNvPr>
          <p:cNvSpPr/>
          <p:nvPr/>
        </p:nvSpPr>
        <p:spPr>
          <a:xfrm>
            <a:off x="6881355" y="200454"/>
            <a:ext cx="1993431" cy="298608"/>
          </a:xfrm>
          <a:prstGeom prst="rect">
            <a:avLst/>
          </a:prstGeom>
          <a:solidFill>
            <a:srgbClr val="FFFFFF">
              <a:alpha val="50196"/>
            </a:srgbClr>
          </a:solidFill>
          <a:ln w="19050">
            <a:solidFill>
              <a:srgbClr val="B22746"/>
            </a:solidFill>
            <a:prstDash val="sysDot"/>
          </a:ln>
        </p:spPr>
        <p:txBody>
          <a:bodyPr wrap="non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rgbClr val="B2274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B: Easy to understand for SH</a:t>
            </a:r>
          </a:p>
        </p:txBody>
      </p:sp>
    </p:spTree>
    <p:extLst>
      <p:ext uri="{BB962C8B-B14F-4D97-AF65-F5344CB8AC3E}">
        <p14:creationId xmlns:p14="http://schemas.microsoft.com/office/powerpoint/2010/main" val="3038169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AC117B3A-254B-4466-8EE0-3841C628B5A4}"/>
              </a:ext>
            </a:extLst>
          </p:cNvPr>
          <p:cNvGrpSpPr/>
          <p:nvPr/>
        </p:nvGrpSpPr>
        <p:grpSpPr>
          <a:xfrm>
            <a:off x="7868224" y="4284990"/>
            <a:ext cx="949025" cy="573747"/>
            <a:chOff x="-490478" y="3255859"/>
            <a:chExt cx="949025" cy="57374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EF0D1FD-8B9D-4349-94B4-AF5233EAA3F7}"/>
                </a:ext>
              </a:extLst>
            </p:cNvPr>
            <p:cNvSpPr/>
            <p:nvPr/>
          </p:nvSpPr>
          <p:spPr>
            <a:xfrm>
              <a:off x="346404" y="3620471"/>
              <a:ext cx="112143" cy="112143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1B56433-6F27-4179-A045-279EE08257A6}"/>
                </a:ext>
              </a:extLst>
            </p:cNvPr>
            <p:cNvSpPr txBox="1"/>
            <p:nvPr/>
          </p:nvSpPr>
          <p:spPr>
            <a:xfrm>
              <a:off x="-490478" y="3255859"/>
              <a:ext cx="822661" cy="573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rebuchet MS"/>
                </a:rPr>
                <a:t>Team</a:t>
              </a:r>
            </a:p>
            <a:p>
              <a:pPr algn="r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rebuchet MS"/>
                </a:rPr>
                <a:t>Business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D448EB8-4791-4AD6-A09F-3F03512BA9B2}"/>
                </a:ext>
              </a:extLst>
            </p:cNvPr>
            <p:cNvSpPr/>
            <p:nvPr/>
          </p:nvSpPr>
          <p:spPr>
            <a:xfrm>
              <a:off x="346404" y="3371714"/>
              <a:ext cx="112143" cy="112143"/>
            </a:xfrm>
            <a:prstGeom prst="rect">
              <a:avLst/>
            </a:prstGeom>
            <a:solidFill>
              <a:srgbClr val="A3C64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pic>
        <p:nvPicPr>
          <p:cNvPr id="5" name="Picture 4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D8AB177B-5ECB-48A9-88E7-2D7C894528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8" r="24822"/>
          <a:stretch/>
        </p:blipFill>
        <p:spPr>
          <a:xfrm>
            <a:off x="-55659" y="0"/>
            <a:ext cx="4590064" cy="5143500"/>
          </a:xfrm>
          <a:prstGeom prst="rect">
            <a:avLst/>
          </a:prstGeom>
        </p:spPr>
      </p:pic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120DB697-0984-4745-98A0-FD0DB05C2B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 THEORY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F3D1B88-FA36-4BAB-8E1F-86AEDF5405DB}"/>
              </a:ext>
            </a:extLst>
          </p:cNvPr>
          <p:cNvGrpSpPr/>
          <p:nvPr/>
        </p:nvGrpSpPr>
        <p:grpSpPr>
          <a:xfrm>
            <a:off x="5312664" y="1299904"/>
            <a:ext cx="3229681" cy="3243208"/>
            <a:chOff x="4930712" y="982160"/>
            <a:chExt cx="3229681" cy="3243208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01E7363-4DA0-45A9-BA40-9B7C7DD08E7B}"/>
                </a:ext>
              </a:extLst>
            </p:cNvPr>
            <p:cNvSpPr/>
            <p:nvPr/>
          </p:nvSpPr>
          <p:spPr>
            <a:xfrm>
              <a:off x="4930712" y="982160"/>
              <a:ext cx="3229681" cy="3243208"/>
            </a:xfrm>
            <a:prstGeom prst="ellipse">
              <a:avLst/>
            </a:prstGeom>
            <a:noFill/>
            <a:ln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/>
            <a:lstStyle/>
            <a:p>
              <a:pPr algn="ctr"/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90AB8D5-405D-4E45-8138-27748127A21C}"/>
                </a:ext>
              </a:extLst>
            </p:cNvPr>
            <p:cNvSpPr/>
            <p:nvPr/>
          </p:nvSpPr>
          <p:spPr>
            <a:xfrm>
              <a:off x="5187490" y="2166120"/>
              <a:ext cx="742165" cy="742165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QA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3570E08-F088-4DB4-8165-AF2970742378}"/>
                </a:ext>
              </a:extLst>
            </p:cNvPr>
            <p:cNvSpPr/>
            <p:nvPr/>
          </p:nvSpPr>
          <p:spPr>
            <a:xfrm>
              <a:off x="5961048" y="3239943"/>
              <a:ext cx="742165" cy="742165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DEV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63717BD-6C95-448C-897E-22B54B5AEBD3}"/>
                </a:ext>
              </a:extLst>
            </p:cNvPr>
            <p:cNvSpPr/>
            <p:nvPr/>
          </p:nvSpPr>
          <p:spPr>
            <a:xfrm>
              <a:off x="6186432" y="2196359"/>
              <a:ext cx="742165" cy="742165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BA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3F2DD79-8298-4FE0-B2E3-F30383EE3E83}"/>
                </a:ext>
              </a:extLst>
            </p:cNvPr>
            <p:cNvSpPr/>
            <p:nvPr/>
          </p:nvSpPr>
          <p:spPr>
            <a:xfrm>
              <a:off x="7098293" y="2801594"/>
              <a:ext cx="742165" cy="742165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UX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3AD1FF1-8930-4333-8E50-5E1BE577DAE4}"/>
                </a:ext>
              </a:extLst>
            </p:cNvPr>
            <p:cNvSpPr/>
            <p:nvPr/>
          </p:nvSpPr>
          <p:spPr>
            <a:xfrm>
              <a:off x="5899643" y="1226577"/>
              <a:ext cx="742165" cy="742165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PO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FB4168B-5329-4D62-A3F9-EB5D3BC54815}"/>
                </a:ext>
              </a:extLst>
            </p:cNvPr>
            <p:cNvSpPr/>
            <p:nvPr/>
          </p:nvSpPr>
          <p:spPr>
            <a:xfrm>
              <a:off x="7030018" y="1635114"/>
              <a:ext cx="742165" cy="742165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SM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84D32875-7B56-465C-849C-41A1369AC9D9}"/>
              </a:ext>
            </a:extLst>
          </p:cNvPr>
          <p:cNvSpPr/>
          <p:nvPr/>
        </p:nvSpPr>
        <p:spPr>
          <a:xfrm>
            <a:off x="7472753" y="959114"/>
            <a:ext cx="149931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A9CB0"/>
              </a:buClr>
            </a:pP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Work together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2A355DF-710E-45B9-B8E8-3E046BD35FA5}"/>
              </a:ext>
            </a:extLst>
          </p:cNvPr>
          <p:cNvSpPr/>
          <p:nvPr/>
        </p:nvSpPr>
        <p:spPr>
          <a:xfrm>
            <a:off x="4738212" y="1137299"/>
            <a:ext cx="135229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1A9CB0"/>
              </a:buClr>
            </a:pP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Face-to-face</a:t>
            </a:r>
          </a:p>
          <a:p>
            <a:pPr algn="ctr">
              <a:buClr>
                <a:srgbClr val="1A9CB0"/>
              </a:buClr>
            </a:pP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conversation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F9777C0-92CF-4761-9205-F5AD22491D30}"/>
              </a:ext>
            </a:extLst>
          </p:cNvPr>
          <p:cNvSpPr/>
          <p:nvPr/>
        </p:nvSpPr>
        <p:spPr>
          <a:xfrm>
            <a:off x="5711093" y="498721"/>
            <a:ext cx="188316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A9CB0"/>
              </a:buClr>
            </a:pP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Motivated individuals</a:t>
            </a:r>
          </a:p>
        </p:txBody>
      </p:sp>
    </p:spTree>
    <p:extLst>
      <p:ext uri="{BB962C8B-B14F-4D97-AF65-F5344CB8AC3E}">
        <p14:creationId xmlns:p14="http://schemas.microsoft.com/office/powerpoint/2010/main" val="3962871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cap="all" dirty="0"/>
              <a:t>Project case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785928"/>
            <a:ext cx="3871686" cy="368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342892">
              <a:lnSpc>
                <a:spcPct val="120000"/>
              </a:lnSpc>
            </a:pPr>
            <a:r>
              <a:rPr lang="en-US" sz="1600" b="1" cap="all" dirty="0">
                <a:solidFill>
                  <a:srgbClr val="4645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78019" y="1999487"/>
            <a:ext cx="3631725" cy="368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342892">
              <a:lnSpc>
                <a:spcPct val="120000"/>
              </a:lnSpc>
            </a:pPr>
            <a:r>
              <a:rPr lang="en-US" sz="1600" b="1" cap="all" dirty="0">
                <a:solidFill>
                  <a:srgbClr val="4645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Vendor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78019" y="785927"/>
            <a:ext cx="3631725" cy="368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342892">
              <a:lnSpc>
                <a:spcPct val="120000"/>
              </a:lnSpc>
            </a:pPr>
            <a:r>
              <a:rPr lang="en-US" sz="1600" b="1" cap="all" dirty="0">
                <a:solidFill>
                  <a:srgbClr val="4645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</a:t>
            </a:r>
            <a:r>
              <a:rPr lang="en-US" sz="1600" b="1" dirty="0">
                <a:solidFill>
                  <a:srgbClr val="4645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1205887"/>
            <a:ext cx="387168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1200"/>
              </a:spcBef>
              <a:buClr>
                <a:srgbClr val="008AC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Digital transformation</a:t>
            </a: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custom development</a:t>
            </a:r>
          </a:p>
          <a:p>
            <a:pPr marL="274320" indent="-274320">
              <a:spcBef>
                <a:spcPts val="1200"/>
              </a:spcBef>
              <a:buClr>
                <a:srgbClr val="008AC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Deliver to 30+ countries</a:t>
            </a:r>
            <a:endParaRPr lang="ru-RU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74320" indent="-274320">
              <a:spcBef>
                <a:spcPts val="1200"/>
              </a:spcBef>
              <a:buClr>
                <a:srgbClr val="008AC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&gt; 3 years</a:t>
            </a:r>
            <a:endParaRPr lang="ru-RU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74320" indent="-274320">
              <a:spcBef>
                <a:spcPts val="1200"/>
              </a:spcBef>
              <a:buClr>
                <a:srgbClr val="008AC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Changing development process</a:t>
            </a:r>
            <a:endParaRPr lang="ru-RU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8019" y="2492768"/>
            <a:ext cx="3871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1200"/>
              </a:spcBef>
              <a:buClr>
                <a:srgbClr val="008AC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80-150+ FTE, &gt;10 teams</a:t>
            </a:r>
          </a:p>
          <a:p>
            <a:pPr marL="274320" indent="-274320">
              <a:spcBef>
                <a:spcPts val="1200"/>
              </a:spcBef>
              <a:buClr>
                <a:srgbClr val="008AC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3+ countries (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ru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-speaking)</a:t>
            </a:r>
            <a:endParaRPr lang="ru-RU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78019" y="1246989"/>
            <a:ext cx="3631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1200"/>
              </a:spcBef>
              <a:buClr>
                <a:srgbClr val="008AC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Top 30 of the largest priv. American C.</a:t>
            </a:r>
          </a:p>
          <a:p>
            <a:pPr marL="274320" indent="-274320">
              <a:spcBef>
                <a:spcPts val="1200"/>
              </a:spcBef>
              <a:buClr>
                <a:srgbClr val="008AC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US, EU, RU, IN etc.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19B5FF-1C60-4E0C-A07B-F81DFB7B5A9F}"/>
              </a:ext>
            </a:extLst>
          </p:cNvPr>
          <p:cNvSpPr txBox="1"/>
          <p:nvPr/>
        </p:nvSpPr>
        <p:spPr>
          <a:xfrm>
            <a:off x="4978019" y="3304697"/>
            <a:ext cx="3631725" cy="368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342892">
              <a:lnSpc>
                <a:spcPct val="120000"/>
              </a:lnSpc>
            </a:pPr>
            <a:r>
              <a:rPr lang="en-US" sz="1600" b="1" cap="all" dirty="0">
                <a:solidFill>
                  <a:srgbClr val="4645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systems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142B3F-E709-4F3A-88EC-7F6DC5C95923}"/>
              </a:ext>
            </a:extLst>
          </p:cNvPr>
          <p:cNvSpPr txBox="1"/>
          <p:nvPr/>
        </p:nvSpPr>
        <p:spPr>
          <a:xfrm>
            <a:off x="4978019" y="3778367"/>
            <a:ext cx="3871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1200"/>
              </a:spcBef>
              <a:buClr>
                <a:srgbClr val="008AC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90+ integrated systems</a:t>
            </a:r>
          </a:p>
          <a:p>
            <a:pPr marL="274320" indent="-274320">
              <a:spcBef>
                <a:spcPts val="1200"/>
              </a:spcBef>
              <a:buClr>
                <a:srgbClr val="008AC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US, EU, IN + per market</a:t>
            </a:r>
            <a:endParaRPr lang="ru-RU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245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large balloon in the sky&#10;&#10;Description generated with high confidence">
            <a:extLst>
              <a:ext uri="{FF2B5EF4-FFF2-40B4-BE49-F238E27FC236}">
                <a16:creationId xmlns:a16="http://schemas.microsoft.com/office/drawing/2014/main" id="{DC6D350F-3B04-4358-9FC4-881B643327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" t="12180" b="16495"/>
          <a:stretch/>
        </p:blipFill>
        <p:spPr>
          <a:xfrm>
            <a:off x="4572000" y="0"/>
            <a:ext cx="4572000" cy="484990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6E4369-AB0E-4C5B-A025-F2B5EEA14A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noFill/>
          <a:effectLst/>
        </p:spPr>
        <p:txBody>
          <a:bodyPr>
            <a:normAutofit/>
          </a:bodyPr>
          <a:lstStyle/>
          <a:p>
            <a:r>
              <a:rPr lang="en-US" dirty="0"/>
              <a:t>PROJECT BA DOC. GOVERNANCE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E57E4F8-1071-4DF5-B162-828576DFF116}"/>
              </a:ext>
            </a:extLst>
          </p:cNvPr>
          <p:cNvSpPr txBox="1">
            <a:spLocks/>
          </p:cNvSpPr>
          <p:nvPr/>
        </p:nvSpPr>
        <p:spPr>
          <a:xfrm>
            <a:off x="466004" y="1019499"/>
            <a:ext cx="3987180" cy="3353718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0" indent="0" algn="l" defTabSz="342892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Font typeface="Arial"/>
              <a:buNone/>
              <a:defRPr sz="16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1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64547"/>
                </a:solidFill>
              </a:rPr>
              <a:t>User 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64547"/>
                </a:solidFill>
              </a:rPr>
              <a:t>Functional Specification document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64547"/>
                </a:solidFill>
              </a:rPr>
              <a:t>Business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64547"/>
                </a:solidFill>
              </a:rPr>
              <a:t>Business Requirement document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64547"/>
                </a:solidFill>
              </a:rPr>
              <a:t>UX Specification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46454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99999"/>
                </a:solidFill>
              </a:rPr>
              <a:t>High Level Design Document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99999"/>
                </a:solidFill>
              </a:rPr>
              <a:t>Technical design documents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99999"/>
                </a:solidFill>
              </a:rPr>
              <a:t>Integration design documents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8A56DA-BAAC-4045-9F3D-50C3D60E3D13}"/>
              </a:ext>
            </a:extLst>
          </p:cNvPr>
          <p:cNvSpPr/>
          <p:nvPr/>
        </p:nvSpPr>
        <p:spPr>
          <a:xfrm>
            <a:off x="5878906" y="200454"/>
            <a:ext cx="3073469" cy="298608"/>
          </a:xfrm>
          <a:prstGeom prst="rect">
            <a:avLst/>
          </a:prstGeom>
          <a:solidFill>
            <a:srgbClr val="FFFFFF">
              <a:alpha val="50196"/>
            </a:srgbClr>
          </a:solidFill>
          <a:ln w="19050">
            <a:solidFill>
              <a:srgbClr val="B22746"/>
            </a:solidFill>
            <a:prstDash val="sysDot"/>
          </a:ln>
        </p:spPr>
        <p:txBody>
          <a:bodyPr wrap="non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rgbClr val="B2274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C: Supplementary documentation is required</a:t>
            </a:r>
          </a:p>
        </p:txBody>
      </p:sp>
    </p:spTree>
    <p:extLst>
      <p:ext uri="{BB962C8B-B14F-4D97-AF65-F5344CB8AC3E}">
        <p14:creationId xmlns:p14="http://schemas.microsoft.com/office/powerpoint/2010/main" val="1684362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120DB697-0984-4745-98A0-FD0DB05C2B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ENABLERS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665C023-BB27-4A96-8D33-CB3A92EA1D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8829991"/>
              </p:ext>
            </p:extLst>
          </p:nvPr>
        </p:nvGraphicFramePr>
        <p:xfrm>
          <a:off x="3445141" y="19690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76039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Content Placeholder 5">
            <a:extLst>
              <a:ext uri="{FF2B5EF4-FFF2-40B4-BE49-F238E27FC236}">
                <a16:creationId xmlns:a16="http://schemas.microsoft.com/office/drawing/2014/main" id="{1CEF2520-256A-4866-BB54-ACF5ECD6C8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830302"/>
              </p:ext>
            </p:extLst>
          </p:nvPr>
        </p:nvGraphicFramePr>
        <p:xfrm>
          <a:off x="680483" y="1727117"/>
          <a:ext cx="2585924" cy="2121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120DB697-0984-4745-98A0-FD0DB05C2B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PEOPLE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19A26E-C628-4B6D-B3EB-4380BA10F86C}"/>
              </a:ext>
            </a:extLst>
          </p:cNvPr>
          <p:cNvGrpSpPr/>
          <p:nvPr/>
        </p:nvGrpSpPr>
        <p:grpSpPr>
          <a:xfrm>
            <a:off x="4572000" y="797018"/>
            <a:ext cx="3229681" cy="3549464"/>
            <a:chOff x="4930712" y="675904"/>
            <a:chExt cx="3229681" cy="354946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3349FC3-9470-4CD4-857E-95ECDFD5F97D}"/>
                </a:ext>
              </a:extLst>
            </p:cNvPr>
            <p:cNvSpPr/>
            <p:nvPr/>
          </p:nvSpPr>
          <p:spPr>
            <a:xfrm>
              <a:off x="4930712" y="982160"/>
              <a:ext cx="3229681" cy="3243208"/>
            </a:xfrm>
            <a:prstGeom prst="ellipse">
              <a:avLst/>
            </a:prstGeom>
            <a:noFill/>
            <a:ln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/>
            <a:lstStyle/>
            <a:p>
              <a:pPr algn="ctr"/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B40B721-7DDA-4489-815D-F7EA20D43810}"/>
                </a:ext>
              </a:extLst>
            </p:cNvPr>
            <p:cNvSpPr/>
            <p:nvPr/>
          </p:nvSpPr>
          <p:spPr>
            <a:xfrm>
              <a:off x="5187490" y="2166120"/>
              <a:ext cx="742165" cy="742165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QA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A7D39C8-BE36-49E0-9096-EB0617DC17B1}"/>
                </a:ext>
              </a:extLst>
            </p:cNvPr>
            <p:cNvSpPr/>
            <p:nvPr/>
          </p:nvSpPr>
          <p:spPr>
            <a:xfrm>
              <a:off x="5961048" y="3239943"/>
              <a:ext cx="742165" cy="742165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DEV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5CD2BD5-D825-4BE1-A0DA-A760650E76D9}"/>
                </a:ext>
              </a:extLst>
            </p:cNvPr>
            <p:cNvSpPr/>
            <p:nvPr/>
          </p:nvSpPr>
          <p:spPr>
            <a:xfrm>
              <a:off x="6186432" y="2196359"/>
              <a:ext cx="742165" cy="742165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BA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35DD7C3-F2C3-40B0-AED9-155029E4C8C6}"/>
                </a:ext>
              </a:extLst>
            </p:cNvPr>
            <p:cNvSpPr/>
            <p:nvPr/>
          </p:nvSpPr>
          <p:spPr>
            <a:xfrm>
              <a:off x="7098293" y="2801594"/>
              <a:ext cx="742165" cy="742165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UX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CCD99D9-FB4C-4852-9E25-FD6B32D0D80F}"/>
                </a:ext>
              </a:extLst>
            </p:cNvPr>
            <p:cNvSpPr/>
            <p:nvPr/>
          </p:nvSpPr>
          <p:spPr>
            <a:xfrm>
              <a:off x="5720871" y="675904"/>
              <a:ext cx="742165" cy="742165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PO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B75852A-AF61-4E09-91D4-70598B002D92}"/>
                </a:ext>
              </a:extLst>
            </p:cNvPr>
            <p:cNvSpPr/>
            <p:nvPr/>
          </p:nvSpPr>
          <p:spPr>
            <a:xfrm>
              <a:off x="7030018" y="1635114"/>
              <a:ext cx="742165" cy="742165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SM</a:t>
              </a: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8AB53553-8BC6-4719-92EB-2D0E82F188CB}"/>
              </a:ext>
            </a:extLst>
          </p:cNvPr>
          <p:cNvSpPr/>
          <p:nvPr/>
        </p:nvSpPr>
        <p:spPr>
          <a:xfrm>
            <a:off x="3434755" y="405260"/>
            <a:ext cx="742165" cy="742165"/>
          </a:xfrm>
          <a:prstGeom prst="ellipse">
            <a:avLst/>
          </a:prstGeom>
          <a:solidFill>
            <a:srgbClr val="8E24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SME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8F3FE7B-3BC6-432E-8C28-5CECF32E97B4}"/>
              </a:ext>
            </a:extLst>
          </p:cNvPr>
          <p:cNvGrpSpPr/>
          <p:nvPr/>
        </p:nvGrpSpPr>
        <p:grpSpPr>
          <a:xfrm>
            <a:off x="7411275" y="3947751"/>
            <a:ext cx="1404021" cy="823046"/>
            <a:chOff x="7411275" y="3552391"/>
            <a:chExt cx="1404021" cy="82304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4EEF768-6D83-4002-870F-B16260114E32}"/>
                </a:ext>
              </a:extLst>
            </p:cNvPr>
            <p:cNvSpPr/>
            <p:nvPr/>
          </p:nvSpPr>
          <p:spPr>
            <a:xfrm>
              <a:off x="8703153" y="3916985"/>
              <a:ext cx="112143" cy="112143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FB222C-0C62-4F86-A359-3575AF36708E}"/>
                </a:ext>
              </a:extLst>
            </p:cNvPr>
            <p:cNvSpPr txBox="1"/>
            <p:nvPr/>
          </p:nvSpPr>
          <p:spPr>
            <a:xfrm>
              <a:off x="7411275" y="3552391"/>
              <a:ext cx="1277657" cy="823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rebuchet MS"/>
                </a:rPr>
                <a:t>Team</a:t>
              </a:r>
            </a:p>
            <a:p>
              <a:pPr algn="r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rebuchet MS"/>
                </a:rPr>
                <a:t>Product Owner</a:t>
              </a:r>
            </a:p>
            <a:p>
              <a:pPr algn="r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rebuchet MS"/>
                </a:rPr>
                <a:t>Business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42F7B23-0E97-4178-9A6C-5A1F01F609BA}"/>
                </a:ext>
              </a:extLst>
            </p:cNvPr>
            <p:cNvSpPr/>
            <p:nvPr/>
          </p:nvSpPr>
          <p:spPr>
            <a:xfrm>
              <a:off x="8703153" y="4165724"/>
              <a:ext cx="112143" cy="112143"/>
            </a:xfrm>
            <a:prstGeom prst="rect">
              <a:avLst/>
            </a:prstGeom>
            <a:solidFill>
              <a:srgbClr val="8E244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BE06B8C-6940-42A4-BC83-20B2B9BDF6FC}"/>
                </a:ext>
              </a:extLst>
            </p:cNvPr>
            <p:cNvSpPr/>
            <p:nvPr/>
          </p:nvSpPr>
          <p:spPr>
            <a:xfrm>
              <a:off x="8703153" y="3668246"/>
              <a:ext cx="112143" cy="112143"/>
            </a:xfrm>
            <a:prstGeom prst="rect">
              <a:avLst/>
            </a:prstGeom>
            <a:solidFill>
              <a:srgbClr val="A3C64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CD45D04-35FA-4C36-A779-472814FAAD5A}"/>
              </a:ext>
            </a:extLst>
          </p:cNvPr>
          <p:cNvSpPr/>
          <p:nvPr/>
        </p:nvSpPr>
        <p:spPr>
          <a:xfrm>
            <a:off x="6671306" y="451560"/>
            <a:ext cx="149931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A9CB0"/>
              </a:buClr>
            </a:pPr>
            <a:r>
              <a:rPr lang="en-US" strike="sngStrike" dirty="0">
                <a:solidFill>
                  <a:srgbClr val="B2274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Work together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FF30518-44EB-42B1-8CFA-8CABEFB0A2BF}"/>
              </a:ext>
            </a:extLst>
          </p:cNvPr>
          <p:cNvSpPr/>
          <p:nvPr/>
        </p:nvSpPr>
        <p:spPr>
          <a:xfrm>
            <a:off x="2986352" y="1302802"/>
            <a:ext cx="213293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A9CB0"/>
              </a:buClr>
            </a:pPr>
            <a:r>
              <a:rPr lang="en-US" strike="sngStrike" dirty="0">
                <a:solidFill>
                  <a:srgbClr val="B2274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Face-to-face conversation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4CC0568-D352-46B1-88DB-E2D6DE837A91}"/>
              </a:ext>
            </a:extLst>
          </p:cNvPr>
          <p:cNvSpPr/>
          <p:nvPr/>
        </p:nvSpPr>
        <p:spPr>
          <a:xfrm>
            <a:off x="4441450" y="541527"/>
            <a:ext cx="188316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A9CB0"/>
              </a:buClr>
            </a:pPr>
            <a:r>
              <a:rPr lang="en-US" strike="sngStrike" dirty="0">
                <a:solidFill>
                  <a:srgbClr val="B2274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Motivated individuals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E83A1AB-D50D-441E-864C-21A26825301F}"/>
              </a:ext>
            </a:extLst>
          </p:cNvPr>
          <p:cNvSpPr/>
          <p:nvPr/>
        </p:nvSpPr>
        <p:spPr>
          <a:xfrm>
            <a:off x="7908194" y="1114933"/>
            <a:ext cx="742165" cy="742165"/>
          </a:xfrm>
          <a:prstGeom prst="ellipse">
            <a:avLst/>
          </a:prstGeom>
          <a:solidFill>
            <a:srgbClr val="8E24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SME</a:t>
            </a:r>
          </a:p>
        </p:txBody>
      </p:sp>
    </p:spTree>
    <p:extLst>
      <p:ext uri="{BB962C8B-B14F-4D97-AF65-F5344CB8AC3E}">
        <p14:creationId xmlns:p14="http://schemas.microsoft.com/office/powerpoint/2010/main" val="2464774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6F1C91EE-C488-4C10-B211-F017D96857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0" t="37" r="18085"/>
          <a:stretch/>
        </p:blipFill>
        <p:spPr>
          <a:xfrm>
            <a:off x="0" y="-23854"/>
            <a:ext cx="4731026" cy="5181074"/>
          </a:xfrm>
          <a:prstGeom prst="rect">
            <a:avLst/>
          </a:prstGeom>
        </p:spPr>
      </p:pic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120DB697-0984-4745-98A0-FD0DB05C2B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PROCESS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750D8C-54B9-4352-9D5B-984CEFC4F749}"/>
              </a:ext>
            </a:extLst>
          </p:cNvPr>
          <p:cNvGrpSpPr/>
          <p:nvPr/>
        </p:nvGrpSpPr>
        <p:grpSpPr>
          <a:xfrm>
            <a:off x="5230052" y="900819"/>
            <a:ext cx="2733039" cy="3115235"/>
            <a:chOff x="4930712" y="544039"/>
            <a:chExt cx="3229681" cy="368132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0B0DB57-E258-46D9-899C-DFE14067FC45}"/>
                </a:ext>
              </a:extLst>
            </p:cNvPr>
            <p:cNvSpPr/>
            <p:nvPr/>
          </p:nvSpPr>
          <p:spPr>
            <a:xfrm>
              <a:off x="4930712" y="982160"/>
              <a:ext cx="3229681" cy="3243208"/>
            </a:xfrm>
            <a:prstGeom prst="ellipse">
              <a:avLst/>
            </a:prstGeom>
            <a:noFill/>
            <a:ln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/>
            <a:lstStyle/>
            <a:p>
              <a:pPr algn="ctr"/>
              <a:endParaRPr lang="en-US" sz="12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4A60517-374A-415A-8813-E609B104B25E}"/>
                </a:ext>
              </a:extLst>
            </p:cNvPr>
            <p:cNvSpPr/>
            <p:nvPr/>
          </p:nvSpPr>
          <p:spPr>
            <a:xfrm>
              <a:off x="5279384" y="2373507"/>
              <a:ext cx="742165" cy="742165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QA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D40ED71-E287-47BF-93E0-5E84D1D4A75B}"/>
                </a:ext>
              </a:extLst>
            </p:cNvPr>
            <p:cNvSpPr/>
            <p:nvPr/>
          </p:nvSpPr>
          <p:spPr>
            <a:xfrm>
              <a:off x="5961048" y="3239943"/>
              <a:ext cx="742165" cy="742165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DEV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AB3E8AE-D8E6-4247-991E-6E78F3270C38}"/>
                </a:ext>
              </a:extLst>
            </p:cNvPr>
            <p:cNvSpPr/>
            <p:nvPr/>
          </p:nvSpPr>
          <p:spPr>
            <a:xfrm>
              <a:off x="5405300" y="1095168"/>
              <a:ext cx="742165" cy="742165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BA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3518231-FD70-41CC-87FB-D6D25308F045}"/>
                </a:ext>
              </a:extLst>
            </p:cNvPr>
            <p:cNvSpPr/>
            <p:nvPr/>
          </p:nvSpPr>
          <p:spPr>
            <a:xfrm>
              <a:off x="7091567" y="2731525"/>
              <a:ext cx="742165" cy="742165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UX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1B59A51-F0EB-4E61-996E-402704983D78}"/>
                </a:ext>
              </a:extLst>
            </p:cNvPr>
            <p:cNvSpPr/>
            <p:nvPr/>
          </p:nvSpPr>
          <p:spPr>
            <a:xfrm>
              <a:off x="6200722" y="544039"/>
              <a:ext cx="742165" cy="742165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PO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E29E5DC-C9BC-4C6F-B1D9-9FCB4C260C13}"/>
                </a:ext>
              </a:extLst>
            </p:cNvPr>
            <p:cNvSpPr/>
            <p:nvPr/>
          </p:nvSpPr>
          <p:spPr>
            <a:xfrm>
              <a:off x="6586808" y="1631342"/>
              <a:ext cx="742165" cy="742165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SM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750A730D-304C-4BC4-96A4-FA687F9EA9BA}"/>
              </a:ext>
            </a:extLst>
          </p:cNvPr>
          <p:cNvSpPr/>
          <p:nvPr/>
        </p:nvSpPr>
        <p:spPr>
          <a:xfrm>
            <a:off x="4519483" y="3845941"/>
            <a:ext cx="742165" cy="742165"/>
          </a:xfrm>
          <a:prstGeom prst="ellipse">
            <a:avLst/>
          </a:prstGeom>
          <a:solidFill>
            <a:srgbClr val="8E24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SME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0808A7-EE3E-4FAC-99BE-CF3CECC7F2E7}"/>
              </a:ext>
            </a:extLst>
          </p:cNvPr>
          <p:cNvGrpSpPr/>
          <p:nvPr/>
        </p:nvGrpSpPr>
        <p:grpSpPr>
          <a:xfrm>
            <a:off x="7411275" y="4053418"/>
            <a:ext cx="1404021" cy="823046"/>
            <a:chOff x="7411275" y="3552391"/>
            <a:chExt cx="1404021" cy="82304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672934A-EDD4-4F9E-93D9-CC6E2D9B0526}"/>
                </a:ext>
              </a:extLst>
            </p:cNvPr>
            <p:cNvSpPr/>
            <p:nvPr/>
          </p:nvSpPr>
          <p:spPr>
            <a:xfrm>
              <a:off x="8703153" y="3916985"/>
              <a:ext cx="112143" cy="112143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2925E49-BD70-4B2B-A7E5-20DA3ADEBE43}"/>
                </a:ext>
              </a:extLst>
            </p:cNvPr>
            <p:cNvSpPr txBox="1"/>
            <p:nvPr/>
          </p:nvSpPr>
          <p:spPr>
            <a:xfrm>
              <a:off x="7411275" y="3552391"/>
              <a:ext cx="1277657" cy="823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rebuchet MS"/>
                </a:rPr>
                <a:t>Team</a:t>
              </a:r>
            </a:p>
            <a:p>
              <a:pPr algn="r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rebuchet MS"/>
                </a:rPr>
                <a:t>Product Owner</a:t>
              </a:r>
            </a:p>
            <a:p>
              <a:pPr algn="r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rebuchet MS"/>
                </a:rPr>
                <a:t>Business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27D1BB6-BA08-4A45-9BFA-2DFDEC26CEFC}"/>
                </a:ext>
              </a:extLst>
            </p:cNvPr>
            <p:cNvSpPr/>
            <p:nvPr/>
          </p:nvSpPr>
          <p:spPr>
            <a:xfrm>
              <a:off x="8703153" y="4165724"/>
              <a:ext cx="112143" cy="112143"/>
            </a:xfrm>
            <a:prstGeom prst="rect">
              <a:avLst/>
            </a:prstGeom>
            <a:solidFill>
              <a:srgbClr val="8E244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6E45D5F-A335-4347-8155-529C32BBB098}"/>
                </a:ext>
              </a:extLst>
            </p:cNvPr>
            <p:cNvSpPr/>
            <p:nvPr/>
          </p:nvSpPr>
          <p:spPr>
            <a:xfrm>
              <a:off x="8703153" y="3668246"/>
              <a:ext cx="112143" cy="112143"/>
            </a:xfrm>
            <a:prstGeom prst="rect">
              <a:avLst/>
            </a:prstGeom>
            <a:solidFill>
              <a:srgbClr val="A3C64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8C7A0646-9021-4FDD-8CB3-4EE60BCE4B27}"/>
              </a:ext>
            </a:extLst>
          </p:cNvPr>
          <p:cNvSpPr/>
          <p:nvPr/>
        </p:nvSpPr>
        <p:spPr>
          <a:xfrm>
            <a:off x="7908194" y="1114933"/>
            <a:ext cx="742165" cy="742165"/>
          </a:xfrm>
          <a:prstGeom prst="ellipse">
            <a:avLst/>
          </a:prstGeom>
          <a:solidFill>
            <a:srgbClr val="8E24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SME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C87B7B4-FEC3-4090-B44B-E07855C31BE6}"/>
              </a:ext>
            </a:extLst>
          </p:cNvPr>
          <p:cNvSpPr/>
          <p:nvPr/>
        </p:nvSpPr>
        <p:spPr>
          <a:xfrm>
            <a:off x="4511765" y="1696590"/>
            <a:ext cx="591299" cy="591299"/>
          </a:xfrm>
          <a:prstGeom prst="ellipse">
            <a:avLst/>
          </a:prstGeom>
          <a:solidFill>
            <a:srgbClr val="8E24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SME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848678D-F096-4AA1-BF8C-0559152E6BFD}"/>
              </a:ext>
            </a:extLst>
          </p:cNvPr>
          <p:cNvSpPr/>
          <p:nvPr/>
        </p:nvSpPr>
        <p:spPr>
          <a:xfrm>
            <a:off x="3795718" y="2999895"/>
            <a:ext cx="496286" cy="496286"/>
          </a:xfrm>
          <a:prstGeom prst="ellipse">
            <a:avLst/>
          </a:prstGeom>
          <a:solidFill>
            <a:srgbClr val="8E24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SME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B5C1EEF-1376-4427-B3E2-8D1FA85230E5}"/>
              </a:ext>
            </a:extLst>
          </p:cNvPr>
          <p:cNvSpPr/>
          <p:nvPr/>
        </p:nvSpPr>
        <p:spPr>
          <a:xfrm>
            <a:off x="7103938" y="210438"/>
            <a:ext cx="424251" cy="424251"/>
          </a:xfrm>
          <a:prstGeom prst="ellipse">
            <a:avLst/>
          </a:prstGeom>
          <a:solidFill>
            <a:srgbClr val="8E24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SME</a:t>
            </a:r>
          </a:p>
        </p:txBody>
      </p:sp>
    </p:spTree>
    <p:extLst>
      <p:ext uri="{BB962C8B-B14F-4D97-AF65-F5344CB8AC3E}">
        <p14:creationId xmlns:p14="http://schemas.microsoft.com/office/powerpoint/2010/main" val="703230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beach&#10;&#10;Description automatically generated">
            <a:extLst>
              <a:ext uri="{FF2B5EF4-FFF2-40B4-BE49-F238E27FC236}">
                <a16:creationId xmlns:a16="http://schemas.microsoft.com/office/drawing/2014/main" id="{939CAF35-0BCE-4EC1-B1B5-D18D89A48D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9" b="563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29" name="Content Placeholder 5">
            <a:extLst>
              <a:ext uri="{FF2B5EF4-FFF2-40B4-BE49-F238E27FC236}">
                <a16:creationId xmlns:a16="http://schemas.microsoft.com/office/drawing/2014/main" id="{1CEF2520-256A-4866-BB54-ACF5ECD6C8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9838701"/>
              </p:ext>
            </p:extLst>
          </p:nvPr>
        </p:nvGraphicFramePr>
        <p:xfrm>
          <a:off x="680483" y="970059"/>
          <a:ext cx="2585924" cy="2878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120DB697-0984-4745-98A0-FD0DB05C2B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859083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4CB3502-1238-4B23-B4E8-D92BE8353B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13309"/>
          <a:stretch/>
        </p:blipFill>
        <p:spPr>
          <a:xfrm>
            <a:off x="-1" y="-18311"/>
            <a:ext cx="4730168" cy="5143500"/>
          </a:xfrm>
          <a:prstGeom prst="rect">
            <a:avLst/>
          </a:prstGeom>
        </p:spPr>
      </p:pic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120DB697-0984-4745-98A0-FD0DB05C2B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PROCESS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BF97D43-36C3-4975-A972-0658B4E5BC72}"/>
              </a:ext>
            </a:extLst>
          </p:cNvPr>
          <p:cNvSpPr/>
          <p:nvPr/>
        </p:nvSpPr>
        <p:spPr>
          <a:xfrm>
            <a:off x="7040392" y="688316"/>
            <a:ext cx="742165" cy="742165"/>
          </a:xfrm>
          <a:prstGeom prst="ellipse">
            <a:avLst/>
          </a:prstGeom>
          <a:solidFill>
            <a:srgbClr val="B22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PS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EAD9E9-B3A2-4C11-93DE-3BB441BE5E44}"/>
              </a:ext>
            </a:extLst>
          </p:cNvPr>
          <p:cNvGrpSpPr/>
          <p:nvPr/>
        </p:nvGrpSpPr>
        <p:grpSpPr>
          <a:xfrm>
            <a:off x="5804453" y="1761327"/>
            <a:ext cx="1978104" cy="2254727"/>
            <a:chOff x="4930712" y="544039"/>
            <a:chExt cx="3229681" cy="3681329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72C98E3-9007-46AB-8712-08A7097ABD24}"/>
                </a:ext>
              </a:extLst>
            </p:cNvPr>
            <p:cNvSpPr/>
            <p:nvPr/>
          </p:nvSpPr>
          <p:spPr>
            <a:xfrm>
              <a:off x="4930712" y="982160"/>
              <a:ext cx="3229681" cy="3243208"/>
            </a:xfrm>
            <a:prstGeom prst="ellipse">
              <a:avLst/>
            </a:prstGeom>
            <a:noFill/>
            <a:ln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/>
            <a:lstStyle/>
            <a:p>
              <a:pPr algn="ctr"/>
              <a:endParaRPr lang="en-US" sz="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34F08F6-BE4A-4647-A2C3-286F10F74930}"/>
                </a:ext>
              </a:extLst>
            </p:cNvPr>
            <p:cNvSpPr/>
            <p:nvPr/>
          </p:nvSpPr>
          <p:spPr>
            <a:xfrm>
              <a:off x="5279384" y="2373507"/>
              <a:ext cx="742165" cy="742165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QA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46FF16C-199C-4093-81DB-C64CB08E8CC6}"/>
                </a:ext>
              </a:extLst>
            </p:cNvPr>
            <p:cNvSpPr/>
            <p:nvPr/>
          </p:nvSpPr>
          <p:spPr>
            <a:xfrm>
              <a:off x="5961048" y="3239943"/>
              <a:ext cx="742165" cy="742165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DEV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741D2DB-0CB5-4656-A865-C842A135D682}"/>
                </a:ext>
              </a:extLst>
            </p:cNvPr>
            <p:cNvSpPr/>
            <p:nvPr/>
          </p:nvSpPr>
          <p:spPr>
            <a:xfrm>
              <a:off x="5405300" y="1095168"/>
              <a:ext cx="742165" cy="742165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BA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FCFE862-C512-40B2-88A5-8B66B9BE3F40}"/>
                </a:ext>
              </a:extLst>
            </p:cNvPr>
            <p:cNvSpPr/>
            <p:nvPr/>
          </p:nvSpPr>
          <p:spPr>
            <a:xfrm>
              <a:off x="7091567" y="2731525"/>
              <a:ext cx="742165" cy="742165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UX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8EA66EB-AA02-4679-985C-257102AE536F}"/>
                </a:ext>
              </a:extLst>
            </p:cNvPr>
            <p:cNvSpPr/>
            <p:nvPr/>
          </p:nvSpPr>
          <p:spPr>
            <a:xfrm>
              <a:off x="6200722" y="544039"/>
              <a:ext cx="742165" cy="742165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PO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A138606-60C9-4DDD-B113-C6842DE5AD32}"/>
                </a:ext>
              </a:extLst>
            </p:cNvPr>
            <p:cNvSpPr/>
            <p:nvPr/>
          </p:nvSpPr>
          <p:spPr>
            <a:xfrm>
              <a:off x="6586808" y="1631342"/>
              <a:ext cx="742165" cy="742165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SM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6CB0E0A6-7991-4BD5-833B-DF69436BB3DF}"/>
              </a:ext>
            </a:extLst>
          </p:cNvPr>
          <p:cNvSpPr/>
          <p:nvPr/>
        </p:nvSpPr>
        <p:spPr>
          <a:xfrm>
            <a:off x="7908626" y="1369650"/>
            <a:ext cx="955290" cy="955290"/>
          </a:xfrm>
          <a:prstGeom prst="ellipse">
            <a:avLst/>
          </a:prstGeom>
          <a:solidFill>
            <a:srgbClr val="B22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PS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DC6A5F2-03CC-4BEE-89D7-04A31EA32BBE}"/>
              </a:ext>
            </a:extLst>
          </p:cNvPr>
          <p:cNvSpPr/>
          <p:nvPr/>
        </p:nvSpPr>
        <p:spPr>
          <a:xfrm>
            <a:off x="4999254" y="1680560"/>
            <a:ext cx="742165" cy="742165"/>
          </a:xfrm>
          <a:prstGeom prst="ellipse">
            <a:avLst/>
          </a:prstGeom>
          <a:solidFill>
            <a:srgbClr val="B22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PS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557359C-0B3C-4827-B7F6-677980C8B0C9}"/>
              </a:ext>
            </a:extLst>
          </p:cNvPr>
          <p:cNvSpPr/>
          <p:nvPr/>
        </p:nvSpPr>
        <p:spPr>
          <a:xfrm>
            <a:off x="5525173" y="296528"/>
            <a:ext cx="1108336" cy="1108336"/>
          </a:xfrm>
          <a:prstGeom prst="ellipse">
            <a:avLst/>
          </a:prstGeom>
          <a:solidFill>
            <a:srgbClr val="B22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PS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277FCF6-67E2-4255-8EB8-99AEFC8275DD}"/>
              </a:ext>
            </a:extLst>
          </p:cNvPr>
          <p:cNvSpPr/>
          <p:nvPr/>
        </p:nvSpPr>
        <p:spPr>
          <a:xfrm>
            <a:off x="4021886" y="1353288"/>
            <a:ext cx="857443" cy="857443"/>
          </a:xfrm>
          <a:prstGeom prst="ellipse">
            <a:avLst/>
          </a:prstGeom>
          <a:solidFill>
            <a:srgbClr val="B22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PS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7190B0C-7E39-45CE-AE3B-6A43E3862692}"/>
              </a:ext>
            </a:extLst>
          </p:cNvPr>
          <p:cNvSpPr/>
          <p:nvPr/>
        </p:nvSpPr>
        <p:spPr>
          <a:xfrm>
            <a:off x="4572000" y="2651456"/>
            <a:ext cx="682989" cy="682989"/>
          </a:xfrm>
          <a:prstGeom prst="ellipse">
            <a:avLst/>
          </a:prstGeom>
          <a:solidFill>
            <a:srgbClr val="B22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PS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A32729B-7F09-49E1-B08D-F0D5C12FCCC2}"/>
              </a:ext>
            </a:extLst>
          </p:cNvPr>
          <p:cNvSpPr/>
          <p:nvPr/>
        </p:nvSpPr>
        <p:spPr>
          <a:xfrm>
            <a:off x="5329318" y="3731474"/>
            <a:ext cx="546393" cy="546393"/>
          </a:xfrm>
          <a:prstGeom prst="ellipse">
            <a:avLst/>
          </a:prstGeom>
          <a:solidFill>
            <a:srgbClr val="B22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PS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C6D0590-885E-4886-ACEF-09E0380121A8}"/>
              </a:ext>
            </a:extLst>
          </p:cNvPr>
          <p:cNvGrpSpPr/>
          <p:nvPr/>
        </p:nvGrpSpPr>
        <p:grpSpPr>
          <a:xfrm>
            <a:off x="7331380" y="4053418"/>
            <a:ext cx="1483916" cy="823046"/>
            <a:chOff x="7331380" y="3552391"/>
            <a:chExt cx="1483916" cy="82304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485A661-BB82-4A35-8AD9-78CAB907B9B4}"/>
                </a:ext>
              </a:extLst>
            </p:cNvPr>
            <p:cNvSpPr/>
            <p:nvPr/>
          </p:nvSpPr>
          <p:spPr>
            <a:xfrm>
              <a:off x="8703153" y="3916985"/>
              <a:ext cx="112143" cy="112143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0DBEC9-1271-4CB9-A4E1-F0ECEAD53E37}"/>
                </a:ext>
              </a:extLst>
            </p:cNvPr>
            <p:cNvSpPr txBox="1"/>
            <p:nvPr/>
          </p:nvSpPr>
          <p:spPr>
            <a:xfrm>
              <a:off x="7331380" y="3552391"/>
              <a:ext cx="1357552" cy="823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rebuchet MS"/>
                </a:rPr>
                <a:t>Team</a:t>
              </a:r>
            </a:p>
            <a:p>
              <a:pPr algn="r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rebuchet MS"/>
                </a:rPr>
                <a:t>Product Owner</a:t>
              </a:r>
            </a:p>
            <a:p>
              <a:pPr algn="r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rebuchet MS"/>
                </a:rPr>
                <a:t>Partner Systems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4A3DA4C-8DFB-4B4D-8DB8-6F358F0FB30C}"/>
                </a:ext>
              </a:extLst>
            </p:cNvPr>
            <p:cNvSpPr/>
            <p:nvPr/>
          </p:nvSpPr>
          <p:spPr>
            <a:xfrm>
              <a:off x="8703153" y="4165724"/>
              <a:ext cx="112143" cy="112143"/>
            </a:xfrm>
            <a:prstGeom prst="rect">
              <a:avLst/>
            </a:prstGeom>
            <a:solidFill>
              <a:srgbClr val="B2274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D960309-FECD-46EE-A62E-D24E190B9B7F}"/>
                </a:ext>
              </a:extLst>
            </p:cNvPr>
            <p:cNvSpPr/>
            <p:nvPr/>
          </p:nvSpPr>
          <p:spPr>
            <a:xfrm>
              <a:off x="8703153" y="3668246"/>
              <a:ext cx="112143" cy="112143"/>
            </a:xfrm>
            <a:prstGeom prst="rect">
              <a:avLst/>
            </a:prstGeom>
            <a:solidFill>
              <a:srgbClr val="A3C64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6228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clouds in the sky&#10;&#10;Description generated with very high confidence">
            <a:extLst>
              <a:ext uri="{FF2B5EF4-FFF2-40B4-BE49-F238E27FC236}">
                <a16:creationId xmlns:a16="http://schemas.microsoft.com/office/drawing/2014/main" id="{D12D3812-292C-484F-A245-D8E8CD76A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69"/>
          <a:stretch/>
        </p:blipFill>
        <p:spPr>
          <a:xfrm>
            <a:off x="0" y="0"/>
            <a:ext cx="9144000" cy="4872578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95B51707-728A-41D4-B2BF-A7C22105C7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noFill/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1DEF85-F0C7-4B40-9018-821C602179A4}"/>
              </a:ext>
            </a:extLst>
          </p:cNvPr>
          <p:cNvSpPr/>
          <p:nvPr/>
        </p:nvSpPr>
        <p:spPr>
          <a:xfrm>
            <a:off x="4572001" y="0"/>
            <a:ext cx="4006734" cy="5143500"/>
          </a:xfrm>
          <a:prstGeom prst="rect">
            <a:avLst/>
          </a:prstGeom>
          <a:solidFill>
            <a:srgbClr val="232323">
              <a:alpha val="63137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ADBFC90-BD6E-4227-A38C-3BE751650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4037" y="1230010"/>
            <a:ext cx="3472400" cy="29599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Synchronizing watches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Historic 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Complexity enablers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027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E5F3A09F-0F64-4CCB-A044-EE17CD357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120DB697-0984-4745-98A0-FD0DB05C2B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71270C-1A0D-4C2F-8B8E-6118D907B964}"/>
              </a:ext>
            </a:extLst>
          </p:cNvPr>
          <p:cNvSpPr txBox="1"/>
          <p:nvPr/>
        </p:nvSpPr>
        <p:spPr>
          <a:xfrm>
            <a:off x="3093057" y="579472"/>
            <a:ext cx="1733616" cy="367408"/>
          </a:xfrm>
          <a:prstGeom prst="rect">
            <a:avLst/>
          </a:prstGeom>
          <a:solidFill>
            <a:srgbClr val="39C2D7"/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Best architecture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F59C5CD-7A6B-42D1-A968-B4434830212A}"/>
              </a:ext>
            </a:extLst>
          </p:cNvPr>
          <p:cNvSpPr txBox="1"/>
          <p:nvPr/>
        </p:nvSpPr>
        <p:spPr>
          <a:xfrm>
            <a:off x="4571999" y="106032"/>
            <a:ext cx="1849545" cy="367408"/>
          </a:xfrm>
          <a:prstGeom prst="rect">
            <a:avLst/>
          </a:prstGeom>
          <a:solidFill>
            <a:srgbClr val="39C2D7"/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Best requirements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AAC20C9-100E-4DCF-A62A-6C1745E9C081}"/>
              </a:ext>
            </a:extLst>
          </p:cNvPr>
          <p:cNvSpPr txBox="1"/>
          <p:nvPr/>
        </p:nvSpPr>
        <p:spPr>
          <a:xfrm>
            <a:off x="7415224" y="1543258"/>
            <a:ext cx="1217706" cy="367408"/>
          </a:xfrm>
          <a:prstGeom prst="rect">
            <a:avLst/>
          </a:prstGeom>
          <a:solidFill>
            <a:srgbClr val="39C2D7"/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Best design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D7244D-9896-4E4E-B81D-CBF83295454C}"/>
              </a:ext>
            </a:extLst>
          </p:cNvPr>
          <p:cNvSpPr txBox="1"/>
          <p:nvPr/>
        </p:nvSpPr>
        <p:spPr>
          <a:xfrm>
            <a:off x="6868151" y="212064"/>
            <a:ext cx="2148730" cy="367408"/>
          </a:xfrm>
          <a:prstGeom prst="rect">
            <a:avLst/>
          </a:prstGeom>
          <a:solidFill>
            <a:srgbClr val="B22746"/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Self-organizing teams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5D9E763-01D9-46FF-A9F9-47F2703D6C39}"/>
              </a:ext>
            </a:extLst>
          </p:cNvPr>
          <p:cNvSpPr txBox="1"/>
          <p:nvPr/>
        </p:nvSpPr>
        <p:spPr>
          <a:xfrm>
            <a:off x="119268" y="4069122"/>
            <a:ext cx="2014398" cy="367408"/>
          </a:xfrm>
          <a:prstGeom prst="rect">
            <a:avLst/>
          </a:prstGeom>
          <a:solidFill>
            <a:srgbClr val="A3C644"/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Technical excellence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297FFB3-BA7C-455A-93C2-3109425AD20B}"/>
              </a:ext>
            </a:extLst>
          </p:cNvPr>
          <p:cNvSpPr txBox="1"/>
          <p:nvPr/>
        </p:nvSpPr>
        <p:spPr>
          <a:xfrm>
            <a:off x="988192" y="3574394"/>
            <a:ext cx="2290948" cy="367408"/>
          </a:xfrm>
          <a:prstGeom prst="rect">
            <a:avLst/>
          </a:prstGeom>
          <a:solidFill>
            <a:srgbClr val="A3C644"/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Design enhances agility</a:t>
            </a:r>
          </a:p>
        </p:txBody>
      </p:sp>
    </p:spTree>
    <p:extLst>
      <p:ext uri="{BB962C8B-B14F-4D97-AF65-F5344CB8AC3E}">
        <p14:creationId xmlns:p14="http://schemas.microsoft.com/office/powerpoint/2010/main" val="2314096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120DB697-0984-4745-98A0-FD0DB05C2B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PROCESS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BF97D43-36C3-4975-A972-0658B4E5BC72}"/>
              </a:ext>
            </a:extLst>
          </p:cNvPr>
          <p:cNvSpPr/>
          <p:nvPr/>
        </p:nvSpPr>
        <p:spPr>
          <a:xfrm>
            <a:off x="7040392" y="688316"/>
            <a:ext cx="742165" cy="742165"/>
          </a:xfrm>
          <a:prstGeom prst="ellipse">
            <a:avLst/>
          </a:prstGeom>
          <a:solidFill>
            <a:srgbClr val="B22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PS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EAD9E9-B3A2-4C11-93DE-3BB441BE5E44}"/>
              </a:ext>
            </a:extLst>
          </p:cNvPr>
          <p:cNvGrpSpPr/>
          <p:nvPr/>
        </p:nvGrpSpPr>
        <p:grpSpPr>
          <a:xfrm>
            <a:off x="5804453" y="1761327"/>
            <a:ext cx="1978104" cy="2254727"/>
            <a:chOff x="4930712" y="544039"/>
            <a:chExt cx="3229681" cy="3681329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72C98E3-9007-46AB-8712-08A7097ABD24}"/>
                </a:ext>
              </a:extLst>
            </p:cNvPr>
            <p:cNvSpPr/>
            <p:nvPr/>
          </p:nvSpPr>
          <p:spPr>
            <a:xfrm>
              <a:off x="4930712" y="982160"/>
              <a:ext cx="3229681" cy="3243208"/>
            </a:xfrm>
            <a:prstGeom prst="ellipse">
              <a:avLst/>
            </a:prstGeom>
            <a:noFill/>
            <a:ln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/>
            <a:lstStyle/>
            <a:p>
              <a:pPr algn="ctr"/>
              <a:endParaRPr lang="en-US" sz="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34F08F6-BE4A-4647-A2C3-286F10F74930}"/>
                </a:ext>
              </a:extLst>
            </p:cNvPr>
            <p:cNvSpPr/>
            <p:nvPr/>
          </p:nvSpPr>
          <p:spPr>
            <a:xfrm>
              <a:off x="5279384" y="2373507"/>
              <a:ext cx="742165" cy="742165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QA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46FF16C-199C-4093-81DB-C64CB08E8CC6}"/>
                </a:ext>
              </a:extLst>
            </p:cNvPr>
            <p:cNvSpPr/>
            <p:nvPr/>
          </p:nvSpPr>
          <p:spPr>
            <a:xfrm>
              <a:off x="5961048" y="3239943"/>
              <a:ext cx="742165" cy="742165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DEV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741D2DB-0CB5-4656-A865-C842A135D682}"/>
                </a:ext>
              </a:extLst>
            </p:cNvPr>
            <p:cNvSpPr/>
            <p:nvPr/>
          </p:nvSpPr>
          <p:spPr>
            <a:xfrm>
              <a:off x="5405300" y="1095168"/>
              <a:ext cx="742165" cy="742165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BA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FCFE862-C512-40B2-88A5-8B66B9BE3F40}"/>
                </a:ext>
              </a:extLst>
            </p:cNvPr>
            <p:cNvSpPr/>
            <p:nvPr/>
          </p:nvSpPr>
          <p:spPr>
            <a:xfrm>
              <a:off x="7091567" y="2731525"/>
              <a:ext cx="742165" cy="742165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UX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8EA66EB-AA02-4679-985C-257102AE536F}"/>
                </a:ext>
              </a:extLst>
            </p:cNvPr>
            <p:cNvSpPr/>
            <p:nvPr/>
          </p:nvSpPr>
          <p:spPr>
            <a:xfrm>
              <a:off x="6200722" y="544039"/>
              <a:ext cx="742165" cy="742165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PO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A138606-60C9-4DDD-B113-C6842DE5AD32}"/>
                </a:ext>
              </a:extLst>
            </p:cNvPr>
            <p:cNvSpPr/>
            <p:nvPr/>
          </p:nvSpPr>
          <p:spPr>
            <a:xfrm>
              <a:off x="6586808" y="1631342"/>
              <a:ext cx="742165" cy="742165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SM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6CB0E0A6-7991-4BD5-833B-DF69436BB3DF}"/>
              </a:ext>
            </a:extLst>
          </p:cNvPr>
          <p:cNvSpPr/>
          <p:nvPr/>
        </p:nvSpPr>
        <p:spPr>
          <a:xfrm>
            <a:off x="7908626" y="1369650"/>
            <a:ext cx="955290" cy="955290"/>
          </a:xfrm>
          <a:prstGeom prst="ellipse">
            <a:avLst/>
          </a:prstGeom>
          <a:solidFill>
            <a:srgbClr val="B22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PS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DC6A5F2-03CC-4BEE-89D7-04A31EA32BBE}"/>
              </a:ext>
            </a:extLst>
          </p:cNvPr>
          <p:cNvSpPr/>
          <p:nvPr/>
        </p:nvSpPr>
        <p:spPr>
          <a:xfrm>
            <a:off x="4999254" y="1680560"/>
            <a:ext cx="742165" cy="742165"/>
          </a:xfrm>
          <a:prstGeom prst="ellipse">
            <a:avLst/>
          </a:prstGeom>
          <a:solidFill>
            <a:srgbClr val="B22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PS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557359C-0B3C-4827-B7F6-677980C8B0C9}"/>
              </a:ext>
            </a:extLst>
          </p:cNvPr>
          <p:cNvSpPr/>
          <p:nvPr/>
        </p:nvSpPr>
        <p:spPr>
          <a:xfrm>
            <a:off x="5525173" y="296528"/>
            <a:ext cx="1108336" cy="1108336"/>
          </a:xfrm>
          <a:prstGeom prst="ellipse">
            <a:avLst/>
          </a:prstGeom>
          <a:solidFill>
            <a:srgbClr val="B22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PS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277FCF6-67E2-4255-8EB8-99AEFC8275DD}"/>
              </a:ext>
            </a:extLst>
          </p:cNvPr>
          <p:cNvSpPr/>
          <p:nvPr/>
        </p:nvSpPr>
        <p:spPr>
          <a:xfrm>
            <a:off x="4021886" y="1353288"/>
            <a:ext cx="857443" cy="857443"/>
          </a:xfrm>
          <a:prstGeom prst="ellipse">
            <a:avLst/>
          </a:prstGeom>
          <a:solidFill>
            <a:srgbClr val="B22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PS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7190B0C-7E39-45CE-AE3B-6A43E3862692}"/>
              </a:ext>
            </a:extLst>
          </p:cNvPr>
          <p:cNvSpPr/>
          <p:nvPr/>
        </p:nvSpPr>
        <p:spPr>
          <a:xfrm>
            <a:off x="4572000" y="2651456"/>
            <a:ext cx="682989" cy="682989"/>
          </a:xfrm>
          <a:prstGeom prst="ellipse">
            <a:avLst/>
          </a:prstGeom>
          <a:solidFill>
            <a:srgbClr val="B22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PS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A32729B-7F09-49E1-B08D-F0D5C12FCCC2}"/>
              </a:ext>
            </a:extLst>
          </p:cNvPr>
          <p:cNvSpPr/>
          <p:nvPr/>
        </p:nvSpPr>
        <p:spPr>
          <a:xfrm>
            <a:off x="5329318" y="3731474"/>
            <a:ext cx="546393" cy="546393"/>
          </a:xfrm>
          <a:prstGeom prst="ellipse">
            <a:avLst/>
          </a:prstGeom>
          <a:solidFill>
            <a:srgbClr val="B22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PS</a:t>
            </a:r>
          </a:p>
        </p:txBody>
      </p:sp>
      <p:graphicFrame>
        <p:nvGraphicFramePr>
          <p:cNvPr id="47" name="Content Placeholder 5">
            <a:extLst>
              <a:ext uri="{FF2B5EF4-FFF2-40B4-BE49-F238E27FC236}">
                <a16:creationId xmlns:a16="http://schemas.microsoft.com/office/drawing/2014/main" id="{34A23AFD-FECC-43BD-B305-C041A9CC2A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9700253"/>
              </p:ext>
            </p:extLst>
          </p:nvPr>
        </p:nvGraphicFramePr>
        <p:xfrm>
          <a:off x="680483" y="970058"/>
          <a:ext cx="2585924" cy="3307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464DE4BF-F5B8-46C2-930E-4C82DB79101B}"/>
              </a:ext>
            </a:extLst>
          </p:cNvPr>
          <p:cNvGrpSpPr/>
          <p:nvPr/>
        </p:nvGrpSpPr>
        <p:grpSpPr>
          <a:xfrm>
            <a:off x="7331380" y="4053418"/>
            <a:ext cx="1483916" cy="823046"/>
            <a:chOff x="7331380" y="3552391"/>
            <a:chExt cx="1483916" cy="82304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5B85299-8B84-4680-BE65-2C52B8888929}"/>
                </a:ext>
              </a:extLst>
            </p:cNvPr>
            <p:cNvSpPr/>
            <p:nvPr/>
          </p:nvSpPr>
          <p:spPr>
            <a:xfrm>
              <a:off x="8703153" y="3916985"/>
              <a:ext cx="112143" cy="112143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CA04A0B-3198-4F45-851D-FA30FA8A0744}"/>
                </a:ext>
              </a:extLst>
            </p:cNvPr>
            <p:cNvSpPr txBox="1"/>
            <p:nvPr/>
          </p:nvSpPr>
          <p:spPr>
            <a:xfrm>
              <a:off x="7331380" y="3552391"/>
              <a:ext cx="1357552" cy="823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rebuchet MS"/>
                </a:rPr>
                <a:t>Team</a:t>
              </a:r>
            </a:p>
            <a:p>
              <a:pPr algn="r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rebuchet MS"/>
                </a:rPr>
                <a:t>Product Owner</a:t>
              </a:r>
            </a:p>
            <a:p>
              <a:pPr algn="r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rebuchet MS"/>
                </a:rPr>
                <a:t>Partner Systems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5F63D6A-2D5A-48C4-9328-94A2A28B3F7C}"/>
                </a:ext>
              </a:extLst>
            </p:cNvPr>
            <p:cNvSpPr/>
            <p:nvPr/>
          </p:nvSpPr>
          <p:spPr>
            <a:xfrm>
              <a:off x="8703153" y="4165724"/>
              <a:ext cx="112143" cy="112143"/>
            </a:xfrm>
            <a:prstGeom prst="rect">
              <a:avLst/>
            </a:prstGeom>
            <a:solidFill>
              <a:srgbClr val="B2274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FFEA020-8B89-4BF3-B520-FB1042ACCB40}"/>
                </a:ext>
              </a:extLst>
            </p:cNvPr>
            <p:cNvSpPr/>
            <p:nvPr/>
          </p:nvSpPr>
          <p:spPr>
            <a:xfrm>
              <a:off x="8703153" y="3668246"/>
              <a:ext cx="112143" cy="112143"/>
            </a:xfrm>
            <a:prstGeom prst="rect">
              <a:avLst/>
            </a:prstGeom>
            <a:solidFill>
              <a:srgbClr val="A3C64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7143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120DB697-0984-4745-98A0-FD0DB05C2B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PEOPLE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/ SCOPE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F6CF69-7672-4EFB-B2E0-CB47CC3C8E91}"/>
              </a:ext>
            </a:extLst>
          </p:cNvPr>
          <p:cNvGrpSpPr/>
          <p:nvPr/>
        </p:nvGrpSpPr>
        <p:grpSpPr>
          <a:xfrm>
            <a:off x="5154989" y="1526073"/>
            <a:ext cx="2025070" cy="3042449"/>
            <a:chOff x="4160063" y="2370044"/>
            <a:chExt cx="2025070" cy="304244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D097E50-8DB0-4939-B803-FD99501B4138}"/>
                </a:ext>
              </a:extLst>
            </p:cNvPr>
            <p:cNvSpPr/>
            <p:nvPr/>
          </p:nvSpPr>
          <p:spPr>
            <a:xfrm>
              <a:off x="4160063" y="2370044"/>
              <a:ext cx="2025070" cy="2017297"/>
            </a:xfrm>
            <a:prstGeom prst="ellipse">
              <a:avLst/>
            </a:prstGeom>
            <a:noFill/>
            <a:ln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/>
            <a:lstStyle/>
            <a:p>
              <a:pPr algn="ctr"/>
              <a:endParaRPr lang="en-US" sz="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CD27EEC-C9A1-4DBD-872C-83C76EB8A766}"/>
                </a:ext>
              </a:extLst>
            </p:cNvPr>
            <p:cNvSpPr/>
            <p:nvPr/>
          </p:nvSpPr>
          <p:spPr>
            <a:xfrm>
              <a:off x="4258772" y="3131549"/>
              <a:ext cx="512576" cy="512576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QA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5C81F3-9671-4297-9402-066A434F78EB}"/>
                </a:ext>
              </a:extLst>
            </p:cNvPr>
            <p:cNvSpPr/>
            <p:nvPr/>
          </p:nvSpPr>
          <p:spPr>
            <a:xfrm>
              <a:off x="4800567" y="3711263"/>
              <a:ext cx="512576" cy="512576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DEV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1C149F4-12A7-4C0A-A537-1598719D3E02}"/>
                </a:ext>
              </a:extLst>
            </p:cNvPr>
            <p:cNvSpPr/>
            <p:nvPr/>
          </p:nvSpPr>
          <p:spPr>
            <a:xfrm>
              <a:off x="4937537" y="3064412"/>
              <a:ext cx="512576" cy="512576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BA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9979FE9-5E0D-48BC-8E66-C16CA49F2E1C}"/>
                </a:ext>
              </a:extLst>
            </p:cNvPr>
            <p:cNvSpPr/>
            <p:nvPr/>
          </p:nvSpPr>
          <p:spPr>
            <a:xfrm>
              <a:off x="4800567" y="4899917"/>
              <a:ext cx="512576" cy="512576"/>
            </a:xfrm>
            <a:prstGeom prst="ellipse">
              <a:avLst/>
            </a:prstGeom>
            <a:solidFill>
              <a:srgbClr val="39C2D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UX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1AB7BD0-6AF4-490A-B1C3-F096CDB80836}"/>
                </a:ext>
              </a:extLst>
            </p:cNvPr>
            <p:cNvSpPr/>
            <p:nvPr/>
          </p:nvSpPr>
          <p:spPr>
            <a:xfrm>
              <a:off x="4605158" y="2551836"/>
              <a:ext cx="512576" cy="512576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PO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6BD8FBA-75C8-42A5-9A20-20FF40713194}"/>
                </a:ext>
              </a:extLst>
            </p:cNvPr>
            <p:cNvSpPr/>
            <p:nvPr/>
          </p:nvSpPr>
          <p:spPr>
            <a:xfrm>
              <a:off x="5526204" y="2868810"/>
              <a:ext cx="512576" cy="512576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SM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6C3ADAF7-1768-425D-8D2C-40CABB8D7237}"/>
              </a:ext>
            </a:extLst>
          </p:cNvPr>
          <p:cNvSpPr/>
          <p:nvPr/>
        </p:nvSpPr>
        <p:spPr>
          <a:xfrm>
            <a:off x="4056566" y="1172864"/>
            <a:ext cx="546207" cy="546207"/>
          </a:xfrm>
          <a:prstGeom prst="ellipse">
            <a:avLst/>
          </a:prstGeom>
          <a:solidFill>
            <a:srgbClr val="8E24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SME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C4F3ACF-6A24-4D10-8434-023F38293A1E}"/>
              </a:ext>
            </a:extLst>
          </p:cNvPr>
          <p:cNvGrpSpPr/>
          <p:nvPr/>
        </p:nvGrpSpPr>
        <p:grpSpPr>
          <a:xfrm>
            <a:off x="4233409" y="3460436"/>
            <a:ext cx="1024332" cy="1020400"/>
            <a:chOff x="6114871" y="888501"/>
            <a:chExt cx="2025070" cy="201729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7268877-6F55-4EC8-A8B6-2679D311D20E}"/>
                </a:ext>
              </a:extLst>
            </p:cNvPr>
            <p:cNvSpPr/>
            <p:nvPr/>
          </p:nvSpPr>
          <p:spPr>
            <a:xfrm>
              <a:off x="6114871" y="888501"/>
              <a:ext cx="2025070" cy="2017297"/>
            </a:xfrm>
            <a:prstGeom prst="ellipse">
              <a:avLst/>
            </a:prstGeom>
            <a:noFill/>
            <a:ln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/>
            <a:lstStyle/>
            <a:p>
              <a:pPr algn="ctr"/>
              <a:endParaRPr lang="en-US" sz="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5D6540B-EDD3-41C0-AB8A-4987432D72AF}"/>
                </a:ext>
              </a:extLst>
            </p:cNvPr>
            <p:cNvSpPr/>
            <p:nvPr/>
          </p:nvSpPr>
          <p:spPr>
            <a:xfrm>
              <a:off x="6213580" y="1650006"/>
              <a:ext cx="512576" cy="512576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11BA4CC-149D-4A24-A65C-FBAAD32D4496}"/>
                </a:ext>
              </a:extLst>
            </p:cNvPr>
            <p:cNvSpPr/>
            <p:nvPr/>
          </p:nvSpPr>
          <p:spPr>
            <a:xfrm>
              <a:off x="6755375" y="2229720"/>
              <a:ext cx="512576" cy="512576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C05E581-1911-44E0-857E-836CD51FF46C}"/>
                </a:ext>
              </a:extLst>
            </p:cNvPr>
            <p:cNvSpPr/>
            <p:nvPr/>
          </p:nvSpPr>
          <p:spPr>
            <a:xfrm>
              <a:off x="6892345" y="1582869"/>
              <a:ext cx="512576" cy="512576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503EE52-9F34-44A1-8B7A-845D20CE4568}"/>
                </a:ext>
              </a:extLst>
            </p:cNvPr>
            <p:cNvSpPr/>
            <p:nvPr/>
          </p:nvSpPr>
          <p:spPr>
            <a:xfrm>
              <a:off x="7404921" y="2083456"/>
              <a:ext cx="512576" cy="512576"/>
            </a:xfrm>
            <a:prstGeom prst="ellipse">
              <a:avLst/>
            </a:prstGeom>
            <a:noFill/>
            <a:ln>
              <a:solidFill>
                <a:srgbClr val="A3C644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03A2951-0975-4063-B70C-C974763B36CC}"/>
                </a:ext>
              </a:extLst>
            </p:cNvPr>
            <p:cNvSpPr/>
            <p:nvPr/>
          </p:nvSpPr>
          <p:spPr>
            <a:xfrm>
              <a:off x="6559966" y="1070293"/>
              <a:ext cx="512576" cy="512576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3DAF017-E573-49DC-96C9-827BD6E57E63}"/>
                </a:ext>
              </a:extLst>
            </p:cNvPr>
            <p:cNvSpPr/>
            <p:nvPr/>
          </p:nvSpPr>
          <p:spPr>
            <a:xfrm>
              <a:off x="7481012" y="1387267"/>
              <a:ext cx="512576" cy="512576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465DA38-81ED-40EA-B98F-FB5B87445D12}"/>
              </a:ext>
            </a:extLst>
          </p:cNvPr>
          <p:cNvSpPr/>
          <p:nvPr/>
        </p:nvSpPr>
        <p:spPr>
          <a:xfrm>
            <a:off x="4924438" y="839691"/>
            <a:ext cx="546207" cy="546207"/>
          </a:xfrm>
          <a:prstGeom prst="ellipse">
            <a:avLst/>
          </a:prstGeom>
          <a:solidFill>
            <a:srgbClr val="8E24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SME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40B6111-6FAB-4387-8BFB-47FB3CAD6137}"/>
              </a:ext>
            </a:extLst>
          </p:cNvPr>
          <p:cNvSpPr/>
          <p:nvPr/>
        </p:nvSpPr>
        <p:spPr>
          <a:xfrm>
            <a:off x="6257050" y="757183"/>
            <a:ext cx="546207" cy="546207"/>
          </a:xfrm>
          <a:prstGeom prst="ellipse">
            <a:avLst/>
          </a:prstGeom>
          <a:solidFill>
            <a:srgbClr val="B22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PS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CD4E0AC-2038-40BD-BFA1-C0DE780536D5}"/>
              </a:ext>
            </a:extLst>
          </p:cNvPr>
          <p:cNvSpPr/>
          <p:nvPr/>
        </p:nvSpPr>
        <p:spPr>
          <a:xfrm>
            <a:off x="6729242" y="3714348"/>
            <a:ext cx="512576" cy="512576"/>
          </a:xfrm>
          <a:prstGeom prst="ellipse">
            <a:avLst/>
          </a:prstGeom>
          <a:solidFill>
            <a:srgbClr val="39C2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Arc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FA730F2-2DBB-4305-9E62-062485FF15F2}"/>
              </a:ext>
            </a:extLst>
          </p:cNvPr>
          <p:cNvSpPr/>
          <p:nvPr/>
        </p:nvSpPr>
        <p:spPr>
          <a:xfrm>
            <a:off x="6404949" y="2665806"/>
            <a:ext cx="512576" cy="512576"/>
          </a:xfrm>
          <a:prstGeom prst="ellipse">
            <a:avLst/>
          </a:prstGeom>
          <a:noFill/>
          <a:ln>
            <a:solidFill>
              <a:srgbClr val="A3C644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07F9062-7246-439B-882A-D1FF9C9BBCC7}"/>
              </a:ext>
            </a:extLst>
          </p:cNvPr>
          <p:cNvGrpSpPr/>
          <p:nvPr/>
        </p:nvGrpSpPr>
        <p:grpSpPr>
          <a:xfrm>
            <a:off x="7512438" y="1958096"/>
            <a:ext cx="1373120" cy="1367849"/>
            <a:chOff x="6114871" y="888501"/>
            <a:chExt cx="2025070" cy="201729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81F7DBE-86B4-45CB-85A9-1B3C5136794D}"/>
                </a:ext>
              </a:extLst>
            </p:cNvPr>
            <p:cNvSpPr/>
            <p:nvPr/>
          </p:nvSpPr>
          <p:spPr>
            <a:xfrm>
              <a:off x="6114871" y="888501"/>
              <a:ext cx="2025070" cy="2017297"/>
            </a:xfrm>
            <a:prstGeom prst="ellipse">
              <a:avLst/>
            </a:prstGeom>
            <a:noFill/>
            <a:ln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/>
            <a:lstStyle/>
            <a:p>
              <a:pPr algn="ctr"/>
              <a:endParaRPr lang="en-US" sz="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74A23B7-ED59-4F41-B917-3FE5EFDF8BF7}"/>
                </a:ext>
              </a:extLst>
            </p:cNvPr>
            <p:cNvSpPr/>
            <p:nvPr/>
          </p:nvSpPr>
          <p:spPr>
            <a:xfrm>
              <a:off x="6213580" y="1650006"/>
              <a:ext cx="512576" cy="512576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6A0529A-E21A-47FB-A4CA-1C15B37CAB1D}"/>
                </a:ext>
              </a:extLst>
            </p:cNvPr>
            <p:cNvSpPr/>
            <p:nvPr/>
          </p:nvSpPr>
          <p:spPr>
            <a:xfrm>
              <a:off x="6755375" y="2229720"/>
              <a:ext cx="512576" cy="512576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AD047EC-4449-4838-A210-CFD96A078C16}"/>
                </a:ext>
              </a:extLst>
            </p:cNvPr>
            <p:cNvSpPr/>
            <p:nvPr/>
          </p:nvSpPr>
          <p:spPr>
            <a:xfrm>
              <a:off x="6892345" y="1582869"/>
              <a:ext cx="512576" cy="512576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60DA758-83AD-4957-8B9D-5D0517212028}"/>
                </a:ext>
              </a:extLst>
            </p:cNvPr>
            <p:cNvSpPr/>
            <p:nvPr/>
          </p:nvSpPr>
          <p:spPr>
            <a:xfrm>
              <a:off x="7404921" y="2083456"/>
              <a:ext cx="512576" cy="512576"/>
            </a:xfrm>
            <a:prstGeom prst="ellipse">
              <a:avLst/>
            </a:prstGeom>
            <a:noFill/>
            <a:ln>
              <a:solidFill>
                <a:srgbClr val="A3C644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D32ED77-EFA3-4B52-83BF-2DFDB3199854}"/>
                </a:ext>
              </a:extLst>
            </p:cNvPr>
            <p:cNvSpPr/>
            <p:nvPr/>
          </p:nvSpPr>
          <p:spPr>
            <a:xfrm>
              <a:off x="6559966" y="1070293"/>
              <a:ext cx="512576" cy="512576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0BBB7D3-6BB2-439D-8894-C404F8AE30E0}"/>
                </a:ext>
              </a:extLst>
            </p:cNvPr>
            <p:cNvSpPr/>
            <p:nvPr/>
          </p:nvSpPr>
          <p:spPr>
            <a:xfrm>
              <a:off x="7481012" y="1387267"/>
              <a:ext cx="512576" cy="512576"/>
            </a:xfrm>
            <a:prstGeom prst="ellipse">
              <a:avLst/>
            </a:prstGeom>
            <a:solidFill>
              <a:srgbClr val="A3C6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5722F32-9BBC-4E93-95BC-0005F82FBB7E}"/>
              </a:ext>
            </a:extLst>
          </p:cNvPr>
          <p:cNvGrpSpPr/>
          <p:nvPr/>
        </p:nvGrpSpPr>
        <p:grpSpPr>
          <a:xfrm>
            <a:off x="7354272" y="3552391"/>
            <a:ext cx="1461024" cy="1321644"/>
            <a:chOff x="7354272" y="3552391"/>
            <a:chExt cx="1461024" cy="132164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8AC8EF4-C42E-479B-9628-2738607A5E8D}"/>
                </a:ext>
              </a:extLst>
            </p:cNvPr>
            <p:cNvSpPr/>
            <p:nvPr/>
          </p:nvSpPr>
          <p:spPr>
            <a:xfrm>
              <a:off x="8703153" y="3916985"/>
              <a:ext cx="112143" cy="112143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FA2805C-A087-44F2-963B-BA2D732DEA23}"/>
                </a:ext>
              </a:extLst>
            </p:cNvPr>
            <p:cNvSpPr txBox="1"/>
            <p:nvPr/>
          </p:nvSpPr>
          <p:spPr>
            <a:xfrm>
              <a:off x="7354272" y="3552391"/>
              <a:ext cx="1334660" cy="13216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rebuchet MS"/>
                </a:rPr>
                <a:t>Team</a:t>
              </a:r>
            </a:p>
            <a:p>
              <a:pPr algn="r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rebuchet MS"/>
                </a:rPr>
                <a:t>Product Owner</a:t>
              </a:r>
            </a:p>
            <a:p>
              <a:pPr algn="r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rebuchet MS"/>
                </a:rPr>
                <a:t>Business</a:t>
              </a:r>
            </a:p>
            <a:p>
              <a:pPr algn="r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rebuchet MS"/>
                </a:rPr>
                <a:t>Shared Services</a:t>
              </a:r>
            </a:p>
            <a:p>
              <a:pPr algn="r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rebuchet MS"/>
                </a:rPr>
                <a:t>Partner systems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2B77998-6971-406C-A32C-9474373AF8BB}"/>
                </a:ext>
              </a:extLst>
            </p:cNvPr>
            <p:cNvSpPr/>
            <p:nvPr/>
          </p:nvSpPr>
          <p:spPr>
            <a:xfrm>
              <a:off x="8703153" y="4165724"/>
              <a:ext cx="112143" cy="112143"/>
            </a:xfrm>
            <a:prstGeom prst="rect">
              <a:avLst/>
            </a:prstGeom>
            <a:solidFill>
              <a:srgbClr val="8E244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E4B68E0-2295-4EFE-852C-D43DB91D08F5}"/>
                </a:ext>
              </a:extLst>
            </p:cNvPr>
            <p:cNvSpPr/>
            <p:nvPr/>
          </p:nvSpPr>
          <p:spPr>
            <a:xfrm>
              <a:off x="8703153" y="3668246"/>
              <a:ext cx="112143" cy="112143"/>
            </a:xfrm>
            <a:prstGeom prst="rect">
              <a:avLst/>
            </a:prstGeom>
            <a:solidFill>
              <a:srgbClr val="A3C64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D2CCD8F-B6DF-4C1C-AEF6-1188EA827561}"/>
                </a:ext>
              </a:extLst>
            </p:cNvPr>
            <p:cNvSpPr/>
            <p:nvPr/>
          </p:nvSpPr>
          <p:spPr>
            <a:xfrm>
              <a:off x="8703153" y="4414463"/>
              <a:ext cx="112143" cy="112143"/>
            </a:xfrm>
            <a:prstGeom prst="rect">
              <a:avLst/>
            </a:prstGeom>
            <a:solidFill>
              <a:srgbClr val="39C2D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962C50B-6FF6-49BD-9715-D19C8E63FC38}"/>
                </a:ext>
              </a:extLst>
            </p:cNvPr>
            <p:cNvSpPr/>
            <p:nvPr/>
          </p:nvSpPr>
          <p:spPr>
            <a:xfrm>
              <a:off x="8703153" y="4663202"/>
              <a:ext cx="112143" cy="112143"/>
            </a:xfrm>
            <a:prstGeom prst="rect">
              <a:avLst/>
            </a:prstGeom>
            <a:solidFill>
              <a:srgbClr val="B2274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24BC3BFF-9FBE-4866-B809-54D4D1135485}"/>
              </a:ext>
            </a:extLst>
          </p:cNvPr>
          <p:cNvSpPr/>
          <p:nvPr/>
        </p:nvSpPr>
        <p:spPr>
          <a:xfrm>
            <a:off x="8081451" y="852872"/>
            <a:ext cx="546207" cy="546207"/>
          </a:xfrm>
          <a:prstGeom prst="ellipse">
            <a:avLst/>
          </a:prstGeom>
          <a:solidFill>
            <a:srgbClr val="B22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PS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EF263A1-EAC4-4685-AFE9-5BAFC275EFC9}"/>
              </a:ext>
            </a:extLst>
          </p:cNvPr>
          <p:cNvSpPr/>
          <p:nvPr/>
        </p:nvSpPr>
        <p:spPr>
          <a:xfrm>
            <a:off x="7137966" y="1225665"/>
            <a:ext cx="546207" cy="546207"/>
          </a:xfrm>
          <a:prstGeom prst="ellipse">
            <a:avLst/>
          </a:prstGeom>
          <a:solidFill>
            <a:srgbClr val="8E24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SME</a:t>
            </a:r>
          </a:p>
        </p:txBody>
      </p:sp>
      <p:graphicFrame>
        <p:nvGraphicFramePr>
          <p:cNvPr id="45" name="Content Placeholder 5">
            <a:extLst>
              <a:ext uri="{FF2B5EF4-FFF2-40B4-BE49-F238E27FC236}">
                <a16:creationId xmlns:a16="http://schemas.microsoft.com/office/drawing/2014/main" id="{3B5F0143-71E0-4027-A96A-A4BAB97638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3635339"/>
              </p:ext>
            </p:extLst>
          </p:nvPr>
        </p:nvGraphicFramePr>
        <p:xfrm>
          <a:off x="680483" y="970058"/>
          <a:ext cx="2585924" cy="3307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1816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120DB697-0984-4745-98A0-FD0DB05C2B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SCOPE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E6037021-A82D-422C-9FA0-EC62F3FA7A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8236925"/>
              </p:ext>
            </p:extLst>
          </p:nvPr>
        </p:nvGraphicFramePr>
        <p:xfrm>
          <a:off x="993038" y="988115"/>
          <a:ext cx="2585924" cy="3307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A circuit board&#10;&#10;Description automatically generated">
            <a:extLst>
              <a:ext uri="{FF2B5EF4-FFF2-40B4-BE49-F238E27FC236}">
                <a16:creationId xmlns:a16="http://schemas.microsoft.com/office/drawing/2014/main" id="{8553DAE8-7CA7-4304-9883-434A013F29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" b="10081"/>
          <a:stretch/>
        </p:blipFill>
        <p:spPr>
          <a:xfrm>
            <a:off x="4723075" y="0"/>
            <a:ext cx="44209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18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120DB697-0984-4745-98A0-FD0DB05C2B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SCOPE IMPACT</a:t>
            </a:r>
          </a:p>
        </p:txBody>
      </p:sp>
      <p:pic>
        <p:nvPicPr>
          <p:cNvPr id="3" name="Picture 2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6FEECAB3-E247-43C2-9910-63691E43B6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8" r="20531"/>
          <a:stretch/>
        </p:blipFill>
        <p:spPr>
          <a:xfrm>
            <a:off x="2881702" y="-1"/>
            <a:ext cx="4293704" cy="5143500"/>
          </a:xfrm>
          <a:prstGeom prst="rect">
            <a:avLst/>
          </a:prstGeom>
        </p:spPr>
      </p:pic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E6037021-A82D-422C-9FA0-EC62F3FA7A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9308683"/>
              </p:ext>
            </p:extLst>
          </p:nvPr>
        </p:nvGraphicFramePr>
        <p:xfrm>
          <a:off x="993038" y="988115"/>
          <a:ext cx="2585924" cy="3307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C5432E03-B48F-448E-9F1B-43808E6AE4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3450062"/>
              </p:ext>
            </p:extLst>
          </p:nvPr>
        </p:nvGraphicFramePr>
        <p:xfrm>
          <a:off x="6262299" y="1727118"/>
          <a:ext cx="2585924" cy="1689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527301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120DB697-0984-4745-98A0-FD0DB05C2B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REAL STORY</a:t>
            </a:r>
          </a:p>
        </p:txBody>
      </p:sp>
      <p:pic>
        <p:nvPicPr>
          <p:cNvPr id="6" name="Picture 5" descr="A picture containing ground, wall, outdoor, sky&#10;&#10;Description automatically generated">
            <a:extLst>
              <a:ext uri="{FF2B5EF4-FFF2-40B4-BE49-F238E27FC236}">
                <a16:creationId xmlns:a16="http://schemas.microsoft.com/office/drawing/2014/main" id="{DA7EEAF0-D0F9-4B1F-A734-CAA60C187A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7888"/>
            <a:ext cx="6631388" cy="6631388"/>
          </a:xfrm>
          <a:prstGeom prst="rect">
            <a:avLst/>
          </a:prstGeom>
        </p:spPr>
      </p:pic>
      <p:pic>
        <p:nvPicPr>
          <p:cNvPr id="8" name="Picture 7" descr="A picture containing person, wall, indoor, man&#10;&#10;Description automatically generated">
            <a:extLst>
              <a:ext uri="{FF2B5EF4-FFF2-40B4-BE49-F238E27FC236}">
                <a16:creationId xmlns:a16="http://schemas.microsoft.com/office/drawing/2014/main" id="{7EF1044B-2F0E-4945-8723-D2A072B52E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65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120DB697-0984-4745-98A0-FD0DB05C2B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SCOPE / 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D86B3B-6C5D-4132-9D81-89681F46DEC5}"/>
              </a:ext>
            </a:extLst>
          </p:cNvPr>
          <p:cNvSpPr txBox="1"/>
          <p:nvPr/>
        </p:nvSpPr>
        <p:spPr>
          <a:xfrm>
            <a:off x="716169" y="1247157"/>
            <a:ext cx="2827810" cy="817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A3C644"/>
                </a:solidFill>
                <a:cs typeface="Trebuchet MS"/>
              </a:rPr>
              <a:t>Current state</a:t>
            </a:r>
            <a:endParaRPr lang="ru-RU" dirty="0">
              <a:solidFill>
                <a:srgbClr val="A3C644"/>
              </a:solidFill>
              <a:cs typeface="Trebuchet MS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9C2D7"/>
                </a:solidFill>
                <a:cs typeface="Trebuchet MS"/>
              </a:rPr>
              <a:t>+ </a:t>
            </a:r>
            <a:r>
              <a:rPr lang="en-US" dirty="0">
                <a:solidFill>
                  <a:srgbClr val="39C2D7"/>
                </a:solidFill>
                <a:cs typeface="Trebuchet MS"/>
              </a:rPr>
              <a:t>Delta</a:t>
            </a:r>
            <a:endParaRPr lang="ru-RU" dirty="0">
              <a:solidFill>
                <a:srgbClr val="39C2D7"/>
              </a:solidFill>
              <a:cs typeface="Trebuchet MS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cs typeface="Trebuchet MS"/>
              </a:rPr>
              <a:t>= </a:t>
            </a:r>
            <a:r>
              <a:rPr lang="en-US" dirty="0">
                <a:solidFill>
                  <a:schemeClr val="bg1"/>
                </a:solidFill>
                <a:cs typeface="Trebuchet MS"/>
              </a:rPr>
              <a:t>Target state</a:t>
            </a:r>
            <a:endParaRPr lang="ru-RU" dirty="0">
              <a:solidFill>
                <a:schemeClr val="bg1"/>
              </a:solidFill>
              <a:cs typeface="Trebuchet MS"/>
            </a:endParaRPr>
          </a:p>
        </p:txBody>
      </p:sp>
      <p:pic>
        <p:nvPicPr>
          <p:cNvPr id="10" name="Picture 9" descr="A group of tall buildings&#10;&#10;Description generated with very high confidence">
            <a:extLst>
              <a:ext uri="{FF2B5EF4-FFF2-40B4-BE49-F238E27FC236}">
                <a16:creationId xmlns:a16="http://schemas.microsoft.com/office/drawing/2014/main" id="{4A42C0A1-8920-4B9D-8053-5206050D30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" t="2722" r="4065" b="27713"/>
          <a:stretch/>
        </p:blipFill>
        <p:spPr>
          <a:xfrm>
            <a:off x="4817946" y="0"/>
            <a:ext cx="4326054" cy="51435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F6FA2FD-9D59-4DB6-BE08-F1B7A3B78CE5}"/>
              </a:ext>
            </a:extLst>
          </p:cNvPr>
          <p:cNvSpPr txBox="1">
            <a:spLocks/>
          </p:cNvSpPr>
          <p:nvPr/>
        </p:nvSpPr>
        <p:spPr>
          <a:xfrm>
            <a:off x="716169" y="2719524"/>
            <a:ext cx="3987180" cy="155225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342892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Font typeface="Arial"/>
              <a:buNone/>
              <a:defRPr sz="16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1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9C2D7"/>
                </a:solidFill>
              </a:rPr>
              <a:t>US elaboration</a:t>
            </a:r>
            <a:endParaRPr lang="ru-RU" dirty="0">
              <a:solidFill>
                <a:srgbClr val="39C2D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9C2D7"/>
                </a:solidFill>
              </a:rPr>
              <a:t>Release</a:t>
            </a:r>
            <a:endParaRPr lang="ru-RU" dirty="0">
              <a:solidFill>
                <a:srgbClr val="39C2D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9C2D7"/>
                </a:solidFill>
              </a:rPr>
              <a:t>Next releases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9C2D7"/>
                </a:solidFill>
              </a:rPr>
              <a:t>Support</a:t>
            </a:r>
            <a:endParaRPr lang="ru-RU" dirty="0">
              <a:solidFill>
                <a:srgbClr val="39C2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67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120DB697-0984-4745-98A0-FD0DB05C2B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SCOPE / CHANGE</a:t>
            </a:r>
          </a:p>
        </p:txBody>
      </p:sp>
      <p:pic>
        <p:nvPicPr>
          <p:cNvPr id="7" name="Picture 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6D3C6C46-F5B0-4021-A50E-2050754C8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111" y="701219"/>
            <a:ext cx="5283121" cy="2990514"/>
          </a:xfrm>
          <a:prstGeom prst="rect">
            <a:avLst/>
          </a:prstGeom>
          <a:ln w="12700">
            <a:solidFill>
              <a:srgbClr val="999999"/>
            </a:solidFill>
          </a:ln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9" name="Picture 8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548DA9E2-5EAC-44D8-B9FD-62499EA06A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25" y="74658"/>
            <a:ext cx="801864" cy="4702298"/>
          </a:xfrm>
          <a:prstGeom prst="rect">
            <a:avLst/>
          </a:prstGeom>
          <a:ln>
            <a:solidFill>
              <a:srgbClr val="999999"/>
            </a:solidFill>
          </a:ln>
        </p:spPr>
      </p:pic>
      <p:pic>
        <p:nvPicPr>
          <p:cNvPr id="12" name="Picture 11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6809FE0F-9ECC-433B-BCE7-F693644458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72"/>
          <a:stretch/>
        </p:blipFill>
        <p:spPr>
          <a:xfrm>
            <a:off x="419763" y="1681415"/>
            <a:ext cx="5481149" cy="3095542"/>
          </a:xfrm>
          <a:prstGeom prst="rect">
            <a:avLst/>
          </a:prstGeom>
          <a:ln>
            <a:solidFill>
              <a:srgbClr val="464547"/>
            </a:solidFill>
          </a:ln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9944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8044B120-6543-40D0-8E8E-8B1468AC27C8}"/>
              </a:ext>
            </a:extLst>
          </p:cNvPr>
          <p:cNvSpPr/>
          <p:nvPr/>
        </p:nvSpPr>
        <p:spPr>
          <a:xfrm>
            <a:off x="4349034" y="1482432"/>
            <a:ext cx="1253249" cy="2178634"/>
          </a:xfrm>
          <a:prstGeom prst="chevron">
            <a:avLst/>
          </a:prstGeom>
          <a:solidFill>
            <a:srgbClr val="EAEAEA">
              <a:alpha val="7059"/>
            </a:srgbClr>
          </a:solidFill>
          <a:ln>
            <a:solidFill>
              <a:srgbClr val="C0C0C0">
                <a:alpha val="12157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29" name="Content Placeholder 5">
            <a:extLst>
              <a:ext uri="{FF2B5EF4-FFF2-40B4-BE49-F238E27FC236}">
                <a16:creationId xmlns:a16="http://schemas.microsoft.com/office/drawing/2014/main" id="{1CEF2520-256A-4866-BB54-ACF5ECD6C8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5588816"/>
              </p:ext>
            </p:extLst>
          </p:nvPr>
        </p:nvGraphicFramePr>
        <p:xfrm>
          <a:off x="5784432" y="1727118"/>
          <a:ext cx="2585924" cy="1689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8" name="Content Placeholder 5">
            <a:extLst>
              <a:ext uri="{FF2B5EF4-FFF2-40B4-BE49-F238E27FC236}">
                <a16:creationId xmlns:a16="http://schemas.microsoft.com/office/drawing/2014/main" id="{C652B530-87D5-4B72-9E0A-D6D74E2ECE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3680257"/>
              </p:ext>
            </p:extLst>
          </p:nvPr>
        </p:nvGraphicFramePr>
        <p:xfrm>
          <a:off x="616872" y="705723"/>
          <a:ext cx="2585924" cy="3760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120DB697-0984-4745-98A0-FD0DB05C2B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BACK TO THE ROOTS</a:t>
            </a:r>
          </a:p>
        </p:txBody>
      </p:sp>
      <p:graphicFrame>
        <p:nvGraphicFramePr>
          <p:cNvPr id="21" name="Content Placeholder 5">
            <a:extLst>
              <a:ext uri="{FF2B5EF4-FFF2-40B4-BE49-F238E27FC236}">
                <a16:creationId xmlns:a16="http://schemas.microsoft.com/office/drawing/2014/main" id="{9EF4B4D2-164C-44BD-AF69-6FBB2DCC76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8789452"/>
              </p:ext>
            </p:extLst>
          </p:nvPr>
        </p:nvGraphicFramePr>
        <p:xfrm>
          <a:off x="3279038" y="705723"/>
          <a:ext cx="2662168" cy="3760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347695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A907BF-EE08-49FB-85AF-E51403A6C15B}"/>
              </a:ext>
            </a:extLst>
          </p:cNvPr>
          <p:cNvSpPr/>
          <p:nvPr/>
        </p:nvSpPr>
        <p:spPr>
          <a:xfrm>
            <a:off x="4572000" y="0"/>
            <a:ext cx="4006735" cy="514350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010DC2EF-0CF4-4450-900A-1AED618730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SYNCHONIZING WATCHES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BF5DF-F6D1-41DE-BE39-3AC3A7CC3491}"/>
              </a:ext>
            </a:extLst>
          </p:cNvPr>
          <p:cNvSpPr txBox="1"/>
          <p:nvPr/>
        </p:nvSpPr>
        <p:spPr>
          <a:xfrm>
            <a:off x="4968965" y="716534"/>
            <a:ext cx="3053466" cy="4001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BENEFITS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Easy to understand for SH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Focuses on value to SH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A shared understanding of business domain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Rapid delivery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Frequent customer feedback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400" b="1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CONSTRAINTS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No answers and detailed specification upfront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Requires context and visibility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Supplementary documentation is required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464547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rebuchet MS"/>
            </a:endParaRPr>
          </a:p>
        </p:txBody>
      </p:sp>
      <p:pic>
        <p:nvPicPr>
          <p:cNvPr id="3" name="Picture 2" descr="A picture containing indoor, cabinet&#10;&#10;Description automatically generated">
            <a:extLst>
              <a:ext uri="{FF2B5EF4-FFF2-40B4-BE49-F238E27FC236}">
                <a16:creationId xmlns:a16="http://schemas.microsoft.com/office/drawing/2014/main" id="{49F979F2-EC6A-488B-98F3-6EDF00CEBB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1" t="16148" r="20977" b="9005"/>
          <a:stretch/>
        </p:blipFill>
        <p:spPr>
          <a:xfrm rot="5400000">
            <a:off x="-285751" y="285749"/>
            <a:ext cx="5143500" cy="457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65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6C09B9-FAD9-49E1-B762-097A5F923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227" y="927945"/>
            <a:ext cx="1834972" cy="2384532"/>
          </a:xfrm>
          <a:prstGeom prst="rect">
            <a:avLst/>
          </a:prstGeom>
        </p:spPr>
      </p:pic>
      <p:pic>
        <p:nvPicPr>
          <p:cNvPr id="34" name="Picture 33" descr="A picture containing electronics&#10;&#10;Description generated with very high confidence">
            <a:extLst>
              <a:ext uri="{FF2B5EF4-FFF2-40B4-BE49-F238E27FC236}">
                <a16:creationId xmlns:a16="http://schemas.microsoft.com/office/drawing/2014/main" id="{76F74092-7FA9-4C61-9D46-EA86B940C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9" y="921592"/>
            <a:ext cx="1843710" cy="2384532"/>
          </a:xfrm>
          <a:prstGeom prst="rect">
            <a:avLst/>
          </a:prstGeom>
          <a:ln w="12700">
            <a:solidFill>
              <a:srgbClr val="666666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6B9F30C-A8DF-4331-B59E-667D10259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40" y="934298"/>
            <a:ext cx="1643906" cy="2350786"/>
          </a:xfrm>
          <a:prstGeom prst="rect">
            <a:avLst/>
          </a:prstGeom>
          <a:ln w="12700">
            <a:solidFill>
              <a:srgbClr val="666666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0DC75EE-B9D8-426D-87CF-91EC2056B9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375" y="906905"/>
            <a:ext cx="1850547" cy="2392866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A9BEDC9-7F42-4D03-B0FE-F83F4AF13C77}"/>
              </a:ext>
            </a:extLst>
          </p:cNvPr>
          <p:cNvSpPr/>
          <p:nvPr/>
        </p:nvSpPr>
        <p:spPr>
          <a:xfrm>
            <a:off x="7986" y="3285865"/>
            <a:ext cx="9136014" cy="45719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561CCC1-D310-4F49-84DC-9246A82D40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86" y="892218"/>
            <a:ext cx="1846199" cy="239286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58AD1CB5-38EB-4EC8-ABC6-65B0AF00C452}"/>
              </a:ext>
            </a:extLst>
          </p:cNvPr>
          <p:cNvSpPr/>
          <p:nvPr/>
        </p:nvSpPr>
        <p:spPr>
          <a:xfrm>
            <a:off x="0" y="741218"/>
            <a:ext cx="9167648" cy="181202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08E40058-7982-4317-8B49-AE9F62E908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noFill/>
          <a:effectLst/>
        </p:spPr>
        <p:txBody>
          <a:bodyPr/>
          <a:lstStyle/>
          <a:p>
            <a:r>
              <a:rPr lang="en-US" dirty="0"/>
              <a:t>STANDARDS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3598F67-FC7E-4F7F-B0B4-0BE5A176819B}"/>
              </a:ext>
            </a:extLst>
          </p:cNvPr>
          <p:cNvSpPr/>
          <p:nvPr/>
        </p:nvSpPr>
        <p:spPr>
          <a:xfrm>
            <a:off x="6234128" y="4566894"/>
            <a:ext cx="153580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agilemanifesto.org</a:t>
            </a:r>
            <a:endParaRPr lang="en-US" dirty="0">
              <a:solidFill>
                <a:srgbClr val="464547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045FA94-330D-47C6-AC6D-EC01C9EA84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372" y="3581915"/>
            <a:ext cx="1040565" cy="10405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89EFB6-6624-4755-B95F-7A41E1DF87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1" t="23277" r="12779" b="24733"/>
          <a:stretch/>
        </p:blipFill>
        <p:spPr>
          <a:xfrm>
            <a:off x="2995942" y="3793468"/>
            <a:ext cx="1685676" cy="617461"/>
          </a:xfrm>
          <a:prstGeom prst="rect">
            <a:avLst/>
          </a:prstGeom>
        </p:spPr>
      </p:pic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7836D234-A82A-4348-BA03-F1794A5388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4" y="3716044"/>
            <a:ext cx="1445694" cy="594800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D5D0E63D-6DB5-4893-A7F8-441CBBAA3A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269" y="3716044"/>
            <a:ext cx="1143719" cy="76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95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0491E3-C4ED-4F52-8C2C-EDB5DDB27B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effectLst/>
        </p:spPr>
        <p:txBody>
          <a:bodyPr/>
          <a:lstStyle/>
          <a:p>
            <a:r>
              <a:rPr lang="en-US" dirty="0"/>
              <a:t>TEAM PAIN POINT. USER STORIES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F0454C8-2615-4D7C-B495-AB8DF7AB08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793526"/>
              </p:ext>
            </p:extLst>
          </p:nvPr>
        </p:nvGraphicFramePr>
        <p:xfrm>
          <a:off x="627092" y="1248551"/>
          <a:ext cx="7588036" cy="1948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1241">
                  <a:extLst>
                    <a:ext uri="{9D8B030D-6E8A-4147-A177-3AD203B41FA5}">
                      <a16:colId xmlns:a16="http://schemas.microsoft.com/office/drawing/2014/main" val="1063506839"/>
                    </a:ext>
                  </a:extLst>
                </a:gridCol>
                <a:gridCol w="825359">
                  <a:extLst>
                    <a:ext uri="{9D8B030D-6E8A-4147-A177-3AD203B41FA5}">
                      <a16:colId xmlns:a16="http://schemas.microsoft.com/office/drawing/2014/main" val="901132814"/>
                    </a:ext>
                  </a:extLst>
                </a:gridCol>
                <a:gridCol w="825359">
                  <a:extLst>
                    <a:ext uri="{9D8B030D-6E8A-4147-A177-3AD203B41FA5}">
                      <a16:colId xmlns:a16="http://schemas.microsoft.com/office/drawing/2014/main" val="3258833908"/>
                    </a:ext>
                  </a:extLst>
                </a:gridCol>
                <a:gridCol w="825359">
                  <a:extLst>
                    <a:ext uri="{9D8B030D-6E8A-4147-A177-3AD203B41FA5}">
                      <a16:colId xmlns:a16="http://schemas.microsoft.com/office/drawing/2014/main" val="2556737358"/>
                    </a:ext>
                  </a:extLst>
                </a:gridCol>
                <a:gridCol w="825359">
                  <a:extLst>
                    <a:ext uri="{9D8B030D-6E8A-4147-A177-3AD203B41FA5}">
                      <a16:colId xmlns:a16="http://schemas.microsoft.com/office/drawing/2014/main" val="2688731903"/>
                    </a:ext>
                  </a:extLst>
                </a:gridCol>
                <a:gridCol w="825359">
                  <a:extLst>
                    <a:ext uri="{9D8B030D-6E8A-4147-A177-3AD203B41FA5}">
                      <a16:colId xmlns:a16="http://schemas.microsoft.com/office/drawing/2014/main" val="373695817"/>
                    </a:ext>
                  </a:extLst>
                </a:gridCol>
              </a:tblGrid>
              <a:tr h="389614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BA</a:t>
                      </a:r>
                    </a:p>
                  </a:txBody>
                  <a:tcPr>
                    <a:solidFill>
                      <a:srgbClr val="39C2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Dev</a:t>
                      </a:r>
                    </a:p>
                  </a:txBody>
                  <a:tcPr>
                    <a:solidFill>
                      <a:srgbClr val="39C2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QA</a:t>
                      </a:r>
                    </a:p>
                  </a:txBody>
                  <a:tcPr>
                    <a:solidFill>
                      <a:srgbClr val="39C2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Future</a:t>
                      </a:r>
                    </a:p>
                  </a:txBody>
                  <a:tcPr>
                    <a:solidFill>
                      <a:srgbClr val="1A9C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909613"/>
                  </a:ext>
                </a:extLst>
              </a:tr>
              <a:tr h="389614">
                <a:tc>
                  <a:txBody>
                    <a:bodyPr/>
                    <a:lstStyle/>
                    <a:p>
                      <a:pPr marL="285750" marR="0" lvl="0" indent="-285750" algn="l" defTabSz="3428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9C2D7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No transparent “AS IS” state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time</a:t>
                      </a:r>
                    </a:p>
                  </a:txBody>
                  <a:tcPr>
                    <a:solidFill>
                      <a:srgbClr val="B227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time</a:t>
                      </a:r>
                    </a:p>
                  </a:txBody>
                  <a:tcPr>
                    <a:solidFill>
                      <a:srgbClr val="B227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time</a:t>
                      </a:r>
                    </a:p>
                  </a:txBody>
                  <a:tcPr>
                    <a:solidFill>
                      <a:srgbClr val="B227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time</a:t>
                      </a:r>
                    </a:p>
                  </a:txBody>
                  <a:tcPr>
                    <a:solidFill>
                      <a:srgbClr val="B227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time</a:t>
                      </a:r>
                    </a:p>
                  </a:txBody>
                  <a:tcPr>
                    <a:solidFill>
                      <a:srgbClr val="B227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508499"/>
                  </a:ext>
                </a:extLst>
              </a:tr>
              <a:tr h="389614">
                <a:tc>
                  <a:txBody>
                    <a:bodyPr/>
                    <a:lstStyle/>
                    <a:p>
                      <a:pPr marL="342900" marR="0" lvl="0" indent="-342900" algn="l" defTabSz="3428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9C2D7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Delta is not clear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9C2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bugs</a:t>
                      </a:r>
                    </a:p>
                  </a:txBody>
                  <a:tcPr>
                    <a:solidFill>
                      <a:srgbClr val="B227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bugs</a:t>
                      </a:r>
                    </a:p>
                  </a:txBody>
                  <a:tcPr>
                    <a:solidFill>
                      <a:srgbClr val="B227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1A9C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80249"/>
                  </a:ext>
                </a:extLst>
              </a:tr>
              <a:tr h="389614">
                <a:tc>
                  <a:txBody>
                    <a:bodyPr/>
                    <a:lstStyle/>
                    <a:p>
                      <a:pPr marL="342900" marR="0" lvl="0" indent="-342900" algn="l" defTabSz="3428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9C2D7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Impact is not clear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gaps</a:t>
                      </a:r>
                    </a:p>
                  </a:txBody>
                  <a:tcPr>
                    <a:solidFill>
                      <a:srgbClr val="B227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bugs</a:t>
                      </a:r>
                    </a:p>
                  </a:txBody>
                  <a:tcPr>
                    <a:solidFill>
                      <a:srgbClr val="B227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8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bugs</a:t>
                      </a:r>
                    </a:p>
                  </a:txBody>
                  <a:tcPr>
                    <a:solidFill>
                      <a:srgbClr val="B227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bugs</a:t>
                      </a:r>
                    </a:p>
                  </a:txBody>
                  <a:tcPr>
                    <a:solidFill>
                      <a:srgbClr val="B227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b+t+g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227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251555"/>
                  </a:ext>
                </a:extLst>
              </a:tr>
              <a:tr h="389614">
                <a:tc>
                  <a:txBody>
                    <a:bodyPr/>
                    <a:lstStyle/>
                    <a:p>
                      <a:pPr marL="342900" marR="0" lvl="0" indent="-342900" algn="l" defTabSz="3428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9C2D7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Long-time elaboration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time</a:t>
                      </a:r>
                    </a:p>
                  </a:txBody>
                  <a:tcPr>
                    <a:solidFill>
                      <a:srgbClr val="B227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9C2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9C2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time</a:t>
                      </a:r>
                    </a:p>
                  </a:txBody>
                  <a:tcPr>
                    <a:solidFill>
                      <a:srgbClr val="B227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588287"/>
                  </a:ext>
                </a:extLst>
              </a:tr>
            </a:tbl>
          </a:graphicData>
        </a:graphic>
      </p:graphicFrame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B560EFB-178E-45B5-8465-E4E65D75A40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677231" y="3745656"/>
            <a:ext cx="2537897" cy="8112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Decreasing quality</a:t>
            </a:r>
          </a:p>
          <a:p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Customer dissatisfaction</a:t>
            </a:r>
          </a:p>
          <a:p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Reputational risks</a:t>
            </a:r>
          </a:p>
          <a:p>
            <a:endParaRPr lang="en-US" sz="1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F19940E5-D9C2-4FC4-B2A0-1FCAC580843C}"/>
              </a:ext>
            </a:extLst>
          </p:cNvPr>
          <p:cNvSpPr/>
          <p:nvPr/>
        </p:nvSpPr>
        <p:spPr>
          <a:xfrm rot="5400000">
            <a:off x="1224742" y="3717136"/>
            <a:ext cx="492981" cy="691765"/>
          </a:xfrm>
          <a:prstGeom prst="chevron">
            <a:avLst/>
          </a:prstGeom>
          <a:solidFill>
            <a:srgbClr val="A3C64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7" name="Arrow: Chevron 36">
            <a:extLst>
              <a:ext uri="{FF2B5EF4-FFF2-40B4-BE49-F238E27FC236}">
                <a16:creationId xmlns:a16="http://schemas.microsoft.com/office/drawing/2014/main" id="{AAA079B0-E523-41CD-8E56-53BD3B5DF257}"/>
              </a:ext>
            </a:extLst>
          </p:cNvPr>
          <p:cNvSpPr/>
          <p:nvPr/>
        </p:nvSpPr>
        <p:spPr>
          <a:xfrm rot="16200000">
            <a:off x="3000517" y="3725341"/>
            <a:ext cx="492981" cy="691765"/>
          </a:xfrm>
          <a:prstGeom prst="chevron">
            <a:avLst/>
          </a:prstGeom>
          <a:solidFill>
            <a:srgbClr val="A3C64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40D4D31-291D-412E-BA00-90B8BB059F2E}"/>
              </a:ext>
            </a:extLst>
          </p:cNvPr>
          <p:cNvSpPr txBox="1"/>
          <p:nvPr/>
        </p:nvSpPr>
        <p:spPr>
          <a:xfrm>
            <a:off x="627092" y="4309509"/>
            <a:ext cx="1623778" cy="332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Decrease Story size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B96838D-8EE2-4500-A6BF-3AE7FE44245A}"/>
              </a:ext>
            </a:extLst>
          </p:cNvPr>
          <p:cNvSpPr txBox="1"/>
          <p:nvPr/>
        </p:nvSpPr>
        <p:spPr>
          <a:xfrm>
            <a:off x="2344229" y="4309509"/>
            <a:ext cx="1858970" cy="332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Increase Transparency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357050-281E-483D-A8F3-A94E7BE5F051}"/>
              </a:ext>
            </a:extLst>
          </p:cNvPr>
          <p:cNvSpPr txBox="1"/>
          <p:nvPr/>
        </p:nvSpPr>
        <p:spPr>
          <a:xfrm>
            <a:off x="2014795" y="3388716"/>
            <a:ext cx="688650" cy="332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B2274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GOALS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420F21D2-AA9A-4343-9A9A-D46355BEE09C}"/>
              </a:ext>
            </a:extLst>
          </p:cNvPr>
          <p:cNvSpPr/>
          <p:nvPr/>
        </p:nvSpPr>
        <p:spPr>
          <a:xfrm rot="5400000">
            <a:off x="6593966" y="3350538"/>
            <a:ext cx="162033" cy="276168"/>
          </a:xfrm>
          <a:prstGeom prst="chevron">
            <a:avLst/>
          </a:prstGeom>
          <a:solidFill>
            <a:srgbClr val="99999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A88DBC97-56DF-454C-ABA1-2656C23BA6B9}"/>
              </a:ext>
            </a:extLst>
          </p:cNvPr>
          <p:cNvSpPr/>
          <p:nvPr/>
        </p:nvSpPr>
        <p:spPr>
          <a:xfrm rot="10800000">
            <a:off x="4778182" y="3894850"/>
            <a:ext cx="162033" cy="276168"/>
          </a:xfrm>
          <a:prstGeom prst="chevron">
            <a:avLst/>
          </a:prstGeom>
          <a:solidFill>
            <a:srgbClr val="99999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521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7880" y="2012634"/>
            <a:ext cx="3610165" cy="74480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22222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660399" y="4094615"/>
            <a:ext cx="1210983" cy="279797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Trebuchet MS" panose="020B0603020202020204" pitchFamily="34" charset="0"/>
                <a:cs typeface="Arial" panose="020B0604020202020204" pitchFamily="34" charset="0"/>
              </a:rPr>
              <a:t>December, 2018</a:t>
            </a:r>
          </a:p>
        </p:txBody>
      </p:sp>
      <p:pic>
        <p:nvPicPr>
          <p:cNvPr id="17" name="Picture Placeholder 16" descr="logo_cover_4.png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22" b="3622"/>
          <a:stretch>
            <a:fillRect/>
          </a:stretch>
        </p:blipFill>
        <p:spPr/>
      </p:pic>
      <p:sp>
        <p:nvSpPr>
          <p:cNvPr id="7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60399" y="3180147"/>
            <a:ext cx="3933372" cy="277768"/>
          </a:xfrm>
        </p:spPr>
        <p:txBody>
          <a:bodyPr wrap="square" lIns="68580" tIns="27432" rIns="68580" bIns="34290" anchor="t">
            <a:spAutoFit/>
          </a:bodyPr>
          <a:lstStyle/>
          <a:p>
            <a:r>
              <a:rPr lang="en-US" sz="1400" cap="none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Let’s discuss</a:t>
            </a:r>
          </a:p>
        </p:txBody>
      </p:sp>
      <p:pic>
        <p:nvPicPr>
          <p:cNvPr id="8" name="Picture 7" descr="A group of clouds in the sky over a body of water&#10;&#10;Description automatically generated">
            <a:extLst>
              <a:ext uri="{FF2B5EF4-FFF2-40B4-BE49-F238E27FC236}">
                <a16:creationId xmlns:a16="http://schemas.microsoft.com/office/drawing/2014/main" id="{C3E8104A-684C-4648-ADBB-A61BDA5694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21369" b="5701"/>
          <a:stretch/>
        </p:blipFill>
        <p:spPr>
          <a:xfrm>
            <a:off x="4593771" y="0"/>
            <a:ext cx="4550229" cy="4850296"/>
          </a:xfrm>
          <a:prstGeom prst="rect">
            <a:avLst/>
          </a:prstGeom>
        </p:spPr>
      </p:pic>
      <p:pic>
        <p:nvPicPr>
          <p:cNvPr id="6" name="Picture 5" descr="A picture containing building&#10;&#10;Description automatically generated">
            <a:extLst>
              <a:ext uri="{FF2B5EF4-FFF2-40B4-BE49-F238E27FC236}">
                <a16:creationId xmlns:a16="http://schemas.microsoft.com/office/drawing/2014/main" id="{11A869F4-2073-4C34-AE38-CEACC2F173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9" t="5700" r="20909" b="-1082"/>
          <a:stretch/>
        </p:blipFill>
        <p:spPr>
          <a:xfrm>
            <a:off x="4593770" y="-1"/>
            <a:ext cx="4550230" cy="490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61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Arrow: Chevron 72">
            <a:extLst>
              <a:ext uri="{FF2B5EF4-FFF2-40B4-BE49-F238E27FC236}">
                <a16:creationId xmlns:a16="http://schemas.microsoft.com/office/drawing/2014/main" id="{C79CA720-826E-45DA-97AF-58085AD1A5A5}"/>
              </a:ext>
            </a:extLst>
          </p:cNvPr>
          <p:cNvSpPr/>
          <p:nvPr/>
        </p:nvSpPr>
        <p:spPr>
          <a:xfrm>
            <a:off x="3034797" y="1482433"/>
            <a:ext cx="1253249" cy="2178634"/>
          </a:xfrm>
          <a:prstGeom prst="chevron">
            <a:avLst/>
          </a:prstGeom>
          <a:solidFill>
            <a:srgbClr val="A3C644">
              <a:alpha val="40000"/>
            </a:srgbClr>
          </a:solidFill>
          <a:ln>
            <a:solidFill>
              <a:srgbClr val="C0C0C0">
                <a:alpha val="36863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6E4369-AB0E-4C5B-A025-F2B5EEA14A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-15903"/>
            <a:ext cx="9144000" cy="699516"/>
          </a:xfrm>
          <a:effectLst/>
        </p:spPr>
        <p:txBody>
          <a:bodyPr/>
          <a:lstStyle/>
          <a:p>
            <a:r>
              <a:rPr lang="en-US" dirty="0"/>
              <a:t>GET BENEFITS, ADMIT CONSTRAINTS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F335AB-2E1C-4073-AF01-F31B25B7341E}"/>
              </a:ext>
            </a:extLst>
          </p:cNvPr>
          <p:cNvSpPr/>
          <p:nvPr/>
        </p:nvSpPr>
        <p:spPr>
          <a:xfrm>
            <a:off x="1327868" y="1170868"/>
            <a:ext cx="2083242" cy="3149568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rgbClr val="6666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USER STORY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DA4B19-2974-4543-A6CE-5B543968F3EA}"/>
              </a:ext>
            </a:extLst>
          </p:cNvPr>
          <p:cNvSpPr/>
          <p:nvPr/>
        </p:nvSpPr>
        <p:spPr>
          <a:xfrm>
            <a:off x="1480267" y="1647026"/>
            <a:ext cx="1749865" cy="2061806"/>
          </a:xfrm>
          <a:prstGeom prst="rect">
            <a:avLst/>
          </a:prstGeom>
          <a:solidFill>
            <a:srgbClr val="999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DF32DD-8990-4A30-BEA1-C513F7F6C632}"/>
              </a:ext>
            </a:extLst>
          </p:cNvPr>
          <p:cNvSpPr/>
          <p:nvPr/>
        </p:nvSpPr>
        <p:spPr>
          <a:xfrm>
            <a:off x="1480267" y="3849538"/>
            <a:ext cx="1749865" cy="330192"/>
          </a:xfrm>
          <a:prstGeom prst="rect">
            <a:avLst/>
          </a:prstGeom>
          <a:solidFill>
            <a:srgbClr val="B22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value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F41EB4-77E5-4FBF-B3E5-84459EE4562C}"/>
              </a:ext>
            </a:extLst>
          </p:cNvPr>
          <p:cNvSpPr/>
          <p:nvPr/>
        </p:nvSpPr>
        <p:spPr>
          <a:xfrm>
            <a:off x="1561699" y="3139912"/>
            <a:ext cx="1253062" cy="464174"/>
          </a:xfrm>
          <a:prstGeom prst="rect">
            <a:avLst/>
          </a:prstGeom>
          <a:solidFill>
            <a:srgbClr val="66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8FD28D-78FD-4394-8379-E132A3930758}"/>
              </a:ext>
            </a:extLst>
          </p:cNvPr>
          <p:cNvSpPr/>
          <p:nvPr/>
        </p:nvSpPr>
        <p:spPr>
          <a:xfrm>
            <a:off x="1911557" y="2681355"/>
            <a:ext cx="1253062" cy="214486"/>
          </a:xfrm>
          <a:prstGeom prst="rect">
            <a:avLst/>
          </a:prstGeom>
          <a:solidFill>
            <a:srgbClr val="66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A8DBE0B-D8EA-4E75-9E93-0585F9C6D000}"/>
              </a:ext>
            </a:extLst>
          </p:cNvPr>
          <p:cNvCxnSpPr/>
          <p:nvPr/>
        </p:nvCxnSpPr>
        <p:spPr>
          <a:xfrm>
            <a:off x="1561699" y="3139912"/>
            <a:ext cx="1253062" cy="46417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8220932-823A-4387-9CF0-B630916F0BBE}"/>
              </a:ext>
            </a:extLst>
          </p:cNvPr>
          <p:cNvCxnSpPr>
            <a:cxnSpLocks/>
          </p:cNvCxnSpPr>
          <p:nvPr/>
        </p:nvCxnSpPr>
        <p:spPr>
          <a:xfrm flipV="1">
            <a:off x="1561699" y="3148328"/>
            <a:ext cx="1253062" cy="45045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F6E9B0E-C574-485F-9BC5-6056ABCAB07D}"/>
              </a:ext>
            </a:extLst>
          </p:cNvPr>
          <p:cNvCxnSpPr>
            <a:cxnSpLocks/>
          </p:cNvCxnSpPr>
          <p:nvPr/>
        </p:nvCxnSpPr>
        <p:spPr>
          <a:xfrm>
            <a:off x="1911557" y="2666407"/>
            <a:ext cx="1253062" cy="22632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28A2DBA-C9A7-4D79-9FEF-BBA2D873D7F8}"/>
              </a:ext>
            </a:extLst>
          </p:cNvPr>
          <p:cNvCxnSpPr>
            <a:cxnSpLocks/>
          </p:cNvCxnSpPr>
          <p:nvPr/>
        </p:nvCxnSpPr>
        <p:spPr>
          <a:xfrm flipV="1">
            <a:off x="1911557" y="2676051"/>
            <a:ext cx="1187948" cy="21137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7D4C2B3-D1E2-4519-8E77-E0F510067B80}"/>
              </a:ext>
            </a:extLst>
          </p:cNvPr>
          <p:cNvGrpSpPr/>
          <p:nvPr/>
        </p:nvGrpSpPr>
        <p:grpSpPr>
          <a:xfrm>
            <a:off x="579202" y="1170868"/>
            <a:ext cx="666589" cy="1007789"/>
            <a:chOff x="3017367" y="1170868"/>
            <a:chExt cx="2083242" cy="314956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4270874-7E14-4DE3-B935-0EC0CFF4106A}"/>
                </a:ext>
              </a:extLst>
            </p:cNvPr>
            <p:cNvSpPr/>
            <p:nvPr/>
          </p:nvSpPr>
          <p:spPr>
            <a:xfrm>
              <a:off x="3017367" y="1170868"/>
              <a:ext cx="2083242" cy="314956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400" b="1" dirty="0">
                  <a:solidFill>
                    <a:srgbClr val="666666"/>
                  </a:solidFill>
                </a:rPr>
                <a:t>USER</a:t>
              </a:r>
              <a:r>
                <a:rPr lang="en-US" b="1" dirty="0">
                  <a:solidFill>
                    <a:srgbClr val="666666"/>
                  </a:solidFill>
                </a:rPr>
                <a:t> STORY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09D7796-2B73-40AA-8233-4C4AD2F37F79}"/>
                </a:ext>
              </a:extLst>
            </p:cNvPr>
            <p:cNvSpPr/>
            <p:nvPr/>
          </p:nvSpPr>
          <p:spPr>
            <a:xfrm>
              <a:off x="3169766" y="1647026"/>
              <a:ext cx="1749865" cy="2061806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8914121-3CB6-485E-BDC3-00A6681E2B61}"/>
                </a:ext>
              </a:extLst>
            </p:cNvPr>
            <p:cNvSpPr/>
            <p:nvPr/>
          </p:nvSpPr>
          <p:spPr>
            <a:xfrm>
              <a:off x="3169766" y="3849538"/>
              <a:ext cx="1749865" cy="330192"/>
            </a:xfrm>
            <a:prstGeom prst="rect">
              <a:avLst/>
            </a:prstGeom>
            <a:solidFill>
              <a:srgbClr val="B227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DC42110-EDC5-4CA2-8D25-860D261A906A}"/>
                </a:ext>
              </a:extLst>
            </p:cNvPr>
            <p:cNvSpPr/>
            <p:nvPr/>
          </p:nvSpPr>
          <p:spPr>
            <a:xfrm>
              <a:off x="3251198" y="3139912"/>
              <a:ext cx="1253062" cy="464174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E43E2BB-DA35-4438-85C7-DC6AD90BE251}"/>
                </a:ext>
              </a:extLst>
            </p:cNvPr>
            <p:cNvSpPr/>
            <p:nvPr/>
          </p:nvSpPr>
          <p:spPr>
            <a:xfrm>
              <a:off x="3601056" y="2681355"/>
              <a:ext cx="1253062" cy="214486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5AA9126-BAF5-40F0-9453-FCCC7CD06C1E}"/>
                </a:ext>
              </a:extLst>
            </p:cNvPr>
            <p:cNvCxnSpPr/>
            <p:nvPr/>
          </p:nvCxnSpPr>
          <p:spPr>
            <a:xfrm>
              <a:off x="3251198" y="3139912"/>
              <a:ext cx="1253062" cy="46417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0556454-4BA7-466E-8A0E-DD5118CBF6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1198" y="3148328"/>
              <a:ext cx="1253062" cy="45045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F781198-E70B-445D-AAB4-6F255E230C99}"/>
                </a:ext>
              </a:extLst>
            </p:cNvPr>
            <p:cNvCxnSpPr>
              <a:cxnSpLocks/>
            </p:cNvCxnSpPr>
            <p:nvPr/>
          </p:nvCxnSpPr>
          <p:spPr>
            <a:xfrm>
              <a:off x="3601056" y="2666407"/>
              <a:ext cx="1253062" cy="22632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E40A49D-5D83-44D1-9722-D01FB4F751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1056" y="2676051"/>
              <a:ext cx="1187948" cy="211376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5FEB19B-1E4F-4DB6-B205-715B9E215903}"/>
              </a:ext>
            </a:extLst>
          </p:cNvPr>
          <p:cNvGrpSpPr/>
          <p:nvPr/>
        </p:nvGrpSpPr>
        <p:grpSpPr>
          <a:xfrm>
            <a:off x="579202" y="2241757"/>
            <a:ext cx="666589" cy="1007789"/>
            <a:chOff x="3017367" y="1170868"/>
            <a:chExt cx="2083242" cy="314956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B65A9D9-C6CA-42BD-8B4D-27502DA38E1E}"/>
                </a:ext>
              </a:extLst>
            </p:cNvPr>
            <p:cNvSpPr/>
            <p:nvPr/>
          </p:nvSpPr>
          <p:spPr>
            <a:xfrm>
              <a:off x="3017367" y="1170868"/>
              <a:ext cx="2083242" cy="314956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400" b="1" dirty="0">
                  <a:solidFill>
                    <a:srgbClr val="666666"/>
                  </a:solidFill>
                </a:rPr>
                <a:t>USER</a:t>
              </a:r>
              <a:r>
                <a:rPr lang="en-US" b="1" dirty="0">
                  <a:solidFill>
                    <a:srgbClr val="666666"/>
                  </a:solidFill>
                </a:rPr>
                <a:t> STORY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5AB938D-65DD-409F-9915-CD212ECEC454}"/>
                </a:ext>
              </a:extLst>
            </p:cNvPr>
            <p:cNvSpPr/>
            <p:nvPr/>
          </p:nvSpPr>
          <p:spPr>
            <a:xfrm>
              <a:off x="3169766" y="1647026"/>
              <a:ext cx="1749865" cy="2061806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CC46613-541D-4AE6-980D-61ABB6D4DD75}"/>
                </a:ext>
              </a:extLst>
            </p:cNvPr>
            <p:cNvSpPr/>
            <p:nvPr/>
          </p:nvSpPr>
          <p:spPr>
            <a:xfrm>
              <a:off x="3169766" y="3849538"/>
              <a:ext cx="1749865" cy="330192"/>
            </a:xfrm>
            <a:prstGeom prst="rect">
              <a:avLst/>
            </a:prstGeom>
            <a:solidFill>
              <a:srgbClr val="B227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AE73EB3-FE9A-438B-90EA-345D6C957D50}"/>
                </a:ext>
              </a:extLst>
            </p:cNvPr>
            <p:cNvSpPr/>
            <p:nvPr/>
          </p:nvSpPr>
          <p:spPr>
            <a:xfrm>
              <a:off x="3251198" y="3139912"/>
              <a:ext cx="1253062" cy="464174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A5007F8-93C4-4E48-A786-48AE1F4C1C85}"/>
                </a:ext>
              </a:extLst>
            </p:cNvPr>
            <p:cNvSpPr/>
            <p:nvPr/>
          </p:nvSpPr>
          <p:spPr>
            <a:xfrm>
              <a:off x="3601056" y="2681355"/>
              <a:ext cx="1253062" cy="214486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FD34CDD-10E2-45FF-9B6D-C4025CF5ACAC}"/>
                </a:ext>
              </a:extLst>
            </p:cNvPr>
            <p:cNvCxnSpPr/>
            <p:nvPr/>
          </p:nvCxnSpPr>
          <p:spPr>
            <a:xfrm>
              <a:off x="3251198" y="3139912"/>
              <a:ext cx="1253062" cy="46417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88F862F-02BE-4CE2-A7B5-376D656A70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1198" y="3148328"/>
              <a:ext cx="1253062" cy="45045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7F51447-F4F4-4DD6-AF0A-B6B2CF515387}"/>
                </a:ext>
              </a:extLst>
            </p:cNvPr>
            <p:cNvCxnSpPr>
              <a:cxnSpLocks/>
            </p:cNvCxnSpPr>
            <p:nvPr/>
          </p:nvCxnSpPr>
          <p:spPr>
            <a:xfrm>
              <a:off x="3601056" y="2666407"/>
              <a:ext cx="1253062" cy="22632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1AF6F05-81E6-4BAC-B66D-0E753EF292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1056" y="2676051"/>
              <a:ext cx="1187948" cy="211376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F38D189-4098-46C1-8529-F9DFB973D6ED}"/>
              </a:ext>
            </a:extLst>
          </p:cNvPr>
          <p:cNvGrpSpPr/>
          <p:nvPr/>
        </p:nvGrpSpPr>
        <p:grpSpPr>
          <a:xfrm>
            <a:off x="579202" y="3312647"/>
            <a:ext cx="666589" cy="1007789"/>
            <a:chOff x="3017367" y="1170868"/>
            <a:chExt cx="2083242" cy="3149568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1FD6BCB-E0C4-4CAC-A1AE-A02417B26EA2}"/>
                </a:ext>
              </a:extLst>
            </p:cNvPr>
            <p:cNvSpPr/>
            <p:nvPr/>
          </p:nvSpPr>
          <p:spPr>
            <a:xfrm>
              <a:off x="3017367" y="1170868"/>
              <a:ext cx="2083242" cy="314956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400" b="1" dirty="0">
                  <a:solidFill>
                    <a:srgbClr val="666666"/>
                  </a:solidFill>
                </a:rPr>
                <a:t>USER</a:t>
              </a:r>
              <a:r>
                <a:rPr lang="en-US" b="1" dirty="0">
                  <a:solidFill>
                    <a:srgbClr val="666666"/>
                  </a:solidFill>
                </a:rPr>
                <a:t> STORY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4C106B1-B333-4076-BAD4-32A3BE35B1CA}"/>
                </a:ext>
              </a:extLst>
            </p:cNvPr>
            <p:cNvSpPr/>
            <p:nvPr/>
          </p:nvSpPr>
          <p:spPr>
            <a:xfrm>
              <a:off x="3169766" y="1647026"/>
              <a:ext cx="1749865" cy="2061806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E8E1FD1-68E8-4908-83BC-5D9D1DE3476A}"/>
                </a:ext>
              </a:extLst>
            </p:cNvPr>
            <p:cNvSpPr/>
            <p:nvPr/>
          </p:nvSpPr>
          <p:spPr>
            <a:xfrm>
              <a:off x="3169766" y="3849538"/>
              <a:ext cx="1749865" cy="330192"/>
            </a:xfrm>
            <a:prstGeom prst="rect">
              <a:avLst/>
            </a:prstGeom>
            <a:solidFill>
              <a:srgbClr val="B227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22F4BC6-1CF3-4348-9352-338759C4D215}"/>
                </a:ext>
              </a:extLst>
            </p:cNvPr>
            <p:cNvSpPr/>
            <p:nvPr/>
          </p:nvSpPr>
          <p:spPr>
            <a:xfrm>
              <a:off x="3251198" y="3139912"/>
              <a:ext cx="1253062" cy="464174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93F61FC-33B4-47DE-B2D5-62E4DAFCA6B4}"/>
                </a:ext>
              </a:extLst>
            </p:cNvPr>
            <p:cNvSpPr/>
            <p:nvPr/>
          </p:nvSpPr>
          <p:spPr>
            <a:xfrm>
              <a:off x="3601056" y="2681355"/>
              <a:ext cx="1253062" cy="214486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8942D43-E5DC-4373-B5C5-6FD9770D43E3}"/>
                </a:ext>
              </a:extLst>
            </p:cNvPr>
            <p:cNvCxnSpPr/>
            <p:nvPr/>
          </p:nvCxnSpPr>
          <p:spPr>
            <a:xfrm>
              <a:off x="3251198" y="3139912"/>
              <a:ext cx="1253062" cy="46417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71FDECD-F794-49FB-9063-BA4AC2C782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1198" y="3148328"/>
              <a:ext cx="1253062" cy="45045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2E9C8CB-1D80-470F-84CA-81ACE7EB7FC7}"/>
                </a:ext>
              </a:extLst>
            </p:cNvPr>
            <p:cNvCxnSpPr>
              <a:cxnSpLocks/>
            </p:cNvCxnSpPr>
            <p:nvPr/>
          </p:nvCxnSpPr>
          <p:spPr>
            <a:xfrm>
              <a:off x="3601056" y="2666407"/>
              <a:ext cx="1253062" cy="22632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94322EC-2B09-4729-BC09-85B70942D5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1056" y="2676051"/>
              <a:ext cx="1187948" cy="211376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56207EC8-A91E-4158-B3ED-6545FF185B17}"/>
              </a:ext>
            </a:extLst>
          </p:cNvPr>
          <p:cNvSpPr/>
          <p:nvPr/>
        </p:nvSpPr>
        <p:spPr>
          <a:xfrm>
            <a:off x="4401140" y="1170868"/>
            <a:ext cx="2083242" cy="776877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rgbClr val="6666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USER STORY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EF535B7-B665-44C5-9102-3407A5288862}"/>
              </a:ext>
            </a:extLst>
          </p:cNvPr>
          <p:cNvSpPr/>
          <p:nvPr/>
        </p:nvSpPr>
        <p:spPr>
          <a:xfrm>
            <a:off x="4401140" y="1391479"/>
            <a:ext cx="2083242" cy="556266"/>
          </a:xfrm>
          <a:prstGeom prst="rect">
            <a:avLst/>
          </a:prstGeom>
          <a:solidFill>
            <a:srgbClr val="B22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value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6BF4F5A-A15B-4277-BF0A-6D72C682B073}"/>
              </a:ext>
            </a:extLst>
          </p:cNvPr>
          <p:cNvSpPr/>
          <p:nvPr/>
        </p:nvSpPr>
        <p:spPr>
          <a:xfrm>
            <a:off x="4401140" y="2230786"/>
            <a:ext cx="2083242" cy="776877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rgbClr val="6666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USER STORY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78E1131-9BAB-41B4-AD57-0437836C6552}"/>
              </a:ext>
            </a:extLst>
          </p:cNvPr>
          <p:cNvSpPr/>
          <p:nvPr/>
        </p:nvSpPr>
        <p:spPr>
          <a:xfrm>
            <a:off x="4401140" y="2451397"/>
            <a:ext cx="2083242" cy="556266"/>
          </a:xfrm>
          <a:prstGeom prst="rect">
            <a:avLst/>
          </a:prstGeom>
          <a:solidFill>
            <a:srgbClr val="B22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delta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A7BADCE-55FB-434A-B8D9-530D40BF3AA5}"/>
              </a:ext>
            </a:extLst>
          </p:cNvPr>
          <p:cNvSpPr/>
          <p:nvPr/>
        </p:nvSpPr>
        <p:spPr>
          <a:xfrm>
            <a:off x="6622112" y="1170868"/>
            <a:ext cx="2083242" cy="3149568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rgbClr val="6666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AS IS STATE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AC2B91E-947D-4B5F-9D4D-EBA78A5BE6EF}"/>
              </a:ext>
            </a:extLst>
          </p:cNvPr>
          <p:cNvSpPr/>
          <p:nvPr/>
        </p:nvSpPr>
        <p:spPr>
          <a:xfrm>
            <a:off x="6788800" y="1647026"/>
            <a:ext cx="1749865" cy="2442498"/>
          </a:xfrm>
          <a:prstGeom prst="rect">
            <a:avLst/>
          </a:prstGeom>
          <a:solidFill>
            <a:srgbClr val="999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100% valuable</a:t>
            </a:r>
          </a:p>
        </p:txBody>
      </p:sp>
    </p:spTree>
    <p:extLst>
      <p:ext uri="{BB962C8B-B14F-4D97-AF65-F5344CB8AC3E}">
        <p14:creationId xmlns:p14="http://schemas.microsoft.com/office/powerpoint/2010/main" val="3842889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Arrow: Chevron 72">
            <a:extLst>
              <a:ext uri="{FF2B5EF4-FFF2-40B4-BE49-F238E27FC236}">
                <a16:creationId xmlns:a16="http://schemas.microsoft.com/office/drawing/2014/main" id="{C79CA720-826E-45DA-97AF-58085AD1A5A5}"/>
              </a:ext>
            </a:extLst>
          </p:cNvPr>
          <p:cNvSpPr/>
          <p:nvPr/>
        </p:nvSpPr>
        <p:spPr>
          <a:xfrm>
            <a:off x="3034797" y="1482433"/>
            <a:ext cx="1253249" cy="2178634"/>
          </a:xfrm>
          <a:prstGeom prst="chevron">
            <a:avLst/>
          </a:prstGeom>
          <a:solidFill>
            <a:srgbClr val="A3C644">
              <a:alpha val="40000"/>
            </a:srgbClr>
          </a:solidFill>
          <a:ln>
            <a:solidFill>
              <a:srgbClr val="C0C0C0">
                <a:alpha val="36863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6E4369-AB0E-4C5B-A025-F2B5EEA14A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-15903"/>
            <a:ext cx="9144000" cy="699516"/>
          </a:xfrm>
          <a:effectLst/>
        </p:spPr>
        <p:txBody>
          <a:bodyPr/>
          <a:lstStyle/>
          <a:p>
            <a:r>
              <a:rPr lang="en-US" dirty="0"/>
              <a:t>GET BENEFITS, ADMIT CONSTRAINTS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F335AB-2E1C-4073-AF01-F31B25B7341E}"/>
              </a:ext>
            </a:extLst>
          </p:cNvPr>
          <p:cNvSpPr/>
          <p:nvPr/>
        </p:nvSpPr>
        <p:spPr>
          <a:xfrm>
            <a:off x="1327868" y="1170868"/>
            <a:ext cx="2083242" cy="3149568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rgbClr val="6666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USER STORY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DA4B19-2974-4543-A6CE-5B543968F3EA}"/>
              </a:ext>
            </a:extLst>
          </p:cNvPr>
          <p:cNvSpPr/>
          <p:nvPr/>
        </p:nvSpPr>
        <p:spPr>
          <a:xfrm>
            <a:off x="1480267" y="1647026"/>
            <a:ext cx="1749865" cy="2061806"/>
          </a:xfrm>
          <a:prstGeom prst="rect">
            <a:avLst/>
          </a:prstGeom>
          <a:solidFill>
            <a:srgbClr val="999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DF32DD-8990-4A30-BEA1-C513F7F6C632}"/>
              </a:ext>
            </a:extLst>
          </p:cNvPr>
          <p:cNvSpPr/>
          <p:nvPr/>
        </p:nvSpPr>
        <p:spPr>
          <a:xfrm>
            <a:off x="1480267" y="3849538"/>
            <a:ext cx="1749865" cy="330192"/>
          </a:xfrm>
          <a:prstGeom prst="rect">
            <a:avLst/>
          </a:prstGeom>
          <a:solidFill>
            <a:srgbClr val="B22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value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F41EB4-77E5-4FBF-B3E5-84459EE4562C}"/>
              </a:ext>
            </a:extLst>
          </p:cNvPr>
          <p:cNvSpPr/>
          <p:nvPr/>
        </p:nvSpPr>
        <p:spPr>
          <a:xfrm>
            <a:off x="1561699" y="3139912"/>
            <a:ext cx="1253062" cy="464174"/>
          </a:xfrm>
          <a:prstGeom prst="rect">
            <a:avLst/>
          </a:prstGeom>
          <a:solidFill>
            <a:srgbClr val="66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8FD28D-78FD-4394-8379-E132A3930758}"/>
              </a:ext>
            </a:extLst>
          </p:cNvPr>
          <p:cNvSpPr/>
          <p:nvPr/>
        </p:nvSpPr>
        <p:spPr>
          <a:xfrm>
            <a:off x="1911557" y="2681355"/>
            <a:ext cx="1253062" cy="214486"/>
          </a:xfrm>
          <a:prstGeom prst="rect">
            <a:avLst/>
          </a:prstGeom>
          <a:solidFill>
            <a:srgbClr val="66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A8DBE0B-D8EA-4E75-9E93-0585F9C6D000}"/>
              </a:ext>
            </a:extLst>
          </p:cNvPr>
          <p:cNvCxnSpPr/>
          <p:nvPr/>
        </p:nvCxnSpPr>
        <p:spPr>
          <a:xfrm>
            <a:off x="1561699" y="3139912"/>
            <a:ext cx="1253062" cy="46417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8220932-823A-4387-9CF0-B630916F0BBE}"/>
              </a:ext>
            </a:extLst>
          </p:cNvPr>
          <p:cNvCxnSpPr>
            <a:cxnSpLocks/>
          </p:cNvCxnSpPr>
          <p:nvPr/>
        </p:nvCxnSpPr>
        <p:spPr>
          <a:xfrm flipV="1">
            <a:off x="1561699" y="3148328"/>
            <a:ext cx="1253062" cy="45045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F6E9B0E-C574-485F-9BC5-6056ABCAB07D}"/>
              </a:ext>
            </a:extLst>
          </p:cNvPr>
          <p:cNvCxnSpPr>
            <a:cxnSpLocks/>
          </p:cNvCxnSpPr>
          <p:nvPr/>
        </p:nvCxnSpPr>
        <p:spPr>
          <a:xfrm>
            <a:off x="1911557" y="2666407"/>
            <a:ext cx="1253062" cy="22632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28A2DBA-C9A7-4D79-9FEF-BBA2D873D7F8}"/>
              </a:ext>
            </a:extLst>
          </p:cNvPr>
          <p:cNvCxnSpPr>
            <a:cxnSpLocks/>
          </p:cNvCxnSpPr>
          <p:nvPr/>
        </p:nvCxnSpPr>
        <p:spPr>
          <a:xfrm flipV="1">
            <a:off x="1911557" y="2676051"/>
            <a:ext cx="1187948" cy="21137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7D4C2B3-D1E2-4519-8E77-E0F510067B80}"/>
              </a:ext>
            </a:extLst>
          </p:cNvPr>
          <p:cNvGrpSpPr/>
          <p:nvPr/>
        </p:nvGrpSpPr>
        <p:grpSpPr>
          <a:xfrm>
            <a:off x="579202" y="1170868"/>
            <a:ext cx="666589" cy="1007789"/>
            <a:chOff x="3017367" y="1170868"/>
            <a:chExt cx="2083242" cy="314956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4270874-7E14-4DE3-B935-0EC0CFF4106A}"/>
                </a:ext>
              </a:extLst>
            </p:cNvPr>
            <p:cNvSpPr/>
            <p:nvPr/>
          </p:nvSpPr>
          <p:spPr>
            <a:xfrm>
              <a:off x="3017367" y="1170868"/>
              <a:ext cx="2083242" cy="314956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400" b="1" dirty="0">
                  <a:solidFill>
                    <a:srgbClr val="666666"/>
                  </a:solidFill>
                </a:rPr>
                <a:t>USER</a:t>
              </a:r>
              <a:r>
                <a:rPr lang="en-US" b="1" dirty="0">
                  <a:solidFill>
                    <a:srgbClr val="666666"/>
                  </a:solidFill>
                </a:rPr>
                <a:t> STORY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09D7796-2B73-40AA-8233-4C4AD2F37F79}"/>
                </a:ext>
              </a:extLst>
            </p:cNvPr>
            <p:cNvSpPr/>
            <p:nvPr/>
          </p:nvSpPr>
          <p:spPr>
            <a:xfrm>
              <a:off x="3169766" y="1647026"/>
              <a:ext cx="1749865" cy="2061806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8914121-3CB6-485E-BDC3-00A6681E2B61}"/>
                </a:ext>
              </a:extLst>
            </p:cNvPr>
            <p:cNvSpPr/>
            <p:nvPr/>
          </p:nvSpPr>
          <p:spPr>
            <a:xfrm>
              <a:off x="3169766" y="3849538"/>
              <a:ext cx="1749865" cy="330192"/>
            </a:xfrm>
            <a:prstGeom prst="rect">
              <a:avLst/>
            </a:prstGeom>
            <a:solidFill>
              <a:srgbClr val="B227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DC42110-EDC5-4CA2-8D25-860D261A906A}"/>
                </a:ext>
              </a:extLst>
            </p:cNvPr>
            <p:cNvSpPr/>
            <p:nvPr/>
          </p:nvSpPr>
          <p:spPr>
            <a:xfrm>
              <a:off x="3251198" y="3139912"/>
              <a:ext cx="1253062" cy="464174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E43E2BB-DA35-4438-85C7-DC6AD90BE251}"/>
                </a:ext>
              </a:extLst>
            </p:cNvPr>
            <p:cNvSpPr/>
            <p:nvPr/>
          </p:nvSpPr>
          <p:spPr>
            <a:xfrm>
              <a:off x="3601056" y="2681355"/>
              <a:ext cx="1253062" cy="214486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5AA9126-BAF5-40F0-9453-FCCC7CD06C1E}"/>
                </a:ext>
              </a:extLst>
            </p:cNvPr>
            <p:cNvCxnSpPr/>
            <p:nvPr/>
          </p:nvCxnSpPr>
          <p:spPr>
            <a:xfrm>
              <a:off x="3251198" y="3139912"/>
              <a:ext cx="1253062" cy="46417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0556454-4BA7-466E-8A0E-DD5118CBF6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1198" y="3148328"/>
              <a:ext cx="1253062" cy="45045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F781198-E70B-445D-AAB4-6F255E230C99}"/>
                </a:ext>
              </a:extLst>
            </p:cNvPr>
            <p:cNvCxnSpPr>
              <a:cxnSpLocks/>
            </p:cNvCxnSpPr>
            <p:nvPr/>
          </p:nvCxnSpPr>
          <p:spPr>
            <a:xfrm>
              <a:off x="3601056" y="2666407"/>
              <a:ext cx="1253062" cy="22632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E40A49D-5D83-44D1-9722-D01FB4F751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1056" y="2676051"/>
              <a:ext cx="1187948" cy="211376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5FEB19B-1E4F-4DB6-B205-715B9E215903}"/>
              </a:ext>
            </a:extLst>
          </p:cNvPr>
          <p:cNvGrpSpPr/>
          <p:nvPr/>
        </p:nvGrpSpPr>
        <p:grpSpPr>
          <a:xfrm>
            <a:off x="579202" y="2241757"/>
            <a:ext cx="666589" cy="1007789"/>
            <a:chOff x="3017367" y="1170868"/>
            <a:chExt cx="2083242" cy="314956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B65A9D9-C6CA-42BD-8B4D-27502DA38E1E}"/>
                </a:ext>
              </a:extLst>
            </p:cNvPr>
            <p:cNvSpPr/>
            <p:nvPr/>
          </p:nvSpPr>
          <p:spPr>
            <a:xfrm>
              <a:off x="3017367" y="1170868"/>
              <a:ext cx="2083242" cy="314956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400" b="1" dirty="0">
                  <a:solidFill>
                    <a:srgbClr val="666666"/>
                  </a:solidFill>
                </a:rPr>
                <a:t>USER</a:t>
              </a:r>
              <a:r>
                <a:rPr lang="en-US" b="1" dirty="0">
                  <a:solidFill>
                    <a:srgbClr val="666666"/>
                  </a:solidFill>
                </a:rPr>
                <a:t> STORY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5AB938D-65DD-409F-9915-CD212ECEC454}"/>
                </a:ext>
              </a:extLst>
            </p:cNvPr>
            <p:cNvSpPr/>
            <p:nvPr/>
          </p:nvSpPr>
          <p:spPr>
            <a:xfrm>
              <a:off x="3169766" y="1647026"/>
              <a:ext cx="1749865" cy="2061806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CC46613-541D-4AE6-980D-61ABB6D4DD75}"/>
                </a:ext>
              </a:extLst>
            </p:cNvPr>
            <p:cNvSpPr/>
            <p:nvPr/>
          </p:nvSpPr>
          <p:spPr>
            <a:xfrm>
              <a:off x="3169766" y="3849538"/>
              <a:ext cx="1749865" cy="330192"/>
            </a:xfrm>
            <a:prstGeom prst="rect">
              <a:avLst/>
            </a:prstGeom>
            <a:solidFill>
              <a:srgbClr val="B227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AE73EB3-FE9A-438B-90EA-345D6C957D50}"/>
                </a:ext>
              </a:extLst>
            </p:cNvPr>
            <p:cNvSpPr/>
            <p:nvPr/>
          </p:nvSpPr>
          <p:spPr>
            <a:xfrm>
              <a:off x="3251198" y="3139912"/>
              <a:ext cx="1253062" cy="464174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A5007F8-93C4-4E48-A786-48AE1F4C1C85}"/>
                </a:ext>
              </a:extLst>
            </p:cNvPr>
            <p:cNvSpPr/>
            <p:nvPr/>
          </p:nvSpPr>
          <p:spPr>
            <a:xfrm>
              <a:off x="3601056" y="2681355"/>
              <a:ext cx="1253062" cy="214486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FD34CDD-10E2-45FF-9B6D-C4025CF5ACAC}"/>
                </a:ext>
              </a:extLst>
            </p:cNvPr>
            <p:cNvCxnSpPr/>
            <p:nvPr/>
          </p:nvCxnSpPr>
          <p:spPr>
            <a:xfrm>
              <a:off x="3251198" y="3139912"/>
              <a:ext cx="1253062" cy="46417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88F862F-02BE-4CE2-A7B5-376D656A70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1198" y="3148328"/>
              <a:ext cx="1253062" cy="45045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7F51447-F4F4-4DD6-AF0A-B6B2CF515387}"/>
                </a:ext>
              </a:extLst>
            </p:cNvPr>
            <p:cNvCxnSpPr>
              <a:cxnSpLocks/>
            </p:cNvCxnSpPr>
            <p:nvPr/>
          </p:nvCxnSpPr>
          <p:spPr>
            <a:xfrm>
              <a:off x="3601056" y="2666407"/>
              <a:ext cx="1253062" cy="22632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1AF6F05-81E6-4BAC-B66D-0E753EF292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1056" y="2676051"/>
              <a:ext cx="1187948" cy="211376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F38D189-4098-46C1-8529-F9DFB973D6ED}"/>
              </a:ext>
            </a:extLst>
          </p:cNvPr>
          <p:cNvGrpSpPr/>
          <p:nvPr/>
        </p:nvGrpSpPr>
        <p:grpSpPr>
          <a:xfrm>
            <a:off x="579202" y="3312647"/>
            <a:ext cx="666589" cy="1007789"/>
            <a:chOff x="3017367" y="1170868"/>
            <a:chExt cx="2083242" cy="3149568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1FD6BCB-E0C4-4CAC-A1AE-A02417B26EA2}"/>
                </a:ext>
              </a:extLst>
            </p:cNvPr>
            <p:cNvSpPr/>
            <p:nvPr/>
          </p:nvSpPr>
          <p:spPr>
            <a:xfrm>
              <a:off x="3017367" y="1170868"/>
              <a:ext cx="2083242" cy="314956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400" b="1" dirty="0">
                  <a:solidFill>
                    <a:srgbClr val="666666"/>
                  </a:solidFill>
                </a:rPr>
                <a:t>USER</a:t>
              </a:r>
              <a:r>
                <a:rPr lang="en-US" b="1" dirty="0">
                  <a:solidFill>
                    <a:srgbClr val="666666"/>
                  </a:solidFill>
                </a:rPr>
                <a:t> STORY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4C106B1-B333-4076-BAD4-32A3BE35B1CA}"/>
                </a:ext>
              </a:extLst>
            </p:cNvPr>
            <p:cNvSpPr/>
            <p:nvPr/>
          </p:nvSpPr>
          <p:spPr>
            <a:xfrm>
              <a:off x="3169766" y="1647026"/>
              <a:ext cx="1749865" cy="2061806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E8E1FD1-68E8-4908-83BC-5D9D1DE3476A}"/>
                </a:ext>
              </a:extLst>
            </p:cNvPr>
            <p:cNvSpPr/>
            <p:nvPr/>
          </p:nvSpPr>
          <p:spPr>
            <a:xfrm>
              <a:off x="3169766" y="3849538"/>
              <a:ext cx="1749865" cy="330192"/>
            </a:xfrm>
            <a:prstGeom prst="rect">
              <a:avLst/>
            </a:prstGeom>
            <a:solidFill>
              <a:srgbClr val="B227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22F4BC6-1CF3-4348-9352-338759C4D215}"/>
                </a:ext>
              </a:extLst>
            </p:cNvPr>
            <p:cNvSpPr/>
            <p:nvPr/>
          </p:nvSpPr>
          <p:spPr>
            <a:xfrm>
              <a:off x="3251198" y="3139912"/>
              <a:ext cx="1253062" cy="464174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93F61FC-33B4-47DE-B2D5-62E4DAFCA6B4}"/>
                </a:ext>
              </a:extLst>
            </p:cNvPr>
            <p:cNvSpPr/>
            <p:nvPr/>
          </p:nvSpPr>
          <p:spPr>
            <a:xfrm>
              <a:off x="3601056" y="2681355"/>
              <a:ext cx="1253062" cy="214486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8942D43-E5DC-4373-B5C5-6FD9770D43E3}"/>
                </a:ext>
              </a:extLst>
            </p:cNvPr>
            <p:cNvCxnSpPr/>
            <p:nvPr/>
          </p:nvCxnSpPr>
          <p:spPr>
            <a:xfrm>
              <a:off x="3251198" y="3139912"/>
              <a:ext cx="1253062" cy="46417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71FDECD-F794-49FB-9063-BA4AC2C782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1198" y="3148328"/>
              <a:ext cx="1253062" cy="45045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2E9C8CB-1D80-470F-84CA-81ACE7EB7FC7}"/>
                </a:ext>
              </a:extLst>
            </p:cNvPr>
            <p:cNvCxnSpPr>
              <a:cxnSpLocks/>
            </p:cNvCxnSpPr>
            <p:nvPr/>
          </p:nvCxnSpPr>
          <p:spPr>
            <a:xfrm>
              <a:off x="3601056" y="2666407"/>
              <a:ext cx="1253062" cy="22632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94322EC-2B09-4729-BC09-85B70942D5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1056" y="2676051"/>
              <a:ext cx="1187948" cy="211376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56207EC8-A91E-4158-B3ED-6545FF185B17}"/>
              </a:ext>
            </a:extLst>
          </p:cNvPr>
          <p:cNvSpPr/>
          <p:nvPr/>
        </p:nvSpPr>
        <p:spPr>
          <a:xfrm>
            <a:off x="4401140" y="1170868"/>
            <a:ext cx="2083242" cy="776877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rgbClr val="6666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USER STORY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EF535B7-B665-44C5-9102-3407A5288862}"/>
              </a:ext>
            </a:extLst>
          </p:cNvPr>
          <p:cNvSpPr/>
          <p:nvPr/>
        </p:nvSpPr>
        <p:spPr>
          <a:xfrm>
            <a:off x="4401140" y="1391479"/>
            <a:ext cx="2083242" cy="556266"/>
          </a:xfrm>
          <a:prstGeom prst="rect">
            <a:avLst/>
          </a:prstGeom>
          <a:solidFill>
            <a:srgbClr val="B22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value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6BF4F5A-A15B-4277-BF0A-6D72C682B073}"/>
              </a:ext>
            </a:extLst>
          </p:cNvPr>
          <p:cNvSpPr/>
          <p:nvPr/>
        </p:nvSpPr>
        <p:spPr>
          <a:xfrm>
            <a:off x="4401140" y="2230786"/>
            <a:ext cx="2083242" cy="776877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rgbClr val="6666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USER STORY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78E1131-9BAB-41B4-AD57-0437836C6552}"/>
              </a:ext>
            </a:extLst>
          </p:cNvPr>
          <p:cNvSpPr/>
          <p:nvPr/>
        </p:nvSpPr>
        <p:spPr>
          <a:xfrm>
            <a:off x="4401140" y="2451397"/>
            <a:ext cx="2083242" cy="556266"/>
          </a:xfrm>
          <a:prstGeom prst="rect">
            <a:avLst/>
          </a:prstGeom>
          <a:solidFill>
            <a:srgbClr val="B22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delta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A7BADCE-55FB-434A-B8D9-530D40BF3AA5}"/>
              </a:ext>
            </a:extLst>
          </p:cNvPr>
          <p:cNvSpPr/>
          <p:nvPr/>
        </p:nvSpPr>
        <p:spPr>
          <a:xfrm>
            <a:off x="6622112" y="1170868"/>
            <a:ext cx="2083242" cy="3149568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rgbClr val="6666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AS IS STATE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AC2B91E-947D-4B5F-9D4D-EBA78A5BE6EF}"/>
              </a:ext>
            </a:extLst>
          </p:cNvPr>
          <p:cNvSpPr/>
          <p:nvPr/>
        </p:nvSpPr>
        <p:spPr>
          <a:xfrm>
            <a:off x="6788800" y="1647026"/>
            <a:ext cx="1749865" cy="2442498"/>
          </a:xfrm>
          <a:prstGeom prst="rect">
            <a:avLst/>
          </a:prstGeom>
          <a:solidFill>
            <a:srgbClr val="999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100% valuable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154B07B-09E2-45F6-A59C-42728E98E2C4}"/>
              </a:ext>
            </a:extLst>
          </p:cNvPr>
          <p:cNvCxnSpPr/>
          <p:nvPr/>
        </p:nvCxnSpPr>
        <p:spPr>
          <a:xfrm>
            <a:off x="3099505" y="3598782"/>
            <a:ext cx="3865838" cy="0"/>
          </a:xfrm>
          <a:prstGeom prst="straightConnector1">
            <a:avLst/>
          </a:prstGeom>
          <a:ln w="38100">
            <a:solidFill>
              <a:srgbClr val="39C2D7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409F666-2FD5-407D-92BB-E187372F2EB7}"/>
              </a:ext>
            </a:extLst>
          </p:cNvPr>
          <p:cNvCxnSpPr>
            <a:cxnSpLocks/>
          </p:cNvCxnSpPr>
          <p:nvPr/>
        </p:nvCxnSpPr>
        <p:spPr>
          <a:xfrm>
            <a:off x="1146085" y="3018634"/>
            <a:ext cx="5819258" cy="0"/>
          </a:xfrm>
          <a:prstGeom prst="straightConnector1">
            <a:avLst/>
          </a:prstGeom>
          <a:ln w="38100">
            <a:solidFill>
              <a:srgbClr val="39C2D7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4C8D009E-9878-4436-AE59-16E7224AB055}"/>
              </a:ext>
            </a:extLst>
          </p:cNvPr>
          <p:cNvCxnSpPr>
            <a:cxnSpLocks/>
          </p:cNvCxnSpPr>
          <p:nvPr/>
        </p:nvCxnSpPr>
        <p:spPr>
          <a:xfrm>
            <a:off x="1166920" y="1947745"/>
            <a:ext cx="5819258" cy="0"/>
          </a:xfrm>
          <a:prstGeom prst="straightConnector1">
            <a:avLst/>
          </a:prstGeom>
          <a:ln w="38100">
            <a:solidFill>
              <a:srgbClr val="39C2D7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39C47E3-A99D-4950-B976-D97211AFAFF2}"/>
              </a:ext>
            </a:extLst>
          </p:cNvPr>
          <p:cNvCxnSpPr>
            <a:cxnSpLocks/>
          </p:cNvCxnSpPr>
          <p:nvPr/>
        </p:nvCxnSpPr>
        <p:spPr>
          <a:xfrm>
            <a:off x="6329238" y="2690120"/>
            <a:ext cx="636105" cy="0"/>
          </a:xfrm>
          <a:prstGeom prst="straightConnector1">
            <a:avLst/>
          </a:prstGeom>
          <a:ln w="76200">
            <a:solidFill>
              <a:srgbClr val="A3C64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DF74A69-1FDC-4709-A781-D01140FB8960}"/>
              </a:ext>
            </a:extLst>
          </p:cNvPr>
          <p:cNvCxnSpPr>
            <a:cxnSpLocks/>
          </p:cNvCxnSpPr>
          <p:nvPr/>
        </p:nvCxnSpPr>
        <p:spPr>
          <a:xfrm>
            <a:off x="6361044" y="1773016"/>
            <a:ext cx="636105" cy="0"/>
          </a:xfrm>
          <a:prstGeom prst="straightConnector1">
            <a:avLst/>
          </a:prstGeom>
          <a:ln w="76200">
            <a:solidFill>
              <a:srgbClr val="A3C64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018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8044B120-6543-40D0-8E8E-8B1468AC27C8}"/>
              </a:ext>
            </a:extLst>
          </p:cNvPr>
          <p:cNvSpPr/>
          <p:nvPr/>
        </p:nvSpPr>
        <p:spPr>
          <a:xfrm>
            <a:off x="4151402" y="1549509"/>
            <a:ext cx="1253249" cy="2178634"/>
          </a:xfrm>
          <a:prstGeom prst="chevron">
            <a:avLst/>
          </a:prstGeom>
          <a:solidFill>
            <a:srgbClr val="EAEAEA">
              <a:alpha val="7059"/>
            </a:srgbClr>
          </a:solidFill>
          <a:ln>
            <a:solidFill>
              <a:srgbClr val="C0C0C0">
                <a:alpha val="12157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29" name="Content Placeholder 5">
            <a:extLst>
              <a:ext uri="{FF2B5EF4-FFF2-40B4-BE49-F238E27FC236}">
                <a16:creationId xmlns:a16="http://schemas.microsoft.com/office/drawing/2014/main" id="{1CEF2520-256A-4866-BB54-ACF5ECD6C8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7036642"/>
              </p:ext>
            </p:extLst>
          </p:nvPr>
        </p:nvGraphicFramePr>
        <p:xfrm>
          <a:off x="697535" y="1482433"/>
          <a:ext cx="2585924" cy="2178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8" name="Content Placeholder 5">
            <a:extLst>
              <a:ext uri="{FF2B5EF4-FFF2-40B4-BE49-F238E27FC236}">
                <a16:creationId xmlns:a16="http://schemas.microsoft.com/office/drawing/2014/main" id="{C652B530-87D5-4B72-9E0A-D6D74E2ECE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9736119"/>
              </p:ext>
            </p:extLst>
          </p:nvPr>
        </p:nvGraphicFramePr>
        <p:xfrm>
          <a:off x="5485119" y="255997"/>
          <a:ext cx="3234974" cy="4659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FE91CCD-AB04-4AC7-80CF-4F2AAD53D31D}"/>
              </a:ext>
            </a:extLst>
          </p:cNvPr>
          <p:cNvSpPr txBox="1"/>
          <p:nvPr/>
        </p:nvSpPr>
        <p:spPr>
          <a:xfrm>
            <a:off x="3359827" y="1738447"/>
            <a:ext cx="2267574" cy="293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i="1" dirty="0">
                <a:solidFill>
                  <a:schemeClr val="bg1"/>
                </a:solidFill>
                <a:latin typeface="Trebuchet MS"/>
                <a:cs typeface="Trebuchet MS"/>
              </a:rPr>
              <a:t>AS.. I WANT TO.. SO THAT..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60FF3CA-9121-4333-837C-6774C093DC72}"/>
              </a:ext>
            </a:extLst>
          </p:cNvPr>
          <p:cNvSpPr txBox="1"/>
          <p:nvPr/>
        </p:nvSpPr>
        <p:spPr>
          <a:xfrm>
            <a:off x="3359827" y="1431593"/>
            <a:ext cx="2267574" cy="2938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i="1" dirty="0">
                <a:solidFill>
                  <a:schemeClr val="bg1"/>
                </a:solidFill>
                <a:latin typeface="Trebuchet MS"/>
                <a:cs typeface="Trebuchet MS"/>
              </a:rPr>
              <a:t>User gets </a:t>
            </a:r>
            <a:r>
              <a:rPr lang="en-US" sz="1200" i="1" dirty="0" err="1">
                <a:solidFill>
                  <a:schemeClr val="bg1"/>
                </a:solidFill>
                <a:latin typeface="Trebuchet MS"/>
                <a:cs typeface="Trebuchet MS"/>
              </a:rPr>
              <a:t>smth</a:t>
            </a:r>
            <a:endParaRPr lang="en-US" sz="1200" i="1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6008E55-6F18-42D7-99CF-50847A5AA8FC}"/>
              </a:ext>
            </a:extLst>
          </p:cNvPr>
          <p:cNvSpPr txBox="1"/>
          <p:nvPr/>
        </p:nvSpPr>
        <p:spPr>
          <a:xfrm>
            <a:off x="3359827" y="2045301"/>
            <a:ext cx="2267574" cy="293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i="1" dirty="0">
                <a:solidFill>
                  <a:schemeClr val="bg1"/>
                </a:solidFill>
                <a:latin typeface="Trebuchet MS"/>
                <a:cs typeface="Trebuchet MS"/>
              </a:rPr>
              <a:t>GIVEN.. WHEN.. THEN..</a:t>
            </a:r>
          </a:p>
        </p:txBody>
      </p:sp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120DB697-0984-4745-98A0-FD0DB05C2B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STORY &amp; ‘AS IS STATE’. TO BE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DA200F-A4DB-431D-BFD2-45F245FF0124}"/>
              </a:ext>
            </a:extLst>
          </p:cNvPr>
          <p:cNvSpPr/>
          <p:nvPr/>
        </p:nvSpPr>
        <p:spPr>
          <a:xfrm>
            <a:off x="2588150" y="4199880"/>
            <a:ext cx="264380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A9CB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Customer Demo performed</a:t>
            </a:r>
          </a:p>
          <a:p>
            <a:pPr marL="285750" indent="-285750">
              <a:buClr>
                <a:srgbClr val="1A9CB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FSD updated</a:t>
            </a:r>
          </a:p>
          <a:p>
            <a:pPr marL="285750" indent="-285750">
              <a:buClr>
                <a:srgbClr val="1A9CB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How-to updated</a:t>
            </a:r>
            <a:endParaRPr lang="en-US" b="0" i="0" dirty="0">
              <a:solidFill>
                <a:schemeClr val="bg1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3701D1-C427-4442-8BCF-F9D2F4490CFB}"/>
              </a:ext>
            </a:extLst>
          </p:cNvPr>
          <p:cNvSpPr txBox="1"/>
          <p:nvPr/>
        </p:nvSpPr>
        <p:spPr>
          <a:xfrm>
            <a:off x="345441" y="4135469"/>
            <a:ext cx="916276" cy="3244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1A9CB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In Jira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8D11D4C1-285F-4113-BB4C-54EE2A7FDC90}"/>
              </a:ext>
            </a:extLst>
          </p:cNvPr>
          <p:cNvSpPr/>
          <p:nvPr/>
        </p:nvSpPr>
        <p:spPr>
          <a:xfrm>
            <a:off x="2466969" y="3322151"/>
            <a:ext cx="1812898" cy="1593310"/>
          </a:xfrm>
          <a:prstGeom prst="arc">
            <a:avLst>
              <a:gd name="adj1" fmla="val 16200000"/>
              <a:gd name="adj2" fmla="val 49953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971428B1-D315-40F5-9484-B71586C72459}"/>
              </a:ext>
            </a:extLst>
          </p:cNvPr>
          <p:cNvSpPr/>
          <p:nvPr/>
        </p:nvSpPr>
        <p:spPr>
          <a:xfrm>
            <a:off x="829429" y="3728143"/>
            <a:ext cx="1812898" cy="1593310"/>
          </a:xfrm>
          <a:prstGeom prst="arc">
            <a:avLst>
              <a:gd name="adj1" fmla="val 12460634"/>
              <a:gd name="adj2" fmla="val 1490273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523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4966D7-B13D-45F0-A71B-2DD4B1666A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effectLst/>
        </p:spPr>
        <p:txBody>
          <a:bodyPr/>
          <a:lstStyle/>
          <a:p>
            <a:r>
              <a:rPr lang="en-US" dirty="0"/>
              <a:t>TRANSITION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40534868-2467-4C2C-8CE1-02BF1BDE3E1A}"/>
              </a:ext>
            </a:extLst>
          </p:cNvPr>
          <p:cNvSpPr/>
          <p:nvPr/>
        </p:nvSpPr>
        <p:spPr>
          <a:xfrm>
            <a:off x="2313021" y="1482433"/>
            <a:ext cx="1253249" cy="2178634"/>
          </a:xfrm>
          <a:prstGeom prst="chevron">
            <a:avLst/>
          </a:prstGeom>
          <a:solidFill>
            <a:srgbClr val="A3C644">
              <a:alpha val="40000"/>
            </a:srgbClr>
          </a:solidFill>
          <a:ln>
            <a:solidFill>
              <a:srgbClr val="C0C0C0">
                <a:alpha val="36863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942F8B-BFC1-45BE-A4AC-34C1098FFB20}"/>
              </a:ext>
            </a:extLst>
          </p:cNvPr>
          <p:cNvSpPr/>
          <p:nvPr/>
        </p:nvSpPr>
        <p:spPr>
          <a:xfrm>
            <a:off x="606092" y="1170868"/>
            <a:ext cx="2083242" cy="3149568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b="1" dirty="0">
                <a:solidFill>
                  <a:srgbClr val="B2274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RI-2 </a:t>
            </a:r>
            <a:r>
              <a:rPr lang="en-US" sz="1800" b="1" dirty="0">
                <a:solidFill>
                  <a:srgbClr val="6666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AS IS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4EEF1C-9B8C-44A5-B45F-3120D8CEB033}"/>
              </a:ext>
            </a:extLst>
          </p:cNvPr>
          <p:cNvSpPr/>
          <p:nvPr/>
        </p:nvSpPr>
        <p:spPr>
          <a:xfrm>
            <a:off x="758491" y="1647025"/>
            <a:ext cx="1749865" cy="2485393"/>
          </a:xfrm>
          <a:prstGeom prst="rect">
            <a:avLst/>
          </a:prstGeom>
          <a:solidFill>
            <a:srgbClr val="999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?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% valuable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4F9866-FCCD-4E92-9940-9DB9475DEBFE}"/>
              </a:ext>
            </a:extLst>
          </p:cNvPr>
          <p:cNvSpPr/>
          <p:nvPr/>
        </p:nvSpPr>
        <p:spPr>
          <a:xfrm>
            <a:off x="3566270" y="1170868"/>
            <a:ext cx="2083242" cy="3149568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b="1" dirty="0">
                <a:solidFill>
                  <a:srgbClr val="B2274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RI-3</a:t>
            </a:r>
            <a:r>
              <a:rPr lang="en-US" sz="1800" b="1" dirty="0">
                <a:solidFill>
                  <a:srgbClr val="6666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AS IS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A330F5-69F6-46C6-8438-3FB34798C7AF}"/>
              </a:ext>
            </a:extLst>
          </p:cNvPr>
          <p:cNvSpPr/>
          <p:nvPr/>
        </p:nvSpPr>
        <p:spPr>
          <a:xfrm>
            <a:off x="3718669" y="1647025"/>
            <a:ext cx="1749865" cy="2485393"/>
          </a:xfrm>
          <a:prstGeom prst="rect">
            <a:avLst/>
          </a:prstGeom>
          <a:solidFill>
            <a:srgbClr val="999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100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% valuable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76BB44-A2C2-4476-9665-9F4C4669A2F0}"/>
              </a:ext>
            </a:extLst>
          </p:cNvPr>
          <p:cNvSpPr txBox="1"/>
          <p:nvPr/>
        </p:nvSpPr>
        <p:spPr>
          <a:xfrm>
            <a:off x="2378045" y="781185"/>
            <a:ext cx="758541" cy="3244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1A9CB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FREEZE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C4D7570-E0B3-44DC-885C-2514D31535C6}"/>
              </a:ext>
            </a:extLst>
          </p:cNvPr>
          <p:cNvCxnSpPr>
            <a:cxnSpLocks/>
          </p:cNvCxnSpPr>
          <p:nvPr/>
        </p:nvCxnSpPr>
        <p:spPr>
          <a:xfrm>
            <a:off x="3128571" y="823064"/>
            <a:ext cx="0" cy="3772790"/>
          </a:xfrm>
          <a:prstGeom prst="line">
            <a:avLst/>
          </a:prstGeom>
          <a:ln w="57150">
            <a:solidFill>
              <a:srgbClr val="1A9CB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DBA9EA8-15BD-47D7-A0BB-4F70A182B693}"/>
              </a:ext>
            </a:extLst>
          </p:cNvPr>
          <p:cNvSpPr txBox="1"/>
          <p:nvPr/>
        </p:nvSpPr>
        <p:spPr>
          <a:xfrm>
            <a:off x="3128571" y="790032"/>
            <a:ext cx="590098" cy="3244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7F994E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COPY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14CB863-2012-467C-A271-2977F4A47996}"/>
              </a:ext>
            </a:extLst>
          </p:cNvPr>
          <p:cNvCxnSpPr>
            <a:cxnSpLocks/>
          </p:cNvCxnSpPr>
          <p:nvPr/>
        </p:nvCxnSpPr>
        <p:spPr>
          <a:xfrm>
            <a:off x="2575210" y="1202672"/>
            <a:ext cx="1071587" cy="0"/>
          </a:xfrm>
          <a:prstGeom prst="straightConnector1">
            <a:avLst/>
          </a:prstGeom>
          <a:ln w="76200">
            <a:solidFill>
              <a:srgbClr val="A3C64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Diagram 30">
            <a:extLst>
              <a:ext uri="{FF2B5EF4-FFF2-40B4-BE49-F238E27FC236}">
                <a16:creationId xmlns:a16="http://schemas.microsoft.com/office/drawing/2014/main" id="{F6ED98AF-6183-4414-BCEF-42BA992BB7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5593291"/>
              </p:ext>
            </p:extLst>
          </p:nvPr>
        </p:nvGraphicFramePr>
        <p:xfrm>
          <a:off x="3806563" y="3062117"/>
          <a:ext cx="1646608" cy="910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3" name="Rectangle 32">
            <a:extLst>
              <a:ext uri="{FF2B5EF4-FFF2-40B4-BE49-F238E27FC236}">
                <a16:creationId xmlns:a16="http://schemas.microsoft.com/office/drawing/2014/main" id="{2E73F76D-C84A-4BA2-96FF-DE88E5171D14}"/>
              </a:ext>
            </a:extLst>
          </p:cNvPr>
          <p:cNvSpPr/>
          <p:nvPr/>
        </p:nvSpPr>
        <p:spPr>
          <a:xfrm>
            <a:off x="6515049" y="1170868"/>
            <a:ext cx="2083242" cy="3149568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b="1" dirty="0">
                <a:solidFill>
                  <a:srgbClr val="B2274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RI-4</a:t>
            </a:r>
            <a:r>
              <a:rPr lang="en-US" sz="1800" b="1" dirty="0">
                <a:solidFill>
                  <a:srgbClr val="66666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AS IS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1F0158D-C018-4D0C-A2EB-FA6F113B3F03}"/>
              </a:ext>
            </a:extLst>
          </p:cNvPr>
          <p:cNvSpPr/>
          <p:nvPr/>
        </p:nvSpPr>
        <p:spPr>
          <a:xfrm>
            <a:off x="6667448" y="1647025"/>
            <a:ext cx="1749865" cy="2485393"/>
          </a:xfrm>
          <a:prstGeom prst="rect">
            <a:avLst/>
          </a:prstGeom>
          <a:solidFill>
            <a:srgbClr val="999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100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% valuable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F045D6-64D6-4310-95D3-660AFC5AD275}"/>
              </a:ext>
            </a:extLst>
          </p:cNvPr>
          <p:cNvSpPr txBox="1"/>
          <p:nvPr/>
        </p:nvSpPr>
        <p:spPr>
          <a:xfrm>
            <a:off x="5326824" y="781185"/>
            <a:ext cx="758541" cy="3244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1A9CB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FREEZE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0375A44-38D2-465A-A7B7-5202D5DF3A66}"/>
              </a:ext>
            </a:extLst>
          </p:cNvPr>
          <p:cNvCxnSpPr>
            <a:cxnSpLocks/>
          </p:cNvCxnSpPr>
          <p:nvPr/>
        </p:nvCxnSpPr>
        <p:spPr>
          <a:xfrm>
            <a:off x="6077350" y="823064"/>
            <a:ext cx="0" cy="3772790"/>
          </a:xfrm>
          <a:prstGeom prst="line">
            <a:avLst/>
          </a:prstGeom>
          <a:ln w="57150">
            <a:solidFill>
              <a:srgbClr val="1A9CB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CE3D236-1CEE-4121-9B05-07DB1FD6370A}"/>
              </a:ext>
            </a:extLst>
          </p:cNvPr>
          <p:cNvSpPr txBox="1"/>
          <p:nvPr/>
        </p:nvSpPr>
        <p:spPr>
          <a:xfrm>
            <a:off x="6077350" y="790032"/>
            <a:ext cx="590098" cy="3244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7F994E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COPY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CCBB9DD-7BEB-4B69-A11C-07D3CD47435C}"/>
              </a:ext>
            </a:extLst>
          </p:cNvPr>
          <p:cNvCxnSpPr>
            <a:cxnSpLocks/>
          </p:cNvCxnSpPr>
          <p:nvPr/>
        </p:nvCxnSpPr>
        <p:spPr>
          <a:xfrm>
            <a:off x="5523989" y="1202672"/>
            <a:ext cx="1071587" cy="0"/>
          </a:xfrm>
          <a:prstGeom prst="straightConnector1">
            <a:avLst/>
          </a:prstGeom>
          <a:ln w="76200">
            <a:solidFill>
              <a:srgbClr val="A3C64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Diagram 38">
            <a:extLst>
              <a:ext uri="{FF2B5EF4-FFF2-40B4-BE49-F238E27FC236}">
                <a16:creationId xmlns:a16="http://schemas.microsoft.com/office/drawing/2014/main" id="{18A6C419-B6B1-4C03-825F-9AA6B0A5AD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5954588"/>
              </p:ext>
            </p:extLst>
          </p:nvPr>
        </p:nvGraphicFramePr>
        <p:xfrm>
          <a:off x="6755342" y="3062117"/>
          <a:ext cx="1646608" cy="910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473578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6E4369-AB0E-4C5B-A025-F2B5EEA14A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dirty="0"/>
              <a:t>BENEFITS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CC0D973-BC3A-4DA4-9E80-628DA4024B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090191"/>
              </p:ext>
            </p:extLst>
          </p:nvPr>
        </p:nvGraphicFramePr>
        <p:xfrm>
          <a:off x="674800" y="1597715"/>
          <a:ext cx="7588036" cy="1948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1241">
                  <a:extLst>
                    <a:ext uri="{9D8B030D-6E8A-4147-A177-3AD203B41FA5}">
                      <a16:colId xmlns:a16="http://schemas.microsoft.com/office/drawing/2014/main" val="1063506839"/>
                    </a:ext>
                  </a:extLst>
                </a:gridCol>
                <a:gridCol w="825359">
                  <a:extLst>
                    <a:ext uri="{9D8B030D-6E8A-4147-A177-3AD203B41FA5}">
                      <a16:colId xmlns:a16="http://schemas.microsoft.com/office/drawing/2014/main" val="901132814"/>
                    </a:ext>
                  </a:extLst>
                </a:gridCol>
                <a:gridCol w="825359">
                  <a:extLst>
                    <a:ext uri="{9D8B030D-6E8A-4147-A177-3AD203B41FA5}">
                      <a16:colId xmlns:a16="http://schemas.microsoft.com/office/drawing/2014/main" val="3258833908"/>
                    </a:ext>
                  </a:extLst>
                </a:gridCol>
                <a:gridCol w="825359">
                  <a:extLst>
                    <a:ext uri="{9D8B030D-6E8A-4147-A177-3AD203B41FA5}">
                      <a16:colId xmlns:a16="http://schemas.microsoft.com/office/drawing/2014/main" val="2556737358"/>
                    </a:ext>
                  </a:extLst>
                </a:gridCol>
                <a:gridCol w="825359">
                  <a:extLst>
                    <a:ext uri="{9D8B030D-6E8A-4147-A177-3AD203B41FA5}">
                      <a16:colId xmlns:a16="http://schemas.microsoft.com/office/drawing/2014/main" val="2688731903"/>
                    </a:ext>
                  </a:extLst>
                </a:gridCol>
                <a:gridCol w="825359">
                  <a:extLst>
                    <a:ext uri="{9D8B030D-6E8A-4147-A177-3AD203B41FA5}">
                      <a16:colId xmlns:a16="http://schemas.microsoft.com/office/drawing/2014/main" val="373695817"/>
                    </a:ext>
                  </a:extLst>
                </a:gridCol>
              </a:tblGrid>
              <a:tr h="389614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BA</a:t>
                      </a:r>
                    </a:p>
                  </a:txBody>
                  <a:tcPr>
                    <a:solidFill>
                      <a:srgbClr val="39C2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Dev</a:t>
                      </a:r>
                    </a:p>
                  </a:txBody>
                  <a:tcPr>
                    <a:solidFill>
                      <a:srgbClr val="39C2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QA</a:t>
                      </a:r>
                    </a:p>
                  </a:txBody>
                  <a:tcPr>
                    <a:solidFill>
                      <a:srgbClr val="39C2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Future</a:t>
                      </a:r>
                    </a:p>
                  </a:txBody>
                  <a:tcPr>
                    <a:solidFill>
                      <a:srgbClr val="1A9C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909613"/>
                  </a:ext>
                </a:extLst>
              </a:tr>
              <a:tr h="389614">
                <a:tc>
                  <a:txBody>
                    <a:bodyPr/>
                    <a:lstStyle/>
                    <a:p>
                      <a:pPr>
                        <a:buFont typeface="Wingdings" panose="05000000000000000000" pitchFamily="2" charset="2"/>
                        <a:buNone/>
                      </a:pPr>
                      <a:r>
                        <a:rPr lang="en-US" sz="18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Updated ASIS state description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A3C6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9C2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A3C6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A3C6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A3C6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508499"/>
                  </a:ext>
                </a:extLst>
              </a:tr>
              <a:tr h="389614">
                <a:tc>
                  <a:txBody>
                    <a:bodyPr/>
                    <a:lstStyle/>
                    <a:p>
                      <a:pPr>
                        <a:buFont typeface="Wingdings" panose="05000000000000000000" pitchFamily="2" charset="2"/>
                        <a:buNone/>
                      </a:pPr>
                      <a:r>
                        <a:rPr lang="en-US" sz="18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Small, simple and valuable stories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A3C6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A3C6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A3C6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1A9C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80249"/>
                  </a:ext>
                </a:extLst>
              </a:tr>
              <a:tr h="389614">
                <a:tc>
                  <a:txBody>
                    <a:bodyPr/>
                    <a:lstStyle/>
                    <a:p>
                      <a:pPr>
                        <a:buFont typeface="Wingdings" panose="05000000000000000000" pitchFamily="2" charset="2"/>
                        <a:buNone/>
                      </a:pPr>
                      <a:r>
                        <a:rPr lang="en-US" sz="18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Tracking transparency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9C2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9C2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8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A3C6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A3C6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1A9C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251555"/>
                  </a:ext>
                </a:extLst>
              </a:tr>
              <a:tr h="389614">
                <a:tc>
                  <a:txBody>
                    <a:bodyPr/>
                    <a:lstStyle/>
                    <a:p>
                      <a:pPr>
                        <a:buFont typeface="Wingdings" panose="05000000000000000000" pitchFamily="2" charset="2"/>
                        <a:buNone/>
                      </a:pPr>
                      <a:r>
                        <a:rPr lang="en-US" sz="18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Easier investigation &amp; Elaboration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A3C6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A3C6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A3C6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A3C6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588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61569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7880" y="2012634"/>
            <a:ext cx="3610165" cy="74480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22222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660399" y="4094615"/>
            <a:ext cx="1210983" cy="279797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Trebuchet MS" panose="020B0603020202020204" pitchFamily="34" charset="0"/>
                <a:cs typeface="Arial" panose="020B0604020202020204" pitchFamily="34" charset="0"/>
              </a:rPr>
              <a:t>December, 2018</a:t>
            </a:r>
          </a:p>
        </p:txBody>
      </p:sp>
      <p:pic>
        <p:nvPicPr>
          <p:cNvPr id="17" name="Picture Placeholder 16" descr="logo_cover_4.png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22" b="3622"/>
          <a:stretch>
            <a:fillRect/>
          </a:stretch>
        </p:blipFill>
        <p:spPr/>
      </p:pic>
      <p:sp>
        <p:nvSpPr>
          <p:cNvPr id="7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60399" y="3180147"/>
            <a:ext cx="3933372" cy="277768"/>
          </a:xfrm>
        </p:spPr>
        <p:txBody>
          <a:bodyPr wrap="square" lIns="68580" tIns="27432" rIns="68580" bIns="34290" anchor="t">
            <a:spAutoFit/>
          </a:bodyPr>
          <a:lstStyle/>
          <a:p>
            <a:r>
              <a:rPr lang="en-US" sz="1400" cap="none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Let’s discuss</a:t>
            </a:r>
          </a:p>
        </p:txBody>
      </p:sp>
      <p:pic>
        <p:nvPicPr>
          <p:cNvPr id="8" name="Picture 7" descr="A group of clouds in the sky over a body of water&#10;&#10;Description automatically generated">
            <a:extLst>
              <a:ext uri="{FF2B5EF4-FFF2-40B4-BE49-F238E27FC236}">
                <a16:creationId xmlns:a16="http://schemas.microsoft.com/office/drawing/2014/main" id="{C3E8104A-684C-4648-ADBB-A61BDA5694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21369" b="5701"/>
          <a:stretch/>
        </p:blipFill>
        <p:spPr>
          <a:xfrm>
            <a:off x="4593771" y="0"/>
            <a:ext cx="4550229" cy="4850296"/>
          </a:xfrm>
          <a:prstGeom prst="rect">
            <a:avLst/>
          </a:prstGeom>
        </p:spPr>
      </p:pic>
      <p:pic>
        <p:nvPicPr>
          <p:cNvPr id="6" name="Picture 5" descr="A picture containing building&#10;&#10;Description automatically generated">
            <a:extLst>
              <a:ext uri="{FF2B5EF4-FFF2-40B4-BE49-F238E27FC236}">
                <a16:creationId xmlns:a16="http://schemas.microsoft.com/office/drawing/2014/main" id="{11A869F4-2073-4C34-AE38-CEACC2F173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9" t="5700" r="20909" b="-1082"/>
          <a:stretch/>
        </p:blipFill>
        <p:spPr>
          <a:xfrm>
            <a:off x="4593770" y="-1"/>
            <a:ext cx="4550230" cy="490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14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010DC2EF-0CF4-4450-900A-1AED618730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SYNCHONIZING WATCHES</a:t>
            </a:r>
          </a:p>
        </p:txBody>
      </p:sp>
      <p:pic>
        <p:nvPicPr>
          <p:cNvPr id="18" name="Picture 17" descr="A person holding a watch&#10;&#10;Description generated with very high confidence">
            <a:extLst>
              <a:ext uri="{FF2B5EF4-FFF2-40B4-BE49-F238E27FC236}">
                <a16:creationId xmlns:a16="http://schemas.microsoft.com/office/drawing/2014/main" id="{16D06B6E-59EF-410E-BBB8-0C09BE96D5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7" r="2553"/>
          <a:stretch/>
        </p:blipFill>
        <p:spPr>
          <a:xfrm rot="5400000">
            <a:off x="4002501" y="569499"/>
            <a:ext cx="5143500" cy="40045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B31453-E112-4BE3-86A3-C973C7ED182E}"/>
              </a:ext>
            </a:extLst>
          </p:cNvPr>
          <p:cNvSpPr txBox="1"/>
          <p:nvPr/>
        </p:nvSpPr>
        <p:spPr>
          <a:xfrm>
            <a:off x="565265" y="1117177"/>
            <a:ext cx="3404353" cy="261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39C2D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What is User story?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39C2D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What does it contain?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39C2D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How is it used?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39C2D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What are the quality gates?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39C2D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Benefits &amp; Constrains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99079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A907BF-EE08-49FB-85AF-E51403A6C15B}"/>
              </a:ext>
            </a:extLst>
          </p:cNvPr>
          <p:cNvSpPr/>
          <p:nvPr/>
        </p:nvSpPr>
        <p:spPr>
          <a:xfrm>
            <a:off x="4572000" y="0"/>
            <a:ext cx="4006735" cy="514350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010DC2EF-0CF4-4450-900A-1AED618730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SYNCHONIZING WATCHES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82758B-792C-4CBA-92D4-DF5640F49E79}"/>
              </a:ext>
            </a:extLst>
          </p:cNvPr>
          <p:cNvSpPr txBox="1"/>
          <p:nvPr/>
        </p:nvSpPr>
        <p:spPr>
          <a:xfrm>
            <a:off x="565265" y="1117177"/>
            <a:ext cx="3404353" cy="261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39C2D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What is User story?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39C2D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What does it contain?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39C2D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How is it used?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39C2D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What are the quality gates?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39C2D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Benefits &amp; Constrains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rebuchet M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70A490-FE36-47C8-8FFD-8C6AD9FF2824}"/>
              </a:ext>
            </a:extLst>
          </p:cNvPr>
          <p:cNvSpPr txBox="1"/>
          <p:nvPr/>
        </p:nvSpPr>
        <p:spPr>
          <a:xfrm>
            <a:off x="4873190" y="1117177"/>
            <a:ext cx="3301885" cy="92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“User stories are a reminder to have a conversation with your stakeholders”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(</a:t>
            </a:r>
            <a:r>
              <a:rPr lang="en-US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Alistair </a:t>
            </a:r>
            <a:r>
              <a:rPr lang="en-US" sz="1400" dirty="0" err="1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Cocburn</a:t>
            </a:r>
            <a:r>
              <a:rPr lang="en-US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®, 1998)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44632A-E7F9-4FF8-8A72-59E57AE53647}"/>
              </a:ext>
            </a:extLst>
          </p:cNvPr>
          <p:cNvSpPr txBox="1"/>
          <p:nvPr/>
        </p:nvSpPr>
        <p:spPr>
          <a:xfrm>
            <a:off x="4873190" y="2742540"/>
            <a:ext cx="3404353" cy="1702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User Stories are a representation of the customer need and are expressed as a small, concise statement of a feature needed to deliver value.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(</a:t>
            </a:r>
            <a:r>
              <a:rPr lang="en-US" sz="14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Agile Extension to the BABOK® Guide, 7.21.2)</a:t>
            </a:r>
            <a:endParaRPr lang="en-US" sz="1400" dirty="0">
              <a:solidFill>
                <a:srgbClr val="39C2D7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07493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010DC2EF-0CF4-4450-900A-1AED618730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SYNCHONIZING WATCHES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B248B1-28B0-4BE9-AF85-0AA7700D8C23}"/>
              </a:ext>
            </a:extLst>
          </p:cNvPr>
          <p:cNvSpPr txBox="1"/>
          <p:nvPr/>
        </p:nvSpPr>
        <p:spPr>
          <a:xfrm>
            <a:off x="574790" y="1061291"/>
            <a:ext cx="3404353" cy="1703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3С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-Formula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Card </a:t>
            </a:r>
            <a:r>
              <a:rPr lang="en-US" sz="16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/ Statement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Conversation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Confirmation </a:t>
            </a:r>
            <a:r>
              <a:rPr lang="en-US" sz="16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/ Acceptance criteria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(Ron Jeffries, 2001)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FC6173C-B4F5-4DF0-9940-57048C8BD3F6}"/>
              </a:ext>
            </a:extLst>
          </p:cNvPr>
          <p:cNvSpPr/>
          <p:nvPr/>
        </p:nvSpPr>
        <p:spPr>
          <a:xfrm>
            <a:off x="4572000" y="0"/>
            <a:ext cx="4006735" cy="514350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8500BF-2753-4F6C-84A5-5B341B45559C}"/>
              </a:ext>
            </a:extLst>
          </p:cNvPr>
          <p:cNvSpPr txBox="1"/>
          <p:nvPr/>
        </p:nvSpPr>
        <p:spPr>
          <a:xfrm>
            <a:off x="4961215" y="1158038"/>
            <a:ext cx="3228303" cy="2918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>
                <a:solidFill>
                  <a:srgbClr val="444444"/>
                </a:solidFill>
                <a:latin typeface="Trebuchet MS"/>
                <a:cs typeface="Trebuchet MS"/>
              </a:defRPr>
            </a:lvl1pPr>
          </a:lstStyle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 user story is typically a sentence or two that describes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who has the need addressed by the story,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goal the user is trying to accomplish,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any additional information that may be critical to understanding the scope of the 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(BABOK® Guide, 10.48.2)</a:t>
            </a:r>
          </a:p>
        </p:txBody>
      </p:sp>
      <p:pic>
        <p:nvPicPr>
          <p:cNvPr id="22" name="Picture 21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760F417B-5C64-43C5-9F26-172E9FD41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013" y="2400277"/>
            <a:ext cx="2706735" cy="279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34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A907BF-EE08-49FB-85AF-E51403A6C15B}"/>
              </a:ext>
            </a:extLst>
          </p:cNvPr>
          <p:cNvSpPr/>
          <p:nvPr/>
        </p:nvSpPr>
        <p:spPr>
          <a:xfrm>
            <a:off x="4572000" y="0"/>
            <a:ext cx="4006735" cy="514350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010DC2EF-0CF4-4450-900A-1AED618730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SYNCHONIZING WATCHES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88B637-8F80-445E-8B41-F199E1A60F09}"/>
              </a:ext>
            </a:extLst>
          </p:cNvPr>
          <p:cNvSpPr txBox="1"/>
          <p:nvPr/>
        </p:nvSpPr>
        <p:spPr>
          <a:xfrm>
            <a:off x="4995370" y="3348788"/>
            <a:ext cx="3159991" cy="1702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Typically, a user story is used in an adaptive methodology, such as agile development, but can be used in any methodology approach.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(PMI BA Guide® for Practitioners, Practice Guide, 4.10.8.3)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A99D0-6561-4F1B-9739-C4D06C8E452A}"/>
              </a:ext>
            </a:extLst>
          </p:cNvPr>
          <p:cNvSpPr txBox="1"/>
          <p:nvPr/>
        </p:nvSpPr>
        <p:spPr>
          <a:xfrm>
            <a:off x="565265" y="1117177"/>
            <a:ext cx="3404353" cy="261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39C2D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What is User story?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39C2D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What does it contain?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39C2D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How is it used?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39C2D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What are the quality gates?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39C2D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Benefits &amp; Constrains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rebuchet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54CB15-4101-4DC3-A6EE-C3324D1596E5}"/>
              </a:ext>
            </a:extLst>
          </p:cNvPr>
          <p:cNvSpPr txBox="1"/>
          <p:nvPr/>
        </p:nvSpPr>
        <p:spPr>
          <a:xfrm>
            <a:off x="4961213" y="542320"/>
            <a:ext cx="3228303" cy="2659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Capture SH needs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Prioritize development of solution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Estimating &amp; planning solution delivery</a:t>
            </a:r>
            <a:endParaRPr lang="ru-RU" sz="1400" dirty="0">
              <a:solidFill>
                <a:srgbClr val="464547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rebuchet MS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Generating UAT</a:t>
            </a:r>
            <a:endParaRPr lang="ru-RU" sz="1400" dirty="0">
              <a:solidFill>
                <a:srgbClr val="464547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rebuchet MS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Measuring the delivery of value</a:t>
            </a:r>
            <a:endParaRPr lang="ru-RU" sz="1400" dirty="0">
              <a:solidFill>
                <a:srgbClr val="464547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rebuchet MS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Tracing related requirements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Additional Analysis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A unit for project management and reporting</a:t>
            </a:r>
            <a:endParaRPr lang="ru-RU" sz="1400" dirty="0">
              <a:solidFill>
                <a:srgbClr val="464547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2775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A907BF-EE08-49FB-85AF-E51403A6C15B}"/>
              </a:ext>
            </a:extLst>
          </p:cNvPr>
          <p:cNvSpPr/>
          <p:nvPr/>
        </p:nvSpPr>
        <p:spPr>
          <a:xfrm>
            <a:off x="4572000" y="0"/>
            <a:ext cx="4006735" cy="514350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010DC2EF-0CF4-4450-900A-1AED618730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SYNCHONIZING WATCHES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A99D0-6561-4F1B-9739-C4D06C8E452A}"/>
              </a:ext>
            </a:extLst>
          </p:cNvPr>
          <p:cNvSpPr txBox="1"/>
          <p:nvPr/>
        </p:nvSpPr>
        <p:spPr>
          <a:xfrm>
            <a:off x="565265" y="1117177"/>
            <a:ext cx="3404353" cy="261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39C2D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What is User story?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39C2D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What does it contain?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39C2D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How is it used?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39C2D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What are the quality gates?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39C2D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Benefits &amp; Constrains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rebuchet M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064B7D-B49C-4D79-8528-EE6080DC142C}"/>
              </a:ext>
            </a:extLst>
          </p:cNvPr>
          <p:cNvSpPr txBox="1"/>
          <p:nvPr/>
        </p:nvSpPr>
        <p:spPr>
          <a:xfrm>
            <a:off x="4959985" y="1112600"/>
            <a:ext cx="2827810" cy="2659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INVEST criteria:</a:t>
            </a:r>
          </a:p>
          <a:p>
            <a:pPr marL="6286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I</a:t>
            </a:r>
            <a:r>
              <a:rPr lang="en-US" sz="14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ndependent</a:t>
            </a:r>
          </a:p>
          <a:p>
            <a:pPr marL="6286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N</a:t>
            </a:r>
            <a:r>
              <a:rPr lang="en-US" sz="14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egotiable</a:t>
            </a:r>
          </a:p>
          <a:p>
            <a:pPr marL="6286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V</a:t>
            </a:r>
            <a:r>
              <a:rPr lang="en-US" sz="14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aluable</a:t>
            </a:r>
          </a:p>
          <a:p>
            <a:pPr marL="6286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E</a:t>
            </a:r>
            <a:r>
              <a:rPr lang="en-US" sz="14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stimable</a:t>
            </a:r>
          </a:p>
          <a:p>
            <a:pPr marL="6286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S</a:t>
            </a:r>
            <a:r>
              <a:rPr lang="en-US" sz="14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mall</a:t>
            </a:r>
          </a:p>
          <a:p>
            <a:pPr marL="6286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T</a:t>
            </a:r>
            <a:r>
              <a:rPr lang="en-US" sz="14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estable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Definition of Ready (</a:t>
            </a:r>
            <a:r>
              <a:rPr lang="en-US" sz="1400" dirty="0" err="1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DoR</a:t>
            </a:r>
            <a:r>
              <a:rPr lang="en-US" sz="14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Definition of Done (DoD)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4444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Acceptance criteria</a:t>
            </a:r>
          </a:p>
        </p:txBody>
      </p:sp>
    </p:spTree>
    <p:extLst>
      <p:ext uri="{BB962C8B-B14F-4D97-AF65-F5344CB8AC3E}">
        <p14:creationId xmlns:p14="http://schemas.microsoft.com/office/powerpoint/2010/main" val="696843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A907BF-EE08-49FB-85AF-E51403A6C15B}"/>
              </a:ext>
            </a:extLst>
          </p:cNvPr>
          <p:cNvSpPr/>
          <p:nvPr/>
        </p:nvSpPr>
        <p:spPr>
          <a:xfrm>
            <a:off x="4572000" y="0"/>
            <a:ext cx="4006735" cy="514350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010DC2EF-0CF4-4450-900A-1AED618730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16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SYNCHONIZING WATCHES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A99D0-6561-4F1B-9739-C4D06C8E452A}"/>
              </a:ext>
            </a:extLst>
          </p:cNvPr>
          <p:cNvSpPr txBox="1"/>
          <p:nvPr/>
        </p:nvSpPr>
        <p:spPr>
          <a:xfrm>
            <a:off x="565265" y="1117177"/>
            <a:ext cx="3404353" cy="261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39C2D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What is User story?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39C2D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What does it contain?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39C2D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How is it used?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39C2D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C2D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What are the quality gates?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39C2D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Benefits &amp; Constrains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rebuchet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BF5DF-F6D1-41DE-BE39-3AC3A7CC3491}"/>
              </a:ext>
            </a:extLst>
          </p:cNvPr>
          <p:cNvSpPr txBox="1"/>
          <p:nvPr/>
        </p:nvSpPr>
        <p:spPr>
          <a:xfrm>
            <a:off x="4968965" y="716534"/>
            <a:ext cx="3053466" cy="4260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BENEFITS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Easy to understand for SH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Focuses on value to SH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A shared understanding of business domain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Rapid delivery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Frequent customer feedback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400" b="1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CONSTRAINTS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No answers and detailed specification upfront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Requires context and visibility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64547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rebuchet MS"/>
              </a:rPr>
              <a:t>Supplementary documentation is required</a:t>
            </a:r>
          </a:p>
          <a:p>
            <a:pPr>
              <a:lnSpc>
                <a:spcPct val="120000"/>
              </a:lnSpc>
            </a:pP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(BABOK Guide, 10.48.2)</a:t>
            </a:r>
            <a:endParaRPr lang="en-US" sz="1400" dirty="0">
              <a:solidFill>
                <a:srgbClr val="464547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04639511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s">
  <a:themeElements>
    <a:clrScheme name="Custom 38">
      <a:dk1>
        <a:srgbClr val="464547"/>
      </a:dk1>
      <a:lt1>
        <a:sysClr val="window" lastClr="FFFFFF"/>
      </a:lt1>
      <a:dk2>
        <a:srgbClr val="666666"/>
      </a:dk2>
      <a:lt2>
        <a:srgbClr val="999999"/>
      </a:lt2>
      <a:accent1>
        <a:srgbClr val="CCCCCC"/>
      </a:accent1>
      <a:accent2>
        <a:srgbClr val="39C2D7"/>
      </a:accent2>
      <a:accent3>
        <a:srgbClr val="1A9CB0"/>
      </a:accent3>
      <a:accent4>
        <a:srgbClr val="A3C644"/>
      </a:accent4>
      <a:accent5>
        <a:srgbClr val="7F993A"/>
      </a:accent5>
      <a:accent6>
        <a:srgbClr val="B22746"/>
      </a:accent6>
      <a:hlink>
        <a:srgbClr val="0070C0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tent Slides">
  <a:themeElements>
    <a:clrScheme name="Custom 53">
      <a:dk1>
        <a:srgbClr val="464547"/>
      </a:dk1>
      <a:lt1>
        <a:sysClr val="window" lastClr="FFFFFF"/>
      </a:lt1>
      <a:dk2>
        <a:srgbClr val="666666"/>
      </a:dk2>
      <a:lt2>
        <a:srgbClr val="999999"/>
      </a:lt2>
      <a:accent1>
        <a:srgbClr val="CCCCCC"/>
      </a:accent1>
      <a:accent2>
        <a:srgbClr val="39C2D7"/>
      </a:accent2>
      <a:accent3>
        <a:srgbClr val="1A9CB0"/>
      </a:accent3>
      <a:accent4>
        <a:srgbClr val="A3C644"/>
      </a:accent4>
      <a:accent5>
        <a:srgbClr val="7F993A"/>
      </a:accent5>
      <a:accent6>
        <a:srgbClr val="B22746"/>
      </a:accent6>
      <a:hlink>
        <a:srgbClr val="0070C0"/>
      </a:hlink>
      <a:folHlink>
        <a:srgbClr val="7030A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20000"/>
          </a:lnSpc>
          <a:defRPr dirty="0" err="1">
            <a:solidFill>
              <a:srgbClr val="444444"/>
            </a:solidFill>
            <a:latin typeface="Trebuchet MS"/>
            <a:cs typeface="Trebuchet M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17729</TotalTime>
  <Words>1740</Words>
  <Application>Microsoft Office PowerPoint</Application>
  <PresentationFormat>On-screen Show (16:9)</PresentationFormat>
  <Paragraphs>593</Paragraphs>
  <Slides>37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Arial Black</vt:lpstr>
      <vt:lpstr>Calibri</vt:lpstr>
      <vt:lpstr>Source Sans Pro</vt:lpstr>
      <vt:lpstr>Trebuchet MS</vt:lpstr>
      <vt:lpstr>Wingdings</vt:lpstr>
      <vt:lpstr>Cover Slides</vt:lpstr>
      <vt:lpstr>Content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Alena Babushnikava</dc:creator>
  <cp:lastModifiedBy>Natalia Semenova</cp:lastModifiedBy>
  <cp:revision>482</cp:revision>
  <dcterms:modified xsi:type="dcterms:W3CDTF">2018-11-30T10:57:02Z</dcterms:modified>
</cp:coreProperties>
</file>