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58"/>
  </p:notesMasterIdLst>
  <p:sldIdLst>
    <p:sldId id="256" r:id="rId3"/>
    <p:sldId id="261" r:id="rId4"/>
    <p:sldId id="262" r:id="rId5"/>
    <p:sldId id="264" r:id="rId6"/>
    <p:sldId id="265" r:id="rId7"/>
    <p:sldId id="263" r:id="rId8"/>
    <p:sldId id="266" r:id="rId9"/>
    <p:sldId id="295" r:id="rId10"/>
    <p:sldId id="260" r:id="rId11"/>
    <p:sldId id="315" r:id="rId12"/>
    <p:sldId id="314" r:id="rId13"/>
    <p:sldId id="321" r:id="rId14"/>
    <p:sldId id="325" r:id="rId15"/>
    <p:sldId id="320" r:id="rId16"/>
    <p:sldId id="293" r:id="rId17"/>
    <p:sldId id="272" r:id="rId18"/>
    <p:sldId id="274" r:id="rId19"/>
    <p:sldId id="275" r:id="rId20"/>
    <p:sldId id="322" r:id="rId21"/>
    <p:sldId id="323" r:id="rId22"/>
    <p:sldId id="324" r:id="rId23"/>
    <p:sldId id="341" r:id="rId24"/>
    <p:sldId id="316" r:id="rId25"/>
    <p:sldId id="259" r:id="rId26"/>
    <p:sldId id="317" r:id="rId27"/>
    <p:sldId id="327" r:id="rId28"/>
    <p:sldId id="328" r:id="rId29"/>
    <p:sldId id="326" r:id="rId30"/>
    <p:sldId id="330" r:id="rId31"/>
    <p:sldId id="329" r:id="rId32"/>
    <p:sldId id="331" r:id="rId33"/>
    <p:sldId id="335" r:id="rId34"/>
    <p:sldId id="332" r:id="rId35"/>
    <p:sldId id="359" r:id="rId36"/>
    <p:sldId id="339" r:id="rId37"/>
    <p:sldId id="333" r:id="rId38"/>
    <p:sldId id="337" r:id="rId39"/>
    <p:sldId id="353" r:id="rId40"/>
    <p:sldId id="340" r:id="rId41"/>
    <p:sldId id="334" r:id="rId42"/>
    <p:sldId id="338" r:id="rId43"/>
    <p:sldId id="360" r:id="rId44"/>
    <p:sldId id="342" r:id="rId45"/>
    <p:sldId id="343" r:id="rId46"/>
    <p:sldId id="355" r:id="rId47"/>
    <p:sldId id="361" r:id="rId48"/>
    <p:sldId id="347" r:id="rId49"/>
    <p:sldId id="348" r:id="rId50"/>
    <p:sldId id="349" r:id="rId51"/>
    <p:sldId id="350" r:id="rId52"/>
    <p:sldId id="351" r:id="rId53"/>
    <p:sldId id="352" r:id="rId54"/>
    <p:sldId id="358" r:id="rId55"/>
    <p:sldId id="356" r:id="rId56"/>
    <p:sldId id="357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950" autoAdjust="0"/>
  </p:normalViewPr>
  <p:slideViewPr>
    <p:cSldViewPr snapToGrid="0">
      <p:cViewPr varScale="1">
        <p:scale>
          <a:sx n="39" d="100"/>
          <a:sy n="39" d="100"/>
        </p:scale>
        <p:origin x="-101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DA52C-7134-4FEA-8003-AE73ED2EBC7A}" type="datetimeFigureOut">
              <a:rPr lang="ru-RU" smtClean="0"/>
              <a:pPr/>
              <a:t>10.10.2020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5D821-BEDE-46EB-8B77-85FD59A6A3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8692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5D821-BEDE-46EB-8B77-85FD59A6A3D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6215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5D821-BEDE-46EB-8B77-85FD59A6A3D4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3451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5D821-BEDE-46EB-8B77-85FD59A6A3D4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7384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5D821-BEDE-46EB-8B77-85FD59A6A3D4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9835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005FCD-3919-407D-9027-8DF910F037D6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26717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Проект </a:t>
            </a:r>
            <a:r>
              <a:rPr lang="ru-RU" dirty="0" err="1"/>
              <a:t>МоегоСклада</a:t>
            </a:r>
            <a:r>
              <a:rPr lang="ru-RU" dirty="0"/>
              <a:t> начинался с двух человек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005FCD-3919-407D-9027-8DF910F037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555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5D821-BEDE-46EB-8B77-85FD59A6A3D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1240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5D821-BEDE-46EB-8B77-85FD59A6A3D4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2659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5D821-BEDE-46EB-8B77-85FD59A6A3D4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6024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5D821-BEDE-46EB-8B77-85FD59A6A3D4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9565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5D821-BEDE-46EB-8B77-85FD59A6A3D4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6807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5D821-BEDE-46EB-8B77-85FD59A6A3D4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1116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7F6241-93E7-4278-922B-B0DC28837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CF40325-2198-4246-94A9-750033F2E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2CA2F64-402A-4750-BD39-1806B2AE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A1B4-7FD0-44F7-95EA-180ABA22C341}" type="datetimeFigureOut">
              <a:rPr lang="ru-RU" smtClean="0"/>
              <a:pPr/>
              <a:t>10.10.2020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0F4832E-1BD8-4D36-BB35-3B200ED96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8AD57E-5BC6-4B21-B6AA-46539FF0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B216A-0177-4B1E-A263-48246AF3A9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1483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B9ECD4-A337-465F-845C-602085D52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EC390F0-F031-404C-9C51-D77EE722D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11CA1E0-479F-4AD8-9ED4-D71903AD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A1B4-7FD0-44F7-95EA-180ABA22C341}" type="datetimeFigureOut">
              <a:rPr lang="ru-RU" smtClean="0"/>
              <a:pPr/>
              <a:t>10.10.2020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1DCF18-8CCC-40EB-ADEF-A0BE5359F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365824-07B6-498D-AE42-471377F61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B216A-0177-4B1E-A263-48246AF3A9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5853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97E7B2D-17BB-4A3B-9F83-534C6C6183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CCA33B6-8811-420A-B335-9281EE904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57FFA1B-93FF-4FB9-B969-F33CB8737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A1B4-7FD0-44F7-95EA-180ABA22C341}" type="datetimeFigureOut">
              <a:rPr lang="ru-RU" smtClean="0"/>
              <a:pPr/>
              <a:t>10.10.2020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A37ED89-53F9-4B6D-AEC1-8362B7D27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4883C3C-9A93-4CB5-9E77-FBA7F2EF6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B216A-0177-4B1E-A263-48246AF3A9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3334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олько заголовок">
    <p:bg>
      <p:bgPr>
        <a:solidFill>
          <a:srgbClr val="1EB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26347E8-9B24-D245-9B1A-19E4A12CD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84665" y="0"/>
            <a:ext cx="1227666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AFDF9A3B-B04B-424B-AFE3-5480D9725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371" y="3040202"/>
            <a:ext cx="9978999" cy="935641"/>
          </a:xfrm>
        </p:spPr>
        <p:txBody>
          <a:bodyPr wrap="square" lIns="0">
            <a:spAutoFit/>
          </a:bodyPr>
          <a:lstStyle>
            <a:lvl1pPr algn="l">
              <a:defRPr sz="5867" b="1" i="0">
                <a:solidFill>
                  <a:schemeClr val="bg1"/>
                </a:solidFill>
                <a:latin typeface="Montserrat ExtraBold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4" name="Текст 30">
            <a:extLst>
              <a:ext uri="{FF2B5EF4-FFF2-40B4-BE49-F238E27FC236}">
                <a16:creationId xmlns:a16="http://schemas.microsoft.com/office/drawing/2014/main" xmlns="" id="{22E3F8B7-3089-5E44-9B02-FA91138C8D8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12397" y="5860469"/>
            <a:ext cx="9935611" cy="364544"/>
          </a:xfrm>
        </p:spPr>
        <p:txBody>
          <a:bodyPr wrap="square" lIns="0" tIns="0">
            <a:noAutofit/>
          </a:bodyPr>
          <a:lstStyle>
            <a:lvl1pPr marL="0" indent="0" algn="l">
              <a:lnSpc>
                <a:spcPts val="2667"/>
              </a:lnSpc>
              <a:spcBef>
                <a:spcPts val="0"/>
              </a:spcBef>
              <a:buNone/>
              <a:defRPr sz="1467" b="0" i="0">
                <a:solidFill>
                  <a:schemeClr val="bg1"/>
                </a:solidFill>
                <a:latin typeface="Montserrat Medium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xmlns="" val="171289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D9405829-E905-9B43-99CB-9FF37DEE44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70432" y="2071613"/>
            <a:ext cx="1920000" cy="19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2" name="Рисунок 10">
            <a:extLst>
              <a:ext uri="{FF2B5EF4-FFF2-40B4-BE49-F238E27FC236}">
                <a16:creationId xmlns:a16="http://schemas.microsoft.com/office/drawing/2014/main" xmlns="" id="{3AAA70CC-FE74-BB48-BDC9-943495CE31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52672" y="2071613"/>
            <a:ext cx="1920000" cy="19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3" name="Рисунок 10">
            <a:extLst>
              <a:ext uri="{FF2B5EF4-FFF2-40B4-BE49-F238E27FC236}">
                <a16:creationId xmlns:a16="http://schemas.microsoft.com/office/drawing/2014/main" xmlns="" id="{39D68211-3892-F048-A52B-4D11531D01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4912" y="2071613"/>
            <a:ext cx="1920000" cy="19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4" name="Рисунок 10">
            <a:extLst>
              <a:ext uri="{FF2B5EF4-FFF2-40B4-BE49-F238E27FC236}">
                <a16:creationId xmlns:a16="http://schemas.microsoft.com/office/drawing/2014/main" xmlns="" id="{F8F8909E-489B-2E40-B065-820A9BE1B6C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17152" y="2071613"/>
            <a:ext cx="1920000" cy="19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008061D1-19BC-B048-9321-B9BC1CD275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0432" y="4210625"/>
            <a:ext cx="2400000" cy="960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67" b="0" i="0">
                <a:solidFill>
                  <a:srgbClr val="232D4B"/>
                </a:solidFill>
                <a:latin typeface="Montserrat Medium" pitchFamily="2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  <a:p>
            <a:pPr lvl="0"/>
            <a:r>
              <a:rPr lang="ru-RU" dirty="0" err="1"/>
              <a:t>вимтвмтимти</a:t>
            </a:r>
            <a:endParaRPr lang="ru-RU" dirty="0"/>
          </a:p>
        </p:txBody>
      </p:sp>
      <p:sp>
        <p:nvSpPr>
          <p:cNvPr id="19" name="Текст 15">
            <a:extLst>
              <a:ext uri="{FF2B5EF4-FFF2-40B4-BE49-F238E27FC236}">
                <a16:creationId xmlns:a16="http://schemas.microsoft.com/office/drawing/2014/main" xmlns="" id="{87AD2952-382A-2942-B335-62424F0130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98184" y="4215011"/>
            <a:ext cx="2400000" cy="960000"/>
          </a:xfrm>
        </p:spPr>
        <p:txBody>
          <a:bodyPr>
            <a:normAutofit/>
          </a:bodyPr>
          <a:lstStyle>
            <a:lvl1pPr marL="0" indent="0" algn="ctr">
              <a:buNone/>
              <a:defRPr sz="1467" b="0" i="0">
                <a:solidFill>
                  <a:srgbClr val="232D4B"/>
                </a:solidFill>
                <a:latin typeface="Montserrat Medium" pitchFamily="2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1" name="Текст 15">
            <a:extLst>
              <a:ext uri="{FF2B5EF4-FFF2-40B4-BE49-F238E27FC236}">
                <a16:creationId xmlns:a16="http://schemas.microsoft.com/office/drawing/2014/main" xmlns="" id="{E2373CA8-F74F-5349-9A81-3AC36B7080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5936" y="4215011"/>
            <a:ext cx="2400000" cy="960000"/>
          </a:xfrm>
        </p:spPr>
        <p:txBody>
          <a:bodyPr>
            <a:normAutofit/>
          </a:bodyPr>
          <a:lstStyle>
            <a:lvl1pPr marL="0" indent="0" algn="ctr">
              <a:buNone/>
              <a:defRPr sz="1467" b="0" i="0">
                <a:solidFill>
                  <a:srgbClr val="232D4B"/>
                </a:solidFill>
                <a:latin typeface="Montserrat Medium" pitchFamily="2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2" name="Текст 15">
            <a:extLst>
              <a:ext uri="{FF2B5EF4-FFF2-40B4-BE49-F238E27FC236}">
                <a16:creationId xmlns:a16="http://schemas.microsoft.com/office/drawing/2014/main" xmlns="" id="{152411AC-4A5C-2842-90B8-44EA5E3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3688" y="4215011"/>
            <a:ext cx="2400000" cy="960000"/>
          </a:xfrm>
        </p:spPr>
        <p:txBody>
          <a:bodyPr>
            <a:normAutofit/>
          </a:bodyPr>
          <a:lstStyle>
            <a:lvl1pPr marL="0" indent="0" algn="ctr">
              <a:buNone/>
              <a:defRPr sz="1467" b="0" i="0">
                <a:solidFill>
                  <a:srgbClr val="232D4B"/>
                </a:solidFill>
                <a:latin typeface="Montserrat Medium" pitchFamily="2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1822B27F-C469-1F44-B858-7BB318B470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65421" y="5913119"/>
            <a:ext cx="1728000" cy="260039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xmlns="" id="{B287D489-2124-4F45-AC06-86BFDC95E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444524"/>
            <a:ext cx="11040000" cy="768000"/>
          </a:xfrm>
        </p:spPr>
        <p:txBody>
          <a:bodyPr lIns="0">
            <a:normAutofit/>
          </a:bodyPr>
          <a:lstStyle>
            <a:lvl1pPr>
              <a:defRPr sz="3733" b="1" i="0">
                <a:solidFill>
                  <a:srgbClr val="232D4B"/>
                </a:solidFill>
                <a:latin typeface="Montserrat ExtraBold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3423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10/10/2020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xmlns="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5601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10/10/2020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4819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xmlns="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0474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3032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7016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8955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2B4F51-84D2-43E3-B66F-080597712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AE94748-193C-414A-9B60-E23B883C3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56F8F32-B812-40A4-9DE3-EB2846361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A1B4-7FD0-44F7-95EA-180ABA22C341}" type="datetimeFigureOut">
              <a:rPr lang="ru-RU" smtClean="0"/>
              <a:pPr/>
              <a:t>10.10.2020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2457685-B47A-432B-9F73-3A53EAB04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4A2497B-0FCA-41FE-AAA0-4C643C752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B216A-0177-4B1E-A263-48246AF3A9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0566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6363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2281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723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4488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4918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D9405829-E905-9B43-99CB-9FF37DEE44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70432" y="2071613"/>
            <a:ext cx="1920000" cy="19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2" name="Рисунок 10">
            <a:extLst>
              <a:ext uri="{FF2B5EF4-FFF2-40B4-BE49-F238E27FC236}">
                <a16:creationId xmlns:a16="http://schemas.microsoft.com/office/drawing/2014/main" xmlns="" id="{3AAA70CC-FE74-BB48-BDC9-943495CE31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52672" y="2071613"/>
            <a:ext cx="1920000" cy="19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3" name="Рисунок 10">
            <a:extLst>
              <a:ext uri="{FF2B5EF4-FFF2-40B4-BE49-F238E27FC236}">
                <a16:creationId xmlns:a16="http://schemas.microsoft.com/office/drawing/2014/main" xmlns="" id="{39D68211-3892-F048-A52B-4D11531D01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4912" y="2071613"/>
            <a:ext cx="1920000" cy="19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4" name="Рисунок 10">
            <a:extLst>
              <a:ext uri="{FF2B5EF4-FFF2-40B4-BE49-F238E27FC236}">
                <a16:creationId xmlns:a16="http://schemas.microsoft.com/office/drawing/2014/main" xmlns="" id="{F8F8909E-489B-2E40-B065-820A9BE1B6C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17152" y="2071613"/>
            <a:ext cx="1920000" cy="19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008061D1-19BC-B048-9321-B9BC1CD275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0432" y="4210625"/>
            <a:ext cx="2400000" cy="960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67" b="0" i="0">
                <a:solidFill>
                  <a:srgbClr val="232D4B"/>
                </a:solidFill>
                <a:latin typeface="Montserrat Medium" pitchFamily="2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  <a:p>
            <a:pPr lvl="0"/>
            <a:r>
              <a:rPr lang="ru-RU" dirty="0" err="1"/>
              <a:t>вимтвмтимти</a:t>
            </a:r>
            <a:endParaRPr lang="ru-RU" dirty="0"/>
          </a:p>
        </p:txBody>
      </p:sp>
      <p:sp>
        <p:nvSpPr>
          <p:cNvPr id="19" name="Текст 15">
            <a:extLst>
              <a:ext uri="{FF2B5EF4-FFF2-40B4-BE49-F238E27FC236}">
                <a16:creationId xmlns:a16="http://schemas.microsoft.com/office/drawing/2014/main" xmlns="" id="{87AD2952-382A-2942-B335-62424F0130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98184" y="4215011"/>
            <a:ext cx="2400000" cy="960000"/>
          </a:xfrm>
        </p:spPr>
        <p:txBody>
          <a:bodyPr>
            <a:normAutofit/>
          </a:bodyPr>
          <a:lstStyle>
            <a:lvl1pPr marL="0" indent="0" algn="ctr">
              <a:buNone/>
              <a:defRPr sz="1467" b="0" i="0">
                <a:solidFill>
                  <a:srgbClr val="232D4B"/>
                </a:solidFill>
                <a:latin typeface="Montserrat Medium" pitchFamily="2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1" name="Текст 15">
            <a:extLst>
              <a:ext uri="{FF2B5EF4-FFF2-40B4-BE49-F238E27FC236}">
                <a16:creationId xmlns:a16="http://schemas.microsoft.com/office/drawing/2014/main" xmlns="" id="{E2373CA8-F74F-5349-9A81-3AC36B7080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5936" y="4215011"/>
            <a:ext cx="2400000" cy="960000"/>
          </a:xfrm>
        </p:spPr>
        <p:txBody>
          <a:bodyPr>
            <a:normAutofit/>
          </a:bodyPr>
          <a:lstStyle>
            <a:lvl1pPr marL="0" indent="0" algn="ctr">
              <a:buNone/>
              <a:defRPr sz="1467" b="0" i="0">
                <a:solidFill>
                  <a:srgbClr val="232D4B"/>
                </a:solidFill>
                <a:latin typeface="Montserrat Medium" pitchFamily="2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2" name="Текст 15">
            <a:extLst>
              <a:ext uri="{FF2B5EF4-FFF2-40B4-BE49-F238E27FC236}">
                <a16:creationId xmlns:a16="http://schemas.microsoft.com/office/drawing/2014/main" xmlns="" id="{152411AC-4A5C-2842-90B8-44EA5E3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3688" y="4215011"/>
            <a:ext cx="2400000" cy="960000"/>
          </a:xfrm>
        </p:spPr>
        <p:txBody>
          <a:bodyPr>
            <a:normAutofit/>
          </a:bodyPr>
          <a:lstStyle>
            <a:lvl1pPr marL="0" indent="0" algn="ctr">
              <a:buNone/>
              <a:defRPr sz="1467" b="0" i="0">
                <a:solidFill>
                  <a:srgbClr val="232D4B"/>
                </a:solidFill>
                <a:latin typeface="Montserrat Medium" pitchFamily="2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1822B27F-C469-1F44-B858-7BB318B470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65421" y="5913119"/>
            <a:ext cx="1728000" cy="260039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xmlns="" id="{B287D489-2124-4F45-AC06-86BFDC95E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444524"/>
            <a:ext cx="11040000" cy="768000"/>
          </a:xfrm>
        </p:spPr>
        <p:txBody>
          <a:bodyPr lIns="0">
            <a:normAutofit/>
          </a:bodyPr>
          <a:lstStyle>
            <a:lvl1pPr>
              <a:defRPr sz="3733" b="1" i="0">
                <a:solidFill>
                  <a:srgbClr val="232D4B"/>
                </a:solidFill>
                <a:latin typeface="Montserrat ExtraBold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06394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C9BD70-4321-4FA8-ACF7-012F8AB61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260A5B1-4899-4FD4-B43A-330F9AB73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32DA35D-758F-463F-8B68-5420E2EA7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A1B4-7FD0-44F7-95EA-180ABA22C341}" type="datetimeFigureOut">
              <a:rPr lang="ru-RU" smtClean="0"/>
              <a:pPr/>
              <a:t>10.10.2020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6D5EDBC-DE5D-4FCC-97F2-AB91B98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3E64840-12C1-4E1B-AD2B-CE4F4069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B216A-0177-4B1E-A263-48246AF3A9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704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E8EBA3-4D9E-4F02-939A-CC3E9615A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F03C9F8-C788-4481-9B70-0118FCD31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A17B70C-2FEC-4DCA-856C-7DA89C12D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458AEF9-02F3-462D-9699-C3ECDFDF1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A1B4-7FD0-44F7-95EA-180ABA22C341}" type="datetimeFigureOut">
              <a:rPr lang="ru-RU" smtClean="0"/>
              <a:pPr/>
              <a:t>10.10.2020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0C231AC-0857-4323-865F-855FEB6A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5C83A8B-CB39-4243-B5B0-A9441BBBD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B216A-0177-4B1E-A263-48246AF3A9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7187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F53E3D-C8AF-47EF-883F-B934E1EA7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C0D0A51-7628-4121-93F7-74F48E4FD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C692348-3989-4BE1-BFE7-B2851267A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ADFA478-431B-48A4-8D7A-43EB2CC5C6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4E67688-1E96-4266-A1D1-EDFECC8869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C0212D5-8666-459B-8DA8-56235EDCB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A1B4-7FD0-44F7-95EA-180ABA22C341}" type="datetimeFigureOut">
              <a:rPr lang="ru-RU" smtClean="0"/>
              <a:pPr/>
              <a:t>10.10.2020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40F0001-981D-4C82-9062-29D00874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C0A2C56-F49F-4B89-B7DA-F7F42C7B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B216A-0177-4B1E-A263-48246AF3A9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4295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233330-3BCC-4F5E-83CC-127DEBE41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C7AF839-5A21-4CDA-BF54-F388BA83D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A1B4-7FD0-44F7-95EA-180ABA22C341}" type="datetimeFigureOut">
              <a:rPr lang="ru-RU" smtClean="0"/>
              <a:pPr/>
              <a:t>10.10.2020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0FB548A-331F-40AC-A9E0-5B179B5E9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09E9259-609A-4A1E-BDFF-965EF9F9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B216A-0177-4B1E-A263-48246AF3A9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0194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FB0520E-F2FE-4F0C-BD79-506655594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A1B4-7FD0-44F7-95EA-180ABA22C341}" type="datetimeFigureOut">
              <a:rPr lang="ru-RU" smtClean="0"/>
              <a:pPr/>
              <a:t>10.10.2020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1D99D11-F32A-4731-AFEC-DF2232291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586E8C5-AEC7-490B-9ACA-DB03699FC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B216A-0177-4B1E-A263-48246AF3A9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6307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C89592-1BF4-433D-B6B6-786426495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61C0279-0CAD-429D-B059-843BC77BC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BF09A98-84CB-43C0-B4C5-0F2D629A3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AFFA9D3-4CFC-4B70-9997-A32D44A8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A1B4-7FD0-44F7-95EA-180ABA22C341}" type="datetimeFigureOut">
              <a:rPr lang="ru-RU" smtClean="0"/>
              <a:pPr/>
              <a:t>10.10.2020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7EB3FC6-BAA3-4846-B08B-7460CD45C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25B9DA4-DAF7-4462-9EBC-42793A264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B216A-0177-4B1E-A263-48246AF3A9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7864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D54F9E-0544-4059-8E13-59E6C1DA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FAA8CAE-9CD8-4F16-B68B-05686542FF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A8946E0-98B4-4BF5-BD42-DD4249EC9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6933F9D-08F1-4BDD-ADDA-DF788E78E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A1B4-7FD0-44F7-95EA-180ABA22C341}" type="datetimeFigureOut">
              <a:rPr lang="ru-RU" smtClean="0"/>
              <a:pPr/>
              <a:t>10.10.2020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FFAF2C6-74AA-4ACE-AFCB-C4C8D709F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E7E719C-2DBD-4BB4-9135-E0DD02833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B216A-0177-4B1E-A263-48246AF3A9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3630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C8844F-AC48-4226-9AD2-7E7DC1AB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56F6A71-224D-483B-A60F-82B3BFAC7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D87E2EA-6D28-4F16-AAAC-03DFD33EE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6A1B4-7FD0-44F7-95EA-180ABA22C341}" type="datetimeFigureOut">
              <a:rPr lang="ru-RU" smtClean="0"/>
              <a:pPr/>
              <a:t>10.10.2020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AA71844-7D4D-463A-8D78-C20B5DC61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2C654B4-AA30-442D-8B11-8B91A6209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B216A-0177-4B1E-A263-48246AF3A9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823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10/10/2020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680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oysklad.ru/company/careers/" TargetMode="External"/><Relationship Id="rId3" Type="http://schemas.openxmlformats.org/officeDocument/2006/relationships/image" Target="../media/image53.em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6.png"/><Relationship Id="rId7" Type="http://schemas.openxmlformats.org/officeDocument/2006/relationships/image" Target="../media/image6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4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4.emf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vc.ru/story/64606-servis-moysklad-12-let-v-oblake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7DDB5DBC-24D0-A340-82F3-A09E30041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989" y="2188927"/>
            <a:ext cx="10437667" cy="2802883"/>
          </a:xfrm>
        </p:spPr>
        <p:txBody>
          <a:bodyPr/>
          <a:lstStyle/>
          <a:p>
            <a:pPr>
              <a:lnSpc>
                <a:spcPts val="7200"/>
              </a:lnSpc>
            </a:pPr>
            <a:r>
              <a:rPr lang="ru-RU" dirty="0">
                <a:solidFill>
                  <a:srgbClr val="FFFFFF"/>
                </a:solidFill>
              </a:rPr>
              <a:t>Как мы процесс документирования внедряли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314DB5FD-13E1-8048-B04E-F8179EE8E1E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668990" y="5853444"/>
            <a:ext cx="6805647" cy="385661"/>
          </a:xfrm>
        </p:spPr>
        <p:txBody>
          <a:bodyPr/>
          <a:lstStyle/>
          <a:p>
            <a:r>
              <a:rPr lang="ru-RU" sz="2133">
                <a:latin typeface="Montserrat" pitchFamily="2" charset="0"/>
              </a:rPr>
              <a:t>Ананьева Екатерина</a:t>
            </a:r>
            <a:endParaRPr lang="ru-RU" sz="2133" dirty="0">
              <a:latin typeface="Montserrat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78423BB-A171-144B-B5E7-CF414C4276B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8989" y="1004557"/>
            <a:ext cx="2138096" cy="32273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01BA32B-56BF-4059-AFE2-CB8AAEB6F3D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2392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7D5BFB78-EE37-4B2E-AD60-9B61092E0E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14275" y="5404712"/>
            <a:ext cx="3213305" cy="960000"/>
          </a:xfrm>
        </p:spPr>
        <p:txBody>
          <a:bodyPr>
            <a:normAutofit/>
          </a:bodyPr>
          <a:lstStyle/>
          <a:p>
            <a:r>
              <a:rPr lang="ru-RU" sz="1800" b="1" dirty="0" err="1"/>
              <a:t>Среднестатичтическая</a:t>
            </a:r>
            <a:r>
              <a:rPr lang="ru-RU" sz="1800" b="1" dirty="0"/>
              <a:t> автомастерская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C2540FA9-53D7-4758-8562-91E4F10123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20417" y="5403125"/>
            <a:ext cx="3213305" cy="960000"/>
          </a:xfrm>
        </p:spPr>
        <p:txBody>
          <a:bodyPr>
            <a:normAutofit/>
          </a:bodyPr>
          <a:lstStyle/>
          <a:p>
            <a:r>
              <a:rPr lang="ru-RU" sz="1800" b="1" dirty="0"/>
              <a:t>Среднестатистический автомеханик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301226CF-8A48-478F-A7C6-A0FF7BC8A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639" y="789608"/>
            <a:ext cx="8615867" cy="768000"/>
          </a:xfr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ru-RU" sz="4000" dirty="0"/>
              <a:t>Пример с автомастерской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DB595AE-7CA8-4B08-B28C-1C63C1E448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pic>
        <p:nvPicPr>
          <p:cNvPr id="4" name="Рисунок 3" descr="Изображение выглядит как здание, синий, припаркован, сид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C44C4B12-65AF-4371-8D85-ED044F01E6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2959" y="2592804"/>
            <a:ext cx="4355939" cy="2722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Изображение выглядит как человек, внешний, мотоцикл,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4400232-7412-4F19-BF8E-CE53F5DBD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2415" y="2502055"/>
            <a:ext cx="4355938" cy="29039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EEC0957-296A-4E4D-A4E3-5642D6450E22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Impact" panose="020B0806030902050204" pitchFamily="34" charset="0"/>
              </a:rPr>
              <a:t>Слайд 10</a:t>
            </a:r>
          </a:p>
        </p:txBody>
      </p:sp>
    </p:spTree>
    <p:extLst>
      <p:ext uri="{BB962C8B-B14F-4D97-AF65-F5344CB8AC3E}">
        <p14:creationId xmlns:p14="http://schemas.microsoft.com/office/powerpoint/2010/main" xmlns="" val="3155420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7D5BFB78-EE37-4B2E-AD60-9B61092E0E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5708" y="5143274"/>
            <a:ext cx="2400000" cy="960000"/>
          </a:xfrm>
        </p:spPr>
        <p:txBody>
          <a:bodyPr>
            <a:normAutofit/>
          </a:bodyPr>
          <a:lstStyle/>
          <a:p>
            <a:r>
              <a:rPr lang="ru-RU" sz="1800" b="1" dirty="0"/>
              <a:t>Сила и молоток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C2540FA9-53D7-4758-8562-91E4F10123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65985" y="5117916"/>
            <a:ext cx="2400000" cy="960000"/>
          </a:xfrm>
        </p:spPr>
        <p:txBody>
          <a:bodyPr>
            <a:normAutofit/>
          </a:bodyPr>
          <a:lstStyle/>
          <a:p>
            <a:r>
              <a:rPr lang="ru-RU" sz="1800" b="1" dirty="0"/>
              <a:t>Опыт и интуиция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8F201551-2B19-488F-B760-B369FDE2853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50129" y="5085933"/>
            <a:ext cx="2400000" cy="960000"/>
          </a:xfrm>
        </p:spPr>
        <p:txBody>
          <a:bodyPr>
            <a:normAutofit/>
          </a:bodyPr>
          <a:lstStyle/>
          <a:p>
            <a:r>
              <a:rPr lang="ru-RU" sz="1800" b="1" dirty="0"/>
              <a:t>Вдумчивый взгляд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2A612EB-13C1-4921-910B-685486A28EF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3814" y="2729601"/>
            <a:ext cx="3415746" cy="2023829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70B4BFE-8C62-479D-8999-EC0DC5EFDF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7515" y="2887401"/>
            <a:ext cx="2488039" cy="1866029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DB595AE-7CA8-4B08-B28C-1C63C1E448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втомобиль, трава, сидит, припаркован&#10;&#10;Автоматически созданное описание">
            <a:extLst>
              <a:ext uri="{FF2B5EF4-FFF2-40B4-BE49-F238E27FC236}">
                <a16:creationId xmlns:a16="http://schemas.microsoft.com/office/drawing/2014/main" xmlns="" id="{992E5B8D-1993-41A5-9514-0A22E1752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3940" y="2801054"/>
            <a:ext cx="3146891" cy="1770126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  <p:sp>
        <p:nvSpPr>
          <p:cNvPr id="23" name="Текст 7">
            <a:extLst>
              <a:ext uri="{FF2B5EF4-FFF2-40B4-BE49-F238E27FC236}">
                <a16:creationId xmlns:a16="http://schemas.microsoft.com/office/drawing/2014/main" xmlns="" id="{98E3B87A-1673-463F-AF92-5D124CD1D249}"/>
              </a:ext>
            </a:extLst>
          </p:cNvPr>
          <p:cNvSpPr txBox="1">
            <a:spLocks/>
          </p:cNvSpPr>
          <p:nvPr/>
        </p:nvSpPr>
        <p:spPr>
          <a:xfrm>
            <a:off x="3023913" y="1876586"/>
            <a:ext cx="6084144" cy="487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67" b="0" i="0" kern="1200">
                <a:solidFill>
                  <a:srgbClr val="232D4B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Есть путь от простого к сложному</a:t>
            </a:r>
          </a:p>
        </p:txBody>
      </p:sp>
      <p:sp>
        <p:nvSpPr>
          <p:cNvPr id="13" name="Заголовок 9">
            <a:extLst>
              <a:ext uri="{FF2B5EF4-FFF2-40B4-BE49-F238E27FC236}">
                <a16:creationId xmlns:a16="http://schemas.microsoft.com/office/drawing/2014/main" xmlns="" id="{983160DB-883C-47A3-92E7-E20901A31421}"/>
              </a:ext>
            </a:extLst>
          </p:cNvPr>
          <p:cNvSpPr txBox="1">
            <a:spLocks/>
          </p:cNvSpPr>
          <p:nvPr/>
        </p:nvSpPr>
        <p:spPr>
          <a:xfrm>
            <a:off x="3088639" y="789608"/>
            <a:ext cx="8615867" cy="768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1" i="0" kern="1200">
                <a:solidFill>
                  <a:srgbClr val="232D4B"/>
                </a:solidFill>
                <a:latin typeface="Montserrat ExtraBold" pitchFamily="2" charset="0"/>
                <a:ea typeface="+mj-ea"/>
                <a:cs typeface="+mj-cs"/>
              </a:defRPr>
            </a:lvl1pPr>
          </a:lstStyle>
          <a:p>
            <a:r>
              <a:rPr lang="ru-RU" sz="4000"/>
              <a:t>Пример с автомастерской</a:t>
            </a:r>
            <a:endParaRPr lang="ru-RU" sz="40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580BE7B-22C5-45DD-B91D-423D788A1213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Impact" panose="020B0806030902050204" pitchFamily="34" charset="0"/>
              </a:rPr>
              <a:t>Слайд 11</a:t>
            </a:r>
          </a:p>
        </p:txBody>
      </p:sp>
    </p:spTree>
    <p:extLst>
      <p:ext uri="{BB962C8B-B14F-4D97-AF65-F5344CB8AC3E}">
        <p14:creationId xmlns:p14="http://schemas.microsoft.com/office/powerpoint/2010/main" xmlns="" val="3680504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78423BB-A171-144B-B5E7-CF414C4276B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80537" y="5882568"/>
            <a:ext cx="2138096" cy="32273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01BA32B-56BF-4059-AFE2-CB8AAEB6F3D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sp>
        <p:nvSpPr>
          <p:cNvPr id="10" name="Текст 5">
            <a:extLst>
              <a:ext uri="{FF2B5EF4-FFF2-40B4-BE49-F238E27FC236}">
                <a16:creationId xmlns:a16="http://schemas.microsoft.com/office/drawing/2014/main" xmlns="" id="{0678DAC3-9FC5-43FF-9F80-2C7D6685F624}"/>
              </a:ext>
            </a:extLst>
          </p:cNvPr>
          <p:cNvSpPr txBox="1">
            <a:spLocks/>
          </p:cNvSpPr>
          <p:nvPr/>
        </p:nvSpPr>
        <p:spPr>
          <a:xfrm>
            <a:off x="1798980" y="5390125"/>
            <a:ext cx="81699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</a:rPr>
              <a:t>«Да у нас же простая система»</a:t>
            </a:r>
          </a:p>
        </p:txBody>
      </p:sp>
      <p:sp>
        <p:nvSpPr>
          <p:cNvPr id="14" name="Заголовок 9">
            <a:extLst>
              <a:ext uri="{FF2B5EF4-FFF2-40B4-BE49-F238E27FC236}">
                <a16:creationId xmlns:a16="http://schemas.microsoft.com/office/drawing/2014/main" xmlns="" id="{03259B16-4C13-408D-97CB-21C8EECA6D76}"/>
              </a:ext>
            </a:extLst>
          </p:cNvPr>
          <p:cNvSpPr txBox="1">
            <a:spLocks/>
          </p:cNvSpPr>
          <p:nvPr/>
        </p:nvSpPr>
        <p:spPr>
          <a:xfrm>
            <a:off x="576000" y="754022"/>
            <a:ext cx="11040000" cy="768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733" b="1" i="0">
                <a:solidFill>
                  <a:srgbClr val="232D4B"/>
                </a:solidFill>
                <a:latin typeface="Montserrat ExtraBold" pitchFamily="2" charset="0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</a:rPr>
              <a:t>Они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говорят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E05B1EB-7542-4B94-8132-FE4B0B3621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-1" b="21308"/>
          <a:stretch/>
        </p:blipFill>
        <p:spPr>
          <a:xfrm>
            <a:off x="2763328" y="1544977"/>
            <a:ext cx="6241270" cy="3511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DB8A8A0-D6B9-4DD7-9E65-D70E1DBE7DB2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Impact" panose="020B0806030902050204" pitchFamily="34" charset="0"/>
              </a:rPr>
              <a:t>Слайд 12</a:t>
            </a:r>
          </a:p>
        </p:txBody>
      </p:sp>
    </p:spTree>
    <p:extLst>
      <p:ext uri="{BB962C8B-B14F-4D97-AF65-F5344CB8AC3E}">
        <p14:creationId xmlns:p14="http://schemas.microsoft.com/office/powerpoint/2010/main" xmlns="" val="3815358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C8AB7574-5A57-4D12-B769-13EAB3EE116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4670" y="157669"/>
            <a:ext cx="3631679" cy="1707788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BE43ABD8-9AD8-4716-90B9-1BBEBE9B4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274" y="774237"/>
            <a:ext cx="9075323" cy="768000"/>
          </a:xfrm>
        </p:spPr>
        <p:txBody>
          <a:bodyPr>
            <a:normAutofit fontScale="90000"/>
          </a:bodyPr>
          <a:lstStyle/>
          <a:p>
            <a:r>
              <a:rPr lang="ru-RU" dirty="0"/>
              <a:t>У нас простая система… </a:t>
            </a:r>
            <a:br>
              <a:rPr lang="ru-RU" dirty="0"/>
            </a:br>
            <a:r>
              <a:rPr lang="ru-RU" sz="2200" b="0" dirty="0"/>
              <a:t>но только для пользователей</a:t>
            </a:r>
            <a:endParaRPr lang="ru-RU" b="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61D315A-916B-415A-8572-E59C8C57DC8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B186B94-9323-43B7-8181-E0F076E72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193" y="2623591"/>
            <a:ext cx="2411376" cy="205828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D87CDCB-AD80-4C68-8B9B-271FC302E1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317" y="3627349"/>
            <a:ext cx="2347475" cy="17077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6CE41C8-0284-4F1E-A9BB-3A847CFEFC9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20510" y="3189790"/>
            <a:ext cx="2166173" cy="2377633"/>
          </a:xfrm>
          <a:prstGeom prst="rect">
            <a:avLst/>
          </a:prstGeom>
        </p:spPr>
      </p:pic>
      <p:sp>
        <p:nvSpPr>
          <p:cNvPr id="18" name="Текст 11">
            <a:extLst>
              <a:ext uri="{FF2B5EF4-FFF2-40B4-BE49-F238E27FC236}">
                <a16:creationId xmlns:a16="http://schemas.microsoft.com/office/drawing/2014/main" xmlns="" id="{423FB6A5-4305-41FD-BB70-73D31818B993}"/>
              </a:ext>
            </a:extLst>
          </p:cNvPr>
          <p:cNvSpPr txBox="1">
            <a:spLocks/>
          </p:cNvSpPr>
          <p:nvPr/>
        </p:nvSpPr>
        <p:spPr>
          <a:xfrm>
            <a:off x="528274" y="5685631"/>
            <a:ext cx="2400000" cy="645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67" b="0" i="0" kern="1200">
                <a:solidFill>
                  <a:srgbClr val="232D4B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b="1" dirty="0"/>
              <a:t>2007</a:t>
            </a:r>
          </a:p>
          <a:p>
            <a:endParaRPr lang="ru-RU" sz="1867" b="1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8EBB9DD-F1B6-420B-AD03-7EFFCC256C6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20510" y="1880992"/>
            <a:ext cx="2149938" cy="13569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42AC4901-8401-40E2-A175-42C9BFED58C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59509" y="4681873"/>
            <a:ext cx="2088746" cy="74377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A4D19B1-39BE-462B-A82F-94D85280C5F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92565" y="5695891"/>
            <a:ext cx="2189347" cy="7801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AFD974CC-9751-4206-8101-FD105F082FE1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89205" y="5676413"/>
            <a:ext cx="1522492" cy="69339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19142011-6C28-45A9-9E02-0730967EA17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89205" y="4715343"/>
            <a:ext cx="2003360" cy="69339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A465F65-9E9C-41E8-92CA-AF156C315E43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10182" y="1817068"/>
            <a:ext cx="5071730" cy="2675994"/>
          </a:xfrm>
          <a:prstGeom prst="rect">
            <a:avLst/>
          </a:prstGeom>
        </p:spPr>
      </p:pic>
      <p:sp>
        <p:nvSpPr>
          <p:cNvPr id="29" name="Текст 11">
            <a:extLst>
              <a:ext uri="{FF2B5EF4-FFF2-40B4-BE49-F238E27FC236}">
                <a16:creationId xmlns:a16="http://schemas.microsoft.com/office/drawing/2014/main" xmlns="" id="{DD3CEE15-36C1-4550-ABD2-C6754565E41A}"/>
              </a:ext>
            </a:extLst>
          </p:cNvPr>
          <p:cNvSpPr txBox="1">
            <a:spLocks/>
          </p:cNvSpPr>
          <p:nvPr/>
        </p:nvSpPr>
        <p:spPr>
          <a:xfrm>
            <a:off x="3696000" y="5676413"/>
            <a:ext cx="2400000" cy="2585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67" b="0" i="0" kern="1200">
                <a:solidFill>
                  <a:srgbClr val="232D4B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67" b="1" dirty="0"/>
              <a:t>2020</a:t>
            </a:r>
          </a:p>
        </p:txBody>
      </p:sp>
      <p:sp>
        <p:nvSpPr>
          <p:cNvPr id="30" name="Стрелка: вправо 29">
            <a:extLst>
              <a:ext uri="{FF2B5EF4-FFF2-40B4-BE49-F238E27FC236}">
                <a16:creationId xmlns:a16="http://schemas.microsoft.com/office/drawing/2014/main" xmlns="" id="{C3982E93-8DF8-46F8-A3B3-D883141DF2E7}"/>
              </a:ext>
            </a:extLst>
          </p:cNvPr>
          <p:cNvSpPr/>
          <p:nvPr/>
        </p:nvSpPr>
        <p:spPr>
          <a:xfrm>
            <a:off x="2148033" y="5549522"/>
            <a:ext cx="2347475" cy="512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13 лет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F38BFF35-7E8D-4106-A61A-CCFB0433944C}"/>
              </a:ext>
            </a:extLst>
          </p:cNvPr>
          <p:cNvCxnSpPr/>
          <p:nvPr/>
        </p:nvCxnSpPr>
        <p:spPr>
          <a:xfrm>
            <a:off x="3912243" y="2187615"/>
            <a:ext cx="0" cy="32211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10F46F2-B0EE-43CD-8C92-B19E2A851E0B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Impact" panose="020B0806030902050204" pitchFamily="34" charset="0"/>
              </a:rPr>
              <a:t>Слайд 13</a:t>
            </a:r>
          </a:p>
        </p:txBody>
      </p:sp>
    </p:spTree>
    <p:extLst>
      <p:ext uri="{BB962C8B-B14F-4D97-AF65-F5344CB8AC3E}">
        <p14:creationId xmlns:p14="http://schemas.microsoft.com/office/powerpoint/2010/main" xmlns="" val="3361187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78423BB-A171-144B-B5E7-CF414C4276B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80537" y="5882568"/>
            <a:ext cx="2138096" cy="32273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01BA32B-56BF-4059-AFE2-CB8AAEB6F3D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E40622B-7516-4E95-B782-766D0E61DB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-1" b="21308"/>
          <a:stretch/>
        </p:blipFill>
        <p:spPr>
          <a:xfrm>
            <a:off x="2763328" y="1544977"/>
            <a:ext cx="6241270" cy="3511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Заголовок 9">
            <a:extLst>
              <a:ext uri="{FF2B5EF4-FFF2-40B4-BE49-F238E27FC236}">
                <a16:creationId xmlns:a16="http://schemas.microsoft.com/office/drawing/2014/main" xmlns="" id="{03259B16-4C13-408D-97CB-21C8EECA6D76}"/>
              </a:ext>
            </a:extLst>
          </p:cNvPr>
          <p:cNvSpPr txBox="1">
            <a:spLocks/>
          </p:cNvSpPr>
          <p:nvPr/>
        </p:nvSpPr>
        <p:spPr>
          <a:xfrm>
            <a:off x="576000" y="754022"/>
            <a:ext cx="11040000" cy="768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733" b="1" i="0">
                <a:solidFill>
                  <a:srgbClr val="232D4B"/>
                </a:solidFill>
                <a:latin typeface="Montserrat ExtraBold" pitchFamily="2" charset="0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</a:rPr>
              <a:t>Они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говорят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xmlns="" id="{07CA4611-474A-44AD-B8FF-ED558D7EA535}"/>
              </a:ext>
            </a:extLst>
          </p:cNvPr>
          <p:cNvSpPr txBox="1">
            <a:spLocks/>
          </p:cNvSpPr>
          <p:nvPr/>
        </p:nvSpPr>
        <p:spPr>
          <a:xfrm>
            <a:off x="1798980" y="5368646"/>
            <a:ext cx="8169965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600" b="1" dirty="0">
                <a:solidFill>
                  <a:schemeClr val="bg1"/>
                </a:solidFill>
              </a:rPr>
              <a:t>«П</a:t>
            </a:r>
            <a:r>
              <a:rPr lang="en-US" sz="2600" b="1" dirty="0" err="1">
                <a:solidFill>
                  <a:schemeClr val="bg1"/>
                </a:solidFill>
              </a:rPr>
              <a:t>рограммный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код</a:t>
            </a:r>
            <a:r>
              <a:rPr lang="en-US" sz="2600" b="1" dirty="0">
                <a:solidFill>
                  <a:schemeClr val="bg1"/>
                </a:solidFill>
              </a:rPr>
              <a:t> и </a:t>
            </a:r>
            <a:r>
              <a:rPr lang="en-US" sz="2600" b="1" dirty="0" err="1">
                <a:solidFill>
                  <a:schemeClr val="bg1"/>
                </a:solidFill>
              </a:rPr>
              <a:t>есть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документация</a:t>
            </a:r>
            <a:r>
              <a:rPr lang="ru-RU" sz="2600" b="1" dirty="0">
                <a:solidFill>
                  <a:schemeClr val="bg1"/>
                </a:solidFill>
              </a:rPr>
              <a:t> к системе»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B0CC44F-1CF3-4317-B95A-D9AFFBB443AE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Impact" panose="020B0806030902050204" pitchFamily="34" charset="0"/>
              </a:rPr>
              <a:t>Слайд 14</a:t>
            </a:r>
          </a:p>
        </p:txBody>
      </p:sp>
    </p:spTree>
    <p:extLst>
      <p:ext uri="{BB962C8B-B14F-4D97-AF65-F5344CB8AC3E}">
        <p14:creationId xmlns:p14="http://schemas.microsoft.com/office/powerpoint/2010/main" xmlns="" val="3707091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C163B29-BE93-4BFC-A216-32EFFFEEBB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64" b="11495"/>
          <a:stretch/>
        </p:blipFill>
        <p:spPr>
          <a:xfrm>
            <a:off x="0" y="-127322"/>
            <a:ext cx="12192000" cy="6985322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A81F748-324D-4B68-8864-B16982DD3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4396" y="1583283"/>
            <a:ext cx="7981709" cy="966992"/>
          </a:xfrm>
          <a:solidFill>
            <a:schemeClr val="bg1">
              <a:alpha val="87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2"/>
                </a:solidFill>
              </a:rPr>
              <a:t>Программный код не является документацией 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tx2"/>
                </a:solidFill>
              </a:rPr>
              <a:t>потому что 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A840C5E0-5957-485D-A912-784D5A2BC398}"/>
              </a:ext>
            </a:extLst>
          </p:cNvPr>
          <p:cNvSpPr txBox="1">
            <a:spLocks/>
          </p:cNvSpPr>
          <p:nvPr/>
        </p:nvSpPr>
        <p:spPr>
          <a:xfrm>
            <a:off x="1913303" y="2849254"/>
            <a:ext cx="7981709" cy="1395825"/>
          </a:xfrm>
          <a:prstGeom prst="rect">
            <a:avLst/>
          </a:prstGeom>
          <a:solidFill>
            <a:srgbClr val="00B0F0">
              <a:alpha val="8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</a:rPr>
              <a:t>не все любят вникать в чужой код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</a:rPr>
              <a:t>не все умеют читать код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</a:rPr>
              <a:t>код не раскрывает ожидаемого поведения</a:t>
            </a: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F6DC9A56-3139-4B18-BE2A-3A712237F1F3}"/>
              </a:ext>
            </a:extLst>
          </p:cNvPr>
          <p:cNvSpPr txBox="1">
            <a:spLocks/>
          </p:cNvSpPr>
          <p:nvPr/>
        </p:nvSpPr>
        <p:spPr>
          <a:xfrm>
            <a:off x="1823495" y="4755902"/>
            <a:ext cx="7970616" cy="356375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b="0" dirty="0"/>
              <a:t>Хотя код со встроенной документацией чуть-чуть решает проблему 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8E698998-50CA-4020-919E-4CA1D9936296}"/>
              </a:ext>
            </a:extLst>
          </p:cNvPr>
          <p:cNvSpPr txBox="1">
            <a:spLocks/>
          </p:cNvSpPr>
          <p:nvPr/>
        </p:nvSpPr>
        <p:spPr>
          <a:xfrm>
            <a:off x="551003" y="4097538"/>
            <a:ext cx="10515600" cy="836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18E45AA-B076-47CC-9BDB-3FE51739DE2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D2A3D61-2288-4EB4-808F-A15C7FB73D5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95012" y="5673032"/>
            <a:ext cx="1952625" cy="62865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039E242-81F5-4AA7-ADA6-C60E41BA81B7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Impact" panose="020B0806030902050204" pitchFamily="34" charset="0"/>
              </a:rPr>
              <a:t>Слайд 15</a:t>
            </a:r>
          </a:p>
        </p:txBody>
      </p:sp>
    </p:spTree>
    <p:extLst>
      <p:ext uri="{BB962C8B-B14F-4D97-AF65-F5344CB8AC3E}">
        <p14:creationId xmlns:p14="http://schemas.microsoft.com/office/powerpoint/2010/main" xmlns="" val="3863457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xmlns="" id="{8A7BA06D-B3FF-4E91-8639-B4569AE3AA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Arc 72">
            <a:extLst>
              <a:ext uri="{FF2B5EF4-FFF2-40B4-BE49-F238E27FC236}">
                <a16:creationId xmlns:a16="http://schemas.microsoft.com/office/drawing/2014/main" xmlns="" id="{2B30C86D-5A07-48BC-9C9D-6F9A2DB1E9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3301E07F-4F79-4B58-8698-EF24DC1EC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Arc 76">
            <a:extLst>
              <a:ext uri="{FF2B5EF4-FFF2-40B4-BE49-F238E27FC236}">
                <a16:creationId xmlns:a16="http://schemas.microsoft.com/office/drawing/2014/main" xmlns="" id="{E58B2195-5055-402F-A3E7-53FF0E4980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91583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5BB453-CC30-484C-B091-AA4EC78E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14" y="1962857"/>
            <a:ext cx="4467792" cy="29322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u-RU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«</a:t>
            </a:r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Я </a:t>
            </a:r>
            <a:r>
              <a:rPr lang="ru-RU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придумал»</a:t>
            </a:r>
            <a:br>
              <a:rPr lang="ru-RU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3100" dirty="0">
                <a:solidFill>
                  <a:srgbClr val="FFFFFF"/>
                </a:solidFill>
              </a:rPr>
              <a:t>Документация не нужна</a:t>
            </a:r>
            <a:endParaRPr lang="en-US" sz="6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9EE6F773-742A-491A-9A00-A2A150DF50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29419" y="366810"/>
            <a:ext cx="6124381" cy="6124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D0C0AD0F-C938-4465-8C55-EE54B7FFFE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765833" y="1580769"/>
            <a:ext cx="3051551" cy="3051551"/>
          </a:xfrm>
          <a:custGeom>
            <a:avLst/>
            <a:gdLst/>
            <a:ahLst/>
            <a:cxnLst/>
            <a:rect l="l" t="t" r="r" b="b"/>
            <a:pathLst>
              <a:path w="4273177" h="4470400">
                <a:moveTo>
                  <a:pt x="75080" y="0"/>
                </a:moveTo>
                <a:lnTo>
                  <a:pt x="4198097" y="0"/>
                </a:lnTo>
                <a:cubicBezTo>
                  <a:pt x="4239563" y="0"/>
                  <a:pt x="4273177" y="33614"/>
                  <a:pt x="4273177" y="75080"/>
                </a:cubicBezTo>
                <a:lnTo>
                  <a:pt x="4273177" y="4395320"/>
                </a:lnTo>
                <a:cubicBezTo>
                  <a:pt x="4273177" y="4436786"/>
                  <a:pt x="4239563" y="4470400"/>
                  <a:pt x="4198097" y="4470400"/>
                </a:cubicBezTo>
                <a:lnTo>
                  <a:pt x="75080" y="4470400"/>
                </a:lnTo>
                <a:cubicBezTo>
                  <a:pt x="33614" y="4470400"/>
                  <a:pt x="0" y="4436786"/>
                  <a:pt x="0" y="4395320"/>
                </a:cubicBezTo>
                <a:lnTo>
                  <a:pt x="0" y="75080"/>
                </a:lnTo>
                <a:cubicBezTo>
                  <a:pt x="0" y="33614"/>
                  <a:pt x="33614" y="0"/>
                  <a:pt x="75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94E23CA6-87AE-4541-9453-31B16CB10FE6}"/>
              </a:ext>
            </a:extLst>
          </p:cNvPr>
          <p:cNvSpPr txBox="1">
            <a:spLocks/>
          </p:cNvSpPr>
          <p:nvPr/>
        </p:nvSpPr>
        <p:spPr>
          <a:xfrm>
            <a:off x="838200" y="4415145"/>
            <a:ext cx="4467792" cy="1210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j-ea"/>
              <a:cs typeface="+mj-cs"/>
            </a:endParaRPr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xmlns="" id="{65A7CF16-0093-4C1B-92F4-7E746B1E1225}"/>
              </a:ext>
            </a:extLst>
          </p:cNvPr>
          <p:cNvSpPr txBox="1">
            <a:spLocks/>
          </p:cNvSpPr>
          <p:nvPr/>
        </p:nvSpPr>
        <p:spPr>
          <a:xfrm>
            <a:off x="7157180" y="4886279"/>
            <a:ext cx="2400000" cy="4959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/>
              <a:t>Аскар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8C1D490-B1E8-484E-A84A-1C2B2C2C889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9505"/>
            <a:ext cx="1491574" cy="7526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48D030A-E621-45B9-B1A3-A0D3F2B7143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53583" y="5135690"/>
            <a:ext cx="1952625" cy="6286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0FDF82B-EECE-4980-BB6B-BAE70F55E9C2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Impact" panose="020B0806030902050204" pitchFamily="34" charset="0"/>
              </a:rPr>
              <a:t>Слайд 16</a:t>
            </a:r>
          </a:p>
        </p:txBody>
      </p:sp>
    </p:spTree>
    <p:extLst>
      <p:ext uri="{BB962C8B-B14F-4D97-AF65-F5344CB8AC3E}">
        <p14:creationId xmlns:p14="http://schemas.microsoft.com/office/powerpoint/2010/main" xmlns="" val="504394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8A7BA06D-B3FF-4E91-8639-B4569AE3AA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xmlns="" id="{2B30C86D-5A07-48BC-9C9D-6F9A2DB1E9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C4FDBE2-32F7-4AC4-A40C-C51C65B1D4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xmlns="" id="{E2B33195-5BCA-4BB7-A82D-6739522687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E04BC1F-C2E2-4415-8632-2C0DA5DF6157}"/>
              </a:ext>
            </a:extLst>
          </p:cNvPr>
          <p:cNvSpPr/>
          <p:nvPr/>
        </p:nvSpPr>
        <p:spPr>
          <a:xfrm>
            <a:off x="1184647" y="3339351"/>
            <a:ext cx="496901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«</a:t>
            </a:r>
            <a:r>
              <a:rPr lang="ru-RU" sz="3800" b="1" dirty="0">
                <a:solidFill>
                  <a:srgbClr val="FFFFFF"/>
                </a:solidFill>
                <a:latin typeface="Tw Cen MT"/>
              </a:rPr>
              <a:t>Нужна помощь</a:t>
            </a: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Позову Олега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»</a:t>
            </a:r>
            <a:endParaRPr kumimoji="0" lang="ru-RU" sz="3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3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Документация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не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нужна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11156773-3FB3-46D9-9F87-8212874048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E8EA24D0-C854-4AA8-B8FD-D252660D88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EFE0FC06-ABB3-4C3A-9115-08D163CF96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586130" y="421101"/>
            <a:ext cx="1970846" cy="1970846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F8AD9F3-9AF6-494F-83A3-2F67756393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B299E485-E9E5-46F4-B898-F01C0F4E6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341999" y="3469987"/>
            <a:ext cx="2001762" cy="2001762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 6">
            <a:extLst>
              <a:ext uri="{FF2B5EF4-FFF2-40B4-BE49-F238E27FC236}">
                <a16:creationId xmlns:a16="http://schemas.microsoft.com/office/drawing/2014/main" xmlns="" id="{B12FAF6E-34F6-48A0-9667-135192C443B6}"/>
              </a:ext>
            </a:extLst>
          </p:cNvPr>
          <p:cNvSpPr txBox="1">
            <a:spLocks/>
          </p:cNvSpPr>
          <p:nvPr/>
        </p:nvSpPr>
        <p:spPr>
          <a:xfrm>
            <a:off x="6470786" y="2630938"/>
            <a:ext cx="2400000" cy="4959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/>
              <a:t>Аскар</a:t>
            </a:r>
          </a:p>
        </p:txBody>
      </p:sp>
      <p:sp>
        <p:nvSpPr>
          <p:cNvPr id="3" name="Текст 6">
            <a:extLst>
              <a:ext uri="{FF2B5EF4-FFF2-40B4-BE49-F238E27FC236}">
                <a16:creationId xmlns:a16="http://schemas.microsoft.com/office/drawing/2014/main" xmlns="" id="{3574137F-30BA-4332-9B3C-0C2A57A6E5A5}"/>
              </a:ext>
            </a:extLst>
          </p:cNvPr>
          <p:cNvSpPr txBox="1">
            <a:spLocks/>
          </p:cNvSpPr>
          <p:nvPr/>
        </p:nvSpPr>
        <p:spPr>
          <a:xfrm>
            <a:off x="9189722" y="5586103"/>
            <a:ext cx="2400000" cy="4959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/>
              <a:t>Олег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66DC774-3C07-4CF8-97D6-72C81A42548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9505"/>
            <a:ext cx="1491574" cy="7526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CF25812-29A2-48F1-838E-6874E5F503F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8467" y="2887897"/>
            <a:ext cx="1484638" cy="4779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ED7195C-6952-4CD5-B8BF-73FEA595F2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40250" y="5808903"/>
            <a:ext cx="1484638" cy="477981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DBE4995E-2B44-4AC5-89B9-4EFFE07EB308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17</a:t>
            </a:r>
          </a:p>
        </p:txBody>
      </p:sp>
    </p:spTree>
    <p:extLst>
      <p:ext uri="{BB962C8B-B14F-4D97-AF65-F5344CB8AC3E}">
        <p14:creationId xmlns:p14="http://schemas.microsoft.com/office/powerpoint/2010/main" xmlns="" val="2010256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D1C61387-8D72-49F4-AB46-7709EABA1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22" b="22310"/>
          <a:stretch/>
        </p:blipFill>
        <p:spPr>
          <a:xfrm>
            <a:off x="7716" y="-9505"/>
            <a:ext cx="12184284" cy="6867505"/>
          </a:xfrm>
        </p:spPr>
      </p:pic>
      <p:pic>
        <p:nvPicPr>
          <p:cNvPr id="4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DC84859F-1601-4287-8353-67C524D37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026831" y="2502122"/>
            <a:ext cx="1837092" cy="1837092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A405BEB1-9BFD-48A2-A898-D6A406207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59244" y="2502122"/>
            <a:ext cx="1837092" cy="1837092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8390AC-06DF-4B14-A900-0C1725391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238" y="4544881"/>
            <a:ext cx="7777899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b="1"/>
              <a:t>Коммуникации налажены</a:t>
            </a:r>
            <a:r>
              <a:rPr lang="ru-RU"/>
              <a:t/>
            </a:r>
            <a:br>
              <a:rPr lang="ru-RU"/>
            </a:br>
            <a:r>
              <a:rPr lang="ru-RU"/>
              <a:t>Документация не нужна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B30F661-B8D1-492B-9FE0-AAC3F84BFD0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6" y="0"/>
            <a:ext cx="1491574" cy="7526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245FBED-C91C-4A94-A9B5-8E920E6CD86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38948" y="5922607"/>
            <a:ext cx="1655496" cy="53298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987D74B-627E-48FD-8AD1-114300DB4C55}"/>
              </a:ext>
            </a:extLst>
          </p:cNvPr>
          <p:cNvSpPr/>
          <p:nvPr/>
        </p:nvSpPr>
        <p:spPr>
          <a:xfrm>
            <a:off x="10528788" y="6478479"/>
            <a:ext cx="1655496" cy="38237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18</a:t>
            </a:r>
          </a:p>
        </p:txBody>
      </p:sp>
    </p:spTree>
    <p:extLst>
      <p:ext uri="{BB962C8B-B14F-4D97-AF65-F5344CB8AC3E}">
        <p14:creationId xmlns:p14="http://schemas.microsoft.com/office/powerpoint/2010/main" xmlns="" val="3422880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D1C61387-8D72-49F4-AB46-7709EABA1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22" b="22310"/>
          <a:stretch/>
        </p:blipFill>
        <p:spPr>
          <a:xfrm>
            <a:off x="7716" y="-34069"/>
            <a:ext cx="12184284" cy="6867505"/>
          </a:xfrm>
        </p:spPr>
      </p:pic>
      <p:pic>
        <p:nvPicPr>
          <p:cNvPr id="4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DC84859F-1601-4287-8353-67C524D37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026831" y="2633192"/>
            <a:ext cx="1706022" cy="1706022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A405BEB1-9BFD-48A2-A898-D6A406207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59244" y="2633192"/>
            <a:ext cx="1706022" cy="1706022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8390AC-06DF-4B14-A900-0C1725391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238" y="4544881"/>
            <a:ext cx="7777899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b="1"/>
              <a:t>Коммуникации налажены</a:t>
            </a:r>
            <a:r>
              <a:rPr lang="ru-RU"/>
              <a:t/>
            </a:r>
            <a:br>
              <a:rPr lang="ru-RU"/>
            </a:br>
            <a:r>
              <a:rPr lang="ru-RU"/>
              <a:t>Документация не нужна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B30F661-B8D1-492B-9FE0-AAC3F84BFD0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6" y="0"/>
            <a:ext cx="1491574" cy="752629"/>
          </a:xfrm>
          <a:prstGeom prst="rect">
            <a:avLst/>
          </a:prstGeom>
        </p:spPr>
      </p:pic>
      <p:pic>
        <p:nvPicPr>
          <p:cNvPr id="3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41CBFA97-1372-4013-A8C6-E5157EE68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026831" y="679959"/>
            <a:ext cx="1706022" cy="1706022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2D0D366B-96A8-4975-8D56-E0D9E78F8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59244" y="749407"/>
            <a:ext cx="1706022" cy="1706022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F8BF39A-3269-4FE6-91AE-00B67C457C4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38948" y="5922607"/>
            <a:ext cx="1655496" cy="53298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EA743CD-6BF2-4CA4-9BC9-0AAFF979552B}"/>
              </a:ext>
            </a:extLst>
          </p:cNvPr>
          <p:cNvSpPr/>
          <p:nvPr/>
        </p:nvSpPr>
        <p:spPr>
          <a:xfrm>
            <a:off x="10528788" y="6478479"/>
            <a:ext cx="1655496" cy="38237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19</a:t>
            </a:r>
          </a:p>
        </p:txBody>
      </p:sp>
    </p:spTree>
    <p:extLst>
      <p:ext uri="{BB962C8B-B14F-4D97-AF65-F5344CB8AC3E}">
        <p14:creationId xmlns:p14="http://schemas.microsoft.com/office/powerpoint/2010/main" xmlns="" val="2774197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B69BE8B3-A1C8-4965-884E-8E5AF585398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58468">
            <a:off x="3285484" y="3126979"/>
            <a:ext cx="1730859" cy="2077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7FF6A050-5A74-4920-A873-AEB3D3F5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5787" y="1644487"/>
            <a:ext cx="4893288" cy="2029501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600" dirty="0"/>
              <a:t>С юных лет хотела </a:t>
            </a:r>
            <a:r>
              <a:rPr lang="ru-RU" sz="1600" b="1" dirty="0"/>
              <a:t>создавать и творить</a:t>
            </a:r>
            <a:r>
              <a:rPr lang="ru-RU" sz="1600" dirty="0"/>
              <a:t> в </a:t>
            </a:r>
            <a:r>
              <a:rPr lang="en-US" sz="1600" dirty="0"/>
              <a:t>IT</a:t>
            </a:r>
            <a:endParaRPr lang="ru-RU" sz="1600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600" dirty="0"/>
              <a:t>Системный аналитик по образованию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600" dirty="0"/>
              <a:t>Переводчик с «птичьего» на русский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A3BB3303-8A86-43D3-9152-2EAD741B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362" y="787654"/>
            <a:ext cx="2765097" cy="768000"/>
          </a:xfrm>
        </p:spPr>
        <p:txBody>
          <a:bodyPr/>
          <a:lstStyle/>
          <a:p>
            <a:r>
              <a:rPr lang="ru-RU" dirty="0"/>
              <a:t>Обо мне</a:t>
            </a:r>
          </a:p>
        </p:txBody>
      </p:sp>
      <p:sp>
        <p:nvSpPr>
          <p:cNvPr id="17" name="Заголовок 9">
            <a:extLst>
              <a:ext uri="{FF2B5EF4-FFF2-40B4-BE49-F238E27FC236}">
                <a16:creationId xmlns:a16="http://schemas.microsoft.com/office/drawing/2014/main" xmlns="" id="{01A98E28-CD2D-4B8B-9280-FCA7AED49F1B}"/>
              </a:ext>
            </a:extLst>
          </p:cNvPr>
          <p:cNvSpPr txBox="1">
            <a:spLocks/>
          </p:cNvSpPr>
          <p:nvPr/>
        </p:nvSpPr>
        <p:spPr>
          <a:xfrm>
            <a:off x="10209461" y="499134"/>
            <a:ext cx="1836498" cy="768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733" b="1" i="0">
                <a:solidFill>
                  <a:srgbClr val="232D4B"/>
                </a:solidFill>
                <a:latin typeface="Montserrat ExtraBold" pitchFamily="2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B0F0"/>
                </a:solidFill>
              </a:rPr>
              <a:t>Опыт</a:t>
            </a:r>
          </a:p>
        </p:txBody>
      </p:sp>
      <p:pic>
        <p:nvPicPr>
          <p:cNvPr id="19" name="Рисунок 18" descr="Изображение выглядит как дос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82C07F3-7AE8-480E-8123-A7F77D44E5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7180" y="4647519"/>
            <a:ext cx="3315721" cy="221048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6B52CEF-C9B6-4672-8701-10A3860B7806}"/>
              </a:ext>
            </a:extLst>
          </p:cNvPr>
          <p:cNvSpPr txBox="1"/>
          <p:nvPr/>
        </p:nvSpPr>
        <p:spPr>
          <a:xfrm>
            <a:off x="6495164" y="4278187"/>
            <a:ext cx="3315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dirty="0"/>
              <a:t>Стартапы в РФ и не только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6BB05B74-94C4-4B63-993C-38BD218077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3951" y="1506411"/>
            <a:ext cx="2784835" cy="18565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Текст 7">
            <a:extLst>
              <a:ext uri="{FF2B5EF4-FFF2-40B4-BE49-F238E27FC236}">
                <a16:creationId xmlns:a16="http://schemas.microsoft.com/office/drawing/2014/main" xmlns="" id="{1CEFC58A-4713-4F3D-BD55-D2EA1B0F30FF}"/>
              </a:ext>
            </a:extLst>
          </p:cNvPr>
          <p:cNvSpPr txBox="1">
            <a:spLocks/>
          </p:cNvSpPr>
          <p:nvPr/>
        </p:nvSpPr>
        <p:spPr>
          <a:xfrm>
            <a:off x="6609350" y="1137078"/>
            <a:ext cx="1836498" cy="369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67" b="0" i="0" kern="1200">
                <a:solidFill>
                  <a:srgbClr val="232D4B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/>
              <a:t>Банки</a:t>
            </a:r>
          </a:p>
        </p:txBody>
      </p:sp>
      <p:sp>
        <p:nvSpPr>
          <p:cNvPr id="26" name="Текст 7">
            <a:extLst>
              <a:ext uri="{FF2B5EF4-FFF2-40B4-BE49-F238E27FC236}">
                <a16:creationId xmlns:a16="http://schemas.microsoft.com/office/drawing/2014/main" xmlns="" id="{88014BE8-9643-412B-BA57-E6C781959792}"/>
              </a:ext>
            </a:extLst>
          </p:cNvPr>
          <p:cNvSpPr txBox="1">
            <a:spLocks/>
          </p:cNvSpPr>
          <p:nvPr/>
        </p:nvSpPr>
        <p:spPr>
          <a:xfrm>
            <a:off x="9510473" y="2261418"/>
            <a:ext cx="1836498" cy="369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67" b="0" i="0" kern="1200">
                <a:solidFill>
                  <a:srgbClr val="232D4B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/>
              <a:t>Гос. проекты</a:t>
            </a:r>
          </a:p>
        </p:txBody>
      </p:sp>
      <p:pic>
        <p:nvPicPr>
          <p:cNvPr id="32" name="Рисунок 31" descr="Изображение выглядит как природа, торт&#10;&#10;Автоматически созданное описание">
            <a:extLst>
              <a:ext uri="{FF2B5EF4-FFF2-40B4-BE49-F238E27FC236}">
                <a16:creationId xmlns:a16="http://schemas.microsoft.com/office/drawing/2014/main" xmlns="" id="{F745BFD8-0A7D-49EB-B81D-C94B668507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58786" y="2881459"/>
            <a:ext cx="2739872" cy="144071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F82901B0-4D4E-49A6-B304-29F5D36FFD4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99308" y="4812958"/>
            <a:ext cx="2081207" cy="1506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" name="Рисунок 39" descr="Изображение выглядит как внешний, вода, человек, пляж&#10;&#10;Автоматически созданное описание">
            <a:extLst>
              <a:ext uri="{FF2B5EF4-FFF2-40B4-BE49-F238E27FC236}">
                <a16:creationId xmlns:a16="http://schemas.microsoft.com/office/drawing/2014/main" xmlns="" id="{EF86DD97-CE92-4CE3-89CA-CD75B0106A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83" t="17220" r="1866" b="24233"/>
          <a:stretch/>
        </p:blipFill>
        <p:spPr>
          <a:xfrm rot="20811040">
            <a:off x="1059593" y="3377732"/>
            <a:ext cx="2045109" cy="19397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42949A26-7B8F-4212-ADF1-18A4F1928EB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39E19C7-09EA-4FC5-88FD-0E05CA74EEF8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Impact" panose="020B0806030902050204" pitchFamily="34" charset="0"/>
              </a:rPr>
              <a:t>Слайд 2</a:t>
            </a:r>
          </a:p>
        </p:txBody>
      </p:sp>
    </p:spTree>
    <p:extLst>
      <p:ext uri="{BB962C8B-B14F-4D97-AF65-F5344CB8AC3E}">
        <p14:creationId xmlns:p14="http://schemas.microsoft.com/office/powerpoint/2010/main" xmlns="" val="3042754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D1C61387-8D72-49F4-AB46-7709EABA1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22" b="22310"/>
          <a:stretch/>
        </p:blipFill>
        <p:spPr>
          <a:xfrm>
            <a:off x="7716" y="-23909"/>
            <a:ext cx="12184284" cy="6867505"/>
          </a:xfrm>
        </p:spPr>
      </p:pic>
      <p:pic>
        <p:nvPicPr>
          <p:cNvPr id="4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DC84859F-1601-4287-8353-67C524D37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376228" y="2746604"/>
            <a:ext cx="1706022" cy="1706022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A405BEB1-9BFD-48A2-A898-D6A406207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08641" y="2746604"/>
            <a:ext cx="1706022" cy="1706022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8390AC-06DF-4B14-A900-0C1725391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9192" y="4634441"/>
            <a:ext cx="7777899" cy="14503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800" dirty="0"/>
              <a:t>Становится немного сложнее забронировать столик, но </a:t>
            </a:r>
            <a:r>
              <a:rPr lang="ru-RU" sz="2800" b="1" dirty="0"/>
              <a:t>коммуникации налажены,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B0F0"/>
                </a:solidFill>
              </a:rPr>
              <a:t>пока, кажется, </a:t>
            </a:r>
            <a:r>
              <a:rPr lang="ru-RU" sz="2800" dirty="0"/>
              <a:t>документация не нужна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B30F661-B8D1-492B-9FE0-AAC3F84BFD0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6" y="-23150"/>
            <a:ext cx="1491574" cy="752629"/>
          </a:xfrm>
          <a:prstGeom prst="rect">
            <a:avLst/>
          </a:prstGeom>
        </p:spPr>
      </p:pic>
      <p:pic>
        <p:nvPicPr>
          <p:cNvPr id="3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41CBFA97-1372-4013-A8C6-E5157EE68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376228" y="793371"/>
            <a:ext cx="1706022" cy="1706022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2D0D366B-96A8-4975-8D56-E0D9E78F8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08641" y="862819"/>
            <a:ext cx="1706022" cy="1706022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A534E8DE-7DD8-4696-8C93-4CEADF47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696382" y="2742634"/>
            <a:ext cx="1706022" cy="1706022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C9A49A2F-74AA-489A-A03E-20741FB20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528795" y="2742634"/>
            <a:ext cx="1706022" cy="1706022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CA5CDEE4-A379-4F88-8883-4E502C7AF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696382" y="789401"/>
            <a:ext cx="1706022" cy="1706022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8DD15DAB-A119-4302-B0FB-63F6F3095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528795" y="858849"/>
            <a:ext cx="1706022" cy="1706022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211FB59-B6C1-4B23-A01C-89295465104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38948" y="5922607"/>
            <a:ext cx="1655496" cy="532989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DE09C93-37B5-45FD-BCE4-22E1F5F21DEB}"/>
              </a:ext>
            </a:extLst>
          </p:cNvPr>
          <p:cNvSpPr/>
          <p:nvPr/>
        </p:nvSpPr>
        <p:spPr>
          <a:xfrm>
            <a:off x="10528788" y="6478479"/>
            <a:ext cx="1655496" cy="38237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</a:t>
            </a:r>
            <a:r>
              <a:rPr lang="ru-RU" kern="0" dirty="0">
                <a:solidFill>
                  <a:srgbClr val="DFE3E5"/>
                </a:solidFill>
                <a:latin typeface="Impact" panose="020B0806030902050204" pitchFamily="34" charset="0"/>
              </a:rPr>
              <a:t>20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DFE3E5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8857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D1C61387-8D72-49F4-AB46-7709EABA1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22" b="22310"/>
          <a:stretch/>
        </p:blipFill>
        <p:spPr>
          <a:xfrm>
            <a:off x="7716" y="-9505"/>
            <a:ext cx="12184284" cy="6867505"/>
          </a:xfrm>
        </p:spPr>
      </p:pic>
      <p:pic>
        <p:nvPicPr>
          <p:cNvPr id="4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DC84859F-1601-4287-8353-67C524D37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38684" y="3230417"/>
            <a:ext cx="963974" cy="963974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A405BEB1-9BFD-48A2-A898-D6A406207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10584" y="3176872"/>
            <a:ext cx="963974" cy="963974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8390AC-06DF-4B14-A900-0C1725391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9192" y="4708011"/>
            <a:ext cx="7777899" cy="102003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800" dirty="0"/>
              <a:t>Нас больше не пускают в бар</a:t>
            </a:r>
            <a:br>
              <a:rPr lang="ru-RU" sz="2800" dirty="0"/>
            </a:br>
            <a:r>
              <a:rPr lang="ru-RU" sz="2800" dirty="0">
                <a:solidFill>
                  <a:srgbClr val="00B0F0"/>
                </a:solidFill>
              </a:rPr>
              <a:t>Нужна документация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B30F661-B8D1-492B-9FE0-AAC3F84BFD0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6" y="-23149"/>
            <a:ext cx="1491574" cy="752629"/>
          </a:xfrm>
          <a:prstGeom prst="rect">
            <a:avLst/>
          </a:prstGeom>
        </p:spPr>
      </p:pic>
      <p:pic>
        <p:nvPicPr>
          <p:cNvPr id="3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41CBFA97-1372-4013-A8C6-E5157EE68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38684" y="1277184"/>
            <a:ext cx="963974" cy="963974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2D0D366B-96A8-4975-8D56-E0D9E78F8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10584" y="1293087"/>
            <a:ext cx="963974" cy="963974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A534E8DE-7DD8-4696-8C93-4CEADF47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37629" y="3207626"/>
            <a:ext cx="963974" cy="963974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C9A49A2F-74AA-489A-A03E-20741FB20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69509" y="3184476"/>
            <a:ext cx="963974" cy="963974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CA5CDEE4-A379-4F88-8883-4E502C7AF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37629" y="1254393"/>
            <a:ext cx="963974" cy="963974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8DD15DAB-A119-4302-B0FB-63F6F3095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69509" y="1277537"/>
            <a:ext cx="963974" cy="963974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ED994D41-3EE7-45F7-83A9-422D9999A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418275" y="3190979"/>
            <a:ext cx="963974" cy="963974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023E6712-CFB5-458D-B007-B05011A47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90175" y="3137434"/>
            <a:ext cx="963974" cy="963974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784A593B-6C86-4DE8-BD3C-4EB8AE0F4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418275" y="1237746"/>
            <a:ext cx="963974" cy="963974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8F922F90-493F-4B17-9660-79991389C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90175" y="1253649"/>
            <a:ext cx="963974" cy="963974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1FE994F0-A9E4-4F10-9AB4-D3C2DBC4B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517220" y="3168188"/>
            <a:ext cx="963974" cy="963974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C4992990-B2D9-425E-B51A-0B2AFA68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949100" y="3145038"/>
            <a:ext cx="963974" cy="963974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AF683577-6EC7-4610-A708-7E8442408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517220" y="1214955"/>
            <a:ext cx="963974" cy="963974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Смайлик 👨‍💻 Технолог перевод, смайлы ВК, Инстаграм ...">
            <a:extLst>
              <a:ext uri="{FF2B5EF4-FFF2-40B4-BE49-F238E27FC236}">
                <a16:creationId xmlns:a16="http://schemas.microsoft.com/office/drawing/2014/main" xmlns="" id="{10435178-DA29-4FD8-A79E-2BFD3685B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949100" y="1238099"/>
            <a:ext cx="963974" cy="963974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038F33E-467F-403E-8C1E-F179832607C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38948" y="5922607"/>
            <a:ext cx="1655496" cy="53298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DA1C067A-5DB1-411D-A338-22E7D7A86476}"/>
              </a:ext>
            </a:extLst>
          </p:cNvPr>
          <p:cNvSpPr/>
          <p:nvPr/>
        </p:nvSpPr>
        <p:spPr>
          <a:xfrm>
            <a:off x="10528788" y="6478479"/>
            <a:ext cx="1655496" cy="38237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</a:t>
            </a:r>
            <a:r>
              <a:rPr lang="ru-RU" kern="0" dirty="0">
                <a:solidFill>
                  <a:srgbClr val="DFE3E5"/>
                </a:solidFill>
                <a:latin typeface="Impact" panose="020B0806030902050204" pitchFamily="34" charset="0"/>
              </a:rPr>
              <a:t>21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DFE3E5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5084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BE43ABD8-9AD8-4716-90B9-1BBEBE9B4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9745" y="862402"/>
            <a:ext cx="8374175" cy="6798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Почему</a:t>
            </a:r>
            <a:r>
              <a:rPr lang="en-US" dirty="0"/>
              <a:t> </a:t>
            </a:r>
            <a:r>
              <a:rPr lang="en-US" dirty="0" err="1"/>
              <a:t>нужно</a:t>
            </a:r>
            <a:r>
              <a:rPr lang="en-US" dirty="0"/>
              <a:t> </a:t>
            </a:r>
            <a:r>
              <a:rPr lang="en-US" dirty="0" err="1"/>
              <a:t>документировать</a:t>
            </a:r>
            <a:r>
              <a:rPr lang="en-US" dirty="0"/>
              <a:t>?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F572B9FE-F010-423C-A212-5E6AB863AF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90561" y="4139665"/>
            <a:ext cx="7590786" cy="10801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Bef>
                <a:spcPts val="1000"/>
              </a:spcBef>
            </a:pPr>
            <a:r>
              <a:rPr lang="ru-RU" sz="2400" dirty="0">
                <a:solidFill>
                  <a:srgbClr val="000000"/>
                </a:solidFill>
                <a:latin typeface="+mn-lt"/>
              </a:rPr>
              <a:t>Ушел человек – ушла документация</a:t>
            </a:r>
            <a:endParaRPr lang="en-US" sz="2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BA3824D-DDE4-4638-B277-5BAC0E0823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9131258-C2D0-40D3-A4DD-3CC944719D2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71113" y="2085657"/>
            <a:ext cx="3962400" cy="1914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2112584-DC89-488C-AF91-8610475472D2}"/>
              </a:ext>
            </a:extLst>
          </p:cNvPr>
          <p:cNvSpPr txBox="1"/>
          <p:nvPr/>
        </p:nvSpPr>
        <p:spPr>
          <a:xfrm rot="1177996" flipH="1">
            <a:off x="6863079" y="2053688"/>
            <a:ext cx="1991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4">
                    <a:lumMod val="50000"/>
                  </a:schemeClr>
                </a:solidFill>
              </a:rPr>
              <a:t>Выход есть всегда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E959F95-733E-4AB7-B014-23A317DD8B73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22</a:t>
            </a:r>
          </a:p>
        </p:txBody>
      </p:sp>
    </p:spTree>
    <p:extLst>
      <p:ext uri="{BB962C8B-B14F-4D97-AF65-F5344CB8AC3E}">
        <p14:creationId xmlns:p14="http://schemas.microsoft.com/office/powerpoint/2010/main" xmlns="" val="1423947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58">
            <a:extLst>
              <a:ext uri="{FF2B5EF4-FFF2-40B4-BE49-F238E27FC236}">
                <a16:creationId xmlns:a16="http://schemas.microsoft.com/office/drawing/2014/main" xmlns="" id="{0BC9EFE1-D8CB-4668-9980-DB108327A7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0">
            <a:extLst>
              <a:ext uri="{FF2B5EF4-FFF2-40B4-BE49-F238E27FC236}">
                <a16:creationId xmlns:a16="http://schemas.microsoft.com/office/drawing/2014/main" xmlns="" id="{7CBAE1BD-B8E4-4029-8AA2-C77E4FED98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BE43ABD8-9AD8-4716-90B9-1BBEBE9B4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105" y="2060885"/>
            <a:ext cx="4672584" cy="21010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Настает момент…</a:t>
            </a:r>
            <a:endParaRPr lang="en-US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F572B9FE-F010-423C-A212-5E6AB863AF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1105" y="3429000"/>
            <a:ext cx="4198415" cy="10801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Bef>
                <a:spcPts val="1000"/>
              </a:spcBef>
            </a:pPr>
            <a:r>
              <a:rPr lang="ru-RU" sz="2400" dirty="0">
                <a:solidFill>
                  <a:srgbClr val="000000"/>
                </a:solidFill>
                <a:latin typeface="+mn-lt"/>
              </a:rPr>
              <a:t>Когда п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ереписки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занимают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больше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рабочего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времени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чем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решение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</a:rPr>
              <a:t>задач</a:t>
            </a:r>
            <a:endParaRPr lang="en-US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3" name="Freeform 49">
            <a:extLst>
              <a:ext uri="{FF2B5EF4-FFF2-40B4-BE49-F238E27FC236}">
                <a16:creationId xmlns:a16="http://schemas.microsoft.com/office/drawing/2014/main" xmlns="" id="{77DA6D33-2D62-458C-BF5D-DBF612FD5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5DE1C10-FA28-4A1A-A058-1CA19C8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48" r="23409" b="2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F3FAB38-0A78-494A-9AAB-0AABBB3C73C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15598" y="5773638"/>
            <a:ext cx="1952625" cy="6286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BA3824D-DDE4-4638-B277-5BAC0E08235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14877E8-09E2-4516-B028-991569CF29BF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23</a:t>
            </a:r>
          </a:p>
        </p:txBody>
      </p:sp>
    </p:spTree>
    <p:extLst>
      <p:ext uri="{BB962C8B-B14F-4D97-AF65-F5344CB8AC3E}">
        <p14:creationId xmlns:p14="http://schemas.microsoft.com/office/powerpoint/2010/main" xmlns="" val="3947352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0939335-BD60-7549-B847-1AA2E7A607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7217" y="3849805"/>
            <a:ext cx="2400000" cy="517193"/>
          </a:xfr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867" dirty="0"/>
              <a:t>Облачный бэк</a:t>
            </a:r>
            <a:r>
              <a:rPr lang="en-US" sz="1867" dirty="0"/>
              <a:t>-</a:t>
            </a:r>
            <a:r>
              <a:rPr lang="ru-RU" sz="1867" dirty="0"/>
              <a:t>офис </a:t>
            </a:r>
            <a:br>
              <a:rPr lang="ru-RU" sz="1867" dirty="0"/>
            </a:br>
            <a:r>
              <a:rPr lang="ru-RU" sz="1867" dirty="0"/>
              <a:t>и кассовое ПО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032B6E99-BAFA-C041-BB5D-C1B829350A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4969" y="3854190"/>
            <a:ext cx="2400000" cy="904030"/>
          </a:xfrm>
        </p:spPr>
        <p:txBody>
          <a:bodyPr vert="horz" wrap="square" lIns="0" tIns="0" rIns="0" bIns="0" rtlCol="0">
            <a:spAutoFit/>
          </a:bodyPr>
          <a:lstStyle/>
          <a:p>
            <a:r>
              <a:rPr lang="ru-RU" sz="1867" dirty="0"/>
              <a:t>Более 1,5 миллиона пользователей</a:t>
            </a:r>
          </a:p>
          <a:p>
            <a:endParaRPr lang="ru-RU" sz="1867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80F4D682-9884-034B-A174-C1FDBA47C2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2721" y="3854190"/>
            <a:ext cx="2400000" cy="904030"/>
          </a:xfrm>
        </p:spPr>
        <p:txBody>
          <a:bodyPr vert="horz" wrap="square" lIns="0" tIns="0" rIns="0" bIns="0" rtlCol="0">
            <a:spAutoFit/>
          </a:bodyPr>
          <a:lstStyle/>
          <a:p>
            <a:r>
              <a:rPr lang="ru-RU" sz="1867" dirty="0"/>
              <a:t>Более 30 тысяч компаний</a:t>
            </a:r>
          </a:p>
          <a:p>
            <a:endParaRPr lang="ru-RU" sz="1867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47F2531B-8626-0742-A5FF-80DFD29993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70473" y="3854191"/>
            <a:ext cx="2400000" cy="258597"/>
          </a:xfrm>
        </p:spPr>
        <p:txBody>
          <a:bodyPr vert="horz" wrap="square" lIns="0" tIns="0" rIns="0" bIns="0" rtlCol="0">
            <a:spAutoFit/>
          </a:bodyPr>
          <a:lstStyle/>
          <a:p>
            <a:r>
              <a:rPr lang="ru-RU" sz="1867" dirty="0"/>
              <a:t>600 партнеров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9E19F4FC-4E42-6E46-A1B2-DD9C875C23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17071" y="2153278"/>
            <a:ext cx="1306805" cy="128260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52E55C9-E2D5-EA4E-A7AE-47FC9E25C83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02928" y="2178736"/>
            <a:ext cx="1728579" cy="125714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C5C44E2-9403-174A-8735-EA4B986C230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62597" y="2178736"/>
            <a:ext cx="1487347" cy="137992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638DE61E-85B3-9348-86A7-5589863F106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1036" y="2178736"/>
            <a:ext cx="1443371" cy="13799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59A38FC-437E-4686-B0AE-82E61663F7B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xmlns="" id="{D46CBB41-6DDB-4D59-AF6F-67422B6BA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034" y="789608"/>
            <a:ext cx="7481931" cy="768000"/>
          </a:xfrm>
        </p:spPr>
        <p:txBody>
          <a:bodyPr/>
          <a:lstStyle/>
          <a:p>
            <a:pPr algn="ctr"/>
            <a:r>
              <a:rPr lang="ru-RU" dirty="0"/>
              <a:t>Сервис </a:t>
            </a:r>
            <a:r>
              <a:rPr lang="ru-RU" dirty="0" err="1"/>
              <a:t>МойСклад</a:t>
            </a:r>
            <a:r>
              <a:rPr lang="ru-RU" dirty="0"/>
              <a:t> 2020</a:t>
            </a:r>
          </a:p>
        </p:txBody>
      </p:sp>
      <p:sp>
        <p:nvSpPr>
          <p:cNvPr id="25" name="Заголовок 15">
            <a:extLst>
              <a:ext uri="{FF2B5EF4-FFF2-40B4-BE49-F238E27FC236}">
                <a16:creationId xmlns:a16="http://schemas.microsoft.com/office/drawing/2014/main" xmlns="" id="{7BE61744-8C71-47A6-AD96-09E29B52E6D9}"/>
              </a:ext>
            </a:extLst>
          </p:cNvPr>
          <p:cNvSpPr txBox="1">
            <a:spLocks/>
          </p:cNvSpPr>
          <p:nvPr/>
        </p:nvSpPr>
        <p:spPr>
          <a:xfrm>
            <a:off x="2355034" y="4482064"/>
            <a:ext cx="7481931" cy="1332118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1" i="0" kern="1200">
                <a:solidFill>
                  <a:srgbClr val="232D4B"/>
                </a:solidFill>
                <a:latin typeface="Montserrat ExtraBold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ru-RU" dirty="0"/>
              <a:t>над развитием и поддержкой которого работают</a:t>
            </a:r>
            <a:br>
              <a:rPr lang="ru-RU" dirty="0"/>
            </a:br>
            <a:r>
              <a:rPr lang="ru-RU" u="sng" dirty="0"/>
              <a:t>уже более 150 человек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4051310-EA65-4252-BF50-C51014D2E3DD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24</a:t>
            </a:r>
          </a:p>
        </p:txBody>
      </p:sp>
      <p:sp>
        <p:nvSpPr>
          <p:cNvPr id="4" name="Заголовок 15">
            <a:extLst>
              <a:ext uri="{FF2B5EF4-FFF2-40B4-BE49-F238E27FC236}">
                <a16:creationId xmlns:a16="http://schemas.microsoft.com/office/drawing/2014/main" xmlns="" id="{5A23C3E8-1913-4B39-993B-999CEB6ADB37}"/>
              </a:ext>
            </a:extLst>
          </p:cNvPr>
          <p:cNvSpPr txBox="1">
            <a:spLocks/>
          </p:cNvSpPr>
          <p:nvPr/>
        </p:nvSpPr>
        <p:spPr>
          <a:xfrm>
            <a:off x="2561755" y="5883415"/>
            <a:ext cx="7481931" cy="591993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1" i="0" kern="1200">
                <a:solidFill>
                  <a:srgbClr val="232D4B"/>
                </a:solidFill>
                <a:latin typeface="Montserrat ExtraBold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ru-RU" sz="2000" b="0" dirty="0">
                <a:solidFill>
                  <a:schemeClr val="accent2"/>
                </a:solidFill>
              </a:rPr>
              <a:t>…и мы не перестаем расти!</a:t>
            </a:r>
          </a:p>
          <a:p>
            <a:pPr algn="ctr">
              <a:lnSpc>
                <a:spcPct val="170000"/>
              </a:lnSpc>
            </a:pPr>
            <a:r>
              <a:rPr lang="ru-RU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>
                <a:solidFill>
                  <a:schemeClr val="accent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https://www.moysklad.ru/company/careers/</a:t>
            </a:r>
            <a:r>
              <a:rPr lang="ru-RU" sz="2000" b="0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121167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CCFD6D1B-35FE-4B6E-B359-1443011FB7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54408" y="2360719"/>
            <a:ext cx="5788113" cy="960000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000" dirty="0"/>
              <a:t>Меняя продукт, мы находимся в контексте действующей функциональности</a:t>
            </a:r>
          </a:p>
          <a:p>
            <a:pPr algn="l"/>
            <a:endParaRPr lang="ru-RU" sz="20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8D861C37-2B2F-45A7-B364-2B19FC41B0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54408" y="3766922"/>
            <a:ext cx="5788113" cy="960000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000" dirty="0"/>
              <a:t>Документация – способ погружения в контекст для нового сотрудника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FDFFA40D-ADAC-4056-B426-CF745B092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408" y="815469"/>
            <a:ext cx="11040000" cy="768000"/>
          </a:xfrm>
        </p:spPr>
        <p:txBody>
          <a:bodyPr/>
          <a:lstStyle/>
          <a:p>
            <a:r>
              <a:rPr lang="ru-RU" dirty="0"/>
              <a:t>Знание ожидаемого результата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E98BD2B-4E7E-44FE-848F-077686BA96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813" b="90000" l="8438" r="91875">
                        <a14:foregroundMark x1="8438" y1="51250" x2="8438" y2="51250"/>
                        <a14:foregroundMark x1="91875" y1="48281" x2="91875" y2="48281"/>
                        <a14:foregroundMark x1="50781" y1="7813" x2="50781" y2="7813"/>
                        <a14:foregroundMark x1="60000" y1="79688" x2="60000" y2="79688"/>
                        <a14:foregroundMark x1="58750" y1="85156" x2="58750" y2="85156"/>
                        <a14:foregroundMark x1="52188" y1="88906" x2="52188" y2="88906"/>
                        <a14:foregroundMark x1="48750" y1="88750" x2="48750" y2="8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7083" y="1709211"/>
            <a:ext cx="3439577" cy="343957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A94C2ED-28D4-41C0-AEC3-F2F129C2DC8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1E87BD6-102C-4F39-960A-D1DA9418972C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25</a:t>
            </a:r>
          </a:p>
        </p:txBody>
      </p:sp>
    </p:spTree>
    <p:extLst>
      <p:ext uri="{BB962C8B-B14F-4D97-AF65-F5344CB8AC3E}">
        <p14:creationId xmlns:p14="http://schemas.microsoft.com/office/powerpoint/2010/main" xmlns="" val="2990568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1EF956FA-FBAB-4CDA-BF92-A1F7CD2D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228" y="774237"/>
            <a:ext cx="9766013" cy="768000"/>
          </a:xfr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dirty="0" err="1"/>
              <a:t>Какие</a:t>
            </a:r>
            <a:r>
              <a:rPr lang="en-US" dirty="0"/>
              <a:t> </a:t>
            </a:r>
            <a:r>
              <a:rPr lang="en-US" dirty="0" err="1"/>
              <a:t>могут</a:t>
            </a:r>
            <a:r>
              <a:rPr lang="en-US" dirty="0"/>
              <a:t> </a:t>
            </a:r>
            <a:r>
              <a:rPr lang="en-US" dirty="0" err="1"/>
              <a:t>быть</a:t>
            </a:r>
            <a:r>
              <a:rPr lang="en-US" dirty="0"/>
              <a:t> </a:t>
            </a:r>
            <a:r>
              <a:rPr lang="en-US" dirty="0" err="1"/>
              <a:t>вопросы</a:t>
            </a:r>
            <a:r>
              <a:rPr lang="en-US" dirty="0"/>
              <a:t>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6E74544-CA05-4C12-AEBE-931B131AA7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-292" t="10190" r="977" b="3"/>
          <a:stretch/>
        </p:blipFill>
        <p:spPr>
          <a:xfrm>
            <a:off x="1632228" y="1542237"/>
            <a:ext cx="9192333" cy="4073015"/>
          </a:xfrm>
          <a:prstGeom prst="rect">
            <a:avLst/>
          </a:prstGeo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xmlns="" id="{DFCECB4F-DA1B-4B08-AB5E-F7D0E5A77CD4}"/>
              </a:ext>
            </a:extLst>
          </p:cNvPr>
          <p:cNvSpPr txBox="1">
            <a:spLocks/>
          </p:cNvSpPr>
          <p:nvPr/>
        </p:nvSpPr>
        <p:spPr>
          <a:xfrm>
            <a:off x="1632228" y="6185972"/>
            <a:ext cx="9144000" cy="646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>
                <a:solidFill>
                  <a:schemeClr val="bg1"/>
                </a:solidFill>
              </a:rPr>
              <a:t>Просто позовите аналитика.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E6FAF1A-D004-45AB-A7E4-3DC1A11CBE7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1C52D30-1BBF-4E0D-BB15-74A0E34BE130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26</a:t>
            </a:r>
          </a:p>
        </p:txBody>
      </p:sp>
    </p:spTree>
    <p:extLst>
      <p:ext uri="{BB962C8B-B14F-4D97-AF65-F5344CB8AC3E}">
        <p14:creationId xmlns:p14="http://schemas.microsoft.com/office/powerpoint/2010/main" xmlns="" val="1712658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1EF956FA-FBAB-4CDA-BF92-A1F7CD2D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228" y="764710"/>
            <a:ext cx="9766013" cy="768000"/>
          </a:xfr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ru-RU" dirty="0"/>
              <a:t>Просто позовите аналитика</a:t>
            </a:r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6E74544-CA05-4C12-AEBE-931B131AA7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-292" t="10190" r="977" b="3"/>
          <a:stretch/>
        </p:blipFill>
        <p:spPr>
          <a:xfrm>
            <a:off x="1632228" y="1542237"/>
            <a:ext cx="9192333" cy="40730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E6FAF1A-D004-45AB-A7E4-3DC1A11CBE7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sp>
        <p:nvSpPr>
          <p:cNvPr id="2" name="Облачко с текстом: прямоугольное со скругленными углами 1">
            <a:extLst>
              <a:ext uri="{FF2B5EF4-FFF2-40B4-BE49-F238E27FC236}">
                <a16:creationId xmlns:a16="http://schemas.microsoft.com/office/drawing/2014/main" xmlns="" id="{BAD509A8-8215-456C-B2AB-EA356BC840B4}"/>
              </a:ext>
            </a:extLst>
          </p:cNvPr>
          <p:cNvSpPr/>
          <p:nvPr/>
        </p:nvSpPr>
        <p:spPr>
          <a:xfrm>
            <a:off x="7512040" y="1412111"/>
            <a:ext cx="3886201" cy="2332883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По какому алгоритму выполняется поиск?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Как оптимизируются запросы на большом объеме данных?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С какими системами есть интеграции?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Приоритезация поиска во внешних системах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А что если внешняя недоступна?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Обновление цен и кэширование как работают?</a:t>
            </a:r>
          </a:p>
        </p:txBody>
      </p:sp>
      <p:sp>
        <p:nvSpPr>
          <p:cNvPr id="3" name="Облачко с текстом: прямоугольное со скругленными углами 2">
            <a:extLst>
              <a:ext uri="{FF2B5EF4-FFF2-40B4-BE49-F238E27FC236}">
                <a16:creationId xmlns:a16="http://schemas.microsoft.com/office/drawing/2014/main" xmlns="" id="{8A88F6CC-8011-4C9F-8611-F4E72ABE591D}"/>
              </a:ext>
            </a:extLst>
          </p:cNvPr>
          <p:cNvSpPr/>
          <p:nvPr/>
        </p:nvSpPr>
        <p:spPr>
          <a:xfrm>
            <a:off x="1209019" y="2017211"/>
            <a:ext cx="3886200" cy="124328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Откуда подтягивается база городов и аэропортов?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Как решается проблема объединения дубликатов?</a:t>
            </a:r>
          </a:p>
        </p:txBody>
      </p:sp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xmlns="" id="{606BB0BC-13FA-4D93-8A8E-8765E4EB67B0}"/>
              </a:ext>
            </a:extLst>
          </p:cNvPr>
          <p:cNvSpPr/>
          <p:nvPr/>
        </p:nvSpPr>
        <p:spPr>
          <a:xfrm flipV="1">
            <a:off x="3587095" y="4425577"/>
            <a:ext cx="2498648" cy="999429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C51C146-9969-4763-9138-2056DB2934E7}"/>
              </a:ext>
            </a:extLst>
          </p:cNvPr>
          <p:cNvSpPr txBox="1"/>
          <p:nvPr/>
        </p:nvSpPr>
        <p:spPr>
          <a:xfrm>
            <a:off x="3777971" y="4653644"/>
            <a:ext cx="2086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Какой критерий для «поблизости»?</a:t>
            </a:r>
          </a:p>
        </p:txBody>
      </p:sp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xmlns="" id="{732E870D-7795-47B2-BEA3-6F61D72C1EF8}"/>
              </a:ext>
            </a:extLst>
          </p:cNvPr>
          <p:cNvSpPr/>
          <p:nvPr/>
        </p:nvSpPr>
        <p:spPr>
          <a:xfrm flipV="1">
            <a:off x="5894990" y="4030354"/>
            <a:ext cx="2498648" cy="999429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7BF61E-1718-4954-86B6-5377141FE4B6}"/>
              </a:ext>
            </a:extLst>
          </p:cNvPr>
          <p:cNvSpPr txBox="1"/>
          <p:nvPr/>
        </p:nvSpPr>
        <p:spPr>
          <a:xfrm>
            <a:off x="6018018" y="4174469"/>
            <a:ext cx="2252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Какая максимальная дата в календаре?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D4BBA88-E0CE-4BE8-A67F-1324AD92A197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27</a:t>
            </a:r>
          </a:p>
        </p:txBody>
      </p:sp>
    </p:spTree>
    <p:extLst>
      <p:ext uri="{BB962C8B-B14F-4D97-AF65-F5344CB8AC3E}">
        <p14:creationId xmlns:p14="http://schemas.microsoft.com/office/powerpoint/2010/main" xmlns="" val="1100976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текст, холодильник&#10;&#10;Автоматически созданное описание">
            <a:extLst>
              <a:ext uri="{FF2B5EF4-FFF2-40B4-BE49-F238E27FC236}">
                <a16:creationId xmlns:a16="http://schemas.microsoft.com/office/drawing/2014/main" xmlns="" id="{2EE86513-04F8-4BDC-8242-928DECA1B4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15" t="10133" r="9091"/>
          <a:stretch/>
        </p:blipFill>
        <p:spPr>
          <a:xfrm>
            <a:off x="2812648" y="1939866"/>
            <a:ext cx="6566703" cy="4918134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47E92C9F-512B-46B8-B877-9F3E572D7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077" y="789608"/>
            <a:ext cx="7277456" cy="768000"/>
          </a:xfrm>
        </p:spPr>
        <p:txBody>
          <a:bodyPr/>
          <a:lstStyle/>
          <a:p>
            <a:r>
              <a:rPr lang="ru-RU" dirty="0"/>
              <a:t>А потом тестировщика…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9631CF3-D9B7-4E0E-A7DB-7DA4B2248AC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A9073E1-1A1E-4357-938B-81A2B31FB6CA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</a:t>
            </a:r>
            <a:r>
              <a:rPr lang="ru-RU" kern="0" dirty="0">
                <a:solidFill>
                  <a:srgbClr val="DFE3E5"/>
                </a:solidFill>
                <a:latin typeface="Impact" panose="020B0806030902050204" pitchFamily="34" charset="0"/>
              </a:rPr>
              <a:t>28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DFE3E5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4663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1EF956FA-FBAB-4CDA-BF92-A1F7CD2D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228" y="764710"/>
            <a:ext cx="9766013" cy="768000"/>
          </a:xfr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ru-RU" dirty="0"/>
              <a:t>И он добавит еще…много</a:t>
            </a:r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6E74544-CA05-4C12-AEBE-931B131AA7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-292" t="10190" r="977" b="3"/>
          <a:stretch/>
        </p:blipFill>
        <p:spPr>
          <a:xfrm>
            <a:off x="1632228" y="1542237"/>
            <a:ext cx="9192333" cy="40730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E6FAF1A-D004-45AB-A7E4-3DC1A11CBE7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xmlns="" id="{D5117CC1-9D85-472B-B95E-5B08723A426C}"/>
              </a:ext>
            </a:extLst>
          </p:cNvPr>
          <p:cNvSpPr/>
          <p:nvPr/>
        </p:nvSpPr>
        <p:spPr>
          <a:xfrm>
            <a:off x="7983646" y="1303201"/>
            <a:ext cx="3803035" cy="202398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xmlns="" id="{5FDE2C02-D4CD-4535-BB20-95DCF304270A}"/>
              </a:ext>
            </a:extLst>
          </p:cNvPr>
          <p:cNvSpPr/>
          <p:nvPr/>
        </p:nvSpPr>
        <p:spPr>
          <a:xfrm>
            <a:off x="1256390" y="1840397"/>
            <a:ext cx="4102687" cy="141308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Что ожидается при фокусе в поле ввода?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Какое максимальное число аэропортов одновременно отобразится на экране?</a:t>
            </a:r>
          </a:p>
        </p:txBody>
      </p:sp>
      <p:sp>
        <p:nvSpPr>
          <p:cNvPr id="17" name="Облачко с текстом: прямоугольное со скругленными углами 16">
            <a:extLst>
              <a:ext uri="{FF2B5EF4-FFF2-40B4-BE49-F238E27FC236}">
                <a16:creationId xmlns:a16="http://schemas.microsoft.com/office/drawing/2014/main" xmlns="" id="{E7866F7B-7A3F-4954-ADDB-DB187AA1BF11}"/>
              </a:ext>
            </a:extLst>
          </p:cNvPr>
          <p:cNvSpPr/>
          <p:nvPr/>
        </p:nvSpPr>
        <p:spPr>
          <a:xfrm flipV="1">
            <a:off x="3205466" y="4465197"/>
            <a:ext cx="2498648" cy="141308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CFF5D3D-DB0D-4ECA-BFF2-782ADC2B5093}"/>
              </a:ext>
            </a:extLst>
          </p:cNvPr>
          <p:cNvSpPr txBox="1"/>
          <p:nvPr/>
        </p:nvSpPr>
        <p:spPr>
          <a:xfrm>
            <a:off x="3396342" y="4693265"/>
            <a:ext cx="2086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Можно я скопирую в «Куда» кусочек из Льва Толстого?</a:t>
            </a:r>
          </a:p>
        </p:txBody>
      </p:sp>
      <p:sp>
        <p:nvSpPr>
          <p:cNvPr id="21" name="Облачко с текстом: прямоугольное со скругленными углами 20">
            <a:extLst>
              <a:ext uri="{FF2B5EF4-FFF2-40B4-BE49-F238E27FC236}">
                <a16:creationId xmlns:a16="http://schemas.microsoft.com/office/drawing/2014/main" xmlns="" id="{54B0355D-4FE5-4E8C-BA89-C51C078A8E45}"/>
              </a:ext>
            </a:extLst>
          </p:cNvPr>
          <p:cNvSpPr/>
          <p:nvPr/>
        </p:nvSpPr>
        <p:spPr>
          <a:xfrm flipV="1">
            <a:off x="5894990" y="4030354"/>
            <a:ext cx="2498648" cy="999429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566E7B2-708D-4FB3-8391-DBA58E46F78A}"/>
              </a:ext>
            </a:extLst>
          </p:cNvPr>
          <p:cNvSpPr txBox="1"/>
          <p:nvPr/>
        </p:nvSpPr>
        <p:spPr>
          <a:xfrm>
            <a:off x="6018018" y="4174469"/>
            <a:ext cx="2252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Что будет, если ввести 09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/06/2020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FFE9C7C-0328-4B5E-9897-EEEE8A81E539}"/>
              </a:ext>
            </a:extLst>
          </p:cNvPr>
          <p:cNvSpPr txBox="1"/>
          <p:nvPr/>
        </p:nvSpPr>
        <p:spPr>
          <a:xfrm>
            <a:off x="8241722" y="1453292"/>
            <a:ext cx="35323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А что будет, если интернет пропадет?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А что я увижу, если рейсов не найдено?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А какое поведение ожидается, если «Туда» пустое?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ACC87D5-2991-46EB-9F6F-28BC616AB8A6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</a:t>
            </a:r>
            <a:r>
              <a:rPr lang="ru-RU" kern="0" dirty="0">
                <a:solidFill>
                  <a:srgbClr val="DFE3E5"/>
                </a:solidFill>
                <a:latin typeface="Impact" panose="020B0806030902050204" pitchFamily="34" charset="0"/>
              </a:rPr>
              <a:t>29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DFE3E5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244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526DE118-68FE-4724-B47E-A726B8B589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6650" y="1811865"/>
            <a:ext cx="2835345" cy="62452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dirty="0"/>
              <a:t>1. Документация и </a:t>
            </a:r>
          </a:p>
          <a:p>
            <a:pPr>
              <a:lnSpc>
                <a:spcPct val="150000"/>
              </a:lnSpc>
            </a:pPr>
            <a:r>
              <a:rPr lang="ru-RU" sz="1600" dirty="0"/>
              <a:t>документирование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A3E960FA-B667-40D7-9BC5-921F0865A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98" y="815870"/>
            <a:ext cx="3807172" cy="768000"/>
          </a:xfrm>
        </p:spPr>
        <p:txBody>
          <a:bodyPr/>
          <a:lstStyle/>
          <a:p>
            <a:r>
              <a:rPr lang="ru-RU" b="1" dirty="0"/>
              <a:t>Поговорим о…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02FE5DC-1408-416F-91B4-87566C985F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CAAD81D-1C3C-4746-9403-CD734B0CE2FC}"/>
              </a:ext>
            </a:extLst>
          </p:cNvPr>
          <p:cNvSpPr txBox="1"/>
          <p:nvPr/>
        </p:nvSpPr>
        <p:spPr>
          <a:xfrm>
            <a:off x="8906170" y="2270043"/>
            <a:ext cx="2474134" cy="1000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>
                <a:solidFill>
                  <a:srgbClr val="232D4B"/>
                </a:solidFill>
                <a:latin typeface="Montserrat Medium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ctr">
              <a:buNone/>
            </a:pPr>
            <a:r>
              <a:rPr lang="ru-RU" dirty="0"/>
              <a:t>2. Почему, когда и </a:t>
            </a:r>
          </a:p>
          <a:p>
            <a:pPr marL="0" indent="0" algn="ctr">
              <a:buNone/>
            </a:pPr>
            <a:r>
              <a:rPr lang="ru-RU" dirty="0"/>
              <a:t>для кого?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6A07B1B-7560-4B1A-BF60-9B3327164080}"/>
              </a:ext>
            </a:extLst>
          </p:cNvPr>
          <p:cNvSpPr txBox="1"/>
          <p:nvPr/>
        </p:nvSpPr>
        <p:spPr>
          <a:xfrm>
            <a:off x="1243702" y="3899397"/>
            <a:ext cx="2830533" cy="63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>
                <a:solidFill>
                  <a:srgbClr val="232D4B"/>
                </a:solidFill>
                <a:latin typeface="Montserrat Medium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ru-RU" dirty="0"/>
              <a:t>3. Жизненный цикл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1E820FD-8450-46E5-9EA4-522FF655A39C}"/>
              </a:ext>
            </a:extLst>
          </p:cNvPr>
          <p:cNvSpPr txBox="1"/>
          <p:nvPr/>
        </p:nvSpPr>
        <p:spPr>
          <a:xfrm>
            <a:off x="4839770" y="5357605"/>
            <a:ext cx="2599277" cy="416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ru-RU"/>
            </a:defPPr>
            <a:lvl1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>
                <a:solidFill>
                  <a:srgbClr val="232D4B"/>
                </a:solidFill>
                <a:latin typeface="Montserrat Medium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ru-RU" dirty="0"/>
              <a:t>4. Что документировать?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22DC93A-BBFF-4EFE-8357-8564D31A2A99}"/>
              </a:ext>
            </a:extLst>
          </p:cNvPr>
          <p:cNvSpPr txBox="1"/>
          <p:nvPr/>
        </p:nvSpPr>
        <p:spPr>
          <a:xfrm>
            <a:off x="955343" y="5788880"/>
            <a:ext cx="3055805" cy="7853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ru-RU"/>
            </a:defPPr>
            <a:lvl1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>
                <a:solidFill>
                  <a:srgbClr val="232D4B"/>
                </a:solidFill>
                <a:latin typeface="Montserrat Medium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ru-RU" dirty="0"/>
          </a:p>
          <a:p>
            <a:pPr marL="0" indent="0">
              <a:buNone/>
            </a:pPr>
            <a:r>
              <a:rPr lang="ru-RU" dirty="0"/>
              <a:t>5. Кто поможет аналитику?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C182AA4-84AA-47A4-AF2E-F7D06BB6A063}"/>
              </a:ext>
            </a:extLst>
          </p:cNvPr>
          <p:cNvSpPr txBox="1"/>
          <p:nvPr/>
        </p:nvSpPr>
        <p:spPr>
          <a:xfrm>
            <a:off x="8588852" y="5201935"/>
            <a:ext cx="2192465" cy="7853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ru-RU"/>
            </a:defPPr>
            <a:lvl1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600" b="0" i="0">
                <a:solidFill>
                  <a:srgbClr val="232D4B"/>
                </a:solidFill>
                <a:latin typeface="Montserrat Medium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ru-RU" dirty="0"/>
          </a:p>
          <a:p>
            <a:pPr marL="0" indent="0">
              <a:buNone/>
            </a:pPr>
            <a:r>
              <a:rPr lang="ru-RU" dirty="0"/>
              <a:t>6. Полезное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70CE7A82-98AF-4CC3-A1B0-8C31EFC82C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6822" y="360615"/>
            <a:ext cx="1935000" cy="145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02EFC975-6A50-4FFC-AF90-D1DA560A64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8560" y="655712"/>
            <a:ext cx="1738461" cy="151463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68AB2416-B041-4A4C-A8F2-F83479DD4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473" y="2094952"/>
            <a:ext cx="2135301" cy="165189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бъект, звезда, небо&#10;&#10;Автоматически созданное описание">
            <a:extLst>
              <a:ext uri="{FF2B5EF4-FFF2-40B4-BE49-F238E27FC236}">
                <a16:creationId xmlns:a16="http://schemas.microsoft.com/office/drawing/2014/main" xmlns="" id="{DC5D7A52-F1DE-48EC-AB5A-BC3D946DE7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0471" y="3096453"/>
            <a:ext cx="2835345" cy="231208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транспорт, грузовик, украшен, тор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47FB372-1646-4B6A-B6DE-D3F76FC612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>
                        <a14:foregroundMark x1="67350" y1="35026" x2="67350" y2="35026"/>
                        <a14:foregroundMark x1="66691" y1="33073" x2="66691" y2="33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161" y="4511945"/>
            <a:ext cx="3055804" cy="171805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комната, бутыл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619F784-81EF-4F71-AB5C-BF6CBFD2FE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6351" y="3536818"/>
            <a:ext cx="2031440" cy="205778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C82F6AC-6891-43A1-891E-A3AA3D3A180F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Impact" panose="020B0806030902050204" pitchFamily="34" charset="0"/>
              </a:rPr>
              <a:t>Слайд 3</a:t>
            </a:r>
          </a:p>
        </p:txBody>
      </p:sp>
    </p:spTree>
    <p:extLst>
      <p:ext uri="{BB962C8B-B14F-4D97-AF65-F5344CB8AC3E}">
        <p14:creationId xmlns:p14="http://schemas.microsoft.com/office/powerpoint/2010/main" xmlns="" val="4258642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E58DAA65-DD60-43D5-A8A9-4C283B755B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57946" y="1803090"/>
            <a:ext cx="6761022" cy="3891654"/>
          </a:xfrm>
        </p:spPr>
        <p:txBody>
          <a:bodyPr>
            <a:noAutofit/>
          </a:bodyPr>
          <a:lstStyle/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ru-RU" sz="2400" dirty="0"/>
              <a:t>Задача с бизнес-требованиями «приходит» в команду разработки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ru-RU" sz="2400" dirty="0"/>
              <a:t>Обсуждение и проработка реализации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ru-RU" sz="2400" dirty="0"/>
              <a:t>Разработка, написание тест-плана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ru-RU" sz="2400" dirty="0"/>
              <a:t>Тестирование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ru-RU" sz="2400" dirty="0"/>
              <a:t>Релиз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endParaRPr lang="ru-RU" sz="2400" dirty="0"/>
          </a:p>
          <a:p>
            <a:pPr algn="l">
              <a:lnSpc>
                <a:spcPct val="150000"/>
              </a:lnSpc>
            </a:pPr>
            <a:endParaRPr lang="ru-RU" sz="24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E7BA8342-3BCC-42C6-A990-3AC404AC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945" y="781747"/>
            <a:ext cx="3925225" cy="768350"/>
          </a:xfrm>
        </p:spPr>
        <p:txBody>
          <a:bodyPr/>
          <a:lstStyle/>
          <a:p>
            <a:r>
              <a:rPr lang="ru-RU" dirty="0"/>
              <a:t>Что было?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E0634C7-9C28-4705-8F29-376D35252CA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7AFF4B4-B30E-4ECE-8002-67E7A1B50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6673" y="2109149"/>
            <a:ext cx="3412182" cy="26397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118EADB-D7D1-467D-8799-50F9F3626CE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7468"/>
            <a:ext cx="1491574" cy="75262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BBC7FB4-1246-4FE5-94C9-54E8C042BA39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</a:t>
            </a:r>
            <a:r>
              <a:rPr lang="ru-RU" kern="0" dirty="0">
                <a:solidFill>
                  <a:srgbClr val="DFE3E5"/>
                </a:solidFill>
                <a:latin typeface="Impact" panose="020B0806030902050204" pitchFamily="34" charset="0"/>
              </a:rPr>
              <a:t>30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DFE3E5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2357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8D2398DC-9857-479E-85C6-400F6937AA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31" y="3609490"/>
            <a:ext cx="1304547" cy="124777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ADE706B4-D738-45A6-9F9A-7ACD335D5B5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6791" y="3972609"/>
            <a:ext cx="1596183" cy="173222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B16BDC8E-7DC8-4E4E-98ED-E918A0BEA4D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90006" y="3199909"/>
            <a:ext cx="1529865" cy="154961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AB51EC68-8B7F-4783-867F-A2A5B390F37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0944" y="446944"/>
            <a:ext cx="1666240" cy="1687754"/>
          </a:xfrm>
          <a:prstGeom prst="rect">
            <a:avLst/>
          </a:prstGeom>
        </p:spPr>
      </p:pic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xmlns="" id="{B9148871-B325-401B-B9A8-23F8AF3972D6}"/>
              </a:ext>
            </a:extLst>
          </p:cNvPr>
          <p:cNvSpPr/>
          <p:nvPr/>
        </p:nvSpPr>
        <p:spPr>
          <a:xfrm>
            <a:off x="1447607" y="2014097"/>
            <a:ext cx="2532058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xmlns="" id="{9B57817F-0BCE-430A-AA8D-092258E4B1F6}"/>
              </a:ext>
            </a:extLst>
          </p:cNvPr>
          <p:cNvSpPr/>
          <p:nvPr/>
        </p:nvSpPr>
        <p:spPr>
          <a:xfrm>
            <a:off x="4539977" y="2014097"/>
            <a:ext cx="2532058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xmlns="" id="{F7D61B72-62EA-46F8-8DF7-A489181484B9}"/>
              </a:ext>
            </a:extLst>
          </p:cNvPr>
          <p:cNvSpPr/>
          <p:nvPr/>
        </p:nvSpPr>
        <p:spPr>
          <a:xfrm>
            <a:off x="7589100" y="1998707"/>
            <a:ext cx="2532058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B614606C-8B31-4AF7-8E6A-7ABC1040E1A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285" y="1475487"/>
            <a:ext cx="1304547" cy="12477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B2C4A8F-D369-4157-A640-DC9E955EF28B}"/>
              </a:ext>
            </a:extLst>
          </p:cNvPr>
          <p:cNvSpPr txBox="1"/>
          <p:nvPr/>
        </p:nvSpPr>
        <p:spPr>
          <a:xfrm>
            <a:off x="1279507" y="1231647"/>
            <a:ext cx="2440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Идея и обсуждение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919A41D-C9FF-4CA3-A24D-47C8B000F8AC}"/>
              </a:ext>
            </a:extLst>
          </p:cNvPr>
          <p:cNvSpPr txBox="1"/>
          <p:nvPr/>
        </p:nvSpPr>
        <p:spPr>
          <a:xfrm>
            <a:off x="4091162" y="760991"/>
            <a:ext cx="2764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Проектирование, разработка и тестирование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7997E60-8805-4990-8CDE-DF942029847C}"/>
              </a:ext>
            </a:extLst>
          </p:cNvPr>
          <p:cNvSpPr txBox="1"/>
          <p:nvPr/>
        </p:nvSpPr>
        <p:spPr>
          <a:xfrm>
            <a:off x="7372559" y="1547156"/>
            <a:ext cx="2440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Релиз</a:t>
            </a:r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xmlns="" id="{D07A40F6-F865-4DB1-92DE-70E19E5FDF7E}"/>
              </a:ext>
            </a:extLst>
          </p:cNvPr>
          <p:cNvSpPr/>
          <p:nvPr/>
        </p:nvSpPr>
        <p:spPr>
          <a:xfrm>
            <a:off x="565541" y="5119052"/>
            <a:ext cx="2532058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xmlns="" id="{AF7D24D3-6FBD-4AE3-BC4D-38A24D54F523}"/>
              </a:ext>
            </a:extLst>
          </p:cNvPr>
          <p:cNvSpPr/>
          <p:nvPr/>
        </p:nvSpPr>
        <p:spPr>
          <a:xfrm rot="21208136">
            <a:off x="3384488" y="4488982"/>
            <a:ext cx="3226797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xmlns="" id="{3D9484DB-8969-4C5E-B5F3-D57F659227E4}"/>
              </a:ext>
            </a:extLst>
          </p:cNvPr>
          <p:cNvSpPr/>
          <p:nvPr/>
        </p:nvSpPr>
        <p:spPr>
          <a:xfrm>
            <a:off x="8483460" y="5069555"/>
            <a:ext cx="2532058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6071D52-878D-4664-97FF-B28C14C0ACF3}"/>
              </a:ext>
            </a:extLst>
          </p:cNvPr>
          <p:cNvSpPr txBox="1"/>
          <p:nvPr/>
        </p:nvSpPr>
        <p:spPr>
          <a:xfrm>
            <a:off x="368079" y="4423073"/>
            <a:ext cx="2440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Идея и обсуждение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338B77A-1039-4ACB-B054-A5E60241037D}"/>
              </a:ext>
            </a:extLst>
          </p:cNvPr>
          <p:cNvSpPr txBox="1"/>
          <p:nvPr/>
        </p:nvSpPr>
        <p:spPr>
          <a:xfrm>
            <a:off x="3588598" y="3579431"/>
            <a:ext cx="2764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Проектирование, разработка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7DBC335-90F0-4E1F-8B9A-EF62147239E0}"/>
              </a:ext>
            </a:extLst>
          </p:cNvPr>
          <p:cNvSpPr txBox="1"/>
          <p:nvPr/>
        </p:nvSpPr>
        <p:spPr>
          <a:xfrm>
            <a:off x="8254384" y="4745662"/>
            <a:ext cx="2440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Релиз</a:t>
            </a:r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xmlns="" id="{B78BCFAD-2622-4D91-A497-AD0974389703}"/>
              </a:ext>
            </a:extLst>
          </p:cNvPr>
          <p:cNvSpPr/>
          <p:nvPr/>
        </p:nvSpPr>
        <p:spPr>
          <a:xfrm>
            <a:off x="4539976" y="5589143"/>
            <a:ext cx="3497009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146C267-5B5E-4446-8D9D-21ECD197F56C}"/>
              </a:ext>
            </a:extLst>
          </p:cNvPr>
          <p:cNvSpPr txBox="1"/>
          <p:nvPr/>
        </p:nvSpPr>
        <p:spPr>
          <a:xfrm>
            <a:off x="4880015" y="5160192"/>
            <a:ext cx="2440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Тестирование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EA3A7770-FC87-4EF0-B89A-95AB5B25EDF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96620" y="460360"/>
            <a:ext cx="1788048" cy="155373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7D2EF7-47E0-44AF-BA06-23092AA73F6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75460" y="3511227"/>
            <a:ext cx="1788048" cy="155373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F0E43A09-0F8A-496B-9AAB-08A85B2FEF7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" y="797468"/>
            <a:ext cx="1496603" cy="75262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E68BE720-8C5C-487E-A7E7-1BBA205C163F}"/>
              </a:ext>
            </a:extLst>
          </p:cNvPr>
          <p:cNvSpPr txBox="1"/>
          <p:nvPr/>
        </p:nvSpPr>
        <p:spPr>
          <a:xfrm>
            <a:off x="447866" y="5389088"/>
            <a:ext cx="2440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документирование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AAFC33E4-440F-4BD1-A4B1-B245BD40F980}"/>
              </a:ext>
            </a:extLst>
          </p:cNvPr>
          <p:cNvSpPr/>
          <p:nvPr/>
        </p:nvSpPr>
        <p:spPr>
          <a:xfrm>
            <a:off x="5173817" y="2114789"/>
            <a:ext cx="1034169" cy="2592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Разработчик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xmlns="" id="{675F0DAF-104E-4BC9-8858-11D3D3EA755E}"/>
              </a:ext>
            </a:extLst>
          </p:cNvPr>
          <p:cNvSpPr/>
          <p:nvPr/>
        </p:nvSpPr>
        <p:spPr>
          <a:xfrm>
            <a:off x="4763198" y="4521577"/>
            <a:ext cx="1034169" cy="2592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Разработчик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xmlns="" id="{F817DEA6-AAC9-45D8-B9FA-F621E9DADD2C}"/>
              </a:ext>
            </a:extLst>
          </p:cNvPr>
          <p:cNvSpPr/>
          <p:nvPr/>
        </p:nvSpPr>
        <p:spPr>
          <a:xfrm>
            <a:off x="5612667" y="5695605"/>
            <a:ext cx="1034169" cy="2592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Тестировщик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xmlns="" id="{98D560B2-C777-4BB6-B612-11D59DA84A7F}"/>
              </a:ext>
            </a:extLst>
          </p:cNvPr>
          <p:cNvSpPr/>
          <p:nvPr/>
        </p:nvSpPr>
        <p:spPr>
          <a:xfrm>
            <a:off x="9296620" y="601118"/>
            <a:ext cx="1238188" cy="19635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Пользователи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491B9D3A-8E0E-48F1-9FA7-A56B89CAB5EB}"/>
              </a:ext>
            </a:extLst>
          </p:cNvPr>
          <p:cNvSpPr/>
          <p:nvPr/>
        </p:nvSpPr>
        <p:spPr>
          <a:xfrm>
            <a:off x="10075460" y="3629511"/>
            <a:ext cx="1238188" cy="19635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Пользователи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5B92D741-D157-4EE6-A063-5CA0B853D1BC}"/>
              </a:ext>
            </a:extLst>
          </p:cNvPr>
          <p:cNvSpPr/>
          <p:nvPr/>
        </p:nvSpPr>
        <p:spPr>
          <a:xfrm>
            <a:off x="364278" y="2563952"/>
            <a:ext cx="1238188" cy="34609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Генераторы идей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xmlns="" id="{D3050A55-42EE-41A3-8223-A084B2868C58}"/>
              </a:ext>
            </a:extLst>
          </p:cNvPr>
          <p:cNvSpPr/>
          <p:nvPr/>
        </p:nvSpPr>
        <p:spPr>
          <a:xfrm>
            <a:off x="804232" y="3649572"/>
            <a:ext cx="1238188" cy="34609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Генераторы идей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xmlns="" id="{EAFF0642-9119-4444-A453-602EBA88E9F6}"/>
              </a:ext>
            </a:extLst>
          </p:cNvPr>
          <p:cNvSpPr/>
          <p:nvPr/>
        </p:nvSpPr>
        <p:spPr>
          <a:xfrm>
            <a:off x="828513" y="3652813"/>
            <a:ext cx="1238188" cy="34609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Генераторы идей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AA867D3-4D7D-43E5-A6B6-52046BC6E340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</a:t>
            </a:r>
            <a:r>
              <a:rPr lang="ru-RU" kern="0" dirty="0">
                <a:solidFill>
                  <a:srgbClr val="DFE3E5"/>
                </a:solidFill>
                <a:latin typeface="Impact" panose="020B0806030902050204" pitchFamily="34" charset="0"/>
              </a:rPr>
              <a:t>31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DFE3E5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531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E58DAA65-DD60-43D5-A8A9-4C283B755B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56641" y="1721810"/>
            <a:ext cx="7210032" cy="3891654"/>
          </a:xfrm>
        </p:spPr>
        <p:txBody>
          <a:bodyPr>
            <a:noAutofit/>
          </a:bodyPr>
          <a:lstStyle/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ru-RU" sz="2400" dirty="0"/>
              <a:t>Задача с бизнес-требованиями «приходит» в команду разработки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ru-RU" sz="2400" dirty="0"/>
              <a:t>Обсуждение и проработка реализации, </a:t>
            </a:r>
            <a:br>
              <a:rPr lang="ru-RU" sz="2400" dirty="0"/>
            </a:b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в сложных случаях с документированием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ru-RU" sz="2400" dirty="0"/>
              <a:t>Разработка и написание тест-плана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ru-RU" sz="2400" dirty="0"/>
              <a:t>Тестирование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Документирование тестированием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ru-RU" sz="2400" dirty="0"/>
              <a:t>Релиз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E7BA8342-3BCC-42C6-A990-3AC404AC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945" y="781747"/>
            <a:ext cx="5211815" cy="768350"/>
          </a:xfrm>
        </p:spPr>
        <p:txBody>
          <a:bodyPr>
            <a:normAutofit/>
          </a:bodyPr>
          <a:lstStyle/>
          <a:p>
            <a:r>
              <a:rPr lang="ru-RU" dirty="0"/>
              <a:t>Что было чуть позже?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E0634C7-9C28-4705-8F29-376D35252CA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7AFF4B4-B30E-4ECE-8002-67E7A1B507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6673" y="2109149"/>
            <a:ext cx="3412182" cy="26397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118EADB-D7D1-467D-8799-50F9F3626C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7468"/>
            <a:ext cx="1491574" cy="75262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E6622F2-E6A1-460C-B967-E8BCE4C5AD86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</a:t>
            </a:r>
            <a:r>
              <a:rPr lang="ru-RU" kern="0" dirty="0">
                <a:solidFill>
                  <a:srgbClr val="DFE3E5"/>
                </a:solidFill>
                <a:latin typeface="Impact" panose="020B0806030902050204" pitchFamily="34" charset="0"/>
              </a:rPr>
              <a:t>32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DFE3E5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0741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8D2398DC-9857-479E-85C6-400F6937AAF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711" y="2870897"/>
            <a:ext cx="1300163" cy="124777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ADE706B4-D738-45A6-9F9A-7ACD335D5B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5235" y="3304101"/>
            <a:ext cx="1590819" cy="173222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B16BDC8E-7DC8-4E4E-98ED-E918A0BEA4D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39977" y="3304101"/>
            <a:ext cx="1524724" cy="1549617"/>
          </a:xfrm>
          <a:prstGeom prst="rect">
            <a:avLst/>
          </a:prstGeom>
        </p:spPr>
      </p:pic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xmlns="" id="{D07A40F6-F865-4DB1-92DE-70E19E5FDF7E}"/>
              </a:ext>
            </a:extLst>
          </p:cNvPr>
          <p:cNvSpPr/>
          <p:nvPr/>
        </p:nvSpPr>
        <p:spPr>
          <a:xfrm>
            <a:off x="1320799" y="3379458"/>
            <a:ext cx="1948537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xmlns="" id="{AF7D24D3-6FBD-4AE3-BC4D-38A24D54F523}"/>
              </a:ext>
            </a:extLst>
          </p:cNvPr>
          <p:cNvSpPr/>
          <p:nvPr/>
        </p:nvSpPr>
        <p:spPr>
          <a:xfrm>
            <a:off x="4674629" y="3221903"/>
            <a:ext cx="3215954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xmlns="" id="{3D9484DB-8969-4C5E-B5F3-D57F659227E4}"/>
              </a:ext>
            </a:extLst>
          </p:cNvPr>
          <p:cNvSpPr/>
          <p:nvPr/>
        </p:nvSpPr>
        <p:spPr>
          <a:xfrm rot="19129112">
            <a:off x="9415497" y="3859304"/>
            <a:ext cx="2523550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6071D52-878D-4664-97FF-B28C14C0ACF3}"/>
              </a:ext>
            </a:extLst>
          </p:cNvPr>
          <p:cNvSpPr txBox="1"/>
          <p:nvPr/>
        </p:nvSpPr>
        <p:spPr>
          <a:xfrm>
            <a:off x="1069360" y="2490628"/>
            <a:ext cx="2431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>
                <a:solidFill>
                  <a:schemeClr val="tx2"/>
                </a:solidFill>
                <a:latin typeface="Corbel" panose="020B0503020204020204" pitchFamily="34" charset="0"/>
              </a:defRPr>
            </a:lvl1pPr>
          </a:lstStyle>
          <a:p>
            <a:r>
              <a:rPr lang="ru-RU" dirty="0"/>
              <a:t>Идея и обсуждение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338B77A-1039-4ACB-B054-A5E60241037D}"/>
              </a:ext>
            </a:extLst>
          </p:cNvPr>
          <p:cNvSpPr txBox="1"/>
          <p:nvPr/>
        </p:nvSpPr>
        <p:spPr>
          <a:xfrm>
            <a:off x="4765660" y="2936250"/>
            <a:ext cx="2755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Разработка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7DBC335-90F0-4E1F-8B9A-EF62147239E0}"/>
              </a:ext>
            </a:extLst>
          </p:cNvPr>
          <p:cNvSpPr txBox="1"/>
          <p:nvPr/>
        </p:nvSpPr>
        <p:spPr>
          <a:xfrm>
            <a:off x="9195481" y="3120094"/>
            <a:ext cx="243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Релиз</a:t>
            </a:r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xmlns="" id="{B78BCFAD-2622-4D91-A497-AD0974389703}"/>
              </a:ext>
            </a:extLst>
          </p:cNvPr>
          <p:cNvSpPr/>
          <p:nvPr/>
        </p:nvSpPr>
        <p:spPr>
          <a:xfrm>
            <a:off x="5918421" y="4920635"/>
            <a:ext cx="3485258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146C267-5B5E-4446-8D9D-21ECD197F56C}"/>
              </a:ext>
            </a:extLst>
          </p:cNvPr>
          <p:cNvSpPr txBox="1"/>
          <p:nvPr/>
        </p:nvSpPr>
        <p:spPr>
          <a:xfrm>
            <a:off x="6282606" y="4560705"/>
            <a:ext cx="243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Тестирование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7D2EF7-47E0-44AF-BA06-23092AA73F6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16729" y="1535633"/>
            <a:ext cx="1782040" cy="155373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F0E43A09-0F8A-496B-9AAB-08A85B2FEF7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97468"/>
            <a:ext cx="1491574" cy="752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DDE2207-B175-41DA-A92B-615297AA2361}"/>
              </a:ext>
            </a:extLst>
          </p:cNvPr>
          <p:cNvSpPr txBox="1"/>
          <p:nvPr/>
        </p:nvSpPr>
        <p:spPr>
          <a:xfrm>
            <a:off x="4170094" y="1788214"/>
            <a:ext cx="2755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Проектирование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xmlns="" id="{7C526C09-EE96-4272-8403-0706DBDC15E5}"/>
              </a:ext>
            </a:extLst>
          </p:cNvPr>
          <p:cNvSpPr/>
          <p:nvPr/>
        </p:nvSpPr>
        <p:spPr>
          <a:xfrm rot="21208136">
            <a:off x="3795558" y="2299131"/>
            <a:ext cx="3215954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DDCA80-C4B0-446D-8B0E-74BB0C544EF8}"/>
              </a:ext>
            </a:extLst>
          </p:cNvPr>
          <p:cNvSpPr txBox="1"/>
          <p:nvPr/>
        </p:nvSpPr>
        <p:spPr>
          <a:xfrm>
            <a:off x="803109" y="3647763"/>
            <a:ext cx="2431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документирование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7C3F63D-67C3-48BB-B3B4-516E57F6BE3C}"/>
              </a:ext>
            </a:extLst>
          </p:cNvPr>
          <p:cNvSpPr txBox="1"/>
          <p:nvPr/>
        </p:nvSpPr>
        <p:spPr>
          <a:xfrm>
            <a:off x="3523262" y="2601089"/>
            <a:ext cx="2431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документирование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728BD8-3501-4C17-AA15-A7CE8E06EB67}"/>
              </a:ext>
            </a:extLst>
          </p:cNvPr>
          <p:cNvSpPr txBox="1"/>
          <p:nvPr/>
        </p:nvSpPr>
        <p:spPr>
          <a:xfrm>
            <a:off x="7340499" y="5524266"/>
            <a:ext cx="2431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документирование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FDBD3A5-BA97-48CE-894B-CF3F60A1676B}"/>
              </a:ext>
            </a:extLst>
          </p:cNvPr>
          <p:cNvSpPr/>
          <p:nvPr/>
        </p:nvSpPr>
        <p:spPr>
          <a:xfrm>
            <a:off x="5030532" y="2336880"/>
            <a:ext cx="1034169" cy="2592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Аналитик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C132C5A-EA90-4AF3-96D0-3B7E3EFABD70}"/>
              </a:ext>
            </a:extLst>
          </p:cNvPr>
          <p:cNvSpPr/>
          <p:nvPr/>
        </p:nvSpPr>
        <p:spPr>
          <a:xfrm>
            <a:off x="5888911" y="3389382"/>
            <a:ext cx="1034169" cy="2592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Разработчик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38B04A6-F272-45FA-A14A-16ACF485E3D3}"/>
              </a:ext>
            </a:extLst>
          </p:cNvPr>
          <p:cNvSpPr/>
          <p:nvPr/>
        </p:nvSpPr>
        <p:spPr>
          <a:xfrm>
            <a:off x="7087574" y="5055829"/>
            <a:ext cx="1034169" cy="2592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Тестировщик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D603EC6F-B316-439F-B74D-709154A19290}"/>
              </a:ext>
            </a:extLst>
          </p:cNvPr>
          <p:cNvSpPr/>
          <p:nvPr/>
        </p:nvSpPr>
        <p:spPr>
          <a:xfrm>
            <a:off x="5030532" y="2337297"/>
            <a:ext cx="1034169" cy="2592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Разработчик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7F00FDF-9AE0-4258-88EE-F085C5D9C9A2}"/>
              </a:ext>
            </a:extLst>
          </p:cNvPr>
          <p:cNvSpPr/>
          <p:nvPr/>
        </p:nvSpPr>
        <p:spPr>
          <a:xfrm>
            <a:off x="9906468" y="1676278"/>
            <a:ext cx="1238188" cy="19635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Пользователи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EB9CCCC9-1C64-4C8B-A746-D7ED8038A5E8}"/>
              </a:ext>
            </a:extLst>
          </p:cNvPr>
          <p:cNvSpPr/>
          <p:nvPr/>
        </p:nvSpPr>
        <p:spPr>
          <a:xfrm>
            <a:off x="293129" y="4078909"/>
            <a:ext cx="1238188" cy="34609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Генераторы идей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AC28724-3A01-4AA2-B202-8E5736F4CA3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84467" y="980673"/>
            <a:ext cx="1524724" cy="15496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89993C0-B758-4213-A4EC-AF4E59F0E59B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</a:t>
            </a:r>
            <a:r>
              <a:rPr lang="ru-RU" kern="0" dirty="0">
                <a:solidFill>
                  <a:srgbClr val="DFE3E5"/>
                </a:solidFill>
                <a:latin typeface="Impact" panose="020B0806030902050204" pitchFamily="34" charset="0"/>
              </a:rPr>
              <a:t>33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DFE3E5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4840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8D2398DC-9857-479E-85C6-400F6937AAF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711" y="2870897"/>
            <a:ext cx="1300163" cy="124777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ADE706B4-D738-45A6-9F9A-7ACD335D5B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5235" y="3304101"/>
            <a:ext cx="1590819" cy="173222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B16BDC8E-7DC8-4E4E-98ED-E918A0BEA4D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39977" y="3304101"/>
            <a:ext cx="1524724" cy="1549617"/>
          </a:xfrm>
          <a:prstGeom prst="rect">
            <a:avLst/>
          </a:prstGeom>
        </p:spPr>
      </p:pic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xmlns="" id="{D07A40F6-F865-4DB1-92DE-70E19E5FDF7E}"/>
              </a:ext>
            </a:extLst>
          </p:cNvPr>
          <p:cNvSpPr/>
          <p:nvPr/>
        </p:nvSpPr>
        <p:spPr>
          <a:xfrm>
            <a:off x="1320799" y="3379458"/>
            <a:ext cx="1948537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xmlns="" id="{AF7D24D3-6FBD-4AE3-BC4D-38A24D54F523}"/>
              </a:ext>
            </a:extLst>
          </p:cNvPr>
          <p:cNvSpPr/>
          <p:nvPr/>
        </p:nvSpPr>
        <p:spPr>
          <a:xfrm>
            <a:off x="4674629" y="3221903"/>
            <a:ext cx="3215954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xmlns="" id="{3D9484DB-8969-4C5E-B5F3-D57F659227E4}"/>
              </a:ext>
            </a:extLst>
          </p:cNvPr>
          <p:cNvSpPr/>
          <p:nvPr/>
        </p:nvSpPr>
        <p:spPr>
          <a:xfrm rot="19129112">
            <a:off x="9415497" y="3859304"/>
            <a:ext cx="2523550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6071D52-878D-4664-97FF-B28C14C0ACF3}"/>
              </a:ext>
            </a:extLst>
          </p:cNvPr>
          <p:cNvSpPr txBox="1"/>
          <p:nvPr/>
        </p:nvSpPr>
        <p:spPr>
          <a:xfrm>
            <a:off x="1069360" y="2490628"/>
            <a:ext cx="2431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>
                <a:solidFill>
                  <a:schemeClr val="tx2"/>
                </a:solidFill>
                <a:latin typeface="Corbel" panose="020B0503020204020204" pitchFamily="34" charset="0"/>
              </a:defRPr>
            </a:lvl1pPr>
          </a:lstStyle>
          <a:p>
            <a:r>
              <a:rPr lang="ru-RU" dirty="0"/>
              <a:t>Идея и обсуждение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338B77A-1039-4ACB-B054-A5E60241037D}"/>
              </a:ext>
            </a:extLst>
          </p:cNvPr>
          <p:cNvSpPr txBox="1"/>
          <p:nvPr/>
        </p:nvSpPr>
        <p:spPr>
          <a:xfrm>
            <a:off x="4765660" y="2936250"/>
            <a:ext cx="2755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Разработка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7DBC335-90F0-4E1F-8B9A-EF62147239E0}"/>
              </a:ext>
            </a:extLst>
          </p:cNvPr>
          <p:cNvSpPr txBox="1"/>
          <p:nvPr/>
        </p:nvSpPr>
        <p:spPr>
          <a:xfrm>
            <a:off x="9195481" y="3120094"/>
            <a:ext cx="243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Релиз</a:t>
            </a:r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xmlns="" id="{B78BCFAD-2622-4D91-A497-AD0974389703}"/>
              </a:ext>
            </a:extLst>
          </p:cNvPr>
          <p:cNvSpPr/>
          <p:nvPr/>
        </p:nvSpPr>
        <p:spPr>
          <a:xfrm>
            <a:off x="5918421" y="4920635"/>
            <a:ext cx="3485258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146C267-5B5E-4446-8D9D-21ECD197F56C}"/>
              </a:ext>
            </a:extLst>
          </p:cNvPr>
          <p:cNvSpPr txBox="1"/>
          <p:nvPr/>
        </p:nvSpPr>
        <p:spPr>
          <a:xfrm>
            <a:off x="6282606" y="4560705"/>
            <a:ext cx="243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Тестирование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7D2EF7-47E0-44AF-BA06-23092AA73F6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16729" y="1535633"/>
            <a:ext cx="1782040" cy="155373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F0E43A09-0F8A-496B-9AAB-08A85B2FEF7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97468"/>
            <a:ext cx="1491574" cy="7526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EB89551-B0AD-4D28-BBDE-B957BDC274D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37916" y="701270"/>
            <a:ext cx="1343025" cy="1443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DDE2207-B175-41DA-A92B-615297AA2361}"/>
              </a:ext>
            </a:extLst>
          </p:cNvPr>
          <p:cNvSpPr txBox="1"/>
          <p:nvPr/>
        </p:nvSpPr>
        <p:spPr>
          <a:xfrm>
            <a:off x="4170094" y="1788214"/>
            <a:ext cx="2755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Проектирование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xmlns="" id="{7C526C09-EE96-4272-8403-0706DBDC15E5}"/>
              </a:ext>
            </a:extLst>
          </p:cNvPr>
          <p:cNvSpPr/>
          <p:nvPr/>
        </p:nvSpPr>
        <p:spPr>
          <a:xfrm rot="21208136">
            <a:off x="3795558" y="2299131"/>
            <a:ext cx="3215954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DDCA80-C4B0-446D-8B0E-74BB0C544EF8}"/>
              </a:ext>
            </a:extLst>
          </p:cNvPr>
          <p:cNvSpPr txBox="1"/>
          <p:nvPr/>
        </p:nvSpPr>
        <p:spPr>
          <a:xfrm>
            <a:off x="803109" y="3647763"/>
            <a:ext cx="2431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документирование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7C3F63D-67C3-48BB-B3B4-516E57F6BE3C}"/>
              </a:ext>
            </a:extLst>
          </p:cNvPr>
          <p:cNvSpPr txBox="1"/>
          <p:nvPr/>
        </p:nvSpPr>
        <p:spPr>
          <a:xfrm>
            <a:off x="3523262" y="2601089"/>
            <a:ext cx="2431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документирование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FDBD3A5-BA97-48CE-894B-CF3F60A1676B}"/>
              </a:ext>
            </a:extLst>
          </p:cNvPr>
          <p:cNvSpPr/>
          <p:nvPr/>
        </p:nvSpPr>
        <p:spPr>
          <a:xfrm>
            <a:off x="5030532" y="2336880"/>
            <a:ext cx="1034169" cy="2592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Аналитик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C132C5A-EA90-4AF3-96D0-3B7E3EFABD70}"/>
              </a:ext>
            </a:extLst>
          </p:cNvPr>
          <p:cNvSpPr/>
          <p:nvPr/>
        </p:nvSpPr>
        <p:spPr>
          <a:xfrm>
            <a:off x="5888911" y="3389382"/>
            <a:ext cx="1034169" cy="2592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Разработчик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38B04A6-F272-45FA-A14A-16ACF485E3D3}"/>
              </a:ext>
            </a:extLst>
          </p:cNvPr>
          <p:cNvSpPr/>
          <p:nvPr/>
        </p:nvSpPr>
        <p:spPr>
          <a:xfrm>
            <a:off x="7087574" y="5055829"/>
            <a:ext cx="1034169" cy="2592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Тестировщик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D603EC6F-B316-439F-B74D-709154A19290}"/>
              </a:ext>
            </a:extLst>
          </p:cNvPr>
          <p:cNvSpPr/>
          <p:nvPr/>
        </p:nvSpPr>
        <p:spPr>
          <a:xfrm>
            <a:off x="5030532" y="2337297"/>
            <a:ext cx="1034169" cy="2592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Аналитик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7F00FDF-9AE0-4258-88EE-F085C5D9C9A2}"/>
              </a:ext>
            </a:extLst>
          </p:cNvPr>
          <p:cNvSpPr/>
          <p:nvPr/>
        </p:nvSpPr>
        <p:spPr>
          <a:xfrm>
            <a:off x="9906468" y="1676278"/>
            <a:ext cx="1238188" cy="19635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Пользователи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EB9CCCC9-1C64-4C8B-A746-D7ED8038A5E8}"/>
              </a:ext>
            </a:extLst>
          </p:cNvPr>
          <p:cNvSpPr/>
          <p:nvPr/>
        </p:nvSpPr>
        <p:spPr>
          <a:xfrm>
            <a:off x="293129" y="4078909"/>
            <a:ext cx="1238188" cy="34609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Генераторы идей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2458AD2-6669-4EBF-A10E-FBFFF156660B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</a:t>
            </a:r>
            <a:r>
              <a:rPr lang="ru-RU" kern="0" dirty="0">
                <a:solidFill>
                  <a:srgbClr val="DFE3E5"/>
                </a:solidFill>
                <a:latin typeface="Impact" panose="020B0806030902050204" pitchFamily="34" charset="0"/>
              </a:rPr>
              <a:t>34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DFE3E5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3358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E58DAA65-DD60-43D5-A8A9-4C283B755B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57945" y="1915398"/>
            <a:ext cx="5364215" cy="125337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400" dirty="0"/>
              <a:t>Проектируя, не надо сразу вносить изменения в документацию!</a:t>
            </a:r>
          </a:p>
          <a:p>
            <a:pPr algn="l">
              <a:lnSpc>
                <a:spcPct val="150000"/>
              </a:lnSpc>
            </a:pPr>
            <a:endParaRPr lang="ru-RU" sz="2400" dirty="0"/>
          </a:p>
          <a:p>
            <a:pPr algn="l">
              <a:lnSpc>
                <a:spcPct val="150000"/>
              </a:lnSpc>
            </a:pPr>
            <a:r>
              <a:rPr lang="ru-RU" sz="2400" dirty="0"/>
              <a:t>Требования не должны попадать в проектную документацию, пока задача не будет реализована.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E7BA8342-3BCC-42C6-A990-3AC404AC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945" y="781747"/>
            <a:ext cx="5211815" cy="768350"/>
          </a:xfrm>
        </p:spPr>
        <p:txBody>
          <a:bodyPr>
            <a:normAutofit/>
          </a:bodyPr>
          <a:lstStyle/>
          <a:p>
            <a:r>
              <a:rPr lang="ru-RU" dirty="0"/>
              <a:t>Не получилось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E0634C7-9C28-4705-8F29-376D35252CA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118EADB-D7D1-467D-8799-50F9F3626CE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7468"/>
            <a:ext cx="1491574" cy="7526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6BED6A5-4644-4854-9D6F-62123D242D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9344" y="1377467"/>
            <a:ext cx="3658308" cy="250365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4F89AC4-D651-4F06-98F8-BE0100282D88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</a:t>
            </a:r>
            <a:r>
              <a:rPr lang="ru-RU" kern="0" dirty="0">
                <a:solidFill>
                  <a:srgbClr val="DFE3E5"/>
                </a:solidFill>
                <a:latin typeface="Impact" panose="020B0806030902050204" pitchFamily="34" charset="0"/>
              </a:rPr>
              <a:t>35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DFE3E5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2100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43823F5-7DDC-4D34-96C8-92A8644194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51716" y="3510871"/>
            <a:ext cx="1266897" cy="11958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FF3AFAE-6E17-4FDC-80D3-F9AB285CDD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743" y="872739"/>
            <a:ext cx="1343025" cy="144303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8D2398DC-9857-479E-85C6-400F6937AAF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859" y="2961398"/>
            <a:ext cx="1300163" cy="124777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ADE706B4-D738-45A6-9F9A-7ACD335D5B5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1885" y="3620425"/>
            <a:ext cx="1590819" cy="173222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B16BDC8E-7DC8-4E4E-98ED-E918A0BEA4D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743" y="3328485"/>
            <a:ext cx="1524724" cy="1549617"/>
          </a:xfrm>
          <a:prstGeom prst="rect">
            <a:avLst/>
          </a:prstGeom>
        </p:spPr>
      </p:pic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xmlns="" id="{D07A40F6-F865-4DB1-92DE-70E19E5FDF7E}"/>
              </a:ext>
            </a:extLst>
          </p:cNvPr>
          <p:cNvSpPr/>
          <p:nvPr/>
        </p:nvSpPr>
        <p:spPr>
          <a:xfrm>
            <a:off x="1543947" y="3469959"/>
            <a:ext cx="1720447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xmlns="" id="{AF7D24D3-6FBD-4AE3-BC4D-38A24D54F523}"/>
              </a:ext>
            </a:extLst>
          </p:cNvPr>
          <p:cNvSpPr/>
          <p:nvPr/>
        </p:nvSpPr>
        <p:spPr>
          <a:xfrm>
            <a:off x="3986395" y="3246287"/>
            <a:ext cx="3215954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xmlns="" id="{3D9484DB-8969-4C5E-B5F3-D57F659227E4}"/>
              </a:ext>
            </a:extLst>
          </p:cNvPr>
          <p:cNvSpPr/>
          <p:nvPr/>
        </p:nvSpPr>
        <p:spPr>
          <a:xfrm rot="19129112">
            <a:off x="7720009" y="3600266"/>
            <a:ext cx="2970251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6071D52-878D-4664-97FF-B28C14C0ACF3}"/>
              </a:ext>
            </a:extLst>
          </p:cNvPr>
          <p:cNvSpPr txBox="1"/>
          <p:nvPr/>
        </p:nvSpPr>
        <p:spPr>
          <a:xfrm>
            <a:off x="1141938" y="2605691"/>
            <a:ext cx="2431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Идея и обсуждение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338B77A-1039-4ACB-B054-A5E60241037D}"/>
              </a:ext>
            </a:extLst>
          </p:cNvPr>
          <p:cNvSpPr txBox="1"/>
          <p:nvPr/>
        </p:nvSpPr>
        <p:spPr>
          <a:xfrm>
            <a:off x="4198790" y="2910982"/>
            <a:ext cx="2755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Разработка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7DBC335-90F0-4E1F-8B9A-EF62147239E0}"/>
              </a:ext>
            </a:extLst>
          </p:cNvPr>
          <p:cNvSpPr txBox="1"/>
          <p:nvPr/>
        </p:nvSpPr>
        <p:spPr>
          <a:xfrm>
            <a:off x="8546515" y="5051653"/>
            <a:ext cx="3485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rbel" panose="020B0503020204020204" pitchFamily="34" charset="0"/>
              </a:rPr>
              <a:t>Документирование</a:t>
            </a:r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xmlns="" id="{B78BCFAD-2622-4D91-A497-AD0974389703}"/>
              </a:ext>
            </a:extLst>
          </p:cNvPr>
          <p:cNvSpPr/>
          <p:nvPr/>
        </p:nvSpPr>
        <p:spPr>
          <a:xfrm>
            <a:off x="4585071" y="5236959"/>
            <a:ext cx="3485258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146C267-5B5E-4446-8D9D-21ECD197F56C}"/>
              </a:ext>
            </a:extLst>
          </p:cNvPr>
          <p:cNvSpPr txBox="1"/>
          <p:nvPr/>
        </p:nvSpPr>
        <p:spPr>
          <a:xfrm>
            <a:off x="4925109" y="4808008"/>
            <a:ext cx="243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Тестирование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7D2EF7-47E0-44AF-BA06-23092AA73F6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12692" y="1129531"/>
            <a:ext cx="1782040" cy="155373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F0E43A09-0F8A-496B-9AAB-08A85B2FEF7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797468"/>
            <a:ext cx="1491574" cy="752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DDE2207-B175-41DA-A92B-615297AA2361}"/>
              </a:ext>
            </a:extLst>
          </p:cNvPr>
          <p:cNvSpPr txBox="1"/>
          <p:nvPr/>
        </p:nvSpPr>
        <p:spPr>
          <a:xfrm>
            <a:off x="2934005" y="2090460"/>
            <a:ext cx="2755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Проектирование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xmlns="" id="{7C526C09-EE96-4272-8403-0706DBDC15E5}"/>
              </a:ext>
            </a:extLst>
          </p:cNvPr>
          <p:cNvSpPr/>
          <p:nvPr/>
        </p:nvSpPr>
        <p:spPr>
          <a:xfrm rot="21208136">
            <a:off x="3447504" y="2423562"/>
            <a:ext cx="2746539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xmlns="" id="{DC6C66B6-BFD2-4D17-9424-144D8B03AD17}"/>
              </a:ext>
            </a:extLst>
          </p:cNvPr>
          <p:cNvSpPr/>
          <p:nvPr/>
        </p:nvSpPr>
        <p:spPr>
          <a:xfrm rot="20684090">
            <a:off x="8305922" y="4585546"/>
            <a:ext cx="3354606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EE4469-6B6E-4AA4-8B0B-60B0AD3E9805}"/>
              </a:ext>
            </a:extLst>
          </p:cNvPr>
          <p:cNvSpPr txBox="1"/>
          <p:nvPr/>
        </p:nvSpPr>
        <p:spPr>
          <a:xfrm>
            <a:off x="3012436" y="2752628"/>
            <a:ext cx="2431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документирование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CA5009-0C4D-4FF8-8725-D858AD49377D}"/>
              </a:ext>
            </a:extLst>
          </p:cNvPr>
          <p:cNvSpPr txBox="1"/>
          <p:nvPr/>
        </p:nvSpPr>
        <p:spPr>
          <a:xfrm>
            <a:off x="1649559" y="4037301"/>
            <a:ext cx="2431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документирование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0E00DB-8CB2-4D78-83B9-4D9206988E70}"/>
              </a:ext>
            </a:extLst>
          </p:cNvPr>
          <p:cNvSpPr txBox="1"/>
          <p:nvPr/>
        </p:nvSpPr>
        <p:spPr>
          <a:xfrm>
            <a:off x="7557250" y="3170931"/>
            <a:ext cx="243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Релиз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4317085-D744-4118-A6E4-9F869C1F6862}"/>
              </a:ext>
            </a:extLst>
          </p:cNvPr>
          <p:cNvSpPr/>
          <p:nvPr/>
        </p:nvSpPr>
        <p:spPr>
          <a:xfrm>
            <a:off x="567963" y="4009118"/>
            <a:ext cx="1238188" cy="34609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Генераторы идей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378FE68-C861-4E60-8EAF-E4FC14BE2595}"/>
              </a:ext>
            </a:extLst>
          </p:cNvPr>
          <p:cNvSpPr/>
          <p:nvPr/>
        </p:nvSpPr>
        <p:spPr>
          <a:xfrm>
            <a:off x="5559828" y="3373297"/>
            <a:ext cx="1034169" cy="2592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Разработчик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43FC3B8E-8F83-4D34-BF2A-7399E0A60187}"/>
              </a:ext>
            </a:extLst>
          </p:cNvPr>
          <p:cNvSpPr/>
          <p:nvPr/>
        </p:nvSpPr>
        <p:spPr>
          <a:xfrm>
            <a:off x="5787759" y="5350667"/>
            <a:ext cx="1034169" cy="2592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Тестировщик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02251586-0BE0-42E2-ABEC-9E358AF1C3ED}"/>
              </a:ext>
            </a:extLst>
          </p:cNvPr>
          <p:cNvSpPr/>
          <p:nvPr/>
        </p:nvSpPr>
        <p:spPr>
          <a:xfrm>
            <a:off x="4654879" y="2506157"/>
            <a:ext cx="1034169" cy="2592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Аналитик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E25C9A0-2435-4EE4-834D-CD0B23FAC4E0}"/>
              </a:ext>
            </a:extLst>
          </p:cNvPr>
          <p:cNvSpPr/>
          <p:nvPr/>
        </p:nvSpPr>
        <p:spPr>
          <a:xfrm>
            <a:off x="8745037" y="2614944"/>
            <a:ext cx="1238188" cy="19635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Пользователи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A27DD08-8C20-4D43-845E-A4E0C3026064}"/>
              </a:ext>
            </a:extLst>
          </p:cNvPr>
          <p:cNvSpPr/>
          <p:nvPr/>
        </p:nvSpPr>
        <p:spPr>
          <a:xfrm>
            <a:off x="9358522" y="4651112"/>
            <a:ext cx="1434237" cy="39493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Аналитик</a:t>
            </a:r>
            <a:r>
              <a:rPr lang="en-US" sz="1200" dirty="0"/>
              <a:t> /</a:t>
            </a:r>
            <a:r>
              <a:rPr lang="ru-RU" sz="1200" dirty="0"/>
              <a:t> Тех. писатель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E5A64D6-D3AC-41D6-A17F-4772424D60B0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</a:t>
            </a:r>
            <a:r>
              <a:rPr lang="ru-RU" kern="0" dirty="0">
                <a:solidFill>
                  <a:srgbClr val="DFE3E5"/>
                </a:solidFill>
                <a:latin typeface="Impact" panose="020B0806030902050204" pitchFamily="34" charset="0"/>
              </a:rPr>
              <a:t>36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DFE3E5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71254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E7BA8342-3BCC-42C6-A990-3AC404AC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29" y="789608"/>
            <a:ext cx="3925225" cy="768350"/>
          </a:xfrm>
        </p:spPr>
        <p:txBody>
          <a:bodyPr/>
          <a:lstStyle/>
          <a:p>
            <a:r>
              <a:rPr lang="ru-RU" dirty="0"/>
              <a:t>К чему идти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E0634C7-9C28-4705-8F29-376D35252CA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7AFF4B4-B30E-4ECE-8002-67E7A1B50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0635" y="1557958"/>
            <a:ext cx="3379130" cy="26141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118EADB-D7D1-467D-8799-50F9F3626CE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7468"/>
            <a:ext cx="1491574" cy="75262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AAB636B-FAE6-4F98-B922-DD9FD474CE96}"/>
              </a:ext>
            </a:extLst>
          </p:cNvPr>
          <p:cNvSpPr/>
          <p:nvPr/>
        </p:nvSpPr>
        <p:spPr>
          <a:xfrm>
            <a:off x="4677689" y="2690150"/>
            <a:ext cx="2969962" cy="7815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4C437C10-A458-4B93-A70F-99804019036D}"/>
              </a:ext>
            </a:extLst>
          </p:cNvPr>
          <p:cNvSpPr/>
          <p:nvPr/>
        </p:nvSpPr>
        <p:spPr>
          <a:xfrm>
            <a:off x="4736140" y="4525951"/>
            <a:ext cx="2969962" cy="9810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xmlns="" id="{3ABC9E57-AA02-426C-86D0-A8C5B32DF603}"/>
              </a:ext>
            </a:extLst>
          </p:cNvPr>
          <p:cNvSpPr txBox="1">
            <a:spLocks/>
          </p:cNvSpPr>
          <p:nvPr/>
        </p:nvSpPr>
        <p:spPr>
          <a:xfrm>
            <a:off x="1489011" y="1911584"/>
            <a:ext cx="572148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ru-RU" sz="1800" b="1" dirty="0"/>
              <a:t>Идея</a:t>
            </a:r>
            <a:endParaRPr lang="ru-RU" sz="1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Обсуждение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Разработка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Тестирование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b="1" dirty="0"/>
              <a:t>Выпуск в свет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b="1" dirty="0"/>
              <a:t>Идея</a:t>
            </a:r>
          </a:p>
          <a:p>
            <a:r>
              <a:rPr lang="ru-RU" sz="1800" dirty="0"/>
              <a:t>…..</a:t>
            </a:r>
          </a:p>
          <a:p>
            <a:r>
              <a:rPr lang="ru-RU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А как это работает? </a:t>
            </a:r>
            <a:br>
              <a:rPr lang="ru-RU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Понятия не имею.</a:t>
            </a:r>
          </a:p>
          <a:p>
            <a:r>
              <a:rPr lang="ru-RU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Документирование</a:t>
            </a:r>
          </a:p>
          <a:p>
            <a:r>
              <a:rPr lang="ru-RU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Документирование</a:t>
            </a:r>
          </a:p>
          <a:p>
            <a:r>
              <a:rPr lang="ru-RU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….</a:t>
            </a:r>
          </a:p>
          <a:p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30B0F51B-4808-4395-9B0F-A0480B96EF6A}"/>
              </a:ext>
            </a:extLst>
          </p:cNvPr>
          <p:cNvSpPr/>
          <p:nvPr/>
        </p:nvSpPr>
        <p:spPr>
          <a:xfrm>
            <a:off x="4899181" y="2386787"/>
            <a:ext cx="2969962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Идея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Обсуждение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Проектирование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Разработка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Тестирование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Выпуск в свет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Документирование – дополнение результата проектирования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xmlns="" id="{D6D0D884-C913-4A86-8F76-4E54DBEC8595}"/>
              </a:ext>
            </a:extLst>
          </p:cNvPr>
          <p:cNvSpPr/>
          <p:nvPr/>
        </p:nvSpPr>
        <p:spPr>
          <a:xfrm>
            <a:off x="3829205" y="3471669"/>
            <a:ext cx="624243" cy="332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D3D26C48-4CDB-4F87-9FD2-2A609617B6FE}"/>
              </a:ext>
            </a:extLst>
          </p:cNvPr>
          <p:cNvCxnSpPr>
            <a:cxnSpLocks/>
          </p:cNvCxnSpPr>
          <p:nvPr/>
        </p:nvCxnSpPr>
        <p:spPr>
          <a:xfrm flipV="1">
            <a:off x="5274841" y="5628902"/>
            <a:ext cx="173620" cy="462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C15B9363-5C55-46D6-AD6D-6379DDE5E9CE}"/>
              </a:ext>
            </a:extLst>
          </p:cNvPr>
          <p:cNvCxnSpPr>
            <a:cxnSpLocks/>
          </p:cNvCxnSpPr>
          <p:nvPr/>
        </p:nvCxnSpPr>
        <p:spPr>
          <a:xfrm>
            <a:off x="6221121" y="2052324"/>
            <a:ext cx="0" cy="520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383D9A3-092E-4F55-A60C-64DC021152A6}"/>
              </a:ext>
            </a:extLst>
          </p:cNvPr>
          <p:cNvSpPr txBox="1"/>
          <p:nvPr/>
        </p:nvSpPr>
        <p:spPr>
          <a:xfrm>
            <a:off x="4562377" y="6076334"/>
            <a:ext cx="289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Развитие и сопровождение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E72B859-EE07-43C5-A434-83F65D4B504B}"/>
              </a:ext>
            </a:extLst>
          </p:cNvPr>
          <p:cNvSpPr txBox="1"/>
          <p:nvPr/>
        </p:nvSpPr>
        <p:spPr>
          <a:xfrm>
            <a:off x="4504653" y="1633677"/>
            <a:ext cx="2434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Понимание результата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2B606E5-6981-46EF-BED3-2E9C964DB029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</a:t>
            </a:r>
            <a:r>
              <a:rPr lang="ru-RU" kern="0" dirty="0">
                <a:solidFill>
                  <a:srgbClr val="DFE3E5"/>
                </a:solidFill>
                <a:latin typeface="Impact" panose="020B0806030902050204" pitchFamily="34" charset="0"/>
              </a:rPr>
              <a:t>37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DFE3E5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4533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EA92A6B-2577-46AC-964B-70DD16997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40" y="350662"/>
            <a:ext cx="8524240" cy="768000"/>
          </a:xfrm>
        </p:spPr>
        <p:txBody>
          <a:bodyPr>
            <a:normAutofit fontScale="90000"/>
          </a:bodyPr>
          <a:lstStyle/>
          <a:p>
            <a:r>
              <a:rPr lang="ru-RU" dirty="0"/>
              <a:t>Сопротивление           </a:t>
            </a:r>
            <a:r>
              <a:rPr lang="en-US" dirty="0"/>
              <a:t>vs             </a:t>
            </a:r>
            <a:r>
              <a:rPr lang="ru-RU" dirty="0"/>
              <a:t>Поддержка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FFCABB3-CF8F-4D01-95E6-404FF016A8F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6033"/>
            <a:ext cx="1491574" cy="752629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7D6C5D34-1C8B-4D43-B468-B84443A0E4CD}"/>
              </a:ext>
            </a:extLst>
          </p:cNvPr>
          <p:cNvCxnSpPr/>
          <p:nvPr/>
        </p:nvCxnSpPr>
        <p:spPr>
          <a:xfrm>
            <a:off x="5943600" y="1280160"/>
            <a:ext cx="0" cy="426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Изображение выглядит как катается на лыжах, снег, большой, зеле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365A7495-A130-49C4-AF9B-2129911CAF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520" y="3302000"/>
            <a:ext cx="3556000" cy="3556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2E6C9B1-1A5B-4A00-8301-22A40CC56C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4056" y="4256272"/>
            <a:ext cx="2582199" cy="19366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0DDF298-39DB-40FC-A4C5-CE0D7153C4B9}"/>
              </a:ext>
            </a:extLst>
          </p:cNvPr>
          <p:cNvSpPr txBox="1"/>
          <p:nvPr/>
        </p:nvSpPr>
        <p:spPr>
          <a:xfrm>
            <a:off x="1084589" y="2152177"/>
            <a:ext cx="41859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400" dirty="0"/>
              <a:t>Заказчик – долго и дорого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/>
              <a:t>Разработчики – код и есть документация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88CEEE1-3122-4888-B6DC-C22D0AA31189}"/>
              </a:ext>
            </a:extLst>
          </p:cNvPr>
          <p:cNvSpPr txBox="1"/>
          <p:nvPr/>
        </p:nvSpPr>
        <p:spPr>
          <a:xfrm>
            <a:off x="6616696" y="1719143"/>
            <a:ext cx="5107943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 sz="2400"/>
            </a:lvl1pPr>
          </a:lstStyle>
          <a:p>
            <a:r>
              <a:rPr lang="ru-RU" dirty="0"/>
              <a:t>Команда тестирования</a:t>
            </a:r>
          </a:p>
          <a:p>
            <a:r>
              <a:rPr lang="ru-RU" dirty="0"/>
              <a:t>Любой новый сотрудник</a:t>
            </a:r>
          </a:p>
          <a:p>
            <a:r>
              <a:rPr lang="ru-RU" dirty="0"/>
              <a:t>Все, кто работает над сложными задачами и модернизацией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AF84056-B8FD-4997-9A79-C4494A909D93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</a:t>
            </a:r>
            <a:r>
              <a:rPr lang="ru-RU" kern="0" dirty="0">
                <a:solidFill>
                  <a:srgbClr val="DFE3E5"/>
                </a:solidFill>
                <a:latin typeface="Impact" panose="020B0806030902050204" pitchFamily="34" charset="0"/>
              </a:rPr>
              <a:t>38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DFE3E5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22807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05BD76F6-F695-4251-9808-25C96BC7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57" y="782097"/>
            <a:ext cx="3460683" cy="76800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Долго и дорого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8F48EB9-73AA-46DE-9765-6D4BB84D0BC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7468"/>
            <a:ext cx="1491574" cy="7526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EB14D22-EC5E-4010-852D-D8DAD1A08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5658" y="1673263"/>
            <a:ext cx="3460683" cy="3511473"/>
          </a:xfrm>
          <a:prstGeom prst="rect">
            <a:avLst/>
          </a:prstGeom>
        </p:spPr>
      </p:pic>
      <p:sp>
        <p:nvSpPr>
          <p:cNvPr id="16" name="Текст 5">
            <a:extLst>
              <a:ext uri="{FF2B5EF4-FFF2-40B4-BE49-F238E27FC236}">
                <a16:creationId xmlns:a16="http://schemas.microsoft.com/office/drawing/2014/main" xmlns="" id="{341ECB8F-D2EC-4445-AC4C-4E9E6506727B}"/>
              </a:ext>
            </a:extLst>
          </p:cNvPr>
          <p:cNvSpPr txBox="1">
            <a:spLocks/>
          </p:cNvSpPr>
          <p:nvPr/>
        </p:nvSpPr>
        <p:spPr>
          <a:xfrm>
            <a:off x="630172" y="2307504"/>
            <a:ext cx="3460683" cy="2589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0" i="0" kern="1200">
                <a:solidFill>
                  <a:srgbClr val="232D4B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/>
              <a:t>Быстрое погружение в контекст новых сотрудников</a:t>
            </a:r>
          </a:p>
          <a:p>
            <a:pPr marL="514350" indent="-5143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/>
              <a:t>Знания о продукте – легкость сопровождения</a:t>
            </a:r>
          </a:p>
          <a:p>
            <a:pPr marL="514350" indent="-5143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/>
              <a:t>Меньше диалогов – больше работы</a:t>
            </a:r>
          </a:p>
        </p:txBody>
      </p:sp>
      <p:sp>
        <p:nvSpPr>
          <p:cNvPr id="18" name="Текст 5">
            <a:extLst>
              <a:ext uri="{FF2B5EF4-FFF2-40B4-BE49-F238E27FC236}">
                <a16:creationId xmlns:a16="http://schemas.microsoft.com/office/drawing/2014/main" xmlns="" id="{1FC7CE7B-DB47-42FE-8FFC-5B713BA97D41}"/>
              </a:ext>
            </a:extLst>
          </p:cNvPr>
          <p:cNvSpPr txBox="1">
            <a:spLocks/>
          </p:cNvSpPr>
          <p:nvPr/>
        </p:nvSpPr>
        <p:spPr>
          <a:xfrm>
            <a:off x="8375947" y="2856144"/>
            <a:ext cx="3460683" cy="2040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0" i="0" kern="1200">
                <a:solidFill>
                  <a:srgbClr val="232D4B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/>
              <a:t>Экономия времени на описании решения</a:t>
            </a:r>
          </a:p>
          <a:p>
            <a:pPr marL="514350" indent="-5143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/>
              <a:t>Экономия денег на сотрудника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D548E4A-3C79-4D50-B6A3-FF0C78EC068F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</a:t>
            </a:r>
            <a:r>
              <a:rPr lang="ru-RU" kern="0" dirty="0">
                <a:solidFill>
                  <a:srgbClr val="DFE3E5"/>
                </a:solidFill>
                <a:latin typeface="Impact" panose="020B0806030902050204" pitchFamily="34" charset="0"/>
              </a:rPr>
              <a:t>39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DFE3E5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5194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2832F0A4-EF6C-4441-9868-0401D873C0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87617" y="4601818"/>
            <a:ext cx="6013174" cy="1292086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800" dirty="0"/>
              <a:t>Зафиксированные на материальном носителе знания о программном продукте и доступные для конечных потребителей независимо от погоды, времени года и фазы Луны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1EB043CD-92F9-4D55-9BA1-B4D0A12A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626" y="2462217"/>
            <a:ext cx="6313612" cy="768000"/>
          </a:xfrm>
        </p:spPr>
        <p:txBody>
          <a:bodyPr/>
          <a:lstStyle/>
          <a:p>
            <a:r>
              <a:rPr lang="ru-RU" b="1" dirty="0"/>
              <a:t>Проектная документация</a:t>
            </a:r>
            <a:endParaRPr lang="ru-RU" dirty="0"/>
          </a:p>
        </p:txBody>
      </p:sp>
      <p:pic>
        <p:nvPicPr>
          <p:cNvPr id="12" name="Рисунок 11" descr="Изображение выглядит как игрушка, женщина, мужчина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215F9FB6-FE3A-4699-80EF-91AB0E45EE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008" r="13811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12070DB-A226-4DC8-B61A-AB896C3F4D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F58314D5-344D-44AA-A77B-66274177B955}"/>
              </a:ext>
            </a:extLst>
          </p:cNvPr>
          <p:cNvSpPr txBox="1">
            <a:spLocks/>
          </p:cNvSpPr>
          <p:nvPr/>
        </p:nvSpPr>
        <p:spPr>
          <a:xfrm>
            <a:off x="5287617" y="3309732"/>
            <a:ext cx="6013174" cy="1292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67" b="0" i="0" kern="1200">
                <a:solidFill>
                  <a:srgbClr val="232D4B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800" dirty="0"/>
              <a:t>Документация, содержащая текстовые и графические материалы и описывающая разрабатываемые и внедряемые программные решения.</a:t>
            </a:r>
          </a:p>
        </p:txBody>
      </p:sp>
      <p:sp>
        <p:nvSpPr>
          <p:cNvPr id="16" name="Заголовок 9">
            <a:extLst>
              <a:ext uri="{FF2B5EF4-FFF2-40B4-BE49-F238E27FC236}">
                <a16:creationId xmlns:a16="http://schemas.microsoft.com/office/drawing/2014/main" xmlns="" id="{5D2E51A6-817C-4A66-B973-E983B3120C76}"/>
              </a:ext>
            </a:extLst>
          </p:cNvPr>
          <p:cNvSpPr txBox="1">
            <a:spLocks/>
          </p:cNvSpPr>
          <p:nvPr/>
        </p:nvSpPr>
        <p:spPr>
          <a:xfrm>
            <a:off x="5340626" y="580096"/>
            <a:ext cx="6313612" cy="768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1" i="0" kern="1200">
                <a:solidFill>
                  <a:srgbClr val="232D4B"/>
                </a:solidFill>
                <a:latin typeface="Montserrat ExtraBold" pitchFamily="2" charset="0"/>
                <a:ea typeface="+mj-ea"/>
                <a:cs typeface="+mj-cs"/>
              </a:defRPr>
            </a:lvl1pPr>
          </a:lstStyle>
          <a:p>
            <a:r>
              <a:rPr lang="ru-RU" dirty="0"/>
              <a:t>Документирование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B7D6627-FCAE-4BAE-ACE1-F54C2517F91B}"/>
              </a:ext>
            </a:extLst>
          </p:cNvPr>
          <p:cNvSpPr txBox="1"/>
          <p:nvPr/>
        </p:nvSpPr>
        <p:spPr>
          <a:xfrm>
            <a:off x="5287617" y="1442965"/>
            <a:ext cx="6102626" cy="590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b="0" i="0">
                <a:solidFill>
                  <a:srgbClr val="232D4B"/>
                </a:solidFill>
                <a:latin typeface="Montserrat Medium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Процесс накопления знаний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о создаваемом программном продукте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EC0F897-7C07-402F-9629-374C59272B54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Impact" panose="020B0806030902050204" pitchFamily="34" charset="0"/>
              </a:rPr>
              <a:t>Слайд 4</a:t>
            </a:r>
          </a:p>
        </p:txBody>
      </p:sp>
    </p:spTree>
    <p:extLst>
      <p:ext uri="{BB962C8B-B14F-4D97-AF65-F5344CB8AC3E}">
        <p14:creationId xmlns:p14="http://schemas.microsoft.com/office/powerpoint/2010/main" xmlns="" val="42276413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3FF5AA76-7746-4E0D-A606-D46CB9E2E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440" y="789782"/>
            <a:ext cx="6661034" cy="768000"/>
          </a:xfrm>
        </p:spPr>
        <p:txBody>
          <a:bodyPr/>
          <a:lstStyle/>
          <a:p>
            <a:r>
              <a:rPr lang="ru-RU" dirty="0"/>
              <a:t>Результат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xmlns="" id="{98627FE8-8E4D-4ECA-B75A-E98A4077676F}"/>
              </a:ext>
            </a:extLst>
          </p:cNvPr>
          <p:cNvSpPr txBox="1">
            <a:spLocks/>
          </p:cNvSpPr>
          <p:nvPr/>
        </p:nvSpPr>
        <p:spPr>
          <a:xfrm>
            <a:off x="670560" y="1962064"/>
            <a:ext cx="5425440" cy="3891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0" i="0" kern="1200">
                <a:solidFill>
                  <a:srgbClr val="232D4B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/>
              <a:t>Меньше обсуждений в чатах и поисков причин «почему так»</a:t>
            </a:r>
          </a:p>
          <a:p>
            <a:pPr marL="514350" indent="-5143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/>
              <a:t>Быстрее погружение в контекст</a:t>
            </a:r>
          </a:p>
          <a:p>
            <a:pPr marL="514350" indent="-5143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/>
              <a:t>Команде проще понимать и оценивать объем изменений для новых задач</a:t>
            </a:r>
          </a:p>
          <a:p>
            <a:pPr marL="514350" indent="-5143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/>
              <a:t>Обновление документации занимает минимум времени – строится на основе требований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C03256A-D6BD-417A-B3AE-B101A65C8D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8388" y="698524"/>
            <a:ext cx="5852172" cy="490119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7EFCCBD-729A-49D7-92D8-2BC2207A7E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7468"/>
            <a:ext cx="1491574" cy="75262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6B37625-09E6-498D-A682-04CBA1874B70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40</a:t>
            </a:r>
          </a:p>
        </p:txBody>
      </p:sp>
    </p:spTree>
    <p:extLst>
      <p:ext uri="{BB962C8B-B14F-4D97-AF65-F5344CB8AC3E}">
        <p14:creationId xmlns:p14="http://schemas.microsoft.com/office/powerpoint/2010/main" xmlns="" val="27098861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E6C6C520-8157-45C5-BAFD-0A430EEE2E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46400" y="5898000"/>
            <a:ext cx="6013178" cy="960000"/>
          </a:xfrm>
        </p:spPr>
        <p:txBody>
          <a:bodyPr>
            <a:noAutofit/>
          </a:bodyPr>
          <a:lstStyle/>
          <a:p>
            <a:pPr marL="114300" marR="0" lvl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Тестирование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–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особенности реализации, как сломать и как починить, а что лучше вообще не нажимать</a:t>
            </a:r>
          </a:p>
          <a:p>
            <a:endParaRPr lang="ru-RU" sz="180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DD91C62-94D9-4BAF-98FB-1D80DE9DAB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48810" y="1999868"/>
            <a:ext cx="3816053" cy="1659254"/>
          </a:xfrm>
        </p:spPr>
        <p:txBody>
          <a:bodyPr>
            <a:normAutofit/>
          </a:bodyPr>
          <a:lstStyle/>
          <a:p>
            <a:pPr marL="114300" marR="0" lvl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Системны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е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аналитик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и</a:t>
            </a:r>
            <a:r>
              <a:rPr lang="ru-RU" sz="1800" b="1" dirty="0">
                <a:solidFill>
                  <a:prstClr val="black"/>
                </a:solidFill>
                <a:latin typeface="Avenir Next LT Pro"/>
              </a:rPr>
              <a:t>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разработчики, архитекторы, инфраструктура</a:t>
            </a:r>
            <a:endParaRPr lang="ru-RU" sz="1800" b="1" dirty="0">
              <a:solidFill>
                <a:prstClr val="black"/>
              </a:solidFill>
              <a:latin typeface="Avenir Next LT Pro"/>
            </a:endParaRPr>
          </a:p>
          <a:p>
            <a:pPr marL="114300" marR="0" lvl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внутренняя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кухня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архитектура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«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под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капотом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»)</a:t>
            </a:r>
            <a:endParaRPr lang="ru-RU" sz="1800" dirty="0">
              <a:solidFill>
                <a:prstClr val="black"/>
              </a:solidFill>
              <a:latin typeface="Avenir Next LT Pro"/>
            </a:endParaRPr>
          </a:p>
          <a:p>
            <a:pPr algn="r"/>
            <a:endParaRPr lang="ru-RU" sz="1800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002C5FCA-6C0B-4562-837C-350011010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200" y="770746"/>
            <a:ext cx="9729360" cy="768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Кто поможет создавать проектную документацию?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xmlns="" id="{F2E7CD68-F036-48C0-AB39-6D3196132045}"/>
              </a:ext>
            </a:extLst>
          </p:cNvPr>
          <p:cNvSpPr txBox="1">
            <a:spLocks noGrp="1"/>
          </p:cNvSpPr>
          <p:nvPr>
            <p:ph type="body" sz="quarter" idx="17"/>
          </p:nvPr>
        </p:nvSpPr>
        <p:spPr>
          <a:xfrm>
            <a:off x="651719" y="2149274"/>
            <a:ext cx="3403673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Аналитики</a:t>
            </a:r>
            <a:endParaRPr lang="ru-RU" sz="1800" b="1" dirty="0">
              <a:solidFill>
                <a:prstClr val="black"/>
              </a:solidFill>
              <a:latin typeface="Avenir Next LT Pro"/>
            </a:endParaRP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П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роцессы</a:t>
            </a:r>
            <a:r>
              <a:rPr lang="ru-RU" sz="1800" dirty="0">
                <a:solidFill>
                  <a:prstClr val="black"/>
                </a:solidFill>
                <a:latin typeface="Avenir Next LT Pro"/>
              </a:rPr>
              <a:t>, пользовательские истории, причины появления той или иной функциональности</a:t>
            </a:r>
            <a:endParaRPr lang="ru-RU" sz="1800" noProof="0" dirty="0">
              <a:solidFill>
                <a:prstClr val="black"/>
              </a:solidFill>
              <a:latin typeface="Avenir Next LT Pr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6F1DDDF-02FB-4237-BE3D-822B8A258F59}"/>
              </a:ext>
            </a:extLst>
          </p:cNvPr>
          <p:cNvSpPr txBox="1"/>
          <p:nvPr/>
        </p:nvSpPr>
        <p:spPr>
          <a:xfrm>
            <a:off x="8161192" y="4069075"/>
            <a:ext cx="3486272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ru-RU" b="1">
                <a:solidFill>
                  <a:prstClr val="black"/>
                </a:solidFill>
                <a:latin typeface="Avenir Next LT Pro"/>
              </a:rPr>
              <a:t>Эксплуатация и служба технической поддержки </a:t>
            </a:r>
            <a:r>
              <a:rPr lang="ru-RU">
                <a:solidFill>
                  <a:prstClr val="black"/>
                </a:solidFill>
                <a:latin typeface="Avenir Next LT Pro"/>
              </a:rPr>
              <a:t>– база знаний</a:t>
            </a:r>
            <a:endParaRPr lang="ru-RU" dirty="0">
              <a:solidFill>
                <a:prstClr val="black"/>
              </a:solidFill>
              <a:latin typeface="Avenir Next LT Pro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CFC8311-BF2B-49FB-B930-23BA8B5DA95F}"/>
              </a:ext>
            </a:extLst>
          </p:cNvPr>
          <p:cNvSpPr txBox="1"/>
          <p:nvPr/>
        </p:nvSpPr>
        <p:spPr>
          <a:xfrm>
            <a:off x="545856" y="3937628"/>
            <a:ext cx="3172704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Avenir Next LT Pro"/>
              </a:rPr>
              <a:t>Технические писатели </a:t>
            </a:r>
            <a:r>
              <a:rPr lang="ru-RU" dirty="0">
                <a:solidFill>
                  <a:prstClr val="black"/>
                </a:solidFill>
                <a:latin typeface="Avenir Next LT Pro"/>
              </a:rPr>
              <a:t>– внешняя документация для заказчиков и пользователей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CEDFB9F-3C29-4EDC-B1A5-8E850E9FD2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7468"/>
            <a:ext cx="1491574" cy="75262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в позе&#10;&#10;Автоматически созданное описание">
            <a:extLst>
              <a:ext uri="{FF2B5EF4-FFF2-40B4-BE49-F238E27FC236}">
                <a16:creationId xmlns:a16="http://schemas.microsoft.com/office/drawing/2014/main" xmlns="" id="{08F78182-195C-4C77-B114-5A4FEBBB51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2225" y="2304973"/>
            <a:ext cx="3265310" cy="3265310"/>
          </a:xfrm>
          <a:prstGeom prst="rect">
            <a:avLst/>
          </a:prstGeom>
        </p:spPr>
      </p:pic>
      <p:sp>
        <p:nvSpPr>
          <p:cNvPr id="23" name="Текст 6">
            <a:extLst>
              <a:ext uri="{FF2B5EF4-FFF2-40B4-BE49-F238E27FC236}">
                <a16:creationId xmlns:a16="http://schemas.microsoft.com/office/drawing/2014/main" xmlns="" id="{ED7222E5-D039-4BD3-B59D-C38B65B4F20C}"/>
              </a:ext>
            </a:extLst>
          </p:cNvPr>
          <p:cNvSpPr txBox="1">
            <a:spLocks/>
          </p:cNvSpPr>
          <p:nvPr/>
        </p:nvSpPr>
        <p:spPr>
          <a:xfrm>
            <a:off x="2946400" y="1971654"/>
            <a:ext cx="6013178" cy="355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67" b="0" i="0" kern="1200">
                <a:solidFill>
                  <a:srgbClr val="232D4B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venir Next LT Pro"/>
              </a:rPr>
              <a:t>Вся команда!</a:t>
            </a:r>
            <a:endParaRPr lang="ru-RU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B338383-B21D-4AE7-AF9A-F34CE8CC458B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41</a:t>
            </a:r>
          </a:p>
        </p:txBody>
      </p:sp>
    </p:spTree>
    <p:extLst>
      <p:ext uri="{BB962C8B-B14F-4D97-AF65-F5344CB8AC3E}">
        <p14:creationId xmlns:p14="http://schemas.microsoft.com/office/powerpoint/2010/main" xmlns="" val="4038298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FF3AFAE-6E17-4FDC-80D3-F9AB285CDD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</a:blip>
          <a:stretch>
            <a:fillRect/>
          </a:stretch>
        </p:blipFill>
        <p:spPr>
          <a:xfrm>
            <a:off x="2236114" y="1685980"/>
            <a:ext cx="1343025" cy="144303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8D2398DC-9857-479E-85C6-400F6937AA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859" y="3296678"/>
            <a:ext cx="1300163" cy="124777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ADE706B4-D738-45A6-9F9A-7ACD335D5B5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1885" y="3955705"/>
            <a:ext cx="1590819" cy="173222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B16BDC8E-7DC8-4E4E-98ED-E918A0BEA4D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743" y="3663765"/>
            <a:ext cx="1524724" cy="1549617"/>
          </a:xfrm>
          <a:prstGeom prst="rect">
            <a:avLst/>
          </a:prstGeom>
        </p:spPr>
      </p:pic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xmlns="" id="{D07A40F6-F865-4DB1-92DE-70E19E5FDF7E}"/>
              </a:ext>
            </a:extLst>
          </p:cNvPr>
          <p:cNvSpPr/>
          <p:nvPr/>
        </p:nvSpPr>
        <p:spPr>
          <a:xfrm>
            <a:off x="1543947" y="3805239"/>
            <a:ext cx="1720447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xmlns="" id="{AF7D24D3-6FBD-4AE3-BC4D-38A24D54F523}"/>
              </a:ext>
            </a:extLst>
          </p:cNvPr>
          <p:cNvSpPr/>
          <p:nvPr/>
        </p:nvSpPr>
        <p:spPr>
          <a:xfrm>
            <a:off x="3986395" y="3581567"/>
            <a:ext cx="3215954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xmlns="" id="{3D9484DB-8969-4C5E-B5F3-D57F659227E4}"/>
              </a:ext>
            </a:extLst>
          </p:cNvPr>
          <p:cNvSpPr/>
          <p:nvPr/>
        </p:nvSpPr>
        <p:spPr>
          <a:xfrm rot="19129112">
            <a:off x="7720009" y="3935546"/>
            <a:ext cx="2970251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6071D52-878D-4664-97FF-B28C14C0ACF3}"/>
              </a:ext>
            </a:extLst>
          </p:cNvPr>
          <p:cNvSpPr txBox="1"/>
          <p:nvPr/>
        </p:nvSpPr>
        <p:spPr>
          <a:xfrm>
            <a:off x="1141938" y="2940971"/>
            <a:ext cx="2431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Идея и обсуждение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338B77A-1039-4ACB-B054-A5E60241037D}"/>
              </a:ext>
            </a:extLst>
          </p:cNvPr>
          <p:cNvSpPr txBox="1"/>
          <p:nvPr/>
        </p:nvSpPr>
        <p:spPr>
          <a:xfrm>
            <a:off x="4198790" y="3246262"/>
            <a:ext cx="2755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Разработка</a:t>
            </a:r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xmlns="" id="{B78BCFAD-2622-4D91-A497-AD0974389703}"/>
              </a:ext>
            </a:extLst>
          </p:cNvPr>
          <p:cNvSpPr/>
          <p:nvPr/>
        </p:nvSpPr>
        <p:spPr>
          <a:xfrm>
            <a:off x="4585071" y="5572239"/>
            <a:ext cx="3485258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146C267-5B5E-4446-8D9D-21ECD197F56C}"/>
              </a:ext>
            </a:extLst>
          </p:cNvPr>
          <p:cNvSpPr txBox="1"/>
          <p:nvPr/>
        </p:nvSpPr>
        <p:spPr>
          <a:xfrm>
            <a:off x="4925109" y="5143288"/>
            <a:ext cx="243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Тестирование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7D2EF7-47E0-44AF-BA06-23092AA73F6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12692" y="1464811"/>
            <a:ext cx="1782040" cy="155373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F0E43A09-0F8A-496B-9AAB-08A85B2FEF7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797468"/>
            <a:ext cx="1491574" cy="752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DDE2207-B175-41DA-A92B-615297AA2361}"/>
              </a:ext>
            </a:extLst>
          </p:cNvPr>
          <p:cNvSpPr txBox="1"/>
          <p:nvPr/>
        </p:nvSpPr>
        <p:spPr>
          <a:xfrm>
            <a:off x="3360081" y="2312030"/>
            <a:ext cx="2755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2"/>
                </a:solidFill>
                <a:latin typeface="Corbel" panose="020B0503020204020204" pitchFamily="34" charset="0"/>
              </a:rPr>
              <a:t>Проектирование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xmlns="" id="{7C526C09-EE96-4272-8403-0706DBDC15E5}"/>
              </a:ext>
            </a:extLst>
          </p:cNvPr>
          <p:cNvSpPr/>
          <p:nvPr/>
        </p:nvSpPr>
        <p:spPr>
          <a:xfrm rot="21208136">
            <a:off x="3447504" y="2758842"/>
            <a:ext cx="2746539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EE4469-6B6E-4AA4-8B0B-60B0AD3E9805}"/>
              </a:ext>
            </a:extLst>
          </p:cNvPr>
          <p:cNvSpPr txBox="1"/>
          <p:nvPr/>
        </p:nvSpPr>
        <p:spPr>
          <a:xfrm>
            <a:off x="3012436" y="3087908"/>
            <a:ext cx="2431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2"/>
                </a:solidFill>
                <a:latin typeface="Mistral" panose="03090702030407020403" pitchFamily="66" charset="0"/>
              </a:rPr>
              <a:t>документирование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CA5009-0C4D-4FF8-8725-D858AD49377D}"/>
              </a:ext>
            </a:extLst>
          </p:cNvPr>
          <p:cNvSpPr txBox="1"/>
          <p:nvPr/>
        </p:nvSpPr>
        <p:spPr>
          <a:xfrm>
            <a:off x="1559940" y="4372581"/>
            <a:ext cx="2431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документирование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0E00DB-8CB2-4D78-83B9-4D9206988E70}"/>
              </a:ext>
            </a:extLst>
          </p:cNvPr>
          <p:cNvSpPr txBox="1"/>
          <p:nvPr/>
        </p:nvSpPr>
        <p:spPr>
          <a:xfrm>
            <a:off x="7557250" y="3506211"/>
            <a:ext cx="243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Corbel" panose="020B0503020204020204" pitchFamily="34" charset="0"/>
              </a:rPr>
              <a:t>Релиз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4317085-D744-4118-A6E4-9F869C1F6862}"/>
              </a:ext>
            </a:extLst>
          </p:cNvPr>
          <p:cNvSpPr/>
          <p:nvPr/>
        </p:nvSpPr>
        <p:spPr>
          <a:xfrm>
            <a:off x="567963" y="4344398"/>
            <a:ext cx="1238188" cy="34609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Генераторы идей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378FE68-C861-4E60-8EAF-E4FC14BE2595}"/>
              </a:ext>
            </a:extLst>
          </p:cNvPr>
          <p:cNvSpPr/>
          <p:nvPr/>
        </p:nvSpPr>
        <p:spPr>
          <a:xfrm>
            <a:off x="5559828" y="3708577"/>
            <a:ext cx="1034169" cy="2592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Разработчик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43FC3B8E-8F83-4D34-BF2A-7399E0A60187}"/>
              </a:ext>
            </a:extLst>
          </p:cNvPr>
          <p:cNvSpPr/>
          <p:nvPr/>
        </p:nvSpPr>
        <p:spPr>
          <a:xfrm>
            <a:off x="5787759" y="5685947"/>
            <a:ext cx="1034169" cy="2592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Тестировщик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02251586-0BE0-42E2-ABEC-9E358AF1C3ED}"/>
              </a:ext>
            </a:extLst>
          </p:cNvPr>
          <p:cNvSpPr/>
          <p:nvPr/>
        </p:nvSpPr>
        <p:spPr>
          <a:xfrm>
            <a:off x="4654879" y="2840305"/>
            <a:ext cx="1034169" cy="2592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Аналитик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E25C9A0-2435-4EE4-834D-CD0B23FAC4E0}"/>
              </a:ext>
            </a:extLst>
          </p:cNvPr>
          <p:cNvSpPr/>
          <p:nvPr/>
        </p:nvSpPr>
        <p:spPr>
          <a:xfrm>
            <a:off x="8745037" y="2950224"/>
            <a:ext cx="1238188" cy="19635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Пользователи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3F7D75-5F0B-4BE1-B0FE-206BEEB91924}"/>
              </a:ext>
            </a:extLst>
          </p:cNvPr>
          <p:cNvSpPr txBox="1"/>
          <p:nvPr/>
        </p:nvSpPr>
        <p:spPr>
          <a:xfrm>
            <a:off x="5044988" y="4118196"/>
            <a:ext cx="2431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документирование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3BDDEA3-1FAC-4074-BD04-1FE6CBAD669C}"/>
              </a:ext>
            </a:extLst>
          </p:cNvPr>
          <p:cNvSpPr txBox="1"/>
          <p:nvPr/>
        </p:nvSpPr>
        <p:spPr>
          <a:xfrm>
            <a:off x="5111715" y="6079093"/>
            <a:ext cx="2431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документирование</a:t>
            </a:r>
          </a:p>
        </p:txBody>
      </p:sp>
      <p:sp>
        <p:nvSpPr>
          <p:cNvPr id="33" name="Заголовок 9">
            <a:extLst>
              <a:ext uri="{FF2B5EF4-FFF2-40B4-BE49-F238E27FC236}">
                <a16:creationId xmlns:a16="http://schemas.microsoft.com/office/drawing/2014/main" xmlns="" id="{17C24E72-F8DA-48FD-8A3C-1E2EE2472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200" y="770746"/>
            <a:ext cx="9729360" cy="768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Кто поможет создавать проектную документацию?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02738C5-3339-4408-992F-31690B91E6CF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42</a:t>
            </a:r>
          </a:p>
        </p:txBody>
      </p:sp>
    </p:spTree>
    <p:extLst>
      <p:ext uri="{BB962C8B-B14F-4D97-AF65-F5344CB8AC3E}">
        <p14:creationId xmlns:p14="http://schemas.microsoft.com/office/powerpoint/2010/main" xmlns="" val="1158625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снимок экрана, ноутбук, компьютер, монитор&#10;&#10;Автоматически созданное описание">
            <a:extLst>
              <a:ext uri="{FF2B5EF4-FFF2-40B4-BE49-F238E27FC236}">
                <a16:creationId xmlns:a16="http://schemas.microsoft.com/office/drawing/2014/main" xmlns="" id="{AB330533-1EA1-4E3D-9BE8-15D09E7460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672" r="3933"/>
          <a:stretch/>
        </p:blipFill>
        <p:spPr>
          <a:xfrm>
            <a:off x="2855984" y="100752"/>
            <a:ext cx="6885915" cy="6656496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C172BB-DBD2-456B-AE20-0F384B375C6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7468"/>
            <a:ext cx="1491574" cy="75262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CDC871E-190E-4E4B-BE66-83962F9A84BE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43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CBE8506D-FE00-46EE-85CF-A9BBFF87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0042" y="4529914"/>
            <a:ext cx="2499895" cy="76800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>Чек-лист участника команды</a:t>
            </a:r>
          </a:p>
        </p:txBody>
      </p:sp>
    </p:spTree>
    <p:extLst>
      <p:ext uri="{BB962C8B-B14F-4D97-AF65-F5344CB8AC3E}">
        <p14:creationId xmlns:p14="http://schemas.microsoft.com/office/powerpoint/2010/main" xmlns="" val="10121678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41A22625-9419-4229-90D9-9C522B01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440" y="672640"/>
            <a:ext cx="4632960" cy="768000"/>
          </a:xfrm>
        </p:spPr>
        <p:txBody>
          <a:bodyPr>
            <a:normAutofit fontScale="90000"/>
          </a:bodyPr>
          <a:lstStyle/>
          <a:p>
            <a:r>
              <a:rPr lang="ru-RU" dirty="0"/>
              <a:t>ШАБЛОНЫ</a:t>
            </a:r>
            <a:br>
              <a:rPr lang="ru-RU" dirty="0"/>
            </a:br>
            <a:r>
              <a:rPr lang="ru-RU" dirty="0"/>
              <a:t>ДОКУМЕНТАЦИИ</a:t>
            </a:r>
            <a:br>
              <a:rPr lang="ru-RU" dirty="0"/>
            </a:b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0F4A8AC-7AEF-4428-989B-1C36F125F6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4538" y="193599"/>
            <a:ext cx="8744699" cy="569976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808C1EAF-5371-4C0D-8163-09A77C2544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6673"/>
            <a:ext cx="1491574" cy="75262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B211B46-873B-4295-8DBF-48A6C8A6CE8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1956" y="3254759"/>
            <a:ext cx="5114044" cy="2930601"/>
          </a:xfrm>
          <a:prstGeom prst="rect">
            <a:avLst/>
          </a:prstGeom>
        </p:spPr>
      </p:pic>
      <p:sp>
        <p:nvSpPr>
          <p:cNvPr id="24" name="Текст 5">
            <a:extLst>
              <a:ext uri="{FF2B5EF4-FFF2-40B4-BE49-F238E27FC236}">
                <a16:creationId xmlns:a16="http://schemas.microsoft.com/office/drawing/2014/main" xmlns="" id="{85F57117-6256-4928-A335-062F6F829AC2}"/>
              </a:ext>
            </a:extLst>
          </p:cNvPr>
          <p:cNvSpPr txBox="1">
            <a:spLocks/>
          </p:cNvSpPr>
          <p:nvPr/>
        </p:nvSpPr>
        <p:spPr>
          <a:xfrm>
            <a:off x="1070907" y="1559350"/>
            <a:ext cx="5939494" cy="1434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0" i="0" kern="1200">
                <a:solidFill>
                  <a:srgbClr val="232D4B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/>
              <a:t>Удобно ориентироваться при поиске информации </a:t>
            </a:r>
          </a:p>
          <a:p>
            <a:pPr marL="514350" indent="-5143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/>
              <a:t>Лучше, чем когда видишь чисты лист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414E80D-59B3-420D-A5C9-BB7423648F83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44</a:t>
            </a:r>
          </a:p>
        </p:txBody>
      </p:sp>
    </p:spTree>
    <p:extLst>
      <p:ext uri="{BB962C8B-B14F-4D97-AF65-F5344CB8AC3E}">
        <p14:creationId xmlns:p14="http://schemas.microsoft.com/office/powerpoint/2010/main" xmlns="" val="2733154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54974D9-D70B-4031-BC5E-E9F1893FB7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00" t="21530" b="18752"/>
          <a:stretch/>
        </p:blipFill>
        <p:spPr>
          <a:xfrm>
            <a:off x="0" y="-30479"/>
            <a:ext cx="12192000" cy="6858000"/>
          </a:xfrm>
          <a:prstGeom prst="rect">
            <a:avLst/>
          </a:prstGeom>
        </p:spPr>
      </p:pic>
      <p:sp>
        <p:nvSpPr>
          <p:cNvPr id="25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EA92A6B-2577-46AC-964B-70DD16997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4172301"/>
            <a:ext cx="3852041" cy="893685"/>
          </a:xfrm>
        </p:spPr>
        <p:txBody>
          <a:bodyPr vert="horz" lIns="0" tIns="45720" rIns="91440" bIns="45720" rtlCol="0" anchor="ctr">
            <a:normAutofit/>
          </a:bodyPr>
          <a:lstStyle/>
          <a:p>
            <a:pPr algn="ctr"/>
            <a:r>
              <a:rPr lang="en-US" dirty="0" err="1"/>
              <a:t>Карта</a:t>
            </a:r>
            <a:r>
              <a:rPr lang="en-US" dirty="0"/>
              <a:t> </a:t>
            </a:r>
            <a:r>
              <a:rPr lang="en-US" dirty="0" err="1"/>
              <a:t>продукта</a:t>
            </a:r>
            <a:endParaRPr lang="en-US" dirty="0"/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FFCABB3-CF8F-4D01-95E6-404FF016A8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4753"/>
            <a:ext cx="1491574" cy="7526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4DBDFC6-286D-41F2-8E34-150246399EB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63997" y="4983510"/>
            <a:ext cx="1952625" cy="6286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2ED2A51-9C72-4286-B2DD-4AB3096E7EA5}"/>
              </a:ext>
            </a:extLst>
          </p:cNvPr>
          <p:cNvSpPr txBox="1"/>
          <p:nvPr/>
        </p:nvSpPr>
        <p:spPr>
          <a:xfrm>
            <a:off x="317938" y="4172302"/>
            <a:ext cx="5003449" cy="2251065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400" b="1" dirty="0"/>
              <a:t>Можно построить карту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/>
              <a:t>от </a:t>
            </a:r>
            <a:r>
              <a:rPr lang="en-US" sz="2400" dirty="0"/>
              <a:t>UI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/>
              <a:t>от групп задач (тем)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/>
              <a:t>от ролей пользователей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1CE9DBA-FF2F-43FC-B84D-C1497FAD653C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45</a:t>
            </a:r>
          </a:p>
        </p:txBody>
      </p:sp>
    </p:spTree>
    <p:extLst>
      <p:ext uri="{BB962C8B-B14F-4D97-AF65-F5344CB8AC3E}">
        <p14:creationId xmlns:p14="http://schemas.microsoft.com/office/powerpoint/2010/main" xmlns="" val="39359024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DEFE78A8-C3DB-4E7E-AE8B-E89B9F08D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124" y="326276"/>
            <a:ext cx="6789751" cy="768000"/>
          </a:xfrm>
        </p:spPr>
        <p:txBody>
          <a:bodyPr/>
          <a:lstStyle/>
          <a:p>
            <a:pPr algn="ctr"/>
            <a:r>
              <a:rPr lang="ru-RU" dirty="0"/>
              <a:t>Не надо есть слона</a:t>
            </a:r>
          </a:p>
        </p:txBody>
      </p:sp>
      <p:pic>
        <p:nvPicPr>
          <p:cNvPr id="12" name="Рисунок 11" descr="Изображение выглядит как стол, внутренний, сидит, торт&#10;&#10;Автоматически созданное описание">
            <a:extLst>
              <a:ext uri="{FF2B5EF4-FFF2-40B4-BE49-F238E27FC236}">
                <a16:creationId xmlns:a16="http://schemas.microsoft.com/office/drawing/2014/main" xmlns="" id="{F2958F5A-A530-41CB-82BA-A46F966834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2400" y="1341120"/>
            <a:ext cx="4267200" cy="41757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966FFF0-5D47-42C9-8B2F-7CB1D372D48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6276"/>
            <a:ext cx="1491574" cy="75262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319F6309-3A5F-4628-9696-6A5B180562ED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46</a:t>
            </a:r>
          </a:p>
        </p:txBody>
      </p:sp>
    </p:spTree>
    <p:extLst>
      <p:ext uri="{BB962C8B-B14F-4D97-AF65-F5344CB8AC3E}">
        <p14:creationId xmlns:p14="http://schemas.microsoft.com/office/powerpoint/2010/main" xmlns="" val="28935406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CBE8506D-FE00-46EE-85CF-A9BBFF87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443" y="321674"/>
            <a:ext cx="8371840" cy="928044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Тарифы «Проектная документация»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C172BB-DBD2-456B-AE20-0F384B375C6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6673"/>
            <a:ext cx="1491574" cy="752629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EEA235AF-E5DF-4559-833D-5DD5892A81B1}"/>
              </a:ext>
            </a:extLst>
          </p:cNvPr>
          <p:cNvSpPr/>
          <p:nvPr/>
        </p:nvSpPr>
        <p:spPr>
          <a:xfrm>
            <a:off x="272139" y="5679911"/>
            <a:ext cx="11669487" cy="5976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D0EBD7BF-143D-4055-BAB6-F39C6D990F51}"/>
              </a:ext>
            </a:extLst>
          </p:cNvPr>
          <p:cNvSpPr/>
          <p:nvPr/>
        </p:nvSpPr>
        <p:spPr>
          <a:xfrm>
            <a:off x="4245426" y="1284923"/>
            <a:ext cx="1545771" cy="377281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</a:t>
            </a:r>
            <a:endParaRPr lang="ru-RU" b="1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36A5CDE8-A867-4345-A165-16A5DCCCFE13}"/>
              </a:ext>
            </a:extLst>
          </p:cNvPr>
          <p:cNvSpPr/>
          <p:nvPr/>
        </p:nvSpPr>
        <p:spPr>
          <a:xfrm>
            <a:off x="6193969" y="1284923"/>
            <a:ext cx="1545771" cy="377281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</a:t>
            </a:r>
            <a:endParaRPr lang="ru-RU" b="1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8E1A4E89-76CF-433F-8C5D-943FC221ED8F}"/>
              </a:ext>
            </a:extLst>
          </p:cNvPr>
          <p:cNvSpPr/>
          <p:nvPr/>
        </p:nvSpPr>
        <p:spPr>
          <a:xfrm>
            <a:off x="8142512" y="1284923"/>
            <a:ext cx="1545771" cy="377281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</a:t>
            </a:r>
            <a:endParaRPr lang="ru-RU" b="1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1C089FDE-939B-43B1-AEBC-83B2D21B819C}"/>
              </a:ext>
            </a:extLst>
          </p:cNvPr>
          <p:cNvSpPr/>
          <p:nvPr/>
        </p:nvSpPr>
        <p:spPr>
          <a:xfrm>
            <a:off x="10091055" y="1284923"/>
            <a:ext cx="1545771" cy="377281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XL</a:t>
            </a:r>
            <a:endParaRPr lang="ru-RU" b="1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095261BE-6825-4A01-A4A9-4B741A6F3438}"/>
              </a:ext>
            </a:extLst>
          </p:cNvPr>
          <p:cNvSpPr txBox="1">
            <a:spLocks/>
          </p:cNvSpPr>
          <p:nvPr/>
        </p:nvSpPr>
        <p:spPr>
          <a:xfrm>
            <a:off x="354304" y="1939949"/>
            <a:ext cx="4116096" cy="6816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ea typeface="Cambria" panose="02040503050406030204" pitchFamily="18" charset="0"/>
                <a:cs typeface="Arial" panose="020B0604020202020204" pitchFamily="34" charset="0"/>
              </a:rPr>
              <a:t>Базовые пользовательские сценарии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F00DACCA-606A-4DE4-A2CF-57D549C81A12}"/>
              </a:ext>
            </a:extLst>
          </p:cNvPr>
          <p:cNvSpPr/>
          <p:nvPr/>
        </p:nvSpPr>
        <p:spPr>
          <a:xfrm>
            <a:off x="261256" y="1811051"/>
            <a:ext cx="11669487" cy="597688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103C03DE-FC63-4736-B73D-2FBCCFDCA0E3}"/>
              </a:ext>
            </a:extLst>
          </p:cNvPr>
          <p:cNvSpPr/>
          <p:nvPr/>
        </p:nvSpPr>
        <p:spPr>
          <a:xfrm>
            <a:off x="261255" y="2557586"/>
            <a:ext cx="11669487" cy="597688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61A81036-E7F4-4A56-953E-EEDDAF733679}"/>
              </a:ext>
            </a:extLst>
          </p:cNvPr>
          <p:cNvSpPr/>
          <p:nvPr/>
        </p:nvSpPr>
        <p:spPr>
          <a:xfrm>
            <a:off x="261251" y="3335406"/>
            <a:ext cx="11669487" cy="597688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2C60A6F3-33CE-47A2-AB4F-93EEEE70DCBD}"/>
              </a:ext>
            </a:extLst>
          </p:cNvPr>
          <p:cNvSpPr/>
          <p:nvPr/>
        </p:nvSpPr>
        <p:spPr>
          <a:xfrm>
            <a:off x="272139" y="4114626"/>
            <a:ext cx="11669487" cy="597688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74E05685-7E24-4C5D-9C87-5AACEE57E897}"/>
              </a:ext>
            </a:extLst>
          </p:cNvPr>
          <p:cNvSpPr/>
          <p:nvPr/>
        </p:nvSpPr>
        <p:spPr>
          <a:xfrm>
            <a:off x="261251" y="4898237"/>
            <a:ext cx="11669487" cy="597688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1F1D20C1-AF41-4FEE-9BED-FDF458A4CC76}"/>
              </a:ext>
            </a:extLst>
          </p:cNvPr>
          <p:cNvSpPr/>
          <p:nvPr/>
        </p:nvSpPr>
        <p:spPr>
          <a:xfrm>
            <a:off x="4735282" y="1837694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CE2F8A90-20E1-49A0-9BC8-054A1E30E72C}"/>
              </a:ext>
            </a:extLst>
          </p:cNvPr>
          <p:cNvSpPr/>
          <p:nvPr/>
        </p:nvSpPr>
        <p:spPr>
          <a:xfrm>
            <a:off x="6683825" y="1826780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8B4D3D23-C911-4CFD-84BE-5A1EE601A0A3}"/>
              </a:ext>
            </a:extLst>
          </p:cNvPr>
          <p:cNvSpPr/>
          <p:nvPr/>
        </p:nvSpPr>
        <p:spPr>
          <a:xfrm>
            <a:off x="8632368" y="1837694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B2A4BFD4-2178-42DE-84EC-FAC559E25EE5}"/>
              </a:ext>
            </a:extLst>
          </p:cNvPr>
          <p:cNvSpPr/>
          <p:nvPr/>
        </p:nvSpPr>
        <p:spPr>
          <a:xfrm>
            <a:off x="10580911" y="1850824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151DC563-58C6-419D-AD53-8FF1484118D3}"/>
              </a:ext>
            </a:extLst>
          </p:cNvPr>
          <p:cNvSpPr/>
          <p:nvPr/>
        </p:nvSpPr>
        <p:spPr>
          <a:xfrm>
            <a:off x="8632368" y="2588195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32363551-E908-47BF-95F1-CF3317643DD3}"/>
              </a:ext>
            </a:extLst>
          </p:cNvPr>
          <p:cNvSpPr/>
          <p:nvPr/>
        </p:nvSpPr>
        <p:spPr>
          <a:xfrm>
            <a:off x="10580911" y="2581793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54CFB8F0-C718-4D62-9922-9FA9C7C827A3}"/>
              </a:ext>
            </a:extLst>
          </p:cNvPr>
          <p:cNvSpPr/>
          <p:nvPr/>
        </p:nvSpPr>
        <p:spPr>
          <a:xfrm>
            <a:off x="4735282" y="4921475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C3B1A61B-D89B-43CC-88C6-BDCC0B41F09D}"/>
              </a:ext>
            </a:extLst>
          </p:cNvPr>
          <p:cNvSpPr/>
          <p:nvPr/>
        </p:nvSpPr>
        <p:spPr>
          <a:xfrm>
            <a:off x="6683825" y="4921475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935C0E27-3F8D-4352-8DB6-F769B937D515}"/>
              </a:ext>
            </a:extLst>
          </p:cNvPr>
          <p:cNvSpPr/>
          <p:nvPr/>
        </p:nvSpPr>
        <p:spPr>
          <a:xfrm>
            <a:off x="8632368" y="4921475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893A2A13-E964-4A75-88CF-68EA194117B1}"/>
              </a:ext>
            </a:extLst>
          </p:cNvPr>
          <p:cNvSpPr/>
          <p:nvPr/>
        </p:nvSpPr>
        <p:spPr>
          <a:xfrm>
            <a:off x="10580911" y="4921475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AE3AC6AB-46C6-4D81-8F2E-521CAA2150AA}"/>
              </a:ext>
            </a:extLst>
          </p:cNvPr>
          <p:cNvSpPr/>
          <p:nvPr/>
        </p:nvSpPr>
        <p:spPr>
          <a:xfrm>
            <a:off x="10580911" y="3348189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A69BE771-C0CB-4094-8089-9F382B7A2892}"/>
              </a:ext>
            </a:extLst>
          </p:cNvPr>
          <p:cNvSpPr/>
          <p:nvPr/>
        </p:nvSpPr>
        <p:spPr>
          <a:xfrm>
            <a:off x="8632368" y="3363927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056C7ED2-2A52-47CE-AC47-66C64CD65C43}"/>
              </a:ext>
            </a:extLst>
          </p:cNvPr>
          <p:cNvSpPr/>
          <p:nvPr/>
        </p:nvSpPr>
        <p:spPr>
          <a:xfrm>
            <a:off x="6683825" y="5718636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DB52458D-D2E1-49F2-A79E-4B276C2604B0}"/>
              </a:ext>
            </a:extLst>
          </p:cNvPr>
          <p:cNvSpPr/>
          <p:nvPr/>
        </p:nvSpPr>
        <p:spPr>
          <a:xfrm>
            <a:off x="8632368" y="5710288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0E3753ED-813F-4206-9EEB-649CCF844DA0}"/>
              </a:ext>
            </a:extLst>
          </p:cNvPr>
          <p:cNvSpPr/>
          <p:nvPr/>
        </p:nvSpPr>
        <p:spPr>
          <a:xfrm>
            <a:off x="10575102" y="5710288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93631B6-E1C4-47BD-895E-3EE5A1257943}"/>
              </a:ext>
            </a:extLst>
          </p:cNvPr>
          <p:cNvSpPr txBox="1"/>
          <p:nvPr/>
        </p:nvSpPr>
        <p:spPr>
          <a:xfrm>
            <a:off x="354304" y="4224781"/>
            <a:ext cx="4220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>
                <a:cs typeface="Arial" panose="020B0604020202020204" pitchFamily="34" charset="0"/>
              </a:rPr>
              <a:t>Описание особенностей реализации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5DA12F0-08D1-4F2A-B84F-31D0AA82B7A9}"/>
              </a:ext>
            </a:extLst>
          </p:cNvPr>
          <p:cNvSpPr txBox="1"/>
          <p:nvPr/>
        </p:nvSpPr>
        <p:spPr>
          <a:xfrm>
            <a:off x="367391" y="5011446"/>
            <a:ext cx="2650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>
                <a:ea typeface="Cambria" panose="02040503050406030204" pitchFamily="18" charset="0"/>
                <a:cs typeface="Arial" panose="020B0604020202020204" pitchFamily="34" charset="0"/>
              </a:rPr>
              <a:t>Роли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xmlns="" id="{86DD6B9B-F724-4437-80EF-2D71E5219C3A}"/>
              </a:ext>
            </a:extLst>
          </p:cNvPr>
          <p:cNvSpPr/>
          <p:nvPr/>
        </p:nvSpPr>
        <p:spPr>
          <a:xfrm>
            <a:off x="10580911" y="4136312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A6E9CC60-56D3-40D7-96EF-36A905F73539}"/>
              </a:ext>
            </a:extLst>
          </p:cNvPr>
          <p:cNvSpPr/>
          <p:nvPr/>
        </p:nvSpPr>
        <p:spPr>
          <a:xfrm>
            <a:off x="8632368" y="4134810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7390E688-31C7-472C-84C7-D3850028ABB2}"/>
              </a:ext>
            </a:extLst>
          </p:cNvPr>
          <p:cNvSpPr/>
          <p:nvPr/>
        </p:nvSpPr>
        <p:spPr>
          <a:xfrm>
            <a:off x="6683825" y="3348189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CB8E693-98B3-4749-AF5E-1ECE444318DF}"/>
              </a:ext>
            </a:extLst>
          </p:cNvPr>
          <p:cNvSpPr txBox="1"/>
          <p:nvPr/>
        </p:nvSpPr>
        <p:spPr>
          <a:xfrm>
            <a:off x="367391" y="2674954"/>
            <a:ext cx="3878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ea typeface="Cambria" panose="02040503050406030204" pitchFamily="18" charset="0"/>
                <a:cs typeface="Arial" panose="020B0604020202020204" pitchFamily="34" charset="0"/>
              </a:rPr>
              <a:t>Альтернативные сценарии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93802A3-75C0-4367-B18F-CB92DD2ED304}"/>
              </a:ext>
            </a:extLst>
          </p:cNvPr>
          <p:cNvSpPr txBox="1"/>
          <p:nvPr/>
        </p:nvSpPr>
        <p:spPr>
          <a:xfrm>
            <a:off x="354304" y="3447146"/>
            <a:ext cx="3690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ea typeface="Cambria" panose="02040503050406030204" pitchFamily="18" charset="0"/>
                <a:cs typeface="Arial" panose="020B0604020202020204" pitchFamily="34" charset="0"/>
              </a:rPr>
              <a:t>Функциональные возможности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77937EB-7A47-4054-9E07-606A7DDE9735}"/>
              </a:ext>
            </a:extLst>
          </p:cNvPr>
          <p:cNvSpPr txBox="1"/>
          <p:nvPr/>
        </p:nvSpPr>
        <p:spPr>
          <a:xfrm>
            <a:off x="354304" y="5794089"/>
            <a:ext cx="3290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>
                <a:ea typeface="Cambria" panose="02040503050406030204" pitchFamily="18" charset="0"/>
                <a:cs typeface="Arial" panose="020B0604020202020204" pitchFamily="34" charset="0"/>
              </a:rPr>
              <a:t>Сущности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34B4BC73-9057-4E7A-A66C-8148E6E3A1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89001" y="469265"/>
            <a:ext cx="1952625" cy="6286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B683B65-94B5-4C19-9121-7513DABD2586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47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2F73ED86-2143-41C1-A57E-618400C36C4D}"/>
              </a:ext>
            </a:extLst>
          </p:cNvPr>
          <p:cNvSpPr/>
          <p:nvPr/>
        </p:nvSpPr>
        <p:spPr>
          <a:xfrm>
            <a:off x="6696888" y="2577435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xmlns="" val="25989274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F00DACCA-606A-4DE4-A2CF-57D549C81A12}"/>
              </a:ext>
            </a:extLst>
          </p:cNvPr>
          <p:cNvSpPr/>
          <p:nvPr/>
        </p:nvSpPr>
        <p:spPr>
          <a:xfrm>
            <a:off x="261256" y="1811051"/>
            <a:ext cx="11669487" cy="5976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CBE8506D-FE00-46EE-85CF-A9BBFF87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443" y="321674"/>
            <a:ext cx="8371840" cy="928044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Тарифы «Проектная документация»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EEA235AF-E5DF-4559-833D-5DD5892A81B1}"/>
              </a:ext>
            </a:extLst>
          </p:cNvPr>
          <p:cNvSpPr/>
          <p:nvPr/>
        </p:nvSpPr>
        <p:spPr>
          <a:xfrm>
            <a:off x="272139" y="5679911"/>
            <a:ext cx="11669487" cy="5976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D0EBD7BF-143D-4055-BAB6-F39C6D990F51}"/>
              </a:ext>
            </a:extLst>
          </p:cNvPr>
          <p:cNvSpPr/>
          <p:nvPr/>
        </p:nvSpPr>
        <p:spPr>
          <a:xfrm>
            <a:off x="4245426" y="1284923"/>
            <a:ext cx="1545771" cy="37728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</a:t>
            </a:r>
            <a:endParaRPr lang="ru-RU" b="1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36A5CDE8-A867-4345-A165-16A5DCCCFE13}"/>
              </a:ext>
            </a:extLst>
          </p:cNvPr>
          <p:cNvSpPr/>
          <p:nvPr/>
        </p:nvSpPr>
        <p:spPr>
          <a:xfrm>
            <a:off x="6193969" y="1284923"/>
            <a:ext cx="1545771" cy="37728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</a:t>
            </a:r>
            <a:endParaRPr lang="ru-RU" b="1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8E1A4E89-76CF-433F-8C5D-943FC221ED8F}"/>
              </a:ext>
            </a:extLst>
          </p:cNvPr>
          <p:cNvSpPr/>
          <p:nvPr/>
        </p:nvSpPr>
        <p:spPr>
          <a:xfrm>
            <a:off x="8142512" y="1284923"/>
            <a:ext cx="1545771" cy="37728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</a:t>
            </a:r>
            <a:endParaRPr lang="ru-RU" b="1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1C089FDE-939B-43B1-AEBC-83B2D21B819C}"/>
              </a:ext>
            </a:extLst>
          </p:cNvPr>
          <p:cNvSpPr/>
          <p:nvPr/>
        </p:nvSpPr>
        <p:spPr>
          <a:xfrm>
            <a:off x="10091055" y="1284923"/>
            <a:ext cx="1545771" cy="37728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XL</a:t>
            </a:r>
            <a:endParaRPr lang="ru-RU" b="1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095261BE-6825-4A01-A4A9-4B741A6F3438}"/>
              </a:ext>
            </a:extLst>
          </p:cNvPr>
          <p:cNvSpPr txBox="1">
            <a:spLocks/>
          </p:cNvSpPr>
          <p:nvPr/>
        </p:nvSpPr>
        <p:spPr>
          <a:xfrm>
            <a:off x="354304" y="1939949"/>
            <a:ext cx="4116096" cy="6816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UX</a:t>
            </a:r>
            <a:r>
              <a:rPr lang="ru-RU" sz="1800" dirty="0"/>
              <a:t>-документация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103C03DE-FC63-4736-B73D-2FBCCFDCA0E3}"/>
              </a:ext>
            </a:extLst>
          </p:cNvPr>
          <p:cNvSpPr/>
          <p:nvPr/>
        </p:nvSpPr>
        <p:spPr>
          <a:xfrm>
            <a:off x="261255" y="2557586"/>
            <a:ext cx="11669487" cy="5976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61A81036-E7F4-4A56-953E-EEDDAF733679}"/>
              </a:ext>
            </a:extLst>
          </p:cNvPr>
          <p:cNvSpPr/>
          <p:nvPr/>
        </p:nvSpPr>
        <p:spPr>
          <a:xfrm>
            <a:off x="261251" y="3335406"/>
            <a:ext cx="11669487" cy="5976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2C60A6F3-33CE-47A2-AB4F-93EEEE70DCBD}"/>
              </a:ext>
            </a:extLst>
          </p:cNvPr>
          <p:cNvSpPr/>
          <p:nvPr/>
        </p:nvSpPr>
        <p:spPr>
          <a:xfrm>
            <a:off x="272139" y="4114626"/>
            <a:ext cx="11669487" cy="5976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74E05685-7E24-4C5D-9C87-5AACEE57E897}"/>
              </a:ext>
            </a:extLst>
          </p:cNvPr>
          <p:cNvSpPr/>
          <p:nvPr/>
        </p:nvSpPr>
        <p:spPr>
          <a:xfrm>
            <a:off x="261251" y="4898237"/>
            <a:ext cx="11669487" cy="5976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8B4D3D23-C911-4CFD-84BE-5A1EE601A0A3}"/>
              </a:ext>
            </a:extLst>
          </p:cNvPr>
          <p:cNvSpPr/>
          <p:nvPr/>
        </p:nvSpPr>
        <p:spPr>
          <a:xfrm>
            <a:off x="8632368" y="1837694"/>
            <a:ext cx="566058" cy="549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B2A4BFD4-2178-42DE-84EC-FAC559E25EE5}"/>
              </a:ext>
            </a:extLst>
          </p:cNvPr>
          <p:cNvSpPr/>
          <p:nvPr/>
        </p:nvSpPr>
        <p:spPr>
          <a:xfrm>
            <a:off x="10580911" y="1850824"/>
            <a:ext cx="566058" cy="549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151DC563-58C6-419D-AD53-8FF1484118D3}"/>
              </a:ext>
            </a:extLst>
          </p:cNvPr>
          <p:cNvSpPr/>
          <p:nvPr/>
        </p:nvSpPr>
        <p:spPr>
          <a:xfrm>
            <a:off x="8632368" y="2588195"/>
            <a:ext cx="566058" cy="549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32363551-E908-47BF-95F1-CF3317643DD3}"/>
              </a:ext>
            </a:extLst>
          </p:cNvPr>
          <p:cNvSpPr/>
          <p:nvPr/>
        </p:nvSpPr>
        <p:spPr>
          <a:xfrm>
            <a:off x="10580911" y="2581793"/>
            <a:ext cx="566058" cy="549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893A2A13-E964-4A75-88CF-68EA194117B1}"/>
              </a:ext>
            </a:extLst>
          </p:cNvPr>
          <p:cNvSpPr/>
          <p:nvPr/>
        </p:nvSpPr>
        <p:spPr>
          <a:xfrm>
            <a:off x="10580911" y="4921475"/>
            <a:ext cx="566058" cy="549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AE3AC6AB-46C6-4D81-8F2E-521CAA2150AA}"/>
              </a:ext>
            </a:extLst>
          </p:cNvPr>
          <p:cNvSpPr/>
          <p:nvPr/>
        </p:nvSpPr>
        <p:spPr>
          <a:xfrm>
            <a:off x="10580911" y="3348189"/>
            <a:ext cx="566058" cy="549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A69BE771-C0CB-4094-8089-9F382B7A2892}"/>
              </a:ext>
            </a:extLst>
          </p:cNvPr>
          <p:cNvSpPr/>
          <p:nvPr/>
        </p:nvSpPr>
        <p:spPr>
          <a:xfrm>
            <a:off x="8632368" y="3363927"/>
            <a:ext cx="566058" cy="549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0E3753ED-813F-4206-9EEB-649CCF844DA0}"/>
              </a:ext>
            </a:extLst>
          </p:cNvPr>
          <p:cNvSpPr/>
          <p:nvPr/>
        </p:nvSpPr>
        <p:spPr>
          <a:xfrm>
            <a:off x="10575102" y="5710288"/>
            <a:ext cx="566058" cy="549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93631B6-E1C4-47BD-895E-3EE5A1257943}"/>
              </a:ext>
            </a:extLst>
          </p:cNvPr>
          <p:cNvSpPr txBox="1"/>
          <p:nvPr/>
        </p:nvSpPr>
        <p:spPr>
          <a:xfrm>
            <a:off x="354304" y="4224781"/>
            <a:ext cx="4220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dirty="0"/>
              <a:t>Описание алгоритмов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5DA12F0-08D1-4F2A-B84F-31D0AA82B7A9}"/>
              </a:ext>
            </a:extLst>
          </p:cNvPr>
          <p:cNvSpPr txBox="1"/>
          <p:nvPr/>
        </p:nvSpPr>
        <p:spPr>
          <a:xfrm>
            <a:off x="367391" y="5011446"/>
            <a:ext cx="2650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dirty="0"/>
              <a:t>Модель данных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xmlns="" id="{86DD6B9B-F724-4437-80EF-2D71E5219C3A}"/>
              </a:ext>
            </a:extLst>
          </p:cNvPr>
          <p:cNvSpPr/>
          <p:nvPr/>
        </p:nvSpPr>
        <p:spPr>
          <a:xfrm>
            <a:off x="10580911" y="4136312"/>
            <a:ext cx="566058" cy="549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A6E9CC60-56D3-40D7-96EF-36A905F73539}"/>
              </a:ext>
            </a:extLst>
          </p:cNvPr>
          <p:cNvSpPr/>
          <p:nvPr/>
        </p:nvSpPr>
        <p:spPr>
          <a:xfrm>
            <a:off x="8632368" y="4134810"/>
            <a:ext cx="566058" cy="549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CB8E693-98B3-4749-AF5E-1ECE444318DF}"/>
              </a:ext>
            </a:extLst>
          </p:cNvPr>
          <p:cNvSpPr txBox="1"/>
          <p:nvPr/>
        </p:nvSpPr>
        <p:spPr>
          <a:xfrm>
            <a:off x="367391" y="2674954"/>
            <a:ext cx="3878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UI</a:t>
            </a:r>
            <a:r>
              <a:rPr lang="ru-RU" sz="1800" dirty="0"/>
              <a:t>-документация (гайдлайн)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93802A3-75C0-4367-B18F-CB92DD2ED304}"/>
              </a:ext>
            </a:extLst>
          </p:cNvPr>
          <p:cNvSpPr txBox="1"/>
          <p:nvPr/>
        </p:nvSpPr>
        <p:spPr>
          <a:xfrm>
            <a:off x="354304" y="3447146"/>
            <a:ext cx="3690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dirty="0"/>
              <a:t>Программные методы и функции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77937EB-7A47-4054-9E07-606A7DDE9735}"/>
              </a:ext>
            </a:extLst>
          </p:cNvPr>
          <p:cNvSpPr txBox="1"/>
          <p:nvPr/>
        </p:nvSpPr>
        <p:spPr>
          <a:xfrm>
            <a:off x="354304" y="5794089"/>
            <a:ext cx="411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dirty="0"/>
              <a:t>Взаимосвязь компонентов и подсистем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34B4BC73-9057-4E7A-A66C-8148E6E3A1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>
                        <a14:foregroundMark x1="16098" y1="53030" x2="16098" y2="53030"/>
                        <a14:foregroundMark x1="28293" y1="53030" x2="28293" y2="53030"/>
                        <a14:foregroundMark x1="33659" y1="45455" x2="33659" y2="45455"/>
                        <a14:foregroundMark x1="39512" y1="50000" x2="39512" y2="50000"/>
                        <a14:foregroundMark x1="49268" y1="42424" x2="49268" y2="42424"/>
                        <a14:foregroundMark x1="48780" y1="51515" x2="48780" y2="51515"/>
                        <a14:foregroundMark x1="54634" y1="51515" x2="54634" y2="51515"/>
                        <a14:foregroundMark x1="61951" y1="57576" x2="61951" y2="57576"/>
                        <a14:foregroundMark x1="68293" y1="57576" x2="68293" y2="57576"/>
                        <a14:foregroundMark x1="71220" y1="46970" x2="71220" y2="46970"/>
                        <a14:foregroundMark x1="10244" y1="45455" x2="10244" y2="45455"/>
                        <a14:foregroundMark x1="85854" y1="46970" x2="85854" y2="46970"/>
                        <a14:foregroundMark x1="85854" y1="50000" x2="85854" y2="50000"/>
                        <a14:foregroundMark x1="76585" y1="50000" x2="76585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9001" y="469265"/>
            <a:ext cx="1952625" cy="628650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8A05DE49-ED34-4F08-8A64-4D28F2C7E1AA}"/>
              </a:ext>
            </a:extLst>
          </p:cNvPr>
          <p:cNvSpPr/>
          <p:nvPr/>
        </p:nvSpPr>
        <p:spPr>
          <a:xfrm>
            <a:off x="6683825" y="2588195"/>
            <a:ext cx="566058" cy="549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6F357AA-76F0-40BD-9530-3266B8BD52B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6673"/>
            <a:ext cx="1491574" cy="75262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CC4835A-9C0E-42D7-98F8-BB214F23B474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48</a:t>
            </a:r>
          </a:p>
        </p:txBody>
      </p:sp>
    </p:spTree>
    <p:extLst>
      <p:ext uri="{BB962C8B-B14F-4D97-AF65-F5344CB8AC3E}">
        <p14:creationId xmlns:p14="http://schemas.microsoft.com/office/powerpoint/2010/main" xmlns="" val="6997203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CBE8506D-FE00-46EE-85CF-A9BBFF87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443" y="321674"/>
            <a:ext cx="8371840" cy="928044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Тарифы «Проектная документация»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C172BB-DBD2-456B-AE20-0F384B375C6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6033"/>
            <a:ext cx="1491574" cy="752629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EEA235AF-E5DF-4559-833D-5DD5892A81B1}"/>
              </a:ext>
            </a:extLst>
          </p:cNvPr>
          <p:cNvSpPr/>
          <p:nvPr/>
        </p:nvSpPr>
        <p:spPr>
          <a:xfrm>
            <a:off x="272139" y="5679911"/>
            <a:ext cx="11669487" cy="5976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D0EBD7BF-143D-4055-BAB6-F39C6D990F51}"/>
              </a:ext>
            </a:extLst>
          </p:cNvPr>
          <p:cNvSpPr/>
          <p:nvPr/>
        </p:nvSpPr>
        <p:spPr>
          <a:xfrm>
            <a:off x="4245426" y="1284923"/>
            <a:ext cx="1545771" cy="377281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</a:t>
            </a:r>
            <a:endParaRPr lang="ru-RU" b="1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36A5CDE8-A867-4345-A165-16A5DCCCFE13}"/>
              </a:ext>
            </a:extLst>
          </p:cNvPr>
          <p:cNvSpPr/>
          <p:nvPr/>
        </p:nvSpPr>
        <p:spPr>
          <a:xfrm>
            <a:off x="6193969" y="1284923"/>
            <a:ext cx="1545771" cy="377281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</a:t>
            </a:r>
            <a:endParaRPr lang="ru-RU" b="1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8E1A4E89-76CF-433F-8C5D-943FC221ED8F}"/>
              </a:ext>
            </a:extLst>
          </p:cNvPr>
          <p:cNvSpPr/>
          <p:nvPr/>
        </p:nvSpPr>
        <p:spPr>
          <a:xfrm>
            <a:off x="8142512" y="1284923"/>
            <a:ext cx="1545771" cy="377281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</a:t>
            </a:r>
            <a:endParaRPr lang="ru-RU" b="1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1C089FDE-939B-43B1-AEBC-83B2D21B819C}"/>
              </a:ext>
            </a:extLst>
          </p:cNvPr>
          <p:cNvSpPr/>
          <p:nvPr/>
        </p:nvSpPr>
        <p:spPr>
          <a:xfrm>
            <a:off x="10091055" y="1284923"/>
            <a:ext cx="1545771" cy="377281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XL</a:t>
            </a:r>
            <a:endParaRPr lang="ru-RU" b="1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095261BE-6825-4A01-A4A9-4B741A6F3438}"/>
              </a:ext>
            </a:extLst>
          </p:cNvPr>
          <p:cNvSpPr txBox="1">
            <a:spLocks/>
          </p:cNvSpPr>
          <p:nvPr/>
        </p:nvSpPr>
        <p:spPr>
          <a:xfrm>
            <a:off x="354304" y="1939949"/>
            <a:ext cx="4116096" cy="6816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Архитектура проекта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F00DACCA-606A-4DE4-A2CF-57D549C81A12}"/>
              </a:ext>
            </a:extLst>
          </p:cNvPr>
          <p:cNvSpPr/>
          <p:nvPr/>
        </p:nvSpPr>
        <p:spPr>
          <a:xfrm>
            <a:off x="261256" y="1811051"/>
            <a:ext cx="11669487" cy="597688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103C03DE-FC63-4736-B73D-2FBCCFDCA0E3}"/>
              </a:ext>
            </a:extLst>
          </p:cNvPr>
          <p:cNvSpPr/>
          <p:nvPr/>
        </p:nvSpPr>
        <p:spPr>
          <a:xfrm>
            <a:off x="261255" y="2557586"/>
            <a:ext cx="11669487" cy="597688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61A81036-E7F4-4A56-953E-EEDDAF733679}"/>
              </a:ext>
            </a:extLst>
          </p:cNvPr>
          <p:cNvSpPr/>
          <p:nvPr/>
        </p:nvSpPr>
        <p:spPr>
          <a:xfrm>
            <a:off x="261251" y="3335406"/>
            <a:ext cx="11669487" cy="597688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2C60A6F3-33CE-47A2-AB4F-93EEEE70DCBD}"/>
              </a:ext>
            </a:extLst>
          </p:cNvPr>
          <p:cNvSpPr/>
          <p:nvPr/>
        </p:nvSpPr>
        <p:spPr>
          <a:xfrm>
            <a:off x="272139" y="4114626"/>
            <a:ext cx="11669487" cy="597688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74E05685-7E24-4C5D-9C87-5AACEE57E897}"/>
              </a:ext>
            </a:extLst>
          </p:cNvPr>
          <p:cNvSpPr/>
          <p:nvPr/>
        </p:nvSpPr>
        <p:spPr>
          <a:xfrm>
            <a:off x="261251" y="4898237"/>
            <a:ext cx="11669487" cy="597688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B2A4BFD4-2178-42DE-84EC-FAC559E25EE5}"/>
              </a:ext>
            </a:extLst>
          </p:cNvPr>
          <p:cNvSpPr/>
          <p:nvPr/>
        </p:nvSpPr>
        <p:spPr>
          <a:xfrm>
            <a:off x="10580911" y="1850824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151DC563-58C6-419D-AD53-8FF1484118D3}"/>
              </a:ext>
            </a:extLst>
          </p:cNvPr>
          <p:cNvSpPr/>
          <p:nvPr/>
        </p:nvSpPr>
        <p:spPr>
          <a:xfrm>
            <a:off x="8632368" y="2588195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32363551-E908-47BF-95F1-CF3317643DD3}"/>
              </a:ext>
            </a:extLst>
          </p:cNvPr>
          <p:cNvSpPr/>
          <p:nvPr/>
        </p:nvSpPr>
        <p:spPr>
          <a:xfrm>
            <a:off x="10580911" y="2581793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893A2A13-E964-4A75-88CF-68EA194117B1}"/>
              </a:ext>
            </a:extLst>
          </p:cNvPr>
          <p:cNvSpPr/>
          <p:nvPr/>
        </p:nvSpPr>
        <p:spPr>
          <a:xfrm>
            <a:off x="10580911" y="4921475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AE3AC6AB-46C6-4D81-8F2E-521CAA2150AA}"/>
              </a:ext>
            </a:extLst>
          </p:cNvPr>
          <p:cNvSpPr/>
          <p:nvPr/>
        </p:nvSpPr>
        <p:spPr>
          <a:xfrm>
            <a:off x="10580911" y="3348189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A69BE771-C0CB-4094-8089-9F382B7A2892}"/>
              </a:ext>
            </a:extLst>
          </p:cNvPr>
          <p:cNvSpPr/>
          <p:nvPr/>
        </p:nvSpPr>
        <p:spPr>
          <a:xfrm>
            <a:off x="8632368" y="3363927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0E3753ED-813F-4206-9EEB-649CCF844DA0}"/>
              </a:ext>
            </a:extLst>
          </p:cNvPr>
          <p:cNvSpPr/>
          <p:nvPr/>
        </p:nvSpPr>
        <p:spPr>
          <a:xfrm>
            <a:off x="10575102" y="5710288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93631B6-E1C4-47BD-895E-3EE5A1257943}"/>
              </a:ext>
            </a:extLst>
          </p:cNvPr>
          <p:cNvSpPr txBox="1"/>
          <p:nvPr/>
        </p:nvSpPr>
        <p:spPr>
          <a:xfrm>
            <a:off x="354304" y="4224781"/>
            <a:ext cx="4220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/>
              <a:t>База знаний «проблема-решение»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5DA12F0-08D1-4F2A-B84F-31D0AA82B7A9}"/>
              </a:ext>
            </a:extLst>
          </p:cNvPr>
          <p:cNvSpPr txBox="1"/>
          <p:nvPr/>
        </p:nvSpPr>
        <p:spPr>
          <a:xfrm>
            <a:off x="367391" y="5011446"/>
            <a:ext cx="2650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dirty="0"/>
              <a:t>О процессах на проекте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xmlns="" id="{86DD6B9B-F724-4437-80EF-2D71E5219C3A}"/>
              </a:ext>
            </a:extLst>
          </p:cNvPr>
          <p:cNvSpPr/>
          <p:nvPr/>
        </p:nvSpPr>
        <p:spPr>
          <a:xfrm>
            <a:off x="10580911" y="4136312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A6E9CC60-56D3-40D7-96EF-36A905F73539}"/>
              </a:ext>
            </a:extLst>
          </p:cNvPr>
          <p:cNvSpPr/>
          <p:nvPr/>
        </p:nvSpPr>
        <p:spPr>
          <a:xfrm>
            <a:off x="8632368" y="4134810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7390E688-31C7-472C-84C7-D3850028ABB2}"/>
              </a:ext>
            </a:extLst>
          </p:cNvPr>
          <p:cNvSpPr/>
          <p:nvPr/>
        </p:nvSpPr>
        <p:spPr>
          <a:xfrm>
            <a:off x="6687459" y="3357889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CB8E693-98B3-4749-AF5E-1ECE444318DF}"/>
              </a:ext>
            </a:extLst>
          </p:cNvPr>
          <p:cNvSpPr txBox="1"/>
          <p:nvPr/>
        </p:nvSpPr>
        <p:spPr>
          <a:xfrm>
            <a:off x="367391" y="2542874"/>
            <a:ext cx="4103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sz="1800" dirty="0"/>
              <a:t>Инструкции по настройке и использованию ПО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93802A3-75C0-4367-B18F-CB92DD2ED304}"/>
              </a:ext>
            </a:extLst>
          </p:cNvPr>
          <p:cNvSpPr txBox="1"/>
          <p:nvPr/>
        </p:nvSpPr>
        <p:spPr>
          <a:xfrm>
            <a:off x="354304" y="3447146"/>
            <a:ext cx="3690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dirty="0"/>
              <a:t>Руководства пользователей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77937EB-7A47-4054-9E07-606A7DDE9735}"/>
              </a:ext>
            </a:extLst>
          </p:cNvPr>
          <p:cNvSpPr txBox="1"/>
          <p:nvPr/>
        </p:nvSpPr>
        <p:spPr>
          <a:xfrm>
            <a:off x="354304" y="5794089"/>
            <a:ext cx="3290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dirty="0"/>
              <a:t>Прочая документация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34B4BC73-9057-4E7A-A66C-8148E6E3A1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89001" y="469265"/>
            <a:ext cx="1952625" cy="628650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67E1BDD8-E480-4601-9B33-BD2E6DFEB250}"/>
              </a:ext>
            </a:extLst>
          </p:cNvPr>
          <p:cNvSpPr/>
          <p:nvPr/>
        </p:nvSpPr>
        <p:spPr>
          <a:xfrm>
            <a:off x="6687459" y="2597755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2912692C-1159-4C9E-BBC9-A0A3AB79EE03}"/>
              </a:ext>
            </a:extLst>
          </p:cNvPr>
          <p:cNvSpPr/>
          <p:nvPr/>
        </p:nvSpPr>
        <p:spPr>
          <a:xfrm>
            <a:off x="4800315" y="3348189"/>
            <a:ext cx="566058" cy="54927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+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4508886-B40C-40AA-935F-C36D588347C7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49</a:t>
            </a:r>
          </a:p>
        </p:txBody>
      </p:sp>
    </p:spTree>
    <p:extLst>
      <p:ext uri="{BB962C8B-B14F-4D97-AF65-F5344CB8AC3E}">
        <p14:creationId xmlns:p14="http://schemas.microsoft.com/office/powerpoint/2010/main" xmlns="" val="1316028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807C3B9-791D-4E6B-85A2-109F0C0EB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2165" y="1023730"/>
            <a:ext cx="4810539" cy="4810539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362C9ACC-9329-4424-A427-836EBD8582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79277" y="1848679"/>
            <a:ext cx="5574462" cy="3419061"/>
          </a:xfrm>
        </p:spPr>
        <p:txBody>
          <a:bodyPr>
            <a:normAutofit/>
          </a:bodyPr>
          <a:lstStyle/>
          <a:p>
            <a:pPr algn="l">
              <a:spcBef>
                <a:spcPts val="1000"/>
              </a:spcBef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Новое начинается с идеи.</a:t>
            </a:r>
          </a:p>
          <a:p>
            <a:pPr marL="285750" indent="-285750" algn="l">
              <a:spcBef>
                <a:spcPts val="1000"/>
              </a:spcBef>
              <a:buFont typeface="Wingdings" panose="05000000000000000000" pitchFamily="2" charset="2"/>
              <a:buChar char="ü"/>
            </a:pPr>
            <a:endParaRPr lang="ru-RU" sz="2400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pPr algn="l">
              <a:spcBef>
                <a:spcPts val="1000"/>
              </a:spcBef>
            </a:pP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Чтобы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что-то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создать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нужно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это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представить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 в своей голове.</a:t>
            </a:r>
          </a:p>
          <a:p>
            <a:pPr marL="285750" indent="-285750" algn="l">
              <a:spcBef>
                <a:spcPts val="1000"/>
              </a:spcBef>
              <a:buFont typeface="Wingdings" panose="05000000000000000000" pitchFamily="2" charset="2"/>
              <a:buChar char="ü"/>
            </a:pPr>
            <a:endParaRPr lang="ru-RU" sz="2400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pPr algn="l">
              <a:spcBef>
                <a:spcPts val="1000"/>
              </a:spcBef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Чтобы не потерять мысль, её лучше зафиксировать.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pPr algn="l"/>
            <a:endParaRPr lang="ru-RU" sz="2000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2E52416-FCC5-4987-B1FE-05FDAB9A05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5B9FC52-B5E2-4864-B498-5A9002F7A979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Impact" panose="020B0806030902050204" pitchFamily="34" charset="0"/>
              </a:rPr>
              <a:t>Слайд 5</a:t>
            </a:r>
          </a:p>
        </p:txBody>
      </p:sp>
    </p:spTree>
    <p:extLst>
      <p:ext uri="{BB962C8B-B14F-4D97-AF65-F5344CB8AC3E}">
        <p14:creationId xmlns:p14="http://schemas.microsoft.com/office/powerpoint/2010/main" xmlns="" val="41615310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EA92A6B-2577-46AC-964B-70DD16997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864" y="349225"/>
            <a:ext cx="8209280" cy="768000"/>
          </a:xfrm>
        </p:spPr>
        <p:txBody>
          <a:bodyPr>
            <a:normAutofit/>
          </a:bodyPr>
          <a:lstStyle/>
          <a:p>
            <a:r>
              <a:rPr lang="ru-RU" sz="3200" dirty="0"/>
              <a:t>Определение объема документации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FFCABB3-CF8F-4D01-95E6-404FF016A8F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6033"/>
            <a:ext cx="1491574" cy="752629"/>
          </a:xfrm>
          <a:prstGeom prst="rect">
            <a:avLst/>
          </a:prstGeom>
        </p:spPr>
      </p:pic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xmlns="" id="{81CF164A-16C7-4F4A-9579-457272ECC55C}"/>
              </a:ext>
            </a:extLst>
          </p:cNvPr>
          <p:cNvSpPr/>
          <p:nvPr/>
        </p:nvSpPr>
        <p:spPr>
          <a:xfrm>
            <a:off x="3413761" y="2256439"/>
            <a:ext cx="3048000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0DB123-DD3E-488B-8FD2-76C1D6994327}"/>
              </a:ext>
            </a:extLst>
          </p:cNvPr>
          <p:cNvSpPr txBox="1"/>
          <p:nvPr/>
        </p:nvSpPr>
        <p:spPr>
          <a:xfrm>
            <a:off x="4831937" y="1860737"/>
            <a:ext cx="854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Monotype Corsiva" panose="03010101010201010101" pitchFamily="66" charset="0"/>
              </a:rPr>
              <a:t>да</a:t>
            </a:r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xmlns="" id="{FC86FC6C-62EE-4C98-8889-C11F11A61903}"/>
              </a:ext>
            </a:extLst>
          </p:cNvPr>
          <p:cNvSpPr/>
          <p:nvPr/>
        </p:nvSpPr>
        <p:spPr>
          <a:xfrm rot="2548528">
            <a:off x="1921091" y="4062786"/>
            <a:ext cx="2012779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58782F-3A6D-492C-AD33-C57C00EB77A4}"/>
              </a:ext>
            </a:extLst>
          </p:cNvPr>
          <p:cNvSpPr txBox="1"/>
          <p:nvPr/>
        </p:nvSpPr>
        <p:spPr>
          <a:xfrm>
            <a:off x="999431" y="1963932"/>
            <a:ext cx="241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Monotype Corsiva" panose="03010101010201010101" pitchFamily="66" charset="0"/>
              </a:rPr>
              <a:t>Есть вопросы </a:t>
            </a:r>
          </a:p>
          <a:p>
            <a:r>
              <a:rPr lang="ru-RU" sz="2800" dirty="0">
                <a:solidFill>
                  <a:schemeClr val="tx2"/>
                </a:solidFill>
                <a:latin typeface="Monotype Corsiva" panose="03010101010201010101" pitchFamily="66" charset="0"/>
              </a:rPr>
              <a:t>«Что это?» и </a:t>
            </a:r>
          </a:p>
          <a:p>
            <a:r>
              <a:rPr lang="ru-RU" sz="2800" dirty="0">
                <a:solidFill>
                  <a:schemeClr val="tx2"/>
                </a:solidFill>
                <a:latin typeface="Monotype Corsiva" panose="03010101010201010101" pitchFamily="66" charset="0"/>
              </a:rPr>
              <a:t>«Зачем это?»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BB0F7A7-8D5D-4925-BDA5-B9C968659F31}"/>
              </a:ext>
            </a:extLst>
          </p:cNvPr>
          <p:cNvSpPr txBox="1"/>
          <p:nvPr/>
        </p:nvSpPr>
        <p:spPr>
          <a:xfrm>
            <a:off x="1973869" y="4083355"/>
            <a:ext cx="761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Monotype Corsiva" panose="03010101010201010101" pitchFamily="66" charset="0"/>
              </a:rPr>
              <a:t>нет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5B3DEAA8-AE15-437E-AFA7-80CB31823A52}"/>
              </a:ext>
            </a:extLst>
          </p:cNvPr>
          <p:cNvSpPr/>
          <p:nvPr/>
        </p:nvSpPr>
        <p:spPr>
          <a:xfrm>
            <a:off x="3373121" y="4696128"/>
            <a:ext cx="2812159" cy="1451113"/>
          </a:xfrm>
          <a:custGeom>
            <a:avLst/>
            <a:gdLst>
              <a:gd name="connsiteX0" fmla="*/ 211365 w 2812159"/>
              <a:gd name="connsiteY0" fmla="*/ 536713 h 1451113"/>
              <a:gd name="connsiteX1" fmla="*/ 270999 w 2812159"/>
              <a:gd name="connsiteY1" fmla="*/ 516835 h 1451113"/>
              <a:gd name="connsiteX2" fmla="*/ 300817 w 2812159"/>
              <a:gd name="connsiteY2" fmla="*/ 487018 h 1451113"/>
              <a:gd name="connsiteX3" fmla="*/ 380330 w 2812159"/>
              <a:gd name="connsiteY3" fmla="*/ 457200 h 1451113"/>
              <a:gd name="connsiteX4" fmla="*/ 459843 w 2812159"/>
              <a:gd name="connsiteY4" fmla="*/ 437322 h 1451113"/>
              <a:gd name="connsiteX5" fmla="*/ 509538 w 2812159"/>
              <a:gd name="connsiteY5" fmla="*/ 397565 h 1451113"/>
              <a:gd name="connsiteX6" fmla="*/ 549295 w 2812159"/>
              <a:gd name="connsiteY6" fmla="*/ 387626 h 1451113"/>
              <a:gd name="connsiteX7" fmla="*/ 628808 w 2812159"/>
              <a:gd name="connsiteY7" fmla="*/ 357809 h 1451113"/>
              <a:gd name="connsiteX8" fmla="*/ 658625 w 2812159"/>
              <a:gd name="connsiteY8" fmla="*/ 347870 h 1451113"/>
              <a:gd name="connsiteX9" fmla="*/ 698382 w 2812159"/>
              <a:gd name="connsiteY9" fmla="*/ 327992 h 1451113"/>
              <a:gd name="connsiteX10" fmla="*/ 758017 w 2812159"/>
              <a:gd name="connsiteY10" fmla="*/ 318052 h 1451113"/>
              <a:gd name="connsiteX11" fmla="*/ 807712 w 2812159"/>
              <a:gd name="connsiteY11" fmla="*/ 288235 h 1451113"/>
              <a:gd name="connsiteX12" fmla="*/ 847469 w 2812159"/>
              <a:gd name="connsiteY12" fmla="*/ 268357 h 1451113"/>
              <a:gd name="connsiteX13" fmla="*/ 877286 w 2812159"/>
              <a:gd name="connsiteY13" fmla="*/ 248478 h 1451113"/>
              <a:gd name="connsiteX14" fmla="*/ 917043 w 2812159"/>
              <a:gd name="connsiteY14" fmla="*/ 238539 h 1451113"/>
              <a:gd name="connsiteX15" fmla="*/ 986617 w 2812159"/>
              <a:gd name="connsiteY15" fmla="*/ 198783 h 1451113"/>
              <a:gd name="connsiteX16" fmla="*/ 1016434 w 2812159"/>
              <a:gd name="connsiteY16" fmla="*/ 178905 h 1451113"/>
              <a:gd name="connsiteX17" fmla="*/ 1095947 w 2812159"/>
              <a:gd name="connsiteY17" fmla="*/ 168965 h 1451113"/>
              <a:gd name="connsiteX18" fmla="*/ 1175460 w 2812159"/>
              <a:gd name="connsiteY18" fmla="*/ 139148 h 1451113"/>
              <a:gd name="connsiteX19" fmla="*/ 1205278 w 2812159"/>
              <a:gd name="connsiteY19" fmla="*/ 109331 h 1451113"/>
              <a:gd name="connsiteX20" fmla="*/ 1264912 w 2812159"/>
              <a:gd name="connsiteY20" fmla="*/ 99392 h 1451113"/>
              <a:gd name="connsiteX21" fmla="*/ 1304669 w 2812159"/>
              <a:gd name="connsiteY21" fmla="*/ 79513 h 1451113"/>
              <a:gd name="connsiteX22" fmla="*/ 1344425 w 2812159"/>
              <a:gd name="connsiteY22" fmla="*/ 69574 h 1451113"/>
              <a:gd name="connsiteX23" fmla="*/ 1433878 w 2812159"/>
              <a:gd name="connsiteY23" fmla="*/ 49696 h 1451113"/>
              <a:gd name="connsiteX24" fmla="*/ 1463695 w 2812159"/>
              <a:gd name="connsiteY24" fmla="*/ 29818 h 1451113"/>
              <a:gd name="connsiteX25" fmla="*/ 1761869 w 2812159"/>
              <a:gd name="connsiteY25" fmla="*/ 0 h 1451113"/>
              <a:gd name="connsiteX26" fmla="*/ 2050104 w 2812159"/>
              <a:gd name="connsiteY26" fmla="*/ 9939 h 1451113"/>
              <a:gd name="connsiteX27" fmla="*/ 2099799 w 2812159"/>
              <a:gd name="connsiteY27" fmla="*/ 39757 h 1451113"/>
              <a:gd name="connsiteX28" fmla="*/ 2159434 w 2812159"/>
              <a:gd name="connsiteY28" fmla="*/ 59635 h 1451113"/>
              <a:gd name="connsiteX29" fmla="*/ 2189252 w 2812159"/>
              <a:gd name="connsiteY29" fmla="*/ 69574 h 1451113"/>
              <a:gd name="connsiteX30" fmla="*/ 2219069 w 2812159"/>
              <a:gd name="connsiteY30" fmla="*/ 89452 h 1451113"/>
              <a:gd name="connsiteX31" fmla="*/ 2258825 w 2812159"/>
              <a:gd name="connsiteY31" fmla="*/ 109331 h 1451113"/>
              <a:gd name="connsiteX32" fmla="*/ 2288643 w 2812159"/>
              <a:gd name="connsiteY32" fmla="*/ 139148 h 1451113"/>
              <a:gd name="connsiteX33" fmla="*/ 2348278 w 2812159"/>
              <a:gd name="connsiteY33" fmla="*/ 159026 h 1451113"/>
              <a:gd name="connsiteX34" fmla="*/ 2378095 w 2812159"/>
              <a:gd name="connsiteY34" fmla="*/ 168965 h 1451113"/>
              <a:gd name="connsiteX35" fmla="*/ 2457608 w 2812159"/>
              <a:gd name="connsiteY35" fmla="*/ 228600 h 1451113"/>
              <a:gd name="connsiteX36" fmla="*/ 2497365 w 2812159"/>
              <a:gd name="connsiteY36" fmla="*/ 258418 h 1451113"/>
              <a:gd name="connsiteX37" fmla="*/ 2547060 w 2812159"/>
              <a:gd name="connsiteY37" fmla="*/ 268357 h 1451113"/>
              <a:gd name="connsiteX38" fmla="*/ 2576878 w 2812159"/>
              <a:gd name="connsiteY38" fmla="*/ 298174 h 1451113"/>
              <a:gd name="connsiteX39" fmla="*/ 2626573 w 2812159"/>
              <a:gd name="connsiteY39" fmla="*/ 327992 h 1451113"/>
              <a:gd name="connsiteX40" fmla="*/ 2656391 w 2812159"/>
              <a:gd name="connsiteY40" fmla="*/ 347870 h 1451113"/>
              <a:gd name="connsiteX41" fmla="*/ 2676269 w 2812159"/>
              <a:gd name="connsiteY41" fmla="*/ 377687 h 1451113"/>
              <a:gd name="connsiteX42" fmla="*/ 2686208 w 2812159"/>
              <a:gd name="connsiteY42" fmla="*/ 407505 h 1451113"/>
              <a:gd name="connsiteX43" fmla="*/ 2716025 w 2812159"/>
              <a:gd name="connsiteY43" fmla="*/ 437322 h 1451113"/>
              <a:gd name="connsiteX44" fmla="*/ 2735904 w 2812159"/>
              <a:gd name="connsiteY44" fmla="*/ 506896 h 1451113"/>
              <a:gd name="connsiteX45" fmla="*/ 2775660 w 2812159"/>
              <a:gd name="connsiteY45" fmla="*/ 566531 h 1451113"/>
              <a:gd name="connsiteX46" fmla="*/ 2795538 w 2812159"/>
              <a:gd name="connsiteY46" fmla="*/ 596348 h 1451113"/>
              <a:gd name="connsiteX47" fmla="*/ 2785599 w 2812159"/>
              <a:gd name="connsiteY47" fmla="*/ 884583 h 1451113"/>
              <a:gd name="connsiteX48" fmla="*/ 2775660 w 2812159"/>
              <a:gd name="connsiteY48" fmla="*/ 914400 h 1451113"/>
              <a:gd name="connsiteX49" fmla="*/ 2755782 w 2812159"/>
              <a:gd name="connsiteY49" fmla="*/ 944218 h 1451113"/>
              <a:gd name="connsiteX50" fmla="*/ 2745843 w 2812159"/>
              <a:gd name="connsiteY50" fmla="*/ 983974 h 1451113"/>
              <a:gd name="connsiteX51" fmla="*/ 2646452 w 2812159"/>
              <a:gd name="connsiteY51" fmla="*/ 1093305 h 1451113"/>
              <a:gd name="connsiteX52" fmla="*/ 2626573 w 2812159"/>
              <a:gd name="connsiteY52" fmla="*/ 1113183 h 1451113"/>
              <a:gd name="connsiteX53" fmla="*/ 2596756 w 2812159"/>
              <a:gd name="connsiteY53" fmla="*/ 1133061 h 1451113"/>
              <a:gd name="connsiteX54" fmla="*/ 2566938 w 2812159"/>
              <a:gd name="connsiteY54" fmla="*/ 1162878 h 1451113"/>
              <a:gd name="connsiteX55" fmla="*/ 2487425 w 2812159"/>
              <a:gd name="connsiteY55" fmla="*/ 1222513 h 1451113"/>
              <a:gd name="connsiteX56" fmla="*/ 2467547 w 2812159"/>
              <a:gd name="connsiteY56" fmla="*/ 1242392 h 1451113"/>
              <a:gd name="connsiteX57" fmla="*/ 2407912 w 2812159"/>
              <a:gd name="connsiteY57" fmla="*/ 1272209 h 1451113"/>
              <a:gd name="connsiteX58" fmla="*/ 2378095 w 2812159"/>
              <a:gd name="connsiteY58" fmla="*/ 1302026 h 1451113"/>
              <a:gd name="connsiteX59" fmla="*/ 2348278 w 2812159"/>
              <a:gd name="connsiteY59" fmla="*/ 1311965 h 1451113"/>
              <a:gd name="connsiteX60" fmla="*/ 2298582 w 2812159"/>
              <a:gd name="connsiteY60" fmla="*/ 1331844 h 1451113"/>
              <a:gd name="connsiteX61" fmla="*/ 2209130 w 2812159"/>
              <a:gd name="connsiteY61" fmla="*/ 1351722 h 1451113"/>
              <a:gd name="connsiteX62" fmla="*/ 2179312 w 2812159"/>
              <a:gd name="connsiteY62" fmla="*/ 1361661 h 1451113"/>
              <a:gd name="connsiteX63" fmla="*/ 2129617 w 2812159"/>
              <a:gd name="connsiteY63" fmla="*/ 1371600 h 1451113"/>
              <a:gd name="connsiteX64" fmla="*/ 2089860 w 2812159"/>
              <a:gd name="connsiteY64" fmla="*/ 1391478 h 1451113"/>
              <a:gd name="connsiteX65" fmla="*/ 1990469 w 2812159"/>
              <a:gd name="connsiteY65" fmla="*/ 1411357 h 1451113"/>
              <a:gd name="connsiteX66" fmla="*/ 1851321 w 2812159"/>
              <a:gd name="connsiteY66" fmla="*/ 1451113 h 1451113"/>
              <a:gd name="connsiteX67" fmla="*/ 658625 w 2812159"/>
              <a:gd name="connsiteY67" fmla="*/ 1441174 h 1451113"/>
              <a:gd name="connsiteX68" fmla="*/ 598991 w 2812159"/>
              <a:gd name="connsiteY68" fmla="*/ 1421296 h 1451113"/>
              <a:gd name="connsiteX69" fmla="*/ 499599 w 2812159"/>
              <a:gd name="connsiteY69" fmla="*/ 1401418 h 1451113"/>
              <a:gd name="connsiteX70" fmla="*/ 469782 w 2812159"/>
              <a:gd name="connsiteY70" fmla="*/ 1381539 h 1451113"/>
              <a:gd name="connsiteX71" fmla="*/ 390269 w 2812159"/>
              <a:gd name="connsiteY71" fmla="*/ 1361661 h 1451113"/>
              <a:gd name="connsiteX72" fmla="*/ 330634 w 2812159"/>
              <a:gd name="connsiteY72" fmla="*/ 1331844 h 1451113"/>
              <a:gd name="connsiteX73" fmla="*/ 290878 w 2812159"/>
              <a:gd name="connsiteY73" fmla="*/ 1311965 h 1451113"/>
              <a:gd name="connsiteX74" fmla="*/ 261060 w 2812159"/>
              <a:gd name="connsiteY74" fmla="*/ 1292087 h 1451113"/>
              <a:gd name="connsiteX75" fmla="*/ 221304 w 2812159"/>
              <a:gd name="connsiteY75" fmla="*/ 1282148 h 1451113"/>
              <a:gd name="connsiteX76" fmla="*/ 161669 w 2812159"/>
              <a:gd name="connsiteY76" fmla="*/ 1242392 h 1451113"/>
              <a:gd name="connsiteX77" fmla="*/ 121912 w 2812159"/>
              <a:gd name="connsiteY77" fmla="*/ 1192696 h 1451113"/>
              <a:gd name="connsiteX78" fmla="*/ 111973 w 2812159"/>
              <a:gd name="connsiteY78" fmla="*/ 1152939 h 1451113"/>
              <a:gd name="connsiteX79" fmla="*/ 82156 w 2812159"/>
              <a:gd name="connsiteY79" fmla="*/ 1123122 h 1451113"/>
              <a:gd name="connsiteX80" fmla="*/ 62278 w 2812159"/>
              <a:gd name="connsiteY80" fmla="*/ 1093305 h 1451113"/>
              <a:gd name="connsiteX81" fmla="*/ 22521 w 2812159"/>
              <a:gd name="connsiteY81" fmla="*/ 1023731 h 1451113"/>
              <a:gd name="connsiteX82" fmla="*/ 12582 w 2812159"/>
              <a:gd name="connsiteY82" fmla="*/ 993913 h 1451113"/>
              <a:gd name="connsiteX83" fmla="*/ 12582 w 2812159"/>
              <a:gd name="connsiteY83" fmla="*/ 765313 h 1451113"/>
              <a:gd name="connsiteX84" fmla="*/ 22521 w 2812159"/>
              <a:gd name="connsiteY84" fmla="*/ 735496 h 1451113"/>
              <a:gd name="connsiteX85" fmla="*/ 42399 w 2812159"/>
              <a:gd name="connsiteY85" fmla="*/ 705678 h 1451113"/>
              <a:gd name="connsiteX86" fmla="*/ 72217 w 2812159"/>
              <a:gd name="connsiteY86" fmla="*/ 646044 h 1451113"/>
              <a:gd name="connsiteX87" fmla="*/ 102034 w 2812159"/>
              <a:gd name="connsiteY87" fmla="*/ 626165 h 1451113"/>
              <a:gd name="connsiteX88" fmla="*/ 121912 w 2812159"/>
              <a:gd name="connsiteY88" fmla="*/ 596348 h 1451113"/>
              <a:gd name="connsiteX89" fmla="*/ 181547 w 2812159"/>
              <a:gd name="connsiteY89" fmla="*/ 576470 h 1451113"/>
              <a:gd name="connsiteX90" fmla="*/ 211365 w 2812159"/>
              <a:gd name="connsiteY90" fmla="*/ 566531 h 1451113"/>
              <a:gd name="connsiteX91" fmla="*/ 270999 w 2812159"/>
              <a:gd name="connsiteY91" fmla="*/ 546652 h 145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812159" h="1451113">
                <a:moveTo>
                  <a:pt x="211365" y="536713"/>
                </a:moveTo>
                <a:cubicBezTo>
                  <a:pt x="231243" y="530087"/>
                  <a:pt x="252683" y="527011"/>
                  <a:pt x="270999" y="516835"/>
                </a:cubicBezTo>
                <a:cubicBezTo>
                  <a:pt x="283286" y="510009"/>
                  <a:pt x="288897" y="494468"/>
                  <a:pt x="300817" y="487018"/>
                </a:cubicBezTo>
                <a:cubicBezTo>
                  <a:pt x="308597" y="482156"/>
                  <a:pt x="363913" y="461677"/>
                  <a:pt x="380330" y="457200"/>
                </a:cubicBezTo>
                <a:cubicBezTo>
                  <a:pt x="406687" y="450012"/>
                  <a:pt x="459843" y="437322"/>
                  <a:pt x="459843" y="437322"/>
                </a:cubicBezTo>
                <a:cubicBezTo>
                  <a:pt x="476408" y="424070"/>
                  <a:pt x="490994" y="407867"/>
                  <a:pt x="509538" y="397565"/>
                </a:cubicBezTo>
                <a:cubicBezTo>
                  <a:pt x="521479" y="390931"/>
                  <a:pt x="536505" y="392422"/>
                  <a:pt x="549295" y="387626"/>
                </a:cubicBezTo>
                <a:cubicBezTo>
                  <a:pt x="697528" y="332040"/>
                  <a:pt x="485934" y="398630"/>
                  <a:pt x="628808" y="357809"/>
                </a:cubicBezTo>
                <a:cubicBezTo>
                  <a:pt x="638882" y="354931"/>
                  <a:pt x="648995" y="351997"/>
                  <a:pt x="658625" y="347870"/>
                </a:cubicBezTo>
                <a:cubicBezTo>
                  <a:pt x="672244" y="342034"/>
                  <a:pt x="684190" y="332250"/>
                  <a:pt x="698382" y="327992"/>
                </a:cubicBezTo>
                <a:cubicBezTo>
                  <a:pt x="717685" y="322201"/>
                  <a:pt x="738139" y="321365"/>
                  <a:pt x="758017" y="318052"/>
                </a:cubicBezTo>
                <a:cubicBezTo>
                  <a:pt x="774582" y="308113"/>
                  <a:pt x="790825" y="297617"/>
                  <a:pt x="807712" y="288235"/>
                </a:cubicBezTo>
                <a:cubicBezTo>
                  <a:pt x="820664" y="281040"/>
                  <a:pt x="834605" y="275708"/>
                  <a:pt x="847469" y="268357"/>
                </a:cubicBezTo>
                <a:cubicBezTo>
                  <a:pt x="857840" y="262430"/>
                  <a:pt x="866306" y="253184"/>
                  <a:pt x="877286" y="248478"/>
                </a:cubicBezTo>
                <a:cubicBezTo>
                  <a:pt x="889842" y="243097"/>
                  <a:pt x="903791" y="241852"/>
                  <a:pt x="917043" y="238539"/>
                </a:cubicBezTo>
                <a:cubicBezTo>
                  <a:pt x="1013174" y="166441"/>
                  <a:pt x="910729" y="236726"/>
                  <a:pt x="986617" y="198783"/>
                </a:cubicBezTo>
                <a:cubicBezTo>
                  <a:pt x="997301" y="193441"/>
                  <a:pt x="1004910" y="182048"/>
                  <a:pt x="1016434" y="178905"/>
                </a:cubicBezTo>
                <a:cubicBezTo>
                  <a:pt x="1042203" y="171877"/>
                  <a:pt x="1069443" y="172278"/>
                  <a:pt x="1095947" y="168965"/>
                </a:cubicBezTo>
                <a:cubicBezTo>
                  <a:pt x="1115773" y="162357"/>
                  <a:pt x="1161876" y="147638"/>
                  <a:pt x="1175460" y="139148"/>
                </a:cubicBezTo>
                <a:cubicBezTo>
                  <a:pt x="1187380" y="131698"/>
                  <a:pt x="1192433" y="115040"/>
                  <a:pt x="1205278" y="109331"/>
                </a:cubicBezTo>
                <a:cubicBezTo>
                  <a:pt x="1223693" y="101146"/>
                  <a:pt x="1245034" y="102705"/>
                  <a:pt x="1264912" y="99392"/>
                </a:cubicBezTo>
                <a:cubicBezTo>
                  <a:pt x="1278164" y="92766"/>
                  <a:pt x="1290796" y="84716"/>
                  <a:pt x="1304669" y="79513"/>
                </a:cubicBezTo>
                <a:cubicBezTo>
                  <a:pt x="1317459" y="74717"/>
                  <a:pt x="1331291" y="73327"/>
                  <a:pt x="1344425" y="69574"/>
                </a:cubicBezTo>
                <a:cubicBezTo>
                  <a:pt x="1412933" y="50000"/>
                  <a:pt x="1326262" y="67632"/>
                  <a:pt x="1433878" y="49696"/>
                </a:cubicBezTo>
                <a:cubicBezTo>
                  <a:pt x="1443817" y="43070"/>
                  <a:pt x="1452469" y="33900"/>
                  <a:pt x="1463695" y="29818"/>
                </a:cubicBezTo>
                <a:cubicBezTo>
                  <a:pt x="1560317" y="-5318"/>
                  <a:pt x="1659262" y="4664"/>
                  <a:pt x="1761869" y="0"/>
                </a:cubicBezTo>
                <a:cubicBezTo>
                  <a:pt x="1857947" y="3313"/>
                  <a:pt x="1954156" y="3942"/>
                  <a:pt x="2050104" y="9939"/>
                </a:cubicBezTo>
                <a:cubicBezTo>
                  <a:pt x="2099716" y="13040"/>
                  <a:pt x="2062759" y="21237"/>
                  <a:pt x="2099799" y="39757"/>
                </a:cubicBezTo>
                <a:cubicBezTo>
                  <a:pt x="2118540" y="49128"/>
                  <a:pt x="2139556" y="53009"/>
                  <a:pt x="2159434" y="59635"/>
                </a:cubicBezTo>
                <a:lnTo>
                  <a:pt x="2189252" y="69574"/>
                </a:lnTo>
                <a:cubicBezTo>
                  <a:pt x="2199191" y="76200"/>
                  <a:pt x="2208698" y="83525"/>
                  <a:pt x="2219069" y="89452"/>
                </a:cubicBezTo>
                <a:cubicBezTo>
                  <a:pt x="2231933" y="96803"/>
                  <a:pt x="2246768" y="100719"/>
                  <a:pt x="2258825" y="109331"/>
                </a:cubicBezTo>
                <a:cubicBezTo>
                  <a:pt x="2270263" y="117501"/>
                  <a:pt x="2276356" y="132322"/>
                  <a:pt x="2288643" y="139148"/>
                </a:cubicBezTo>
                <a:cubicBezTo>
                  <a:pt x="2306960" y="149324"/>
                  <a:pt x="2328400" y="152400"/>
                  <a:pt x="2348278" y="159026"/>
                </a:cubicBezTo>
                <a:lnTo>
                  <a:pt x="2378095" y="168965"/>
                </a:lnTo>
                <a:cubicBezTo>
                  <a:pt x="2423683" y="214555"/>
                  <a:pt x="2367698" y="161167"/>
                  <a:pt x="2457608" y="228600"/>
                </a:cubicBezTo>
                <a:cubicBezTo>
                  <a:pt x="2470860" y="238539"/>
                  <a:pt x="2482227" y="251690"/>
                  <a:pt x="2497365" y="258418"/>
                </a:cubicBezTo>
                <a:cubicBezTo>
                  <a:pt x="2512802" y="265279"/>
                  <a:pt x="2530495" y="265044"/>
                  <a:pt x="2547060" y="268357"/>
                </a:cubicBezTo>
                <a:cubicBezTo>
                  <a:pt x="2556999" y="278296"/>
                  <a:pt x="2565633" y="289740"/>
                  <a:pt x="2576878" y="298174"/>
                </a:cubicBezTo>
                <a:cubicBezTo>
                  <a:pt x="2592332" y="309765"/>
                  <a:pt x="2610191" y="317753"/>
                  <a:pt x="2626573" y="327992"/>
                </a:cubicBezTo>
                <a:cubicBezTo>
                  <a:pt x="2636703" y="334323"/>
                  <a:pt x="2646452" y="341244"/>
                  <a:pt x="2656391" y="347870"/>
                </a:cubicBezTo>
                <a:cubicBezTo>
                  <a:pt x="2663017" y="357809"/>
                  <a:pt x="2670927" y="367003"/>
                  <a:pt x="2676269" y="377687"/>
                </a:cubicBezTo>
                <a:cubicBezTo>
                  <a:pt x="2680954" y="387058"/>
                  <a:pt x="2680397" y="398788"/>
                  <a:pt x="2686208" y="407505"/>
                </a:cubicBezTo>
                <a:cubicBezTo>
                  <a:pt x="2694005" y="419200"/>
                  <a:pt x="2706086" y="427383"/>
                  <a:pt x="2716025" y="437322"/>
                </a:cubicBezTo>
                <a:cubicBezTo>
                  <a:pt x="2718364" y="446675"/>
                  <a:pt x="2729425" y="495233"/>
                  <a:pt x="2735904" y="506896"/>
                </a:cubicBezTo>
                <a:cubicBezTo>
                  <a:pt x="2747506" y="527780"/>
                  <a:pt x="2762408" y="546653"/>
                  <a:pt x="2775660" y="566531"/>
                </a:cubicBezTo>
                <a:lnTo>
                  <a:pt x="2795538" y="596348"/>
                </a:lnTo>
                <a:cubicBezTo>
                  <a:pt x="2824813" y="713440"/>
                  <a:pt x="2811547" y="642406"/>
                  <a:pt x="2785599" y="884583"/>
                </a:cubicBezTo>
                <a:cubicBezTo>
                  <a:pt x="2784483" y="895000"/>
                  <a:pt x="2780345" y="905029"/>
                  <a:pt x="2775660" y="914400"/>
                </a:cubicBezTo>
                <a:cubicBezTo>
                  <a:pt x="2770318" y="925084"/>
                  <a:pt x="2762408" y="934279"/>
                  <a:pt x="2755782" y="944218"/>
                </a:cubicBezTo>
                <a:cubicBezTo>
                  <a:pt x="2752469" y="957470"/>
                  <a:pt x="2751952" y="971756"/>
                  <a:pt x="2745843" y="983974"/>
                </a:cubicBezTo>
                <a:cubicBezTo>
                  <a:pt x="2729345" y="1016970"/>
                  <a:pt x="2662406" y="1077351"/>
                  <a:pt x="2646452" y="1093305"/>
                </a:cubicBezTo>
                <a:cubicBezTo>
                  <a:pt x="2639826" y="1099931"/>
                  <a:pt x="2634370" y="1107985"/>
                  <a:pt x="2626573" y="1113183"/>
                </a:cubicBezTo>
                <a:cubicBezTo>
                  <a:pt x="2616634" y="1119809"/>
                  <a:pt x="2605933" y="1125414"/>
                  <a:pt x="2596756" y="1133061"/>
                </a:cubicBezTo>
                <a:cubicBezTo>
                  <a:pt x="2585958" y="1142059"/>
                  <a:pt x="2577516" y="1153622"/>
                  <a:pt x="2566938" y="1162878"/>
                </a:cubicBezTo>
                <a:cubicBezTo>
                  <a:pt x="2417025" y="1294052"/>
                  <a:pt x="2586074" y="1143593"/>
                  <a:pt x="2487425" y="1222513"/>
                </a:cubicBezTo>
                <a:cubicBezTo>
                  <a:pt x="2480108" y="1228367"/>
                  <a:pt x="2475493" y="1237425"/>
                  <a:pt x="2467547" y="1242392"/>
                </a:cubicBezTo>
                <a:cubicBezTo>
                  <a:pt x="2448701" y="1254171"/>
                  <a:pt x="2427790" y="1262270"/>
                  <a:pt x="2407912" y="1272209"/>
                </a:cubicBezTo>
                <a:cubicBezTo>
                  <a:pt x="2397973" y="1282148"/>
                  <a:pt x="2389790" y="1294229"/>
                  <a:pt x="2378095" y="1302026"/>
                </a:cubicBezTo>
                <a:cubicBezTo>
                  <a:pt x="2369378" y="1307837"/>
                  <a:pt x="2358088" y="1308286"/>
                  <a:pt x="2348278" y="1311965"/>
                </a:cubicBezTo>
                <a:cubicBezTo>
                  <a:pt x="2331573" y="1318230"/>
                  <a:pt x="2315508" y="1326202"/>
                  <a:pt x="2298582" y="1331844"/>
                </a:cubicBezTo>
                <a:cubicBezTo>
                  <a:pt x="2267979" y="1342045"/>
                  <a:pt x="2240632" y="1343847"/>
                  <a:pt x="2209130" y="1351722"/>
                </a:cubicBezTo>
                <a:cubicBezTo>
                  <a:pt x="2198966" y="1354263"/>
                  <a:pt x="2189476" y="1359120"/>
                  <a:pt x="2179312" y="1361661"/>
                </a:cubicBezTo>
                <a:cubicBezTo>
                  <a:pt x="2162923" y="1365758"/>
                  <a:pt x="2146182" y="1368287"/>
                  <a:pt x="2129617" y="1371600"/>
                </a:cubicBezTo>
                <a:cubicBezTo>
                  <a:pt x="2116365" y="1378226"/>
                  <a:pt x="2103733" y="1386275"/>
                  <a:pt x="2089860" y="1391478"/>
                </a:cubicBezTo>
                <a:cubicBezTo>
                  <a:pt x="2061989" y="1401930"/>
                  <a:pt x="2017201" y="1405629"/>
                  <a:pt x="1990469" y="1411357"/>
                </a:cubicBezTo>
                <a:cubicBezTo>
                  <a:pt x="1920581" y="1426333"/>
                  <a:pt x="1913901" y="1430253"/>
                  <a:pt x="1851321" y="1451113"/>
                </a:cubicBezTo>
                <a:lnTo>
                  <a:pt x="658625" y="1441174"/>
                </a:lnTo>
                <a:cubicBezTo>
                  <a:pt x="637678" y="1440675"/>
                  <a:pt x="619319" y="1426378"/>
                  <a:pt x="598991" y="1421296"/>
                </a:cubicBezTo>
                <a:cubicBezTo>
                  <a:pt x="566213" y="1413102"/>
                  <a:pt x="499599" y="1401418"/>
                  <a:pt x="499599" y="1401418"/>
                </a:cubicBezTo>
                <a:cubicBezTo>
                  <a:pt x="489660" y="1394792"/>
                  <a:pt x="480466" y="1386881"/>
                  <a:pt x="469782" y="1381539"/>
                </a:cubicBezTo>
                <a:cubicBezTo>
                  <a:pt x="449408" y="1371352"/>
                  <a:pt x="409169" y="1365441"/>
                  <a:pt x="390269" y="1361661"/>
                </a:cubicBezTo>
                <a:cubicBezTo>
                  <a:pt x="332963" y="1323457"/>
                  <a:pt x="388248" y="1356536"/>
                  <a:pt x="330634" y="1331844"/>
                </a:cubicBezTo>
                <a:cubicBezTo>
                  <a:pt x="317016" y="1326007"/>
                  <a:pt x="303742" y="1319316"/>
                  <a:pt x="290878" y="1311965"/>
                </a:cubicBezTo>
                <a:cubicBezTo>
                  <a:pt x="280506" y="1306038"/>
                  <a:pt x="272040" y="1296792"/>
                  <a:pt x="261060" y="1292087"/>
                </a:cubicBezTo>
                <a:cubicBezTo>
                  <a:pt x="248505" y="1286706"/>
                  <a:pt x="234556" y="1285461"/>
                  <a:pt x="221304" y="1282148"/>
                </a:cubicBezTo>
                <a:cubicBezTo>
                  <a:pt x="201426" y="1268896"/>
                  <a:pt x="174921" y="1262270"/>
                  <a:pt x="161669" y="1242392"/>
                </a:cubicBezTo>
                <a:cubicBezTo>
                  <a:pt x="136593" y="1204777"/>
                  <a:pt x="150238" y="1221021"/>
                  <a:pt x="121912" y="1192696"/>
                </a:cubicBezTo>
                <a:cubicBezTo>
                  <a:pt x="118599" y="1179444"/>
                  <a:pt x="118750" y="1164799"/>
                  <a:pt x="111973" y="1152939"/>
                </a:cubicBezTo>
                <a:cubicBezTo>
                  <a:pt x="104999" y="1140735"/>
                  <a:pt x="91154" y="1133920"/>
                  <a:pt x="82156" y="1123122"/>
                </a:cubicBezTo>
                <a:cubicBezTo>
                  <a:pt x="74509" y="1113945"/>
                  <a:pt x="68205" y="1103676"/>
                  <a:pt x="62278" y="1093305"/>
                </a:cubicBezTo>
                <a:cubicBezTo>
                  <a:pt x="11837" y="1005034"/>
                  <a:pt x="70950" y="1096375"/>
                  <a:pt x="22521" y="1023731"/>
                </a:cubicBezTo>
                <a:cubicBezTo>
                  <a:pt x="19208" y="1013792"/>
                  <a:pt x="15123" y="1004077"/>
                  <a:pt x="12582" y="993913"/>
                </a:cubicBezTo>
                <a:cubicBezTo>
                  <a:pt x="-8972" y="907694"/>
                  <a:pt x="1360" y="883149"/>
                  <a:pt x="12582" y="765313"/>
                </a:cubicBezTo>
                <a:cubicBezTo>
                  <a:pt x="13575" y="754884"/>
                  <a:pt x="17836" y="744867"/>
                  <a:pt x="22521" y="735496"/>
                </a:cubicBezTo>
                <a:cubicBezTo>
                  <a:pt x="27863" y="724812"/>
                  <a:pt x="37057" y="716362"/>
                  <a:pt x="42399" y="705678"/>
                </a:cubicBezTo>
                <a:cubicBezTo>
                  <a:pt x="58567" y="673341"/>
                  <a:pt x="43731" y="674530"/>
                  <a:pt x="72217" y="646044"/>
                </a:cubicBezTo>
                <a:cubicBezTo>
                  <a:pt x="80664" y="637597"/>
                  <a:pt x="92095" y="632791"/>
                  <a:pt x="102034" y="626165"/>
                </a:cubicBezTo>
                <a:cubicBezTo>
                  <a:pt x="108660" y="616226"/>
                  <a:pt x="111782" y="602679"/>
                  <a:pt x="121912" y="596348"/>
                </a:cubicBezTo>
                <a:cubicBezTo>
                  <a:pt x="139681" y="585243"/>
                  <a:pt x="161669" y="583096"/>
                  <a:pt x="181547" y="576470"/>
                </a:cubicBezTo>
                <a:cubicBezTo>
                  <a:pt x="191486" y="573157"/>
                  <a:pt x="201637" y="570422"/>
                  <a:pt x="211365" y="566531"/>
                </a:cubicBezTo>
                <a:cubicBezTo>
                  <a:pt x="264136" y="545422"/>
                  <a:pt x="243219" y="546652"/>
                  <a:pt x="270999" y="54665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FE33F5A-C2F5-462B-9E4E-DE57E6DAAB56}"/>
              </a:ext>
            </a:extLst>
          </p:cNvPr>
          <p:cNvSpPr txBox="1"/>
          <p:nvPr/>
        </p:nvSpPr>
        <p:spPr>
          <a:xfrm>
            <a:off x="3790009" y="5168000"/>
            <a:ext cx="2143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S </a:t>
            </a:r>
            <a:r>
              <a:rPr lang="ru-RU" sz="3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или ничего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2E1F26F-CFD4-4B32-9489-600632635B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88563" y="131212"/>
            <a:ext cx="1008714" cy="96806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3A24F52-86FA-4B3D-95CF-AC93F24C52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29011" y="109101"/>
            <a:ext cx="994274" cy="108265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C445DC6C-2ACB-4C9C-872B-0FB7E6A5E96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16848" y="152430"/>
            <a:ext cx="883284" cy="89770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D36146B-8032-44A8-87DC-EB55FC8EA1C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02988" y="245492"/>
            <a:ext cx="928873" cy="80987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384B0BE-59BE-4025-A840-F5FB11426E49}"/>
              </a:ext>
            </a:extLst>
          </p:cNvPr>
          <p:cNvSpPr txBox="1"/>
          <p:nvPr/>
        </p:nvSpPr>
        <p:spPr>
          <a:xfrm>
            <a:off x="6638191" y="1923139"/>
            <a:ext cx="20482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Monotype Corsiva" panose="03010101010201010101" pitchFamily="66" charset="0"/>
              </a:rPr>
              <a:t>Внутри команды разработки?</a:t>
            </a:r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xmlns="" id="{15B423DA-D32D-4164-9476-B9A8C0311A0A}"/>
              </a:ext>
            </a:extLst>
          </p:cNvPr>
          <p:cNvSpPr/>
          <p:nvPr/>
        </p:nvSpPr>
        <p:spPr>
          <a:xfrm>
            <a:off x="8484069" y="2343473"/>
            <a:ext cx="3048000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AD6892B-572B-4331-934B-B9560EEF7731}"/>
              </a:ext>
            </a:extLst>
          </p:cNvPr>
          <p:cNvSpPr txBox="1"/>
          <p:nvPr/>
        </p:nvSpPr>
        <p:spPr>
          <a:xfrm>
            <a:off x="9902245" y="1947771"/>
            <a:ext cx="854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Monotype Corsiva" panose="03010101010201010101" pitchFamily="66" charset="0"/>
              </a:rPr>
              <a:t>да</a:t>
            </a:r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xmlns="" id="{61BB422C-923A-4353-AF8B-16D8A7AC0156}"/>
              </a:ext>
            </a:extLst>
          </p:cNvPr>
          <p:cNvSpPr/>
          <p:nvPr/>
        </p:nvSpPr>
        <p:spPr>
          <a:xfrm rot="2548528">
            <a:off x="7183938" y="3927569"/>
            <a:ext cx="2029216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688CA40-5F06-4A0C-9810-38DC31DDA018}"/>
              </a:ext>
            </a:extLst>
          </p:cNvPr>
          <p:cNvSpPr txBox="1"/>
          <p:nvPr/>
        </p:nvSpPr>
        <p:spPr>
          <a:xfrm>
            <a:off x="7301827" y="3945393"/>
            <a:ext cx="761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Monotype Corsiva" panose="03010101010201010101" pitchFamily="66" charset="0"/>
              </a:rPr>
              <a:t>нет</a:t>
            </a:r>
          </a:p>
        </p:txBody>
      </p:sp>
      <p:sp>
        <p:nvSpPr>
          <p:cNvPr id="36" name="Полилиния: фигура 35">
            <a:extLst>
              <a:ext uri="{FF2B5EF4-FFF2-40B4-BE49-F238E27FC236}">
                <a16:creationId xmlns:a16="http://schemas.microsoft.com/office/drawing/2014/main" xmlns="" id="{51B11CB6-6808-4314-ACAB-85DD1CF55C77}"/>
              </a:ext>
            </a:extLst>
          </p:cNvPr>
          <p:cNvSpPr/>
          <p:nvPr/>
        </p:nvSpPr>
        <p:spPr>
          <a:xfrm>
            <a:off x="8661170" y="4845993"/>
            <a:ext cx="1668281" cy="838928"/>
          </a:xfrm>
          <a:custGeom>
            <a:avLst/>
            <a:gdLst>
              <a:gd name="connsiteX0" fmla="*/ 211365 w 2812159"/>
              <a:gd name="connsiteY0" fmla="*/ 536713 h 1451113"/>
              <a:gd name="connsiteX1" fmla="*/ 270999 w 2812159"/>
              <a:gd name="connsiteY1" fmla="*/ 516835 h 1451113"/>
              <a:gd name="connsiteX2" fmla="*/ 300817 w 2812159"/>
              <a:gd name="connsiteY2" fmla="*/ 487018 h 1451113"/>
              <a:gd name="connsiteX3" fmla="*/ 380330 w 2812159"/>
              <a:gd name="connsiteY3" fmla="*/ 457200 h 1451113"/>
              <a:gd name="connsiteX4" fmla="*/ 459843 w 2812159"/>
              <a:gd name="connsiteY4" fmla="*/ 437322 h 1451113"/>
              <a:gd name="connsiteX5" fmla="*/ 509538 w 2812159"/>
              <a:gd name="connsiteY5" fmla="*/ 397565 h 1451113"/>
              <a:gd name="connsiteX6" fmla="*/ 549295 w 2812159"/>
              <a:gd name="connsiteY6" fmla="*/ 387626 h 1451113"/>
              <a:gd name="connsiteX7" fmla="*/ 628808 w 2812159"/>
              <a:gd name="connsiteY7" fmla="*/ 357809 h 1451113"/>
              <a:gd name="connsiteX8" fmla="*/ 658625 w 2812159"/>
              <a:gd name="connsiteY8" fmla="*/ 347870 h 1451113"/>
              <a:gd name="connsiteX9" fmla="*/ 698382 w 2812159"/>
              <a:gd name="connsiteY9" fmla="*/ 327992 h 1451113"/>
              <a:gd name="connsiteX10" fmla="*/ 758017 w 2812159"/>
              <a:gd name="connsiteY10" fmla="*/ 318052 h 1451113"/>
              <a:gd name="connsiteX11" fmla="*/ 807712 w 2812159"/>
              <a:gd name="connsiteY11" fmla="*/ 288235 h 1451113"/>
              <a:gd name="connsiteX12" fmla="*/ 847469 w 2812159"/>
              <a:gd name="connsiteY12" fmla="*/ 268357 h 1451113"/>
              <a:gd name="connsiteX13" fmla="*/ 877286 w 2812159"/>
              <a:gd name="connsiteY13" fmla="*/ 248478 h 1451113"/>
              <a:gd name="connsiteX14" fmla="*/ 917043 w 2812159"/>
              <a:gd name="connsiteY14" fmla="*/ 238539 h 1451113"/>
              <a:gd name="connsiteX15" fmla="*/ 986617 w 2812159"/>
              <a:gd name="connsiteY15" fmla="*/ 198783 h 1451113"/>
              <a:gd name="connsiteX16" fmla="*/ 1016434 w 2812159"/>
              <a:gd name="connsiteY16" fmla="*/ 178905 h 1451113"/>
              <a:gd name="connsiteX17" fmla="*/ 1095947 w 2812159"/>
              <a:gd name="connsiteY17" fmla="*/ 168965 h 1451113"/>
              <a:gd name="connsiteX18" fmla="*/ 1175460 w 2812159"/>
              <a:gd name="connsiteY18" fmla="*/ 139148 h 1451113"/>
              <a:gd name="connsiteX19" fmla="*/ 1205278 w 2812159"/>
              <a:gd name="connsiteY19" fmla="*/ 109331 h 1451113"/>
              <a:gd name="connsiteX20" fmla="*/ 1264912 w 2812159"/>
              <a:gd name="connsiteY20" fmla="*/ 99392 h 1451113"/>
              <a:gd name="connsiteX21" fmla="*/ 1304669 w 2812159"/>
              <a:gd name="connsiteY21" fmla="*/ 79513 h 1451113"/>
              <a:gd name="connsiteX22" fmla="*/ 1344425 w 2812159"/>
              <a:gd name="connsiteY22" fmla="*/ 69574 h 1451113"/>
              <a:gd name="connsiteX23" fmla="*/ 1433878 w 2812159"/>
              <a:gd name="connsiteY23" fmla="*/ 49696 h 1451113"/>
              <a:gd name="connsiteX24" fmla="*/ 1463695 w 2812159"/>
              <a:gd name="connsiteY24" fmla="*/ 29818 h 1451113"/>
              <a:gd name="connsiteX25" fmla="*/ 1761869 w 2812159"/>
              <a:gd name="connsiteY25" fmla="*/ 0 h 1451113"/>
              <a:gd name="connsiteX26" fmla="*/ 2050104 w 2812159"/>
              <a:gd name="connsiteY26" fmla="*/ 9939 h 1451113"/>
              <a:gd name="connsiteX27" fmla="*/ 2099799 w 2812159"/>
              <a:gd name="connsiteY27" fmla="*/ 39757 h 1451113"/>
              <a:gd name="connsiteX28" fmla="*/ 2159434 w 2812159"/>
              <a:gd name="connsiteY28" fmla="*/ 59635 h 1451113"/>
              <a:gd name="connsiteX29" fmla="*/ 2189252 w 2812159"/>
              <a:gd name="connsiteY29" fmla="*/ 69574 h 1451113"/>
              <a:gd name="connsiteX30" fmla="*/ 2219069 w 2812159"/>
              <a:gd name="connsiteY30" fmla="*/ 89452 h 1451113"/>
              <a:gd name="connsiteX31" fmla="*/ 2258825 w 2812159"/>
              <a:gd name="connsiteY31" fmla="*/ 109331 h 1451113"/>
              <a:gd name="connsiteX32" fmla="*/ 2288643 w 2812159"/>
              <a:gd name="connsiteY32" fmla="*/ 139148 h 1451113"/>
              <a:gd name="connsiteX33" fmla="*/ 2348278 w 2812159"/>
              <a:gd name="connsiteY33" fmla="*/ 159026 h 1451113"/>
              <a:gd name="connsiteX34" fmla="*/ 2378095 w 2812159"/>
              <a:gd name="connsiteY34" fmla="*/ 168965 h 1451113"/>
              <a:gd name="connsiteX35" fmla="*/ 2457608 w 2812159"/>
              <a:gd name="connsiteY35" fmla="*/ 228600 h 1451113"/>
              <a:gd name="connsiteX36" fmla="*/ 2497365 w 2812159"/>
              <a:gd name="connsiteY36" fmla="*/ 258418 h 1451113"/>
              <a:gd name="connsiteX37" fmla="*/ 2547060 w 2812159"/>
              <a:gd name="connsiteY37" fmla="*/ 268357 h 1451113"/>
              <a:gd name="connsiteX38" fmla="*/ 2576878 w 2812159"/>
              <a:gd name="connsiteY38" fmla="*/ 298174 h 1451113"/>
              <a:gd name="connsiteX39" fmla="*/ 2626573 w 2812159"/>
              <a:gd name="connsiteY39" fmla="*/ 327992 h 1451113"/>
              <a:gd name="connsiteX40" fmla="*/ 2656391 w 2812159"/>
              <a:gd name="connsiteY40" fmla="*/ 347870 h 1451113"/>
              <a:gd name="connsiteX41" fmla="*/ 2676269 w 2812159"/>
              <a:gd name="connsiteY41" fmla="*/ 377687 h 1451113"/>
              <a:gd name="connsiteX42" fmla="*/ 2686208 w 2812159"/>
              <a:gd name="connsiteY42" fmla="*/ 407505 h 1451113"/>
              <a:gd name="connsiteX43" fmla="*/ 2716025 w 2812159"/>
              <a:gd name="connsiteY43" fmla="*/ 437322 h 1451113"/>
              <a:gd name="connsiteX44" fmla="*/ 2735904 w 2812159"/>
              <a:gd name="connsiteY44" fmla="*/ 506896 h 1451113"/>
              <a:gd name="connsiteX45" fmla="*/ 2775660 w 2812159"/>
              <a:gd name="connsiteY45" fmla="*/ 566531 h 1451113"/>
              <a:gd name="connsiteX46" fmla="*/ 2795538 w 2812159"/>
              <a:gd name="connsiteY46" fmla="*/ 596348 h 1451113"/>
              <a:gd name="connsiteX47" fmla="*/ 2785599 w 2812159"/>
              <a:gd name="connsiteY47" fmla="*/ 884583 h 1451113"/>
              <a:gd name="connsiteX48" fmla="*/ 2775660 w 2812159"/>
              <a:gd name="connsiteY48" fmla="*/ 914400 h 1451113"/>
              <a:gd name="connsiteX49" fmla="*/ 2755782 w 2812159"/>
              <a:gd name="connsiteY49" fmla="*/ 944218 h 1451113"/>
              <a:gd name="connsiteX50" fmla="*/ 2745843 w 2812159"/>
              <a:gd name="connsiteY50" fmla="*/ 983974 h 1451113"/>
              <a:gd name="connsiteX51" fmla="*/ 2646452 w 2812159"/>
              <a:gd name="connsiteY51" fmla="*/ 1093305 h 1451113"/>
              <a:gd name="connsiteX52" fmla="*/ 2626573 w 2812159"/>
              <a:gd name="connsiteY52" fmla="*/ 1113183 h 1451113"/>
              <a:gd name="connsiteX53" fmla="*/ 2596756 w 2812159"/>
              <a:gd name="connsiteY53" fmla="*/ 1133061 h 1451113"/>
              <a:gd name="connsiteX54" fmla="*/ 2566938 w 2812159"/>
              <a:gd name="connsiteY54" fmla="*/ 1162878 h 1451113"/>
              <a:gd name="connsiteX55" fmla="*/ 2487425 w 2812159"/>
              <a:gd name="connsiteY55" fmla="*/ 1222513 h 1451113"/>
              <a:gd name="connsiteX56" fmla="*/ 2467547 w 2812159"/>
              <a:gd name="connsiteY56" fmla="*/ 1242392 h 1451113"/>
              <a:gd name="connsiteX57" fmla="*/ 2407912 w 2812159"/>
              <a:gd name="connsiteY57" fmla="*/ 1272209 h 1451113"/>
              <a:gd name="connsiteX58" fmla="*/ 2378095 w 2812159"/>
              <a:gd name="connsiteY58" fmla="*/ 1302026 h 1451113"/>
              <a:gd name="connsiteX59" fmla="*/ 2348278 w 2812159"/>
              <a:gd name="connsiteY59" fmla="*/ 1311965 h 1451113"/>
              <a:gd name="connsiteX60" fmla="*/ 2298582 w 2812159"/>
              <a:gd name="connsiteY60" fmla="*/ 1331844 h 1451113"/>
              <a:gd name="connsiteX61" fmla="*/ 2209130 w 2812159"/>
              <a:gd name="connsiteY61" fmla="*/ 1351722 h 1451113"/>
              <a:gd name="connsiteX62" fmla="*/ 2179312 w 2812159"/>
              <a:gd name="connsiteY62" fmla="*/ 1361661 h 1451113"/>
              <a:gd name="connsiteX63" fmla="*/ 2129617 w 2812159"/>
              <a:gd name="connsiteY63" fmla="*/ 1371600 h 1451113"/>
              <a:gd name="connsiteX64" fmla="*/ 2089860 w 2812159"/>
              <a:gd name="connsiteY64" fmla="*/ 1391478 h 1451113"/>
              <a:gd name="connsiteX65" fmla="*/ 1990469 w 2812159"/>
              <a:gd name="connsiteY65" fmla="*/ 1411357 h 1451113"/>
              <a:gd name="connsiteX66" fmla="*/ 1851321 w 2812159"/>
              <a:gd name="connsiteY66" fmla="*/ 1451113 h 1451113"/>
              <a:gd name="connsiteX67" fmla="*/ 658625 w 2812159"/>
              <a:gd name="connsiteY67" fmla="*/ 1441174 h 1451113"/>
              <a:gd name="connsiteX68" fmla="*/ 598991 w 2812159"/>
              <a:gd name="connsiteY68" fmla="*/ 1421296 h 1451113"/>
              <a:gd name="connsiteX69" fmla="*/ 499599 w 2812159"/>
              <a:gd name="connsiteY69" fmla="*/ 1401418 h 1451113"/>
              <a:gd name="connsiteX70" fmla="*/ 469782 w 2812159"/>
              <a:gd name="connsiteY70" fmla="*/ 1381539 h 1451113"/>
              <a:gd name="connsiteX71" fmla="*/ 390269 w 2812159"/>
              <a:gd name="connsiteY71" fmla="*/ 1361661 h 1451113"/>
              <a:gd name="connsiteX72" fmla="*/ 330634 w 2812159"/>
              <a:gd name="connsiteY72" fmla="*/ 1331844 h 1451113"/>
              <a:gd name="connsiteX73" fmla="*/ 290878 w 2812159"/>
              <a:gd name="connsiteY73" fmla="*/ 1311965 h 1451113"/>
              <a:gd name="connsiteX74" fmla="*/ 261060 w 2812159"/>
              <a:gd name="connsiteY74" fmla="*/ 1292087 h 1451113"/>
              <a:gd name="connsiteX75" fmla="*/ 221304 w 2812159"/>
              <a:gd name="connsiteY75" fmla="*/ 1282148 h 1451113"/>
              <a:gd name="connsiteX76" fmla="*/ 161669 w 2812159"/>
              <a:gd name="connsiteY76" fmla="*/ 1242392 h 1451113"/>
              <a:gd name="connsiteX77" fmla="*/ 121912 w 2812159"/>
              <a:gd name="connsiteY77" fmla="*/ 1192696 h 1451113"/>
              <a:gd name="connsiteX78" fmla="*/ 111973 w 2812159"/>
              <a:gd name="connsiteY78" fmla="*/ 1152939 h 1451113"/>
              <a:gd name="connsiteX79" fmla="*/ 82156 w 2812159"/>
              <a:gd name="connsiteY79" fmla="*/ 1123122 h 1451113"/>
              <a:gd name="connsiteX80" fmla="*/ 62278 w 2812159"/>
              <a:gd name="connsiteY80" fmla="*/ 1093305 h 1451113"/>
              <a:gd name="connsiteX81" fmla="*/ 22521 w 2812159"/>
              <a:gd name="connsiteY81" fmla="*/ 1023731 h 1451113"/>
              <a:gd name="connsiteX82" fmla="*/ 12582 w 2812159"/>
              <a:gd name="connsiteY82" fmla="*/ 993913 h 1451113"/>
              <a:gd name="connsiteX83" fmla="*/ 12582 w 2812159"/>
              <a:gd name="connsiteY83" fmla="*/ 765313 h 1451113"/>
              <a:gd name="connsiteX84" fmla="*/ 22521 w 2812159"/>
              <a:gd name="connsiteY84" fmla="*/ 735496 h 1451113"/>
              <a:gd name="connsiteX85" fmla="*/ 42399 w 2812159"/>
              <a:gd name="connsiteY85" fmla="*/ 705678 h 1451113"/>
              <a:gd name="connsiteX86" fmla="*/ 72217 w 2812159"/>
              <a:gd name="connsiteY86" fmla="*/ 646044 h 1451113"/>
              <a:gd name="connsiteX87" fmla="*/ 102034 w 2812159"/>
              <a:gd name="connsiteY87" fmla="*/ 626165 h 1451113"/>
              <a:gd name="connsiteX88" fmla="*/ 121912 w 2812159"/>
              <a:gd name="connsiteY88" fmla="*/ 596348 h 1451113"/>
              <a:gd name="connsiteX89" fmla="*/ 181547 w 2812159"/>
              <a:gd name="connsiteY89" fmla="*/ 576470 h 1451113"/>
              <a:gd name="connsiteX90" fmla="*/ 211365 w 2812159"/>
              <a:gd name="connsiteY90" fmla="*/ 566531 h 1451113"/>
              <a:gd name="connsiteX91" fmla="*/ 270999 w 2812159"/>
              <a:gd name="connsiteY91" fmla="*/ 546652 h 145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812159" h="1451113">
                <a:moveTo>
                  <a:pt x="211365" y="536713"/>
                </a:moveTo>
                <a:cubicBezTo>
                  <a:pt x="231243" y="530087"/>
                  <a:pt x="252683" y="527011"/>
                  <a:pt x="270999" y="516835"/>
                </a:cubicBezTo>
                <a:cubicBezTo>
                  <a:pt x="283286" y="510009"/>
                  <a:pt x="288897" y="494468"/>
                  <a:pt x="300817" y="487018"/>
                </a:cubicBezTo>
                <a:cubicBezTo>
                  <a:pt x="308597" y="482156"/>
                  <a:pt x="363913" y="461677"/>
                  <a:pt x="380330" y="457200"/>
                </a:cubicBezTo>
                <a:cubicBezTo>
                  <a:pt x="406687" y="450012"/>
                  <a:pt x="459843" y="437322"/>
                  <a:pt x="459843" y="437322"/>
                </a:cubicBezTo>
                <a:cubicBezTo>
                  <a:pt x="476408" y="424070"/>
                  <a:pt x="490994" y="407867"/>
                  <a:pt x="509538" y="397565"/>
                </a:cubicBezTo>
                <a:cubicBezTo>
                  <a:pt x="521479" y="390931"/>
                  <a:pt x="536505" y="392422"/>
                  <a:pt x="549295" y="387626"/>
                </a:cubicBezTo>
                <a:cubicBezTo>
                  <a:pt x="697528" y="332040"/>
                  <a:pt x="485934" y="398630"/>
                  <a:pt x="628808" y="357809"/>
                </a:cubicBezTo>
                <a:cubicBezTo>
                  <a:pt x="638882" y="354931"/>
                  <a:pt x="648995" y="351997"/>
                  <a:pt x="658625" y="347870"/>
                </a:cubicBezTo>
                <a:cubicBezTo>
                  <a:pt x="672244" y="342034"/>
                  <a:pt x="684190" y="332250"/>
                  <a:pt x="698382" y="327992"/>
                </a:cubicBezTo>
                <a:cubicBezTo>
                  <a:pt x="717685" y="322201"/>
                  <a:pt x="738139" y="321365"/>
                  <a:pt x="758017" y="318052"/>
                </a:cubicBezTo>
                <a:cubicBezTo>
                  <a:pt x="774582" y="308113"/>
                  <a:pt x="790825" y="297617"/>
                  <a:pt x="807712" y="288235"/>
                </a:cubicBezTo>
                <a:cubicBezTo>
                  <a:pt x="820664" y="281040"/>
                  <a:pt x="834605" y="275708"/>
                  <a:pt x="847469" y="268357"/>
                </a:cubicBezTo>
                <a:cubicBezTo>
                  <a:pt x="857840" y="262430"/>
                  <a:pt x="866306" y="253184"/>
                  <a:pt x="877286" y="248478"/>
                </a:cubicBezTo>
                <a:cubicBezTo>
                  <a:pt x="889842" y="243097"/>
                  <a:pt x="903791" y="241852"/>
                  <a:pt x="917043" y="238539"/>
                </a:cubicBezTo>
                <a:cubicBezTo>
                  <a:pt x="1013174" y="166441"/>
                  <a:pt x="910729" y="236726"/>
                  <a:pt x="986617" y="198783"/>
                </a:cubicBezTo>
                <a:cubicBezTo>
                  <a:pt x="997301" y="193441"/>
                  <a:pt x="1004910" y="182048"/>
                  <a:pt x="1016434" y="178905"/>
                </a:cubicBezTo>
                <a:cubicBezTo>
                  <a:pt x="1042203" y="171877"/>
                  <a:pt x="1069443" y="172278"/>
                  <a:pt x="1095947" y="168965"/>
                </a:cubicBezTo>
                <a:cubicBezTo>
                  <a:pt x="1115773" y="162357"/>
                  <a:pt x="1161876" y="147638"/>
                  <a:pt x="1175460" y="139148"/>
                </a:cubicBezTo>
                <a:cubicBezTo>
                  <a:pt x="1187380" y="131698"/>
                  <a:pt x="1192433" y="115040"/>
                  <a:pt x="1205278" y="109331"/>
                </a:cubicBezTo>
                <a:cubicBezTo>
                  <a:pt x="1223693" y="101146"/>
                  <a:pt x="1245034" y="102705"/>
                  <a:pt x="1264912" y="99392"/>
                </a:cubicBezTo>
                <a:cubicBezTo>
                  <a:pt x="1278164" y="92766"/>
                  <a:pt x="1290796" y="84716"/>
                  <a:pt x="1304669" y="79513"/>
                </a:cubicBezTo>
                <a:cubicBezTo>
                  <a:pt x="1317459" y="74717"/>
                  <a:pt x="1331291" y="73327"/>
                  <a:pt x="1344425" y="69574"/>
                </a:cubicBezTo>
                <a:cubicBezTo>
                  <a:pt x="1412933" y="50000"/>
                  <a:pt x="1326262" y="67632"/>
                  <a:pt x="1433878" y="49696"/>
                </a:cubicBezTo>
                <a:cubicBezTo>
                  <a:pt x="1443817" y="43070"/>
                  <a:pt x="1452469" y="33900"/>
                  <a:pt x="1463695" y="29818"/>
                </a:cubicBezTo>
                <a:cubicBezTo>
                  <a:pt x="1560317" y="-5318"/>
                  <a:pt x="1659262" y="4664"/>
                  <a:pt x="1761869" y="0"/>
                </a:cubicBezTo>
                <a:cubicBezTo>
                  <a:pt x="1857947" y="3313"/>
                  <a:pt x="1954156" y="3942"/>
                  <a:pt x="2050104" y="9939"/>
                </a:cubicBezTo>
                <a:cubicBezTo>
                  <a:pt x="2099716" y="13040"/>
                  <a:pt x="2062759" y="21237"/>
                  <a:pt x="2099799" y="39757"/>
                </a:cubicBezTo>
                <a:cubicBezTo>
                  <a:pt x="2118540" y="49128"/>
                  <a:pt x="2139556" y="53009"/>
                  <a:pt x="2159434" y="59635"/>
                </a:cubicBezTo>
                <a:lnTo>
                  <a:pt x="2189252" y="69574"/>
                </a:lnTo>
                <a:cubicBezTo>
                  <a:pt x="2199191" y="76200"/>
                  <a:pt x="2208698" y="83525"/>
                  <a:pt x="2219069" y="89452"/>
                </a:cubicBezTo>
                <a:cubicBezTo>
                  <a:pt x="2231933" y="96803"/>
                  <a:pt x="2246768" y="100719"/>
                  <a:pt x="2258825" y="109331"/>
                </a:cubicBezTo>
                <a:cubicBezTo>
                  <a:pt x="2270263" y="117501"/>
                  <a:pt x="2276356" y="132322"/>
                  <a:pt x="2288643" y="139148"/>
                </a:cubicBezTo>
                <a:cubicBezTo>
                  <a:pt x="2306960" y="149324"/>
                  <a:pt x="2328400" y="152400"/>
                  <a:pt x="2348278" y="159026"/>
                </a:cubicBezTo>
                <a:lnTo>
                  <a:pt x="2378095" y="168965"/>
                </a:lnTo>
                <a:cubicBezTo>
                  <a:pt x="2423683" y="214555"/>
                  <a:pt x="2367698" y="161167"/>
                  <a:pt x="2457608" y="228600"/>
                </a:cubicBezTo>
                <a:cubicBezTo>
                  <a:pt x="2470860" y="238539"/>
                  <a:pt x="2482227" y="251690"/>
                  <a:pt x="2497365" y="258418"/>
                </a:cubicBezTo>
                <a:cubicBezTo>
                  <a:pt x="2512802" y="265279"/>
                  <a:pt x="2530495" y="265044"/>
                  <a:pt x="2547060" y="268357"/>
                </a:cubicBezTo>
                <a:cubicBezTo>
                  <a:pt x="2556999" y="278296"/>
                  <a:pt x="2565633" y="289740"/>
                  <a:pt x="2576878" y="298174"/>
                </a:cubicBezTo>
                <a:cubicBezTo>
                  <a:pt x="2592332" y="309765"/>
                  <a:pt x="2610191" y="317753"/>
                  <a:pt x="2626573" y="327992"/>
                </a:cubicBezTo>
                <a:cubicBezTo>
                  <a:pt x="2636703" y="334323"/>
                  <a:pt x="2646452" y="341244"/>
                  <a:pt x="2656391" y="347870"/>
                </a:cubicBezTo>
                <a:cubicBezTo>
                  <a:pt x="2663017" y="357809"/>
                  <a:pt x="2670927" y="367003"/>
                  <a:pt x="2676269" y="377687"/>
                </a:cubicBezTo>
                <a:cubicBezTo>
                  <a:pt x="2680954" y="387058"/>
                  <a:pt x="2680397" y="398788"/>
                  <a:pt x="2686208" y="407505"/>
                </a:cubicBezTo>
                <a:cubicBezTo>
                  <a:pt x="2694005" y="419200"/>
                  <a:pt x="2706086" y="427383"/>
                  <a:pt x="2716025" y="437322"/>
                </a:cubicBezTo>
                <a:cubicBezTo>
                  <a:pt x="2718364" y="446675"/>
                  <a:pt x="2729425" y="495233"/>
                  <a:pt x="2735904" y="506896"/>
                </a:cubicBezTo>
                <a:cubicBezTo>
                  <a:pt x="2747506" y="527780"/>
                  <a:pt x="2762408" y="546653"/>
                  <a:pt x="2775660" y="566531"/>
                </a:cubicBezTo>
                <a:lnTo>
                  <a:pt x="2795538" y="596348"/>
                </a:lnTo>
                <a:cubicBezTo>
                  <a:pt x="2824813" y="713440"/>
                  <a:pt x="2811547" y="642406"/>
                  <a:pt x="2785599" y="884583"/>
                </a:cubicBezTo>
                <a:cubicBezTo>
                  <a:pt x="2784483" y="895000"/>
                  <a:pt x="2780345" y="905029"/>
                  <a:pt x="2775660" y="914400"/>
                </a:cubicBezTo>
                <a:cubicBezTo>
                  <a:pt x="2770318" y="925084"/>
                  <a:pt x="2762408" y="934279"/>
                  <a:pt x="2755782" y="944218"/>
                </a:cubicBezTo>
                <a:cubicBezTo>
                  <a:pt x="2752469" y="957470"/>
                  <a:pt x="2751952" y="971756"/>
                  <a:pt x="2745843" y="983974"/>
                </a:cubicBezTo>
                <a:cubicBezTo>
                  <a:pt x="2729345" y="1016970"/>
                  <a:pt x="2662406" y="1077351"/>
                  <a:pt x="2646452" y="1093305"/>
                </a:cubicBezTo>
                <a:cubicBezTo>
                  <a:pt x="2639826" y="1099931"/>
                  <a:pt x="2634370" y="1107985"/>
                  <a:pt x="2626573" y="1113183"/>
                </a:cubicBezTo>
                <a:cubicBezTo>
                  <a:pt x="2616634" y="1119809"/>
                  <a:pt x="2605933" y="1125414"/>
                  <a:pt x="2596756" y="1133061"/>
                </a:cubicBezTo>
                <a:cubicBezTo>
                  <a:pt x="2585958" y="1142059"/>
                  <a:pt x="2577516" y="1153622"/>
                  <a:pt x="2566938" y="1162878"/>
                </a:cubicBezTo>
                <a:cubicBezTo>
                  <a:pt x="2417025" y="1294052"/>
                  <a:pt x="2586074" y="1143593"/>
                  <a:pt x="2487425" y="1222513"/>
                </a:cubicBezTo>
                <a:cubicBezTo>
                  <a:pt x="2480108" y="1228367"/>
                  <a:pt x="2475493" y="1237425"/>
                  <a:pt x="2467547" y="1242392"/>
                </a:cubicBezTo>
                <a:cubicBezTo>
                  <a:pt x="2448701" y="1254171"/>
                  <a:pt x="2427790" y="1262270"/>
                  <a:pt x="2407912" y="1272209"/>
                </a:cubicBezTo>
                <a:cubicBezTo>
                  <a:pt x="2397973" y="1282148"/>
                  <a:pt x="2389790" y="1294229"/>
                  <a:pt x="2378095" y="1302026"/>
                </a:cubicBezTo>
                <a:cubicBezTo>
                  <a:pt x="2369378" y="1307837"/>
                  <a:pt x="2358088" y="1308286"/>
                  <a:pt x="2348278" y="1311965"/>
                </a:cubicBezTo>
                <a:cubicBezTo>
                  <a:pt x="2331573" y="1318230"/>
                  <a:pt x="2315508" y="1326202"/>
                  <a:pt x="2298582" y="1331844"/>
                </a:cubicBezTo>
                <a:cubicBezTo>
                  <a:pt x="2267979" y="1342045"/>
                  <a:pt x="2240632" y="1343847"/>
                  <a:pt x="2209130" y="1351722"/>
                </a:cubicBezTo>
                <a:cubicBezTo>
                  <a:pt x="2198966" y="1354263"/>
                  <a:pt x="2189476" y="1359120"/>
                  <a:pt x="2179312" y="1361661"/>
                </a:cubicBezTo>
                <a:cubicBezTo>
                  <a:pt x="2162923" y="1365758"/>
                  <a:pt x="2146182" y="1368287"/>
                  <a:pt x="2129617" y="1371600"/>
                </a:cubicBezTo>
                <a:cubicBezTo>
                  <a:pt x="2116365" y="1378226"/>
                  <a:pt x="2103733" y="1386275"/>
                  <a:pt x="2089860" y="1391478"/>
                </a:cubicBezTo>
                <a:cubicBezTo>
                  <a:pt x="2061989" y="1401930"/>
                  <a:pt x="2017201" y="1405629"/>
                  <a:pt x="1990469" y="1411357"/>
                </a:cubicBezTo>
                <a:cubicBezTo>
                  <a:pt x="1920581" y="1426333"/>
                  <a:pt x="1913901" y="1430253"/>
                  <a:pt x="1851321" y="1451113"/>
                </a:cubicBezTo>
                <a:lnTo>
                  <a:pt x="658625" y="1441174"/>
                </a:lnTo>
                <a:cubicBezTo>
                  <a:pt x="637678" y="1440675"/>
                  <a:pt x="619319" y="1426378"/>
                  <a:pt x="598991" y="1421296"/>
                </a:cubicBezTo>
                <a:cubicBezTo>
                  <a:pt x="566213" y="1413102"/>
                  <a:pt x="499599" y="1401418"/>
                  <a:pt x="499599" y="1401418"/>
                </a:cubicBezTo>
                <a:cubicBezTo>
                  <a:pt x="489660" y="1394792"/>
                  <a:pt x="480466" y="1386881"/>
                  <a:pt x="469782" y="1381539"/>
                </a:cubicBezTo>
                <a:cubicBezTo>
                  <a:pt x="449408" y="1371352"/>
                  <a:pt x="409169" y="1365441"/>
                  <a:pt x="390269" y="1361661"/>
                </a:cubicBezTo>
                <a:cubicBezTo>
                  <a:pt x="332963" y="1323457"/>
                  <a:pt x="388248" y="1356536"/>
                  <a:pt x="330634" y="1331844"/>
                </a:cubicBezTo>
                <a:cubicBezTo>
                  <a:pt x="317016" y="1326007"/>
                  <a:pt x="303742" y="1319316"/>
                  <a:pt x="290878" y="1311965"/>
                </a:cubicBezTo>
                <a:cubicBezTo>
                  <a:pt x="280506" y="1306038"/>
                  <a:pt x="272040" y="1296792"/>
                  <a:pt x="261060" y="1292087"/>
                </a:cubicBezTo>
                <a:cubicBezTo>
                  <a:pt x="248505" y="1286706"/>
                  <a:pt x="234556" y="1285461"/>
                  <a:pt x="221304" y="1282148"/>
                </a:cubicBezTo>
                <a:cubicBezTo>
                  <a:pt x="201426" y="1268896"/>
                  <a:pt x="174921" y="1262270"/>
                  <a:pt x="161669" y="1242392"/>
                </a:cubicBezTo>
                <a:cubicBezTo>
                  <a:pt x="136593" y="1204777"/>
                  <a:pt x="150238" y="1221021"/>
                  <a:pt x="121912" y="1192696"/>
                </a:cubicBezTo>
                <a:cubicBezTo>
                  <a:pt x="118599" y="1179444"/>
                  <a:pt x="118750" y="1164799"/>
                  <a:pt x="111973" y="1152939"/>
                </a:cubicBezTo>
                <a:cubicBezTo>
                  <a:pt x="104999" y="1140735"/>
                  <a:pt x="91154" y="1133920"/>
                  <a:pt x="82156" y="1123122"/>
                </a:cubicBezTo>
                <a:cubicBezTo>
                  <a:pt x="74509" y="1113945"/>
                  <a:pt x="68205" y="1103676"/>
                  <a:pt x="62278" y="1093305"/>
                </a:cubicBezTo>
                <a:cubicBezTo>
                  <a:pt x="11837" y="1005034"/>
                  <a:pt x="70950" y="1096375"/>
                  <a:pt x="22521" y="1023731"/>
                </a:cubicBezTo>
                <a:cubicBezTo>
                  <a:pt x="19208" y="1013792"/>
                  <a:pt x="15123" y="1004077"/>
                  <a:pt x="12582" y="993913"/>
                </a:cubicBezTo>
                <a:cubicBezTo>
                  <a:pt x="-8972" y="907694"/>
                  <a:pt x="1360" y="883149"/>
                  <a:pt x="12582" y="765313"/>
                </a:cubicBezTo>
                <a:cubicBezTo>
                  <a:pt x="13575" y="754884"/>
                  <a:pt x="17836" y="744867"/>
                  <a:pt x="22521" y="735496"/>
                </a:cubicBezTo>
                <a:cubicBezTo>
                  <a:pt x="27863" y="724812"/>
                  <a:pt x="37057" y="716362"/>
                  <a:pt x="42399" y="705678"/>
                </a:cubicBezTo>
                <a:cubicBezTo>
                  <a:pt x="58567" y="673341"/>
                  <a:pt x="43731" y="674530"/>
                  <a:pt x="72217" y="646044"/>
                </a:cubicBezTo>
                <a:cubicBezTo>
                  <a:pt x="80664" y="637597"/>
                  <a:pt x="92095" y="632791"/>
                  <a:pt x="102034" y="626165"/>
                </a:cubicBezTo>
                <a:cubicBezTo>
                  <a:pt x="108660" y="616226"/>
                  <a:pt x="111782" y="602679"/>
                  <a:pt x="121912" y="596348"/>
                </a:cubicBezTo>
                <a:cubicBezTo>
                  <a:pt x="139681" y="585243"/>
                  <a:pt x="161669" y="583096"/>
                  <a:pt x="181547" y="576470"/>
                </a:cubicBezTo>
                <a:cubicBezTo>
                  <a:pt x="191486" y="573157"/>
                  <a:pt x="201637" y="570422"/>
                  <a:pt x="211365" y="566531"/>
                </a:cubicBezTo>
                <a:cubicBezTo>
                  <a:pt x="264136" y="545422"/>
                  <a:pt x="243219" y="546652"/>
                  <a:pt x="270999" y="54665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29E3259-3CE4-45DC-9AAB-D6A66215AD92}"/>
              </a:ext>
            </a:extLst>
          </p:cNvPr>
          <p:cNvSpPr txBox="1"/>
          <p:nvPr/>
        </p:nvSpPr>
        <p:spPr>
          <a:xfrm>
            <a:off x="9337066" y="5035322"/>
            <a:ext cx="813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S</a:t>
            </a:r>
            <a:endParaRPr lang="ru-RU" sz="3200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40DA8B8-9ED9-4E0C-8206-0DC122D15306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</a:t>
            </a:r>
            <a:r>
              <a:rPr lang="ru-RU" kern="0" dirty="0">
                <a:solidFill>
                  <a:srgbClr val="DFE3E5"/>
                </a:solidFill>
                <a:latin typeface="Impact" panose="020B0806030902050204" pitchFamily="34" charset="0"/>
              </a:rPr>
              <a:t>50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DFE3E5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2384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xmlns="" id="{8C2DC9F6-9E7B-41CB-9CFF-5761C19A9AE2}"/>
              </a:ext>
            </a:extLst>
          </p:cNvPr>
          <p:cNvSpPr/>
          <p:nvPr/>
        </p:nvSpPr>
        <p:spPr>
          <a:xfrm>
            <a:off x="3698872" y="2256991"/>
            <a:ext cx="2527048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A0D4AF9-B49D-4438-8CB3-0BB582772139}"/>
              </a:ext>
            </a:extLst>
          </p:cNvPr>
          <p:cNvSpPr txBox="1"/>
          <p:nvPr/>
        </p:nvSpPr>
        <p:spPr>
          <a:xfrm>
            <a:off x="9258094" y="2078665"/>
            <a:ext cx="159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Monotype Corsiva" panose="03010101010201010101" pitchFamily="66" charset="0"/>
              </a:rPr>
              <a:t>не только</a:t>
            </a:r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xmlns="" id="{0DE5CBB2-DAFF-4554-9583-25852760A2D4}"/>
              </a:ext>
            </a:extLst>
          </p:cNvPr>
          <p:cNvSpPr/>
          <p:nvPr/>
        </p:nvSpPr>
        <p:spPr>
          <a:xfrm rot="2548528">
            <a:off x="1965393" y="3560508"/>
            <a:ext cx="1752043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D773CF0-C003-437E-8A85-A00077BFAE98}"/>
              </a:ext>
            </a:extLst>
          </p:cNvPr>
          <p:cNvSpPr txBox="1"/>
          <p:nvPr/>
        </p:nvSpPr>
        <p:spPr>
          <a:xfrm>
            <a:off x="856779" y="2088812"/>
            <a:ext cx="3175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Monotype Corsiva" panose="03010101010201010101" pitchFamily="66" charset="0"/>
              </a:rPr>
              <a:t>Нужно понимание бизнес-логики?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87C7ACF-95BC-43D2-873D-78B32158A284}"/>
              </a:ext>
            </a:extLst>
          </p:cNvPr>
          <p:cNvSpPr txBox="1"/>
          <p:nvPr/>
        </p:nvSpPr>
        <p:spPr>
          <a:xfrm>
            <a:off x="2252246" y="3686386"/>
            <a:ext cx="761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Monotype Corsiva" panose="03010101010201010101" pitchFamily="66" charset="0"/>
              </a:rPr>
              <a:t>да</a:t>
            </a:r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xmlns="" id="{9C6D6503-C83D-4FBB-A6D2-D6AB40AEFB50}"/>
              </a:ext>
            </a:extLst>
          </p:cNvPr>
          <p:cNvSpPr/>
          <p:nvPr/>
        </p:nvSpPr>
        <p:spPr>
          <a:xfrm>
            <a:off x="3090502" y="4372930"/>
            <a:ext cx="1668281" cy="1067899"/>
          </a:xfrm>
          <a:custGeom>
            <a:avLst/>
            <a:gdLst>
              <a:gd name="connsiteX0" fmla="*/ 211365 w 2812159"/>
              <a:gd name="connsiteY0" fmla="*/ 536713 h 1451113"/>
              <a:gd name="connsiteX1" fmla="*/ 270999 w 2812159"/>
              <a:gd name="connsiteY1" fmla="*/ 516835 h 1451113"/>
              <a:gd name="connsiteX2" fmla="*/ 300817 w 2812159"/>
              <a:gd name="connsiteY2" fmla="*/ 487018 h 1451113"/>
              <a:gd name="connsiteX3" fmla="*/ 380330 w 2812159"/>
              <a:gd name="connsiteY3" fmla="*/ 457200 h 1451113"/>
              <a:gd name="connsiteX4" fmla="*/ 459843 w 2812159"/>
              <a:gd name="connsiteY4" fmla="*/ 437322 h 1451113"/>
              <a:gd name="connsiteX5" fmla="*/ 509538 w 2812159"/>
              <a:gd name="connsiteY5" fmla="*/ 397565 h 1451113"/>
              <a:gd name="connsiteX6" fmla="*/ 549295 w 2812159"/>
              <a:gd name="connsiteY6" fmla="*/ 387626 h 1451113"/>
              <a:gd name="connsiteX7" fmla="*/ 628808 w 2812159"/>
              <a:gd name="connsiteY7" fmla="*/ 357809 h 1451113"/>
              <a:gd name="connsiteX8" fmla="*/ 658625 w 2812159"/>
              <a:gd name="connsiteY8" fmla="*/ 347870 h 1451113"/>
              <a:gd name="connsiteX9" fmla="*/ 698382 w 2812159"/>
              <a:gd name="connsiteY9" fmla="*/ 327992 h 1451113"/>
              <a:gd name="connsiteX10" fmla="*/ 758017 w 2812159"/>
              <a:gd name="connsiteY10" fmla="*/ 318052 h 1451113"/>
              <a:gd name="connsiteX11" fmla="*/ 807712 w 2812159"/>
              <a:gd name="connsiteY11" fmla="*/ 288235 h 1451113"/>
              <a:gd name="connsiteX12" fmla="*/ 847469 w 2812159"/>
              <a:gd name="connsiteY12" fmla="*/ 268357 h 1451113"/>
              <a:gd name="connsiteX13" fmla="*/ 877286 w 2812159"/>
              <a:gd name="connsiteY13" fmla="*/ 248478 h 1451113"/>
              <a:gd name="connsiteX14" fmla="*/ 917043 w 2812159"/>
              <a:gd name="connsiteY14" fmla="*/ 238539 h 1451113"/>
              <a:gd name="connsiteX15" fmla="*/ 986617 w 2812159"/>
              <a:gd name="connsiteY15" fmla="*/ 198783 h 1451113"/>
              <a:gd name="connsiteX16" fmla="*/ 1016434 w 2812159"/>
              <a:gd name="connsiteY16" fmla="*/ 178905 h 1451113"/>
              <a:gd name="connsiteX17" fmla="*/ 1095947 w 2812159"/>
              <a:gd name="connsiteY17" fmla="*/ 168965 h 1451113"/>
              <a:gd name="connsiteX18" fmla="*/ 1175460 w 2812159"/>
              <a:gd name="connsiteY18" fmla="*/ 139148 h 1451113"/>
              <a:gd name="connsiteX19" fmla="*/ 1205278 w 2812159"/>
              <a:gd name="connsiteY19" fmla="*/ 109331 h 1451113"/>
              <a:gd name="connsiteX20" fmla="*/ 1264912 w 2812159"/>
              <a:gd name="connsiteY20" fmla="*/ 99392 h 1451113"/>
              <a:gd name="connsiteX21" fmla="*/ 1304669 w 2812159"/>
              <a:gd name="connsiteY21" fmla="*/ 79513 h 1451113"/>
              <a:gd name="connsiteX22" fmla="*/ 1344425 w 2812159"/>
              <a:gd name="connsiteY22" fmla="*/ 69574 h 1451113"/>
              <a:gd name="connsiteX23" fmla="*/ 1433878 w 2812159"/>
              <a:gd name="connsiteY23" fmla="*/ 49696 h 1451113"/>
              <a:gd name="connsiteX24" fmla="*/ 1463695 w 2812159"/>
              <a:gd name="connsiteY24" fmla="*/ 29818 h 1451113"/>
              <a:gd name="connsiteX25" fmla="*/ 1761869 w 2812159"/>
              <a:gd name="connsiteY25" fmla="*/ 0 h 1451113"/>
              <a:gd name="connsiteX26" fmla="*/ 2050104 w 2812159"/>
              <a:gd name="connsiteY26" fmla="*/ 9939 h 1451113"/>
              <a:gd name="connsiteX27" fmla="*/ 2099799 w 2812159"/>
              <a:gd name="connsiteY27" fmla="*/ 39757 h 1451113"/>
              <a:gd name="connsiteX28" fmla="*/ 2159434 w 2812159"/>
              <a:gd name="connsiteY28" fmla="*/ 59635 h 1451113"/>
              <a:gd name="connsiteX29" fmla="*/ 2189252 w 2812159"/>
              <a:gd name="connsiteY29" fmla="*/ 69574 h 1451113"/>
              <a:gd name="connsiteX30" fmla="*/ 2219069 w 2812159"/>
              <a:gd name="connsiteY30" fmla="*/ 89452 h 1451113"/>
              <a:gd name="connsiteX31" fmla="*/ 2258825 w 2812159"/>
              <a:gd name="connsiteY31" fmla="*/ 109331 h 1451113"/>
              <a:gd name="connsiteX32" fmla="*/ 2288643 w 2812159"/>
              <a:gd name="connsiteY32" fmla="*/ 139148 h 1451113"/>
              <a:gd name="connsiteX33" fmla="*/ 2348278 w 2812159"/>
              <a:gd name="connsiteY33" fmla="*/ 159026 h 1451113"/>
              <a:gd name="connsiteX34" fmla="*/ 2378095 w 2812159"/>
              <a:gd name="connsiteY34" fmla="*/ 168965 h 1451113"/>
              <a:gd name="connsiteX35" fmla="*/ 2457608 w 2812159"/>
              <a:gd name="connsiteY35" fmla="*/ 228600 h 1451113"/>
              <a:gd name="connsiteX36" fmla="*/ 2497365 w 2812159"/>
              <a:gd name="connsiteY36" fmla="*/ 258418 h 1451113"/>
              <a:gd name="connsiteX37" fmla="*/ 2547060 w 2812159"/>
              <a:gd name="connsiteY37" fmla="*/ 268357 h 1451113"/>
              <a:gd name="connsiteX38" fmla="*/ 2576878 w 2812159"/>
              <a:gd name="connsiteY38" fmla="*/ 298174 h 1451113"/>
              <a:gd name="connsiteX39" fmla="*/ 2626573 w 2812159"/>
              <a:gd name="connsiteY39" fmla="*/ 327992 h 1451113"/>
              <a:gd name="connsiteX40" fmla="*/ 2656391 w 2812159"/>
              <a:gd name="connsiteY40" fmla="*/ 347870 h 1451113"/>
              <a:gd name="connsiteX41" fmla="*/ 2676269 w 2812159"/>
              <a:gd name="connsiteY41" fmla="*/ 377687 h 1451113"/>
              <a:gd name="connsiteX42" fmla="*/ 2686208 w 2812159"/>
              <a:gd name="connsiteY42" fmla="*/ 407505 h 1451113"/>
              <a:gd name="connsiteX43" fmla="*/ 2716025 w 2812159"/>
              <a:gd name="connsiteY43" fmla="*/ 437322 h 1451113"/>
              <a:gd name="connsiteX44" fmla="*/ 2735904 w 2812159"/>
              <a:gd name="connsiteY44" fmla="*/ 506896 h 1451113"/>
              <a:gd name="connsiteX45" fmla="*/ 2775660 w 2812159"/>
              <a:gd name="connsiteY45" fmla="*/ 566531 h 1451113"/>
              <a:gd name="connsiteX46" fmla="*/ 2795538 w 2812159"/>
              <a:gd name="connsiteY46" fmla="*/ 596348 h 1451113"/>
              <a:gd name="connsiteX47" fmla="*/ 2785599 w 2812159"/>
              <a:gd name="connsiteY47" fmla="*/ 884583 h 1451113"/>
              <a:gd name="connsiteX48" fmla="*/ 2775660 w 2812159"/>
              <a:gd name="connsiteY48" fmla="*/ 914400 h 1451113"/>
              <a:gd name="connsiteX49" fmla="*/ 2755782 w 2812159"/>
              <a:gd name="connsiteY49" fmla="*/ 944218 h 1451113"/>
              <a:gd name="connsiteX50" fmla="*/ 2745843 w 2812159"/>
              <a:gd name="connsiteY50" fmla="*/ 983974 h 1451113"/>
              <a:gd name="connsiteX51" fmla="*/ 2646452 w 2812159"/>
              <a:gd name="connsiteY51" fmla="*/ 1093305 h 1451113"/>
              <a:gd name="connsiteX52" fmla="*/ 2626573 w 2812159"/>
              <a:gd name="connsiteY52" fmla="*/ 1113183 h 1451113"/>
              <a:gd name="connsiteX53" fmla="*/ 2596756 w 2812159"/>
              <a:gd name="connsiteY53" fmla="*/ 1133061 h 1451113"/>
              <a:gd name="connsiteX54" fmla="*/ 2566938 w 2812159"/>
              <a:gd name="connsiteY54" fmla="*/ 1162878 h 1451113"/>
              <a:gd name="connsiteX55" fmla="*/ 2487425 w 2812159"/>
              <a:gd name="connsiteY55" fmla="*/ 1222513 h 1451113"/>
              <a:gd name="connsiteX56" fmla="*/ 2467547 w 2812159"/>
              <a:gd name="connsiteY56" fmla="*/ 1242392 h 1451113"/>
              <a:gd name="connsiteX57" fmla="*/ 2407912 w 2812159"/>
              <a:gd name="connsiteY57" fmla="*/ 1272209 h 1451113"/>
              <a:gd name="connsiteX58" fmla="*/ 2378095 w 2812159"/>
              <a:gd name="connsiteY58" fmla="*/ 1302026 h 1451113"/>
              <a:gd name="connsiteX59" fmla="*/ 2348278 w 2812159"/>
              <a:gd name="connsiteY59" fmla="*/ 1311965 h 1451113"/>
              <a:gd name="connsiteX60" fmla="*/ 2298582 w 2812159"/>
              <a:gd name="connsiteY60" fmla="*/ 1331844 h 1451113"/>
              <a:gd name="connsiteX61" fmla="*/ 2209130 w 2812159"/>
              <a:gd name="connsiteY61" fmla="*/ 1351722 h 1451113"/>
              <a:gd name="connsiteX62" fmla="*/ 2179312 w 2812159"/>
              <a:gd name="connsiteY62" fmla="*/ 1361661 h 1451113"/>
              <a:gd name="connsiteX63" fmla="*/ 2129617 w 2812159"/>
              <a:gd name="connsiteY63" fmla="*/ 1371600 h 1451113"/>
              <a:gd name="connsiteX64" fmla="*/ 2089860 w 2812159"/>
              <a:gd name="connsiteY64" fmla="*/ 1391478 h 1451113"/>
              <a:gd name="connsiteX65" fmla="*/ 1990469 w 2812159"/>
              <a:gd name="connsiteY65" fmla="*/ 1411357 h 1451113"/>
              <a:gd name="connsiteX66" fmla="*/ 1851321 w 2812159"/>
              <a:gd name="connsiteY66" fmla="*/ 1451113 h 1451113"/>
              <a:gd name="connsiteX67" fmla="*/ 658625 w 2812159"/>
              <a:gd name="connsiteY67" fmla="*/ 1441174 h 1451113"/>
              <a:gd name="connsiteX68" fmla="*/ 598991 w 2812159"/>
              <a:gd name="connsiteY68" fmla="*/ 1421296 h 1451113"/>
              <a:gd name="connsiteX69" fmla="*/ 499599 w 2812159"/>
              <a:gd name="connsiteY69" fmla="*/ 1401418 h 1451113"/>
              <a:gd name="connsiteX70" fmla="*/ 469782 w 2812159"/>
              <a:gd name="connsiteY70" fmla="*/ 1381539 h 1451113"/>
              <a:gd name="connsiteX71" fmla="*/ 390269 w 2812159"/>
              <a:gd name="connsiteY71" fmla="*/ 1361661 h 1451113"/>
              <a:gd name="connsiteX72" fmla="*/ 330634 w 2812159"/>
              <a:gd name="connsiteY72" fmla="*/ 1331844 h 1451113"/>
              <a:gd name="connsiteX73" fmla="*/ 290878 w 2812159"/>
              <a:gd name="connsiteY73" fmla="*/ 1311965 h 1451113"/>
              <a:gd name="connsiteX74" fmla="*/ 261060 w 2812159"/>
              <a:gd name="connsiteY74" fmla="*/ 1292087 h 1451113"/>
              <a:gd name="connsiteX75" fmla="*/ 221304 w 2812159"/>
              <a:gd name="connsiteY75" fmla="*/ 1282148 h 1451113"/>
              <a:gd name="connsiteX76" fmla="*/ 161669 w 2812159"/>
              <a:gd name="connsiteY76" fmla="*/ 1242392 h 1451113"/>
              <a:gd name="connsiteX77" fmla="*/ 121912 w 2812159"/>
              <a:gd name="connsiteY77" fmla="*/ 1192696 h 1451113"/>
              <a:gd name="connsiteX78" fmla="*/ 111973 w 2812159"/>
              <a:gd name="connsiteY78" fmla="*/ 1152939 h 1451113"/>
              <a:gd name="connsiteX79" fmla="*/ 82156 w 2812159"/>
              <a:gd name="connsiteY79" fmla="*/ 1123122 h 1451113"/>
              <a:gd name="connsiteX80" fmla="*/ 62278 w 2812159"/>
              <a:gd name="connsiteY80" fmla="*/ 1093305 h 1451113"/>
              <a:gd name="connsiteX81" fmla="*/ 22521 w 2812159"/>
              <a:gd name="connsiteY81" fmla="*/ 1023731 h 1451113"/>
              <a:gd name="connsiteX82" fmla="*/ 12582 w 2812159"/>
              <a:gd name="connsiteY82" fmla="*/ 993913 h 1451113"/>
              <a:gd name="connsiteX83" fmla="*/ 12582 w 2812159"/>
              <a:gd name="connsiteY83" fmla="*/ 765313 h 1451113"/>
              <a:gd name="connsiteX84" fmla="*/ 22521 w 2812159"/>
              <a:gd name="connsiteY84" fmla="*/ 735496 h 1451113"/>
              <a:gd name="connsiteX85" fmla="*/ 42399 w 2812159"/>
              <a:gd name="connsiteY85" fmla="*/ 705678 h 1451113"/>
              <a:gd name="connsiteX86" fmla="*/ 72217 w 2812159"/>
              <a:gd name="connsiteY86" fmla="*/ 646044 h 1451113"/>
              <a:gd name="connsiteX87" fmla="*/ 102034 w 2812159"/>
              <a:gd name="connsiteY87" fmla="*/ 626165 h 1451113"/>
              <a:gd name="connsiteX88" fmla="*/ 121912 w 2812159"/>
              <a:gd name="connsiteY88" fmla="*/ 596348 h 1451113"/>
              <a:gd name="connsiteX89" fmla="*/ 181547 w 2812159"/>
              <a:gd name="connsiteY89" fmla="*/ 576470 h 1451113"/>
              <a:gd name="connsiteX90" fmla="*/ 211365 w 2812159"/>
              <a:gd name="connsiteY90" fmla="*/ 566531 h 1451113"/>
              <a:gd name="connsiteX91" fmla="*/ 270999 w 2812159"/>
              <a:gd name="connsiteY91" fmla="*/ 546652 h 145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812159" h="1451113">
                <a:moveTo>
                  <a:pt x="211365" y="536713"/>
                </a:moveTo>
                <a:cubicBezTo>
                  <a:pt x="231243" y="530087"/>
                  <a:pt x="252683" y="527011"/>
                  <a:pt x="270999" y="516835"/>
                </a:cubicBezTo>
                <a:cubicBezTo>
                  <a:pt x="283286" y="510009"/>
                  <a:pt x="288897" y="494468"/>
                  <a:pt x="300817" y="487018"/>
                </a:cubicBezTo>
                <a:cubicBezTo>
                  <a:pt x="308597" y="482156"/>
                  <a:pt x="363913" y="461677"/>
                  <a:pt x="380330" y="457200"/>
                </a:cubicBezTo>
                <a:cubicBezTo>
                  <a:pt x="406687" y="450012"/>
                  <a:pt x="459843" y="437322"/>
                  <a:pt x="459843" y="437322"/>
                </a:cubicBezTo>
                <a:cubicBezTo>
                  <a:pt x="476408" y="424070"/>
                  <a:pt x="490994" y="407867"/>
                  <a:pt x="509538" y="397565"/>
                </a:cubicBezTo>
                <a:cubicBezTo>
                  <a:pt x="521479" y="390931"/>
                  <a:pt x="536505" y="392422"/>
                  <a:pt x="549295" y="387626"/>
                </a:cubicBezTo>
                <a:cubicBezTo>
                  <a:pt x="697528" y="332040"/>
                  <a:pt x="485934" y="398630"/>
                  <a:pt x="628808" y="357809"/>
                </a:cubicBezTo>
                <a:cubicBezTo>
                  <a:pt x="638882" y="354931"/>
                  <a:pt x="648995" y="351997"/>
                  <a:pt x="658625" y="347870"/>
                </a:cubicBezTo>
                <a:cubicBezTo>
                  <a:pt x="672244" y="342034"/>
                  <a:pt x="684190" y="332250"/>
                  <a:pt x="698382" y="327992"/>
                </a:cubicBezTo>
                <a:cubicBezTo>
                  <a:pt x="717685" y="322201"/>
                  <a:pt x="738139" y="321365"/>
                  <a:pt x="758017" y="318052"/>
                </a:cubicBezTo>
                <a:cubicBezTo>
                  <a:pt x="774582" y="308113"/>
                  <a:pt x="790825" y="297617"/>
                  <a:pt x="807712" y="288235"/>
                </a:cubicBezTo>
                <a:cubicBezTo>
                  <a:pt x="820664" y="281040"/>
                  <a:pt x="834605" y="275708"/>
                  <a:pt x="847469" y="268357"/>
                </a:cubicBezTo>
                <a:cubicBezTo>
                  <a:pt x="857840" y="262430"/>
                  <a:pt x="866306" y="253184"/>
                  <a:pt x="877286" y="248478"/>
                </a:cubicBezTo>
                <a:cubicBezTo>
                  <a:pt x="889842" y="243097"/>
                  <a:pt x="903791" y="241852"/>
                  <a:pt x="917043" y="238539"/>
                </a:cubicBezTo>
                <a:cubicBezTo>
                  <a:pt x="1013174" y="166441"/>
                  <a:pt x="910729" y="236726"/>
                  <a:pt x="986617" y="198783"/>
                </a:cubicBezTo>
                <a:cubicBezTo>
                  <a:pt x="997301" y="193441"/>
                  <a:pt x="1004910" y="182048"/>
                  <a:pt x="1016434" y="178905"/>
                </a:cubicBezTo>
                <a:cubicBezTo>
                  <a:pt x="1042203" y="171877"/>
                  <a:pt x="1069443" y="172278"/>
                  <a:pt x="1095947" y="168965"/>
                </a:cubicBezTo>
                <a:cubicBezTo>
                  <a:pt x="1115773" y="162357"/>
                  <a:pt x="1161876" y="147638"/>
                  <a:pt x="1175460" y="139148"/>
                </a:cubicBezTo>
                <a:cubicBezTo>
                  <a:pt x="1187380" y="131698"/>
                  <a:pt x="1192433" y="115040"/>
                  <a:pt x="1205278" y="109331"/>
                </a:cubicBezTo>
                <a:cubicBezTo>
                  <a:pt x="1223693" y="101146"/>
                  <a:pt x="1245034" y="102705"/>
                  <a:pt x="1264912" y="99392"/>
                </a:cubicBezTo>
                <a:cubicBezTo>
                  <a:pt x="1278164" y="92766"/>
                  <a:pt x="1290796" y="84716"/>
                  <a:pt x="1304669" y="79513"/>
                </a:cubicBezTo>
                <a:cubicBezTo>
                  <a:pt x="1317459" y="74717"/>
                  <a:pt x="1331291" y="73327"/>
                  <a:pt x="1344425" y="69574"/>
                </a:cubicBezTo>
                <a:cubicBezTo>
                  <a:pt x="1412933" y="50000"/>
                  <a:pt x="1326262" y="67632"/>
                  <a:pt x="1433878" y="49696"/>
                </a:cubicBezTo>
                <a:cubicBezTo>
                  <a:pt x="1443817" y="43070"/>
                  <a:pt x="1452469" y="33900"/>
                  <a:pt x="1463695" y="29818"/>
                </a:cubicBezTo>
                <a:cubicBezTo>
                  <a:pt x="1560317" y="-5318"/>
                  <a:pt x="1659262" y="4664"/>
                  <a:pt x="1761869" y="0"/>
                </a:cubicBezTo>
                <a:cubicBezTo>
                  <a:pt x="1857947" y="3313"/>
                  <a:pt x="1954156" y="3942"/>
                  <a:pt x="2050104" y="9939"/>
                </a:cubicBezTo>
                <a:cubicBezTo>
                  <a:pt x="2099716" y="13040"/>
                  <a:pt x="2062759" y="21237"/>
                  <a:pt x="2099799" y="39757"/>
                </a:cubicBezTo>
                <a:cubicBezTo>
                  <a:pt x="2118540" y="49128"/>
                  <a:pt x="2139556" y="53009"/>
                  <a:pt x="2159434" y="59635"/>
                </a:cubicBezTo>
                <a:lnTo>
                  <a:pt x="2189252" y="69574"/>
                </a:lnTo>
                <a:cubicBezTo>
                  <a:pt x="2199191" y="76200"/>
                  <a:pt x="2208698" y="83525"/>
                  <a:pt x="2219069" y="89452"/>
                </a:cubicBezTo>
                <a:cubicBezTo>
                  <a:pt x="2231933" y="96803"/>
                  <a:pt x="2246768" y="100719"/>
                  <a:pt x="2258825" y="109331"/>
                </a:cubicBezTo>
                <a:cubicBezTo>
                  <a:pt x="2270263" y="117501"/>
                  <a:pt x="2276356" y="132322"/>
                  <a:pt x="2288643" y="139148"/>
                </a:cubicBezTo>
                <a:cubicBezTo>
                  <a:pt x="2306960" y="149324"/>
                  <a:pt x="2328400" y="152400"/>
                  <a:pt x="2348278" y="159026"/>
                </a:cubicBezTo>
                <a:lnTo>
                  <a:pt x="2378095" y="168965"/>
                </a:lnTo>
                <a:cubicBezTo>
                  <a:pt x="2423683" y="214555"/>
                  <a:pt x="2367698" y="161167"/>
                  <a:pt x="2457608" y="228600"/>
                </a:cubicBezTo>
                <a:cubicBezTo>
                  <a:pt x="2470860" y="238539"/>
                  <a:pt x="2482227" y="251690"/>
                  <a:pt x="2497365" y="258418"/>
                </a:cubicBezTo>
                <a:cubicBezTo>
                  <a:pt x="2512802" y="265279"/>
                  <a:pt x="2530495" y="265044"/>
                  <a:pt x="2547060" y="268357"/>
                </a:cubicBezTo>
                <a:cubicBezTo>
                  <a:pt x="2556999" y="278296"/>
                  <a:pt x="2565633" y="289740"/>
                  <a:pt x="2576878" y="298174"/>
                </a:cubicBezTo>
                <a:cubicBezTo>
                  <a:pt x="2592332" y="309765"/>
                  <a:pt x="2610191" y="317753"/>
                  <a:pt x="2626573" y="327992"/>
                </a:cubicBezTo>
                <a:cubicBezTo>
                  <a:pt x="2636703" y="334323"/>
                  <a:pt x="2646452" y="341244"/>
                  <a:pt x="2656391" y="347870"/>
                </a:cubicBezTo>
                <a:cubicBezTo>
                  <a:pt x="2663017" y="357809"/>
                  <a:pt x="2670927" y="367003"/>
                  <a:pt x="2676269" y="377687"/>
                </a:cubicBezTo>
                <a:cubicBezTo>
                  <a:pt x="2680954" y="387058"/>
                  <a:pt x="2680397" y="398788"/>
                  <a:pt x="2686208" y="407505"/>
                </a:cubicBezTo>
                <a:cubicBezTo>
                  <a:pt x="2694005" y="419200"/>
                  <a:pt x="2706086" y="427383"/>
                  <a:pt x="2716025" y="437322"/>
                </a:cubicBezTo>
                <a:cubicBezTo>
                  <a:pt x="2718364" y="446675"/>
                  <a:pt x="2729425" y="495233"/>
                  <a:pt x="2735904" y="506896"/>
                </a:cubicBezTo>
                <a:cubicBezTo>
                  <a:pt x="2747506" y="527780"/>
                  <a:pt x="2762408" y="546653"/>
                  <a:pt x="2775660" y="566531"/>
                </a:cubicBezTo>
                <a:lnTo>
                  <a:pt x="2795538" y="596348"/>
                </a:lnTo>
                <a:cubicBezTo>
                  <a:pt x="2824813" y="713440"/>
                  <a:pt x="2811547" y="642406"/>
                  <a:pt x="2785599" y="884583"/>
                </a:cubicBezTo>
                <a:cubicBezTo>
                  <a:pt x="2784483" y="895000"/>
                  <a:pt x="2780345" y="905029"/>
                  <a:pt x="2775660" y="914400"/>
                </a:cubicBezTo>
                <a:cubicBezTo>
                  <a:pt x="2770318" y="925084"/>
                  <a:pt x="2762408" y="934279"/>
                  <a:pt x="2755782" y="944218"/>
                </a:cubicBezTo>
                <a:cubicBezTo>
                  <a:pt x="2752469" y="957470"/>
                  <a:pt x="2751952" y="971756"/>
                  <a:pt x="2745843" y="983974"/>
                </a:cubicBezTo>
                <a:cubicBezTo>
                  <a:pt x="2729345" y="1016970"/>
                  <a:pt x="2662406" y="1077351"/>
                  <a:pt x="2646452" y="1093305"/>
                </a:cubicBezTo>
                <a:cubicBezTo>
                  <a:pt x="2639826" y="1099931"/>
                  <a:pt x="2634370" y="1107985"/>
                  <a:pt x="2626573" y="1113183"/>
                </a:cubicBezTo>
                <a:cubicBezTo>
                  <a:pt x="2616634" y="1119809"/>
                  <a:pt x="2605933" y="1125414"/>
                  <a:pt x="2596756" y="1133061"/>
                </a:cubicBezTo>
                <a:cubicBezTo>
                  <a:pt x="2585958" y="1142059"/>
                  <a:pt x="2577516" y="1153622"/>
                  <a:pt x="2566938" y="1162878"/>
                </a:cubicBezTo>
                <a:cubicBezTo>
                  <a:pt x="2417025" y="1294052"/>
                  <a:pt x="2586074" y="1143593"/>
                  <a:pt x="2487425" y="1222513"/>
                </a:cubicBezTo>
                <a:cubicBezTo>
                  <a:pt x="2480108" y="1228367"/>
                  <a:pt x="2475493" y="1237425"/>
                  <a:pt x="2467547" y="1242392"/>
                </a:cubicBezTo>
                <a:cubicBezTo>
                  <a:pt x="2448701" y="1254171"/>
                  <a:pt x="2427790" y="1262270"/>
                  <a:pt x="2407912" y="1272209"/>
                </a:cubicBezTo>
                <a:cubicBezTo>
                  <a:pt x="2397973" y="1282148"/>
                  <a:pt x="2389790" y="1294229"/>
                  <a:pt x="2378095" y="1302026"/>
                </a:cubicBezTo>
                <a:cubicBezTo>
                  <a:pt x="2369378" y="1307837"/>
                  <a:pt x="2358088" y="1308286"/>
                  <a:pt x="2348278" y="1311965"/>
                </a:cubicBezTo>
                <a:cubicBezTo>
                  <a:pt x="2331573" y="1318230"/>
                  <a:pt x="2315508" y="1326202"/>
                  <a:pt x="2298582" y="1331844"/>
                </a:cubicBezTo>
                <a:cubicBezTo>
                  <a:pt x="2267979" y="1342045"/>
                  <a:pt x="2240632" y="1343847"/>
                  <a:pt x="2209130" y="1351722"/>
                </a:cubicBezTo>
                <a:cubicBezTo>
                  <a:pt x="2198966" y="1354263"/>
                  <a:pt x="2189476" y="1359120"/>
                  <a:pt x="2179312" y="1361661"/>
                </a:cubicBezTo>
                <a:cubicBezTo>
                  <a:pt x="2162923" y="1365758"/>
                  <a:pt x="2146182" y="1368287"/>
                  <a:pt x="2129617" y="1371600"/>
                </a:cubicBezTo>
                <a:cubicBezTo>
                  <a:pt x="2116365" y="1378226"/>
                  <a:pt x="2103733" y="1386275"/>
                  <a:pt x="2089860" y="1391478"/>
                </a:cubicBezTo>
                <a:cubicBezTo>
                  <a:pt x="2061989" y="1401930"/>
                  <a:pt x="2017201" y="1405629"/>
                  <a:pt x="1990469" y="1411357"/>
                </a:cubicBezTo>
                <a:cubicBezTo>
                  <a:pt x="1920581" y="1426333"/>
                  <a:pt x="1913901" y="1430253"/>
                  <a:pt x="1851321" y="1451113"/>
                </a:cubicBezTo>
                <a:lnTo>
                  <a:pt x="658625" y="1441174"/>
                </a:lnTo>
                <a:cubicBezTo>
                  <a:pt x="637678" y="1440675"/>
                  <a:pt x="619319" y="1426378"/>
                  <a:pt x="598991" y="1421296"/>
                </a:cubicBezTo>
                <a:cubicBezTo>
                  <a:pt x="566213" y="1413102"/>
                  <a:pt x="499599" y="1401418"/>
                  <a:pt x="499599" y="1401418"/>
                </a:cubicBezTo>
                <a:cubicBezTo>
                  <a:pt x="489660" y="1394792"/>
                  <a:pt x="480466" y="1386881"/>
                  <a:pt x="469782" y="1381539"/>
                </a:cubicBezTo>
                <a:cubicBezTo>
                  <a:pt x="449408" y="1371352"/>
                  <a:pt x="409169" y="1365441"/>
                  <a:pt x="390269" y="1361661"/>
                </a:cubicBezTo>
                <a:cubicBezTo>
                  <a:pt x="332963" y="1323457"/>
                  <a:pt x="388248" y="1356536"/>
                  <a:pt x="330634" y="1331844"/>
                </a:cubicBezTo>
                <a:cubicBezTo>
                  <a:pt x="317016" y="1326007"/>
                  <a:pt x="303742" y="1319316"/>
                  <a:pt x="290878" y="1311965"/>
                </a:cubicBezTo>
                <a:cubicBezTo>
                  <a:pt x="280506" y="1306038"/>
                  <a:pt x="272040" y="1296792"/>
                  <a:pt x="261060" y="1292087"/>
                </a:cubicBezTo>
                <a:cubicBezTo>
                  <a:pt x="248505" y="1286706"/>
                  <a:pt x="234556" y="1285461"/>
                  <a:pt x="221304" y="1282148"/>
                </a:cubicBezTo>
                <a:cubicBezTo>
                  <a:pt x="201426" y="1268896"/>
                  <a:pt x="174921" y="1262270"/>
                  <a:pt x="161669" y="1242392"/>
                </a:cubicBezTo>
                <a:cubicBezTo>
                  <a:pt x="136593" y="1204777"/>
                  <a:pt x="150238" y="1221021"/>
                  <a:pt x="121912" y="1192696"/>
                </a:cubicBezTo>
                <a:cubicBezTo>
                  <a:pt x="118599" y="1179444"/>
                  <a:pt x="118750" y="1164799"/>
                  <a:pt x="111973" y="1152939"/>
                </a:cubicBezTo>
                <a:cubicBezTo>
                  <a:pt x="104999" y="1140735"/>
                  <a:pt x="91154" y="1133920"/>
                  <a:pt x="82156" y="1123122"/>
                </a:cubicBezTo>
                <a:cubicBezTo>
                  <a:pt x="74509" y="1113945"/>
                  <a:pt x="68205" y="1103676"/>
                  <a:pt x="62278" y="1093305"/>
                </a:cubicBezTo>
                <a:cubicBezTo>
                  <a:pt x="11837" y="1005034"/>
                  <a:pt x="70950" y="1096375"/>
                  <a:pt x="22521" y="1023731"/>
                </a:cubicBezTo>
                <a:cubicBezTo>
                  <a:pt x="19208" y="1013792"/>
                  <a:pt x="15123" y="1004077"/>
                  <a:pt x="12582" y="993913"/>
                </a:cubicBezTo>
                <a:cubicBezTo>
                  <a:pt x="-8972" y="907694"/>
                  <a:pt x="1360" y="883149"/>
                  <a:pt x="12582" y="765313"/>
                </a:cubicBezTo>
                <a:cubicBezTo>
                  <a:pt x="13575" y="754884"/>
                  <a:pt x="17836" y="744867"/>
                  <a:pt x="22521" y="735496"/>
                </a:cubicBezTo>
                <a:cubicBezTo>
                  <a:pt x="27863" y="724812"/>
                  <a:pt x="37057" y="716362"/>
                  <a:pt x="42399" y="705678"/>
                </a:cubicBezTo>
                <a:cubicBezTo>
                  <a:pt x="58567" y="673341"/>
                  <a:pt x="43731" y="674530"/>
                  <a:pt x="72217" y="646044"/>
                </a:cubicBezTo>
                <a:cubicBezTo>
                  <a:pt x="80664" y="637597"/>
                  <a:pt x="92095" y="632791"/>
                  <a:pt x="102034" y="626165"/>
                </a:cubicBezTo>
                <a:cubicBezTo>
                  <a:pt x="108660" y="616226"/>
                  <a:pt x="111782" y="602679"/>
                  <a:pt x="121912" y="596348"/>
                </a:cubicBezTo>
                <a:cubicBezTo>
                  <a:pt x="139681" y="585243"/>
                  <a:pt x="161669" y="583096"/>
                  <a:pt x="181547" y="576470"/>
                </a:cubicBezTo>
                <a:cubicBezTo>
                  <a:pt x="191486" y="573157"/>
                  <a:pt x="201637" y="570422"/>
                  <a:pt x="211365" y="566531"/>
                </a:cubicBezTo>
                <a:cubicBezTo>
                  <a:pt x="264136" y="545422"/>
                  <a:pt x="243219" y="546652"/>
                  <a:pt x="270999" y="54665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77376F5-1B0E-4E8B-9BF1-0AB7EB7EA8BE}"/>
              </a:ext>
            </a:extLst>
          </p:cNvPr>
          <p:cNvSpPr txBox="1"/>
          <p:nvPr/>
        </p:nvSpPr>
        <p:spPr>
          <a:xfrm>
            <a:off x="3519684" y="4687933"/>
            <a:ext cx="928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S/M</a:t>
            </a:r>
            <a:endParaRPr lang="ru-RU" sz="3200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823E3A1-BBC6-41F9-926B-0603AB1AB7D4}"/>
              </a:ext>
            </a:extLst>
          </p:cNvPr>
          <p:cNvSpPr txBox="1"/>
          <p:nvPr/>
        </p:nvSpPr>
        <p:spPr>
          <a:xfrm>
            <a:off x="6374075" y="1909112"/>
            <a:ext cx="2687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Monotype Corsiva" panose="03010101010201010101" pitchFamily="66" charset="0"/>
              </a:rPr>
              <a:t>Есть непонимание чего ожидать – неожиданные реакции системы?</a:t>
            </a:r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xmlns="" id="{B521F09F-8583-4307-9C80-707044698C33}"/>
              </a:ext>
            </a:extLst>
          </p:cNvPr>
          <p:cNvSpPr/>
          <p:nvPr/>
        </p:nvSpPr>
        <p:spPr>
          <a:xfrm>
            <a:off x="8661170" y="2343473"/>
            <a:ext cx="2870898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3" name="Полилиния: фигура 32">
            <a:extLst>
              <a:ext uri="{FF2B5EF4-FFF2-40B4-BE49-F238E27FC236}">
                <a16:creationId xmlns:a16="http://schemas.microsoft.com/office/drawing/2014/main" xmlns="" id="{5694259D-03EE-41D6-BD1A-5F9901045413}"/>
              </a:ext>
            </a:extLst>
          </p:cNvPr>
          <p:cNvSpPr/>
          <p:nvPr/>
        </p:nvSpPr>
        <p:spPr>
          <a:xfrm rot="2548528">
            <a:off x="7432077" y="3835065"/>
            <a:ext cx="1539644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8EDC969-D5D1-44AB-B6BD-31EFE46E16E7}"/>
              </a:ext>
            </a:extLst>
          </p:cNvPr>
          <p:cNvSpPr txBox="1"/>
          <p:nvPr/>
        </p:nvSpPr>
        <p:spPr>
          <a:xfrm>
            <a:off x="7540468" y="3888613"/>
            <a:ext cx="761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Monotype Corsiva" panose="03010101010201010101" pitchFamily="66" charset="0"/>
              </a:rPr>
              <a:t>да</a:t>
            </a:r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xmlns="" id="{484DB302-FEAD-4EFE-A666-DD7DABBCF256}"/>
              </a:ext>
            </a:extLst>
          </p:cNvPr>
          <p:cNvSpPr/>
          <p:nvPr/>
        </p:nvSpPr>
        <p:spPr>
          <a:xfrm>
            <a:off x="8483977" y="4588190"/>
            <a:ext cx="1312241" cy="853767"/>
          </a:xfrm>
          <a:custGeom>
            <a:avLst/>
            <a:gdLst>
              <a:gd name="connsiteX0" fmla="*/ 211365 w 2812159"/>
              <a:gd name="connsiteY0" fmla="*/ 536713 h 1451113"/>
              <a:gd name="connsiteX1" fmla="*/ 270999 w 2812159"/>
              <a:gd name="connsiteY1" fmla="*/ 516835 h 1451113"/>
              <a:gd name="connsiteX2" fmla="*/ 300817 w 2812159"/>
              <a:gd name="connsiteY2" fmla="*/ 487018 h 1451113"/>
              <a:gd name="connsiteX3" fmla="*/ 380330 w 2812159"/>
              <a:gd name="connsiteY3" fmla="*/ 457200 h 1451113"/>
              <a:gd name="connsiteX4" fmla="*/ 459843 w 2812159"/>
              <a:gd name="connsiteY4" fmla="*/ 437322 h 1451113"/>
              <a:gd name="connsiteX5" fmla="*/ 509538 w 2812159"/>
              <a:gd name="connsiteY5" fmla="*/ 397565 h 1451113"/>
              <a:gd name="connsiteX6" fmla="*/ 549295 w 2812159"/>
              <a:gd name="connsiteY6" fmla="*/ 387626 h 1451113"/>
              <a:gd name="connsiteX7" fmla="*/ 628808 w 2812159"/>
              <a:gd name="connsiteY7" fmla="*/ 357809 h 1451113"/>
              <a:gd name="connsiteX8" fmla="*/ 658625 w 2812159"/>
              <a:gd name="connsiteY8" fmla="*/ 347870 h 1451113"/>
              <a:gd name="connsiteX9" fmla="*/ 698382 w 2812159"/>
              <a:gd name="connsiteY9" fmla="*/ 327992 h 1451113"/>
              <a:gd name="connsiteX10" fmla="*/ 758017 w 2812159"/>
              <a:gd name="connsiteY10" fmla="*/ 318052 h 1451113"/>
              <a:gd name="connsiteX11" fmla="*/ 807712 w 2812159"/>
              <a:gd name="connsiteY11" fmla="*/ 288235 h 1451113"/>
              <a:gd name="connsiteX12" fmla="*/ 847469 w 2812159"/>
              <a:gd name="connsiteY12" fmla="*/ 268357 h 1451113"/>
              <a:gd name="connsiteX13" fmla="*/ 877286 w 2812159"/>
              <a:gd name="connsiteY13" fmla="*/ 248478 h 1451113"/>
              <a:gd name="connsiteX14" fmla="*/ 917043 w 2812159"/>
              <a:gd name="connsiteY14" fmla="*/ 238539 h 1451113"/>
              <a:gd name="connsiteX15" fmla="*/ 986617 w 2812159"/>
              <a:gd name="connsiteY15" fmla="*/ 198783 h 1451113"/>
              <a:gd name="connsiteX16" fmla="*/ 1016434 w 2812159"/>
              <a:gd name="connsiteY16" fmla="*/ 178905 h 1451113"/>
              <a:gd name="connsiteX17" fmla="*/ 1095947 w 2812159"/>
              <a:gd name="connsiteY17" fmla="*/ 168965 h 1451113"/>
              <a:gd name="connsiteX18" fmla="*/ 1175460 w 2812159"/>
              <a:gd name="connsiteY18" fmla="*/ 139148 h 1451113"/>
              <a:gd name="connsiteX19" fmla="*/ 1205278 w 2812159"/>
              <a:gd name="connsiteY19" fmla="*/ 109331 h 1451113"/>
              <a:gd name="connsiteX20" fmla="*/ 1264912 w 2812159"/>
              <a:gd name="connsiteY20" fmla="*/ 99392 h 1451113"/>
              <a:gd name="connsiteX21" fmla="*/ 1304669 w 2812159"/>
              <a:gd name="connsiteY21" fmla="*/ 79513 h 1451113"/>
              <a:gd name="connsiteX22" fmla="*/ 1344425 w 2812159"/>
              <a:gd name="connsiteY22" fmla="*/ 69574 h 1451113"/>
              <a:gd name="connsiteX23" fmla="*/ 1433878 w 2812159"/>
              <a:gd name="connsiteY23" fmla="*/ 49696 h 1451113"/>
              <a:gd name="connsiteX24" fmla="*/ 1463695 w 2812159"/>
              <a:gd name="connsiteY24" fmla="*/ 29818 h 1451113"/>
              <a:gd name="connsiteX25" fmla="*/ 1761869 w 2812159"/>
              <a:gd name="connsiteY25" fmla="*/ 0 h 1451113"/>
              <a:gd name="connsiteX26" fmla="*/ 2050104 w 2812159"/>
              <a:gd name="connsiteY26" fmla="*/ 9939 h 1451113"/>
              <a:gd name="connsiteX27" fmla="*/ 2099799 w 2812159"/>
              <a:gd name="connsiteY27" fmla="*/ 39757 h 1451113"/>
              <a:gd name="connsiteX28" fmla="*/ 2159434 w 2812159"/>
              <a:gd name="connsiteY28" fmla="*/ 59635 h 1451113"/>
              <a:gd name="connsiteX29" fmla="*/ 2189252 w 2812159"/>
              <a:gd name="connsiteY29" fmla="*/ 69574 h 1451113"/>
              <a:gd name="connsiteX30" fmla="*/ 2219069 w 2812159"/>
              <a:gd name="connsiteY30" fmla="*/ 89452 h 1451113"/>
              <a:gd name="connsiteX31" fmla="*/ 2258825 w 2812159"/>
              <a:gd name="connsiteY31" fmla="*/ 109331 h 1451113"/>
              <a:gd name="connsiteX32" fmla="*/ 2288643 w 2812159"/>
              <a:gd name="connsiteY32" fmla="*/ 139148 h 1451113"/>
              <a:gd name="connsiteX33" fmla="*/ 2348278 w 2812159"/>
              <a:gd name="connsiteY33" fmla="*/ 159026 h 1451113"/>
              <a:gd name="connsiteX34" fmla="*/ 2378095 w 2812159"/>
              <a:gd name="connsiteY34" fmla="*/ 168965 h 1451113"/>
              <a:gd name="connsiteX35" fmla="*/ 2457608 w 2812159"/>
              <a:gd name="connsiteY35" fmla="*/ 228600 h 1451113"/>
              <a:gd name="connsiteX36" fmla="*/ 2497365 w 2812159"/>
              <a:gd name="connsiteY36" fmla="*/ 258418 h 1451113"/>
              <a:gd name="connsiteX37" fmla="*/ 2547060 w 2812159"/>
              <a:gd name="connsiteY37" fmla="*/ 268357 h 1451113"/>
              <a:gd name="connsiteX38" fmla="*/ 2576878 w 2812159"/>
              <a:gd name="connsiteY38" fmla="*/ 298174 h 1451113"/>
              <a:gd name="connsiteX39" fmla="*/ 2626573 w 2812159"/>
              <a:gd name="connsiteY39" fmla="*/ 327992 h 1451113"/>
              <a:gd name="connsiteX40" fmla="*/ 2656391 w 2812159"/>
              <a:gd name="connsiteY40" fmla="*/ 347870 h 1451113"/>
              <a:gd name="connsiteX41" fmla="*/ 2676269 w 2812159"/>
              <a:gd name="connsiteY41" fmla="*/ 377687 h 1451113"/>
              <a:gd name="connsiteX42" fmla="*/ 2686208 w 2812159"/>
              <a:gd name="connsiteY42" fmla="*/ 407505 h 1451113"/>
              <a:gd name="connsiteX43" fmla="*/ 2716025 w 2812159"/>
              <a:gd name="connsiteY43" fmla="*/ 437322 h 1451113"/>
              <a:gd name="connsiteX44" fmla="*/ 2735904 w 2812159"/>
              <a:gd name="connsiteY44" fmla="*/ 506896 h 1451113"/>
              <a:gd name="connsiteX45" fmla="*/ 2775660 w 2812159"/>
              <a:gd name="connsiteY45" fmla="*/ 566531 h 1451113"/>
              <a:gd name="connsiteX46" fmla="*/ 2795538 w 2812159"/>
              <a:gd name="connsiteY46" fmla="*/ 596348 h 1451113"/>
              <a:gd name="connsiteX47" fmla="*/ 2785599 w 2812159"/>
              <a:gd name="connsiteY47" fmla="*/ 884583 h 1451113"/>
              <a:gd name="connsiteX48" fmla="*/ 2775660 w 2812159"/>
              <a:gd name="connsiteY48" fmla="*/ 914400 h 1451113"/>
              <a:gd name="connsiteX49" fmla="*/ 2755782 w 2812159"/>
              <a:gd name="connsiteY49" fmla="*/ 944218 h 1451113"/>
              <a:gd name="connsiteX50" fmla="*/ 2745843 w 2812159"/>
              <a:gd name="connsiteY50" fmla="*/ 983974 h 1451113"/>
              <a:gd name="connsiteX51" fmla="*/ 2646452 w 2812159"/>
              <a:gd name="connsiteY51" fmla="*/ 1093305 h 1451113"/>
              <a:gd name="connsiteX52" fmla="*/ 2626573 w 2812159"/>
              <a:gd name="connsiteY52" fmla="*/ 1113183 h 1451113"/>
              <a:gd name="connsiteX53" fmla="*/ 2596756 w 2812159"/>
              <a:gd name="connsiteY53" fmla="*/ 1133061 h 1451113"/>
              <a:gd name="connsiteX54" fmla="*/ 2566938 w 2812159"/>
              <a:gd name="connsiteY54" fmla="*/ 1162878 h 1451113"/>
              <a:gd name="connsiteX55" fmla="*/ 2487425 w 2812159"/>
              <a:gd name="connsiteY55" fmla="*/ 1222513 h 1451113"/>
              <a:gd name="connsiteX56" fmla="*/ 2467547 w 2812159"/>
              <a:gd name="connsiteY56" fmla="*/ 1242392 h 1451113"/>
              <a:gd name="connsiteX57" fmla="*/ 2407912 w 2812159"/>
              <a:gd name="connsiteY57" fmla="*/ 1272209 h 1451113"/>
              <a:gd name="connsiteX58" fmla="*/ 2378095 w 2812159"/>
              <a:gd name="connsiteY58" fmla="*/ 1302026 h 1451113"/>
              <a:gd name="connsiteX59" fmla="*/ 2348278 w 2812159"/>
              <a:gd name="connsiteY59" fmla="*/ 1311965 h 1451113"/>
              <a:gd name="connsiteX60" fmla="*/ 2298582 w 2812159"/>
              <a:gd name="connsiteY60" fmla="*/ 1331844 h 1451113"/>
              <a:gd name="connsiteX61" fmla="*/ 2209130 w 2812159"/>
              <a:gd name="connsiteY61" fmla="*/ 1351722 h 1451113"/>
              <a:gd name="connsiteX62" fmla="*/ 2179312 w 2812159"/>
              <a:gd name="connsiteY62" fmla="*/ 1361661 h 1451113"/>
              <a:gd name="connsiteX63" fmla="*/ 2129617 w 2812159"/>
              <a:gd name="connsiteY63" fmla="*/ 1371600 h 1451113"/>
              <a:gd name="connsiteX64" fmla="*/ 2089860 w 2812159"/>
              <a:gd name="connsiteY64" fmla="*/ 1391478 h 1451113"/>
              <a:gd name="connsiteX65" fmla="*/ 1990469 w 2812159"/>
              <a:gd name="connsiteY65" fmla="*/ 1411357 h 1451113"/>
              <a:gd name="connsiteX66" fmla="*/ 1851321 w 2812159"/>
              <a:gd name="connsiteY66" fmla="*/ 1451113 h 1451113"/>
              <a:gd name="connsiteX67" fmla="*/ 658625 w 2812159"/>
              <a:gd name="connsiteY67" fmla="*/ 1441174 h 1451113"/>
              <a:gd name="connsiteX68" fmla="*/ 598991 w 2812159"/>
              <a:gd name="connsiteY68" fmla="*/ 1421296 h 1451113"/>
              <a:gd name="connsiteX69" fmla="*/ 499599 w 2812159"/>
              <a:gd name="connsiteY69" fmla="*/ 1401418 h 1451113"/>
              <a:gd name="connsiteX70" fmla="*/ 469782 w 2812159"/>
              <a:gd name="connsiteY70" fmla="*/ 1381539 h 1451113"/>
              <a:gd name="connsiteX71" fmla="*/ 390269 w 2812159"/>
              <a:gd name="connsiteY71" fmla="*/ 1361661 h 1451113"/>
              <a:gd name="connsiteX72" fmla="*/ 330634 w 2812159"/>
              <a:gd name="connsiteY72" fmla="*/ 1331844 h 1451113"/>
              <a:gd name="connsiteX73" fmla="*/ 290878 w 2812159"/>
              <a:gd name="connsiteY73" fmla="*/ 1311965 h 1451113"/>
              <a:gd name="connsiteX74" fmla="*/ 261060 w 2812159"/>
              <a:gd name="connsiteY74" fmla="*/ 1292087 h 1451113"/>
              <a:gd name="connsiteX75" fmla="*/ 221304 w 2812159"/>
              <a:gd name="connsiteY75" fmla="*/ 1282148 h 1451113"/>
              <a:gd name="connsiteX76" fmla="*/ 161669 w 2812159"/>
              <a:gd name="connsiteY76" fmla="*/ 1242392 h 1451113"/>
              <a:gd name="connsiteX77" fmla="*/ 121912 w 2812159"/>
              <a:gd name="connsiteY77" fmla="*/ 1192696 h 1451113"/>
              <a:gd name="connsiteX78" fmla="*/ 111973 w 2812159"/>
              <a:gd name="connsiteY78" fmla="*/ 1152939 h 1451113"/>
              <a:gd name="connsiteX79" fmla="*/ 82156 w 2812159"/>
              <a:gd name="connsiteY79" fmla="*/ 1123122 h 1451113"/>
              <a:gd name="connsiteX80" fmla="*/ 62278 w 2812159"/>
              <a:gd name="connsiteY80" fmla="*/ 1093305 h 1451113"/>
              <a:gd name="connsiteX81" fmla="*/ 22521 w 2812159"/>
              <a:gd name="connsiteY81" fmla="*/ 1023731 h 1451113"/>
              <a:gd name="connsiteX82" fmla="*/ 12582 w 2812159"/>
              <a:gd name="connsiteY82" fmla="*/ 993913 h 1451113"/>
              <a:gd name="connsiteX83" fmla="*/ 12582 w 2812159"/>
              <a:gd name="connsiteY83" fmla="*/ 765313 h 1451113"/>
              <a:gd name="connsiteX84" fmla="*/ 22521 w 2812159"/>
              <a:gd name="connsiteY84" fmla="*/ 735496 h 1451113"/>
              <a:gd name="connsiteX85" fmla="*/ 42399 w 2812159"/>
              <a:gd name="connsiteY85" fmla="*/ 705678 h 1451113"/>
              <a:gd name="connsiteX86" fmla="*/ 72217 w 2812159"/>
              <a:gd name="connsiteY86" fmla="*/ 646044 h 1451113"/>
              <a:gd name="connsiteX87" fmla="*/ 102034 w 2812159"/>
              <a:gd name="connsiteY87" fmla="*/ 626165 h 1451113"/>
              <a:gd name="connsiteX88" fmla="*/ 121912 w 2812159"/>
              <a:gd name="connsiteY88" fmla="*/ 596348 h 1451113"/>
              <a:gd name="connsiteX89" fmla="*/ 181547 w 2812159"/>
              <a:gd name="connsiteY89" fmla="*/ 576470 h 1451113"/>
              <a:gd name="connsiteX90" fmla="*/ 211365 w 2812159"/>
              <a:gd name="connsiteY90" fmla="*/ 566531 h 1451113"/>
              <a:gd name="connsiteX91" fmla="*/ 270999 w 2812159"/>
              <a:gd name="connsiteY91" fmla="*/ 546652 h 145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812159" h="1451113">
                <a:moveTo>
                  <a:pt x="211365" y="536713"/>
                </a:moveTo>
                <a:cubicBezTo>
                  <a:pt x="231243" y="530087"/>
                  <a:pt x="252683" y="527011"/>
                  <a:pt x="270999" y="516835"/>
                </a:cubicBezTo>
                <a:cubicBezTo>
                  <a:pt x="283286" y="510009"/>
                  <a:pt x="288897" y="494468"/>
                  <a:pt x="300817" y="487018"/>
                </a:cubicBezTo>
                <a:cubicBezTo>
                  <a:pt x="308597" y="482156"/>
                  <a:pt x="363913" y="461677"/>
                  <a:pt x="380330" y="457200"/>
                </a:cubicBezTo>
                <a:cubicBezTo>
                  <a:pt x="406687" y="450012"/>
                  <a:pt x="459843" y="437322"/>
                  <a:pt x="459843" y="437322"/>
                </a:cubicBezTo>
                <a:cubicBezTo>
                  <a:pt x="476408" y="424070"/>
                  <a:pt x="490994" y="407867"/>
                  <a:pt x="509538" y="397565"/>
                </a:cubicBezTo>
                <a:cubicBezTo>
                  <a:pt x="521479" y="390931"/>
                  <a:pt x="536505" y="392422"/>
                  <a:pt x="549295" y="387626"/>
                </a:cubicBezTo>
                <a:cubicBezTo>
                  <a:pt x="697528" y="332040"/>
                  <a:pt x="485934" y="398630"/>
                  <a:pt x="628808" y="357809"/>
                </a:cubicBezTo>
                <a:cubicBezTo>
                  <a:pt x="638882" y="354931"/>
                  <a:pt x="648995" y="351997"/>
                  <a:pt x="658625" y="347870"/>
                </a:cubicBezTo>
                <a:cubicBezTo>
                  <a:pt x="672244" y="342034"/>
                  <a:pt x="684190" y="332250"/>
                  <a:pt x="698382" y="327992"/>
                </a:cubicBezTo>
                <a:cubicBezTo>
                  <a:pt x="717685" y="322201"/>
                  <a:pt x="738139" y="321365"/>
                  <a:pt x="758017" y="318052"/>
                </a:cubicBezTo>
                <a:cubicBezTo>
                  <a:pt x="774582" y="308113"/>
                  <a:pt x="790825" y="297617"/>
                  <a:pt x="807712" y="288235"/>
                </a:cubicBezTo>
                <a:cubicBezTo>
                  <a:pt x="820664" y="281040"/>
                  <a:pt x="834605" y="275708"/>
                  <a:pt x="847469" y="268357"/>
                </a:cubicBezTo>
                <a:cubicBezTo>
                  <a:pt x="857840" y="262430"/>
                  <a:pt x="866306" y="253184"/>
                  <a:pt x="877286" y="248478"/>
                </a:cubicBezTo>
                <a:cubicBezTo>
                  <a:pt x="889842" y="243097"/>
                  <a:pt x="903791" y="241852"/>
                  <a:pt x="917043" y="238539"/>
                </a:cubicBezTo>
                <a:cubicBezTo>
                  <a:pt x="1013174" y="166441"/>
                  <a:pt x="910729" y="236726"/>
                  <a:pt x="986617" y="198783"/>
                </a:cubicBezTo>
                <a:cubicBezTo>
                  <a:pt x="997301" y="193441"/>
                  <a:pt x="1004910" y="182048"/>
                  <a:pt x="1016434" y="178905"/>
                </a:cubicBezTo>
                <a:cubicBezTo>
                  <a:pt x="1042203" y="171877"/>
                  <a:pt x="1069443" y="172278"/>
                  <a:pt x="1095947" y="168965"/>
                </a:cubicBezTo>
                <a:cubicBezTo>
                  <a:pt x="1115773" y="162357"/>
                  <a:pt x="1161876" y="147638"/>
                  <a:pt x="1175460" y="139148"/>
                </a:cubicBezTo>
                <a:cubicBezTo>
                  <a:pt x="1187380" y="131698"/>
                  <a:pt x="1192433" y="115040"/>
                  <a:pt x="1205278" y="109331"/>
                </a:cubicBezTo>
                <a:cubicBezTo>
                  <a:pt x="1223693" y="101146"/>
                  <a:pt x="1245034" y="102705"/>
                  <a:pt x="1264912" y="99392"/>
                </a:cubicBezTo>
                <a:cubicBezTo>
                  <a:pt x="1278164" y="92766"/>
                  <a:pt x="1290796" y="84716"/>
                  <a:pt x="1304669" y="79513"/>
                </a:cubicBezTo>
                <a:cubicBezTo>
                  <a:pt x="1317459" y="74717"/>
                  <a:pt x="1331291" y="73327"/>
                  <a:pt x="1344425" y="69574"/>
                </a:cubicBezTo>
                <a:cubicBezTo>
                  <a:pt x="1412933" y="50000"/>
                  <a:pt x="1326262" y="67632"/>
                  <a:pt x="1433878" y="49696"/>
                </a:cubicBezTo>
                <a:cubicBezTo>
                  <a:pt x="1443817" y="43070"/>
                  <a:pt x="1452469" y="33900"/>
                  <a:pt x="1463695" y="29818"/>
                </a:cubicBezTo>
                <a:cubicBezTo>
                  <a:pt x="1560317" y="-5318"/>
                  <a:pt x="1659262" y="4664"/>
                  <a:pt x="1761869" y="0"/>
                </a:cubicBezTo>
                <a:cubicBezTo>
                  <a:pt x="1857947" y="3313"/>
                  <a:pt x="1954156" y="3942"/>
                  <a:pt x="2050104" y="9939"/>
                </a:cubicBezTo>
                <a:cubicBezTo>
                  <a:pt x="2099716" y="13040"/>
                  <a:pt x="2062759" y="21237"/>
                  <a:pt x="2099799" y="39757"/>
                </a:cubicBezTo>
                <a:cubicBezTo>
                  <a:pt x="2118540" y="49128"/>
                  <a:pt x="2139556" y="53009"/>
                  <a:pt x="2159434" y="59635"/>
                </a:cubicBezTo>
                <a:lnTo>
                  <a:pt x="2189252" y="69574"/>
                </a:lnTo>
                <a:cubicBezTo>
                  <a:pt x="2199191" y="76200"/>
                  <a:pt x="2208698" y="83525"/>
                  <a:pt x="2219069" y="89452"/>
                </a:cubicBezTo>
                <a:cubicBezTo>
                  <a:pt x="2231933" y="96803"/>
                  <a:pt x="2246768" y="100719"/>
                  <a:pt x="2258825" y="109331"/>
                </a:cubicBezTo>
                <a:cubicBezTo>
                  <a:pt x="2270263" y="117501"/>
                  <a:pt x="2276356" y="132322"/>
                  <a:pt x="2288643" y="139148"/>
                </a:cubicBezTo>
                <a:cubicBezTo>
                  <a:pt x="2306960" y="149324"/>
                  <a:pt x="2328400" y="152400"/>
                  <a:pt x="2348278" y="159026"/>
                </a:cubicBezTo>
                <a:lnTo>
                  <a:pt x="2378095" y="168965"/>
                </a:lnTo>
                <a:cubicBezTo>
                  <a:pt x="2423683" y="214555"/>
                  <a:pt x="2367698" y="161167"/>
                  <a:pt x="2457608" y="228600"/>
                </a:cubicBezTo>
                <a:cubicBezTo>
                  <a:pt x="2470860" y="238539"/>
                  <a:pt x="2482227" y="251690"/>
                  <a:pt x="2497365" y="258418"/>
                </a:cubicBezTo>
                <a:cubicBezTo>
                  <a:pt x="2512802" y="265279"/>
                  <a:pt x="2530495" y="265044"/>
                  <a:pt x="2547060" y="268357"/>
                </a:cubicBezTo>
                <a:cubicBezTo>
                  <a:pt x="2556999" y="278296"/>
                  <a:pt x="2565633" y="289740"/>
                  <a:pt x="2576878" y="298174"/>
                </a:cubicBezTo>
                <a:cubicBezTo>
                  <a:pt x="2592332" y="309765"/>
                  <a:pt x="2610191" y="317753"/>
                  <a:pt x="2626573" y="327992"/>
                </a:cubicBezTo>
                <a:cubicBezTo>
                  <a:pt x="2636703" y="334323"/>
                  <a:pt x="2646452" y="341244"/>
                  <a:pt x="2656391" y="347870"/>
                </a:cubicBezTo>
                <a:cubicBezTo>
                  <a:pt x="2663017" y="357809"/>
                  <a:pt x="2670927" y="367003"/>
                  <a:pt x="2676269" y="377687"/>
                </a:cubicBezTo>
                <a:cubicBezTo>
                  <a:pt x="2680954" y="387058"/>
                  <a:pt x="2680397" y="398788"/>
                  <a:pt x="2686208" y="407505"/>
                </a:cubicBezTo>
                <a:cubicBezTo>
                  <a:pt x="2694005" y="419200"/>
                  <a:pt x="2706086" y="427383"/>
                  <a:pt x="2716025" y="437322"/>
                </a:cubicBezTo>
                <a:cubicBezTo>
                  <a:pt x="2718364" y="446675"/>
                  <a:pt x="2729425" y="495233"/>
                  <a:pt x="2735904" y="506896"/>
                </a:cubicBezTo>
                <a:cubicBezTo>
                  <a:pt x="2747506" y="527780"/>
                  <a:pt x="2762408" y="546653"/>
                  <a:pt x="2775660" y="566531"/>
                </a:cubicBezTo>
                <a:lnTo>
                  <a:pt x="2795538" y="596348"/>
                </a:lnTo>
                <a:cubicBezTo>
                  <a:pt x="2824813" y="713440"/>
                  <a:pt x="2811547" y="642406"/>
                  <a:pt x="2785599" y="884583"/>
                </a:cubicBezTo>
                <a:cubicBezTo>
                  <a:pt x="2784483" y="895000"/>
                  <a:pt x="2780345" y="905029"/>
                  <a:pt x="2775660" y="914400"/>
                </a:cubicBezTo>
                <a:cubicBezTo>
                  <a:pt x="2770318" y="925084"/>
                  <a:pt x="2762408" y="934279"/>
                  <a:pt x="2755782" y="944218"/>
                </a:cubicBezTo>
                <a:cubicBezTo>
                  <a:pt x="2752469" y="957470"/>
                  <a:pt x="2751952" y="971756"/>
                  <a:pt x="2745843" y="983974"/>
                </a:cubicBezTo>
                <a:cubicBezTo>
                  <a:pt x="2729345" y="1016970"/>
                  <a:pt x="2662406" y="1077351"/>
                  <a:pt x="2646452" y="1093305"/>
                </a:cubicBezTo>
                <a:cubicBezTo>
                  <a:pt x="2639826" y="1099931"/>
                  <a:pt x="2634370" y="1107985"/>
                  <a:pt x="2626573" y="1113183"/>
                </a:cubicBezTo>
                <a:cubicBezTo>
                  <a:pt x="2616634" y="1119809"/>
                  <a:pt x="2605933" y="1125414"/>
                  <a:pt x="2596756" y="1133061"/>
                </a:cubicBezTo>
                <a:cubicBezTo>
                  <a:pt x="2585958" y="1142059"/>
                  <a:pt x="2577516" y="1153622"/>
                  <a:pt x="2566938" y="1162878"/>
                </a:cubicBezTo>
                <a:cubicBezTo>
                  <a:pt x="2417025" y="1294052"/>
                  <a:pt x="2586074" y="1143593"/>
                  <a:pt x="2487425" y="1222513"/>
                </a:cubicBezTo>
                <a:cubicBezTo>
                  <a:pt x="2480108" y="1228367"/>
                  <a:pt x="2475493" y="1237425"/>
                  <a:pt x="2467547" y="1242392"/>
                </a:cubicBezTo>
                <a:cubicBezTo>
                  <a:pt x="2448701" y="1254171"/>
                  <a:pt x="2427790" y="1262270"/>
                  <a:pt x="2407912" y="1272209"/>
                </a:cubicBezTo>
                <a:cubicBezTo>
                  <a:pt x="2397973" y="1282148"/>
                  <a:pt x="2389790" y="1294229"/>
                  <a:pt x="2378095" y="1302026"/>
                </a:cubicBezTo>
                <a:cubicBezTo>
                  <a:pt x="2369378" y="1307837"/>
                  <a:pt x="2358088" y="1308286"/>
                  <a:pt x="2348278" y="1311965"/>
                </a:cubicBezTo>
                <a:cubicBezTo>
                  <a:pt x="2331573" y="1318230"/>
                  <a:pt x="2315508" y="1326202"/>
                  <a:pt x="2298582" y="1331844"/>
                </a:cubicBezTo>
                <a:cubicBezTo>
                  <a:pt x="2267979" y="1342045"/>
                  <a:pt x="2240632" y="1343847"/>
                  <a:pt x="2209130" y="1351722"/>
                </a:cubicBezTo>
                <a:cubicBezTo>
                  <a:pt x="2198966" y="1354263"/>
                  <a:pt x="2189476" y="1359120"/>
                  <a:pt x="2179312" y="1361661"/>
                </a:cubicBezTo>
                <a:cubicBezTo>
                  <a:pt x="2162923" y="1365758"/>
                  <a:pt x="2146182" y="1368287"/>
                  <a:pt x="2129617" y="1371600"/>
                </a:cubicBezTo>
                <a:cubicBezTo>
                  <a:pt x="2116365" y="1378226"/>
                  <a:pt x="2103733" y="1386275"/>
                  <a:pt x="2089860" y="1391478"/>
                </a:cubicBezTo>
                <a:cubicBezTo>
                  <a:pt x="2061989" y="1401930"/>
                  <a:pt x="2017201" y="1405629"/>
                  <a:pt x="1990469" y="1411357"/>
                </a:cubicBezTo>
                <a:cubicBezTo>
                  <a:pt x="1920581" y="1426333"/>
                  <a:pt x="1913901" y="1430253"/>
                  <a:pt x="1851321" y="1451113"/>
                </a:cubicBezTo>
                <a:lnTo>
                  <a:pt x="658625" y="1441174"/>
                </a:lnTo>
                <a:cubicBezTo>
                  <a:pt x="637678" y="1440675"/>
                  <a:pt x="619319" y="1426378"/>
                  <a:pt x="598991" y="1421296"/>
                </a:cubicBezTo>
                <a:cubicBezTo>
                  <a:pt x="566213" y="1413102"/>
                  <a:pt x="499599" y="1401418"/>
                  <a:pt x="499599" y="1401418"/>
                </a:cubicBezTo>
                <a:cubicBezTo>
                  <a:pt x="489660" y="1394792"/>
                  <a:pt x="480466" y="1386881"/>
                  <a:pt x="469782" y="1381539"/>
                </a:cubicBezTo>
                <a:cubicBezTo>
                  <a:pt x="449408" y="1371352"/>
                  <a:pt x="409169" y="1365441"/>
                  <a:pt x="390269" y="1361661"/>
                </a:cubicBezTo>
                <a:cubicBezTo>
                  <a:pt x="332963" y="1323457"/>
                  <a:pt x="388248" y="1356536"/>
                  <a:pt x="330634" y="1331844"/>
                </a:cubicBezTo>
                <a:cubicBezTo>
                  <a:pt x="317016" y="1326007"/>
                  <a:pt x="303742" y="1319316"/>
                  <a:pt x="290878" y="1311965"/>
                </a:cubicBezTo>
                <a:cubicBezTo>
                  <a:pt x="280506" y="1306038"/>
                  <a:pt x="272040" y="1296792"/>
                  <a:pt x="261060" y="1292087"/>
                </a:cubicBezTo>
                <a:cubicBezTo>
                  <a:pt x="248505" y="1286706"/>
                  <a:pt x="234556" y="1285461"/>
                  <a:pt x="221304" y="1282148"/>
                </a:cubicBezTo>
                <a:cubicBezTo>
                  <a:pt x="201426" y="1268896"/>
                  <a:pt x="174921" y="1262270"/>
                  <a:pt x="161669" y="1242392"/>
                </a:cubicBezTo>
                <a:cubicBezTo>
                  <a:pt x="136593" y="1204777"/>
                  <a:pt x="150238" y="1221021"/>
                  <a:pt x="121912" y="1192696"/>
                </a:cubicBezTo>
                <a:cubicBezTo>
                  <a:pt x="118599" y="1179444"/>
                  <a:pt x="118750" y="1164799"/>
                  <a:pt x="111973" y="1152939"/>
                </a:cubicBezTo>
                <a:cubicBezTo>
                  <a:pt x="104999" y="1140735"/>
                  <a:pt x="91154" y="1133920"/>
                  <a:pt x="82156" y="1123122"/>
                </a:cubicBezTo>
                <a:cubicBezTo>
                  <a:pt x="74509" y="1113945"/>
                  <a:pt x="68205" y="1103676"/>
                  <a:pt x="62278" y="1093305"/>
                </a:cubicBezTo>
                <a:cubicBezTo>
                  <a:pt x="11837" y="1005034"/>
                  <a:pt x="70950" y="1096375"/>
                  <a:pt x="22521" y="1023731"/>
                </a:cubicBezTo>
                <a:cubicBezTo>
                  <a:pt x="19208" y="1013792"/>
                  <a:pt x="15123" y="1004077"/>
                  <a:pt x="12582" y="993913"/>
                </a:cubicBezTo>
                <a:cubicBezTo>
                  <a:pt x="-8972" y="907694"/>
                  <a:pt x="1360" y="883149"/>
                  <a:pt x="12582" y="765313"/>
                </a:cubicBezTo>
                <a:cubicBezTo>
                  <a:pt x="13575" y="754884"/>
                  <a:pt x="17836" y="744867"/>
                  <a:pt x="22521" y="735496"/>
                </a:cubicBezTo>
                <a:cubicBezTo>
                  <a:pt x="27863" y="724812"/>
                  <a:pt x="37057" y="716362"/>
                  <a:pt x="42399" y="705678"/>
                </a:cubicBezTo>
                <a:cubicBezTo>
                  <a:pt x="58567" y="673341"/>
                  <a:pt x="43731" y="674530"/>
                  <a:pt x="72217" y="646044"/>
                </a:cubicBezTo>
                <a:cubicBezTo>
                  <a:pt x="80664" y="637597"/>
                  <a:pt x="92095" y="632791"/>
                  <a:pt x="102034" y="626165"/>
                </a:cubicBezTo>
                <a:cubicBezTo>
                  <a:pt x="108660" y="616226"/>
                  <a:pt x="111782" y="602679"/>
                  <a:pt x="121912" y="596348"/>
                </a:cubicBezTo>
                <a:cubicBezTo>
                  <a:pt x="139681" y="585243"/>
                  <a:pt x="161669" y="583096"/>
                  <a:pt x="181547" y="576470"/>
                </a:cubicBezTo>
                <a:cubicBezTo>
                  <a:pt x="191486" y="573157"/>
                  <a:pt x="201637" y="570422"/>
                  <a:pt x="211365" y="566531"/>
                </a:cubicBezTo>
                <a:cubicBezTo>
                  <a:pt x="264136" y="545422"/>
                  <a:pt x="243219" y="546652"/>
                  <a:pt x="270999" y="54665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3570A13-A039-4719-AD24-AD0E4B3AF465}"/>
              </a:ext>
            </a:extLst>
          </p:cNvPr>
          <p:cNvSpPr txBox="1"/>
          <p:nvPr/>
        </p:nvSpPr>
        <p:spPr>
          <a:xfrm>
            <a:off x="8884054" y="4777520"/>
            <a:ext cx="1089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M</a:t>
            </a:r>
            <a:endParaRPr lang="ru-RU" sz="3200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39AB430-D165-46C9-A77A-F199C421FA55}"/>
              </a:ext>
            </a:extLst>
          </p:cNvPr>
          <p:cNvSpPr txBox="1"/>
          <p:nvPr/>
        </p:nvSpPr>
        <p:spPr>
          <a:xfrm>
            <a:off x="4031783" y="2026158"/>
            <a:ext cx="159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Monotype Corsiva" panose="03010101010201010101" pitchFamily="66" charset="0"/>
              </a:rPr>
              <a:t>не только</a:t>
            </a:r>
          </a:p>
        </p:txBody>
      </p:sp>
      <p:sp>
        <p:nvSpPr>
          <p:cNvPr id="24" name="Заголовок 9">
            <a:extLst>
              <a:ext uri="{FF2B5EF4-FFF2-40B4-BE49-F238E27FC236}">
                <a16:creationId xmlns:a16="http://schemas.microsoft.com/office/drawing/2014/main" xmlns="" id="{CF7FCA65-6EA4-4759-84BA-8E5D5217F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864" y="349225"/>
            <a:ext cx="8209280" cy="768000"/>
          </a:xfrm>
        </p:spPr>
        <p:txBody>
          <a:bodyPr>
            <a:normAutofit/>
          </a:bodyPr>
          <a:lstStyle/>
          <a:p>
            <a:r>
              <a:rPr lang="ru-RU" sz="3200" dirty="0"/>
              <a:t>Определение объема документации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030B7D1B-C627-48D8-B4A0-E468831F8E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6033"/>
            <a:ext cx="1491574" cy="75262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261E3091-1D8E-4B16-868B-206A0337EE5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88563" y="131212"/>
            <a:ext cx="1008714" cy="96806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CB7E02E2-7E45-42E6-8B2B-5B33DF5495B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29011" y="109101"/>
            <a:ext cx="994274" cy="108265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042AF7DE-8486-4C38-A99C-36152D6924F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16848" y="152430"/>
            <a:ext cx="883284" cy="89770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E186DF05-8215-4A9C-8191-8F488BDF1B4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02988" y="245492"/>
            <a:ext cx="928873" cy="80987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BF22FDC-35D7-44FC-9891-C002A3253FEF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</a:t>
            </a:r>
            <a:r>
              <a:rPr lang="ru-RU" kern="0" dirty="0">
                <a:solidFill>
                  <a:srgbClr val="DFE3E5"/>
                </a:solidFill>
                <a:latin typeface="Impact" panose="020B0806030902050204" pitchFamily="34" charset="0"/>
              </a:rPr>
              <a:t>51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DFE3E5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11987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xmlns="" id="{97CE872B-FE5F-49CF-98AC-7CEF28C55540}"/>
              </a:ext>
            </a:extLst>
          </p:cNvPr>
          <p:cNvSpPr/>
          <p:nvPr/>
        </p:nvSpPr>
        <p:spPr>
          <a:xfrm>
            <a:off x="3413761" y="2256439"/>
            <a:ext cx="2425452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xmlns="" id="{0CA8F5B7-AD79-418C-94DD-2B794607733F}"/>
              </a:ext>
            </a:extLst>
          </p:cNvPr>
          <p:cNvSpPr/>
          <p:nvPr/>
        </p:nvSpPr>
        <p:spPr>
          <a:xfrm rot="2548528">
            <a:off x="1832463" y="3686097"/>
            <a:ext cx="2277134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EFA910E-BAB6-4E67-96B4-53CEE032955B}"/>
              </a:ext>
            </a:extLst>
          </p:cNvPr>
          <p:cNvSpPr txBox="1"/>
          <p:nvPr/>
        </p:nvSpPr>
        <p:spPr>
          <a:xfrm>
            <a:off x="877769" y="1823021"/>
            <a:ext cx="26813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Monotype Corsiva" panose="03010101010201010101" pitchFamily="66" charset="0"/>
              </a:rPr>
              <a:t>Глядя в код, нет понимания как это работает?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7E47E2B-EFF0-4543-965E-C2D92304C42E}"/>
              </a:ext>
            </a:extLst>
          </p:cNvPr>
          <p:cNvSpPr txBox="1"/>
          <p:nvPr/>
        </p:nvSpPr>
        <p:spPr>
          <a:xfrm>
            <a:off x="2165738" y="3787626"/>
            <a:ext cx="761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Monotype Corsiva" panose="03010101010201010101" pitchFamily="66" charset="0"/>
              </a:rPr>
              <a:t>да</a:t>
            </a:r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xmlns="" id="{7E1019CD-6183-482A-AEC4-390B6D2D2FED}"/>
              </a:ext>
            </a:extLst>
          </p:cNvPr>
          <p:cNvSpPr/>
          <p:nvPr/>
        </p:nvSpPr>
        <p:spPr>
          <a:xfrm>
            <a:off x="3307246" y="4848897"/>
            <a:ext cx="1595119" cy="838928"/>
          </a:xfrm>
          <a:custGeom>
            <a:avLst/>
            <a:gdLst>
              <a:gd name="connsiteX0" fmla="*/ 211365 w 2812159"/>
              <a:gd name="connsiteY0" fmla="*/ 536713 h 1451113"/>
              <a:gd name="connsiteX1" fmla="*/ 270999 w 2812159"/>
              <a:gd name="connsiteY1" fmla="*/ 516835 h 1451113"/>
              <a:gd name="connsiteX2" fmla="*/ 300817 w 2812159"/>
              <a:gd name="connsiteY2" fmla="*/ 487018 h 1451113"/>
              <a:gd name="connsiteX3" fmla="*/ 380330 w 2812159"/>
              <a:gd name="connsiteY3" fmla="*/ 457200 h 1451113"/>
              <a:gd name="connsiteX4" fmla="*/ 459843 w 2812159"/>
              <a:gd name="connsiteY4" fmla="*/ 437322 h 1451113"/>
              <a:gd name="connsiteX5" fmla="*/ 509538 w 2812159"/>
              <a:gd name="connsiteY5" fmla="*/ 397565 h 1451113"/>
              <a:gd name="connsiteX6" fmla="*/ 549295 w 2812159"/>
              <a:gd name="connsiteY6" fmla="*/ 387626 h 1451113"/>
              <a:gd name="connsiteX7" fmla="*/ 628808 w 2812159"/>
              <a:gd name="connsiteY7" fmla="*/ 357809 h 1451113"/>
              <a:gd name="connsiteX8" fmla="*/ 658625 w 2812159"/>
              <a:gd name="connsiteY8" fmla="*/ 347870 h 1451113"/>
              <a:gd name="connsiteX9" fmla="*/ 698382 w 2812159"/>
              <a:gd name="connsiteY9" fmla="*/ 327992 h 1451113"/>
              <a:gd name="connsiteX10" fmla="*/ 758017 w 2812159"/>
              <a:gd name="connsiteY10" fmla="*/ 318052 h 1451113"/>
              <a:gd name="connsiteX11" fmla="*/ 807712 w 2812159"/>
              <a:gd name="connsiteY11" fmla="*/ 288235 h 1451113"/>
              <a:gd name="connsiteX12" fmla="*/ 847469 w 2812159"/>
              <a:gd name="connsiteY12" fmla="*/ 268357 h 1451113"/>
              <a:gd name="connsiteX13" fmla="*/ 877286 w 2812159"/>
              <a:gd name="connsiteY13" fmla="*/ 248478 h 1451113"/>
              <a:gd name="connsiteX14" fmla="*/ 917043 w 2812159"/>
              <a:gd name="connsiteY14" fmla="*/ 238539 h 1451113"/>
              <a:gd name="connsiteX15" fmla="*/ 986617 w 2812159"/>
              <a:gd name="connsiteY15" fmla="*/ 198783 h 1451113"/>
              <a:gd name="connsiteX16" fmla="*/ 1016434 w 2812159"/>
              <a:gd name="connsiteY16" fmla="*/ 178905 h 1451113"/>
              <a:gd name="connsiteX17" fmla="*/ 1095947 w 2812159"/>
              <a:gd name="connsiteY17" fmla="*/ 168965 h 1451113"/>
              <a:gd name="connsiteX18" fmla="*/ 1175460 w 2812159"/>
              <a:gd name="connsiteY18" fmla="*/ 139148 h 1451113"/>
              <a:gd name="connsiteX19" fmla="*/ 1205278 w 2812159"/>
              <a:gd name="connsiteY19" fmla="*/ 109331 h 1451113"/>
              <a:gd name="connsiteX20" fmla="*/ 1264912 w 2812159"/>
              <a:gd name="connsiteY20" fmla="*/ 99392 h 1451113"/>
              <a:gd name="connsiteX21" fmla="*/ 1304669 w 2812159"/>
              <a:gd name="connsiteY21" fmla="*/ 79513 h 1451113"/>
              <a:gd name="connsiteX22" fmla="*/ 1344425 w 2812159"/>
              <a:gd name="connsiteY22" fmla="*/ 69574 h 1451113"/>
              <a:gd name="connsiteX23" fmla="*/ 1433878 w 2812159"/>
              <a:gd name="connsiteY23" fmla="*/ 49696 h 1451113"/>
              <a:gd name="connsiteX24" fmla="*/ 1463695 w 2812159"/>
              <a:gd name="connsiteY24" fmla="*/ 29818 h 1451113"/>
              <a:gd name="connsiteX25" fmla="*/ 1761869 w 2812159"/>
              <a:gd name="connsiteY25" fmla="*/ 0 h 1451113"/>
              <a:gd name="connsiteX26" fmla="*/ 2050104 w 2812159"/>
              <a:gd name="connsiteY26" fmla="*/ 9939 h 1451113"/>
              <a:gd name="connsiteX27" fmla="*/ 2099799 w 2812159"/>
              <a:gd name="connsiteY27" fmla="*/ 39757 h 1451113"/>
              <a:gd name="connsiteX28" fmla="*/ 2159434 w 2812159"/>
              <a:gd name="connsiteY28" fmla="*/ 59635 h 1451113"/>
              <a:gd name="connsiteX29" fmla="*/ 2189252 w 2812159"/>
              <a:gd name="connsiteY29" fmla="*/ 69574 h 1451113"/>
              <a:gd name="connsiteX30" fmla="*/ 2219069 w 2812159"/>
              <a:gd name="connsiteY30" fmla="*/ 89452 h 1451113"/>
              <a:gd name="connsiteX31" fmla="*/ 2258825 w 2812159"/>
              <a:gd name="connsiteY31" fmla="*/ 109331 h 1451113"/>
              <a:gd name="connsiteX32" fmla="*/ 2288643 w 2812159"/>
              <a:gd name="connsiteY32" fmla="*/ 139148 h 1451113"/>
              <a:gd name="connsiteX33" fmla="*/ 2348278 w 2812159"/>
              <a:gd name="connsiteY33" fmla="*/ 159026 h 1451113"/>
              <a:gd name="connsiteX34" fmla="*/ 2378095 w 2812159"/>
              <a:gd name="connsiteY34" fmla="*/ 168965 h 1451113"/>
              <a:gd name="connsiteX35" fmla="*/ 2457608 w 2812159"/>
              <a:gd name="connsiteY35" fmla="*/ 228600 h 1451113"/>
              <a:gd name="connsiteX36" fmla="*/ 2497365 w 2812159"/>
              <a:gd name="connsiteY36" fmla="*/ 258418 h 1451113"/>
              <a:gd name="connsiteX37" fmla="*/ 2547060 w 2812159"/>
              <a:gd name="connsiteY37" fmla="*/ 268357 h 1451113"/>
              <a:gd name="connsiteX38" fmla="*/ 2576878 w 2812159"/>
              <a:gd name="connsiteY38" fmla="*/ 298174 h 1451113"/>
              <a:gd name="connsiteX39" fmla="*/ 2626573 w 2812159"/>
              <a:gd name="connsiteY39" fmla="*/ 327992 h 1451113"/>
              <a:gd name="connsiteX40" fmla="*/ 2656391 w 2812159"/>
              <a:gd name="connsiteY40" fmla="*/ 347870 h 1451113"/>
              <a:gd name="connsiteX41" fmla="*/ 2676269 w 2812159"/>
              <a:gd name="connsiteY41" fmla="*/ 377687 h 1451113"/>
              <a:gd name="connsiteX42" fmla="*/ 2686208 w 2812159"/>
              <a:gd name="connsiteY42" fmla="*/ 407505 h 1451113"/>
              <a:gd name="connsiteX43" fmla="*/ 2716025 w 2812159"/>
              <a:gd name="connsiteY43" fmla="*/ 437322 h 1451113"/>
              <a:gd name="connsiteX44" fmla="*/ 2735904 w 2812159"/>
              <a:gd name="connsiteY44" fmla="*/ 506896 h 1451113"/>
              <a:gd name="connsiteX45" fmla="*/ 2775660 w 2812159"/>
              <a:gd name="connsiteY45" fmla="*/ 566531 h 1451113"/>
              <a:gd name="connsiteX46" fmla="*/ 2795538 w 2812159"/>
              <a:gd name="connsiteY46" fmla="*/ 596348 h 1451113"/>
              <a:gd name="connsiteX47" fmla="*/ 2785599 w 2812159"/>
              <a:gd name="connsiteY47" fmla="*/ 884583 h 1451113"/>
              <a:gd name="connsiteX48" fmla="*/ 2775660 w 2812159"/>
              <a:gd name="connsiteY48" fmla="*/ 914400 h 1451113"/>
              <a:gd name="connsiteX49" fmla="*/ 2755782 w 2812159"/>
              <a:gd name="connsiteY49" fmla="*/ 944218 h 1451113"/>
              <a:gd name="connsiteX50" fmla="*/ 2745843 w 2812159"/>
              <a:gd name="connsiteY50" fmla="*/ 983974 h 1451113"/>
              <a:gd name="connsiteX51" fmla="*/ 2646452 w 2812159"/>
              <a:gd name="connsiteY51" fmla="*/ 1093305 h 1451113"/>
              <a:gd name="connsiteX52" fmla="*/ 2626573 w 2812159"/>
              <a:gd name="connsiteY52" fmla="*/ 1113183 h 1451113"/>
              <a:gd name="connsiteX53" fmla="*/ 2596756 w 2812159"/>
              <a:gd name="connsiteY53" fmla="*/ 1133061 h 1451113"/>
              <a:gd name="connsiteX54" fmla="*/ 2566938 w 2812159"/>
              <a:gd name="connsiteY54" fmla="*/ 1162878 h 1451113"/>
              <a:gd name="connsiteX55" fmla="*/ 2487425 w 2812159"/>
              <a:gd name="connsiteY55" fmla="*/ 1222513 h 1451113"/>
              <a:gd name="connsiteX56" fmla="*/ 2467547 w 2812159"/>
              <a:gd name="connsiteY56" fmla="*/ 1242392 h 1451113"/>
              <a:gd name="connsiteX57" fmla="*/ 2407912 w 2812159"/>
              <a:gd name="connsiteY57" fmla="*/ 1272209 h 1451113"/>
              <a:gd name="connsiteX58" fmla="*/ 2378095 w 2812159"/>
              <a:gd name="connsiteY58" fmla="*/ 1302026 h 1451113"/>
              <a:gd name="connsiteX59" fmla="*/ 2348278 w 2812159"/>
              <a:gd name="connsiteY59" fmla="*/ 1311965 h 1451113"/>
              <a:gd name="connsiteX60" fmla="*/ 2298582 w 2812159"/>
              <a:gd name="connsiteY60" fmla="*/ 1331844 h 1451113"/>
              <a:gd name="connsiteX61" fmla="*/ 2209130 w 2812159"/>
              <a:gd name="connsiteY61" fmla="*/ 1351722 h 1451113"/>
              <a:gd name="connsiteX62" fmla="*/ 2179312 w 2812159"/>
              <a:gd name="connsiteY62" fmla="*/ 1361661 h 1451113"/>
              <a:gd name="connsiteX63" fmla="*/ 2129617 w 2812159"/>
              <a:gd name="connsiteY63" fmla="*/ 1371600 h 1451113"/>
              <a:gd name="connsiteX64" fmla="*/ 2089860 w 2812159"/>
              <a:gd name="connsiteY64" fmla="*/ 1391478 h 1451113"/>
              <a:gd name="connsiteX65" fmla="*/ 1990469 w 2812159"/>
              <a:gd name="connsiteY65" fmla="*/ 1411357 h 1451113"/>
              <a:gd name="connsiteX66" fmla="*/ 1851321 w 2812159"/>
              <a:gd name="connsiteY66" fmla="*/ 1451113 h 1451113"/>
              <a:gd name="connsiteX67" fmla="*/ 658625 w 2812159"/>
              <a:gd name="connsiteY67" fmla="*/ 1441174 h 1451113"/>
              <a:gd name="connsiteX68" fmla="*/ 598991 w 2812159"/>
              <a:gd name="connsiteY68" fmla="*/ 1421296 h 1451113"/>
              <a:gd name="connsiteX69" fmla="*/ 499599 w 2812159"/>
              <a:gd name="connsiteY69" fmla="*/ 1401418 h 1451113"/>
              <a:gd name="connsiteX70" fmla="*/ 469782 w 2812159"/>
              <a:gd name="connsiteY70" fmla="*/ 1381539 h 1451113"/>
              <a:gd name="connsiteX71" fmla="*/ 390269 w 2812159"/>
              <a:gd name="connsiteY71" fmla="*/ 1361661 h 1451113"/>
              <a:gd name="connsiteX72" fmla="*/ 330634 w 2812159"/>
              <a:gd name="connsiteY72" fmla="*/ 1331844 h 1451113"/>
              <a:gd name="connsiteX73" fmla="*/ 290878 w 2812159"/>
              <a:gd name="connsiteY73" fmla="*/ 1311965 h 1451113"/>
              <a:gd name="connsiteX74" fmla="*/ 261060 w 2812159"/>
              <a:gd name="connsiteY74" fmla="*/ 1292087 h 1451113"/>
              <a:gd name="connsiteX75" fmla="*/ 221304 w 2812159"/>
              <a:gd name="connsiteY75" fmla="*/ 1282148 h 1451113"/>
              <a:gd name="connsiteX76" fmla="*/ 161669 w 2812159"/>
              <a:gd name="connsiteY76" fmla="*/ 1242392 h 1451113"/>
              <a:gd name="connsiteX77" fmla="*/ 121912 w 2812159"/>
              <a:gd name="connsiteY77" fmla="*/ 1192696 h 1451113"/>
              <a:gd name="connsiteX78" fmla="*/ 111973 w 2812159"/>
              <a:gd name="connsiteY78" fmla="*/ 1152939 h 1451113"/>
              <a:gd name="connsiteX79" fmla="*/ 82156 w 2812159"/>
              <a:gd name="connsiteY79" fmla="*/ 1123122 h 1451113"/>
              <a:gd name="connsiteX80" fmla="*/ 62278 w 2812159"/>
              <a:gd name="connsiteY80" fmla="*/ 1093305 h 1451113"/>
              <a:gd name="connsiteX81" fmla="*/ 22521 w 2812159"/>
              <a:gd name="connsiteY81" fmla="*/ 1023731 h 1451113"/>
              <a:gd name="connsiteX82" fmla="*/ 12582 w 2812159"/>
              <a:gd name="connsiteY82" fmla="*/ 993913 h 1451113"/>
              <a:gd name="connsiteX83" fmla="*/ 12582 w 2812159"/>
              <a:gd name="connsiteY83" fmla="*/ 765313 h 1451113"/>
              <a:gd name="connsiteX84" fmla="*/ 22521 w 2812159"/>
              <a:gd name="connsiteY84" fmla="*/ 735496 h 1451113"/>
              <a:gd name="connsiteX85" fmla="*/ 42399 w 2812159"/>
              <a:gd name="connsiteY85" fmla="*/ 705678 h 1451113"/>
              <a:gd name="connsiteX86" fmla="*/ 72217 w 2812159"/>
              <a:gd name="connsiteY86" fmla="*/ 646044 h 1451113"/>
              <a:gd name="connsiteX87" fmla="*/ 102034 w 2812159"/>
              <a:gd name="connsiteY87" fmla="*/ 626165 h 1451113"/>
              <a:gd name="connsiteX88" fmla="*/ 121912 w 2812159"/>
              <a:gd name="connsiteY88" fmla="*/ 596348 h 1451113"/>
              <a:gd name="connsiteX89" fmla="*/ 181547 w 2812159"/>
              <a:gd name="connsiteY89" fmla="*/ 576470 h 1451113"/>
              <a:gd name="connsiteX90" fmla="*/ 211365 w 2812159"/>
              <a:gd name="connsiteY90" fmla="*/ 566531 h 1451113"/>
              <a:gd name="connsiteX91" fmla="*/ 270999 w 2812159"/>
              <a:gd name="connsiteY91" fmla="*/ 546652 h 145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812159" h="1451113">
                <a:moveTo>
                  <a:pt x="211365" y="536713"/>
                </a:moveTo>
                <a:cubicBezTo>
                  <a:pt x="231243" y="530087"/>
                  <a:pt x="252683" y="527011"/>
                  <a:pt x="270999" y="516835"/>
                </a:cubicBezTo>
                <a:cubicBezTo>
                  <a:pt x="283286" y="510009"/>
                  <a:pt x="288897" y="494468"/>
                  <a:pt x="300817" y="487018"/>
                </a:cubicBezTo>
                <a:cubicBezTo>
                  <a:pt x="308597" y="482156"/>
                  <a:pt x="363913" y="461677"/>
                  <a:pt x="380330" y="457200"/>
                </a:cubicBezTo>
                <a:cubicBezTo>
                  <a:pt x="406687" y="450012"/>
                  <a:pt x="459843" y="437322"/>
                  <a:pt x="459843" y="437322"/>
                </a:cubicBezTo>
                <a:cubicBezTo>
                  <a:pt x="476408" y="424070"/>
                  <a:pt x="490994" y="407867"/>
                  <a:pt x="509538" y="397565"/>
                </a:cubicBezTo>
                <a:cubicBezTo>
                  <a:pt x="521479" y="390931"/>
                  <a:pt x="536505" y="392422"/>
                  <a:pt x="549295" y="387626"/>
                </a:cubicBezTo>
                <a:cubicBezTo>
                  <a:pt x="697528" y="332040"/>
                  <a:pt x="485934" y="398630"/>
                  <a:pt x="628808" y="357809"/>
                </a:cubicBezTo>
                <a:cubicBezTo>
                  <a:pt x="638882" y="354931"/>
                  <a:pt x="648995" y="351997"/>
                  <a:pt x="658625" y="347870"/>
                </a:cubicBezTo>
                <a:cubicBezTo>
                  <a:pt x="672244" y="342034"/>
                  <a:pt x="684190" y="332250"/>
                  <a:pt x="698382" y="327992"/>
                </a:cubicBezTo>
                <a:cubicBezTo>
                  <a:pt x="717685" y="322201"/>
                  <a:pt x="738139" y="321365"/>
                  <a:pt x="758017" y="318052"/>
                </a:cubicBezTo>
                <a:cubicBezTo>
                  <a:pt x="774582" y="308113"/>
                  <a:pt x="790825" y="297617"/>
                  <a:pt x="807712" y="288235"/>
                </a:cubicBezTo>
                <a:cubicBezTo>
                  <a:pt x="820664" y="281040"/>
                  <a:pt x="834605" y="275708"/>
                  <a:pt x="847469" y="268357"/>
                </a:cubicBezTo>
                <a:cubicBezTo>
                  <a:pt x="857840" y="262430"/>
                  <a:pt x="866306" y="253184"/>
                  <a:pt x="877286" y="248478"/>
                </a:cubicBezTo>
                <a:cubicBezTo>
                  <a:pt x="889842" y="243097"/>
                  <a:pt x="903791" y="241852"/>
                  <a:pt x="917043" y="238539"/>
                </a:cubicBezTo>
                <a:cubicBezTo>
                  <a:pt x="1013174" y="166441"/>
                  <a:pt x="910729" y="236726"/>
                  <a:pt x="986617" y="198783"/>
                </a:cubicBezTo>
                <a:cubicBezTo>
                  <a:pt x="997301" y="193441"/>
                  <a:pt x="1004910" y="182048"/>
                  <a:pt x="1016434" y="178905"/>
                </a:cubicBezTo>
                <a:cubicBezTo>
                  <a:pt x="1042203" y="171877"/>
                  <a:pt x="1069443" y="172278"/>
                  <a:pt x="1095947" y="168965"/>
                </a:cubicBezTo>
                <a:cubicBezTo>
                  <a:pt x="1115773" y="162357"/>
                  <a:pt x="1161876" y="147638"/>
                  <a:pt x="1175460" y="139148"/>
                </a:cubicBezTo>
                <a:cubicBezTo>
                  <a:pt x="1187380" y="131698"/>
                  <a:pt x="1192433" y="115040"/>
                  <a:pt x="1205278" y="109331"/>
                </a:cubicBezTo>
                <a:cubicBezTo>
                  <a:pt x="1223693" y="101146"/>
                  <a:pt x="1245034" y="102705"/>
                  <a:pt x="1264912" y="99392"/>
                </a:cubicBezTo>
                <a:cubicBezTo>
                  <a:pt x="1278164" y="92766"/>
                  <a:pt x="1290796" y="84716"/>
                  <a:pt x="1304669" y="79513"/>
                </a:cubicBezTo>
                <a:cubicBezTo>
                  <a:pt x="1317459" y="74717"/>
                  <a:pt x="1331291" y="73327"/>
                  <a:pt x="1344425" y="69574"/>
                </a:cubicBezTo>
                <a:cubicBezTo>
                  <a:pt x="1412933" y="50000"/>
                  <a:pt x="1326262" y="67632"/>
                  <a:pt x="1433878" y="49696"/>
                </a:cubicBezTo>
                <a:cubicBezTo>
                  <a:pt x="1443817" y="43070"/>
                  <a:pt x="1452469" y="33900"/>
                  <a:pt x="1463695" y="29818"/>
                </a:cubicBezTo>
                <a:cubicBezTo>
                  <a:pt x="1560317" y="-5318"/>
                  <a:pt x="1659262" y="4664"/>
                  <a:pt x="1761869" y="0"/>
                </a:cubicBezTo>
                <a:cubicBezTo>
                  <a:pt x="1857947" y="3313"/>
                  <a:pt x="1954156" y="3942"/>
                  <a:pt x="2050104" y="9939"/>
                </a:cubicBezTo>
                <a:cubicBezTo>
                  <a:pt x="2099716" y="13040"/>
                  <a:pt x="2062759" y="21237"/>
                  <a:pt x="2099799" y="39757"/>
                </a:cubicBezTo>
                <a:cubicBezTo>
                  <a:pt x="2118540" y="49128"/>
                  <a:pt x="2139556" y="53009"/>
                  <a:pt x="2159434" y="59635"/>
                </a:cubicBezTo>
                <a:lnTo>
                  <a:pt x="2189252" y="69574"/>
                </a:lnTo>
                <a:cubicBezTo>
                  <a:pt x="2199191" y="76200"/>
                  <a:pt x="2208698" y="83525"/>
                  <a:pt x="2219069" y="89452"/>
                </a:cubicBezTo>
                <a:cubicBezTo>
                  <a:pt x="2231933" y="96803"/>
                  <a:pt x="2246768" y="100719"/>
                  <a:pt x="2258825" y="109331"/>
                </a:cubicBezTo>
                <a:cubicBezTo>
                  <a:pt x="2270263" y="117501"/>
                  <a:pt x="2276356" y="132322"/>
                  <a:pt x="2288643" y="139148"/>
                </a:cubicBezTo>
                <a:cubicBezTo>
                  <a:pt x="2306960" y="149324"/>
                  <a:pt x="2328400" y="152400"/>
                  <a:pt x="2348278" y="159026"/>
                </a:cubicBezTo>
                <a:lnTo>
                  <a:pt x="2378095" y="168965"/>
                </a:lnTo>
                <a:cubicBezTo>
                  <a:pt x="2423683" y="214555"/>
                  <a:pt x="2367698" y="161167"/>
                  <a:pt x="2457608" y="228600"/>
                </a:cubicBezTo>
                <a:cubicBezTo>
                  <a:pt x="2470860" y="238539"/>
                  <a:pt x="2482227" y="251690"/>
                  <a:pt x="2497365" y="258418"/>
                </a:cubicBezTo>
                <a:cubicBezTo>
                  <a:pt x="2512802" y="265279"/>
                  <a:pt x="2530495" y="265044"/>
                  <a:pt x="2547060" y="268357"/>
                </a:cubicBezTo>
                <a:cubicBezTo>
                  <a:pt x="2556999" y="278296"/>
                  <a:pt x="2565633" y="289740"/>
                  <a:pt x="2576878" y="298174"/>
                </a:cubicBezTo>
                <a:cubicBezTo>
                  <a:pt x="2592332" y="309765"/>
                  <a:pt x="2610191" y="317753"/>
                  <a:pt x="2626573" y="327992"/>
                </a:cubicBezTo>
                <a:cubicBezTo>
                  <a:pt x="2636703" y="334323"/>
                  <a:pt x="2646452" y="341244"/>
                  <a:pt x="2656391" y="347870"/>
                </a:cubicBezTo>
                <a:cubicBezTo>
                  <a:pt x="2663017" y="357809"/>
                  <a:pt x="2670927" y="367003"/>
                  <a:pt x="2676269" y="377687"/>
                </a:cubicBezTo>
                <a:cubicBezTo>
                  <a:pt x="2680954" y="387058"/>
                  <a:pt x="2680397" y="398788"/>
                  <a:pt x="2686208" y="407505"/>
                </a:cubicBezTo>
                <a:cubicBezTo>
                  <a:pt x="2694005" y="419200"/>
                  <a:pt x="2706086" y="427383"/>
                  <a:pt x="2716025" y="437322"/>
                </a:cubicBezTo>
                <a:cubicBezTo>
                  <a:pt x="2718364" y="446675"/>
                  <a:pt x="2729425" y="495233"/>
                  <a:pt x="2735904" y="506896"/>
                </a:cubicBezTo>
                <a:cubicBezTo>
                  <a:pt x="2747506" y="527780"/>
                  <a:pt x="2762408" y="546653"/>
                  <a:pt x="2775660" y="566531"/>
                </a:cubicBezTo>
                <a:lnTo>
                  <a:pt x="2795538" y="596348"/>
                </a:lnTo>
                <a:cubicBezTo>
                  <a:pt x="2824813" y="713440"/>
                  <a:pt x="2811547" y="642406"/>
                  <a:pt x="2785599" y="884583"/>
                </a:cubicBezTo>
                <a:cubicBezTo>
                  <a:pt x="2784483" y="895000"/>
                  <a:pt x="2780345" y="905029"/>
                  <a:pt x="2775660" y="914400"/>
                </a:cubicBezTo>
                <a:cubicBezTo>
                  <a:pt x="2770318" y="925084"/>
                  <a:pt x="2762408" y="934279"/>
                  <a:pt x="2755782" y="944218"/>
                </a:cubicBezTo>
                <a:cubicBezTo>
                  <a:pt x="2752469" y="957470"/>
                  <a:pt x="2751952" y="971756"/>
                  <a:pt x="2745843" y="983974"/>
                </a:cubicBezTo>
                <a:cubicBezTo>
                  <a:pt x="2729345" y="1016970"/>
                  <a:pt x="2662406" y="1077351"/>
                  <a:pt x="2646452" y="1093305"/>
                </a:cubicBezTo>
                <a:cubicBezTo>
                  <a:pt x="2639826" y="1099931"/>
                  <a:pt x="2634370" y="1107985"/>
                  <a:pt x="2626573" y="1113183"/>
                </a:cubicBezTo>
                <a:cubicBezTo>
                  <a:pt x="2616634" y="1119809"/>
                  <a:pt x="2605933" y="1125414"/>
                  <a:pt x="2596756" y="1133061"/>
                </a:cubicBezTo>
                <a:cubicBezTo>
                  <a:pt x="2585958" y="1142059"/>
                  <a:pt x="2577516" y="1153622"/>
                  <a:pt x="2566938" y="1162878"/>
                </a:cubicBezTo>
                <a:cubicBezTo>
                  <a:pt x="2417025" y="1294052"/>
                  <a:pt x="2586074" y="1143593"/>
                  <a:pt x="2487425" y="1222513"/>
                </a:cubicBezTo>
                <a:cubicBezTo>
                  <a:pt x="2480108" y="1228367"/>
                  <a:pt x="2475493" y="1237425"/>
                  <a:pt x="2467547" y="1242392"/>
                </a:cubicBezTo>
                <a:cubicBezTo>
                  <a:pt x="2448701" y="1254171"/>
                  <a:pt x="2427790" y="1262270"/>
                  <a:pt x="2407912" y="1272209"/>
                </a:cubicBezTo>
                <a:cubicBezTo>
                  <a:pt x="2397973" y="1282148"/>
                  <a:pt x="2389790" y="1294229"/>
                  <a:pt x="2378095" y="1302026"/>
                </a:cubicBezTo>
                <a:cubicBezTo>
                  <a:pt x="2369378" y="1307837"/>
                  <a:pt x="2358088" y="1308286"/>
                  <a:pt x="2348278" y="1311965"/>
                </a:cubicBezTo>
                <a:cubicBezTo>
                  <a:pt x="2331573" y="1318230"/>
                  <a:pt x="2315508" y="1326202"/>
                  <a:pt x="2298582" y="1331844"/>
                </a:cubicBezTo>
                <a:cubicBezTo>
                  <a:pt x="2267979" y="1342045"/>
                  <a:pt x="2240632" y="1343847"/>
                  <a:pt x="2209130" y="1351722"/>
                </a:cubicBezTo>
                <a:cubicBezTo>
                  <a:pt x="2198966" y="1354263"/>
                  <a:pt x="2189476" y="1359120"/>
                  <a:pt x="2179312" y="1361661"/>
                </a:cubicBezTo>
                <a:cubicBezTo>
                  <a:pt x="2162923" y="1365758"/>
                  <a:pt x="2146182" y="1368287"/>
                  <a:pt x="2129617" y="1371600"/>
                </a:cubicBezTo>
                <a:cubicBezTo>
                  <a:pt x="2116365" y="1378226"/>
                  <a:pt x="2103733" y="1386275"/>
                  <a:pt x="2089860" y="1391478"/>
                </a:cubicBezTo>
                <a:cubicBezTo>
                  <a:pt x="2061989" y="1401930"/>
                  <a:pt x="2017201" y="1405629"/>
                  <a:pt x="1990469" y="1411357"/>
                </a:cubicBezTo>
                <a:cubicBezTo>
                  <a:pt x="1920581" y="1426333"/>
                  <a:pt x="1913901" y="1430253"/>
                  <a:pt x="1851321" y="1451113"/>
                </a:cubicBezTo>
                <a:lnTo>
                  <a:pt x="658625" y="1441174"/>
                </a:lnTo>
                <a:cubicBezTo>
                  <a:pt x="637678" y="1440675"/>
                  <a:pt x="619319" y="1426378"/>
                  <a:pt x="598991" y="1421296"/>
                </a:cubicBezTo>
                <a:cubicBezTo>
                  <a:pt x="566213" y="1413102"/>
                  <a:pt x="499599" y="1401418"/>
                  <a:pt x="499599" y="1401418"/>
                </a:cubicBezTo>
                <a:cubicBezTo>
                  <a:pt x="489660" y="1394792"/>
                  <a:pt x="480466" y="1386881"/>
                  <a:pt x="469782" y="1381539"/>
                </a:cubicBezTo>
                <a:cubicBezTo>
                  <a:pt x="449408" y="1371352"/>
                  <a:pt x="409169" y="1365441"/>
                  <a:pt x="390269" y="1361661"/>
                </a:cubicBezTo>
                <a:cubicBezTo>
                  <a:pt x="332963" y="1323457"/>
                  <a:pt x="388248" y="1356536"/>
                  <a:pt x="330634" y="1331844"/>
                </a:cubicBezTo>
                <a:cubicBezTo>
                  <a:pt x="317016" y="1326007"/>
                  <a:pt x="303742" y="1319316"/>
                  <a:pt x="290878" y="1311965"/>
                </a:cubicBezTo>
                <a:cubicBezTo>
                  <a:pt x="280506" y="1306038"/>
                  <a:pt x="272040" y="1296792"/>
                  <a:pt x="261060" y="1292087"/>
                </a:cubicBezTo>
                <a:cubicBezTo>
                  <a:pt x="248505" y="1286706"/>
                  <a:pt x="234556" y="1285461"/>
                  <a:pt x="221304" y="1282148"/>
                </a:cubicBezTo>
                <a:cubicBezTo>
                  <a:pt x="201426" y="1268896"/>
                  <a:pt x="174921" y="1262270"/>
                  <a:pt x="161669" y="1242392"/>
                </a:cubicBezTo>
                <a:cubicBezTo>
                  <a:pt x="136593" y="1204777"/>
                  <a:pt x="150238" y="1221021"/>
                  <a:pt x="121912" y="1192696"/>
                </a:cubicBezTo>
                <a:cubicBezTo>
                  <a:pt x="118599" y="1179444"/>
                  <a:pt x="118750" y="1164799"/>
                  <a:pt x="111973" y="1152939"/>
                </a:cubicBezTo>
                <a:cubicBezTo>
                  <a:pt x="104999" y="1140735"/>
                  <a:pt x="91154" y="1133920"/>
                  <a:pt x="82156" y="1123122"/>
                </a:cubicBezTo>
                <a:cubicBezTo>
                  <a:pt x="74509" y="1113945"/>
                  <a:pt x="68205" y="1103676"/>
                  <a:pt x="62278" y="1093305"/>
                </a:cubicBezTo>
                <a:cubicBezTo>
                  <a:pt x="11837" y="1005034"/>
                  <a:pt x="70950" y="1096375"/>
                  <a:pt x="22521" y="1023731"/>
                </a:cubicBezTo>
                <a:cubicBezTo>
                  <a:pt x="19208" y="1013792"/>
                  <a:pt x="15123" y="1004077"/>
                  <a:pt x="12582" y="993913"/>
                </a:cubicBezTo>
                <a:cubicBezTo>
                  <a:pt x="-8972" y="907694"/>
                  <a:pt x="1360" y="883149"/>
                  <a:pt x="12582" y="765313"/>
                </a:cubicBezTo>
                <a:cubicBezTo>
                  <a:pt x="13575" y="754884"/>
                  <a:pt x="17836" y="744867"/>
                  <a:pt x="22521" y="735496"/>
                </a:cubicBezTo>
                <a:cubicBezTo>
                  <a:pt x="27863" y="724812"/>
                  <a:pt x="37057" y="716362"/>
                  <a:pt x="42399" y="705678"/>
                </a:cubicBezTo>
                <a:cubicBezTo>
                  <a:pt x="58567" y="673341"/>
                  <a:pt x="43731" y="674530"/>
                  <a:pt x="72217" y="646044"/>
                </a:cubicBezTo>
                <a:cubicBezTo>
                  <a:pt x="80664" y="637597"/>
                  <a:pt x="92095" y="632791"/>
                  <a:pt x="102034" y="626165"/>
                </a:cubicBezTo>
                <a:cubicBezTo>
                  <a:pt x="108660" y="616226"/>
                  <a:pt x="111782" y="602679"/>
                  <a:pt x="121912" y="596348"/>
                </a:cubicBezTo>
                <a:cubicBezTo>
                  <a:pt x="139681" y="585243"/>
                  <a:pt x="161669" y="583096"/>
                  <a:pt x="181547" y="576470"/>
                </a:cubicBezTo>
                <a:cubicBezTo>
                  <a:pt x="191486" y="573157"/>
                  <a:pt x="201637" y="570422"/>
                  <a:pt x="211365" y="566531"/>
                </a:cubicBezTo>
                <a:cubicBezTo>
                  <a:pt x="264136" y="545422"/>
                  <a:pt x="243219" y="546652"/>
                  <a:pt x="270999" y="54665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5B5B1D1-F58C-4B72-8BE6-082154FFC5BE}"/>
              </a:ext>
            </a:extLst>
          </p:cNvPr>
          <p:cNvSpPr txBox="1"/>
          <p:nvPr/>
        </p:nvSpPr>
        <p:spPr>
          <a:xfrm>
            <a:off x="3830649" y="4985120"/>
            <a:ext cx="2143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L</a:t>
            </a:r>
            <a:endParaRPr lang="ru-RU" sz="3200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A4ACE5B-B00B-426A-A69B-28F5573B5A24}"/>
              </a:ext>
            </a:extLst>
          </p:cNvPr>
          <p:cNvSpPr txBox="1"/>
          <p:nvPr/>
        </p:nvSpPr>
        <p:spPr>
          <a:xfrm>
            <a:off x="6051368" y="1836355"/>
            <a:ext cx="2527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Monotype Corsiva" panose="03010101010201010101" pitchFamily="66" charset="0"/>
              </a:rPr>
              <a:t>Ваш проект стал большой и сложный</a:t>
            </a:r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xmlns="" id="{448DB1E8-A77C-4086-BB92-EE3CE91B3A30}"/>
              </a:ext>
            </a:extLst>
          </p:cNvPr>
          <p:cNvSpPr/>
          <p:nvPr/>
        </p:nvSpPr>
        <p:spPr>
          <a:xfrm>
            <a:off x="8484069" y="2343473"/>
            <a:ext cx="1320331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BF0C0D4-676B-4404-AFFA-418A6F3EC7FB}"/>
              </a:ext>
            </a:extLst>
          </p:cNvPr>
          <p:cNvSpPr txBox="1"/>
          <p:nvPr/>
        </p:nvSpPr>
        <p:spPr>
          <a:xfrm>
            <a:off x="8637320" y="1944078"/>
            <a:ext cx="854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Monotype Corsiva" panose="03010101010201010101" pitchFamily="66" charset="0"/>
              </a:rPr>
              <a:t>да</a:t>
            </a:r>
          </a:p>
        </p:txBody>
      </p:sp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xmlns="" id="{3FB848E4-8B65-41F0-9DDC-D2962F5CDD62}"/>
              </a:ext>
            </a:extLst>
          </p:cNvPr>
          <p:cNvSpPr/>
          <p:nvPr/>
        </p:nvSpPr>
        <p:spPr>
          <a:xfrm>
            <a:off x="8734996" y="4588479"/>
            <a:ext cx="2313799" cy="838928"/>
          </a:xfrm>
          <a:custGeom>
            <a:avLst/>
            <a:gdLst>
              <a:gd name="connsiteX0" fmla="*/ 211365 w 2812159"/>
              <a:gd name="connsiteY0" fmla="*/ 536713 h 1451113"/>
              <a:gd name="connsiteX1" fmla="*/ 270999 w 2812159"/>
              <a:gd name="connsiteY1" fmla="*/ 516835 h 1451113"/>
              <a:gd name="connsiteX2" fmla="*/ 300817 w 2812159"/>
              <a:gd name="connsiteY2" fmla="*/ 487018 h 1451113"/>
              <a:gd name="connsiteX3" fmla="*/ 380330 w 2812159"/>
              <a:gd name="connsiteY3" fmla="*/ 457200 h 1451113"/>
              <a:gd name="connsiteX4" fmla="*/ 459843 w 2812159"/>
              <a:gd name="connsiteY4" fmla="*/ 437322 h 1451113"/>
              <a:gd name="connsiteX5" fmla="*/ 509538 w 2812159"/>
              <a:gd name="connsiteY5" fmla="*/ 397565 h 1451113"/>
              <a:gd name="connsiteX6" fmla="*/ 549295 w 2812159"/>
              <a:gd name="connsiteY6" fmla="*/ 387626 h 1451113"/>
              <a:gd name="connsiteX7" fmla="*/ 628808 w 2812159"/>
              <a:gd name="connsiteY7" fmla="*/ 357809 h 1451113"/>
              <a:gd name="connsiteX8" fmla="*/ 658625 w 2812159"/>
              <a:gd name="connsiteY8" fmla="*/ 347870 h 1451113"/>
              <a:gd name="connsiteX9" fmla="*/ 698382 w 2812159"/>
              <a:gd name="connsiteY9" fmla="*/ 327992 h 1451113"/>
              <a:gd name="connsiteX10" fmla="*/ 758017 w 2812159"/>
              <a:gd name="connsiteY10" fmla="*/ 318052 h 1451113"/>
              <a:gd name="connsiteX11" fmla="*/ 807712 w 2812159"/>
              <a:gd name="connsiteY11" fmla="*/ 288235 h 1451113"/>
              <a:gd name="connsiteX12" fmla="*/ 847469 w 2812159"/>
              <a:gd name="connsiteY12" fmla="*/ 268357 h 1451113"/>
              <a:gd name="connsiteX13" fmla="*/ 877286 w 2812159"/>
              <a:gd name="connsiteY13" fmla="*/ 248478 h 1451113"/>
              <a:gd name="connsiteX14" fmla="*/ 917043 w 2812159"/>
              <a:gd name="connsiteY14" fmla="*/ 238539 h 1451113"/>
              <a:gd name="connsiteX15" fmla="*/ 986617 w 2812159"/>
              <a:gd name="connsiteY15" fmla="*/ 198783 h 1451113"/>
              <a:gd name="connsiteX16" fmla="*/ 1016434 w 2812159"/>
              <a:gd name="connsiteY16" fmla="*/ 178905 h 1451113"/>
              <a:gd name="connsiteX17" fmla="*/ 1095947 w 2812159"/>
              <a:gd name="connsiteY17" fmla="*/ 168965 h 1451113"/>
              <a:gd name="connsiteX18" fmla="*/ 1175460 w 2812159"/>
              <a:gd name="connsiteY18" fmla="*/ 139148 h 1451113"/>
              <a:gd name="connsiteX19" fmla="*/ 1205278 w 2812159"/>
              <a:gd name="connsiteY19" fmla="*/ 109331 h 1451113"/>
              <a:gd name="connsiteX20" fmla="*/ 1264912 w 2812159"/>
              <a:gd name="connsiteY20" fmla="*/ 99392 h 1451113"/>
              <a:gd name="connsiteX21" fmla="*/ 1304669 w 2812159"/>
              <a:gd name="connsiteY21" fmla="*/ 79513 h 1451113"/>
              <a:gd name="connsiteX22" fmla="*/ 1344425 w 2812159"/>
              <a:gd name="connsiteY22" fmla="*/ 69574 h 1451113"/>
              <a:gd name="connsiteX23" fmla="*/ 1433878 w 2812159"/>
              <a:gd name="connsiteY23" fmla="*/ 49696 h 1451113"/>
              <a:gd name="connsiteX24" fmla="*/ 1463695 w 2812159"/>
              <a:gd name="connsiteY24" fmla="*/ 29818 h 1451113"/>
              <a:gd name="connsiteX25" fmla="*/ 1761869 w 2812159"/>
              <a:gd name="connsiteY25" fmla="*/ 0 h 1451113"/>
              <a:gd name="connsiteX26" fmla="*/ 2050104 w 2812159"/>
              <a:gd name="connsiteY26" fmla="*/ 9939 h 1451113"/>
              <a:gd name="connsiteX27" fmla="*/ 2099799 w 2812159"/>
              <a:gd name="connsiteY27" fmla="*/ 39757 h 1451113"/>
              <a:gd name="connsiteX28" fmla="*/ 2159434 w 2812159"/>
              <a:gd name="connsiteY28" fmla="*/ 59635 h 1451113"/>
              <a:gd name="connsiteX29" fmla="*/ 2189252 w 2812159"/>
              <a:gd name="connsiteY29" fmla="*/ 69574 h 1451113"/>
              <a:gd name="connsiteX30" fmla="*/ 2219069 w 2812159"/>
              <a:gd name="connsiteY30" fmla="*/ 89452 h 1451113"/>
              <a:gd name="connsiteX31" fmla="*/ 2258825 w 2812159"/>
              <a:gd name="connsiteY31" fmla="*/ 109331 h 1451113"/>
              <a:gd name="connsiteX32" fmla="*/ 2288643 w 2812159"/>
              <a:gd name="connsiteY32" fmla="*/ 139148 h 1451113"/>
              <a:gd name="connsiteX33" fmla="*/ 2348278 w 2812159"/>
              <a:gd name="connsiteY33" fmla="*/ 159026 h 1451113"/>
              <a:gd name="connsiteX34" fmla="*/ 2378095 w 2812159"/>
              <a:gd name="connsiteY34" fmla="*/ 168965 h 1451113"/>
              <a:gd name="connsiteX35" fmla="*/ 2457608 w 2812159"/>
              <a:gd name="connsiteY35" fmla="*/ 228600 h 1451113"/>
              <a:gd name="connsiteX36" fmla="*/ 2497365 w 2812159"/>
              <a:gd name="connsiteY36" fmla="*/ 258418 h 1451113"/>
              <a:gd name="connsiteX37" fmla="*/ 2547060 w 2812159"/>
              <a:gd name="connsiteY37" fmla="*/ 268357 h 1451113"/>
              <a:gd name="connsiteX38" fmla="*/ 2576878 w 2812159"/>
              <a:gd name="connsiteY38" fmla="*/ 298174 h 1451113"/>
              <a:gd name="connsiteX39" fmla="*/ 2626573 w 2812159"/>
              <a:gd name="connsiteY39" fmla="*/ 327992 h 1451113"/>
              <a:gd name="connsiteX40" fmla="*/ 2656391 w 2812159"/>
              <a:gd name="connsiteY40" fmla="*/ 347870 h 1451113"/>
              <a:gd name="connsiteX41" fmla="*/ 2676269 w 2812159"/>
              <a:gd name="connsiteY41" fmla="*/ 377687 h 1451113"/>
              <a:gd name="connsiteX42" fmla="*/ 2686208 w 2812159"/>
              <a:gd name="connsiteY42" fmla="*/ 407505 h 1451113"/>
              <a:gd name="connsiteX43" fmla="*/ 2716025 w 2812159"/>
              <a:gd name="connsiteY43" fmla="*/ 437322 h 1451113"/>
              <a:gd name="connsiteX44" fmla="*/ 2735904 w 2812159"/>
              <a:gd name="connsiteY44" fmla="*/ 506896 h 1451113"/>
              <a:gd name="connsiteX45" fmla="*/ 2775660 w 2812159"/>
              <a:gd name="connsiteY45" fmla="*/ 566531 h 1451113"/>
              <a:gd name="connsiteX46" fmla="*/ 2795538 w 2812159"/>
              <a:gd name="connsiteY46" fmla="*/ 596348 h 1451113"/>
              <a:gd name="connsiteX47" fmla="*/ 2785599 w 2812159"/>
              <a:gd name="connsiteY47" fmla="*/ 884583 h 1451113"/>
              <a:gd name="connsiteX48" fmla="*/ 2775660 w 2812159"/>
              <a:gd name="connsiteY48" fmla="*/ 914400 h 1451113"/>
              <a:gd name="connsiteX49" fmla="*/ 2755782 w 2812159"/>
              <a:gd name="connsiteY49" fmla="*/ 944218 h 1451113"/>
              <a:gd name="connsiteX50" fmla="*/ 2745843 w 2812159"/>
              <a:gd name="connsiteY50" fmla="*/ 983974 h 1451113"/>
              <a:gd name="connsiteX51" fmla="*/ 2646452 w 2812159"/>
              <a:gd name="connsiteY51" fmla="*/ 1093305 h 1451113"/>
              <a:gd name="connsiteX52" fmla="*/ 2626573 w 2812159"/>
              <a:gd name="connsiteY52" fmla="*/ 1113183 h 1451113"/>
              <a:gd name="connsiteX53" fmla="*/ 2596756 w 2812159"/>
              <a:gd name="connsiteY53" fmla="*/ 1133061 h 1451113"/>
              <a:gd name="connsiteX54" fmla="*/ 2566938 w 2812159"/>
              <a:gd name="connsiteY54" fmla="*/ 1162878 h 1451113"/>
              <a:gd name="connsiteX55" fmla="*/ 2487425 w 2812159"/>
              <a:gd name="connsiteY55" fmla="*/ 1222513 h 1451113"/>
              <a:gd name="connsiteX56" fmla="*/ 2467547 w 2812159"/>
              <a:gd name="connsiteY56" fmla="*/ 1242392 h 1451113"/>
              <a:gd name="connsiteX57" fmla="*/ 2407912 w 2812159"/>
              <a:gd name="connsiteY57" fmla="*/ 1272209 h 1451113"/>
              <a:gd name="connsiteX58" fmla="*/ 2378095 w 2812159"/>
              <a:gd name="connsiteY58" fmla="*/ 1302026 h 1451113"/>
              <a:gd name="connsiteX59" fmla="*/ 2348278 w 2812159"/>
              <a:gd name="connsiteY59" fmla="*/ 1311965 h 1451113"/>
              <a:gd name="connsiteX60" fmla="*/ 2298582 w 2812159"/>
              <a:gd name="connsiteY60" fmla="*/ 1331844 h 1451113"/>
              <a:gd name="connsiteX61" fmla="*/ 2209130 w 2812159"/>
              <a:gd name="connsiteY61" fmla="*/ 1351722 h 1451113"/>
              <a:gd name="connsiteX62" fmla="*/ 2179312 w 2812159"/>
              <a:gd name="connsiteY62" fmla="*/ 1361661 h 1451113"/>
              <a:gd name="connsiteX63" fmla="*/ 2129617 w 2812159"/>
              <a:gd name="connsiteY63" fmla="*/ 1371600 h 1451113"/>
              <a:gd name="connsiteX64" fmla="*/ 2089860 w 2812159"/>
              <a:gd name="connsiteY64" fmla="*/ 1391478 h 1451113"/>
              <a:gd name="connsiteX65" fmla="*/ 1990469 w 2812159"/>
              <a:gd name="connsiteY65" fmla="*/ 1411357 h 1451113"/>
              <a:gd name="connsiteX66" fmla="*/ 1851321 w 2812159"/>
              <a:gd name="connsiteY66" fmla="*/ 1451113 h 1451113"/>
              <a:gd name="connsiteX67" fmla="*/ 658625 w 2812159"/>
              <a:gd name="connsiteY67" fmla="*/ 1441174 h 1451113"/>
              <a:gd name="connsiteX68" fmla="*/ 598991 w 2812159"/>
              <a:gd name="connsiteY68" fmla="*/ 1421296 h 1451113"/>
              <a:gd name="connsiteX69" fmla="*/ 499599 w 2812159"/>
              <a:gd name="connsiteY69" fmla="*/ 1401418 h 1451113"/>
              <a:gd name="connsiteX70" fmla="*/ 469782 w 2812159"/>
              <a:gd name="connsiteY70" fmla="*/ 1381539 h 1451113"/>
              <a:gd name="connsiteX71" fmla="*/ 390269 w 2812159"/>
              <a:gd name="connsiteY71" fmla="*/ 1361661 h 1451113"/>
              <a:gd name="connsiteX72" fmla="*/ 330634 w 2812159"/>
              <a:gd name="connsiteY72" fmla="*/ 1331844 h 1451113"/>
              <a:gd name="connsiteX73" fmla="*/ 290878 w 2812159"/>
              <a:gd name="connsiteY73" fmla="*/ 1311965 h 1451113"/>
              <a:gd name="connsiteX74" fmla="*/ 261060 w 2812159"/>
              <a:gd name="connsiteY74" fmla="*/ 1292087 h 1451113"/>
              <a:gd name="connsiteX75" fmla="*/ 221304 w 2812159"/>
              <a:gd name="connsiteY75" fmla="*/ 1282148 h 1451113"/>
              <a:gd name="connsiteX76" fmla="*/ 161669 w 2812159"/>
              <a:gd name="connsiteY76" fmla="*/ 1242392 h 1451113"/>
              <a:gd name="connsiteX77" fmla="*/ 121912 w 2812159"/>
              <a:gd name="connsiteY77" fmla="*/ 1192696 h 1451113"/>
              <a:gd name="connsiteX78" fmla="*/ 111973 w 2812159"/>
              <a:gd name="connsiteY78" fmla="*/ 1152939 h 1451113"/>
              <a:gd name="connsiteX79" fmla="*/ 82156 w 2812159"/>
              <a:gd name="connsiteY79" fmla="*/ 1123122 h 1451113"/>
              <a:gd name="connsiteX80" fmla="*/ 62278 w 2812159"/>
              <a:gd name="connsiteY80" fmla="*/ 1093305 h 1451113"/>
              <a:gd name="connsiteX81" fmla="*/ 22521 w 2812159"/>
              <a:gd name="connsiteY81" fmla="*/ 1023731 h 1451113"/>
              <a:gd name="connsiteX82" fmla="*/ 12582 w 2812159"/>
              <a:gd name="connsiteY82" fmla="*/ 993913 h 1451113"/>
              <a:gd name="connsiteX83" fmla="*/ 12582 w 2812159"/>
              <a:gd name="connsiteY83" fmla="*/ 765313 h 1451113"/>
              <a:gd name="connsiteX84" fmla="*/ 22521 w 2812159"/>
              <a:gd name="connsiteY84" fmla="*/ 735496 h 1451113"/>
              <a:gd name="connsiteX85" fmla="*/ 42399 w 2812159"/>
              <a:gd name="connsiteY85" fmla="*/ 705678 h 1451113"/>
              <a:gd name="connsiteX86" fmla="*/ 72217 w 2812159"/>
              <a:gd name="connsiteY86" fmla="*/ 646044 h 1451113"/>
              <a:gd name="connsiteX87" fmla="*/ 102034 w 2812159"/>
              <a:gd name="connsiteY87" fmla="*/ 626165 h 1451113"/>
              <a:gd name="connsiteX88" fmla="*/ 121912 w 2812159"/>
              <a:gd name="connsiteY88" fmla="*/ 596348 h 1451113"/>
              <a:gd name="connsiteX89" fmla="*/ 181547 w 2812159"/>
              <a:gd name="connsiteY89" fmla="*/ 576470 h 1451113"/>
              <a:gd name="connsiteX90" fmla="*/ 211365 w 2812159"/>
              <a:gd name="connsiteY90" fmla="*/ 566531 h 1451113"/>
              <a:gd name="connsiteX91" fmla="*/ 270999 w 2812159"/>
              <a:gd name="connsiteY91" fmla="*/ 546652 h 145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812159" h="1451113">
                <a:moveTo>
                  <a:pt x="211365" y="536713"/>
                </a:moveTo>
                <a:cubicBezTo>
                  <a:pt x="231243" y="530087"/>
                  <a:pt x="252683" y="527011"/>
                  <a:pt x="270999" y="516835"/>
                </a:cubicBezTo>
                <a:cubicBezTo>
                  <a:pt x="283286" y="510009"/>
                  <a:pt x="288897" y="494468"/>
                  <a:pt x="300817" y="487018"/>
                </a:cubicBezTo>
                <a:cubicBezTo>
                  <a:pt x="308597" y="482156"/>
                  <a:pt x="363913" y="461677"/>
                  <a:pt x="380330" y="457200"/>
                </a:cubicBezTo>
                <a:cubicBezTo>
                  <a:pt x="406687" y="450012"/>
                  <a:pt x="459843" y="437322"/>
                  <a:pt x="459843" y="437322"/>
                </a:cubicBezTo>
                <a:cubicBezTo>
                  <a:pt x="476408" y="424070"/>
                  <a:pt x="490994" y="407867"/>
                  <a:pt x="509538" y="397565"/>
                </a:cubicBezTo>
                <a:cubicBezTo>
                  <a:pt x="521479" y="390931"/>
                  <a:pt x="536505" y="392422"/>
                  <a:pt x="549295" y="387626"/>
                </a:cubicBezTo>
                <a:cubicBezTo>
                  <a:pt x="697528" y="332040"/>
                  <a:pt x="485934" y="398630"/>
                  <a:pt x="628808" y="357809"/>
                </a:cubicBezTo>
                <a:cubicBezTo>
                  <a:pt x="638882" y="354931"/>
                  <a:pt x="648995" y="351997"/>
                  <a:pt x="658625" y="347870"/>
                </a:cubicBezTo>
                <a:cubicBezTo>
                  <a:pt x="672244" y="342034"/>
                  <a:pt x="684190" y="332250"/>
                  <a:pt x="698382" y="327992"/>
                </a:cubicBezTo>
                <a:cubicBezTo>
                  <a:pt x="717685" y="322201"/>
                  <a:pt x="738139" y="321365"/>
                  <a:pt x="758017" y="318052"/>
                </a:cubicBezTo>
                <a:cubicBezTo>
                  <a:pt x="774582" y="308113"/>
                  <a:pt x="790825" y="297617"/>
                  <a:pt x="807712" y="288235"/>
                </a:cubicBezTo>
                <a:cubicBezTo>
                  <a:pt x="820664" y="281040"/>
                  <a:pt x="834605" y="275708"/>
                  <a:pt x="847469" y="268357"/>
                </a:cubicBezTo>
                <a:cubicBezTo>
                  <a:pt x="857840" y="262430"/>
                  <a:pt x="866306" y="253184"/>
                  <a:pt x="877286" y="248478"/>
                </a:cubicBezTo>
                <a:cubicBezTo>
                  <a:pt x="889842" y="243097"/>
                  <a:pt x="903791" y="241852"/>
                  <a:pt x="917043" y="238539"/>
                </a:cubicBezTo>
                <a:cubicBezTo>
                  <a:pt x="1013174" y="166441"/>
                  <a:pt x="910729" y="236726"/>
                  <a:pt x="986617" y="198783"/>
                </a:cubicBezTo>
                <a:cubicBezTo>
                  <a:pt x="997301" y="193441"/>
                  <a:pt x="1004910" y="182048"/>
                  <a:pt x="1016434" y="178905"/>
                </a:cubicBezTo>
                <a:cubicBezTo>
                  <a:pt x="1042203" y="171877"/>
                  <a:pt x="1069443" y="172278"/>
                  <a:pt x="1095947" y="168965"/>
                </a:cubicBezTo>
                <a:cubicBezTo>
                  <a:pt x="1115773" y="162357"/>
                  <a:pt x="1161876" y="147638"/>
                  <a:pt x="1175460" y="139148"/>
                </a:cubicBezTo>
                <a:cubicBezTo>
                  <a:pt x="1187380" y="131698"/>
                  <a:pt x="1192433" y="115040"/>
                  <a:pt x="1205278" y="109331"/>
                </a:cubicBezTo>
                <a:cubicBezTo>
                  <a:pt x="1223693" y="101146"/>
                  <a:pt x="1245034" y="102705"/>
                  <a:pt x="1264912" y="99392"/>
                </a:cubicBezTo>
                <a:cubicBezTo>
                  <a:pt x="1278164" y="92766"/>
                  <a:pt x="1290796" y="84716"/>
                  <a:pt x="1304669" y="79513"/>
                </a:cubicBezTo>
                <a:cubicBezTo>
                  <a:pt x="1317459" y="74717"/>
                  <a:pt x="1331291" y="73327"/>
                  <a:pt x="1344425" y="69574"/>
                </a:cubicBezTo>
                <a:cubicBezTo>
                  <a:pt x="1412933" y="50000"/>
                  <a:pt x="1326262" y="67632"/>
                  <a:pt x="1433878" y="49696"/>
                </a:cubicBezTo>
                <a:cubicBezTo>
                  <a:pt x="1443817" y="43070"/>
                  <a:pt x="1452469" y="33900"/>
                  <a:pt x="1463695" y="29818"/>
                </a:cubicBezTo>
                <a:cubicBezTo>
                  <a:pt x="1560317" y="-5318"/>
                  <a:pt x="1659262" y="4664"/>
                  <a:pt x="1761869" y="0"/>
                </a:cubicBezTo>
                <a:cubicBezTo>
                  <a:pt x="1857947" y="3313"/>
                  <a:pt x="1954156" y="3942"/>
                  <a:pt x="2050104" y="9939"/>
                </a:cubicBezTo>
                <a:cubicBezTo>
                  <a:pt x="2099716" y="13040"/>
                  <a:pt x="2062759" y="21237"/>
                  <a:pt x="2099799" y="39757"/>
                </a:cubicBezTo>
                <a:cubicBezTo>
                  <a:pt x="2118540" y="49128"/>
                  <a:pt x="2139556" y="53009"/>
                  <a:pt x="2159434" y="59635"/>
                </a:cubicBezTo>
                <a:lnTo>
                  <a:pt x="2189252" y="69574"/>
                </a:lnTo>
                <a:cubicBezTo>
                  <a:pt x="2199191" y="76200"/>
                  <a:pt x="2208698" y="83525"/>
                  <a:pt x="2219069" y="89452"/>
                </a:cubicBezTo>
                <a:cubicBezTo>
                  <a:pt x="2231933" y="96803"/>
                  <a:pt x="2246768" y="100719"/>
                  <a:pt x="2258825" y="109331"/>
                </a:cubicBezTo>
                <a:cubicBezTo>
                  <a:pt x="2270263" y="117501"/>
                  <a:pt x="2276356" y="132322"/>
                  <a:pt x="2288643" y="139148"/>
                </a:cubicBezTo>
                <a:cubicBezTo>
                  <a:pt x="2306960" y="149324"/>
                  <a:pt x="2328400" y="152400"/>
                  <a:pt x="2348278" y="159026"/>
                </a:cubicBezTo>
                <a:lnTo>
                  <a:pt x="2378095" y="168965"/>
                </a:lnTo>
                <a:cubicBezTo>
                  <a:pt x="2423683" y="214555"/>
                  <a:pt x="2367698" y="161167"/>
                  <a:pt x="2457608" y="228600"/>
                </a:cubicBezTo>
                <a:cubicBezTo>
                  <a:pt x="2470860" y="238539"/>
                  <a:pt x="2482227" y="251690"/>
                  <a:pt x="2497365" y="258418"/>
                </a:cubicBezTo>
                <a:cubicBezTo>
                  <a:pt x="2512802" y="265279"/>
                  <a:pt x="2530495" y="265044"/>
                  <a:pt x="2547060" y="268357"/>
                </a:cubicBezTo>
                <a:cubicBezTo>
                  <a:pt x="2556999" y="278296"/>
                  <a:pt x="2565633" y="289740"/>
                  <a:pt x="2576878" y="298174"/>
                </a:cubicBezTo>
                <a:cubicBezTo>
                  <a:pt x="2592332" y="309765"/>
                  <a:pt x="2610191" y="317753"/>
                  <a:pt x="2626573" y="327992"/>
                </a:cubicBezTo>
                <a:cubicBezTo>
                  <a:pt x="2636703" y="334323"/>
                  <a:pt x="2646452" y="341244"/>
                  <a:pt x="2656391" y="347870"/>
                </a:cubicBezTo>
                <a:cubicBezTo>
                  <a:pt x="2663017" y="357809"/>
                  <a:pt x="2670927" y="367003"/>
                  <a:pt x="2676269" y="377687"/>
                </a:cubicBezTo>
                <a:cubicBezTo>
                  <a:pt x="2680954" y="387058"/>
                  <a:pt x="2680397" y="398788"/>
                  <a:pt x="2686208" y="407505"/>
                </a:cubicBezTo>
                <a:cubicBezTo>
                  <a:pt x="2694005" y="419200"/>
                  <a:pt x="2706086" y="427383"/>
                  <a:pt x="2716025" y="437322"/>
                </a:cubicBezTo>
                <a:cubicBezTo>
                  <a:pt x="2718364" y="446675"/>
                  <a:pt x="2729425" y="495233"/>
                  <a:pt x="2735904" y="506896"/>
                </a:cubicBezTo>
                <a:cubicBezTo>
                  <a:pt x="2747506" y="527780"/>
                  <a:pt x="2762408" y="546653"/>
                  <a:pt x="2775660" y="566531"/>
                </a:cubicBezTo>
                <a:lnTo>
                  <a:pt x="2795538" y="596348"/>
                </a:lnTo>
                <a:cubicBezTo>
                  <a:pt x="2824813" y="713440"/>
                  <a:pt x="2811547" y="642406"/>
                  <a:pt x="2785599" y="884583"/>
                </a:cubicBezTo>
                <a:cubicBezTo>
                  <a:pt x="2784483" y="895000"/>
                  <a:pt x="2780345" y="905029"/>
                  <a:pt x="2775660" y="914400"/>
                </a:cubicBezTo>
                <a:cubicBezTo>
                  <a:pt x="2770318" y="925084"/>
                  <a:pt x="2762408" y="934279"/>
                  <a:pt x="2755782" y="944218"/>
                </a:cubicBezTo>
                <a:cubicBezTo>
                  <a:pt x="2752469" y="957470"/>
                  <a:pt x="2751952" y="971756"/>
                  <a:pt x="2745843" y="983974"/>
                </a:cubicBezTo>
                <a:cubicBezTo>
                  <a:pt x="2729345" y="1016970"/>
                  <a:pt x="2662406" y="1077351"/>
                  <a:pt x="2646452" y="1093305"/>
                </a:cubicBezTo>
                <a:cubicBezTo>
                  <a:pt x="2639826" y="1099931"/>
                  <a:pt x="2634370" y="1107985"/>
                  <a:pt x="2626573" y="1113183"/>
                </a:cubicBezTo>
                <a:cubicBezTo>
                  <a:pt x="2616634" y="1119809"/>
                  <a:pt x="2605933" y="1125414"/>
                  <a:pt x="2596756" y="1133061"/>
                </a:cubicBezTo>
                <a:cubicBezTo>
                  <a:pt x="2585958" y="1142059"/>
                  <a:pt x="2577516" y="1153622"/>
                  <a:pt x="2566938" y="1162878"/>
                </a:cubicBezTo>
                <a:cubicBezTo>
                  <a:pt x="2417025" y="1294052"/>
                  <a:pt x="2586074" y="1143593"/>
                  <a:pt x="2487425" y="1222513"/>
                </a:cubicBezTo>
                <a:cubicBezTo>
                  <a:pt x="2480108" y="1228367"/>
                  <a:pt x="2475493" y="1237425"/>
                  <a:pt x="2467547" y="1242392"/>
                </a:cubicBezTo>
                <a:cubicBezTo>
                  <a:pt x="2448701" y="1254171"/>
                  <a:pt x="2427790" y="1262270"/>
                  <a:pt x="2407912" y="1272209"/>
                </a:cubicBezTo>
                <a:cubicBezTo>
                  <a:pt x="2397973" y="1282148"/>
                  <a:pt x="2389790" y="1294229"/>
                  <a:pt x="2378095" y="1302026"/>
                </a:cubicBezTo>
                <a:cubicBezTo>
                  <a:pt x="2369378" y="1307837"/>
                  <a:pt x="2358088" y="1308286"/>
                  <a:pt x="2348278" y="1311965"/>
                </a:cubicBezTo>
                <a:cubicBezTo>
                  <a:pt x="2331573" y="1318230"/>
                  <a:pt x="2315508" y="1326202"/>
                  <a:pt x="2298582" y="1331844"/>
                </a:cubicBezTo>
                <a:cubicBezTo>
                  <a:pt x="2267979" y="1342045"/>
                  <a:pt x="2240632" y="1343847"/>
                  <a:pt x="2209130" y="1351722"/>
                </a:cubicBezTo>
                <a:cubicBezTo>
                  <a:pt x="2198966" y="1354263"/>
                  <a:pt x="2189476" y="1359120"/>
                  <a:pt x="2179312" y="1361661"/>
                </a:cubicBezTo>
                <a:cubicBezTo>
                  <a:pt x="2162923" y="1365758"/>
                  <a:pt x="2146182" y="1368287"/>
                  <a:pt x="2129617" y="1371600"/>
                </a:cubicBezTo>
                <a:cubicBezTo>
                  <a:pt x="2116365" y="1378226"/>
                  <a:pt x="2103733" y="1386275"/>
                  <a:pt x="2089860" y="1391478"/>
                </a:cubicBezTo>
                <a:cubicBezTo>
                  <a:pt x="2061989" y="1401930"/>
                  <a:pt x="2017201" y="1405629"/>
                  <a:pt x="1990469" y="1411357"/>
                </a:cubicBezTo>
                <a:cubicBezTo>
                  <a:pt x="1920581" y="1426333"/>
                  <a:pt x="1913901" y="1430253"/>
                  <a:pt x="1851321" y="1451113"/>
                </a:cubicBezTo>
                <a:lnTo>
                  <a:pt x="658625" y="1441174"/>
                </a:lnTo>
                <a:cubicBezTo>
                  <a:pt x="637678" y="1440675"/>
                  <a:pt x="619319" y="1426378"/>
                  <a:pt x="598991" y="1421296"/>
                </a:cubicBezTo>
                <a:cubicBezTo>
                  <a:pt x="566213" y="1413102"/>
                  <a:pt x="499599" y="1401418"/>
                  <a:pt x="499599" y="1401418"/>
                </a:cubicBezTo>
                <a:cubicBezTo>
                  <a:pt x="489660" y="1394792"/>
                  <a:pt x="480466" y="1386881"/>
                  <a:pt x="469782" y="1381539"/>
                </a:cubicBezTo>
                <a:cubicBezTo>
                  <a:pt x="449408" y="1371352"/>
                  <a:pt x="409169" y="1365441"/>
                  <a:pt x="390269" y="1361661"/>
                </a:cubicBezTo>
                <a:cubicBezTo>
                  <a:pt x="332963" y="1323457"/>
                  <a:pt x="388248" y="1356536"/>
                  <a:pt x="330634" y="1331844"/>
                </a:cubicBezTo>
                <a:cubicBezTo>
                  <a:pt x="317016" y="1326007"/>
                  <a:pt x="303742" y="1319316"/>
                  <a:pt x="290878" y="1311965"/>
                </a:cubicBezTo>
                <a:cubicBezTo>
                  <a:pt x="280506" y="1306038"/>
                  <a:pt x="272040" y="1296792"/>
                  <a:pt x="261060" y="1292087"/>
                </a:cubicBezTo>
                <a:cubicBezTo>
                  <a:pt x="248505" y="1286706"/>
                  <a:pt x="234556" y="1285461"/>
                  <a:pt x="221304" y="1282148"/>
                </a:cubicBezTo>
                <a:cubicBezTo>
                  <a:pt x="201426" y="1268896"/>
                  <a:pt x="174921" y="1262270"/>
                  <a:pt x="161669" y="1242392"/>
                </a:cubicBezTo>
                <a:cubicBezTo>
                  <a:pt x="136593" y="1204777"/>
                  <a:pt x="150238" y="1221021"/>
                  <a:pt x="121912" y="1192696"/>
                </a:cubicBezTo>
                <a:cubicBezTo>
                  <a:pt x="118599" y="1179444"/>
                  <a:pt x="118750" y="1164799"/>
                  <a:pt x="111973" y="1152939"/>
                </a:cubicBezTo>
                <a:cubicBezTo>
                  <a:pt x="104999" y="1140735"/>
                  <a:pt x="91154" y="1133920"/>
                  <a:pt x="82156" y="1123122"/>
                </a:cubicBezTo>
                <a:cubicBezTo>
                  <a:pt x="74509" y="1113945"/>
                  <a:pt x="68205" y="1103676"/>
                  <a:pt x="62278" y="1093305"/>
                </a:cubicBezTo>
                <a:cubicBezTo>
                  <a:pt x="11837" y="1005034"/>
                  <a:pt x="70950" y="1096375"/>
                  <a:pt x="22521" y="1023731"/>
                </a:cubicBezTo>
                <a:cubicBezTo>
                  <a:pt x="19208" y="1013792"/>
                  <a:pt x="15123" y="1004077"/>
                  <a:pt x="12582" y="993913"/>
                </a:cubicBezTo>
                <a:cubicBezTo>
                  <a:pt x="-8972" y="907694"/>
                  <a:pt x="1360" y="883149"/>
                  <a:pt x="12582" y="765313"/>
                </a:cubicBezTo>
                <a:cubicBezTo>
                  <a:pt x="13575" y="754884"/>
                  <a:pt x="17836" y="744867"/>
                  <a:pt x="22521" y="735496"/>
                </a:cubicBezTo>
                <a:cubicBezTo>
                  <a:pt x="27863" y="724812"/>
                  <a:pt x="37057" y="716362"/>
                  <a:pt x="42399" y="705678"/>
                </a:cubicBezTo>
                <a:cubicBezTo>
                  <a:pt x="58567" y="673341"/>
                  <a:pt x="43731" y="674530"/>
                  <a:pt x="72217" y="646044"/>
                </a:cubicBezTo>
                <a:cubicBezTo>
                  <a:pt x="80664" y="637597"/>
                  <a:pt x="92095" y="632791"/>
                  <a:pt x="102034" y="626165"/>
                </a:cubicBezTo>
                <a:cubicBezTo>
                  <a:pt x="108660" y="616226"/>
                  <a:pt x="111782" y="602679"/>
                  <a:pt x="121912" y="596348"/>
                </a:cubicBezTo>
                <a:cubicBezTo>
                  <a:pt x="139681" y="585243"/>
                  <a:pt x="161669" y="583096"/>
                  <a:pt x="181547" y="576470"/>
                </a:cubicBezTo>
                <a:cubicBezTo>
                  <a:pt x="191486" y="573157"/>
                  <a:pt x="201637" y="570422"/>
                  <a:pt x="211365" y="566531"/>
                </a:cubicBezTo>
                <a:cubicBezTo>
                  <a:pt x="264136" y="545422"/>
                  <a:pt x="243219" y="546652"/>
                  <a:pt x="270999" y="54665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7" name="Полилиния: фигура 46">
            <a:extLst>
              <a:ext uri="{FF2B5EF4-FFF2-40B4-BE49-F238E27FC236}">
                <a16:creationId xmlns:a16="http://schemas.microsoft.com/office/drawing/2014/main" xmlns="" id="{E00090F0-9655-4CF3-97D8-E45F42B44CED}"/>
              </a:ext>
            </a:extLst>
          </p:cNvPr>
          <p:cNvSpPr/>
          <p:nvPr/>
        </p:nvSpPr>
        <p:spPr>
          <a:xfrm>
            <a:off x="10081142" y="2043426"/>
            <a:ext cx="1595119" cy="838928"/>
          </a:xfrm>
          <a:custGeom>
            <a:avLst/>
            <a:gdLst>
              <a:gd name="connsiteX0" fmla="*/ 211365 w 2812159"/>
              <a:gd name="connsiteY0" fmla="*/ 536713 h 1451113"/>
              <a:gd name="connsiteX1" fmla="*/ 270999 w 2812159"/>
              <a:gd name="connsiteY1" fmla="*/ 516835 h 1451113"/>
              <a:gd name="connsiteX2" fmla="*/ 300817 w 2812159"/>
              <a:gd name="connsiteY2" fmla="*/ 487018 h 1451113"/>
              <a:gd name="connsiteX3" fmla="*/ 380330 w 2812159"/>
              <a:gd name="connsiteY3" fmla="*/ 457200 h 1451113"/>
              <a:gd name="connsiteX4" fmla="*/ 459843 w 2812159"/>
              <a:gd name="connsiteY4" fmla="*/ 437322 h 1451113"/>
              <a:gd name="connsiteX5" fmla="*/ 509538 w 2812159"/>
              <a:gd name="connsiteY5" fmla="*/ 397565 h 1451113"/>
              <a:gd name="connsiteX6" fmla="*/ 549295 w 2812159"/>
              <a:gd name="connsiteY6" fmla="*/ 387626 h 1451113"/>
              <a:gd name="connsiteX7" fmla="*/ 628808 w 2812159"/>
              <a:gd name="connsiteY7" fmla="*/ 357809 h 1451113"/>
              <a:gd name="connsiteX8" fmla="*/ 658625 w 2812159"/>
              <a:gd name="connsiteY8" fmla="*/ 347870 h 1451113"/>
              <a:gd name="connsiteX9" fmla="*/ 698382 w 2812159"/>
              <a:gd name="connsiteY9" fmla="*/ 327992 h 1451113"/>
              <a:gd name="connsiteX10" fmla="*/ 758017 w 2812159"/>
              <a:gd name="connsiteY10" fmla="*/ 318052 h 1451113"/>
              <a:gd name="connsiteX11" fmla="*/ 807712 w 2812159"/>
              <a:gd name="connsiteY11" fmla="*/ 288235 h 1451113"/>
              <a:gd name="connsiteX12" fmla="*/ 847469 w 2812159"/>
              <a:gd name="connsiteY12" fmla="*/ 268357 h 1451113"/>
              <a:gd name="connsiteX13" fmla="*/ 877286 w 2812159"/>
              <a:gd name="connsiteY13" fmla="*/ 248478 h 1451113"/>
              <a:gd name="connsiteX14" fmla="*/ 917043 w 2812159"/>
              <a:gd name="connsiteY14" fmla="*/ 238539 h 1451113"/>
              <a:gd name="connsiteX15" fmla="*/ 986617 w 2812159"/>
              <a:gd name="connsiteY15" fmla="*/ 198783 h 1451113"/>
              <a:gd name="connsiteX16" fmla="*/ 1016434 w 2812159"/>
              <a:gd name="connsiteY16" fmla="*/ 178905 h 1451113"/>
              <a:gd name="connsiteX17" fmla="*/ 1095947 w 2812159"/>
              <a:gd name="connsiteY17" fmla="*/ 168965 h 1451113"/>
              <a:gd name="connsiteX18" fmla="*/ 1175460 w 2812159"/>
              <a:gd name="connsiteY18" fmla="*/ 139148 h 1451113"/>
              <a:gd name="connsiteX19" fmla="*/ 1205278 w 2812159"/>
              <a:gd name="connsiteY19" fmla="*/ 109331 h 1451113"/>
              <a:gd name="connsiteX20" fmla="*/ 1264912 w 2812159"/>
              <a:gd name="connsiteY20" fmla="*/ 99392 h 1451113"/>
              <a:gd name="connsiteX21" fmla="*/ 1304669 w 2812159"/>
              <a:gd name="connsiteY21" fmla="*/ 79513 h 1451113"/>
              <a:gd name="connsiteX22" fmla="*/ 1344425 w 2812159"/>
              <a:gd name="connsiteY22" fmla="*/ 69574 h 1451113"/>
              <a:gd name="connsiteX23" fmla="*/ 1433878 w 2812159"/>
              <a:gd name="connsiteY23" fmla="*/ 49696 h 1451113"/>
              <a:gd name="connsiteX24" fmla="*/ 1463695 w 2812159"/>
              <a:gd name="connsiteY24" fmla="*/ 29818 h 1451113"/>
              <a:gd name="connsiteX25" fmla="*/ 1761869 w 2812159"/>
              <a:gd name="connsiteY25" fmla="*/ 0 h 1451113"/>
              <a:gd name="connsiteX26" fmla="*/ 2050104 w 2812159"/>
              <a:gd name="connsiteY26" fmla="*/ 9939 h 1451113"/>
              <a:gd name="connsiteX27" fmla="*/ 2099799 w 2812159"/>
              <a:gd name="connsiteY27" fmla="*/ 39757 h 1451113"/>
              <a:gd name="connsiteX28" fmla="*/ 2159434 w 2812159"/>
              <a:gd name="connsiteY28" fmla="*/ 59635 h 1451113"/>
              <a:gd name="connsiteX29" fmla="*/ 2189252 w 2812159"/>
              <a:gd name="connsiteY29" fmla="*/ 69574 h 1451113"/>
              <a:gd name="connsiteX30" fmla="*/ 2219069 w 2812159"/>
              <a:gd name="connsiteY30" fmla="*/ 89452 h 1451113"/>
              <a:gd name="connsiteX31" fmla="*/ 2258825 w 2812159"/>
              <a:gd name="connsiteY31" fmla="*/ 109331 h 1451113"/>
              <a:gd name="connsiteX32" fmla="*/ 2288643 w 2812159"/>
              <a:gd name="connsiteY32" fmla="*/ 139148 h 1451113"/>
              <a:gd name="connsiteX33" fmla="*/ 2348278 w 2812159"/>
              <a:gd name="connsiteY33" fmla="*/ 159026 h 1451113"/>
              <a:gd name="connsiteX34" fmla="*/ 2378095 w 2812159"/>
              <a:gd name="connsiteY34" fmla="*/ 168965 h 1451113"/>
              <a:gd name="connsiteX35" fmla="*/ 2457608 w 2812159"/>
              <a:gd name="connsiteY35" fmla="*/ 228600 h 1451113"/>
              <a:gd name="connsiteX36" fmla="*/ 2497365 w 2812159"/>
              <a:gd name="connsiteY36" fmla="*/ 258418 h 1451113"/>
              <a:gd name="connsiteX37" fmla="*/ 2547060 w 2812159"/>
              <a:gd name="connsiteY37" fmla="*/ 268357 h 1451113"/>
              <a:gd name="connsiteX38" fmla="*/ 2576878 w 2812159"/>
              <a:gd name="connsiteY38" fmla="*/ 298174 h 1451113"/>
              <a:gd name="connsiteX39" fmla="*/ 2626573 w 2812159"/>
              <a:gd name="connsiteY39" fmla="*/ 327992 h 1451113"/>
              <a:gd name="connsiteX40" fmla="*/ 2656391 w 2812159"/>
              <a:gd name="connsiteY40" fmla="*/ 347870 h 1451113"/>
              <a:gd name="connsiteX41" fmla="*/ 2676269 w 2812159"/>
              <a:gd name="connsiteY41" fmla="*/ 377687 h 1451113"/>
              <a:gd name="connsiteX42" fmla="*/ 2686208 w 2812159"/>
              <a:gd name="connsiteY42" fmla="*/ 407505 h 1451113"/>
              <a:gd name="connsiteX43" fmla="*/ 2716025 w 2812159"/>
              <a:gd name="connsiteY43" fmla="*/ 437322 h 1451113"/>
              <a:gd name="connsiteX44" fmla="*/ 2735904 w 2812159"/>
              <a:gd name="connsiteY44" fmla="*/ 506896 h 1451113"/>
              <a:gd name="connsiteX45" fmla="*/ 2775660 w 2812159"/>
              <a:gd name="connsiteY45" fmla="*/ 566531 h 1451113"/>
              <a:gd name="connsiteX46" fmla="*/ 2795538 w 2812159"/>
              <a:gd name="connsiteY46" fmla="*/ 596348 h 1451113"/>
              <a:gd name="connsiteX47" fmla="*/ 2785599 w 2812159"/>
              <a:gd name="connsiteY47" fmla="*/ 884583 h 1451113"/>
              <a:gd name="connsiteX48" fmla="*/ 2775660 w 2812159"/>
              <a:gd name="connsiteY48" fmla="*/ 914400 h 1451113"/>
              <a:gd name="connsiteX49" fmla="*/ 2755782 w 2812159"/>
              <a:gd name="connsiteY49" fmla="*/ 944218 h 1451113"/>
              <a:gd name="connsiteX50" fmla="*/ 2745843 w 2812159"/>
              <a:gd name="connsiteY50" fmla="*/ 983974 h 1451113"/>
              <a:gd name="connsiteX51" fmla="*/ 2646452 w 2812159"/>
              <a:gd name="connsiteY51" fmla="*/ 1093305 h 1451113"/>
              <a:gd name="connsiteX52" fmla="*/ 2626573 w 2812159"/>
              <a:gd name="connsiteY52" fmla="*/ 1113183 h 1451113"/>
              <a:gd name="connsiteX53" fmla="*/ 2596756 w 2812159"/>
              <a:gd name="connsiteY53" fmla="*/ 1133061 h 1451113"/>
              <a:gd name="connsiteX54" fmla="*/ 2566938 w 2812159"/>
              <a:gd name="connsiteY54" fmla="*/ 1162878 h 1451113"/>
              <a:gd name="connsiteX55" fmla="*/ 2487425 w 2812159"/>
              <a:gd name="connsiteY55" fmla="*/ 1222513 h 1451113"/>
              <a:gd name="connsiteX56" fmla="*/ 2467547 w 2812159"/>
              <a:gd name="connsiteY56" fmla="*/ 1242392 h 1451113"/>
              <a:gd name="connsiteX57" fmla="*/ 2407912 w 2812159"/>
              <a:gd name="connsiteY57" fmla="*/ 1272209 h 1451113"/>
              <a:gd name="connsiteX58" fmla="*/ 2378095 w 2812159"/>
              <a:gd name="connsiteY58" fmla="*/ 1302026 h 1451113"/>
              <a:gd name="connsiteX59" fmla="*/ 2348278 w 2812159"/>
              <a:gd name="connsiteY59" fmla="*/ 1311965 h 1451113"/>
              <a:gd name="connsiteX60" fmla="*/ 2298582 w 2812159"/>
              <a:gd name="connsiteY60" fmla="*/ 1331844 h 1451113"/>
              <a:gd name="connsiteX61" fmla="*/ 2209130 w 2812159"/>
              <a:gd name="connsiteY61" fmla="*/ 1351722 h 1451113"/>
              <a:gd name="connsiteX62" fmla="*/ 2179312 w 2812159"/>
              <a:gd name="connsiteY62" fmla="*/ 1361661 h 1451113"/>
              <a:gd name="connsiteX63" fmla="*/ 2129617 w 2812159"/>
              <a:gd name="connsiteY63" fmla="*/ 1371600 h 1451113"/>
              <a:gd name="connsiteX64" fmla="*/ 2089860 w 2812159"/>
              <a:gd name="connsiteY64" fmla="*/ 1391478 h 1451113"/>
              <a:gd name="connsiteX65" fmla="*/ 1990469 w 2812159"/>
              <a:gd name="connsiteY65" fmla="*/ 1411357 h 1451113"/>
              <a:gd name="connsiteX66" fmla="*/ 1851321 w 2812159"/>
              <a:gd name="connsiteY66" fmla="*/ 1451113 h 1451113"/>
              <a:gd name="connsiteX67" fmla="*/ 658625 w 2812159"/>
              <a:gd name="connsiteY67" fmla="*/ 1441174 h 1451113"/>
              <a:gd name="connsiteX68" fmla="*/ 598991 w 2812159"/>
              <a:gd name="connsiteY68" fmla="*/ 1421296 h 1451113"/>
              <a:gd name="connsiteX69" fmla="*/ 499599 w 2812159"/>
              <a:gd name="connsiteY69" fmla="*/ 1401418 h 1451113"/>
              <a:gd name="connsiteX70" fmla="*/ 469782 w 2812159"/>
              <a:gd name="connsiteY70" fmla="*/ 1381539 h 1451113"/>
              <a:gd name="connsiteX71" fmla="*/ 390269 w 2812159"/>
              <a:gd name="connsiteY71" fmla="*/ 1361661 h 1451113"/>
              <a:gd name="connsiteX72" fmla="*/ 330634 w 2812159"/>
              <a:gd name="connsiteY72" fmla="*/ 1331844 h 1451113"/>
              <a:gd name="connsiteX73" fmla="*/ 290878 w 2812159"/>
              <a:gd name="connsiteY73" fmla="*/ 1311965 h 1451113"/>
              <a:gd name="connsiteX74" fmla="*/ 261060 w 2812159"/>
              <a:gd name="connsiteY74" fmla="*/ 1292087 h 1451113"/>
              <a:gd name="connsiteX75" fmla="*/ 221304 w 2812159"/>
              <a:gd name="connsiteY75" fmla="*/ 1282148 h 1451113"/>
              <a:gd name="connsiteX76" fmla="*/ 161669 w 2812159"/>
              <a:gd name="connsiteY76" fmla="*/ 1242392 h 1451113"/>
              <a:gd name="connsiteX77" fmla="*/ 121912 w 2812159"/>
              <a:gd name="connsiteY77" fmla="*/ 1192696 h 1451113"/>
              <a:gd name="connsiteX78" fmla="*/ 111973 w 2812159"/>
              <a:gd name="connsiteY78" fmla="*/ 1152939 h 1451113"/>
              <a:gd name="connsiteX79" fmla="*/ 82156 w 2812159"/>
              <a:gd name="connsiteY79" fmla="*/ 1123122 h 1451113"/>
              <a:gd name="connsiteX80" fmla="*/ 62278 w 2812159"/>
              <a:gd name="connsiteY80" fmla="*/ 1093305 h 1451113"/>
              <a:gd name="connsiteX81" fmla="*/ 22521 w 2812159"/>
              <a:gd name="connsiteY81" fmla="*/ 1023731 h 1451113"/>
              <a:gd name="connsiteX82" fmla="*/ 12582 w 2812159"/>
              <a:gd name="connsiteY82" fmla="*/ 993913 h 1451113"/>
              <a:gd name="connsiteX83" fmla="*/ 12582 w 2812159"/>
              <a:gd name="connsiteY83" fmla="*/ 765313 h 1451113"/>
              <a:gd name="connsiteX84" fmla="*/ 22521 w 2812159"/>
              <a:gd name="connsiteY84" fmla="*/ 735496 h 1451113"/>
              <a:gd name="connsiteX85" fmla="*/ 42399 w 2812159"/>
              <a:gd name="connsiteY85" fmla="*/ 705678 h 1451113"/>
              <a:gd name="connsiteX86" fmla="*/ 72217 w 2812159"/>
              <a:gd name="connsiteY86" fmla="*/ 646044 h 1451113"/>
              <a:gd name="connsiteX87" fmla="*/ 102034 w 2812159"/>
              <a:gd name="connsiteY87" fmla="*/ 626165 h 1451113"/>
              <a:gd name="connsiteX88" fmla="*/ 121912 w 2812159"/>
              <a:gd name="connsiteY88" fmla="*/ 596348 h 1451113"/>
              <a:gd name="connsiteX89" fmla="*/ 181547 w 2812159"/>
              <a:gd name="connsiteY89" fmla="*/ 576470 h 1451113"/>
              <a:gd name="connsiteX90" fmla="*/ 211365 w 2812159"/>
              <a:gd name="connsiteY90" fmla="*/ 566531 h 1451113"/>
              <a:gd name="connsiteX91" fmla="*/ 270999 w 2812159"/>
              <a:gd name="connsiteY91" fmla="*/ 546652 h 145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812159" h="1451113">
                <a:moveTo>
                  <a:pt x="211365" y="536713"/>
                </a:moveTo>
                <a:cubicBezTo>
                  <a:pt x="231243" y="530087"/>
                  <a:pt x="252683" y="527011"/>
                  <a:pt x="270999" y="516835"/>
                </a:cubicBezTo>
                <a:cubicBezTo>
                  <a:pt x="283286" y="510009"/>
                  <a:pt x="288897" y="494468"/>
                  <a:pt x="300817" y="487018"/>
                </a:cubicBezTo>
                <a:cubicBezTo>
                  <a:pt x="308597" y="482156"/>
                  <a:pt x="363913" y="461677"/>
                  <a:pt x="380330" y="457200"/>
                </a:cubicBezTo>
                <a:cubicBezTo>
                  <a:pt x="406687" y="450012"/>
                  <a:pt x="459843" y="437322"/>
                  <a:pt x="459843" y="437322"/>
                </a:cubicBezTo>
                <a:cubicBezTo>
                  <a:pt x="476408" y="424070"/>
                  <a:pt x="490994" y="407867"/>
                  <a:pt x="509538" y="397565"/>
                </a:cubicBezTo>
                <a:cubicBezTo>
                  <a:pt x="521479" y="390931"/>
                  <a:pt x="536505" y="392422"/>
                  <a:pt x="549295" y="387626"/>
                </a:cubicBezTo>
                <a:cubicBezTo>
                  <a:pt x="697528" y="332040"/>
                  <a:pt x="485934" y="398630"/>
                  <a:pt x="628808" y="357809"/>
                </a:cubicBezTo>
                <a:cubicBezTo>
                  <a:pt x="638882" y="354931"/>
                  <a:pt x="648995" y="351997"/>
                  <a:pt x="658625" y="347870"/>
                </a:cubicBezTo>
                <a:cubicBezTo>
                  <a:pt x="672244" y="342034"/>
                  <a:pt x="684190" y="332250"/>
                  <a:pt x="698382" y="327992"/>
                </a:cubicBezTo>
                <a:cubicBezTo>
                  <a:pt x="717685" y="322201"/>
                  <a:pt x="738139" y="321365"/>
                  <a:pt x="758017" y="318052"/>
                </a:cubicBezTo>
                <a:cubicBezTo>
                  <a:pt x="774582" y="308113"/>
                  <a:pt x="790825" y="297617"/>
                  <a:pt x="807712" y="288235"/>
                </a:cubicBezTo>
                <a:cubicBezTo>
                  <a:pt x="820664" y="281040"/>
                  <a:pt x="834605" y="275708"/>
                  <a:pt x="847469" y="268357"/>
                </a:cubicBezTo>
                <a:cubicBezTo>
                  <a:pt x="857840" y="262430"/>
                  <a:pt x="866306" y="253184"/>
                  <a:pt x="877286" y="248478"/>
                </a:cubicBezTo>
                <a:cubicBezTo>
                  <a:pt x="889842" y="243097"/>
                  <a:pt x="903791" y="241852"/>
                  <a:pt x="917043" y="238539"/>
                </a:cubicBezTo>
                <a:cubicBezTo>
                  <a:pt x="1013174" y="166441"/>
                  <a:pt x="910729" y="236726"/>
                  <a:pt x="986617" y="198783"/>
                </a:cubicBezTo>
                <a:cubicBezTo>
                  <a:pt x="997301" y="193441"/>
                  <a:pt x="1004910" y="182048"/>
                  <a:pt x="1016434" y="178905"/>
                </a:cubicBezTo>
                <a:cubicBezTo>
                  <a:pt x="1042203" y="171877"/>
                  <a:pt x="1069443" y="172278"/>
                  <a:pt x="1095947" y="168965"/>
                </a:cubicBezTo>
                <a:cubicBezTo>
                  <a:pt x="1115773" y="162357"/>
                  <a:pt x="1161876" y="147638"/>
                  <a:pt x="1175460" y="139148"/>
                </a:cubicBezTo>
                <a:cubicBezTo>
                  <a:pt x="1187380" y="131698"/>
                  <a:pt x="1192433" y="115040"/>
                  <a:pt x="1205278" y="109331"/>
                </a:cubicBezTo>
                <a:cubicBezTo>
                  <a:pt x="1223693" y="101146"/>
                  <a:pt x="1245034" y="102705"/>
                  <a:pt x="1264912" y="99392"/>
                </a:cubicBezTo>
                <a:cubicBezTo>
                  <a:pt x="1278164" y="92766"/>
                  <a:pt x="1290796" y="84716"/>
                  <a:pt x="1304669" y="79513"/>
                </a:cubicBezTo>
                <a:cubicBezTo>
                  <a:pt x="1317459" y="74717"/>
                  <a:pt x="1331291" y="73327"/>
                  <a:pt x="1344425" y="69574"/>
                </a:cubicBezTo>
                <a:cubicBezTo>
                  <a:pt x="1412933" y="50000"/>
                  <a:pt x="1326262" y="67632"/>
                  <a:pt x="1433878" y="49696"/>
                </a:cubicBezTo>
                <a:cubicBezTo>
                  <a:pt x="1443817" y="43070"/>
                  <a:pt x="1452469" y="33900"/>
                  <a:pt x="1463695" y="29818"/>
                </a:cubicBezTo>
                <a:cubicBezTo>
                  <a:pt x="1560317" y="-5318"/>
                  <a:pt x="1659262" y="4664"/>
                  <a:pt x="1761869" y="0"/>
                </a:cubicBezTo>
                <a:cubicBezTo>
                  <a:pt x="1857947" y="3313"/>
                  <a:pt x="1954156" y="3942"/>
                  <a:pt x="2050104" y="9939"/>
                </a:cubicBezTo>
                <a:cubicBezTo>
                  <a:pt x="2099716" y="13040"/>
                  <a:pt x="2062759" y="21237"/>
                  <a:pt x="2099799" y="39757"/>
                </a:cubicBezTo>
                <a:cubicBezTo>
                  <a:pt x="2118540" y="49128"/>
                  <a:pt x="2139556" y="53009"/>
                  <a:pt x="2159434" y="59635"/>
                </a:cubicBezTo>
                <a:lnTo>
                  <a:pt x="2189252" y="69574"/>
                </a:lnTo>
                <a:cubicBezTo>
                  <a:pt x="2199191" y="76200"/>
                  <a:pt x="2208698" y="83525"/>
                  <a:pt x="2219069" y="89452"/>
                </a:cubicBezTo>
                <a:cubicBezTo>
                  <a:pt x="2231933" y="96803"/>
                  <a:pt x="2246768" y="100719"/>
                  <a:pt x="2258825" y="109331"/>
                </a:cubicBezTo>
                <a:cubicBezTo>
                  <a:pt x="2270263" y="117501"/>
                  <a:pt x="2276356" y="132322"/>
                  <a:pt x="2288643" y="139148"/>
                </a:cubicBezTo>
                <a:cubicBezTo>
                  <a:pt x="2306960" y="149324"/>
                  <a:pt x="2328400" y="152400"/>
                  <a:pt x="2348278" y="159026"/>
                </a:cubicBezTo>
                <a:lnTo>
                  <a:pt x="2378095" y="168965"/>
                </a:lnTo>
                <a:cubicBezTo>
                  <a:pt x="2423683" y="214555"/>
                  <a:pt x="2367698" y="161167"/>
                  <a:pt x="2457608" y="228600"/>
                </a:cubicBezTo>
                <a:cubicBezTo>
                  <a:pt x="2470860" y="238539"/>
                  <a:pt x="2482227" y="251690"/>
                  <a:pt x="2497365" y="258418"/>
                </a:cubicBezTo>
                <a:cubicBezTo>
                  <a:pt x="2512802" y="265279"/>
                  <a:pt x="2530495" y="265044"/>
                  <a:pt x="2547060" y="268357"/>
                </a:cubicBezTo>
                <a:cubicBezTo>
                  <a:pt x="2556999" y="278296"/>
                  <a:pt x="2565633" y="289740"/>
                  <a:pt x="2576878" y="298174"/>
                </a:cubicBezTo>
                <a:cubicBezTo>
                  <a:pt x="2592332" y="309765"/>
                  <a:pt x="2610191" y="317753"/>
                  <a:pt x="2626573" y="327992"/>
                </a:cubicBezTo>
                <a:cubicBezTo>
                  <a:pt x="2636703" y="334323"/>
                  <a:pt x="2646452" y="341244"/>
                  <a:pt x="2656391" y="347870"/>
                </a:cubicBezTo>
                <a:cubicBezTo>
                  <a:pt x="2663017" y="357809"/>
                  <a:pt x="2670927" y="367003"/>
                  <a:pt x="2676269" y="377687"/>
                </a:cubicBezTo>
                <a:cubicBezTo>
                  <a:pt x="2680954" y="387058"/>
                  <a:pt x="2680397" y="398788"/>
                  <a:pt x="2686208" y="407505"/>
                </a:cubicBezTo>
                <a:cubicBezTo>
                  <a:pt x="2694005" y="419200"/>
                  <a:pt x="2706086" y="427383"/>
                  <a:pt x="2716025" y="437322"/>
                </a:cubicBezTo>
                <a:cubicBezTo>
                  <a:pt x="2718364" y="446675"/>
                  <a:pt x="2729425" y="495233"/>
                  <a:pt x="2735904" y="506896"/>
                </a:cubicBezTo>
                <a:cubicBezTo>
                  <a:pt x="2747506" y="527780"/>
                  <a:pt x="2762408" y="546653"/>
                  <a:pt x="2775660" y="566531"/>
                </a:cubicBezTo>
                <a:lnTo>
                  <a:pt x="2795538" y="596348"/>
                </a:lnTo>
                <a:cubicBezTo>
                  <a:pt x="2824813" y="713440"/>
                  <a:pt x="2811547" y="642406"/>
                  <a:pt x="2785599" y="884583"/>
                </a:cubicBezTo>
                <a:cubicBezTo>
                  <a:pt x="2784483" y="895000"/>
                  <a:pt x="2780345" y="905029"/>
                  <a:pt x="2775660" y="914400"/>
                </a:cubicBezTo>
                <a:cubicBezTo>
                  <a:pt x="2770318" y="925084"/>
                  <a:pt x="2762408" y="934279"/>
                  <a:pt x="2755782" y="944218"/>
                </a:cubicBezTo>
                <a:cubicBezTo>
                  <a:pt x="2752469" y="957470"/>
                  <a:pt x="2751952" y="971756"/>
                  <a:pt x="2745843" y="983974"/>
                </a:cubicBezTo>
                <a:cubicBezTo>
                  <a:pt x="2729345" y="1016970"/>
                  <a:pt x="2662406" y="1077351"/>
                  <a:pt x="2646452" y="1093305"/>
                </a:cubicBezTo>
                <a:cubicBezTo>
                  <a:pt x="2639826" y="1099931"/>
                  <a:pt x="2634370" y="1107985"/>
                  <a:pt x="2626573" y="1113183"/>
                </a:cubicBezTo>
                <a:cubicBezTo>
                  <a:pt x="2616634" y="1119809"/>
                  <a:pt x="2605933" y="1125414"/>
                  <a:pt x="2596756" y="1133061"/>
                </a:cubicBezTo>
                <a:cubicBezTo>
                  <a:pt x="2585958" y="1142059"/>
                  <a:pt x="2577516" y="1153622"/>
                  <a:pt x="2566938" y="1162878"/>
                </a:cubicBezTo>
                <a:cubicBezTo>
                  <a:pt x="2417025" y="1294052"/>
                  <a:pt x="2586074" y="1143593"/>
                  <a:pt x="2487425" y="1222513"/>
                </a:cubicBezTo>
                <a:cubicBezTo>
                  <a:pt x="2480108" y="1228367"/>
                  <a:pt x="2475493" y="1237425"/>
                  <a:pt x="2467547" y="1242392"/>
                </a:cubicBezTo>
                <a:cubicBezTo>
                  <a:pt x="2448701" y="1254171"/>
                  <a:pt x="2427790" y="1262270"/>
                  <a:pt x="2407912" y="1272209"/>
                </a:cubicBezTo>
                <a:cubicBezTo>
                  <a:pt x="2397973" y="1282148"/>
                  <a:pt x="2389790" y="1294229"/>
                  <a:pt x="2378095" y="1302026"/>
                </a:cubicBezTo>
                <a:cubicBezTo>
                  <a:pt x="2369378" y="1307837"/>
                  <a:pt x="2358088" y="1308286"/>
                  <a:pt x="2348278" y="1311965"/>
                </a:cubicBezTo>
                <a:cubicBezTo>
                  <a:pt x="2331573" y="1318230"/>
                  <a:pt x="2315508" y="1326202"/>
                  <a:pt x="2298582" y="1331844"/>
                </a:cubicBezTo>
                <a:cubicBezTo>
                  <a:pt x="2267979" y="1342045"/>
                  <a:pt x="2240632" y="1343847"/>
                  <a:pt x="2209130" y="1351722"/>
                </a:cubicBezTo>
                <a:cubicBezTo>
                  <a:pt x="2198966" y="1354263"/>
                  <a:pt x="2189476" y="1359120"/>
                  <a:pt x="2179312" y="1361661"/>
                </a:cubicBezTo>
                <a:cubicBezTo>
                  <a:pt x="2162923" y="1365758"/>
                  <a:pt x="2146182" y="1368287"/>
                  <a:pt x="2129617" y="1371600"/>
                </a:cubicBezTo>
                <a:cubicBezTo>
                  <a:pt x="2116365" y="1378226"/>
                  <a:pt x="2103733" y="1386275"/>
                  <a:pt x="2089860" y="1391478"/>
                </a:cubicBezTo>
                <a:cubicBezTo>
                  <a:pt x="2061989" y="1401930"/>
                  <a:pt x="2017201" y="1405629"/>
                  <a:pt x="1990469" y="1411357"/>
                </a:cubicBezTo>
                <a:cubicBezTo>
                  <a:pt x="1920581" y="1426333"/>
                  <a:pt x="1913901" y="1430253"/>
                  <a:pt x="1851321" y="1451113"/>
                </a:cubicBezTo>
                <a:lnTo>
                  <a:pt x="658625" y="1441174"/>
                </a:lnTo>
                <a:cubicBezTo>
                  <a:pt x="637678" y="1440675"/>
                  <a:pt x="619319" y="1426378"/>
                  <a:pt x="598991" y="1421296"/>
                </a:cubicBezTo>
                <a:cubicBezTo>
                  <a:pt x="566213" y="1413102"/>
                  <a:pt x="499599" y="1401418"/>
                  <a:pt x="499599" y="1401418"/>
                </a:cubicBezTo>
                <a:cubicBezTo>
                  <a:pt x="489660" y="1394792"/>
                  <a:pt x="480466" y="1386881"/>
                  <a:pt x="469782" y="1381539"/>
                </a:cubicBezTo>
                <a:cubicBezTo>
                  <a:pt x="449408" y="1371352"/>
                  <a:pt x="409169" y="1365441"/>
                  <a:pt x="390269" y="1361661"/>
                </a:cubicBezTo>
                <a:cubicBezTo>
                  <a:pt x="332963" y="1323457"/>
                  <a:pt x="388248" y="1356536"/>
                  <a:pt x="330634" y="1331844"/>
                </a:cubicBezTo>
                <a:cubicBezTo>
                  <a:pt x="317016" y="1326007"/>
                  <a:pt x="303742" y="1319316"/>
                  <a:pt x="290878" y="1311965"/>
                </a:cubicBezTo>
                <a:cubicBezTo>
                  <a:pt x="280506" y="1306038"/>
                  <a:pt x="272040" y="1296792"/>
                  <a:pt x="261060" y="1292087"/>
                </a:cubicBezTo>
                <a:cubicBezTo>
                  <a:pt x="248505" y="1286706"/>
                  <a:pt x="234556" y="1285461"/>
                  <a:pt x="221304" y="1282148"/>
                </a:cubicBezTo>
                <a:cubicBezTo>
                  <a:pt x="201426" y="1268896"/>
                  <a:pt x="174921" y="1262270"/>
                  <a:pt x="161669" y="1242392"/>
                </a:cubicBezTo>
                <a:cubicBezTo>
                  <a:pt x="136593" y="1204777"/>
                  <a:pt x="150238" y="1221021"/>
                  <a:pt x="121912" y="1192696"/>
                </a:cubicBezTo>
                <a:cubicBezTo>
                  <a:pt x="118599" y="1179444"/>
                  <a:pt x="118750" y="1164799"/>
                  <a:pt x="111973" y="1152939"/>
                </a:cubicBezTo>
                <a:cubicBezTo>
                  <a:pt x="104999" y="1140735"/>
                  <a:pt x="91154" y="1133920"/>
                  <a:pt x="82156" y="1123122"/>
                </a:cubicBezTo>
                <a:cubicBezTo>
                  <a:pt x="74509" y="1113945"/>
                  <a:pt x="68205" y="1103676"/>
                  <a:pt x="62278" y="1093305"/>
                </a:cubicBezTo>
                <a:cubicBezTo>
                  <a:pt x="11837" y="1005034"/>
                  <a:pt x="70950" y="1096375"/>
                  <a:pt x="22521" y="1023731"/>
                </a:cubicBezTo>
                <a:cubicBezTo>
                  <a:pt x="19208" y="1013792"/>
                  <a:pt x="15123" y="1004077"/>
                  <a:pt x="12582" y="993913"/>
                </a:cubicBezTo>
                <a:cubicBezTo>
                  <a:pt x="-8972" y="907694"/>
                  <a:pt x="1360" y="883149"/>
                  <a:pt x="12582" y="765313"/>
                </a:cubicBezTo>
                <a:cubicBezTo>
                  <a:pt x="13575" y="754884"/>
                  <a:pt x="17836" y="744867"/>
                  <a:pt x="22521" y="735496"/>
                </a:cubicBezTo>
                <a:cubicBezTo>
                  <a:pt x="27863" y="724812"/>
                  <a:pt x="37057" y="716362"/>
                  <a:pt x="42399" y="705678"/>
                </a:cubicBezTo>
                <a:cubicBezTo>
                  <a:pt x="58567" y="673341"/>
                  <a:pt x="43731" y="674530"/>
                  <a:pt x="72217" y="646044"/>
                </a:cubicBezTo>
                <a:cubicBezTo>
                  <a:pt x="80664" y="637597"/>
                  <a:pt x="92095" y="632791"/>
                  <a:pt x="102034" y="626165"/>
                </a:cubicBezTo>
                <a:cubicBezTo>
                  <a:pt x="108660" y="616226"/>
                  <a:pt x="111782" y="602679"/>
                  <a:pt x="121912" y="596348"/>
                </a:cubicBezTo>
                <a:cubicBezTo>
                  <a:pt x="139681" y="585243"/>
                  <a:pt x="161669" y="583096"/>
                  <a:pt x="181547" y="576470"/>
                </a:cubicBezTo>
                <a:cubicBezTo>
                  <a:pt x="191486" y="573157"/>
                  <a:pt x="201637" y="570422"/>
                  <a:pt x="211365" y="566531"/>
                </a:cubicBezTo>
                <a:cubicBezTo>
                  <a:pt x="264136" y="545422"/>
                  <a:pt x="243219" y="546652"/>
                  <a:pt x="270999" y="54665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96B3408-1409-4690-A8FF-EB984855CD3D}"/>
              </a:ext>
            </a:extLst>
          </p:cNvPr>
          <p:cNvSpPr txBox="1"/>
          <p:nvPr/>
        </p:nvSpPr>
        <p:spPr>
          <a:xfrm>
            <a:off x="10604545" y="2179649"/>
            <a:ext cx="74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XL</a:t>
            </a:r>
            <a:endParaRPr lang="ru-RU" sz="3200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15D41D1-DBF1-4B1C-B3D7-2B4CC026DE56}"/>
              </a:ext>
            </a:extLst>
          </p:cNvPr>
          <p:cNvSpPr txBox="1"/>
          <p:nvPr/>
        </p:nvSpPr>
        <p:spPr>
          <a:xfrm>
            <a:off x="9037482" y="4760993"/>
            <a:ext cx="236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Не спорьте</a:t>
            </a:r>
          </a:p>
        </p:txBody>
      </p:sp>
      <p:sp>
        <p:nvSpPr>
          <p:cNvPr id="54" name="Полилиния: фигура 53">
            <a:extLst>
              <a:ext uri="{FF2B5EF4-FFF2-40B4-BE49-F238E27FC236}">
                <a16:creationId xmlns:a16="http://schemas.microsoft.com/office/drawing/2014/main" xmlns="" id="{B6CC6C78-227B-4840-86BF-1BE993DE170F}"/>
              </a:ext>
            </a:extLst>
          </p:cNvPr>
          <p:cNvSpPr/>
          <p:nvPr/>
        </p:nvSpPr>
        <p:spPr>
          <a:xfrm rot="2548528">
            <a:off x="7350205" y="3562349"/>
            <a:ext cx="1775867" cy="625915"/>
          </a:xfrm>
          <a:custGeom>
            <a:avLst/>
            <a:gdLst>
              <a:gd name="connsiteX0" fmla="*/ 0 w 2523550"/>
              <a:gd name="connsiteY0" fmla="*/ 277792 h 625915"/>
              <a:gd name="connsiteX1" fmla="*/ 266218 w 2523550"/>
              <a:gd name="connsiteY1" fmla="*/ 266218 h 625915"/>
              <a:gd name="connsiteX2" fmla="*/ 370390 w 2523550"/>
              <a:gd name="connsiteY2" fmla="*/ 254643 h 625915"/>
              <a:gd name="connsiteX3" fmla="*/ 532436 w 2523550"/>
              <a:gd name="connsiteY3" fmla="*/ 243068 h 625915"/>
              <a:gd name="connsiteX4" fmla="*/ 613458 w 2523550"/>
              <a:gd name="connsiteY4" fmla="*/ 231494 h 625915"/>
              <a:gd name="connsiteX5" fmla="*/ 2419109 w 2523550"/>
              <a:gd name="connsiteY5" fmla="*/ 219919 h 625915"/>
              <a:gd name="connsiteX6" fmla="*/ 2384385 w 2523550"/>
              <a:gd name="connsiteY6" fmla="*/ 196770 h 625915"/>
              <a:gd name="connsiteX7" fmla="*/ 2338086 w 2523550"/>
              <a:gd name="connsiteY7" fmla="*/ 138896 h 625915"/>
              <a:gd name="connsiteX8" fmla="*/ 2268638 w 2523550"/>
              <a:gd name="connsiteY8" fmla="*/ 104172 h 625915"/>
              <a:gd name="connsiteX9" fmla="*/ 2222339 w 2523550"/>
              <a:gd name="connsiteY9" fmla="*/ 92598 h 625915"/>
              <a:gd name="connsiteX10" fmla="*/ 2106592 w 2523550"/>
              <a:gd name="connsiteY10" fmla="*/ 69448 h 625915"/>
              <a:gd name="connsiteX11" fmla="*/ 2037144 w 2523550"/>
              <a:gd name="connsiteY11" fmla="*/ 34724 h 625915"/>
              <a:gd name="connsiteX12" fmla="*/ 1967696 w 2523550"/>
              <a:gd name="connsiteY12" fmla="*/ 0 h 625915"/>
              <a:gd name="connsiteX13" fmla="*/ 2060294 w 2523550"/>
              <a:gd name="connsiteY13" fmla="*/ 46299 h 625915"/>
              <a:gd name="connsiteX14" fmla="*/ 2106592 w 2523550"/>
              <a:gd name="connsiteY14" fmla="*/ 69448 h 625915"/>
              <a:gd name="connsiteX15" fmla="*/ 2164466 w 2523550"/>
              <a:gd name="connsiteY15" fmla="*/ 92598 h 625915"/>
              <a:gd name="connsiteX16" fmla="*/ 2233914 w 2523550"/>
              <a:gd name="connsiteY16" fmla="*/ 115747 h 625915"/>
              <a:gd name="connsiteX17" fmla="*/ 2280213 w 2523550"/>
              <a:gd name="connsiteY17" fmla="*/ 138896 h 625915"/>
              <a:gd name="connsiteX18" fmla="*/ 2326511 w 2523550"/>
              <a:gd name="connsiteY18" fmla="*/ 150471 h 625915"/>
              <a:gd name="connsiteX19" fmla="*/ 2407534 w 2523550"/>
              <a:gd name="connsiteY19" fmla="*/ 196770 h 625915"/>
              <a:gd name="connsiteX20" fmla="*/ 2476982 w 2523550"/>
              <a:gd name="connsiteY20" fmla="*/ 219919 h 625915"/>
              <a:gd name="connsiteX21" fmla="*/ 2511706 w 2523550"/>
              <a:gd name="connsiteY21" fmla="*/ 231494 h 625915"/>
              <a:gd name="connsiteX22" fmla="*/ 2523281 w 2523550"/>
              <a:gd name="connsiteY22" fmla="*/ 266218 h 625915"/>
              <a:gd name="connsiteX23" fmla="*/ 2430684 w 2523550"/>
              <a:gd name="connsiteY23" fmla="*/ 347241 h 625915"/>
              <a:gd name="connsiteX24" fmla="*/ 2395960 w 2523550"/>
              <a:gd name="connsiteY24" fmla="*/ 370390 h 625915"/>
              <a:gd name="connsiteX25" fmla="*/ 2349661 w 2523550"/>
              <a:gd name="connsiteY25" fmla="*/ 381965 h 625915"/>
              <a:gd name="connsiteX26" fmla="*/ 2257063 w 2523550"/>
              <a:gd name="connsiteY26" fmla="*/ 416689 h 625915"/>
              <a:gd name="connsiteX27" fmla="*/ 2164466 w 2523550"/>
              <a:gd name="connsiteY27" fmla="*/ 462987 h 625915"/>
              <a:gd name="connsiteX28" fmla="*/ 2129742 w 2523550"/>
              <a:gd name="connsiteY28" fmla="*/ 486137 h 625915"/>
              <a:gd name="connsiteX29" fmla="*/ 2037144 w 2523550"/>
              <a:gd name="connsiteY29" fmla="*/ 532436 h 625915"/>
              <a:gd name="connsiteX30" fmla="*/ 1967696 w 2523550"/>
              <a:gd name="connsiteY30" fmla="*/ 590309 h 625915"/>
              <a:gd name="connsiteX31" fmla="*/ 1909823 w 2523550"/>
              <a:gd name="connsiteY31" fmla="*/ 625033 h 6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23550" h="625915">
                <a:moveTo>
                  <a:pt x="0" y="277792"/>
                </a:moveTo>
                <a:lnTo>
                  <a:pt x="266218" y="266218"/>
                </a:lnTo>
                <a:cubicBezTo>
                  <a:pt x="301088" y="264039"/>
                  <a:pt x="335584" y="257670"/>
                  <a:pt x="370390" y="254643"/>
                </a:cubicBezTo>
                <a:cubicBezTo>
                  <a:pt x="424339" y="249952"/>
                  <a:pt x="478527" y="248202"/>
                  <a:pt x="532436" y="243068"/>
                </a:cubicBezTo>
                <a:cubicBezTo>
                  <a:pt x="559595" y="240482"/>
                  <a:pt x="586179" y="231829"/>
                  <a:pt x="613458" y="231494"/>
                </a:cubicBezTo>
                <a:lnTo>
                  <a:pt x="2419109" y="219919"/>
                </a:lnTo>
                <a:cubicBezTo>
                  <a:pt x="2407534" y="212203"/>
                  <a:pt x="2394222" y="206607"/>
                  <a:pt x="2384385" y="196770"/>
                </a:cubicBezTo>
                <a:cubicBezTo>
                  <a:pt x="2324223" y="136608"/>
                  <a:pt x="2395360" y="184715"/>
                  <a:pt x="2338086" y="138896"/>
                </a:cubicBezTo>
                <a:cubicBezTo>
                  <a:pt x="2309906" y="116352"/>
                  <a:pt x="2301916" y="113680"/>
                  <a:pt x="2268638" y="104172"/>
                </a:cubicBezTo>
                <a:cubicBezTo>
                  <a:pt x="2253342" y="99802"/>
                  <a:pt x="2237894" y="95931"/>
                  <a:pt x="2222339" y="92598"/>
                </a:cubicBezTo>
                <a:cubicBezTo>
                  <a:pt x="2183866" y="84354"/>
                  <a:pt x="2106592" y="69448"/>
                  <a:pt x="2106592" y="69448"/>
                </a:cubicBezTo>
                <a:cubicBezTo>
                  <a:pt x="2007078" y="3106"/>
                  <a:pt x="2132986" y="82645"/>
                  <a:pt x="2037144" y="34724"/>
                </a:cubicBezTo>
                <a:cubicBezTo>
                  <a:pt x="1947393" y="-10152"/>
                  <a:pt x="2054976" y="29094"/>
                  <a:pt x="1967696" y="0"/>
                </a:cubicBezTo>
                <a:cubicBezTo>
                  <a:pt x="2009342" y="62467"/>
                  <a:pt x="1967883" y="18576"/>
                  <a:pt x="2060294" y="46299"/>
                </a:cubicBezTo>
                <a:cubicBezTo>
                  <a:pt x="2076821" y="51257"/>
                  <a:pt x="2090825" y="62440"/>
                  <a:pt x="2106592" y="69448"/>
                </a:cubicBezTo>
                <a:cubicBezTo>
                  <a:pt x="2125579" y="77887"/>
                  <a:pt x="2144939" y="85497"/>
                  <a:pt x="2164466" y="92598"/>
                </a:cubicBezTo>
                <a:cubicBezTo>
                  <a:pt x="2187398" y="100937"/>
                  <a:pt x="2212089" y="104835"/>
                  <a:pt x="2233914" y="115747"/>
                </a:cubicBezTo>
                <a:cubicBezTo>
                  <a:pt x="2249347" y="123463"/>
                  <a:pt x="2264057" y="132838"/>
                  <a:pt x="2280213" y="138896"/>
                </a:cubicBezTo>
                <a:cubicBezTo>
                  <a:pt x="2295108" y="144482"/>
                  <a:pt x="2311616" y="144885"/>
                  <a:pt x="2326511" y="150471"/>
                </a:cubicBezTo>
                <a:cubicBezTo>
                  <a:pt x="2474345" y="205909"/>
                  <a:pt x="2286625" y="143032"/>
                  <a:pt x="2407534" y="196770"/>
                </a:cubicBezTo>
                <a:cubicBezTo>
                  <a:pt x="2429832" y="206680"/>
                  <a:pt x="2453833" y="212203"/>
                  <a:pt x="2476982" y="219919"/>
                </a:cubicBezTo>
                <a:lnTo>
                  <a:pt x="2511706" y="231494"/>
                </a:lnTo>
                <a:cubicBezTo>
                  <a:pt x="2515564" y="243069"/>
                  <a:pt x="2525287" y="254183"/>
                  <a:pt x="2523281" y="266218"/>
                </a:cubicBezTo>
                <a:cubicBezTo>
                  <a:pt x="2517253" y="302389"/>
                  <a:pt x="2446599" y="336631"/>
                  <a:pt x="2430684" y="347241"/>
                </a:cubicBezTo>
                <a:cubicBezTo>
                  <a:pt x="2419109" y="354957"/>
                  <a:pt x="2409456" y="367016"/>
                  <a:pt x="2395960" y="370390"/>
                </a:cubicBezTo>
                <a:cubicBezTo>
                  <a:pt x="2380527" y="374248"/>
                  <a:pt x="2364957" y="377595"/>
                  <a:pt x="2349661" y="381965"/>
                </a:cubicBezTo>
                <a:cubicBezTo>
                  <a:pt x="2324184" y="389244"/>
                  <a:pt x="2276949" y="407511"/>
                  <a:pt x="2257063" y="416689"/>
                </a:cubicBezTo>
                <a:cubicBezTo>
                  <a:pt x="2225730" y="431150"/>
                  <a:pt x="2193179" y="443845"/>
                  <a:pt x="2164466" y="462987"/>
                </a:cubicBezTo>
                <a:cubicBezTo>
                  <a:pt x="2152891" y="470704"/>
                  <a:pt x="2141955" y="479476"/>
                  <a:pt x="2129742" y="486137"/>
                </a:cubicBezTo>
                <a:cubicBezTo>
                  <a:pt x="2099447" y="502662"/>
                  <a:pt x="2061546" y="508034"/>
                  <a:pt x="2037144" y="532436"/>
                </a:cubicBezTo>
                <a:cubicBezTo>
                  <a:pt x="1992583" y="576997"/>
                  <a:pt x="2016040" y="558080"/>
                  <a:pt x="1967696" y="590309"/>
                </a:cubicBezTo>
                <a:cubicBezTo>
                  <a:pt x="1938127" y="634664"/>
                  <a:pt x="1958458" y="625033"/>
                  <a:pt x="1909823" y="62503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6683CE-E647-4149-897D-B28D7F2B855E}"/>
              </a:ext>
            </a:extLst>
          </p:cNvPr>
          <p:cNvSpPr txBox="1"/>
          <p:nvPr/>
        </p:nvSpPr>
        <p:spPr>
          <a:xfrm>
            <a:off x="7291597" y="3619411"/>
            <a:ext cx="761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Monotype Corsiva" panose="03010101010201010101" pitchFamily="66" charset="0"/>
              </a:rPr>
              <a:t>нет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466EDA0C-408D-41DD-A8CE-44C28645E6F2}"/>
              </a:ext>
            </a:extLst>
          </p:cNvPr>
          <p:cNvSpPr txBox="1"/>
          <p:nvPr/>
        </p:nvSpPr>
        <p:spPr>
          <a:xfrm>
            <a:off x="3618030" y="1956436"/>
            <a:ext cx="159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Monotype Corsiva" panose="03010101010201010101" pitchFamily="66" charset="0"/>
              </a:rPr>
              <a:t>не только</a:t>
            </a:r>
          </a:p>
        </p:txBody>
      </p:sp>
      <p:sp>
        <p:nvSpPr>
          <p:cNvPr id="28" name="Заголовок 9">
            <a:extLst>
              <a:ext uri="{FF2B5EF4-FFF2-40B4-BE49-F238E27FC236}">
                <a16:creationId xmlns:a16="http://schemas.microsoft.com/office/drawing/2014/main" xmlns="" id="{EED14DDD-5ED5-49A9-AC0D-2BEC2B88388E}"/>
              </a:ext>
            </a:extLst>
          </p:cNvPr>
          <p:cNvSpPr txBox="1">
            <a:spLocks/>
          </p:cNvSpPr>
          <p:nvPr/>
        </p:nvSpPr>
        <p:spPr>
          <a:xfrm>
            <a:off x="1703864" y="349225"/>
            <a:ext cx="8209280" cy="768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1" i="0" kern="1200">
                <a:solidFill>
                  <a:srgbClr val="232D4B"/>
                </a:solidFill>
                <a:latin typeface="Montserrat ExtraBold" pitchFamily="2" charset="0"/>
                <a:ea typeface="+mj-ea"/>
                <a:cs typeface="+mj-cs"/>
              </a:defRPr>
            </a:lvl1pPr>
          </a:lstStyle>
          <a:p>
            <a:r>
              <a:rPr lang="ru-RU" sz="3200"/>
              <a:t>Определение объема документации</a:t>
            </a:r>
            <a:endParaRPr lang="ru-RU" sz="3200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588314A7-E2CB-4D42-A11A-5A091391C2A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6276"/>
            <a:ext cx="1491574" cy="75262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478E7FA4-934B-4657-9CF6-653616E638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88563" y="131212"/>
            <a:ext cx="1008714" cy="96806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8C8EED0-3E5C-40AA-9871-9CD954B143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29011" y="109101"/>
            <a:ext cx="994274" cy="108265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6150DFAC-726B-4A55-9BB8-3F2136826D1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16848" y="152430"/>
            <a:ext cx="883284" cy="89770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94EF474-FB74-47EF-A8FD-D9E60FB5714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02988" y="245492"/>
            <a:ext cx="928873" cy="80987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10FB941-257B-4726-AB53-AE8E284F0785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52</a:t>
            </a:r>
          </a:p>
        </p:txBody>
      </p:sp>
    </p:spTree>
    <p:extLst>
      <p:ext uri="{BB962C8B-B14F-4D97-AF65-F5344CB8AC3E}">
        <p14:creationId xmlns:p14="http://schemas.microsoft.com/office/powerpoint/2010/main" xmlns="" val="33159594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E9A0824D-FC61-421A-A8D5-89A9D5397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894" y="269382"/>
            <a:ext cx="10218986" cy="768000"/>
          </a:xfrm>
        </p:spPr>
        <p:txBody>
          <a:bodyPr/>
          <a:lstStyle/>
          <a:p>
            <a:r>
              <a:rPr lang="ru-RU" dirty="0"/>
              <a:t>Чтобы начать документировать, важно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1F4536E-F363-4FF7-99BC-8479EC15C0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4753"/>
            <a:ext cx="1491574" cy="752629"/>
          </a:xfrm>
          <a:prstGeom prst="rect">
            <a:avLst/>
          </a:prstGeom>
        </p:spPr>
      </p:pic>
      <p:sp>
        <p:nvSpPr>
          <p:cNvPr id="2" name="Текст 5">
            <a:extLst>
              <a:ext uri="{FF2B5EF4-FFF2-40B4-BE49-F238E27FC236}">
                <a16:creationId xmlns:a16="http://schemas.microsoft.com/office/drawing/2014/main" xmlns="" id="{B92899CA-9B04-4520-B697-CBFC5DCB4E84}"/>
              </a:ext>
            </a:extLst>
          </p:cNvPr>
          <p:cNvSpPr txBox="1">
            <a:spLocks/>
          </p:cNvSpPr>
          <p:nvPr/>
        </p:nvSpPr>
        <p:spPr>
          <a:xfrm>
            <a:off x="1896318" y="3103805"/>
            <a:ext cx="5581242" cy="504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0" i="0" kern="1200">
                <a:solidFill>
                  <a:srgbClr val="232D4B"/>
                </a:solidFill>
                <a:latin typeface="Montserrat Medium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ru-RU" sz="2000" dirty="0"/>
              <a:t>1. Понять зачем и для кого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2C4A6BE-52CB-4ABB-BDD7-FB5A58C5577C}"/>
              </a:ext>
            </a:extLst>
          </p:cNvPr>
          <p:cNvSpPr txBox="1"/>
          <p:nvPr/>
        </p:nvSpPr>
        <p:spPr>
          <a:xfrm>
            <a:off x="6060659" y="3115301"/>
            <a:ext cx="572986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2000" dirty="0"/>
              <a:t>2. Определить тариф документации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9BCEF50-937D-4E7C-92EB-61BC60FF049A}"/>
              </a:ext>
            </a:extLst>
          </p:cNvPr>
          <p:cNvSpPr txBox="1"/>
          <p:nvPr/>
        </p:nvSpPr>
        <p:spPr>
          <a:xfrm>
            <a:off x="3082566" y="5702876"/>
            <a:ext cx="2735785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2000" dirty="0"/>
              <a:t>3. Определить место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61D5557-ECF1-4B53-9F93-E6E0DB4975EB}"/>
              </a:ext>
            </a:extLst>
          </p:cNvPr>
          <p:cNvSpPr txBox="1"/>
          <p:nvPr/>
        </p:nvSpPr>
        <p:spPr>
          <a:xfrm>
            <a:off x="6130441" y="5703823"/>
            <a:ext cx="3810239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2000" dirty="0"/>
              <a:t>4. Назначить ответственных</a:t>
            </a:r>
          </a:p>
        </p:txBody>
      </p:sp>
      <p:pic>
        <p:nvPicPr>
          <p:cNvPr id="14" name="Рисунок 13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DD49C3C5-52A3-4E16-9A14-22DC7F2A2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6180" y="1437516"/>
            <a:ext cx="3019881" cy="169981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97DE2DAF-ACDD-4D8B-B3C0-126EB1A8699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85726" y="1342792"/>
            <a:ext cx="1956674" cy="171143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9772CD18-ED3F-4FA4-ABBD-975D4B01CC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5151" y="5174781"/>
            <a:ext cx="1794663" cy="22652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91AE6D26-AC91-48D5-93F2-337949A46D7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0158" y="3806307"/>
            <a:ext cx="1324400" cy="128343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3B903A8D-78CA-4164-A2DA-C02A4D81F7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6282" y="3862033"/>
            <a:ext cx="1164341" cy="1164341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часы, игрушка, комна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86EF60BD-58CB-4A0A-82D4-8972CD52F0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5120" y="3963646"/>
            <a:ext cx="1723187" cy="172318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F3C3FF5-1E27-4B5B-B299-2F509A31C027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</a:t>
            </a:r>
            <a:r>
              <a:rPr lang="ru-RU" kern="0" dirty="0">
                <a:solidFill>
                  <a:srgbClr val="DFE3E5"/>
                </a:solidFill>
                <a:latin typeface="Impact" panose="020B0806030902050204" pitchFamily="34" charset="0"/>
              </a:rPr>
              <a:t>53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DFE3E5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88081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5FF62B2C-6F6E-4C9B-A3E1-08A0CD5714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84756" y="974155"/>
            <a:ext cx="2910289" cy="2910289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E9A0824D-FC61-421A-A8D5-89A9D5397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894" y="269382"/>
            <a:ext cx="10218986" cy="768000"/>
          </a:xfrm>
        </p:spPr>
        <p:txBody>
          <a:bodyPr/>
          <a:lstStyle/>
          <a:p>
            <a:r>
              <a:rPr lang="ru-RU" dirty="0"/>
              <a:t>Чтобы начать документировать, важно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1F4536E-F363-4FF7-99BC-8479EC15C0B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84753"/>
            <a:ext cx="1491574" cy="75262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FE2448A-E781-43DF-8619-F877165E07FD}"/>
              </a:ext>
            </a:extLst>
          </p:cNvPr>
          <p:cNvSpPr txBox="1"/>
          <p:nvPr/>
        </p:nvSpPr>
        <p:spPr>
          <a:xfrm>
            <a:off x="1296955" y="3400819"/>
            <a:ext cx="4445667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2000" dirty="0"/>
              <a:t>5. Встроить новый этап в процесс</a:t>
            </a:r>
          </a:p>
        </p:txBody>
      </p:sp>
      <p:pic>
        <p:nvPicPr>
          <p:cNvPr id="41" name="Рисунок 40" descr="Изображение выглядит как внутренний, стол, игрушка, тор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8C01E29-7C74-4C89-90A3-CEE68F78C9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9222" y="1724567"/>
            <a:ext cx="2527344" cy="159391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A0A112D-8306-4F57-A19E-ECC8CC949B17}"/>
              </a:ext>
            </a:extLst>
          </p:cNvPr>
          <p:cNvSpPr txBox="1"/>
          <p:nvPr/>
        </p:nvSpPr>
        <p:spPr>
          <a:xfrm>
            <a:off x="7785096" y="2973269"/>
            <a:ext cx="3708931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sz="2000"/>
            </a:lvl1pPr>
          </a:lstStyle>
          <a:p>
            <a:pPr algn="ctr"/>
            <a:r>
              <a:rPr lang="ru-RU" dirty="0"/>
              <a:t>6. Оформлять задачи на документирование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8BC06FD-8224-4F10-87BE-F3EACAB7A1A9}"/>
              </a:ext>
            </a:extLst>
          </p:cNvPr>
          <p:cNvSpPr txBox="1"/>
          <p:nvPr/>
        </p:nvSpPr>
        <p:spPr>
          <a:xfrm>
            <a:off x="4175735" y="6049419"/>
            <a:ext cx="44456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7. Привлекать участников команды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6B850E5E-81AB-42BB-91FC-231BA521B6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0271" y="3956606"/>
            <a:ext cx="3024825" cy="211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6F162B1-759C-462F-A6AE-81922419D523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DFE3E5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Слайд 54</a:t>
            </a:r>
          </a:p>
        </p:txBody>
      </p:sp>
    </p:spTree>
    <p:extLst>
      <p:ext uri="{BB962C8B-B14F-4D97-AF65-F5344CB8AC3E}">
        <p14:creationId xmlns:p14="http://schemas.microsoft.com/office/powerpoint/2010/main" xmlns="" val="9312301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7DDB5DBC-24D0-A340-82F3-A09E30041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29" y="1757476"/>
            <a:ext cx="10437667" cy="956224"/>
          </a:xfrm>
        </p:spPr>
        <p:txBody>
          <a:bodyPr/>
          <a:lstStyle/>
          <a:p>
            <a:pPr>
              <a:lnSpc>
                <a:spcPts val="7200"/>
              </a:lnSpc>
            </a:pPr>
            <a:r>
              <a:rPr lang="ru-RU" dirty="0">
                <a:solidFill>
                  <a:srgbClr val="FFFFFF"/>
                </a:solidFill>
              </a:rPr>
              <a:t>Спасибо!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314DB5FD-13E1-8048-B04E-F8179EE8E1E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19269" y="5766875"/>
            <a:ext cx="2760770" cy="385661"/>
          </a:xfrm>
        </p:spPr>
        <p:txBody>
          <a:bodyPr/>
          <a:lstStyle/>
          <a:p>
            <a:r>
              <a:rPr lang="ru-RU" sz="2133" dirty="0">
                <a:latin typeface="Montserrat" pitchFamily="2" charset="0"/>
              </a:rPr>
              <a:t>Ананьева Екатерина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78423BB-A171-144B-B5E7-CF414C4276B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9269" y="5345113"/>
            <a:ext cx="2138096" cy="32273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01BA32B-56BF-4059-AFE2-CB8AAEB6F3D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6244" y="4025970"/>
            <a:ext cx="2138095" cy="1078855"/>
          </a:xfrm>
          <a:prstGeom prst="rect">
            <a:avLst/>
          </a:prstGeom>
        </p:spPr>
      </p:pic>
      <p:pic>
        <p:nvPicPr>
          <p:cNvPr id="3" name="Рисунок 2" descr="Изображение выглядит как припаркован, улица, синий,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AD7A6226-7A76-44D2-AA01-687BBDBA456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0429" y="4025970"/>
            <a:ext cx="2336034" cy="2336034"/>
          </a:xfrm>
          <a:prstGeom prst="rect">
            <a:avLst/>
          </a:prstGeom>
        </p:spPr>
      </p:pic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xmlns="" id="{4042AADA-9305-43A1-92E9-FDE883D89623}"/>
              </a:ext>
            </a:extLst>
          </p:cNvPr>
          <p:cNvSpPr/>
          <p:nvPr/>
        </p:nvSpPr>
        <p:spPr>
          <a:xfrm>
            <a:off x="4839386" y="349421"/>
            <a:ext cx="4526151" cy="5400035"/>
          </a:xfrm>
          <a:custGeom>
            <a:avLst/>
            <a:gdLst>
              <a:gd name="connsiteX0" fmla="*/ 1475825 w 4526151"/>
              <a:gd name="connsiteY0" fmla="*/ 1391920 h 5400035"/>
              <a:gd name="connsiteX1" fmla="*/ 1323425 w 4526151"/>
              <a:gd name="connsiteY1" fmla="*/ 1371600 h 5400035"/>
              <a:gd name="connsiteX2" fmla="*/ 1231985 w 4526151"/>
              <a:gd name="connsiteY2" fmla="*/ 1351280 h 5400035"/>
              <a:gd name="connsiteX3" fmla="*/ 1181185 w 4526151"/>
              <a:gd name="connsiteY3" fmla="*/ 1330960 h 5400035"/>
              <a:gd name="connsiteX4" fmla="*/ 998305 w 4526151"/>
              <a:gd name="connsiteY4" fmla="*/ 1168400 h 5400035"/>
              <a:gd name="connsiteX5" fmla="*/ 927185 w 4526151"/>
              <a:gd name="connsiteY5" fmla="*/ 1087120 h 5400035"/>
              <a:gd name="connsiteX6" fmla="*/ 906865 w 4526151"/>
              <a:gd name="connsiteY6" fmla="*/ 1056640 h 5400035"/>
              <a:gd name="connsiteX7" fmla="*/ 896705 w 4526151"/>
              <a:gd name="connsiteY7" fmla="*/ 1026160 h 5400035"/>
              <a:gd name="connsiteX8" fmla="*/ 866225 w 4526151"/>
              <a:gd name="connsiteY8" fmla="*/ 955040 h 5400035"/>
              <a:gd name="connsiteX9" fmla="*/ 876385 w 4526151"/>
              <a:gd name="connsiteY9" fmla="*/ 629920 h 5400035"/>
              <a:gd name="connsiteX10" fmla="*/ 906865 w 4526151"/>
              <a:gd name="connsiteY10" fmla="*/ 568960 h 5400035"/>
              <a:gd name="connsiteX11" fmla="*/ 927185 w 4526151"/>
              <a:gd name="connsiteY11" fmla="*/ 508000 h 5400035"/>
              <a:gd name="connsiteX12" fmla="*/ 967825 w 4526151"/>
              <a:gd name="connsiteY12" fmla="*/ 447040 h 5400035"/>
              <a:gd name="connsiteX13" fmla="*/ 1018625 w 4526151"/>
              <a:gd name="connsiteY13" fmla="*/ 355600 h 5400035"/>
              <a:gd name="connsiteX14" fmla="*/ 1110065 w 4526151"/>
              <a:gd name="connsiteY14" fmla="*/ 274320 h 5400035"/>
              <a:gd name="connsiteX15" fmla="*/ 1140545 w 4526151"/>
              <a:gd name="connsiteY15" fmla="*/ 233680 h 5400035"/>
              <a:gd name="connsiteX16" fmla="*/ 1191345 w 4526151"/>
              <a:gd name="connsiteY16" fmla="*/ 213360 h 5400035"/>
              <a:gd name="connsiteX17" fmla="*/ 1272625 w 4526151"/>
              <a:gd name="connsiteY17" fmla="*/ 172720 h 5400035"/>
              <a:gd name="connsiteX18" fmla="*/ 1303105 w 4526151"/>
              <a:gd name="connsiteY18" fmla="*/ 142240 h 5400035"/>
              <a:gd name="connsiteX19" fmla="*/ 1333585 w 4526151"/>
              <a:gd name="connsiteY19" fmla="*/ 132080 h 5400035"/>
              <a:gd name="connsiteX20" fmla="*/ 1414865 w 4526151"/>
              <a:gd name="connsiteY20" fmla="*/ 91440 h 5400035"/>
              <a:gd name="connsiteX21" fmla="*/ 1465665 w 4526151"/>
              <a:gd name="connsiteY21" fmla="*/ 71120 h 5400035"/>
              <a:gd name="connsiteX22" fmla="*/ 1496145 w 4526151"/>
              <a:gd name="connsiteY22" fmla="*/ 50800 h 5400035"/>
              <a:gd name="connsiteX23" fmla="*/ 1587585 w 4526151"/>
              <a:gd name="connsiteY23" fmla="*/ 30480 h 5400035"/>
              <a:gd name="connsiteX24" fmla="*/ 1658705 w 4526151"/>
              <a:gd name="connsiteY24" fmla="*/ 0 h 5400035"/>
              <a:gd name="connsiteX25" fmla="*/ 1973665 w 4526151"/>
              <a:gd name="connsiteY25" fmla="*/ 10160 h 5400035"/>
              <a:gd name="connsiteX26" fmla="*/ 2024465 w 4526151"/>
              <a:gd name="connsiteY26" fmla="*/ 30480 h 5400035"/>
              <a:gd name="connsiteX27" fmla="*/ 2065105 w 4526151"/>
              <a:gd name="connsiteY27" fmla="*/ 40640 h 5400035"/>
              <a:gd name="connsiteX28" fmla="*/ 2095585 w 4526151"/>
              <a:gd name="connsiteY28" fmla="*/ 71120 h 5400035"/>
              <a:gd name="connsiteX29" fmla="*/ 2187025 w 4526151"/>
              <a:gd name="connsiteY29" fmla="*/ 101600 h 5400035"/>
              <a:gd name="connsiteX30" fmla="*/ 2237825 w 4526151"/>
              <a:gd name="connsiteY30" fmla="*/ 121920 h 5400035"/>
              <a:gd name="connsiteX31" fmla="*/ 2308945 w 4526151"/>
              <a:gd name="connsiteY31" fmla="*/ 182880 h 5400035"/>
              <a:gd name="connsiteX32" fmla="*/ 2349585 w 4526151"/>
              <a:gd name="connsiteY32" fmla="*/ 203200 h 5400035"/>
              <a:gd name="connsiteX33" fmla="*/ 2390225 w 4526151"/>
              <a:gd name="connsiteY33" fmla="*/ 243840 h 5400035"/>
              <a:gd name="connsiteX34" fmla="*/ 2461345 w 4526151"/>
              <a:gd name="connsiteY34" fmla="*/ 304800 h 5400035"/>
              <a:gd name="connsiteX35" fmla="*/ 2491825 w 4526151"/>
              <a:gd name="connsiteY35" fmla="*/ 345440 h 5400035"/>
              <a:gd name="connsiteX36" fmla="*/ 2522305 w 4526151"/>
              <a:gd name="connsiteY36" fmla="*/ 365760 h 5400035"/>
              <a:gd name="connsiteX37" fmla="*/ 2562945 w 4526151"/>
              <a:gd name="connsiteY37" fmla="*/ 406400 h 5400035"/>
              <a:gd name="connsiteX38" fmla="*/ 2603585 w 4526151"/>
              <a:gd name="connsiteY38" fmla="*/ 467360 h 5400035"/>
              <a:gd name="connsiteX39" fmla="*/ 2644225 w 4526151"/>
              <a:gd name="connsiteY39" fmla="*/ 548640 h 5400035"/>
              <a:gd name="connsiteX40" fmla="*/ 2664545 w 4526151"/>
              <a:gd name="connsiteY40" fmla="*/ 609600 h 5400035"/>
              <a:gd name="connsiteX41" fmla="*/ 2715345 w 4526151"/>
              <a:gd name="connsiteY41" fmla="*/ 680720 h 5400035"/>
              <a:gd name="connsiteX42" fmla="*/ 2725505 w 4526151"/>
              <a:gd name="connsiteY42" fmla="*/ 711200 h 5400035"/>
              <a:gd name="connsiteX43" fmla="*/ 2725505 w 4526151"/>
              <a:gd name="connsiteY43" fmla="*/ 1087120 h 5400035"/>
              <a:gd name="connsiteX44" fmla="*/ 2674705 w 4526151"/>
              <a:gd name="connsiteY44" fmla="*/ 1168400 h 5400035"/>
              <a:gd name="connsiteX45" fmla="*/ 2613745 w 4526151"/>
              <a:gd name="connsiteY45" fmla="*/ 1249680 h 5400035"/>
              <a:gd name="connsiteX46" fmla="*/ 2542625 w 4526151"/>
              <a:gd name="connsiteY46" fmla="*/ 1310640 h 5400035"/>
              <a:gd name="connsiteX47" fmla="*/ 2512145 w 4526151"/>
              <a:gd name="connsiteY47" fmla="*/ 1361440 h 5400035"/>
              <a:gd name="connsiteX48" fmla="*/ 2441025 w 4526151"/>
              <a:gd name="connsiteY48" fmla="*/ 1391920 h 5400035"/>
              <a:gd name="connsiteX49" fmla="*/ 2410545 w 4526151"/>
              <a:gd name="connsiteY49" fmla="*/ 1412240 h 5400035"/>
              <a:gd name="connsiteX50" fmla="*/ 2339425 w 4526151"/>
              <a:gd name="connsiteY50" fmla="*/ 1452880 h 5400035"/>
              <a:gd name="connsiteX51" fmla="*/ 2298785 w 4526151"/>
              <a:gd name="connsiteY51" fmla="*/ 1483360 h 5400035"/>
              <a:gd name="connsiteX52" fmla="*/ 2247985 w 4526151"/>
              <a:gd name="connsiteY52" fmla="*/ 1503680 h 5400035"/>
              <a:gd name="connsiteX53" fmla="*/ 2207345 w 4526151"/>
              <a:gd name="connsiteY53" fmla="*/ 1524000 h 5400035"/>
              <a:gd name="connsiteX54" fmla="*/ 2146385 w 4526151"/>
              <a:gd name="connsiteY54" fmla="*/ 1544320 h 5400035"/>
              <a:gd name="connsiteX55" fmla="*/ 1496145 w 4526151"/>
              <a:gd name="connsiteY55" fmla="*/ 1534160 h 5400035"/>
              <a:gd name="connsiteX56" fmla="*/ 1455505 w 4526151"/>
              <a:gd name="connsiteY56" fmla="*/ 1473200 h 5400035"/>
              <a:gd name="connsiteX57" fmla="*/ 1394545 w 4526151"/>
              <a:gd name="connsiteY57" fmla="*/ 1442720 h 5400035"/>
              <a:gd name="connsiteX58" fmla="*/ 1374225 w 4526151"/>
              <a:gd name="connsiteY58" fmla="*/ 1412240 h 5400035"/>
              <a:gd name="connsiteX59" fmla="*/ 1404705 w 4526151"/>
              <a:gd name="connsiteY59" fmla="*/ 1432560 h 5400035"/>
              <a:gd name="connsiteX60" fmla="*/ 1435185 w 4526151"/>
              <a:gd name="connsiteY60" fmla="*/ 1442720 h 5400035"/>
              <a:gd name="connsiteX61" fmla="*/ 1496145 w 4526151"/>
              <a:gd name="connsiteY61" fmla="*/ 1483360 h 5400035"/>
              <a:gd name="connsiteX62" fmla="*/ 1526625 w 4526151"/>
              <a:gd name="connsiteY62" fmla="*/ 1493520 h 5400035"/>
              <a:gd name="connsiteX63" fmla="*/ 1587585 w 4526151"/>
              <a:gd name="connsiteY63" fmla="*/ 1534160 h 5400035"/>
              <a:gd name="connsiteX64" fmla="*/ 1679025 w 4526151"/>
              <a:gd name="connsiteY64" fmla="*/ 1564640 h 5400035"/>
              <a:gd name="connsiteX65" fmla="*/ 1770465 w 4526151"/>
              <a:gd name="connsiteY65" fmla="*/ 1595120 h 5400035"/>
              <a:gd name="connsiteX66" fmla="*/ 1760305 w 4526151"/>
              <a:gd name="connsiteY66" fmla="*/ 2377440 h 5400035"/>
              <a:gd name="connsiteX67" fmla="*/ 1709505 w 4526151"/>
              <a:gd name="connsiteY67" fmla="*/ 2407920 h 5400035"/>
              <a:gd name="connsiteX68" fmla="*/ 1689185 w 4526151"/>
              <a:gd name="connsiteY68" fmla="*/ 2438400 h 5400035"/>
              <a:gd name="connsiteX69" fmla="*/ 1628225 w 4526151"/>
              <a:gd name="connsiteY69" fmla="*/ 2489200 h 5400035"/>
              <a:gd name="connsiteX70" fmla="*/ 1526625 w 4526151"/>
              <a:gd name="connsiteY70" fmla="*/ 2621280 h 5400035"/>
              <a:gd name="connsiteX71" fmla="*/ 1496145 w 4526151"/>
              <a:gd name="connsiteY71" fmla="*/ 2651760 h 5400035"/>
              <a:gd name="connsiteX72" fmla="*/ 1485985 w 4526151"/>
              <a:gd name="connsiteY72" fmla="*/ 2692400 h 5400035"/>
              <a:gd name="connsiteX73" fmla="*/ 1455505 w 4526151"/>
              <a:gd name="connsiteY73" fmla="*/ 2722880 h 5400035"/>
              <a:gd name="connsiteX74" fmla="*/ 1435185 w 4526151"/>
              <a:gd name="connsiteY74" fmla="*/ 2753360 h 5400035"/>
              <a:gd name="connsiteX75" fmla="*/ 1414865 w 4526151"/>
              <a:gd name="connsiteY75" fmla="*/ 2794000 h 5400035"/>
              <a:gd name="connsiteX76" fmla="*/ 1374225 w 4526151"/>
              <a:gd name="connsiteY76" fmla="*/ 2824480 h 5400035"/>
              <a:gd name="connsiteX77" fmla="*/ 1333585 w 4526151"/>
              <a:gd name="connsiteY77" fmla="*/ 2895600 h 5400035"/>
              <a:gd name="connsiteX78" fmla="*/ 1272625 w 4526151"/>
              <a:gd name="connsiteY78" fmla="*/ 2946400 h 5400035"/>
              <a:gd name="connsiteX79" fmla="*/ 1181185 w 4526151"/>
              <a:gd name="connsiteY79" fmla="*/ 3027680 h 5400035"/>
              <a:gd name="connsiteX80" fmla="*/ 1201505 w 4526151"/>
              <a:gd name="connsiteY80" fmla="*/ 2956560 h 5400035"/>
              <a:gd name="connsiteX81" fmla="*/ 1231985 w 4526151"/>
              <a:gd name="connsiteY81" fmla="*/ 2926080 h 5400035"/>
              <a:gd name="connsiteX82" fmla="*/ 1323425 w 4526151"/>
              <a:gd name="connsiteY82" fmla="*/ 2834640 h 5400035"/>
              <a:gd name="connsiteX83" fmla="*/ 1353905 w 4526151"/>
              <a:gd name="connsiteY83" fmla="*/ 2794000 h 5400035"/>
              <a:gd name="connsiteX84" fmla="*/ 1374225 w 4526151"/>
              <a:gd name="connsiteY84" fmla="*/ 2763520 h 5400035"/>
              <a:gd name="connsiteX85" fmla="*/ 1414865 w 4526151"/>
              <a:gd name="connsiteY85" fmla="*/ 2733040 h 5400035"/>
              <a:gd name="connsiteX86" fmla="*/ 1455505 w 4526151"/>
              <a:gd name="connsiteY86" fmla="*/ 2672080 h 5400035"/>
              <a:gd name="connsiteX87" fmla="*/ 1485985 w 4526151"/>
              <a:gd name="connsiteY87" fmla="*/ 2641600 h 5400035"/>
              <a:gd name="connsiteX88" fmla="*/ 1516465 w 4526151"/>
              <a:gd name="connsiteY88" fmla="*/ 2600960 h 5400035"/>
              <a:gd name="connsiteX89" fmla="*/ 1577425 w 4526151"/>
              <a:gd name="connsiteY89" fmla="*/ 2560320 h 5400035"/>
              <a:gd name="connsiteX90" fmla="*/ 1648545 w 4526151"/>
              <a:gd name="connsiteY90" fmla="*/ 2489200 h 5400035"/>
              <a:gd name="connsiteX91" fmla="*/ 1719665 w 4526151"/>
              <a:gd name="connsiteY91" fmla="*/ 2418080 h 5400035"/>
              <a:gd name="connsiteX92" fmla="*/ 1770465 w 4526151"/>
              <a:gd name="connsiteY92" fmla="*/ 2357120 h 5400035"/>
              <a:gd name="connsiteX93" fmla="*/ 1831425 w 4526151"/>
              <a:gd name="connsiteY93" fmla="*/ 2316480 h 5400035"/>
              <a:gd name="connsiteX94" fmla="*/ 1861905 w 4526151"/>
              <a:gd name="connsiteY94" fmla="*/ 2286000 h 5400035"/>
              <a:gd name="connsiteX95" fmla="*/ 1882225 w 4526151"/>
              <a:gd name="connsiteY95" fmla="*/ 2255520 h 5400035"/>
              <a:gd name="connsiteX96" fmla="*/ 1912705 w 4526151"/>
              <a:gd name="connsiteY96" fmla="*/ 2245360 h 5400035"/>
              <a:gd name="connsiteX97" fmla="*/ 2034625 w 4526151"/>
              <a:gd name="connsiteY97" fmla="*/ 2265680 h 5400035"/>
              <a:gd name="connsiteX98" fmla="*/ 2105745 w 4526151"/>
              <a:gd name="connsiteY98" fmla="*/ 2306320 h 5400035"/>
              <a:gd name="connsiteX99" fmla="*/ 2197185 w 4526151"/>
              <a:gd name="connsiteY99" fmla="*/ 2346960 h 5400035"/>
              <a:gd name="connsiteX100" fmla="*/ 2258145 w 4526151"/>
              <a:gd name="connsiteY100" fmla="*/ 2367280 h 5400035"/>
              <a:gd name="connsiteX101" fmla="*/ 2288625 w 4526151"/>
              <a:gd name="connsiteY101" fmla="*/ 2377440 h 5400035"/>
              <a:gd name="connsiteX102" fmla="*/ 2369905 w 4526151"/>
              <a:gd name="connsiteY102" fmla="*/ 2407920 h 5400035"/>
              <a:gd name="connsiteX103" fmla="*/ 2430865 w 4526151"/>
              <a:gd name="connsiteY103" fmla="*/ 2418080 h 5400035"/>
              <a:gd name="connsiteX104" fmla="*/ 2491825 w 4526151"/>
              <a:gd name="connsiteY104" fmla="*/ 2438400 h 5400035"/>
              <a:gd name="connsiteX105" fmla="*/ 2522305 w 4526151"/>
              <a:gd name="connsiteY105" fmla="*/ 2448560 h 5400035"/>
              <a:gd name="connsiteX106" fmla="*/ 2593425 w 4526151"/>
              <a:gd name="connsiteY106" fmla="*/ 2458720 h 5400035"/>
              <a:gd name="connsiteX107" fmla="*/ 2644225 w 4526151"/>
              <a:gd name="connsiteY107" fmla="*/ 2489200 h 5400035"/>
              <a:gd name="connsiteX108" fmla="*/ 2684865 w 4526151"/>
              <a:gd name="connsiteY108" fmla="*/ 2499360 h 5400035"/>
              <a:gd name="connsiteX109" fmla="*/ 2715345 w 4526151"/>
              <a:gd name="connsiteY109" fmla="*/ 2509520 h 5400035"/>
              <a:gd name="connsiteX110" fmla="*/ 2796625 w 4526151"/>
              <a:gd name="connsiteY110" fmla="*/ 2529840 h 5400035"/>
              <a:gd name="connsiteX111" fmla="*/ 2888065 w 4526151"/>
              <a:gd name="connsiteY111" fmla="*/ 2560320 h 5400035"/>
              <a:gd name="connsiteX112" fmla="*/ 2969345 w 4526151"/>
              <a:gd name="connsiteY112" fmla="*/ 2590800 h 5400035"/>
              <a:gd name="connsiteX113" fmla="*/ 2999825 w 4526151"/>
              <a:gd name="connsiteY113" fmla="*/ 2611120 h 5400035"/>
              <a:gd name="connsiteX114" fmla="*/ 3040465 w 4526151"/>
              <a:gd name="connsiteY114" fmla="*/ 2621280 h 5400035"/>
              <a:gd name="connsiteX115" fmla="*/ 3070945 w 4526151"/>
              <a:gd name="connsiteY115" fmla="*/ 2641600 h 5400035"/>
              <a:gd name="connsiteX116" fmla="*/ 3101425 w 4526151"/>
              <a:gd name="connsiteY116" fmla="*/ 2631440 h 5400035"/>
              <a:gd name="connsiteX117" fmla="*/ 3182705 w 4526151"/>
              <a:gd name="connsiteY117" fmla="*/ 2509520 h 5400035"/>
              <a:gd name="connsiteX118" fmla="*/ 3233505 w 4526151"/>
              <a:gd name="connsiteY118" fmla="*/ 2418080 h 5400035"/>
              <a:gd name="connsiteX119" fmla="*/ 3294465 w 4526151"/>
              <a:gd name="connsiteY119" fmla="*/ 2275840 h 5400035"/>
              <a:gd name="connsiteX120" fmla="*/ 3355425 w 4526151"/>
              <a:gd name="connsiteY120" fmla="*/ 2184400 h 5400035"/>
              <a:gd name="connsiteX121" fmla="*/ 3375745 w 4526151"/>
              <a:gd name="connsiteY121" fmla="*/ 2143760 h 5400035"/>
              <a:gd name="connsiteX122" fmla="*/ 3426545 w 4526151"/>
              <a:gd name="connsiteY122" fmla="*/ 2072640 h 5400035"/>
              <a:gd name="connsiteX123" fmla="*/ 3446865 w 4526151"/>
              <a:gd name="connsiteY123" fmla="*/ 2032000 h 5400035"/>
              <a:gd name="connsiteX124" fmla="*/ 3467185 w 4526151"/>
              <a:gd name="connsiteY124" fmla="*/ 2001520 h 5400035"/>
              <a:gd name="connsiteX125" fmla="*/ 3507825 w 4526151"/>
              <a:gd name="connsiteY125" fmla="*/ 1930400 h 5400035"/>
              <a:gd name="connsiteX126" fmla="*/ 3558625 w 4526151"/>
              <a:gd name="connsiteY126" fmla="*/ 1859280 h 5400035"/>
              <a:gd name="connsiteX127" fmla="*/ 3578945 w 4526151"/>
              <a:gd name="connsiteY127" fmla="*/ 1808480 h 5400035"/>
              <a:gd name="connsiteX128" fmla="*/ 3680545 w 4526151"/>
              <a:gd name="connsiteY128" fmla="*/ 1666240 h 5400035"/>
              <a:gd name="connsiteX129" fmla="*/ 3711025 w 4526151"/>
              <a:gd name="connsiteY129" fmla="*/ 1635760 h 5400035"/>
              <a:gd name="connsiteX130" fmla="*/ 3741505 w 4526151"/>
              <a:gd name="connsiteY130" fmla="*/ 1595120 h 5400035"/>
              <a:gd name="connsiteX131" fmla="*/ 3771985 w 4526151"/>
              <a:gd name="connsiteY131" fmla="*/ 1564640 h 5400035"/>
              <a:gd name="connsiteX132" fmla="*/ 3812625 w 4526151"/>
              <a:gd name="connsiteY132" fmla="*/ 1503680 h 5400035"/>
              <a:gd name="connsiteX133" fmla="*/ 3873585 w 4526151"/>
              <a:gd name="connsiteY133" fmla="*/ 1452880 h 5400035"/>
              <a:gd name="connsiteX134" fmla="*/ 3893905 w 4526151"/>
              <a:gd name="connsiteY134" fmla="*/ 1422400 h 5400035"/>
              <a:gd name="connsiteX135" fmla="*/ 3863425 w 4526151"/>
              <a:gd name="connsiteY135" fmla="*/ 1452880 h 5400035"/>
              <a:gd name="connsiteX136" fmla="*/ 3822785 w 4526151"/>
              <a:gd name="connsiteY136" fmla="*/ 1524000 h 5400035"/>
              <a:gd name="connsiteX137" fmla="*/ 3761825 w 4526151"/>
              <a:gd name="connsiteY137" fmla="*/ 1564640 h 5400035"/>
              <a:gd name="connsiteX138" fmla="*/ 3751665 w 4526151"/>
              <a:gd name="connsiteY138" fmla="*/ 1595120 h 5400035"/>
              <a:gd name="connsiteX139" fmla="*/ 3700865 w 4526151"/>
              <a:gd name="connsiteY139" fmla="*/ 1656080 h 5400035"/>
              <a:gd name="connsiteX140" fmla="*/ 3660225 w 4526151"/>
              <a:gd name="connsiteY140" fmla="*/ 1706880 h 5400035"/>
              <a:gd name="connsiteX141" fmla="*/ 3629745 w 4526151"/>
              <a:gd name="connsiteY141" fmla="*/ 1767840 h 5400035"/>
              <a:gd name="connsiteX142" fmla="*/ 3599265 w 4526151"/>
              <a:gd name="connsiteY142" fmla="*/ 1798320 h 5400035"/>
              <a:gd name="connsiteX143" fmla="*/ 3589105 w 4526151"/>
              <a:gd name="connsiteY143" fmla="*/ 1828800 h 5400035"/>
              <a:gd name="connsiteX144" fmla="*/ 3568785 w 4526151"/>
              <a:gd name="connsiteY144" fmla="*/ 1859280 h 5400035"/>
              <a:gd name="connsiteX145" fmla="*/ 3538305 w 4526151"/>
              <a:gd name="connsiteY145" fmla="*/ 1950720 h 5400035"/>
              <a:gd name="connsiteX146" fmla="*/ 3528145 w 4526151"/>
              <a:gd name="connsiteY146" fmla="*/ 1981200 h 5400035"/>
              <a:gd name="connsiteX147" fmla="*/ 3497665 w 4526151"/>
              <a:gd name="connsiteY147" fmla="*/ 2042160 h 5400035"/>
              <a:gd name="connsiteX148" fmla="*/ 3467185 w 4526151"/>
              <a:gd name="connsiteY148" fmla="*/ 2072640 h 5400035"/>
              <a:gd name="connsiteX149" fmla="*/ 3426545 w 4526151"/>
              <a:gd name="connsiteY149" fmla="*/ 2133600 h 5400035"/>
              <a:gd name="connsiteX150" fmla="*/ 3416385 w 4526151"/>
              <a:gd name="connsiteY150" fmla="*/ 2184400 h 5400035"/>
              <a:gd name="connsiteX151" fmla="*/ 3375745 w 4526151"/>
              <a:gd name="connsiteY151" fmla="*/ 2245360 h 5400035"/>
              <a:gd name="connsiteX152" fmla="*/ 3324945 w 4526151"/>
              <a:gd name="connsiteY152" fmla="*/ 2316480 h 5400035"/>
              <a:gd name="connsiteX153" fmla="*/ 3314785 w 4526151"/>
              <a:gd name="connsiteY153" fmla="*/ 2346960 h 5400035"/>
              <a:gd name="connsiteX154" fmla="*/ 3274145 w 4526151"/>
              <a:gd name="connsiteY154" fmla="*/ 2407920 h 5400035"/>
              <a:gd name="connsiteX155" fmla="*/ 3253825 w 4526151"/>
              <a:gd name="connsiteY155" fmla="*/ 2438400 h 5400035"/>
              <a:gd name="connsiteX156" fmla="*/ 3233505 w 4526151"/>
              <a:gd name="connsiteY156" fmla="*/ 2468880 h 5400035"/>
              <a:gd name="connsiteX157" fmla="*/ 3203025 w 4526151"/>
              <a:gd name="connsiteY157" fmla="*/ 2560320 h 5400035"/>
              <a:gd name="connsiteX158" fmla="*/ 3192865 w 4526151"/>
              <a:gd name="connsiteY158" fmla="*/ 2590800 h 5400035"/>
              <a:gd name="connsiteX159" fmla="*/ 3009985 w 4526151"/>
              <a:gd name="connsiteY159" fmla="*/ 2580640 h 5400035"/>
              <a:gd name="connsiteX160" fmla="*/ 2969345 w 4526151"/>
              <a:gd name="connsiteY160" fmla="*/ 2570480 h 5400035"/>
              <a:gd name="connsiteX161" fmla="*/ 2938865 w 4526151"/>
              <a:gd name="connsiteY161" fmla="*/ 2560320 h 5400035"/>
              <a:gd name="connsiteX162" fmla="*/ 2573105 w 4526151"/>
              <a:gd name="connsiteY162" fmla="*/ 2540000 h 5400035"/>
              <a:gd name="connsiteX163" fmla="*/ 2532465 w 4526151"/>
              <a:gd name="connsiteY163" fmla="*/ 2529840 h 5400035"/>
              <a:gd name="connsiteX164" fmla="*/ 2461345 w 4526151"/>
              <a:gd name="connsiteY164" fmla="*/ 2509520 h 5400035"/>
              <a:gd name="connsiteX165" fmla="*/ 2349585 w 4526151"/>
              <a:gd name="connsiteY165" fmla="*/ 2479040 h 5400035"/>
              <a:gd name="connsiteX166" fmla="*/ 2227665 w 4526151"/>
              <a:gd name="connsiteY166" fmla="*/ 2418080 h 5400035"/>
              <a:gd name="connsiteX167" fmla="*/ 2197185 w 4526151"/>
              <a:gd name="connsiteY167" fmla="*/ 2407920 h 5400035"/>
              <a:gd name="connsiteX168" fmla="*/ 2126065 w 4526151"/>
              <a:gd name="connsiteY168" fmla="*/ 2357120 h 5400035"/>
              <a:gd name="connsiteX169" fmla="*/ 2085425 w 4526151"/>
              <a:gd name="connsiteY169" fmla="*/ 2336800 h 5400035"/>
              <a:gd name="connsiteX170" fmla="*/ 2054945 w 4526151"/>
              <a:gd name="connsiteY170" fmla="*/ 2326640 h 5400035"/>
              <a:gd name="connsiteX171" fmla="*/ 2024465 w 4526151"/>
              <a:gd name="connsiteY171" fmla="*/ 2306320 h 5400035"/>
              <a:gd name="connsiteX172" fmla="*/ 1953345 w 4526151"/>
              <a:gd name="connsiteY172" fmla="*/ 2286000 h 5400035"/>
              <a:gd name="connsiteX173" fmla="*/ 1922865 w 4526151"/>
              <a:gd name="connsiteY173" fmla="*/ 2275840 h 5400035"/>
              <a:gd name="connsiteX174" fmla="*/ 1800945 w 4526151"/>
              <a:gd name="connsiteY174" fmla="*/ 2367280 h 5400035"/>
              <a:gd name="connsiteX175" fmla="*/ 1739985 w 4526151"/>
              <a:gd name="connsiteY175" fmla="*/ 2407920 h 5400035"/>
              <a:gd name="connsiteX176" fmla="*/ 1709505 w 4526151"/>
              <a:gd name="connsiteY176" fmla="*/ 2448560 h 5400035"/>
              <a:gd name="connsiteX177" fmla="*/ 1648545 w 4526151"/>
              <a:gd name="connsiteY177" fmla="*/ 2479040 h 5400035"/>
              <a:gd name="connsiteX178" fmla="*/ 1587585 w 4526151"/>
              <a:gd name="connsiteY178" fmla="*/ 2560320 h 5400035"/>
              <a:gd name="connsiteX179" fmla="*/ 1506305 w 4526151"/>
              <a:gd name="connsiteY179" fmla="*/ 2621280 h 5400035"/>
              <a:gd name="connsiteX180" fmla="*/ 1485985 w 4526151"/>
              <a:gd name="connsiteY180" fmla="*/ 2651760 h 5400035"/>
              <a:gd name="connsiteX181" fmla="*/ 1404705 w 4526151"/>
              <a:gd name="connsiteY181" fmla="*/ 2722880 h 5400035"/>
              <a:gd name="connsiteX182" fmla="*/ 1384385 w 4526151"/>
              <a:gd name="connsiteY182" fmla="*/ 2753360 h 5400035"/>
              <a:gd name="connsiteX183" fmla="*/ 1353905 w 4526151"/>
              <a:gd name="connsiteY183" fmla="*/ 2773680 h 5400035"/>
              <a:gd name="connsiteX184" fmla="*/ 1323425 w 4526151"/>
              <a:gd name="connsiteY184" fmla="*/ 2814320 h 5400035"/>
              <a:gd name="connsiteX185" fmla="*/ 1262465 w 4526151"/>
              <a:gd name="connsiteY185" fmla="*/ 2854960 h 5400035"/>
              <a:gd name="connsiteX186" fmla="*/ 1211665 w 4526151"/>
              <a:gd name="connsiteY186" fmla="*/ 2915920 h 5400035"/>
              <a:gd name="connsiteX187" fmla="*/ 1150705 w 4526151"/>
              <a:gd name="connsiteY187" fmla="*/ 2976880 h 5400035"/>
              <a:gd name="connsiteX188" fmla="*/ 1099905 w 4526151"/>
              <a:gd name="connsiteY188" fmla="*/ 3027680 h 5400035"/>
              <a:gd name="connsiteX189" fmla="*/ 1049105 w 4526151"/>
              <a:gd name="connsiteY189" fmla="*/ 3078480 h 5400035"/>
              <a:gd name="connsiteX190" fmla="*/ 947505 w 4526151"/>
              <a:gd name="connsiteY190" fmla="*/ 3058160 h 5400035"/>
              <a:gd name="connsiteX191" fmla="*/ 917025 w 4526151"/>
              <a:gd name="connsiteY191" fmla="*/ 3037840 h 5400035"/>
              <a:gd name="connsiteX192" fmla="*/ 835745 w 4526151"/>
              <a:gd name="connsiteY192" fmla="*/ 3007360 h 5400035"/>
              <a:gd name="connsiteX193" fmla="*/ 774785 w 4526151"/>
              <a:gd name="connsiteY193" fmla="*/ 2936240 h 5400035"/>
              <a:gd name="connsiteX194" fmla="*/ 734145 w 4526151"/>
              <a:gd name="connsiteY194" fmla="*/ 2905760 h 5400035"/>
              <a:gd name="connsiteX195" fmla="*/ 632545 w 4526151"/>
              <a:gd name="connsiteY195" fmla="*/ 2804160 h 5400035"/>
              <a:gd name="connsiteX196" fmla="*/ 581745 w 4526151"/>
              <a:gd name="connsiteY196" fmla="*/ 2753360 h 5400035"/>
              <a:gd name="connsiteX197" fmla="*/ 551265 w 4526151"/>
              <a:gd name="connsiteY197" fmla="*/ 2712720 h 5400035"/>
              <a:gd name="connsiteX198" fmla="*/ 530945 w 4526151"/>
              <a:gd name="connsiteY198" fmla="*/ 2682240 h 5400035"/>
              <a:gd name="connsiteX199" fmla="*/ 480145 w 4526151"/>
              <a:gd name="connsiteY199" fmla="*/ 2651760 h 5400035"/>
              <a:gd name="connsiteX200" fmla="*/ 459825 w 4526151"/>
              <a:gd name="connsiteY200" fmla="*/ 2600960 h 5400035"/>
              <a:gd name="connsiteX201" fmla="*/ 378545 w 4526151"/>
              <a:gd name="connsiteY201" fmla="*/ 2550160 h 5400035"/>
              <a:gd name="connsiteX202" fmla="*/ 348065 w 4526151"/>
              <a:gd name="connsiteY202" fmla="*/ 2529840 h 5400035"/>
              <a:gd name="connsiteX203" fmla="*/ 287105 w 4526151"/>
              <a:gd name="connsiteY203" fmla="*/ 2479040 h 5400035"/>
              <a:gd name="connsiteX204" fmla="*/ 215985 w 4526151"/>
              <a:gd name="connsiteY204" fmla="*/ 2438400 h 5400035"/>
              <a:gd name="connsiteX205" fmla="*/ 124545 w 4526151"/>
              <a:gd name="connsiteY205" fmla="*/ 2346960 h 5400035"/>
              <a:gd name="connsiteX206" fmla="*/ 53425 w 4526151"/>
              <a:gd name="connsiteY206" fmla="*/ 2275840 h 5400035"/>
              <a:gd name="connsiteX207" fmla="*/ 43265 w 4526151"/>
              <a:gd name="connsiteY207" fmla="*/ 2245360 h 5400035"/>
              <a:gd name="connsiteX208" fmla="*/ 2625 w 4526151"/>
              <a:gd name="connsiteY208" fmla="*/ 2214880 h 5400035"/>
              <a:gd name="connsiteX209" fmla="*/ 33105 w 4526151"/>
              <a:gd name="connsiteY209" fmla="*/ 2255520 h 5400035"/>
              <a:gd name="connsiteX210" fmla="*/ 73745 w 4526151"/>
              <a:gd name="connsiteY210" fmla="*/ 2357120 h 5400035"/>
              <a:gd name="connsiteX211" fmla="*/ 144865 w 4526151"/>
              <a:gd name="connsiteY211" fmla="*/ 2448560 h 5400035"/>
              <a:gd name="connsiteX212" fmla="*/ 195665 w 4526151"/>
              <a:gd name="connsiteY212" fmla="*/ 2509520 h 5400035"/>
              <a:gd name="connsiteX213" fmla="*/ 236305 w 4526151"/>
              <a:gd name="connsiteY213" fmla="*/ 2540000 h 5400035"/>
              <a:gd name="connsiteX214" fmla="*/ 256625 w 4526151"/>
              <a:gd name="connsiteY214" fmla="*/ 2570480 h 5400035"/>
              <a:gd name="connsiteX215" fmla="*/ 297265 w 4526151"/>
              <a:gd name="connsiteY215" fmla="*/ 2600960 h 5400035"/>
              <a:gd name="connsiteX216" fmla="*/ 378545 w 4526151"/>
              <a:gd name="connsiteY216" fmla="*/ 2682240 h 5400035"/>
              <a:gd name="connsiteX217" fmla="*/ 500465 w 4526151"/>
              <a:gd name="connsiteY217" fmla="*/ 2763520 h 5400035"/>
              <a:gd name="connsiteX218" fmla="*/ 551265 w 4526151"/>
              <a:gd name="connsiteY218" fmla="*/ 2794000 h 5400035"/>
              <a:gd name="connsiteX219" fmla="*/ 591905 w 4526151"/>
              <a:gd name="connsiteY219" fmla="*/ 2804160 h 5400035"/>
              <a:gd name="connsiteX220" fmla="*/ 622385 w 4526151"/>
              <a:gd name="connsiteY220" fmla="*/ 2824480 h 5400035"/>
              <a:gd name="connsiteX221" fmla="*/ 652865 w 4526151"/>
              <a:gd name="connsiteY221" fmla="*/ 2834640 h 5400035"/>
              <a:gd name="connsiteX222" fmla="*/ 673185 w 4526151"/>
              <a:gd name="connsiteY222" fmla="*/ 2865120 h 5400035"/>
              <a:gd name="connsiteX223" fmla="*/ 774785 w 4526151"/>
              <a:gd name="connsiteY223" fmla="*/ 2926080 h 5400035"/>
              <a:gd name="connsiteX224" fmla="*/ 876385 w 4526151"/>
              <a:gd name="connsiteY224" fmla="*/ 2976880 h 5400035"/>
              <a:gd name="connsiteX225" fmla="*/ 906865 w 4526151"/>
              <a:gd name="connsiteY225" fmla="*/ 2997200 h 5400035"/>
              <a:gd name="connsiteX226" fmla="*/ 1140545 w 4526151"/>
              <a:gd name="connsiteY226" fmla="*/ 2976880 h 5400035"/>
              <a:gd name="connsiteX227" fmla="*/ 1211665 w 4526151"/>
              <a:gd name="connsiteY227" fmla="*/ 2915920 h 5400035"/>
              <a:gd name="connsiteX228" fmla="*/ 1252305 w 4526151"/>
              <a:gd name="connsiteY228" fmla="*/ 2895600 h 5400035"/>
              <a:gd name="connsiteX229" fmla="*/ 1282785 w 4526151"/>
              <a:gd name="connsiteY229" fmla="*/ 2875280 h 5400035"/>
              <a:gd name="connsiteX230" fmla="*/ 1323425 w 4526151"/>
              <a:gd name="connsiteY230" fmla="*/ 2814320 h 5400035"/>
              <a:gd name="connsiteX231" fmla="*/ 1384385 w 4526151"/>
              <a:gd name="connsiteY231" fmla="*/ 2733040 h 5400035"/>
              <a:gd name="connsiteX232" fmla="*/ 1445345 w 4526151"/>
              <a:gd name="connsiteY232" fmla="*/ 2672080 h 5400035"/>
              <a:gd name="connsiteX233" fmla="*/ 1475825 w 4526151"/>
              <a:gd name="connsiteY233" fmla="*/ 2641600 h 5400035"/>
              <a:gd name="connsiteX234" fmla="*/ 1506305 w 4526151"/>
              <a:gd name="connsiteY234" fmla="*/ 2600960 h 5400035"/>
              <a:gd name="connsiteX235" fmla="*/ 1557105 w 4526151"/>
              <a:gd name="connsiteY235" fmla="*/ 2560320 h 5400035"/>
              <a:gd name="connsiteX236" fmla="*/ 1587585 w 4526151"/>
              <a:gd name="connsiteY236" fmla="*/ 2519680 h 5400035"/>
              <a:gd name="connsiteX237" fmla="*/ 1628225 w 4526151"/>
              <a:gd name="connsiteY237" fmla="*/ 2489200 h 5400035"/>
              <a:gd name="connsiteX238" fmla="*/ 1648545 w 4526151"/>
              <a:gd name="connsiteY238" fmla="*/ 2458720 h 5400035"/>
              <a:gd name="connsiteX239" fmla="*/ 1679025 w 4526151"/>
              <a:gd name="connsiteY239" fmla="*/ 2428240 h 5400035"/>
              <a:gd name="connsiteX240" fmla="*/ 1729825 w 4526151"/>
              <a:gd name="connsiteY240" fmla="*/ 2367280 h 5400035"/>
              <a:gd name="connsiteX241" fmla="*/ 1780625 w 4526151"/>
              <a:gd name="connsiteY241" fmla="*/ 2326640 h 5400035"/>
              <a:gd name="connsiteX242" fmla="*/ 1800945 w 4526151"/>
              <a:gd name="connsiteY242" fmla="*/ 2296160 h 5400035"/>
              <a:gd name="connsiteX243" fmla="*/ 1831425 w 4526151"/>
              <a:gd name="connsiteY243" fmla="*/ 2275840 h 5400035"/>
              <a:gd name="connsiteX244" fmla="*/ 1861905 w 4526151"/>
              <a:gd name="connsiteY244" fmla="*/ 2235200 h 5400035"/>
              <a:gd name="connsiteX245" fmla="*/ 1912705 w 4526151"/>
              <a:gd name="connsiteY245" fmla="*/ 2225040 h 5400035"/>
              <a:gd name="connsiteX246" fmla="*/ 1943185 w 4526151"/>
              <a:gd name="connsiteY246" fmla="*/ 2316480 h 5400035"/>
              <a:gd name="connsiteX247" fmla="*/ 1953345 w 4526151"/>
              <a:gd name="connsiteY247" fmla="*/ 2346960 h 5400035"/>
              <a:gd name="connsiteX248" fmla="*/ 1973665 w 4526151"/>
              <a:gd name="connsiteY248" fmla="*/ 2418080 h 5400035"/>
              <a:gd name="connsiteX249" fmla="*/ 1983825 w 4526151"/>
              <a:gd name="connsiteY249" fmla="*/ 2509520 h 5400035"/>
              <a:gd name="connsiteX250" fmla="*/ 2004145 w 4526151"/>
              <a:gd name="connsiteY250" fmla="*/ 2560320 h 5400035"/>
              <a:gd name="connsiteX251" fmla="*/ 2014305 w 4526151"/>
              <a:gd name="connsiteY251" fmla="*/ 2590800 h 5400035"/>
              <a:gd name="connsiteX252" fmla="*/ 2024465 w 4526151"/>
              <a:gd name="connsiteY252" fmla="*/ 2631440 h 5400035"/>
              <a:gd name="connsiteX253" fmla="*/ 2075265 w 4526151"/>
              <a:gd name="connsiteY253" fmla="*/ 2733040 h 5400035"/>
              <a:gd name="connsiteX254" fmla="*/ 2095585 w 4526151"/>
              <a:gd name="connsiteY254" fmla="*/ 2763520 h 5400035"/>
              <a:gd name="connsiteX255" fmla="*/ 2136225 w 4526151"/>
              <a:gd name="connsiteY255" fmla="*/ 2865120 h 5400035"/>
              <a:gd name="connsiteX256" fmla="*/ 2146385 w 4526151"/>
              <a:gd name="connsiteY256" fmla="*/ 2905760 h 5400035"/>
              <a:gd name="connsiteX257" fmla="*/ 2176865 w 4526151"/>
              <a:gd name="connsiteY257" fmla="*/ 2976880 h 5400035"/>
              <a:gd name="connsiteX258" fmla="*/ 2187025 w 4526151"/>
              <a:gd name="connsiteY258" fmla="*/ 3098800 h 5400035"/>
              <a:gd name="connsiteX259" fmla="*/ 2197185 w 4526151"/>
              <a:gd name="connsiteY259" fmla="*/ 3129280 h 5400035"/>
              <a:gd name="connsiteX260" fmla="*/ 2207345 w 4526151"/>
              <a:gd name="connsiteY260" fmla="*/ 3190240 h 5400035"/>
              <a:gd name="connsiteX261" fmla="*/ 2217505 w 4526151"/>
              <a:gd name="connsiteY261" fmla="*/ 3230880 h 5400035"/>
              <a:gd name="connsiteX262" fmla="*/ 2227665 w 4526151"/>
              <a:gd name="connsiteY262" fmla="*/ 3423920 h 5400035"/>
              <a:gd name="connsiteX263" fmla="*/ 2227665 w 4526151"/>
              <a:gd name="connsiteY263" fmla="*/ 3566160 h 5400035"/>
              <a:gd name="connsiteX264" fmla="*/ 2207345 w 4526151"/>
              <a:gd name="connsiteY264" fmla="*/ 3596640 h 5400035"/>
              <a:gd name="connsiteX265" fmla="*/ 2187025 w 4526151"/>
              <a:gd name="connsiteY265" fmla="*/ 3677920 h 5400035"/>
              <a:gd name="connsiteX266" fmla="*/ 2166705 w 4526151"/>
              <a:gd name="connsiteY266" fmla="*/ 4206240 h 5400035"/>
              <a:gd name="connsiteX267" fmla="*/ 2085425 w 4526151"/>
              <a:gd name="connsiteY267" fmla="*/ 4287520 h 5400035"/>
              <a:gd name="connsiteX268" fmla="*/ 2044785 w 4526151"/>
              <a:gd name="connsiteY268" fmla="*/ 4358640 h 5400035"/>
              <a:gd name="connsiteX269" fmla="*/ 1973665 w 4526151"/>
              <a:gd name="connsiteY269" fmla="*/ 4460240 h 5400035"/>
              <a:gd name="connsiteX270" fmla="*/ 1933025 w 4526151"/>
              <a:gd name="connsiteY270" fmla="*/ 4511040 h 5400035"/>
              <a:gd name="connsiteX271" fmla="*/ 1831425 w 4526151"/>
              <a:gd name="connsiteY271" fmla="*/ 4693920 h 5400035"/>
              <a:gd name="connsiteX272" fmla="*/ 1790785 w 4526151"/>
              <a:gd name="connsiteY272" fmla="*/ 4795520 h 5400035"/>
              <a:gd name="connsiteX273" fmla="*/ 1770465 w 4526151"/>
              <a:gd name="connsiteY273" fmla="*/ 4897120 h 5400035"/>
              <a:gd name="connsiteX274" fmla="*/ 1760305 w 4526151"/>
              <a:gd name="connsiteY274" fmla="*/ 4958080 h 5400035"/>
              <a:gd name="connsiteX275" fmla="*/ 1739985 w 4526151"/>
              <a:gd name="connsiteY275" fmla="*/ 4998720 h 5400035"/>
              <a:gd name="connsiteX276" fmla="*/ 1709505 w 4526151"/>
              <a:gd name="connsiteY276" fmla="*/ 5303520 h 5400035"/>
              <a:gd name="connsiteX277" fmla="*/ 1658705 w 4526151"/>
              <a:gd name="connsiteY277" fmla="*/ 5313680 h 5400035"/>
              <a:gd name="connsiteX278" fmla="*/ 1587585 w 4526151"/>
              <a:gd name="connsiteY278" fmla="*/ 5334000 h 5400035"/>
              <a:gd name="connsiteX279" fmla="*/ 1526625 w 4526151"/>
              <a:gd name="connsiteY279" fmla="*/ 5344160 h 5400035"/>
              <a:gd name="connsiteX280" fmla="*/ 1496145 w 4526151"/>
              <a:gd name="connsiteY280" fmla="*/ 5354320 h 5400035"/>
              <a:gd name="connsiteX281" fmla="*/ 1231985 w 4526151"/>
              <a:gd name="connsiteY281" fmla="*/ 5384800 h 5400035"/>
              <a:gd name="connsiteX282" fmla="*/ 1384385 w 4526151"/>
              <a:gd name="connsiteY282" fmla="*/ 5384800 h 5400035"/>
              <a:gd name="connsiteX283" fmla="*/ 1425025 w 4526151"/>
              <a:gd name="connsiteY283" fmla="*/ 5364480 h 5400035"/>
              <a:gd name="connsiteX284" fmla="*/ 1475825 w 4526151"/>
              <a:gd name="connsiteY284" fmla="*/ 5354320 h 5400035"/>
              <a:gd name="connsiteX285" fmla="*/ 1546945 w 4526151"/>
              <a:gd name="connsiteY285" fmla="*/ 5323840 h 5400035"/>
              <a:gd name="connsiteX286" fmla="*/ 1597745 w 4526151"/>
              <a:gd name="connsiteY286" fmla="*/ 5313680 h 5400035"/>
              <a:gd name="connsiteX287" fmla="*/ 1638385 w 4526151"/>
              <a:gd name="connsiteY287" fmla="*/ 5303520 h 5400035"/>
              <a:gd name="connsiteX288" fmla="*/ 1648545 w 4526151"/>
              <a:gd name="connsiteY288" fmla="*/ 5171440 h 5400035"/>
              <a:gd name="connsiteX289" fmla="*/ 1658705 w 4526151"/>
              <a:gd name="connsiteY289" fmla="*/ 5140960 h 5400035"/>
              <a:gd name="connsiteX290" fmla="*/ 1668865 w 4526151"/>
              <a:gd name="connsiteY290" fmla="*/ 5090160 h 5400035"/>
              <a:gd name="connsiteX291" fmla="*/ 1679025 w 4526151"/>
              <a:gd name="connsiteY291" fmla="*/ 5059680 h 5400035"/>
              <a:gd name="connsiteX292" fmla="*/ 1689185 w 4526151"/>
              <a:gd name="connsiteY292" fmla="*/ 5008880 h 5400035"/>
              <a:gd name="connsiteX293" fmla="*/ 1699345 w 4526151"/>
              <a:gd name="connsiteY293" fmla="*/ 4795520 h 5400035"/>
              <a:gd name="connsiteX294" fmla="*/ 1709505 w 4526151"/>
              <a:gd name="connsiteY294" fmla="*/ 4765040 h 5400035"/>
              <a:gd name="connsiteX295" fmla="*/ 1739985 w 4526151"/>
              <a:gd name="connsiteY295" fmla="*/ 4734560 h 5400035"/>
              <a:gd name="connsiteX296" fmla="*/ 1770465 w 4526151"/>
              <a:gd name="connsiteY296" fmla="*/ 4643120 h 5400035"/>
              <a:gd name="connsiteX297" fmla="*/ 1790785 w 4526151"/>
              <a:gd name="connsiteY297" fmla="*/ 4582160 h 5400035"/>
              <a:gd name="connsiteX298" fmla="*/ 1800945 w 4526151"/>
              <a:gd name="connsiteY298" fmla="*/ 4541520 h 5400035"/>
              <a:gd name="connsiteX299" fmla="*/ 1841585 w 4526151"/>
              <a:gd name="connsiteY299" fmla="*/ 4470400 h 5400035"/>
              <a:gd name="connsiteX300" fmla="*/ 1851745 w 4526151"/>
              <a:gd name="connsiteY300" fmla="*/ 4409440 h 5400035"/>
              <a:gd name="connsiteX301" fmla="*/ 1943185 w 4526151"/>
              <a:gd name="connsiteY301" fmla="*/ 4297680 h 5400035"/>
              <a:gd name="connsiteX302" fmla="*/ 1983825 w 4526151"/>
              <a:gd name="connsiteY302" fmla="*/ 4267200 h 5400035"/>
              <a:gd name="connsiteX303" fmla="*/ 1993985 w 4526151"/>
              <a:gd name="connsiteY303" fmla="*/ 4236720 h 5400035"/>
              <a:gd name="connsiteX304" fmla="*/ 2369905 w 4526151"/>
              <a:gd name="connsiteY304" fmla="*/ 4206240 h 5400035"/>
              <a:gd name="connsiteX305" fmla="*/ 2481665 w 4526151"/>
              <a:gd name="connsiteY305" fmla="*/ 4246880 h 5400035"/>
              <a:gd name="connsiteX306" fmla="*/ 2583265 w 4526151"/>
              <a:gd name="connsiteY306" fmla="*/ 4307840 h 5400035"/>
              <a:gd name="connsiteX307" fmla="*/ 2623905 w 4526151"/>
              <a:gd name="connsiteY307" fmla="*/ 4318000 h 5400035"/>
              <a:gd name="connsiteX308" fmla="*/ 2766145 w 4526151"/>
              <a:gd name="connsiteY308" fmla="*/ 4439920 h 5400035"/>
              <a:gd name="connsiteX309" fmla="*/ 2888065 w 4526151"/>
              <a:gd name="connsiteY309" fmla="*/ 4582160 h 5400035"/>
              <a:gd name="connsiteX310" fmla="*/ 2918545 w 4526151"/>
              <a:gd name="connsiteY310" fmla="*/ 4622800 h 5400035"/>
              <a:gd name="connsiteX311" fmla="*/ 3009985 w 4526151"/>
              <a:gd name="connsiteY311" fmla="*/ 4704080 h 5400035"/>
              <a:gd name="connsiteX312" fmla="*/ 3030305 w 4526151"/>
              <a:gd name="connsiteY312" fmla="*/ 4744720 h 5400035"/>
              <a:gd name="connsiteX313" fmla="*/ 3101425 w 4526151"/>
              <a:gd name="connsiteY313" fmla="*/ 4846320 h 5400035"/>
              <a:gd name="connsiteX314" fmla="*/ 3152225 w 4526151"/>
              <a:gd name="connsiteY314" fmla="*/ 4907280 h 5400035"/>
              <a:gd name="connsiteX315" fmla="*/ 3223345 w 4526151"/>
              <a:gd name="connsiteY315" fmla="*/ 5008880 h 5400035"/>
              <a:gd name="connsiteX316" fmla="*/ 3253825 w 4526151"/>
              <a:gd name="connsiteY316" fmla="*/ 5029200 h 5400035"/>
              <a:gd name="connsiteX317" fmla="*/ 3294465 w 4526151"/>
              <a:gd name="connsiteY317" fmla="*/ 5100320 h 5400035"/>
              <a:gd name="connsiteX318" fmla="*/ 3365585 w 4526151"/>
              <a:gd name="connsiteY318" fmla="*/ 5171440 h 5400035"/>
              <a:gd name="connsiteX319" fmla="*/ 3375745 w 4526151"/>
              <a:gd name="connsiteY319" fmla="*/ 5201920 h 5400035"/>
              <a:gd name="connsiteX320" fmla="*/ 3385905 w 4526151"/>
              <a:gd name="connsiteY320" fmla="*/ 5242560 h 5400035"/>
              <a:gd name="connsiteX321" fmla="*/ 3416385 w 4526151"/>
              <a:gd name="connsiteY321" fmla="*/ 5252720 h 5400035"/>
              <a:gd name="connsiteX322" fmla="*/ 3517985 w 4526151"/>
              <a:gd name="connsiteY322" fmla="*/ 5222240 h 5400035"/>
              <a:gd name="connsiteX323" fmla="*/ 3639905 w 4526151"/>
              <a:gd name="connsiteY323" fmla="*/ 5181600 h 5400035"/>
              <a:gd name="connsiteX324" fmla="*/ 3670385 w 4526151"/>
              <a:gd name="connsiteY324" fmla="*/ 5161280 h 5400035"/>
              <a:gd name="connsiteX325" fmla="*/ 3832945 w 4526151"/>
              <a:gd name="connsiteY325" fmla="*/ 5100320 h 5400035"/>
              <a:gd name="connsiteX326" fmla="*/ 3863425 w 4526151"/>
              <a:gd name="connsiteY326" fmla="*/ 5090160 h 5400035"/>
              <a:gd name="connsiteX327" fmla="*/ 3893905 w 4526151"/>
              <a:gd name="connsiteY327" fmla="*/ 5080000 h 5400035"/>
              <a:gd name="connsiteX328" fmla="*/ 3934545 w 4526151"/>
              <a:gd name="connsiteY328" fmla="*/ 5059680 h 5400035"/>
              <a:gd name="connsiteX329" fmla="*/ 3985345 w 4526151"/>
              <a:gd name="connsiteY329" fmla="*/ 5029200 h 5400035"/>
              <a:gd name="connsiteX330" fmla="*/ 4025985 w 4526151"/>
              <a:gd name="connsiteY330" fmla="*/ 5019040 h 5400035"/>
              <a:gd name="connsiteX331" fmla="*/ 4086945 w 4526151"/>
              <a:gd name="connsiteY331" fmla="*/ 4998720 h 5400035"/>
              <a:gd name="connsiteX332" fmla="*/ 4117425 w 4526151"/>
              <a:gd name="connsiteY332" fmla="*/ 4988560 h 5400035"/>
              <a:gd name="connsiteX333" fmla="*/ 4178385 w 4526151"/>
              <a:gd name="connsiteY333" fmla="*/ 4947920 h 5400035"/>
              <a:gd name="connsiteX334" fmla="*/ 4249505 w 4526151"/>
              <a:gd name="connsiteY334" fmla="*/ 4927600 h 5400035"/>
              <a:gd name="connsiteX335" fmla="*/ 4371425 w 4526151"/>
              <a:gd name="connsiteY335" fmla="*/ 4856480 h 5400035"/>
              <a:gd name="connsiteX336" fmla="*/ 4432385 w 4526151"/>
              <a:gd name="connsiteY336" fmla="*/ 4836160 h 5400035"/>
              <a:gd name="connsiteX337" fmla="*/ 4493345 w 4526151"/>
              <a:gd name="connsiteY337" fmla="*/ 4805680 h 5400035"/>
              <a:gd name="connsiteX338" fmla="*/ 4523825 w 4526151"/>
              <a:gd name="connsiteY338" fmla="*/ 4785360 h 5400035"/>
              <a:gd name="connsiteX339" fmla="*/ 4473025 w 4526151"/>
              <a:gd name="connsiteY339" fmla="*/ 4795520 h 5400035"/>
              <a:gd name="connsiteX340" fmla="*/ 4422225 w 4526151"/>
              <a:gd name="connsiteY340" fmla="*/ 4826000 h 5400035"/>
              <a:gd name="connsiteX341" fmla="*/ 4361265 w 4526151"/>
              <a:gd name="connsiteY341" fmla="*/ 4846320 h 5400035"/>
              <a:gd name="connsiteX342" fmla="*/ 4259665 w 4526151"/>
              <a:gd name="connsiteY342" fmla="*/ 4886960 h 5400035"/>
              <a:gd name="connsiteX343" fmla="*/ 4229185 w 4526151"/>
              <a:gd name="connsiteY343" fmla="*/ 4897120 h 5400035"/>
              <a:gd name="connsiteX344" fmla="*/ 4198705 w 4526151"/>
              <a:gd name="connsiteY344" fmla="*/ 4917440 h 5400035"/>
              <a:gd name="connsiteX345" fmla="*/ 4158065 w 4526151"/>
              <a:gd name="connsiteY345" fmla="*/ 4927600 h 5400035"/>
              <a:gd name="connsiteX346" fmla="*/ 4127585 w 4526151"/>
              <a:gd name="connsiteY346" fmla="*/ 4937760 h 5400035"/>
              <a:gd name="connsiteX347" fmla="*/ 4086945 w 4526151"/>
              <a:gd name="connsiteY347" fmla="*/ 4958080 h 5400035"/>
              <a:gd name="connsiteX348" fmla="*/ 4036145 w 4526151"/>
              <a:gd name="connsiteY348" fmla="*/ 4968240 h 5400035"/>
              <a:gd name="connsiteX349" fmla="*/ 3985345 w 4526151"/>
              <a:gd name="connsiteY349" fmla="*/ 4988560 h 5400035"/>
              <a:gd name="connsiteX350" fmla="*/ 3944705 w 4526151"/>
              <a:gd name="connsiteY350" fmla="*/ 4998720 h 5400035"/>
              <a:gd name="connsiteX351" fmla="*/ 3883745 w 4526151"/>
              <a:gd name="connsiteY351" fmla="*/ 5019040 h 5400035"/>
              <a:gd name="connsiteX352" fmla="*/ 3802465 w 4526151"/>
              <a:gd name="connsiteY352" fmla="*/ 5049520 h 5400035"/>
              <a:gd name="connsiteX353" fmla="*/ 3761825 w 4526151"/>
              <a:gd name="connsiteY353" fmla="*/ 5069840 h 5400035"/>
              <a:gd name="connsiteX354" fmla="*/ 3721185 w 4526151"/>
              <a:gd name="connsiteY354" fmla="*/ 5080000 h 5400035"/>
              <a:gd name="connsiteX355" fmla="*/ 3680545 w 4526151"/>
              <a:gd name="connsiteY355" fmla="*/ 5100320 h 5400035"/>
              <a:gd name="connsiteX356" fmla="*/ 3629745 w 4526151"/>
              <a:gd name="connsiteY356" fmla="*/ 5110480 h 5400035"/>
              <a:gd name="connsiteX357" fmla="*/ 3457025 w 4526151"/>
              <a:gd name="connsiteY357" fmla="*/ 5140960 h 5400035"/>
              <a:gd name="connsiteX358" fmla="*/ 3385905 w 4526151"/>
              <a:gd name="connsiteY358" fmla="*/ 5161280 h 5400035"/>
              <a:gd name="connsiteX359" fmla="*/ 3355425 w 4526151"/>
              <a:gd name="connsiteY359" fmla="*/ 5140960 h 5400035"/>
              <a:gd name="connsiteX360" fmla="*/ 3335105 w 4526151"/>
              <a:gd name="connsiteY360" fmla="*/ 5110480 h 5400035"/>
              <a:gd name="connsiteX361" fmla="*/ 3324945 w 4526151"/>
              <a:gd name="connsiteY361" fmla="*/ 5049520 h 5400035"/>
              <a:gd name="connsiteX362" fmla="*/ 3314785 w 4526151"/>
              <a:gd name="connsiteY362" fmla="*/ 5019040 h 5400035"/>
              <a:gd name="connsiteX363" fmla="*/ 3304625 w 4526151"/>
              <a:gd name="connsiteY363" fmla="*/ 4958080 h 5400035"/>
              <a:gd name="connsiteX364" fmla="*/ 3263985 w 4526151"/>
              <a:gd name="connsiteY364" fmla="*/ 4856480 h 5400035"/>
              <a:gd name="connsiteX365" fmla="*/ 3233505 w 4526151"/>
              <a:gd name="connsiteY365" fmla="*/ 4795520 h 5400035"/>
              <a:gd name="connsiteX366" fmla="*/ 3203025 w 4526151"/>
              <a:gd name="connsiteY366" fmla="*/ 4785360 h 5400035"/>
              <a:gd name="connsiteX367" fmla="*/ 3192865 w 4526151"/>
              <a:gd name="connsiteY367" fmla="*/ 4754880 h 5400035"/>
              <a:gd name="connsiteX368" fmla="*/ 3162385 w 4526151"/>
              <a:gd name="connsiteY368" fmla="*/ 4744720 h 5400035"/>
              <a:gd name="connsiteX369" fmla="*/ 3131905 w 4526151"/>
              <a:gd name="connsiteY369" fmla="*/ 4724400 h 5400035"/>
              <a:gd name="connsiteX370" fmla="*/ 3020145 w 4526151"/>
              <a:gd name="connsiteY370" fmla="*/ 4653280 h 5400035"/>
              <a:gd name="connsiteX371" fmla="*/ 2959185 w 4526151"/>
              <a:gd name="connsiteY371" fmla="*/ 4612640 h 5400035"/>
              <a:gd name="connsiteX372" fmla="*/ 2888065 w 4526151"/>
              <a:gd name="connsiteY372" fmla="*/ 4572000 h 5400035"/>
              <a:gd name="connsiteX373" fmla="*/ 2806785 w 4526151"/>
              <a:gd name="connsiteY373" fmla="*/ 4551680 h 5400035"/>
              <a:gd name="connsiteX374" fmla="*/ 2766145 w 4526151"/>
              <a:gd name="connsiteY374" fmla="*/ 4541520 h 5400035"/>
              <a:gd name="connsiteX375" fmla="*/ 2674705 w 4526151"/>
              <a:gd name="connsiteY375" fmla="*/ 4500880 h 5400035"/>
              <a:gd name="connsiteX376" fmla="*/ 2603585 w 4526151"/>
              <a:gd name="connsiteY376" fmla="*/ 4450080 h 5400035"/>
              <a:gd name="connsiteX377" fmla="*/ 2532465 w 4526151"/>
              <a:gd name="connsiteY377" fmla="*/ 4419600 h 5400035"/>
              <a:gd name="connsiteX378" fmla="*/ 2491825 w 4526151"/>
              <a:gd name="connsiteY378" fmla="*/ 4409440 h 5400035"/>
              <a:gd name="connsiteX379" fmla="*/ 2461345 w 4526151"/>
              <a:gd name="connsiteY379" fmla="*/ 4399280 h 5400035"/>
              <a:gd name="connsiteX380" fmla="*/ 2441025 w 4526151"/>
              <a:gd name="connsiteY380" fmla="*/ 4348480 h 5400035"/>
              <a:gd name="connsiteX381" fmla="*/ 2410545 w 4526151"/>
              <a:gd name="connsiteY381" fmla="*/ 4338320 h 5400035"/>
              <a:gd name="connsiteX382" fmla="*/ 2380065 w 4526151"/>
              <a:gd name="connsiteY382" fmla="*/ 4318000 h 5400035"/>
              <a:gd name="connsiteX383" fmla="*/ 2339425 w 4526151"/>
              <a:gd name="connsiteY383" fmla="*/ 4297680 h 5400035"/>
              <a:gd name="connsiteX384" fmla="*/ 2288625 w 4526151"/>
              <a:gd name="connsiteY384" fmla="*/ 4246880 h 5400035"/>
              <a:gd name="connsiteX385" fmla="*/ 2247985 w 4526151"/>
              <a:gd name="connsiteY385" fmla="*/ 4206240 h 5400035"/>
              <a:gd name="connsiteX386" fmla="*/ 2217505 w 4526151"/>
              <a:gd name="connsiteY386" fmla="*/ 4196080 h 5400035"/>
              <a:gd name="connsiteX387" fmla="*/ 2187025 w 4526151"/>
              <a:gd name="connsiteY387" fmla="*/ 4175760 h 5400035"/>
              <a:gd name="connsiteX388" fmla="*/ 2156545 w 4526151"/>
              <a:gd name="connsiteY388" fmla="*/ 2702560 h 5400035"/>
              <a:gd name="connsiteX389" fmla="*/ 2146385 w 4526151"/>
              <a:gd name="connsiteY389" fmla="*/ 2672080 h 5400035"/>
              <a:gd name="connsiteX390" fmla="*/ 2085425 w 4526151"/>
              <a:gd name="connsiteY390" fmla="*/ 2600960 h 5400035"/>
              <a:gd name="connsiteX391" fmla="*/ 2044785 w 4526151"/>
              <a:gd name="connsiteY391" fmla="*/ 2550160 h 5400035"/>
              <a:gd name="connsiteX392" fmla="*/ 2034625 w 4526151"/>
              <a:gd name="connsiteY392" fmla="*/ 2509520 h 5400035"/>
              <a:gd name="connsiteX393" fmla="*/ 2014305 w 4526151"/>
              <a:gd name="connsiteY393" fmla="*/ 2479040 h 5400035"/>
              <a:gd name="connsiteX394" fmla="*/ 1993985 w 4526151"/>
              <a:gd name="connsiteY394" fmla="*/ 2326640 h 540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4526151" h="5400035">
                <a:moveTo>
                  <a:pt x="1475825" y="1391920"/>
                </a:moveTo>
                <a:cubicBezTo>
                  <a:pt x="1255702" y="1371909"/>
                  <a:pt x="1435615" y="1394038"/>
                  <a:pt x="1323425" y="1371600"/>
                </a:cubicBezTo>
                <a:cubicBezTo>
                  <a:pt x="1261187" y="1359152"/>
                  <a:pt x="1277180" y="1368228"/>
                  <a:pt x="1231985" y="1351280"/>
                </a:cubicBezTo>
                <a:cubicBezTo>
                  <a:pt x="1214908" y="1344876"/>
                  <a:pt x="1196360" y="1341076"/>
                  <a:pt x="1181185" y="1330960"/>
                </a:cubicBezTo>
                <a:cubicBezTo>
                  <a:pt x="1102273" y="1278352"/>
                  <a:pt x="1063776" y="1233871"/>
                  <a:pt x="998305" y="1168400"/>
                </a:cubicBezTo>
                <a:cubicBezTo>
                  <a:pt x="953606" y="1123701"/>
                  <a:pt x="962164" y="1136091"/>
                  <a:pt x="927185" y="1087120"/>
                </a:cubicBezTo>
                <a:cubicBezTo>
                  <a:pt x="920088" y="1077184"/>
                  <a:pt x="912326" y="1067562"/>
                  <a:pt x="906865" y="1056640"/>
                </a:cubicBezTo>
                <a:cubicBezTo>
                  <a:pt x="902076" y="1047061"/>
                  <a:pt x="900924" y="1036004"/>
                  <a:pt x="896705" y="1026160"/>
                </a:cubicBezTo>
                <a:cubicBezTo>
                  <a:pt x="859041" y="938277"/>
                  <a:pt x="890052" y="1026521"/>
                  <a:pt x="866225" y="955040"/>
                </a:cubicBezTo>
                <a:cubicBezTo>
                  <a:pt x="869612" y="846667"/>
                  <a:pt x="870199" y="738170"/>
                  <a:pt x="876385" y="629920"/>
                </a:cubicBezTo>
                <a:cubicBezTo>
                  <a:pt x="878207" y="598030"/>
                  <a:pt x="894513" y="596751"/>
                  <a:pt x="906865" y="568960"/>
                </a:cubicBezTo>
                <a:cubicBezTo>
                  <a:pt x="915564" y="549387"/>
                  <a:pt x="915304" y="525822"/>
                  <a:pt x="927185" y="508000"/>
                </a:cubicBezTo>
                <a:cubicBezTo>
                  <a:pt x="940732" y="487680"/>
                  <a:pt x="956903" y="468883"/>
                  <a:pt x="967825" y="447040"/>
                </a:cubicBezTo>
                <a:cubicBezTo>
                  <a:pt x="981321" y="420048"/>
                  <a:pt x="1000765" y="378563"/>
                  <a:pt x="1018625" y="355600"/>
                </a:cubicBezTo>
                <a:cubicBezTo>
                  <a:pt x="1059292" y="303314"/>
                  <a:pt x="1061631" y="322754"/>
                  <a:pt x="1110065" y="274320"/>
                </a:cubicBezTo>
                <a:cubicBezTo>
                  <a:pt x="1122039" y="262346"/>
                  <a:pt x="1126998" y="243840"/>
                  <a:pt x="1140545" y="233680"/>
                </a:cubicBezTo>
                <a:cubicBezTo>
                  <a:pt x="1155135" y="222737"/>
                  <a:pt x="1175033" y="221516"/>
                  <a:pt x="1191345" y="213360"/>
                </a:cubicBezTo>
                <a:cubicBezTo>
                  <a:pt x="1313091" y="152487"/>
                  <a:pt x="1096840" y="243034"/>
                  <a:pt x="1272625" y="172720"/>
                </a:cubicBezTo>
                <a:cubicBezTo>
                  <a:pt x="1282785" y="162560"/>
                  <a:pt x="1291150" y="150210"/>
                  <a:pt x="1303105" y="142240"/>
                </a:cubicBezTo>
                <a:cubicBezTo>
                  <a:pt x="1312016" y="136299"/>
                  <a:pt x="1323835" y="136512"/>
                  <a:pt x="1333585" y="132080"/>
                </a:cubicBezTo>
                <a:cubicBezTo>
                  <a:pt x="1361161" y="119545"/>
                  <a:pt x="1386740" y="102690"/>
                  <a:pt x="1414865" y="91440"/>
                </a:cubicBezTo>
                <a:cubicBezTo>
                  <a:pt x="1431798" y="84667"/>
                  <a:pt x="1449353" y="79276"/>
                  <a:pt x="1465665" y="71120"/>
                </a:cubicBezTo>
                <a:cubicBezTo>
                  <a:pt x="1476587" y="65659"/>
                  <a:pt x="1484922" y="55610"/>
                  <a:pt x="1496145" y="50800"/>
                </a:cubicBezTo>
                <a:cubicBezTo>
                  <a:pt x="1510747" y="44542"/>
                  <a:pt x="1576012" y="33373"/>
                  <a:pt x="1587585" y="30480"/>
                </a:cubicBezTo>
                <a:cubicBezTo>
                  <a:pt x="1617484" y="23005"/>
                  <a:pt x="1629628" y="14539"/>
                  <a:pt x="1658705" y="0"/>
                </a:cubicBezTo>
                <a:cubicBezTo>
                  <a:pt x="1763692" y="3387"/>
                  <a:pt x="1868987" y="1437"/>
                  <a:pt x="1973665" y="10160"/>
                </a:cubicBezTo>
                <a:cubicBezTo>
                  <a:pt x="1991840" y="11675"/>
                  <a:pt x="2007163" y="24713"/>
                  <a:pt x="2024465" y="30480"/>
                </a:cubicBezTo>
                <a:cubicBezTo>
                  <a:pt x="2037712" y="34896"/>
                  <a:pt x="2051558" y="37253"/>
                  <a:pt x="2065105" y="40640"/>
                </a:cubicBezTo>
                <a:cubicBezTo>
                  <a:pt x="2075265" y="50800"/>
                  <a:pt x="2083893" y="62769"/>
                  <a:pt x="2095585" y="71120"/>
                </a:cubicBezTo>
                <a:cubicBezTo>
                  <a:pt x="2136559" y="100387"/>
                  <a:pt x="2138603" y="87073"/>
                  <a:pt x="2187025" y="101600"/>
                </a:cubicBezTo>
                <a:cubicBezTo>
                  <a:pt x="2204494" y="106841"/>
                  <a:pt x="2220892" y="115147"/>
                  <a:pt x="2237825" y="121920"/>
                </a:cubicBezTo>
                <a:cubicBezTo>
                  <a:pt x="2265533" y="149628"/>
                  <a:pt x="2274189" y="161157"/>
                  <a:pt x="2308945" y="182880"/>
                </a:cubicBezTo>
                <a:cubicBezTo>
                  <a:pt x="2321788" y="190907"/>
                  <a:pt x="2337468" y="194113"/>
                  <a:pt x="2349585" y="203200"/>
                </a:cubicBezTo>
                <a:cubicBezTo>
                  <a:pt x="2364911" y="214695"/>
                  <a:pt x="2375679" y="231372"/>
                  <a:pt x="2390225" y="243840"/>
                </a:cubicBezTo>
                <a:cubicBezTo>
                  <a:pt x="2451889" y="296695"/>
                  <a:pt x="2388154" y="221154"/>
                  <a:pt x="2461345" y="304800"/>
                </a:cubicBezTo>
                <a:cubicBezTo>
                  <a:pt x="2472496" y="317544"/>
                  <a:pt x="2479851" y="333466"/>
                  <a:pt x="2491825" y="345440"/>
                </a:cubicBezTo>
                <a:cubicBezTo>
                  <a:pt x="2500459" y="354074"/>
                  <a:pt x="2513034" y="357813"/>
                  <a:pt x="2522305" y="365760"/>
                </a:cubicBezTo>
                <a:cubicBezTo>
                  <a:pt x="2536851" y="378228"/>
                  <a:pt x="2549398" y="392853"/>
                  <a:pt x="2562945" y="406400"/>
                </a:cubicBezTo>
                <a:cubicBezTo>
                  <a:pt x="2588994" y="484547"/>
                  <a:pt x="2550311" y="383644"/>
                  <a:pt x="2603585" y="467360"/>
                </a:cubicBezTo>
                <a:cubicBezTo>
                  <a:pt x="2619848" y="492916"/>
                  <a:pt x="2634646" y="519903"/>
                  <a:pt x="2644225" y="548640"/>
                </a:cubicBezTo>
                <a:cubicBezTo>
                  <a:pt x="2650998" y="568960"/>
                  <a:pt x="2651694" y="592465"/>
                  <a:pt x="2664545" y="609600"/>
                </a:cubicBezTo>
                <a:cubicBezTo>
                  <a:pt x="2671448" y="618804"/>
                  <a:pt x="2707917" y="665864"/>
                  <a:pt x="2715345" y="680720"/>
                </a:cubicBezTo>
                <a:cubicBezTo>
                  <a:pt x="2720134" y="690299"/>
                  <a:pt x="2722118" y="701040"/>
                  <a:pt x="2725505" y="711200"/>
                </a:cubicBezTo>
                <a:cubicBezTo>
                  <a:pt x="2744932" y="866617"/>
                  <a:pt x="2747123" y="849326"/>
                  <a:pt x="2725505" y="1087120"/>
                </a:cubicBezTo>
                <a:cubicBezTo>
                  <a:pt x="2723314" y="1111220"/>
                  <a:pt x="2685537" y="1151069"/>
                  <a:pt x="2674705" y="1168400"/>
                </a:cubicBezTo>
                <a:cubicBezTo>
                  <a:pt x="2636879" y="1228922"/>
                  <a:pt x="2676401" y="1194856"/>
                  <a:pt x="2613745" y="1249680"/>
                </a:cubicBezTo>
                <a:cubicBezTo>
                  <a:pt x="2583779" y="1275900"/>
                  <a:pt x="2566268" y="1279116"/>
                  <a:pt x="2542625" y="1310640"/>
                </a:cubicBezTo>
                <a:cubicBezTo>
                  <a:pt x="2530777" y="1326438"/>
                  <a:pt x="2526109" y="1347476"/>
                  <a:pt x="2512145" y="1361440"/>
                </a:cubicBezTo>
                <a:cubicBezTo>
                  <a:pt x="2491003" y="1382582"/>
                  <a:pt x="2465313" y="1379776"/>
                  <a:pt x="2441025" y="1391920"/>
                </a:cubicBezTo>
                <a:cubicBezTo>
                  <a:pt x="2430103" y="1397381"/>
                  <a:pt x="2421147" y="1406182"/>
                  <a:pt x="2410545" y="1412240"/>
                </a:cubicBezTo>
                <a:cubicBezTo>
                  <a:pt x="2351015" y="1446257"/>
                  <a:pt x="2388931" y="1417518"/>
                  <a:pt x="2339425" y="1452880"/>
                </a:cubicBezTo>
                <a:cubicBezTo>
                  <a:pt x="2325646" y="1462722"/>
                  <a:pt x="2313587" y="1475136"/>
                  <a:pt x="2298785" y="1483360"/>
                </a:cubicBezTo>
                <a:cubicBezTo>
                  <a:pt x="2282842" y="1492217"/>
                  <a:pt x="2264651" y="1496273"/>
                  <a:pt x="2247985" y="1503680"/>
                </a:cubicBezTo>
                <a:cubicBezTo>
                  <a:pt x="2234145" y="1509831"/>
                  <a:pt x="2221407" y="1518375"/>
                  <a:pt x="2207345" y="1524000"/>
                </a:cubicBezTo>
                <a:cubicBezTo>
                  <a:pt x="2187458" y="1531955"/>
                  <a:pt x="2146385" y="1544320"/>
                  <a:pt x="2146385" y="1544320"/>
                </a:cubicBezTo>
                <a:cubicBezTo>
                  <a:pt x="1929638" y="1540933"/>
                  <a:pt x="1711779" y="1556358"/>
                  <a:pt x="1496145" y="1534160"/>
                </a:cubicBezTo>
                <a:cubicBezTo>
                  <a:pt x="1471852" y="1531659"/>
                  <a:pt x="1478673" y="1480923"/>
                  <a:pt x="1455505" y="1473200"/>
                </a:cubicBezTo>
                <a:cubicBezTo>
                  <a:pt x="1413441" y="1459179"/>
                  <a:pt x="1433936" y="1468981"/>
                  <a:pt x="1394545" y="1442720"/>
                </a:cubicBezTo>
                <a:cubicBezTo>
                  <a:pt x="1387772" y="1432560"/>
                  <a:pt x="1365591" y="1420874"/>
                  <a:pt x="1374225" y="1412240"/>
                </a:cubicBezTo>
                <a:cubicBezTo>
                  <a:pt x="1382859" y="1403606"/>
                  <a:pt x="1393783" y="1427099"/>
                  <a:pt x="1404705" y="1432560"/>
                </a:cubicBezTo>
                <a:cubicBezTo>
                  <a:pt x="1414284" y="1437349"/>
                  <a:pt x="1425823" y="1437519"/>
                  <a:pt x="1435185" y="1442720"/>
                </a:cubicBezTo>
                <a:cubicBezTo>
                  <a:pt x="1456533" y="1454580"/>
                  <a:pt x="1472977" y="1475637"/>
                  <a:pt x="1496145" y="1483360"/>
                </a:cubicBezTo>
                <a:cubicBezTo>
                  <a:pt x="1506305" y="1486747"/>
                  <a:pt x="1517263" y="1488319"/>
                  <a:pt x="1526625" y="1493520"/>
                </a:cubicBezTo>
                <a:cubicBezTo>
                  <a:pt x="1547973" y="1505380"/>
                  <a:pt x="1564417" y="1526437"/>
                  <a:pt x="1587585" y="1534160"/>
                </a:cubicBezTo>
                <a:lnTo>
                  <a:pt x="1679025" y="1564640"/>
                </a:lnTo>
                <a:lnTo>
                  <a:pt x="1770465" y="1595120"/>
                </a:lnTo>
                <a:cubicBezTo>
                  <a:pt x="1767078" y="1855893"/>
                  <a:pt x="1779810" y="2117375"/>
                  <a:pt x="1760305" y="2377440"/>
                </a:cubicBezTo>
                <a:cubicBezTo>
                  <a:pt x="1758828" y="2397132"/>
                  <a:pt x="1724498" y="2395069"/>
                  <a:pt x="1709505" y="2407920"/>
                </a:cubicBezTo>
                <a:cubicBezTo>
                  <a:pt x="1700234" y="2415867"/>
                  <a:pt x="1697002" y="2429019"/>
                  <a:pt x="1689185" y="2438400"/>
                </a:cubicBezTo>
                <a:cubicBezTo>
                  <a:pt x="1664739" y="2467736"/>
                  <a:pt x="1658195" y="2469220"/>
                  <a:pt x="1628225" y="2489200"/>
                </a:cubicBezTo>
                <a:cubicBezTo>
                  <a:pt x="1596363" y="2536993"/>
                  <a:pt x="1571079" y="2576826"/>
                  <a:pt x="1526625" y="2621280"/>
                </a:cubicBezTo>
                <a:lnTo>
                  <a:pt x="1496145" y="2651760"/>
                </a:lnTo>
                <a:cubicBezTo>
                  <a:pt x="1492758" y="2665307"/>
                  <a:pt x="1492913" y="2680276"/>
                  <a:pt x="1485985" y="2692400"/>
                </a:cubicBezTo>
                <a:cubicBezTo>
                  <a:pt x="1478856" y="2704875"/>
                  <a:pt x="1464703" y="2711842"/>
                  <a:pt x="1455505" y="2722880"/>
                </a:cubicBezTo>
                <a:cubicBezTo>
                  <a:pt x="1447688" y="2732261"/>
                  <a:pt x="1441243" y="2742758"/>
                  <a:pt x="1435185" y="2753360"/>
                </a:cubicBezTo>
                <a:cubicBezTo>
                  <a:pt x="1427671" y="2766510"/>
                  <a:pt x="1424722" y="2782501"/>
                  <a:pt x="1414865" y="2794000"/>
                </a:cubicBezTo>
                <a:cubicBezTo>
                  <a:pt x="1403845" y="2806857"/>
                  <a:pt x="1386199" y="2812506"/>
                  <a:pt x="1374225" y="2824480"/>
                </a:cubicBezTo>
                <a:cubicBezTo>
                  <a:pt x="1350228" y="2848477"/>
                  <a:pt x="1353507" y="2867710"/>
                  <a:pt x="1333585" y="2895600"/>
                </a:cubicBezTo>
                <a:cubicBezTo>
                  <a:pt x="1303372" y="2937899"/>
                  <a:pt x="1307496" y="2915404"/>
                  <a:pt x="1272625" y="2946400"/>
                </a:cubicBezTo>
                <a:cubicBezTo>
                  <a:pt x="1168233" y="3039192"/>
                  <a:pt x="1250361" y="2981562"/>
                  <a:pt x="1181185" y="3027680"/>
                </a:cubicBezTo>
                <a:cubicBezTo>
                  <a:pt x="1187958" y="3003973"/>
                  <a:pt x="1190479" y="2978612"/>
                  <a:pt x="1201505" y="2956560"/>
                </a:cubicBezTo>
                <a:cubicBezTo>
                  <a:pt x="1207931" y="2943709"/>
                  <a:pt x="1223164" y="2937422"/>
                  <a:pt x="1231985" y="2926080"/>
                </a:cubicBezTo>
                <a:cubicBezTo>
                  <a:pt x="1299702" y="2839015"/>
                  <a:pt x="1238646" y="2885507"/>
                  <a:pt x="1323425" y="2834640"/>
                </a:cubicBezTo>
                <a:cubicBezTo>
                  <a:pt x="1333585" y="2821093"/>
                  <a:pt x="1344063" y="2807779"/>
                  <a:pt x="1353905" y="2794000"/>
                </a:cubicBezTo>
                <a:cubicBezTo>
                  <a:pt x="1361002" y="2784064"/>
                  <a:pt x="1365591" y="2772154"/>
                  <a:pt x="1374225" y="2763520"/>
                </a:cubicBezTo>
                <a:cubicBezTo>
                  <a:pt x="1386199" y="2751546"/>
                  <a:pt x="1403615" y="2745696"/>
                  <a:pt x="1414865" y="2733040"/>
                </a:cubicBezTo>
                <a:cubicBezTo>
                  <a:pt x="1431090" y="2714787"/>
                  <a:pt x="1438236" y="2689349"/>
                  <a:pt x="1455505" y="2672080"/>
                </a:cubicBezTo>
                <a:cubicBezTo>
                  <a:pt x="1465665" y="2661920"/>
                  <a:pt x="1476634" y="2652509"/>
                  <a:pt x="1485985" y="2641600"/>
                </a:cubicBezTo>
                <a:cubicBezTo>
                  <a:pt x="1497005" y="2628743"/>
                  <a:pt x="1503809" y="2612210"/>
                  <a:pt x="1516465" y="2600960"/>
                </a:cubicBezTo>
                <a:cubicBezTo>
                  <a:pt x="1534718" y="2584735"/>
                  <a:pt x="1562169" y="2579390"/>
                  <a:pt x="1577425" y="2560320"/>
                </a:cubicBezTo>
                <a:cubicBezTo>
                  <a:pt x="1625693" y="2499985"/>
                  <a:pt x="1600022" y="2521549"/>
                  <a:pt x="1648545" y="2489200"/>
                </a:cubicBezTo>
                <a:cubicBezTo>
                  <a:pt x="1695126" y="2419329"/>
                  <a:pt x="1666017" y="2435963"/>
                  <a:pt x="1719665" y="2418080"/>
                </a:cubicBezTo>
                <a:cubicBezTo>
                  <a:pt x="1737727" y="2390987"/>
                  <a:pt x="1743386" y="2378182"/>
                  <a:pt x="1770465" y="2357120"/>
                </a:cubicBezTo>
                <a:cubicBezTo>
                  <a:pt x="1789742" y="2342127"/>
                  <a:pt x="1814156" y="2333749"/>
                  <a:pt x="1831425" y="2316480"/>
                </a:cubicBezTo>
                <a:cubicBezTo>
                  <a:pt x="1841585" y="2306320"/>
                  <a:pt x="1852707" y="2297038"/>
                  <a:pt x="1861905" y="2286000"/>
                </a:cubicBezTo>
                <a:cubicBezTo>
                  <a:pt x="1869722" y="2276619"/>
                  <a:pt x="1872690" y="2263148"/>
                  <a:pt x="1882225" y="2255520"/>
                </a:cubicBezTo>
                <a:cubicBezTo>
                  <a:pt x="1890588" y="2248830"/>
                  <a:pt x="1902545" y="2248747"/>
                  <a:pt x="1912705" y="2245360"/>
                </a:cubicBezTo>
                <a:cubicBezTo>
                  <a:pt x="1942209" y="2249048"/>
                  <a:pt x="2001061" y="2253093"/>
                  <a:pt x="2034625" y="2265680"/>
                </a:cubicBezTo>
                <a:cubicBezTo>
                  <a:pt x="2079283" y="2282427"/>
                  <a:pt x="2068229" y="2284882"/>
                  <a:pt x="2105745" y="2306320"/>
                </a:cubicBezTo>
                <a:cubicBezTo>
                  <a:pt x="2133694" y="2322291"/>
                  <a:pt x="2167248" y="2336074"/>
                  <a:pt x="2197185" y="2346960"/>
                </a:cubicBezTo>
                <a:cubicBezTo>
                  <a:pt x="2217315" y="2354280"/>
                  <a:pt x="2237825" y="2360507"/>
                  <a:pt x="2258145" y="2367280"/>
                </a:cubicBezTo>
                <a:cubicBezTo>
                  <a:pt x="2268305" y="2370667"/>
                  <a:pt x="2278681" y="2373463"/>
                  <a:pt x="2288625" y="2377440"/>
                </a:cubicBezTo>
                <a:cubicBezTo>
                  <a:pt x="2298513" y="2381395"/>
                  <a:pt x="2351987" y="2403938"/>
                  <a:pt x="2369905" y="2407920"/>
                </a:cubicBezTo>
                <a:cubicBezTo>
                  <a:pt x="2390015" y="2412389"/>
                  <a:pt x="2410880" y="2413084"/>
                  <a:pt x="2430865" y="2418080"/>
                </a:cubicBezTo>
                <a:cubicBezTo>
                  <a:pt x="2451645" y="2423275"/>
                  <a:pt x="2471505" y="2431627"/>
                  <a:pt x="2491825" y="2438400"/>
                </a:cubicBezTo>
                <a:cubicBezTo>
                  <a:pt x="2501985" y="2441787"/>
                  <a:pt x="2511703" y="2447045"/>
                  <a:pt x="2522305" y="2448560"/>
                </a:cubicBezTo>
                <a:lnTo>
                  <a:pt x="2593425" y="2458720"/>
                </a:lnTo>
                <a:cubicBezTo>
                  <a:pt x="2610358" y="2468880"/>
                  <a:pt x="2626180" y="2481180"/>
                  <a:pt x="2644225" y="2489200"/>
                </a:cubicBezTo>
                <a:cubicBezTo>
                  <a:pt x="2656985" y="2494871"/>
                  <a:pt x="2671439" y="2495524"/>
                  <a:pt x="2684865" y="2499360"/>
                </a:cubicBezTo>
                <a:cubicBezTo>
                  <a:pt x="2695163" y="2502302"/>
                  <a:pt x="2705013" y="2506702"/>
                  <a:pt x="2715345" y="2509520"/>
                </a:cubicBezTo>
                <a:cubicBezTo>
                  <a:pt x="2742288" y="2516868"/>
                  <a:pt x="2770695" y="2519468"/>
                  <a:pt x="2796625" y="2529840"/>
                </a:cubicBezTo>
                <a:cubicBezTo>
                  <a:pt x="2860390" y="2555346"/>
                  <a:pt x="2829732" y="2545737"/>
                  <a:pt x="2888065" y="2560320"/>
                </a:cubicBezTo>
                <a:cubicBezTo>
                  <a:pt x="2959546" y="2607974"/>
                  <a:pt x="2868907" y="2553136"/>
                  <a:pt x="2969345" y="2590800"/>
                </a:cubicBezTo>
                <a:cubicBezTo>
                  <a:pt x="2980778" y="2595087"/>
                  <a:pt x="2988602" y="2606310"/>
                  <a:pt x="2999825" y="2611120"/>
                </a:cubicBezTo>
                <a:cubicBezTo>
                  <a:pt x="3012660" y="2616621"/>
                  <a:pt x="3026918" y="2617893"/>
                  <a:pt x="3040465" y="2621280"/>
                </a:cubicBezTo>
                <a:cubicBezTo>
                  <a:pt x="3050625" y="2628053"/>
                  <a:pt x="3058900" y="2639593"/>
                  <a:pt x="3070945" y="2641600"/>
                </a:cubicBezTo>
                <a:cubicBezTo>
                  <a:pt x="3081509" y="2643361"/>
                  <a:pt x="3094507" y="2639616"/>
                  <a:pt x="3101425" y="2631440"/>
                </a:cubicBezTo>
                <a:cubicBezTo>
                  <a:pt x="3132975" y="2594154"/>
                  <a:pt x="3157575" y="2551403"/>
                  <a:pt x="3182705" y="2509520"/>
                </a:cubicBezTo>
                <a:cubicBezTo>
                  <a:pt x="3198172" y="2483741"/>
                  <a:pt x="3221844" y="2447231"/>
                  <a:pt x="3233505" y="2418080"/>
                </a:cubicBezTo>
                <a:cubicBezTo>
                  <a:pt x="3260598" y="2350347"/>
                  <a:pt x="3248214" y="2345217"/>
                  <a:pt x="3294465" y="2275840"/>
                </a:cubicBezTo>
                <a:cubicBezTo>
                  <a:pt x="3314785" y="2245360"/>
                  <a:pt x="3339042" y="2217165"/>
                  <a:pt x="3355425" y="2184400"/>
                </a:cubicBezTo>
                <a:cubicBezTo>
                  <a:pt x="3362198" y="2170853"/>
                  <a:pt x="3368231" y="2156910"/>
                  <a:pt x="3375745" y="2143760"/>
                </a:cubicBezTo>
                <a:cubicBezTo>
                  <a:pt x="3404403" y="2093608"/>
                  <a:pt x="3390201" y="2130790"/>
                  <a:pt x="3426545" y="2072640"/>
                </a:cubicBezTo>
                <a:cubicBezTo>
                  <a:pt x="3434572" y="2059797"/>
                  <a:pt x="3439351" y="2045150"/>
                  <a:pt x="3446865" y="2032000"/>
                </a:cubicBezTo>
                <a:cubicBezTo>
                  <a:pt x="3452923" y="2021398"/>
                  <a:pt x="3460903" y="2011991"/>
                  <a:pt x="3467185" y="2001520"/>
                </a:cubicBezTo>
                <a:cubicBezTo>
                  <a:pt x="3481233" y="1978107"/>
                  <a:pt x="3493166" y="1953435"/>
                  <a:pt x="3507825" y="1930400"/>
                </a:cubicBezTo>
                <a:cubicBezTo>
                  <a:pt x="3518563" y="1913526"/>
                  <a:pt x="3548431" y="1879668"/>
                  <a:pt x="3558625" y="1859280"/>
                </a:cubicBezTo>
                <a:cubicBezTo>
                  <a:pt x="3566781" y="1842968"/>
                  <a:pt x="3569897" y="1824315"/>
                  <a:pt x="3578945" y="1808480"/>
                </a:cubicBezTo>
                <a:cubicBezTo>
                  <a:pt x="3602943" y="1766484"/>
                  <a:pt x="3646022" y="1705695"/>
                  <a:pt x="3680545" y="1666240"/>
                </a:cubicBezTo>
                <a:cubicBezTo>
                  <a:pt x="3690007" y="1655427"/>
                  <a:pt x="3701674" y="1646669"/>
                  <a:pt x="3711025" y="1635760"/>
                </a:cubicBezTo>
                <a:cubicBezTo>
                  <a:pt x="3722045" y="1622903"/>
                  <a:pt x="3730485" y="1607977"/>
                  <a:pt x="3741505" y="1595120"/>
                </a:cubicBezTo>
                <a:cubicBezTo>
                  <a:pt x="3750856" y="1584211"/>
                  <a:pt x="3763164" y="1575982"/>
                  <a:pt x="3771985" y="1564640"/>
                </a:cubicBezTo>
                <a:cubicBezTo>
                  <a:pt x="3786978" y="1545363"/>
                  <a:pt x="3792305" y="1517227"/>
                  <a:pt x="3812625" y="1503680"/>
                </a:cubicBezTo>
                <a:cubicBezTo>
                  <a:pt x="3842595" y="1483700"/>
                  <a:pt x="3849139" y="1482216"/>
                  <a:pt x="3873585" y="1452880"/>
                </a:cubicBezTo>
                <a:cubicBezTo>
                  <a:pt x="3881402" y="1443499"/>
                  <a:pt x="3906116" y="1422400"/>
                  <a:pt x="3893905" y="1422400"/>
                </a:cubicBezTo>
                <a:cubicBezTo>
                  <a:pt x="3879537" y="1422400"/>
                  <a:pt x="3871776" y="1441188"/>
                  <a:pt x="3863425" y="1452880"/>
                </a:cubicBezTo>
                <a:cubicBezTo>
                  <a:pt x="3850590" y="1470849"/>
                  <a:pt x="3841069" y="1508002"/>
                  <a:pt x="3822785" y="1524000"/>
                </a:cubicBezTo>
                <a:cubicBezTo>
                  <a:pt x="3804406" y="1540082"/>
                  <a:pt x="3761825" y="1564640"/>
                  <a:pt x="3761825" y="1564640"/>
                </a:cubicBezTo>
                <a:cubicBezTo>
                  <a:pt x="3758438" y="1574800"/>
                  <a:pt x="3756454" y="1585541"/>
                  <a:pt x="3751665" y="1595120"/>
                </a:cubicBezTo>
                <a:cubicBezTo>
                  <a:pt x="3737520" y="1623410"/>
                  <a:pt x="3723335" y="1633610"/>
                  <a:pt x="3700865" y="1656080"/>
                </a:cubicBezTo>
                <a:cubicBezTo>
                  <a:pt x="3681086" y="1715418"/>
                  <a:pt x="3706181" y="1660924"/>
                  <a:pt x="3660225" y="1706880"/>
                </a:cubicBezTo>
                <a:cubicBezTo>
                  <a:pt x="3612264" y="1754841"/>
                  <a:pt x="3662799" y="1718260"/>
                  <a:pt x="3629745" y="1767840"/>
                </a:cubicBezTo>
                <a:cubicBezTo>
                  <a:pt x="3621775" y="1779795"/>
                  <a:pt x="3609425" y="1788160"/>
                  <a:pt x="3599265" y="1798320"/>
                </a:cubicBezTo>
                <a:cubicBezTo>
                  <a:pt x="3595878" y="1808480"/>
                  <a:pt x="3593894" y="1819221"/>
                  <a:pt x="3589105" y="1828800"/>
                </a:cubicBezTo>
                <a:cubicBezTo>
                  <a:pt x="3583644" y="1839722"/>
                  <a:pt x="3573481" y="1848008"/>
                  <a:pt x="3568785" y="1859280"/>
                </a:cubicBezTo>
                <a:cubicBezTo>
                  <a:pt x="3556428" y="1888937"/>
                  <a:pt x="3548465" y="1920240"/>
                  <a:pt x="3538305" y="1950720"/>
                </a:cubicBezTo>
                <a:lnTo>
                  <a:pt x="3528145" y="1981200"/>
                </a:lnTo>
                <a:cubicBezTo>
                  <a:pt x="3517962" y="2011748"/>
                  <a:pt x="3519549" y="2015899"/>
                  <a:pt x="3497665" y="2042160"/>
                </a:cubicBezTo>
                <a:cubicBezTo>
                  <a:pt x="3488467" y="2053198"/>
                  <a:pt x="3476006" y="2061298"/>
                  <a:pt x="3467185" y="2072640"/>
                </a:cubicBezTo>
                <a:cubicBezTo>
                  <a:pt x="3452192" y="2091917"/>
                  <a:pt x="3426545" y="2133600"/>
                  <a:pt x="3426545" y="2133600"/>
                </a:cubicBezTo>
                <a:cubicBezTo>
                  <a:pt x="3423158" y="2150533"/>
                  <a:pt x="3423531" y="2168679"/>
                  <a:pt x="3416385" y="2184400"/>
                </a:cubicBezTo>
                <a:cubicBezTo>
                  <a:pt x="3406279" y="2206633"/>
                  <a:pt x="3386667" y="2223517"/>
                  <a:pt x="3375745" y="2245360"/>
                </a:cubicBezTo>
                <a:cubicBezTo>
                  <a:pt x="3348999" y="2298851"/>
                  <a:pt x="3366135" y="2275290"/>
                  <a:pt x="3324945" y="2316480"/>
                </a:cubicBezTo>
                <a:cubicBezTo>
                  <a:pt x="3321558" y="2326640"/>
                  <a:pt x="3319986" y="2337598"/>
                  <a:pt x="3314785" y="2346960"/>
                </a:cubicBezTo>
                <a:cubicBezTo>
                  <a:pt x="3302925" y="2368308"/>
                  <a:pt x="3287692" y="2387600"/>
                  <a:pt x="3274145" y="2407920"/>
                </a:cubicBezTo>
                <a:lnTo>
                  <a:pt x="3253825" y="2438400"/>
                </a:lnTo>
                <a:cubicBezTo>
                  <a:pt x="3247052" y="2448560"/>
                  <a:pt x="3237366" y="2457296"/>
                  <a:pt x="3233505" y="2468880"/>
                </a:cubicBezTo>
                <a:lnTo>
                  <a:pt x="3203025" y="2560320"/>
                </a:lnTo>
                <a:lnTo>
                  <a:pt x="3192865" y="2590800"/>
                </a:lnTo>
                <a:cubicBezTo>
                  <a:pt x="3131905" y="2587413"/>
                  <a:pt x="3070788" y="2586168"/>
                  <a:pt x="3009985" y="2580640"/>
                </a:cubicBezTo>
                <a:cubicBezTo>
                  <a:pt x="2996079" y="2579376"/>
                  <a:pt x="2982771" y="2574316"/>
                  <a:pt x="2969345" y="2570480"/>
                </a:cubicBezTo>
                <a:cubicBezTo>
                  <a:pt x="2959047" y="2567538"/>
                  <a:pt x="2949543" y="2561141"/>
                  <a:pt x="2938865" y="2560320"/>
                </a:cubicBezTo>
                <a:cubicBezTo>
                  <a:pt x="2817117" y="2550955"/>
                  <a:pt x="2695025" y="2546773"/>
                  <a:pt x="2573105" y="2540000"/>
                </a:cubicBezTo>
                <a:cubicBezTo>
                  <a:pt x="2559558" y="2536613"/>
                  <a:pt x="2545891" y="2533676"/>
                  <a:pt x="2532465" y="2529840"/>
                </a:cubicBezTo>
                <a:cubicBezTo>
                  <a:pt x="2473066" y="2512869"/>
                  <a:pt x="2532809" y="2525401"/>
                  <a:pt x="2461345" y="2509520"/>
                </a:cubicBezTo>
                <a:cubicBezTo>
                  <a:pt x="2432718" y="2503159"/>
                  <a:pt x="2373374" y="2494899"/>
                  <a:pt x="2349585" y="2479040"/>
                </a:cubicBezTo>
                <a:cubicBezTo>
                  <a:pt x="2270803" y="2426519"/>
                  <a:pt x="2311793" y="2446123"/>
                  <a:pt x="2227665" y="2418080"/>
                </a:cubicBezTo>
                <a:lnTo>
                  <a:pt x="2197185" y="2407920"/>
                </a:lnTo>
                <a:cubicBezTo>
                  <a:pt x="2179740" y="2394836"/>
                  <a:pt x="2146864" y="2369005"/>
                  <a:pt x="2126065" y="2357120"/>
                </a:cubicBezTo>
                <a:cubicBezTo>
                  <a:pt x="2112915" y="2349606"/>
                  <a:pt x="2099346" y="2342766"/>
                  <a:pt x="2085425" y="2336800"/>
                </a:cubicBezTo>
                <a:cubicBezTo>
                  <a:pt x="2075581" y="2332581"/>
                  <a:pt x="2064524" y="2331429"/>
                  <a:pt x="2054945" y="2326640"/>
                </a:cubicBezTo>
                <a:cubicBezTo>
                  <a:pt x="2044023" y="2321179"/>
                  <a:pt x="2035387" y="2311781"/>
                  <a:pt x="2024465" y="2306320"/>
                </a:cubicBezTo>
                <a:cubicBezTo>
                  <a:pt x="2008225" y="2298200"/>
                  <a:pt x="1968536" y="2290340"/>
                  <a:pt x="1953345" y="2286000"/>
                </a:cubicBezTo>
                <a:cubicBezTo>
                  <a:pt x="1943047" y="2283058"/>
                  <a:pt x="1933025" y="2279227"/>
                  <a:pt x="1922865" y="2275840"/>
                </a:cubicBezTo>
                <a:cubicBezTo>
                  <a:pt x="1810264" y="2313374"/>
                  <a:pt x="1907944" y="2269197"/>
                  <a:pt x="1800945" y="2367280"/>
                </a:cubicBezTo>
                <a:cubicBezTo>
                  <a:pt x="1782943" y="2383782"/>
                  <a:pt x="1758238" y="2391695"/>
                  <a:pt x="1739985" y="2407920"/>
                </a:cubicBezTo>
                <a:cubicBezTo>
                  <a:pt x="1727329" y="2419170"/>
                  <a:pt x="1722871" y="2438164"/>
                  <a:pt x="1709505" y="2448560"/>
                </a:cubicBezTo>
                <a:cubicBezTo>
                  <a:pt x="1691572" y="2462508"/>
                  <a:pt x="1667448" y="2466438"/>
                  <a:pt x="1648545" y="2479040"/>
                </a:cubicBezTo>
                <a:cubicBezTo>
                  <a:pt x="1593432" y="2515782"/>
                  <a:pt x="1640121" y="2507784"/>
                  <a:pt x="1587585" y="2560320"/>
                </a:cubicBezTo>
                <a:cubicBezTo>
                  <a:pt x="1563638" y="2584267"/>
                  <a:pt x="1525091" y="2593101"/>
                  <a:pt x="1506305" y="2621280"/>
                </a:cubicBezTo>
                <a:cubicBezTo>
                  <a:pt x="1499532" y="2631440"/>
                  <a:pt x="1493932" y="2642489"/>
                  <a:pt x="1485985" y="2651760"/>
                </a:cubicBezTo>
                <a:cubicBezTo>
                  <a:pt x="1391007" y="2762568"/>
                  <a:pt x="1498116" y="2629469"/>
                  <a:pt x="1404705" y="2722880"/>
                </a:cubicBezTo>
                <a:cubicBezTo>
                  <a:pt x="1396071" y="2731514"/>
                  <a:pt x="1393019" y="2744726"/>
                  <a:pt x="1384385" y="2753360"/>
                </a:cubicBezTo>
                <a:cubicBezTo>
                  <a:pt x="1375751" y="2761994"/>
                  <a:pt x="1362539" y="2765046"/>
                  <a:pt x="1353905" y="2773680"/>
                </a:cubicBezTo>
                <a:cubicBezTo>
                  <a:pt x="1341931" y="2785654"/>
                  <a:pt x="1336081" y="2803070"/>
                  <a:pt x="1323425" y="2814320"/>
                </a:cubicBezTo>
                <a:cubicBezTo>
                  <a:pt x="1305172" y="2830545"/>
                  <a:pt x="1262465" y="2854960"/>
                  <a:pt x="1262465" y="2854960"/>
                </a:cubicBezTo>
                <a:cubicBezTo>
                  <a:pt x="1217554" y="2922326"/>
                  <a:pt x="1270337" y="2847470"/>
                  <a:pt x="1211665" y="2915920"/>
                </a:cubicBezTo>
                <a:cubicBezTo>
                  <a:pt x="1161256" y="2974730"/>
                  <a:pt x="1204362" y="2941109"/>
                  <a:pt x="1150705" y="2976880"/>
                </a:cubicBezTo>
                <a:cubicBezTo>
                  <a:pt x="1096518" y="3058160"/>
                  <a:pt x="1167638" y="2959947"/>
                  <a:pt x="1099905" y="3027680"/>
                </a:cubicBezTo>
                <a:cubicBezTo>
                  <a:pt x="1032172" y="3095413"/>
                  <a:pt x="1130385" y="3024293"/>
                  <a:pt x="1049105" y="3078480"/>
                </a:cubicBezTo>
                <a:cubicBezTo>
                  <a:pt x="1015238" y="3071707"/>
                  <a:pt x="980515" y="3068317"/>
                  <a:pt x="947505" y="3058160"/>
                </a:cubicBezTo>
                <a:cubicBezTo>
                  <a:pt x="935834" y="3054569"/>
                  <a:pt x="927627" y="3043898"/>
                  <a:pt x="917025" y="3037840"/>
                </a:cubicBezTo>
                <a:cubicBezTo>
                  <a:pt x="875702" y="3014227"/>
                  <a:pt x="880193" y="3018472"/>
                  <a:pt x="835745" y="3007360"/>
                </a:cubicBezTo>
                <a:cubicBezTo>
                  <a:pt x="811079" y="2970362"/>
                  <a:pt x="814204" y="2970732"/>
                  <a:pt x="774785" y="2936240"/>
                </a:cubicBezTo>
                <a:cubicBezTo>
                  <a:pt x="762041" y="2925089"/>
                  <a:pt x="746675" y="2917151"/>
                  <a:pt x="734145" y="2905760"/>
                </a:cubicBezTo>
                <a:lnTo>
                  <a:pt x="632545" y="2804160"/>
                </a:lnTo>
                <a:cubicBezTo>
                  <a:pt x="615612" y="2787227"/>
                  <a:pt x="596113" y="2772518"/>
                  <a:pt x="581745" y="2753360"/>
                </a:cubicBezTo>
                <a:cubicBezTo>
                  <a:pt x="571585" y="2739813"/>
                  <a:pt x="561107" y="2726499"/>
                  <a:pt x="551265" y="2712720"/>
                </a:cubicBezTo>
                <a:cubicBezTo>
                  <a:pt x="544168" y="2702784"/>
                  <a:pt x="540216" y="2690187"/>
                  <a:pt x="530945" y="2682240"/>
                </a:cubicBezTo>
                <a:cubicBezTo>
                  <a:pt x="515952" y="2669389"/>
                  <a:pt x="497078" y="2661920"/>
                  <a:pt x="480145" y="2651760"/>
                </a:cubicBezTo>
                <a:cubicBezTo>
                  <a:pt x="473372" y="2634827"/>
                  <a:pt x="472721" y="2613856"/>
                  <a:pt x="459825" y="2600960"/>
                </a:cubicBezTo>
                <a:cubicBezTo>
                  <a:pt x="437233" y="2578368"/>
                  <a:pt x="405129" y="2567883"/>
                  <a:pt x="378545" y="2550160"/>
                </a:cubicBezTo>
                <a:cubicBezTo>
                  <a:pt x="368385" y="2543387"/>
                  <a:pt x="357704" y="2537337"/>
                  <a:pt x="348065" y="2529840"/>
                </a:cubicBezTo>
                <a:cubicBezTo>
                  <a:pt x="327186" y="2513601"/>
                  <a:pt x="308853" y="2494096"/>
                  <a:pt x="287105" y="2479040"/>
                </a:cubicBezTo>
                <a:cubicBezTo>
                  <a:pt x="264656" y="2463498"/>
                  <a:pt x="239692" y="2451947"/>
                  <a:pt x="215985" y="2438400"/>
                </a:cubicBezTo>
                <a:cubicBezTo>
                  <a:pt x="141651" y="2314510"/>
                  <a:pt x="240631" y="2463046"/>
                  <a:pt x="124545" y="2346960"/>
                </a:cubicBezTo>
                <a:cubicBezTo>
                  <a:pt x="22515" y="2244930"/>
                  <a:pt x="212234" y="2371125"/>
                  <a:pt x="53425" y="2275840"/>
                </a:cubicBezTo>
                <a:cubicBezTo>
                  <a:pt x="50038" y="2265680"/>
                  <a:pt x="50121" y="2253587"/>
                  <a:pt x="43265" y="2245360"/>
                </a:cubicBezTo>
                <a:cubicBezTo>
                  <a:pt x="32425" y="2232351"/>
                  <a:pt x="14599" y="2202906"/>
                  <a:pt x="2625" y="2214880"/>
                </a:cubicBezTo>
                <a:cubicBezTo>
                  <a:pt x="-9349" y="2226854"/>
                  <a:pt x="22945" y="2241973"/>
                  <a:pt x="33105" y="2255520"/>
                </a:cubicBezTo>
                <a:cubicBezTo>
                  <a:pt x="47644" y="2299136"/>
                  <a:pt x="51321" y="2319746"/>
                  <a:pt x="73745" y="2357120"/>
                </a:cubicBezTo>
                <a:cubicBezTo>
                  <a:pt x="139776" y="2467172"/>
                  <a:pt x="86867" y="2378962"/>
                  <a:pt x="144865" y="2448560"/>
                </a:cubicBezTo>
                <a:cubicBezTo>
                  <a:pt x="184059" y="2495592"/>
                  <a:pt x="143720" y="2464996"/>
                  <a:pt x="195665" y="2509520"/>
                </a:cubicBezTo>
                <a:cubicBezTo>
                  <a:pt x="208522" y="2520540"/>
                  <a:pt x="224331" y="2528026"/>
                  <a:pt x="236305" y="2540000"/>
                </a:cubicBezTo>
                <a:cubicBezTo>
                  <a:pt x="244939" y="2548634"/>
                  <a:pt x="247991" y="2561846"/>
                  <a:pt x="256625" y="2570480"/>
                </a:cubicBezTo>
                <a:cubicBezTo>
                  <a:pt x="268599" y="2582454"/>
                  <a:pt x="284783" y="2589518"/>
                  <a:pt x="297265" y="2600960"/>
                </a:cubicBezTo>
                <a:cubicBezTo>
                  <a:pt x="325510" y="2626851"/>
                  <a:pt x="347892" y="2659251"/>
                  <a:pt x="378545" y="2682240"/>
                </a:cubicBezTo>
                <a:cubicBezTo>
                  <a:pt x="517258" y="2786275"/>
                  <a:pt x="409268" y="2712855"/>
                  <a:pt x="500465" y="2763520"/>
                </a:cubicBezTo>
                <a:cubicBezTo>
                  <a:pt x="517727" y="2773110"/>
                  <a:pt x="533220" y="2785980"/>
                  <a:pt x="551265" y="2794000"/>
                </a:cubicBezTo>
                <a:cubicBezTo>
                  <a:pt x="564025" y="2799671"/>
                  <a:pt x="578358" y="2800773"/>
                  <a:pt x="591905" y="2804160"/>
                </a:cubicBezTo>
                <a:cubicBezTo>
                  <a:pt x="602065" y="2810933"/>
                  <a:pt x="611463" y="2819019"/>
                  <a:pt x="622385" y="2824480"/>
                </a:cubicBezTo>
                <a:cubicBezTo>
                  <a:pt x="631964" y="2829269"/>
                  <a:pt x="644502" y="2827950"/>
                  <a:pt x="652865" y="2834640"/>
                </a:cubicBezTo>
                <a:cubicBezTo>
                  <a:pt x="662400" y="2842268"/>
                  <a:pt x="663995" y="2857079"/>
                  <a:pt x="673185" y="2865120"/>
                </a:cubicBezTo>
                <a:cubicBezTo>
                  <a:pt x="727655" y="2912781"/>
                  <a:pt x="724142" y="2895694"/>
                  <a:pt x="774785" y="2926080"/>
                </a:cubicBezTo>
                <a:cubicBezTo>
                  <a:pt x="861188" y="2977922"/>
                  <a:pt x="804148" y="2958821"/>
                  <a:pt x="876385" y="2976880"/>
                </a:cubicBezTo>
                <a:cubicBezTo>
                  <a:pt x="886545" y="2983653"/>
                  <a:pt x="894654" y="2997200"/>
                  <a:pt x="906865" y="2997200"/>
                </a:cubicBezTo>
                <a:cubicBezTo>
                  <a:pt x="985052" y="2997200"/>
                  <a:pt x="1063267" y="2988769"/>
                  <a:pt x="1140545" y="2976880"/>
                </a:cubicBezTo>
                <a:cubicBezTo>
                  <a:pt x="1160204" y="2973855"/>
                  <a:pt x="1204377" y="2921386"/>
                  <a:pt x="1211665" y="2915920"/>
                </a:cubicBezTo>
                <a:cubicBezTo>
                  <a:pt x="1223782" y="2906833"/>
                  <a:pt x="1239155" y="2903114"/>
                  <a:pt x="1252305" y="2895600"/>
                </a:cubicBezTo>
                <a:cubicBezTo>
                  <a:pt x="1262907" y="2889542"/>
                  <a:pt x="1272625" y="2882053"/>
                  <a:pt x="1282785" y="2875280"/>
                </a:cubicBezTo>
                <a:cubicBezTo>
                  <a:pt x="1300640" y="2821715"/>
                  <a:pt x="1281144" y="2865057"/>
                  <a:pt x="1323425" y="2814320"/>
                </a:cubicBezTo>
                <a:cubicBezTo>
                  <a:pt x="1412051" y="2707969"/>
                  <a:pt x="1236174" y="2896073"/>
                  <a:pt x="1384385" y="2733040"/>
                </a:cubicBezTo>
                <a:cubicBezTo>
                  <a:pt x="1403715" y="2711776"/>
                  <a:pt x="1425025" y="2692400"/>
                  <a:pt x="1445345" y="2672080"/>
                </a:cubicBezTo>
                <a:cubicBezTo>
                  <a:pt x="1455505" y="2661920"/>
                  <a:pt x="1467204" y="2653095"/>
                  <a:pt x="1475825" y="2641600"/>
                </a:cubicBezTo>
                <a:cubicBezTo>
                  <a:pt x="1485985" y="2628053"/>
                  <a:pt x="1494331" y="2612934"/>
                  <a:pt x="1506305" y="2600960"/>
                </a:cubicBezTo>
                <a:cubicBezTo>
                  <a:pt x="1521639" y="2585626"/>
                  <a:pt x="1541771" y="2575654"/>
                  <a:pt x="1557105" y="2560320"/>
                </a:cubicBezTo>
                <a:cubicBezTo>
                  <a:pt x="1569079" y="2548346"/>
                  <a:pt x="1575611" y="2531654"/>
                  <a:pt x="1587585" y="2519680"/>
                </a:cubicBezTo>
                <a:cubicBezTo>
                  <a:pt x="1599559" y="2507706"/>
                  <a:pt x="1616251" y="2501174"/>
                  <a:pt x="1628225" y="2489200"/>
                </a:cubicBezTo>
                <a:cubicBezTo>
                  <a:pt x="1636859" y="2480566"/>
                  <a:pt x="1640728" y="2468101"/>
                  <a:pt x="1648545" y="2458720"/>
                </a:cubicBezTo>
                <a:cubicBezTo>
                  <a:pt x="1657743" y="2447682"/>
                  <a:pt x="1669827" y="2439278"/>
                  <a:pt x="1679025" y="2428240"/>
                </a:cubicBezTo>
                <a:cubicBezTo>
                  <a:pt x="1720644" y="2378297"/>
                  <a:pt x="1675026" y="2415229"/>
                  <a:pt x="1729825" y="2367280"/>
                </a:cubicBezTo>
                <a:cubicBezTo>
                  <a:pt x="1746145" y="2353000"/>
                  <a:pt x="1765291" y="2341974"/>
                  <a:pt x="1780625" y="2326640"/>
                </a:cubicBezTo>
                <a:cubicBezTo>
                  <a:pt x="1789259" y="2318006"/>
                  <a:pt x="1792311" y="2304794"/>
                  <a:pt x="1800945" y="2296160"/>
                </a:cubicBezTo>
                <a:cubicBezTo>
                  <a:pt x="1809579" y="2287526"/>
                  <a:pt x="1822791" y="2284474"/>
                  <a:pt x="1831425" y="2275840"/>
                </a:cubicBezTo>
                <a:cubicBezTo>
                  <a:pt x="1843399" y="2263866"/>
                  <a:pt x="1847546" y="2244175"/>
                  <a:pt x="1861905" y="2235200"/>
                </a:cubicBezTo>
                <a:cubicBezTo>
                  <a:pt x="1876549" y="2226048"/>
                  <a:pt x="1895772" y="2228427"/>
                  <a:pt x="1912705" y="2225040"/>
                </a:cubicBezTo>
                <a:lnTo>
                  <a:pt x="1943185" y="2316480"/>
                </a:lnTo>
                <a:cubicBezTo>
                  <a:pt x="1946572" y="2326640"/>
                  <a:pt x="1950403" y="2336662"/>
                  <a:pt x="1953345" y="2346960"/>
                </a:cubicBezTo>
                <a:lnTo>
                  <a:pt x="1973665" y="2418080"/>
                </a:lnTo>
                <a:cubicBezTo>
                  <a:pt x="1977052" y="2448560"/>
                  <a:pt x="1977399" y="2479533"/>
                  <a:pt x="1983825" y="2509520"/>
                </a:cubicBezTo>
                <a:cubicBezTo>
                  <a:pt x="1987646" y="2527353"/>
                  <a:pt x="1997741" y="2543243"/>
                  <a:pt x="2004145" y="2560320"/>
                </a:cubicBezTo>
                <a:cubicBezTo>
                  <a:pt x="2007905" y="2570348"/>
                  <a:pt x="2011363" y="2580502"/>
                  <a:pt x="2014305" y="2590800"/>
                </a:cubicBezTo>
                <a:cubicBezTo>
                  <a:pt x="2018141" y="2604226"/>
                  <a:pt x="2018964" y="2618605"/>
                  <a:pt x="2024465" y="2631440"/>
                </a:cubicBezTo>
                <a:cubicBezTo>
                  <a:pt x="2039380" y="2666243"/>
                  <a:pt x="2054262" y="2701535"/>
                  <a:pt x="2075265" y="2733040"/>
                </a:cubicBezTo>
                <a:cubicBezTo>
                  <a:pt x="2082038" y="2743200"/>
                  <a:pt x="2090468" y="2752433"/>
                  <a:pt x="2095585" y="2763520"/>
                </a:cubicBezTo>
                <a:cubicBezTo>
                  <a:pt x="2110870" y="2796638"/>
                  <a:pt x="2127378" y="2829734"/>
                  <a:pt x="2136225" y="2865120"/>
                </a:cubicBezTo>
                <a:cubicBezTo>
                  <a:pt x="2139612" y="2878667"/>
                  <a:pt x="2141613" y="2892637"/>
                  <a:pt x="2146385" y="2905760"/>
                </a:cubicBezTo>
                <a:cubicBezTo>
                  <a:pt x="2155199" y="2929999"/>
                  <a:pt x="2166705" y="2953173"/>
                  <a:pt x="2176865" y="2976880"/>
                </a:cubicBezTo>
                <a:cubicBezTo>
                  <a:pt x="2180252" y="3017520"/>
                  <a:pt x="2181635" y="3058377"/>
                  <a:pt x="2187025" y="3098800"/>
                </a:cubicBezTo>
                <a:cubicBezTo>
                  <a:pt x="2188440" y="3109416"/>
                  <a:pt x="2194862" y="3118825"/>
                  <a:pt x="2197185" y="3129280"/>
                </a:cubicBezTo>
                <a:cubicBezTo>
                  <a:pt x="2201654" y="3149390"/>
                  <a:pt x="2203305" y="3170040"/>
                  <a:pt x="2207345" y="3190240"/>
                </a:cubicBezTo>
                <a:cubicBezTo>
                  <a:pt x="2210083" y="3203932"/>
                  <a:pt x="2214118" y="3217333"/>
                  <a:pt x="2217505" y="3230880"/>
                </a:cubicBezTo>
                <a:cubicBezTo>
                  <a:pt x="2220892" y="3295227"/>
                  <a:pt x="2222723" y="3359674"/>
                  <a:pt x="2227665" y="3423920"/>
                </a:cubicBezTo>
                <a:cubicBezTo>
                  <a:pt x="2233194" y="3495800"/>
                  <a:pt x="2249229" y="3494280"/>
                  <a:pt x="2227665" y="3566160"/>
                </a:cubicBezTo>
                <a:cubicBezTo>
                  <a:pt x="2224156" y="3577856"/>
                  <a:pt x="2214118" y="3586480"/>
                  <a:pt x="2207345" y="3596640"/>
                </a:cubicBezTo>
                <a:cubicBezTo>
                  <a:pt x="2200572" y="3623733"/>
                  <a:pt x="2188883" y="3650055"/>
                  <a:pt x="2187025" y="3677920"/>
                </a:cubicBezTo>
                <a:cubicBezTo>
                  <a:pt x="2175302" y="3853767"/>
                  <a:pt x="2195678" y="4032401"/>
                  <a:pt x="2166705" y="4206240"/>
                </a:cubicBezTo>
                <a:cubicBezTo>
                  <a:pt x="2160406" y="4244034"/>
                  <a:pt x="2104435" y="4254253"/>
                  <a:pt x="2085425" y="4287520"/>
                </a:cubicBezTo>
                <a:cubicBezTo>
                  <a:pt x="2071878" y="4311227"/>
                  <a:pt x="2059618" y="4335716"/>
                  <a:pt x="2044785" y="4358640"/>
                </a:cubicBezTo>
                <a:cubicBezTo>
                  <a:pt x="2022327" y="4393347"/>
                  <a:pt x="1998112" y="4426904"/>
                  <a:pt x="1973665" y="4460240"/>
                </a:cubicBezTo>
                <a:cubicBezTo>
                  <a:pt x="1960841" y="4477727"/>
                  <a:pt x="1944300" y="4492516"/>
                  <a:pt x="1933025" y="4511040"/>
                </a:cubicBezTo>
                <a:cubicBezTo>
                  <a:pt x="1896766" y="4570608"/>
                  <a:pt x="1853477" y="4627763"/>
                  <a:pt x="1831425" y="4693920"/>
                </a:cubicBezTo>
                <a:cubicBezTo>
                  <a:pt x="1813109" y="4748869"/>
                  <a:pt x="1825484" y="4714556"/>
                  <a:pt x="1790785" y="4795520"/>
                </a:cubicBezTo>
                <a:cubicBezTo>
                  <a:pt x="1784012" y="4829387"/>
                  <a:pt x="1776143" y="4863053"/>
                  <a:pt x="1770465" y="4897120"/>
                </a:cubicBezTo>
                <a:cubicBezTo>
                  <a:pt x="1767078" y="4917440"/>
                  <a:pt x="1766224" y="4938349"/>
                  <a:pt x="1760305" y="4958080"/>
                </a:cubicBezTo>
                <a:cubicBezTo>
                  <a:pt x="1755953" y="4972587"/>
                  <a:pt x="1746758" y="4985173"/>
                  <a:pt x="1739985" y="4998720"/>
                </a:cubicBezTo>
                <a:cubicBezTo>
                  <a:pt x="1737962" y="5031087"/>
                  <a:pt x="1727689" y="5264554"/>
                  <a:pt x="1709505" y="5303520"/>
                </a:cubicBezTo>
                <a:cubicBezTo>
                  <a:pt x="1702202" y="5319169"/>
                  <a:pt x="1675458" y="5309492"/>
                  <a:pt x="1658705" y="5313680"/>
                </a:cubicBezTo>
                <a:cubicBezTo>
                  <a:pt x="1634786" y="5319660"/>
                  <a:pt x="1611609" y="5328456"/>
                  <a:pt x="1587585" y="5334000"/>
                </a:cubicBezTo>
                <a:cubicBezTo>
                  <a:pt x="1567512" y="5338632"/>
                  <a:pt x="1546735" y="5339691"/>
                  <a:pt x="1526625" y="5344160"/>
                </a:cubicBezTo>
                <a:cubicBezTo>
                  <a:pt x="1516170" y="5346483"/>
                  <a:pt x="1506754" y="5352857"/>
                  <a:pt x="1496145" y="5354320"/>
                </a:cubicBezTo>
                <a:cubicBezTo>
                  <a:pt x="1408339" y="5366431"/>
                  <a:pt x="1231985" y="5384800"/>
                  <a:pt x="1231985" y="5384800"/>
                </a:cubicBezTo>
                <a:cubicBezTo>
                  <a:pt x="1294189" y="5405535"/>
                  <a:pt x="1278311" y="5404689"/>
                  <a:pt x="1384385" y="5384800"/>
                </a:cubicBezTo>
                <a:cubicBezTo>
                  <a:pt x="1399271" y="5382009"/>
                  <a:pt x="1410657" y="5369269"/>
                  <a:pt x="1425025" y="5364480"/>
                </a:cubicBezTo>
                <a:cubicBezTo>
                  <a:pt x="1441408" y="5359019"/>
                  <a:pt x="1459072" y="5358508"/>
                  <a:pt x="1475825" y="5354320"/>
                </a:cubicBezTo>
                <a:cubicBezTo>
                  <a:pt x="1546845" y="5336565"/>
                  <a:pt x="1459713" y="5352917"/>
                  <a:pt x="1546945" y="5323840"/>
                </a:cubicBezTo>
                <a:cubicBezTo>
                  <a:pt x="1563328" y="5318379"/>
                  <a:pt x="1580888" y="5317426"/>
                  <a:pt x="1597745" y="5313680"/>
                </a:cubicBezTo>
                <a:cubicBezTo>
                  <a:pt x="1611376" y="5310651"/>
                  <a:pt x="1624838" y="5306907"/>
                  <a:pt x="1638385" y="5303520"/>
                </a:cubicBezTo>
                <a:cubicBezTo>
                  <a:pt x="1641772" y="5259493"/>
                  <a:pt x="1643068" y="5215256"/>
                  <a:pt x="1648545" y="5171440"/>
                </a:cubicBezTo>
                <a:cubicBezTo>
                  <a:pt x="1649873" y="5160813"/>
                  <a:pt x="1656108" y="5151350"/>
                  <a:pt x="1658705" y="5140960"/>
                </a:cubicBezTo>
                <a:cubicBezTo>
                  <a:pt x="1662893" y="5124207"/>
                  <a:pt x="1664677" y="5106913"/>
                  <a:pt x="1668865" y="5090160"/>
                </a:cubicBezTo>
                <a:cubicBezTo>
                  <a:pt x="1671462" y="5079770"/>
                  <a:pt x="1676428" y="5070070"/>
                  <a:pt x="1679025" y="5059680"/>
                </a:cubicBezTo>
                <a:cubicBezTo>
                  <a:pt x="1683213" y="5042927"/>
                  <a:pt x="1685798" y="5025813"/>
                  <a:pt x="1689185" y="5008880"/>
                </a:cubicBezTo>
                <a:cubicBezTo>
                  <a:pt x="1692572" y="4937760"/>
                  <a:pt x="1693432" y="4866475"/>
                  <a:pt x="1699345" y="4795520"/>
                </a:cubicBezTo>
                <a:cubicBezTo>
                  <a:pt x="1700234" y="4784847"/>
                  <a:pt x="1703564" y="4773951"/>
                  <a:pt x="1709505" y="4765040"/>
                </a:cubicBezTo>
                <a:cubicBezTo>
                  <a:pt x="1717475" y="4753085"/>
                  <a:pt x="1729825" y="4744720"/>
                  <a:pt x="1739985" y="4734560"/>
                </a:cubicBezTo>
                <a:cubicBezTo>
                  <a:pt x="1758474" y="4660604"/>
                  <a:pt x="1739858" y="4727290"/>
                  <a:pt x="1770465" y="4643120"/>
                </a:cubicBezTo>
                <a:cubicBezTo>
                  <a:pt x="1777785" y="4622990"/>
                  <a:pt x="1785590" y="4602940"/>
                  <a:pt x="1790785" y="4582160"/>
                </a:cubicBezTo>
                <a:cubicBezTo>
                  <a:pt x="1794172" y="4568613"/>
                  <a:pt x="1796042" y="4554595"/>
                  <a:pt x="1800945" y="4541520"/>
                </a:cubicBezTo>
                <a:cubicBezTo>
                  <a:pt x="1811994" y="4512056"/>
                  <a:pt x="1824741" y="4495666"/>
                  <a:pt x="1841585" y="4470400"/>
                </a:cubicBezTo>
                <a:cubicBezTo>
                  <a:pt x="1844972" y="4450080"/>
                  <a:pt x="1842532" y="4427865"/>
                  <a:pt x="1851745" y="4409440"/>
                </a:cubicBezTo>
                <a:cubicBezTo>
                  <a:pt x="1864701" y="4383527"/>
                  <a:pt x="1912781" y="4323740"/>
                  <a:pt x="1943185" y="4297680"/>
                </a:cubicBezTo>
                <a:cubicBezTo>
                  <a:pt x="1956042" y="4286660"/>
                  <a:pt x="1970278" y="4277360"/>
                  <a:pt x="1983825" y="4267200"/>
                </a:cubicBezTo>
                <a:cubicBezTo>
                  <a:pt x="1987212" y="4257040"/>
                  <a:pt x="1986412" y="4244293"/>
                  <a:pt x="1993985" y="4236720"/>
                </a:cubicBezTo>
                <a:cubicBezTo>
                  <a:pt x="2094437" y="4136268"/>
                  <a:pt x="2236595" y="4201940"/>
                  <a:pt x="2369905" y="4206240"/>
                </a:cubicBezTo>
                <a:cubicBezTo>
                  <a:pt x="2391240" y="4213352"/>
                  <a:pt x="2459449" y="4234762"/>
                  <a:pt x="2481665" y="4246880"/>
                </a:cubicBezTo>
                <a:cubicBezTo>
                  <a:pt x="2533653" y="4275237"/>
                  <a:pt x="2534161" y="4289426"/>
                  <a:pt x="2583265" y="4307840"/>
                </a:cubicBezTo>
                <a:cubicBezTo>
                  <a:pt x="2596340" y="4312743"/>
                  <a:pt x="2610358" y="4314613"/>
                  <a:pt x="2623905" y="4318000"/>
                </a:cubicBezTo>
                <a:cubicBezTo>
                  <a:pt x="2736215" y="4430310"/>
                  <a:pt x="2682667" y="4398181"/>
                  <a:pt x="2766145" y="4439920"/>
                </a:cubicBezTo>
                <a:cubicBezTo>
                  <a:pt x="2949920" y="4676202"/>
                  <a:pt x="2749213" y="4425952"/>
                  <a:pt x="2888065" y="4582160"/>
                </a:cubicBezTo>
                <a:cubicBezTo>
                  <a:pt x="2899315" y="4594816"/>
                  <a:pt x="2907295" y="4610144"/>
                  <a:pt x="2918545" y="4622800"/>
                </a:cubicBezTo>
                <a:cubicBezTo>
                  <a:pt x="2960394" y="4669880"/>
                  <a:pt x="2964983" y="4670329"/>
                  <a:pt x="3009985" y="4704080"/>
                </a:cubicBezTo>
                <a:cubicBezTo>
                  <a:pt x="3016758" y="4717627"/>
                  <a:pt x="3022115" y="4731980"/>
                  <a:pt x="3030305" y="4744720"/>
                </a:cubicBezTo>
                <a:cubicBezTo>
                  <a:pt x="3052660" y="4779494"/>
                  <a:pt x="3082937" y="4809345"/>
                  <a:pt x="3101425" y="4846320"/>
                </a:cubicBezTo>
                <a:cubicBezTo>
                  <a:pt x="3127206" y="4897882"/>
                  <a:pt x="3109143" y="4878559"/>
                  <a:pt x="3152225" y="4907280"/>
                </a:cubicBezTo>
                <a:cubicBezTo>
                  <a:pt x="3158863" y="4917238"/>
                  <a:pt x="3208301" y="4993836"/>
                  <a:pt x="3223345" y="5008880"/>
                </a:cubicBezTo>
                <a:cubicBezTo>
                  <a:pt x="3231979" y="5017514"/>
                  <a:pt x="3243665" y="5022427"/>
                  <a:pt x="3253825" y="5029200"/>
                </a:cubicBezTo>
                <a:cubicBezTo>
                  <a:pt x="3264020" y="5049590"/>
                  <a:pt x="3278309" y="5082369"/>
                  <a:pt x="3294465" y="5100320"/>
                </a:cubicBezTo>
                <a:cubicBezTo>
                  <a:pt x="3316893" y="5125240"/>
                  <a:pt x="3365585" y="5171440"/>
                  <a:pt x="3365585" y="5171440"/>
                </a:cubicBezTo>
                <a:cubicBezTo>
                  <a:pt x="3368972" y="5181600"/>
                  <a:pt x="3372803" y="5191622"/>
                  <a:pt x="3375745" y="5201920"/>
                </a:cubicBezTo>
                <a:cubicBezTo>
                  <a:pt x="3379581" y="5215346"/>
                  <a:pt x="3377182" y="5231656"/>
                  <a:pt x="3385905" y="5242560"/>
                </a:cubicBezTo>
                <a:cubicBezTo>
                  <a:pt x="3392595" y="5250923"/>
                  <a:pt x="3406225" y="5249333"/>
                  <a:pt x="3416385" y="5252720"/>
                </a:cubicBezTo>
                <a:cubicBezTo>
                  <a:pt x="3467054" y="5240053"/>
                  <a:pt x="3460268" y="5242853"/>
                  <a:pt x="3517985" y="5222240"/>
                </a:cubicBezTo>
                <a:cubicBezTo>
                  <a:pt x="3628065" y="5182926"/>
                  <a:pt x="3563604" y="5200675"/>
                  <a:pt x="3639905" y="5181600"/>
                </a:cubicBezTo>
                <a:cubicBezTo>
                  <a:pt x="3650065" y="5174827"/>
                  <a:pt x="3659463" y="5166741"/>
                  <a:pt x="3670385" y="5161280"/>
                </a:cubicBezTo>
                <a:cubicBezTo>
                  <a:pt x="3727900" y="5132523"/>
                  <a:pt x="3770770" y="5121045"/>
                  <a:pt x="3832945" y="5100320"/>
                </a:cubicBezTo>
                <a:lnTo>
                  <a:pt x="3863425" y="5090160"/>
                </a:lnTo>
                <a:cubicBezTo>
                  <a:pt x="3873585" y="5086773"/>
                  <a:pt x="3884326" y="5084789"/>
                  <a:pt x="3893905" y="5080000"/>
                </a:cubicBezTo>
                <a:cubicBezTo>
                  <a:pt x="3907452" y="5073227"/>
                  <a:pt x="3921305" y="5067035"/>
                  <a:pt x="3934545" y="5059680"/>
                </a:cubicBezTo>
                <a:cubicBezTo>
                  <a:pt x="3951807" y="5050090"/>
                  <a:pt x="3967300" y="5037220"/>
                  <a:pt x="3985345" y="5029200"/>
                </a:cubicBezTo>
                <a:cubicBezTo>
                  <a:pt x="3998105" y="5023529"/>
                  <a:pt x="4012610" y="5023052"/>
                  <a:pt x="4025985" y="5019040"/>
                </a:cubicBezTo>
                <a:cubicBezTo>
                  <a:pt x="4046501" y="5012885"/>
                  <a:pt x="4066625" y="5005493"/>
                  <a:pt x="4086945" y="4998720"/>
                </a:cubicBezTo>
                <a:cubicBezTo>
                  <a:pt x="4097105" y="4995333"/>
                  <a:pt x="4108514" y="4994501"/>
                  <a:pt x="4117425" y="4988560"/>
                </a:cubicBezTo>
                <a:cubicBezTo>
                  <a:pt x="4137745" y="4975013"/>
                  <a:pt x="4154693" y="4953843"/>
                  <a:pt x="4178385" y="4947920"/>
                </a:cubicBezTo>
                <a:cubicBezTo>
                  <a:pt x="4187951" y="4945529"/>
                  <a:pt x="4237579" y="4934225"/>
                  <a:pt x="4249505" y="4927600"/>
                </a:cubicBezTo>
                <a:cubicBezTo>
                  <a:pt x="4339852" y="4877407"/>
                  <a:pt x="4278869" y="4895045"/>
                  <a:pt x="4371425" y="4856480"/>
                </a:cubicBezTo>
                <a:cubicBezTo>
                  <a:pt x="4391197" y="4848242"/>
                  <a:pt x="4414563" y="4848041"/>
                  <a:pt x="4432385" y="4836160"/>
                </a:cubicBezTo>
                <a:cubicBezTo>
                  <a:pt x="4519736" y="4777926"/>
                  <a:pt x="4409217" y="4847744"/>
                  <a:pt x="4493345" y="4805680"/>
                </a:cubicBezTo>
                <a:cubicBezTo>
                  <a:pt x="4504267" y="4800219"/>
                  <a:pt x="4534747" y="4790821"/>
                  <a:pt x="4523825" y="4785360"/>
                </a:cubicBezTo>
                <a:cubicBezTo>
                  <a:pt x="4508379" y="4777637"/>
                  <a:pt x="4489958" y="4792133"/>
                  <a:pt x="4473025" y="4795520"/>
                </a:cubicBezTo>
                <a:cubicBezTo>
                  <a:pt x="4456092" y="4805680"/>
                  <a:pt x="4440202" y="4817828"/>
                  <a:pt x="4422225" y="4826000"/>
                </a:cubicBezTo>
                <a:cubicBezTo>
                  <a:pt x="4402726" y="4834863"/>
                  <a:pt x="4381320" y="4838799"/>
                  <a:pt x="4361265" y="4846320"/>
                </a:cubicBezTo>
                <a:cubicBezTo>
                  <a:pt x="4327112" y="4859127"/>
                  <a:pt x="4294269" y="4875425"/>
                  <a:pt x="4259665" y="4886960"/>
                </a:cubicBezTo>
                <a:cubicBezTo>
                  <a:pt x="4249505" y="4890347"/>
                  <a:pt x="4238764" y="4892331"/>
                  <a:pt x="4229185" y="4897120"/>
                </a:cubicBezTo>
                <a:cubicBezTo>
                  <a:pt x="4218263" y="4902581"/>
                  <a:pt x="4209928" y="4912630"/>
                  <a:pt x="4198705" y="4917440"/>
                </a:cubicBezTo>
                <a:cubicBezTo>
                  <a:pt x="4185870" y="4922941"/>
                  <a:pt x="4171491" y="4923764"/>
                  <a:pt x="4158065" y="4927600"/>
                </a:cubicBezTo>
                <a:cubicBezTo>
                  <a:pt x="4147767" y="4930542"/>
                  <a:pt x="4137429" y="4933541"/>
                  <a:pt x="4127585" y="4937760"/>
                </a:cubicBezTo>
                <a:cubicBezTo>
                  <a:pt x="4113664" y="4943726"/>
                  <a:pt x="4101313" y="4953291"/>
                  <a:pt x="4086945" y="4958080"/>
                </a:cubicBezTo>
                <a:cubicBezTo>
                  <a:pt x="4070562" y="4963541"/>
                  <a:pt x="4052685" y="4963278"/>
                  <a:pt x="4036145" y="4968240"/>
                </a:cubicBezTo>
                <a:cubicBezTo>
                  <a:pt x="4018676" y="4973481"/>
                  <a:pt x="4002647" y="4982793"/>
                  <a:pt x="3985345" y="4988560"/>
                </a:cubicBezTo>
                <a:cubicBezTo>
                  <a:pt x="3972098" y="4992976"/>
                  <a:pt x="3958080" y="4994708"/>
                  <a:pt x="3944705" y="4998720"/>
                </a:cubicBezTo>
                <a:cubicBezTo>
                  <a:pt x="3924189" y="5004875"/>
                  <a:pt x="3904065" y="5012267"/>
                  <a:pt x="3883745" y="5019040"/>
                </a:cubicBezTo>
                <a:cubicBezTo>
                  <a:pt x="3850231" y="5030211"/>
                  <a:pt x="3838911" y="5033322"/>
                  <a:pt x="3802465" y="5049520"/>
                </a:cubicBezTo>
                <a:cubicBezTo>
                  <a:pt x="3788625" y="5055671"/>
                  <a:pt x="3776006" y="5064522"/>
                  <a:pt x="3761825" y="5069840"/>
                </a:cubicBezTo>
                <a:cubicBezTo>
                  <a:pt x="3748750" y="5074743"/>
                  <a:pt x="3734260" y="5075097"/>
                  <a:pt x="3721185" y="5080000"/>
                </a:cubicBezTo>
                <a:cubicBezTo>
                  <a:pt x="3707004" y="5085318"/>
                  <a:pt x="3694913" y="5095531"/>
                  <a:pt x="3680545" y="5100320"/>
                </a:cubicBezTo>
                <a:cubicBezTo>
                  <a:pt x="3664162" y="5105781"/>
                  <a:pt x="3646405" y="5105936"/>
                  <a:pt x="3629745" y="5110480"/>
                </a:cubicBezTo>
                <a:cubicBezTo>
                  <a:pt x="3501149" y="5145552"/>
                  <a:pt x="3646262" y="5123757"/>
                  <a:pt x="3457025" y="5140960"/>
                </a:cubicBezTo>
                <a:cubicBezTo>
                  <a:pt x="3445587" y="5144773"/>
                  <a:pt x="3394835" y="5162556"/>
                  <a:pt x="3385905" y="5161280"/>
                </a:cubicBezTo>
                <a:cubicBezTo>
                  <a:pt x="3373817" y="5159553"/>
                  <a:pt x="3365585" y="5147733"/>
                  <a:pt x="3355425" y="5140960"/>
                </a:cubicBezTo>
                <a:cubicBezTo>
                  <a:pt x="3348652" y="5130800"/>
                  <a:pt x="3338966" y="5122064"/>
                  <a:pt x="3335105" y="5110480"/>
                </a:cubicBezTo>
                <a:cubicBezTo>
                  <a:pt x="3328591" y="5090937"/>
                  <a:pt x="3329414" y="5069630"/>
                  <a:pt x="3324945" y="5049520"/>
                </a:cubicBezTo>
                <a:cubicBezTo>
                  <a:pt x="3322622" y="5039065"/>
                  <a:pt x="3317108" y="5029495"/>
                  <a:pt x="3314785" y="5019040"/>
                </a:cubicBezTo>
                <a:cubicBezTo>
                  <a:pt x="3310316" y="4998930"/>
                  <a:pt x="3309257" y="4978153"/>
                  <a:pt x="3304625" y="4958080"/>
                </a:cubicBezTo>
                <a:cubicBezTo>
                  <a:pt x="3274696" y="4828389"/>
                  <a:pt x="3301079" y="4930667"/>
                  <a:pt x="3263985" y="4856480"/>
                </a:cubicBezTo>
                <a:cubicBezTo>
                  <a:pt x="3251714" y="4831939"/>
                  <a:pt x="3257769" y="4814931"/>
                  <a:pt x="3233505" y="4795520"/>
                </a:cubicBezTo>
                <a:cubicBezTo>
                  <a:pt x="3225142" y="4788830"/>
                  <a:pt x="3213185" y="4788747"/>
                  <a:pt x="3203025" y="4785360"/>
                </a:cubicBezTo>
                <a:cubicBezTo>
                  <a:pt x="3199638" y="4775200"/>
                  <a:pt x="3200438" y="4762453"/>
                  <a:pt x="3192865" y="4754880"/>
                </a:cubicBezTo>
                <a:cubicBezTo>
                  <a:pt x="3185292" y="4747307"/>
                  <a:pt x="3171964" y="4749509"/>
                  <a:pt x="3162385" y="4744720"/>
                </a:cubicBezTo>
                <a:cubicBezTo>
                  <a:pt x="3151463" y="4739259"/>
                  <a:pt x="3141780" y="4731582"/>
                  <a:pt x="3131905" y="4724400"/>
                </a:cubicBezTo>
                <a:cubicBezTo>
                  <a:pt x="3036874" y="4655286"/>
                  <a:pt x="3084393" y="4674696"/>
                  <a:pt x="3020145" y="4653280"/>
                </a:cubicBezTo>
                <a:cubicBezTo>
                  <a:pt x="2962365" y="4595500"/>
                  <a:pt x="3018000" y="4642047"/>
                  <a:pt x="2959185" y="4612640"/>
                </a:cubicBezTo>
                <a:cubicBezTo>
                  <a:pt x="2857149" y="4561622"/>
                  <a:pt x="3012750" y="4625437"/>
                  <a:pt x="2888065" y="4572000"/>
                </a:cubicBezTo>
                <a:cubicBezTo>
                  <a:pt x="2858737" y="4559431"/>
                  <a:pt x="2839813" y="4559020"/>
                  <a:pt x="2806785" y="4551680"/>
                </a:cubicBezTo>
                <a:cubicBezTo>
                  <a:pt x="2793154" y="4548651"/>
                  <a:pt x="2779692" y="4544907"/>
                  <a:pt x="2766145" y="4541520"/>
                </a:cubicBezTo>
                <a:cubicBezTo>
                  <a:pt x="2615281" y="4451001"/>
                  <a:pt x="2796792" y="4553203"/>
                  <a:pt x="2674705" y="4500880"/>
                </a:cubicBezTo>
                <a:cubicBezTo>
                  <a:pt x="2661027" y="4495018"/>
                  <a:pt x="2611155" y="4454811"/>
                  <a:pt x="2603585" y="4450080"/>
                </a:cubicBezTo>
                <a:cubicBezTo>
                  <a:pt x="2580770" y="4435820"/>
                  <a:pt x="2557936" y="4426877"/>
                  <a:pt x="2532465" y="4419600"/>
                </a:cubicBezTo>
                <a:cubicBezTo>
                  <a:pt x="2519039" y="4415764"/>
                  <a:pt x="2505251" y="4413276"/>
                  <a:pt x="2491825" y="4409440"/>
                </a:cubicBezTo>
                <a:cubicBezTo>
                  <a:pt x="2481527" y="4406498"/>
                  <a:pt x="2471505" y="4402667"/>
                  <a:pt x="2461345" y="4399280"/>
                </a:cubicBezTo>
                <a:cubicBezTo>
                  <a:pt x="2454572" y="4382347"/>
                  <a:pt x="2452701" y="4362491"/>
                  <a:pt x="2441025" y="4348480"/>
                </a:cubicBezTo>
                <a:cubicBezTo>
                  <a:pt x="2434169" y="4340253"/>
                  <a:pt x="2420124" y="4343109"/>
                  <a:pt x="2410545" y="4338320"/>
                </a:cubicBezTo>
                <a:cubicBezTo>
                  <a:pt x="2399623" y="4332859"/>
                  <a:pt x="2390667" y="4324058"/>
                  <a:pt x="2380065" y="4318000"/>
                </a:cubicBezTo>
                <a:cubicBezTo>
                  <a:pt x="2366915" y="4310486"/>
                  <a:pt x="2352972" y="4304453"/>
                  <a:pt x="2339425" y="4297680"/>
                </a:cubicBezTo>
                <a:cubicBezTo>
                  <a:pt x="2300290" y="4238978"/>
                  <a:pt x="2341306" y="4292036"/>
                  <a:pt x="2288625" y="4246880"/>
                </a:cubicBezTo>
                <a:cubicBezTo>
                  <a:pt x="2274079" y="4234412"/>
                  <a:pt x="2263574" y="4217375"/>
                  <a:pt x="2247985" y="4206240"/>
                </a:cubicBezTo>
                <a:cubicBezTo>
                  <a:pt x="2239270" y="4200015"/>
                  <a:pt x="2227084" y="4200869"/>
                  <a:pt x="2217505" y="4196080"/>
                </a:cubicBezTo>
                <a:cubicBezTo>
                  <a:pt x="2206583" y="4190619"/>
                  <a:pt x="2197185" y="4182533"/>
                  <a:pt x="2187025" y="4175760"/>
                </a:cubicBezTo>
                <a:cubicBezTo>
                  <a:pt x="1899685" y="3744750"/>
                  <a:pt x="2176821" y="4172535"/>
                  <a:pt x="2156545" y="2702560"/>
                </a:cubicBezTo>
                <a:cubicBezTo>
                  <a:pt x="2156397" y="2691851"/>
                  <a:pt x="2151698" y="2681379"/>
                  <a:pt x="2146385" y="2672080"/>
                </a:cubicBezTo>
                <a:cubicBezTo>
                  <a:pt x="2129007" y="2641668"/>
                  <a:pt x="2109446" y="2624981"/>
                  <a:pt x="2085425" y="2600960"/>
                </a:cubicBezTo>
                <a:cubicBezTo>
                  <a:pt x="2052210" y="2501316"/>
                  <a:pt x="2106060" y="2642072"/>
                  <a:pt x="2044785" y="2550160"/>
                </a:cubicBezTo>
                <a:cubicBezTo>
                  <a:pt x="2037039" y="2538542"/>
                  <a:pt x="2040126" y="2522355"/>
                  <a:pt x="2034625" y="2509520"/>
                </a:cubicBezTo>
                <a:cubicBezTo>
                  <a:pt x="2029815" y="2498297"/>
                  <a:pt x="2019264" y="2490198"/>
                  <a:pt x="2014305" y="2479040"/>
                </a:cubicBezTo>
                <a:cubicBezTo>
                  <a:pt x="1984346" y="2411633"/>
                  <a:pt x="1993985" y="2407525"/>
                  <a:pt x="1993985" y="232664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xmlns="" id="{71F62495-211B-4929-AEBA-9EDE8E92D2DD}"/>
              </a:ext>
            </a:extLst>
          </p:cNvPr>
          <p:cNvSpPr/>
          <p:nvPr/>
        </p:nvSpPr>
        <p:spPr>
          <a:xfrm>
            <a:off x="6376171" y="1327319"/>
            <a:ext cx="691440" cy="254000"/>
          </a:xfrm>
          <a:custGeom>
            <a:avLst/>
            <a:gdLst>
              <a:gd name="connsiteX0" fmla="*/ 0 w 691440"/>
              <a:gd name="connsiteY0" fmla="*/ 81280 h 254000"/>
              <a:gd name="connsiteX1" fmla="*/ 91440 w 691440"/>
              <a:gd name="connsiteY1" fmla="*/ 152400 h 254000"/>
              <a:gd name="connsiteX2" fmla="*/ 132080 w 691440"/>
              <a:gd name="connsiteY2" fmla="*/ 172720 h 254000"/>
              <a:gd name="connsiteX3" fmla="*/ 162560 w 691440"/>
              <a:gd name="connsiteY3" fmla="*/ 203200 h 254000"/>
              <a:gd name="connsiteX4" fmla="*/ 223520 w 691440"/>
              <a:gd name="connsiteY4" fmla="*/ 223520 h 254000"/>
              <a:gd name="connsiteX5" fmla="*/ 254000 w 691440"/>
              <a:gd name="connsiteY5" fmla="*/ 243840 h 254000"/>
              <a:gd name="connsiteX6" fmla="*/ 345440 w 691440"/>
              <a:gd name="connsiteY6" fmla="*/ 254000 h 254000"/>
              <a:gd name="connsiteX7" fmla="*/ 568960 w 691440"/>
              <a:gd name="connsiteY7" fmla="*/ 243840 h 254000"/>
              <a:gd name="connsiteX8" fmla="*/ 619760 w 691440"/>
              <a:gd name="connsiteY8" fmla="*/ 193040 h 254000"/>
              <a:gd name="connsiteX9" fmla="*/ 650240 w 691440"/>
              <a:gd name="connsiteY9" fmla="*/ 172720 h 254000"/>
              <a:gd name="connsiteX10" fmla="*/ 670560 w 691440"/>
              <a:gd name="connsiteY10" fmla="*/ 111760 h 254000"/>
              <a:gd name="connsiteX11" fmla="*/ 690880 w 691440"/>
              <a:gd name="connsiteY11" fmla="*/ 30480 h 254000"/>
              <a:gd name="connsiteX12" fmla="*/ 690880 w 691440"/>
              <a:gd name="connsiteY12" fmla="*/ 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1440" h="254000">
                <a:moveTo>
                  <a:pt x="0" y="81280"/>
                </a:moveTo>
                <a:cubicBezTo>
                  <a:pt x="30480" y="104987"/>
                  <a:pt x="56903" y="135131"/>
                  <a:pt x="91440" y="152400"/>
                </a:cubicBezTo>
                <a:cubicBezTo>
                  <a:pt x="104987" y="159173"/>
                  <a:pt x="119755" y="163917"/>
                  <a:pt x="132080" y="172720"/>
                </a:cubicBezTo>
                <a:cubicBezTo>
                  <a:pt x="143772" y="181071"/>
                  <a:pt x="150000" y="196222"/>
                  <a:pt x="162560" y="203200"/>
                </a:cubicBezTo>
                <a:cubicBezTo>
                  <a:pt x="181284" y="213602"/>
                  <a:pt x="205698" y="211639"/>
                  <a:pt x="223520" y="223520"/>
                </a:cubicBezTo>
                <a:cubicBezTo>
                  <a:pt x="233680" y="230293"/>
                  <a:pt x="242154" y="240878"/>
                  <a:pt x="254000" y="243840"/>
                </a:cubicBezTo>
                <a:cubicBezTo>
                  <a:pt x="283752" y="251278"/>
                  <a:pt x="314960" y="250613"/>
                  <a:pt x="345440" y="254000"/>
                </a:cubicBezTo>
                <a:cubicBezTo>
                  <a:pt x="419947" y="250613"/>
                  <a:pt x="494908" y="252726"/>
                  <a:pt x="568960" y="243840"/>
                </a:cubicBezTo>
                <a:cubicBezTo>
                  <a:pt x="599748" y="240145"/>
                  <a:pt x="602519" y="210281"/>
                  <a:pt x="619760" y="193040"/>
                </a:cubicBezTo>
                <a:cubicBezTo>
                  <a:pt x="628394" y="184406"/>
                  <a:pt x="640080" y="179493"/>
                  <a:pt x="650240" y="172720"/>
                </a:cubicBezTo>
                <a:lnTo>
                  <a:pt x="670560" y="111760"/>
                </a:lnTo>
                <a:cubicBezTo>
                  <a:pt x="681619" y="78584"/>
                  <a:pt x="685976" y="69713"/>
                  <a:pt x="690880" y="30480"/>
                </a:cubicBezTo>
                <a:cubicBezTo>
                  <a:pt x="692140" y="20398"/>
                  <a:pt x="690880" y="10160"/>
                  <a:pt x="690880" y="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xmlns="" id="{A7128454-C471-46EA-99E1-0C7DA3201517}"/>
              </a:ext>
            </a:extLst>
          </p:cNvPr>
          <p:cNvSpPr/>
          <p:nvPr/>
        </p:nvSpPr>
        <p:spPr>
          <a:xfrm>
            <a:off x="6508251" y="738039"/>
            <a:ext cx="102648" cy="487680"/>
          </a:xfrm>
          <a:custGeom>
            <a:avLst/>
            <a:gdLst>
              <a:gd name="connsiteX0" fmla="*/ 0 w 102648"/>
              <a:gd name="connsiteY0" fmla="*/ 0 h 487680"/>
              <a:gd name="connsiteX1" fmla="*/ 10160 w 102648"/>
              <a:gd name="connsiteY1" fmla="*/ 60960 h 487680"/>
              <a:gd name="connsiteX2" fmla="*/ 20320 w 102648"/>
              <a:gd name="connsiteY2" fmla="*/ 111760 h 487680"/>
              <a:gd name="connsiteX3" fmla="*/ 30480 w 102648"/>
              <a:gd name="connsiteY3" fmla="*/ 193040 h 487680"/>
              <a:gd name="connsiteX4" fmla="*/ 50800 w 102648"/>
              <a:gd name="connsiteY4" fmla="*/ 254000 h 487680"/>
              <a:gd name="connsiteX5" fmla="*/ 60960 w 102648"/>
              <a:gd name="connsiteY5" fmla="*/ 294640 h 487680"/>
              <a:gd name="connsiteX6" fmla="*/ 81280 w 102648"/>
              <a:gd name="connsiteY6" fmla="*/ 325120 h 487680"/>
              <a:gd name="connsiteX7" fmla="*/ 91440 w 102648"/>
              <a:gd name="connsiteY7" fmla="*/ 386080 h 487680"/>
              <a:gd name="connsiteX8" fmla="*/ 101600 w 102648"/>
              <a:gd name="connsiteY8" fmla="*/ 416560 h 487680"/>
              <a:gd name="connsiteX9" fmla="*/ 101600 w 102648"/>
              <a:gd name="connsiteY9" fmla="*/ 487680 h 48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648" h="487680">
                <a:moveTo>
                  <a:pt x="0" y="0"/>
                </a:moveTo>
                <a:cubicBezTo>
                  <a:pt x="3387" y="20320"/>
                  <a:pt x="6475" y="40692"/>
                  <a:pt x="10160" y="60960"/>
                </a:cubicBezTo>
                <a:cubicBezTo>
                  <a:pt x="13249" y="77950"/>
                  <a:pt x="17694" y="94692"/>
                  <a:pt x="20320" y="111760"/>
                </a:cubicBezTo>
                <a:cubicBezTo>
                  <a:pt x="24472" y="138747"/>
                  <a:pt x="24759" y="166342"/>
                  <a:pt x="30480" y="193040"/>
                </a:cubicBezTo>
                <a:cubicBezTo>
                  <a:pt x="34968" y="213984"/>
                  <a:pt x="45605" y="233220"/>
                  <a:pt x="50800" y="254000"/>
                </a:cubicBezTo>
                <a:cubicBezTo>
                  <a:pt x="54187" y="267547"/>
                  <a:pt x="55459" y="281805"/>
                  <a:pt x="60960" y="294640"/>
                </a:cubicBezTo>
                <a:cubicBezTo>
                  <a:pt x="65770" y="305863"/>
                  <a:pt x="74507" y="314960"/>
                  <a:pt x="81280" y="325120"/>
                </a:cubicBezTo>
                <a:cubicBezTo>
                  <a:pt x="84667" y="345440"/>
                  <a:pt x="86971" y="365970"/>
                  <a:pt x="91440" y="386080"/>
                </a:cubicBezTo>
                <a:cubicBezTo>
                  <a:pt x="93763" y="396535"/>
                  <a:pt x="100534" y="405904"/>
                  <a:pt x="101600" y="416560"/>
                </a:cubicBezTo>
                <a:cubicBezTo>
                  <a:pt x="103959" y="440149"/>
                  <a:pt x="101600" y="463973"/>
                  <a:pt x="101600" y="48768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xmlns="" id="{75B390BE-248A-4C5C-8099-50D126430A24}"/>
              </a:ext>
            </a:extLst>
          </p:cNvPr>
          <p:cNvSpPr/>
          <p:nvPr/>
        </p:nvSpPr>
        <p:spPr>
          <a:xfrm>
            <a:off x="6732331" y="727879"/>
            <a:ext cx="102648" cy="487680"/>
          </a:xfrm>
          <a:custGeom>
            <a:avLst/>
            <a:gdLst>
              <a:gd name="connsiteX0" fmla="*/ 0 w 102648"/>
              <a:gd name="connsiteY0" fmla="*/ 0 h 487680"/>
              <a:gd name="connsiteX1" fmla="*/ 10160 w 102648"/>
              <a:gd name="connsiteY1" fmla="*/ 60960 h 487680"/>
              <a:gd name="connsiteX2" fmla="*/ 20320 w 102648"/>
              <a:gd name="connsiteY2" fmla="*/ 111760 h 487680"/>
              <a:gd name="connsiteX3" fmla="*/ 30480 w 102648"/>
              <a:gd name="connsiteY3" fmla="*/ 193040 h 487680"/>
              <a:gd name="connsiteX4" fmla="*/ 50800 w 102648"/>
              <a:gd name="connsiteY4" fmla="*/ 254000 h 487680"/>
              <a:gd name="connsiteX5" fmla="*/ 60960 w 102648"/>
              <a:gd name="connsiteY5" fmla="*/ 294640 h 487680"/>
              <a:gd name="connsiteX6" fmla="*/ 81280 w 102648"/>
              <a:gd name="connsiteY6" fmla="*/ 325120 h 487680"/>
              <a:gd name="connsiteX7" fmla="*/ 91440 w 102648"/>
              <a:gd name="connsiteY7" fmla="*/ 386080 h 487680"/>
              <a:gd name="connsiteX8" fmla="*/ 101600 w 102648"/>
              <a:gd name="connsiteY8" fmla="*/ 416560 h 487680"/>
              <a:gd name="connsiteX9" fmla="*/ 101600 w 102648"/>
              <a:gd name="connsiteY9" fmla="*/ 487680 h 48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648" h="487680">
                <a:moveTo>
                  <a:pt x="0" y="0"/>
                </a:moveTo>
                <a:cubicBezTo>
                  <a:pt x="3387" y="20320"/>
                  <a:pt x="6475" y="40692"/>
                  <a:pt x="10160" y="60960"/>
                </a:cubicBezTo>
                <a:cubicBezTo>
                  <a:pt x="13249" y="77950"/>
                  <a:pt x="17694" y="94692"/>
                  <a:pt x="20320" y="111760"/>
                </a:cubicBezTo>
                <a:cubicBezTo>
                  <a:pt x="24472" y="138747"/>
                  <a:pt x="24759" y="166342"/>
                  <a:pt x="30480" y="193040"/>
                </a:cubicBezTo>
                <a:cubicBezTo>
                  <a:pt x="34968" y="213984"/>
                  <a:pt x="45605" y="233220"/>
                  <a:pt x="50800" y="254000"/>
                </a:cubicBezTo>
                <a:cubicBezTo>
                  <a:pt x="54187" y="267547"/>
                  <a:pt x="55459" y="281805"/>
                  <a:pt x="60960" y="294640"/>
                </a:cubicBezTo>
                <a:cubicBezTo>
                  <a:pt x="65770" y="305863"/>
                  <a:pt x="74507" y="314960"/>
                  <a:pt x="81280" y="325120"/>
                </a:cubicBezTo>
                <a:cubicBezTo>
                  <a:pt x="84667" y="345440"/>
                  <a:pt x="86971" y="365970"/>
                  <a:pt x="91440" y="386080"/>
                </a:cubicBezTo>
                <a:cubicBezTo>
                  <a:pt x="93763" y="396535"/>
                  <a:pt x="100534" y="405904"/>
                  <a:pt x="101600" y="416560"/>
                </a:cubicBezTo>
                <a:cubicBezTo>
                  <a:pt x="103959" y="440149"/>
                  <a:pt x="101600" y="463973"/>
                  <a:pt x="101600" y="48768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xmlns="" id="{721DA4D7-FBA3-46C9-9953-5418018E6AE0}"/>
              </a:ext>
            </a:extLst>
          </p:cNvPr>
          <p:cNvSpPr/>
          <p:nvPr/>
        </p:nvSpPr>
        <p:spPr>
          <a:xfrm>
            <a:off x="5766571" y="328571"/>
            <a:ext cx="1899920" cy="2289068"/>
          </a:xfrm>
          <a:custGeom>
            <a:avLst/>
            <a:gdLst>
              <a:gd name="connsiteX0" fmla="*/ 965200 w 1899920"/>
              <a:gd name="connsiteY0" fmla="*/ 2217948 h 2289068"/>
              <a:gd name="connsiteX1" fmla="*/ 944880 w 1899920"/>
              <a:gd name="connsiteY1" fmla="*/ 2004588 h 2289068"/>
              <a:gd name="connsiteX2" fmla="*/ 904240 w 1899920"/>
              <a:gd name="connsiteY2" fmla="*/ 1933468 h 2289068"/>
              <a:gd name="connsiteX3" fmla="*/ 883920 w 1899920"/>
              <a:gd name="connsiteY3" fmla="*/ 1872508 h 2289068"/>
              <a:gd name="connsiteX4" fmla="*/ 863600 w 1899920"/>
              <a:gd name="connsiteY4" fmla="*/ 1811548 h 2289068"/>
              <a:gd name="connsiteX5" fmla="*/ 853440 w 1899920"/>
              <a:gd name="connsiteY5" fmla="*/ 1781068 h 2289068"/>
              <a:gd name="connsiteX6" fmla="*/ 843280 w 1899920"/>
              <a:gd name="connsiteY6" fmla="*/ 1750588 h 2289068"/>
              <a:gd name="connsiteX7" fmla="*/ 833120 w 1899920"/>
              <a:gd name="connsiteY7" fmla="*/ 1679468 h 2289068"/>
              <a:gd name="connsiteX8" fmla="*/ 843280 w 1899920"/>
              <a:gd name="connsiteY8" fmla="*/ 1842028 h 2289068"/>
              <a:gd name="connsiteX9" fmla="*/ 863600 w 1899920"/>
              <a:gd name="connsiteY9" fmla="*/ 1902988 h 2289068"/>
              <a:gd name="connsiteX10" fmla="*/ 883920 w 1899920"/>
              <a:gd name="connsiteY10" fmla="*/ 1974108 h 2289068"/>
              <a:gd name="connsiteX11" fmla="*/ 894080 w 1899920"/>
              <a:gd name="connsiteY11" fmla="*/ 2004588 h 2289068"/>
              <a:gd name="connsiteX12" fmla="*/ 904240 w 1899920"/>
              <a:gd name="connsiteY12" fmla="*/ 2055388 h 2289068"/>
              <a:gd name="connsiteX13" fmla="*/ 934720 w 1899920"/>
              <a:gd name="connsiteY13" fmla="*/ 2167148 h 2289068"/>
              <a:gd name="connsiteX14" fmla="*/ 965200 w 1899920"/>
              <a:gd name="connsiteY14" fmla="*/ 2258588 h 2289068"/>
              <a:gd name="connsiteX15" fmla="*/ 975360 w 1899920"/>
              <a:gd name="connsiteY15" fmla="*/ 2289068 h 2289068"/>
              <a:gd name="connsiteX16" fmla="*/ 965200 w 1899920"/>
              <a:gd name="connsiteY16" fmla="*/ 2156988 h 2289068"/>
              <a:gd name="connsiteX17" fmla="*/ 955040 w 1899920"/>
              <a:gd name="connsiteY17" fmla="*/ 2075708 h 2289068"/>
              <a:gd name="connsiteX18" fmla="*/ 944880 w 1899920"/>
              <a:gd name="connsiteY18" fmla="*/ 1781068 h 2289068"/>
              <a:gd name="connsiteX19" fmla="*/ 924560 w 1899920"/>
              <a:gd name="connsiteY19" fmla="*/ 1750588 h 2289068"/>
              <a:gd name="connsiteX20" fmla="*/ 894080 w 1899920"/>
              <a:gd name="connsiteY20" fmla="*/ 1740428 h 2289068"/>
              <a:gd name="connsiteX21" fmla="*/ 873760 w 1899920"/>
              <a:gd name="connsiteY21" fmla="*/ 1709948 h 2289068"/>
              <a:gd name="connsiteX22" fmla="*/ 853440 w 1899920"/>
              <a:gd name="connsiteY22" fmla="*/ 1648988 h 2289068"/>
              <a:gd name="connsiteX23" fmla="*/ 863600 w 1899920"/>
              <a:gd name="connsiteY23" fmla="*/ 1679468 h 2289068"/>
              <a:gd name="connsiteX24" fmla="*/ 883920 w 1899920"/>
              <a:gd name="connsiteY24" fmla="*/ 1709948 h 2289068"/>
              <a:gd name="connsiteX25" fmla="*/ 894080 w 1899920"/>
              <a:gd name="connsiteY25" fmla="*/ 1740428 h 2289068"/>
              <a:gd name="connsiteX26" fmla="*/ 924560 w 1899920"/>
              <a:gd name="connsiteY26" fmla="*/ 1770908 h 2289068"/>
              <a:gd name="connsiteX27" fmla="*/ 965200 w 1899920"/>
              <a:gd name="connsiteY27" fmla="*/ 1842028 h 2289068"/>
              <a:gd name="connsiteX28" fmla="*/ 985520 w 1899920"/>
              <a:gd name="connsiteY28" fmla="*/ 1902988 h 2289068"/>
              <a:gd name="connsiteX29" fmla="*/ 995680 w 1899920"/>
              <a:gd name="connsiteY29" fmla="*/ 1933468 h 2289068"/>
              <a:gd name="connsiteX30" fmla="*/ 1005840 w 1899920"/>
              <a:gd name="connsiteY30" fmla="*/ 1963948 h 2289068"/>
              <a:gd name="connsiteX31" fmla="*/ 1026160 w 1899920"/>
              <a:gd name="connsiteY31" fmla="*/ 1994428 h 2289068"/>
              <a:gd name="connsiteX32" fmla="*/ 1046480 w 1899920"/>
              <a:gd name="connsiteY32" fmla="*/ 2065548 h 2289068"/>
              <a:gd name="connsiteX33" fmla="*/ 1066800 w 1899920"/>
              <a:gd name="connsiteY33" fmla="*/ 2096028 h 2289068"/>
              <a:gd name="connsiteX34" fmla="*/ 1087120 w 1899920"/>
              <a:gd name="connsiteY34" fmla="*/ 2156988 h 2289068"/>
              <a:gd name="connsiteX35" fmla="*/ 1107440 w 1899920"/>
              <a:gd name="connsiteY35" fmla="*/ 2187468 h 2289068"/>
              <a:gd name="connsiteX36" fmla="*/ 1117600 w 1899920"/>
              <a:gd name="connsiteY36" fmla="*/ 2217948 h 2289068"/>
              <a:gd name="connsiteX37" fmla="*/ 1148080 w 1899920"/>
              <a:gd name="connsiteY37" fmla="*/ 2238268 h 2289068"/>
              <a:gd name="connsiteX38" fmla="*/ 1158240 w 1899920"/>
              <a:gd name="connsiteY38" fmla="*/ 2268748 h 2289068"/>
              <a:gd name="connsiteX39" fmla="*/ 1127760 w 1899920"/>
              <a:gd name="connsiteY39" fmla="*/ 2238268 h 2289068"/>
              <a:gd name="connsiteX40" fmla="*/ 1087120 w 1899920"/>
              <a:gd name="connsiteY40" fmla="*/ 2187468 h 2289068"/>
              <a:gd name="connsiteX41" fmla="*/ 1076960 w 1899920"/>
              <a:gd name="connsiteY41" fmla="*/ 2156988 h 2289068"/>
              <a:gd name="connsiteX42" fmla="*/ 1046480 w 1899920"/>
              <a:gd name="connsiteY42" fmla="*/ 2126508 h 2289068"/>
              <a:gd name="connsiteX43" fmla="*/ 1026160 w 1899920"/>
              <a:gd name="connsiteY43" fmla="*/ 2096028 h 2289068"/>
              <a:gd name="connsiteX44" fmla="*/ 965200 w 1899920"/>
              <a:gd name="connsiteY44" fmla="*/ 2045228 h 2289068"/>
              <a:gd name="connsiteX45" fmla="*/ 944880 w 1899920"/>
              <a:gd name="connsiteY45" fmla="*/ 2014748 h 2289068"/>
              <a:gd name="connsiteX46" fmla="*/ 934720 w 1899920"/>
              <a:gd name="connsiteY46" fmla="*/ 1984268 h 2289068"/>
              <a:gd name="connsiteX47" fmla="*/ 904240 w 1899920"/>
              <a:gd name="connsiteY47" fmla="*/ 1963948 h 2289068"/>
              <a:gd name="connsiteX48" fmla="*/ 873760 w 1899920"/>
              <a:gd name="connsiteY48" fmla="*/ 1821708 h 2289068"/>
              <a:gd name="connsiteX49" fmla="*/ 843280 w 1899920"/>
              <a:gd name="connsiteY49" fmla="*/ 1588028 h 2289068"/>
              <a:gd name="connsiteX50" fmla="*/ 812800 w 1899920"/>
              <a:gd name="connsiteY50" fmla="*/ 1567708 h 2289068"/>
              <a:gd name="connsiteX51" fmla="*/ 568960 w 1899920"/>
              <a:gd name="connsiteY51" fmla="*/ 1547388 h 2289068"/>
              <a:gd name="connsiteX52" fmla="*/ 467360 w 1899920"/>
              <a:gd name="connsiteY52" fmla="*/ 1527068 h 2289068"/>
              <a:gd name="connsiteX53" fmla="*/ 436880 w 1899920"/>
              <a:gd name="connsiteY53" fmla="*/ 1506748 h 2289068"/>
              <a:gd name="connsiteX54" fmla="*/ 406400 w 1899920"/>
              <a:gd name="connsiteY54" fmla="*/ 1496588 h 2289068"/>
              <a:gd name="connsiteX55" fmla="*/ 375920 w 1899920"/>
              <a:gd name="connsiteY55" fmla="*/ 1466108 h 2289068"/>
              <a:gd name="connsiteX56" fmla="*/ 345440 w 1899920"/>
              <a:gd name="connsiteY56" fmla="*/ 1455948 h 2289068"/>
              <a:gd name="connsiteX57" fmla="*/ 284480 w 1899920"/>
              <a:gd name="connsiteY57" fmla="*/ 1425468 h 2289068"/>
              <a:gd name="connsiteX58" fmla="*/ 264160 w 1899920"/>
              <a:gd name="connsiteY58" fmla="*/ 1394988 h 2289068"/>
              <a:gd name="connsiteX59" fmla="*/ 254000 w 1899920"/>
              <a:gd name="connsiteY59" fmla="*/ 1364508 h 2289068"/>
              <a:gd name="connsiteX60" fmla="*/ 203200 w 1899920"/>
              <a:gd name="connsiteY60" fmla="*/ 1303548 h 2289068"/>
              <a:gd name="connsiteX61" fmla="*/ 182880 w 1899920"/>
              <a:gd name="connsiteY61" fmla="*/ 1232428 h 2289068"/>
              <a:gd name="connsiteX62" fmla="*/ 162560 w 1899920"/>
              <a:gd name="connsiteY62" fmla="*/ 1201948 h 2289068"/>
              <a:gd name="connsiteX63" fmla="*/ 111760 w 1899920"/>
              <a:gd name="connsiteY63" fmla="*/ 1140988 h 2289068"/>
              <a:gd name="connsiteX64" fmla="*/ 101600 w 1899920"/>
              <a:gd name="connsiteY64" fmla="*/ 1110508 h 2289068"/>
              <a:gd name="connsiteX65" fmla="*/ 50800 w 1899920"/>
              <a:gd name="connsiteY65" fmla="*/ 1049548 h 2289068"/>
              <a:gd name="connsiteX66" fmla="*/ 40640 w 1899920"/>
              <a:gd name="connsiteY66" fmla="*/ 998748 h 2289068"/>
              <a:gd name="connsiteX67" fmla="*/ 30480 w 1899920"/>
              <a:gd name="connsiteY67" fmla="*/ 968268 h 2289068"/>
              <a:gd name="connsiteX68" fmla="*/ 20320 w 1899920"/>
              <a:gd name="connsiteY68" fmla="*/ 917468 h 2289068"/>
              <a:gd name="connsiteX69" fmla="*/ 10160 w 1899920"/>
              <a:gd name="connsiteY69" fmla="*/ 886988 h 2289068"/>
              <a:gd name="connsiteX70" fmla="*/ 0 w 1899920"/>
              <a:gd name="connsiteY70" fmla="*/ 836188 h 2289068"/>
              <a:gd name="connsiteX71" fmla="*/ 10160 w 1899920"/>
              <a:gd name="connsiteY71" fmla="*/ 399308 h 2289068"/>
              <a:gd name="connsiteX72" fmla="*/ 30480 w 1899920"/>
              <a:gd name="connsiteY72" fmla="*/ 368828 h 2289068"/>
              <a:gd name="connsiteX73" fmla="*/ 40640 w 1899920"/>
              <a:gd name="connsiteY73" fmla="*/ 328188 h 2289068"/>
              <a:gd name="connsiteX74" fmla="*/ 81280 w 1899920"/>
              <a:gd name="connsiteY74" fmla="*/ 307868 h 2289068"/>
              <a:gd name="connsiteX75" fmla="*/ 111760 w 1899920"/>
              <a:gd name="connsiteY75" fmla="*/ 267228 h 2289068"/>
              <a:gd name="connsiteX76" fmla="*/ 132080 w 1899920"/>
              <a:gd name="connsiteY76" fmla="*/ 236748 h 2289068"/>
              <a:gd name="connsiteX77" fmla="*/ 162560 w 1899920"/>
              <a:gd name="connsiteY77" fmla="*/ 216428 h 2289068"/>
              <a:gd name="connsiteX78" fmla="*/ 274320 w 1899920"/>
              <a:gd name="connsiteY78" fmla="*/ 135148 h 2289068"/>
              <a:gd name="connsiteX79" fmla="*/ 325120 w 1899920"/>
              <a:gd name="connsiteY79" fmla="*/ 94508 h 2289068"/>
              <a:gd name="connsiteX80" fmla="*/ 426720 w 1899920"/>
              <a:gd name="connsiteY80" fmla="*/ 43708 h 2289068"/>
              <a:gd name="connsiteX81" fmla="*/ 670560 w 1899920"/>
              <a:gd name="connsiteY81" fmla="*/ 23388 h 2289068"/>
              <a:gd name="connsiteX82" fmla="*/ 1219200 w 1899920"/>
              <a:gd name="connsiteY82" fmla="*/ 23388 h 2289068"/>
              <a:gd name="connsiteX83" fmla="*/ 1280160 w 1899920"/>
              <a:gd name="connsiteY83" fmla="*/ 53868 h 2289068"/>
              <a:gd name="connsiteX84" fmla="*/ 1341120 w 1899920"/>
              <a:gd name="connsiteY84" fmla="*/ 74188 h 2289068"/>
              <a:gd name="connsiteX85" fmla="*/ 1371600 w 1899920"/>
              <a:gd name="connsiteY85" fmla="*/ 104668 h 2289068"/>
              <a:gd name="connsiteX86" fmla="*/ 1473200 w 1899920"/>
              <a:gd name="connsiteY86" fmla="*/ 175788 h 2289068"/>
              <a:gd name="connsiteX87" fmla="*/ 1503680 w 1899920"/>
              <a:gd name="connsiteY87" fmla="*/ 196108 h 2289068"/>
              <a:gd name="connsiteX88" fmla="*/ 1513840 w 1899920"/>
              <a:gd name="connsiteY88" fmla="*/ 226588 h 2289068"/>
              <a:gd name="connsiteX89" fmla="*/ 1544320 w 1899920"/>
              <a:gd name="connsiteY89" fmla="*/ 236748 h 2289068"/>
              <a:gd name="connsiteX90" fmla="*/ 1574800 w 1899920"/>
              <a:gd name="connsiteY90" fmla="*/ 267228 h 2289068"/>
              <a:gd name="connsiteX91" fmla="*/ 1584960 w 1899920"/>
              <a:gd name="connsiteY91" fmla="*/ 297708 h 2289068"/>
              <a:gd name="connsiteX92" fmla="*/ 1656080 w 1899920"/>
              <a:gd name="connsiteY92" fmla="*/ 348508 h 2289068"/>
              <a:gd name="connsiteX93" fmla="*/ 1717040 w 1899920"/>
              <a:gd name="connsiteY93" fmla="*/ 389148 h 2289068"/>
              <a:gd name="connsiteX94" fmla="*/ 1737360 w 1899920"/>
              <a:gd name="connsiteY94" fmla="*/ 419628 h 2289068"/>
              <a:gd name="connsiteX95" fmla="*/ 1757680 w 1899920"/>
              <a:gd name="connsiteY95" fmla="*/ 460268 h 2289068"/>
              <a:gd name="connsiteX96" fmla="*/ 1818640 w 1899920"/>
              <a:gd name="connsiteY96" fmla="*/ 541548 h 2289068"/>
              <a:gd name="connsiteX97" fmla="*/ 1838960 w 1899920"/>
              <a:gd name="connsiteY97" fmla="*/ 572028 h 2289068"/>
              <a:gd name="connsiteX98" fmla="*/ 1869440 w 1899920"/>
              <a:gd name="connsiteY98" fmla="*/ 592348 h 2289068"/>
              <a:gd name="connsiteX99" fmla="*/ 1889760 w 1899920"/>
              <a:gd name="connsiteY99" fmla="*/ 653308 h 2289068"/>
              <a:gd name="connsiteX100" fmla="*/ 1899920 w 1899920"/>
              <a:gd name="connsiteY100" fmla="*/ 683788 h 2289068"/>
              <a:gd name="connsiteX101" fmla="*/ 1889760 w 1899920"/>
              <a:gd name="connsiteY101" fmla="*/ 1029228 h 2289068"/>
              <a:gd name="connsiteX102" fmla="*/ 1869440 w 1899920"/>
              <a:gd name="connsiteY102" fmla="*/ 1059708 h 2289068"/>
              <a:gd name="connsiteX103" fmla="*/ 1849120 w 1899920"/>
              <a:gd name="connsiteY103" fmla="*/ 1100348 h 2289068"/>
              <a:gd name="connsiteX104" fmla="*/ 1818640 w 1899920"/>
              <a:gd name="connsiteY104" fmla="*/ 1120668 h 2289068"/>
              <a:gd name="connsiteX105" fmla="*/ 1798320 w 1899920"/>
              <a:gd name="connsiteY105" fmla="*/ 1151148 h 2289068"/>
              <a:gd name="connsiteX106" fmla="*/ 1737360 w 1899920"/>
              <a:gd name="connsiteY106" fmla="*/ 1212108 h 2289068"/>
              <a:gd name="connsiteX107" fmla="*/ 1696720 w 1899920"/>
              <a:gd name="connsiteY107" fmla="*/ 1273068 h 2289068"/>
              <a:gd name="connsiteX108" fmla="*/ 1645920 w 1899920"/>
              <a:gd name="connsiteY108" fmla="*/ 1334028 h 2289068"/>
              <a:gd name="connsiteX109" fmla="*/ 1615440 w 1899920"/>
              <a:gd name="connsiteY109" fmla="*/ 1354348 h 2289068"/>
              <a:gd name="connsiteX110" fmla="*/ 1564640 w 1899920"/>
              <a:gd name="connsiteY110" fmla="*/ 1415308 h 2289068"/>
              <a:gd name="connsiteX111" fmla="*/ 1534160 w 1899920"/>
              <a:gd name="connsiteY111" fmla="*/ 1435628 h 2289068"/>
              <a:gd name="connsiteX112" fmla="*/ 1503680 w 1899920"/>
              <a:gd name="connsiteY112" fmla="*/ 1476268 h 2289068"/>
              <a:gd name="connsiteX113" fmla="*/ 1442720 w 1899920"/>
              <a:gd name="connsiteY113" fmla="*/ 1537228 h 2289068"/>
              <a:gd name="connsiteX114" fmla="*/ 1412240 w 1899920"/>
              <a:gd name="connsiteY114" fmla="*/ 1567708 h 2289068"/>
              <a:gd name="connsiteX115" fmla="*/ 1371600 w 1899920"/>
              <a:gd name="connsiteY115" fmla="*/ 1577868 h 2289068"/>
              <a:gd name="connsiteX116" fmla="*/ 1290320 w 1899920"/>
              <a:gd name="connsiteY116" fmla="*/ 1598188 h 2289068"/>
              <a:gd name="connsiteX117" fmla="*/ 711200 w 1899920"/>
              <a:gd name="connsiteY117" fmla="*/ 1598188 h 228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899920" h="2289068">
                <a:moveTo>
                  <a:pt x="965200" y="2217948"/>
                </a:moveTo>
                <a:cubicBezTo>
                  <a:pt x="964185" y="2204755"/>
                  <a:pt x="953567" y="2039337"/>
                  <a:pt x="944880" y="2004588"/>
                </a:cubicBezTo>
                <a:cubicBezTo>
                  <a:pt x="933295" y="1958250"/>
                  <a:pt x="921516" y="1972339"/>
                  <a:pt x="904240" y="1933468"/>
                </a:cubicBezTo>
                <a:cubicBezTo>
                  <a:pt x="895541" y="1913895"/>
                  <a:pt x="890693" y="1892828"/>
                  <a:pt x="883920" y="1872508"/>
                </a:cubicBezTo>
                <a:lnTo>
                  <a:pt x="863600" y="1811548"/>
                </a:lnTo>
                <a:lnTo>
                  <a:pt x="853440" y="1781068"/>
                </a:lnTo>
                <a:lnTo>
                  <a:pt x="843280" y="1750588"/>
                </a:lnTo>
                <a:cubicBezTo>
                  <a:pt x="839893" y="1726881"/>
                  <a:pt x="833120" y="1655521"/>
                  <a:pt x="833120" y="1679468"/>
                </a:cubicBezTo>
                <a:cubicBezTo>
                  <a:pt x="833120" y="1733760"/>
                  <a:pt x="835944" y="1788233"/>
                  <a:pt x="843280" y="1842028"/>
                </a:cubicBezTo>
                <a:cubicBezTo>
                  <a:pt x="846174" y="1863251"/>
                  <a:pt x="856827" y="1882668"/>
                  <a:pt x="863600" y="1902988"/>
                </a:cubicBezTo>
                <a:cubicBezTo>
                  <a:pt x="887960" y="1976069"/>
                  <a:pt x="858405" y="1884806"/>
                  <a:pt x="883920" y="1974108"/>
                </a:cubicBezTo>
                <a:cubicBezTo>
                  <a:pt x="886862" y="1984406"/>
                  <a:pt x="891483" y="1994198"/>
                  <a:pt x="894080" y="2004588"/>
                </a:cubicBezTo>
                <a:cubicBezTo>
                  <a:pt x="898268" y="2021341"/>
                  <a:pt x="900494" y="2038531"/>
                  <a:pt x="904240" y="2055388"/>
                </a:cubicBezTo>
                <a:cubicBezTo>
                  <a:pt x="911188" y="2086653"/>
                  <a:pt x="926794" y="2141389"/>
                  <a:pt x="934720" y="2167148"/>
                </a:cubicBezTo>
                <a:lnTo>
                  <a:pt x="965200" y="2258588"/>
                </a:lnTo>
                <a:lnTo>
                  <a:pt x="975360" y="2289068"/>
                </a:lnTo>
                <a:cubicBezTo>
                  <a:pt x="971973" y="2245041"/>
                  <a:pt x="969386" y="2200946"/>
                  <a:pt x="965200" y="2156988"/>
                </a:cubicBezTo>
                <a:cubicBezTo>
                  <a:pt x="962611" y="2129807"/>
                  <a:pt x="956514" y="2102972"/>
                  <a:pt x="955040" y="2075708"/>
                </a:cubicBezTo>
                <a:cubicBezTo>
                  <a:pt x="949736" y="1977580"/>
                  <a:pt x="954053" y="1878911"/>
                  <a:pt x="944880" y="1781068"/>
                </a:cubicBezTo>
                <a:cubicBezTo>
                  <a:pt x="943740" y="1768911"/>
                  <a:pt x="934095" y="1758216"/>
                  <a:pt x="924560" y="1750588"/>
                </a:cubicBezTo>
                <a:cubicBezTo>
                  <a:pt x="916197" y="1743898"/>
                  <a:pt x="904240" y="1743815"/>
                  <a:pt x="894080" y="1740428"/>
                </a:cubicBezTo>
                <a:cubicBezTo>
                  <a:pt x="887307" y="1730268"/>
                  <a:pt x="878719" y="1721106"/>
                  <a:pt x="873760" y="1709948"/>
                </a:cubicBezTo>
                <a:cubicBezTo>
                  <a:pt x="865061" y="1690375"/>
                  <a:pt x="846667" y="1628668"/>
                  <a:pt x="853440" y="1648988"/>
                </a:cubicBezTo>
                <a:cubicBezTo>
                  <a:pt x="856827" y="1659148"/>
                  <a:pt x="858811" y="1669889"/>
                  <a:pt x="863600" y="1679468"/>
                </a:cubicBezTo>
                <a:cubicBezTo>
                  <a:pt x="869061" y="1690390"/>
                  <a:pt x="878459" y="1699026"/>
                  <a:pt x="883920" y="1709948"/>
                </a:cubicBezTo>
                <a:cubicBezTo>
                  <a:pt x="888709" y="1719527"/>
                  <a:pt x="888139" y="1731517"/>
                  <a:pt x="894080" y="1740428"/>
                </a:cubicBezTo>
                <a:cubicBezTo>
                  <a:pt x="902050" y="1752383"/>
                  <a:pt x="915362" y="1759870"/>
                  <a:pt x="924560" y="1770908"/>
                </a:cubicBezTo>
                <a:cubicBezTo>
                  <a:pt x="938659" y="1787827"/>
                  <a:pt x="957556" y="1822918"/>
                  <a:pt x="965200" y="1842028"/>
                </a:cubicBezTo>
                <a:cubicBezTo>
                  <a:pt x="973155" y="1861915"/>
                  <a:pt x="978747" y="1882668"/>
                  <a:pt x="985520" y="1902988"/>
                </a:cubicBezTo>
                <a:lnTo>
                  <a:pt x="995680" y="1933468"/>
                </a:lnTo>
                <a:cubicBezTo>
                  <a:pt x="999067" y="1943628"/>
                  <a:pt x="999899" y="1955037"/>
                  <a:pt x="1005840" y="1963948"/>
                </a:cubicBezTo>
                <a:lnTo>
                  <a:pt x="1026160" y="1994428"/>
                </a:lnTo>
                <a:cubicBezTo>
                  <a:pt x="1029415" y="2007449"/>
                  <a:pt x="1039192" y="2050972"/>
                  <a:pt x="1046480" y="2065548"/>
                </a:cubicBezTo>
                <a:cubicBezTo>
                  <a:pt x="1051941" y="2076470"/>
                  <a:pt x="1061841" y="2084870"/>
                  <a:pt x="1066800" y="2096028"/>
                </a:cubicBezTo>
                <a:cubicBezTo>
                  <a:pt x="1075499" y="2115601"/>
                  <a:pt x="1075239" y="2139166"/>
                  <a:pt x="1087120" y="2156988"/>
                </a:cubicBezTo>
                <a:cubicBezTo>
                  <a:pt x="1093893" y="2167148"/>
                  <a:pt x="1101979" y="2176546"/>
                  <a:pt x="1107440" y="2187468"/>
                </a:cubicBezTo>
                <a:cubicBezTo>
                  <a:pt x="1112229" y="2197047"/>
                  <a:pt x="1110910" y="2209585"/>
                  <a:pt x="1117600" y="2217948"/>
                </a:cubicBezTo>
                <a:cubicBezTo>
                  <a:pt x="1125228" y="2227483"/>
                  <a:pt x="1137920" y="2231495"/>
                  <a:pt x="1148080" y="2238268"/>
                </a:cubicBezTo>
                <a:cubicBezTo>
                  <a:pt x="1151467" y="2248428"/>
                  <a:pt x="1165813" y="2276321"/>
                  <a:pt x="1158240" y="2268748"/>
                </a:cubicBezTo>
                <a:lnTo>
                  <a:pt x="1127760" y="2238268"/>
                </a:lnTo>
                <a:cubicBezTo>
                  <a:pt x="1102223" y="2161656"/>
                  <a:pt x="1139641" y="2253120"/>
                  <a:pt x="1087120" y="2187468"/>
                </a:cubicBezTo>
                <a:cubicBezTo>
                  <a:pt x="1080430" y="2179105"/>
                  <a:pt x="1082901" y="2165899"/>
                  <a:pt x="1076960" y="2156988"/>
                </a:cubicBezTo>
                <a:cubicBezTo>
                  <a:pt x="1068990" y="2145033"/>
                  <a:pt x="1055678" y="2137546"/>
                  <a:pt x="1046480" y="2126508"/>
                </a:cubicBezTo>
                <a:cubicBezTo>
                  <a:pt x="1038663" y="2117127"/>
                  <a:pt x="1034794" y="2104662"/>
                  <a:pt x="1026160" y="2096028"/>
                </a:cubicBezTo>
                <a:cubicBezTo>
                  <a:pt x="946240" y="2016108"/>
                  <a:pt x="1048422" y="2145095"/>
                  <a:pt x="965200" y="2045228"/>
                </a:cubicBezTo>
                <a:cubicBezTo>
                  <a:pt x="957383" y="2035847"/>
                  <a:pt x="950341" y="2025670"/>
                  <a:pt x="944880" y="2014748"/>
                </a:cubicBezTo>
                <a:cubicBezTo>
                  <a:pt x="940091" y="2005169"/>
                  <a:pt x="941410" y="1992631"/>
                  <a:pt x="934720" y="1984268"/>
                </a:cubicBezTo>
                <a:cubicBezTo>
                  <a:pt x="927092" y="1974733"/>
                  <a:pt x="914400" y="1970721"/>
                  <a:pt x="904240" y="1963948"/>
                </a:cubicBezTo>
                <a:cubicBezTo>
                  <a:pt x="878637" y="1887139"/>
                  <a:pt x="882304" y="1911425"/>
                  <a:pt x="873760" y="1821708"/>
                </a:cubicBezTo>
                <a:cubicBezTo>
                  <a:pt x="868891" y="1770581"/>
                  <a:pt x="866050" y="1642676"/>
                  <a:pt x="843280" y="1588028"/>
                </a:cubicBezTo>
                <a:cubicBezTo>
                  <a:pt x="838584" y="1576756"/>
                  <a:pt x="824879" y="1569497"/>
                  <a:pt x="812800" y="1567708"/>
                </a:cubicBezTo>
                <a:cubicBezTo>
                  <a:pt x="732119" y="1555755"/>
                  <a:pt x="650117" y="1555504"/>
                  <a:pt x="568960" y="1547388"/>
                </a:cubicBezTo>
                <a:cubicBezTo>
                  <a:pt x="527441" y="1543236"/>
                  <a:pt x="505471" y="1536596"/>
                  <a:pt x="467360" y="1527068"/>
                </a:cubicBezTo>
                <a:cubicBezTo>
                  <a:pt x="457200" y="1520295"/>
                  <a:pt x="447802" y="1512209"/>
                  <a:pt x="436880" y="1506748"/>
                </a:cubicBezTo>
                <a:cubicBezTo>
                  <a:pt x="427301" y="1501959"/>
                  <a:pt x="415311" y="1502529"/>
                  <a:pt x="406400" y="1496588"/>
                </a:cubicBezTo>
                <a:cubicBezTo>
                  <a:pt x="394445" y="1488618"/>
                  <a:pt x="387875" y="1474078"/>
                  <a:pt x="375920" y="1466108"/>
                </a:cubicBezTo>
                <a:cubicBezTo>
                  <a:pt x="367009" y="1460167"/>
                  <a:pt x="355019" y="1460737"/>
                  <a:pt x="345440" y="1455948"/>
                </a:cubicBezTo>
                <a:cubicBezTo>
                  <a:pt x="266658" y="1416557"/>
                  <a:pt x="361092" y="1451005"/>
                  <a:pt x="284480" y="1425468"/>
                </a:cubicBezTo>
                <a:cubicBezTo>
                  <a:pt x="277707" y="1415308"/>
                  <a:pt x="269621" y="1405910"/>
                  <a:pt x="264160" y="1394988"/>
                </a:cubicBezTo>
                <a:cubicBezTo>
                  <a:pt x="259371" y="1385409"/>
                  <a:pt x="259941" y="1373419"/>
                  <a:pt x="254000" y="1364508"/>
                </a:cubicBezTo>
                <a:cubicBezTo>
                  <a:pt x="209060" y="1297098"/>
                  <a:pt x="236441" y="1370030"/>
                  <a:pt x="203200" y="1303548"/>
                </a:cubicBezTo>
                <a:cubicBezTo>
                  <a:pt x="183429" y="1264005"/>
                  <a:pt x="202412" y="1278002"/>
                  <a:pt x="182880" y="1232428"/>
                </a:cubicBezTo>
                <a:cubicBezTo>
                  <a:pt x="178070" y="1221205"/>
                  <a:pt x="168618" y="1212550"/>
                  <a:pt x="162560" y="1201948"/>
                </a:cubicBezTo>
                <a:cubicBezTo>
                  <a:pt x="130830" y="1146420"/>
                  <a:pt x="159639" y="1172907"/>
                  <a:pt x="111760" y="1140988"/>
                </a:cubicBezTo>
                <a:cubicBezTo>
                  <a:pt x="108373" y="1130828"/>
                  <a:pt x="106389" y="1120087"/>
                  <a:pt x="101600" y="1110508"/>
                </a:cubicBezTo>
                <a:cubicBezTo>
                  <a:pt x="87455" y="1082218"/>
                  <a:pt x="73270" y="1072018"/>
                  <a:pt x="50800" y="1049548"/>
                </a:cubicBezTo>
                <a:cubicBezTo>
                  <a:pt x="47413" y="1032615"/>
                  <a:pt x="44828" y="1015501"/>
                  <a:pt x="40640" y="998748"/>
                </a:cubicBezTo>
                <a:cubicBezTo>
                  <a:pt x="38043" y="988358"/>
                  <a:pt x="33077" y="978658"/>
                  <a:pt x="30480" y="968268"/>
                </a:cubicBezTo>
                <a:cubicBezTo>
                  <a:pt x="26292" y="951515"/>
                  <a:pt x="24508" y="934221"/>
                  <a:pt x="20320" y="917468"/>
                </a:cubicBezTo>
                <a:cubicBezTo>
                  <a:pt x="17723" y="907078"/>
                  <a:pt x="12757" y="897378"/>
                  <a:pt x="10160" y="886988"/>
                </a:cubicBezTo>
                <a:cubicBezTo>
                  <a:pt x="5972" y="870235"/>
                  <a:pt x="3387" y="853121"/>
                  <a:pt x="0" y="836188"/>
                </a:cubicBezTo>
                <a:cubicBezTo>
                  <a:pt x="3387" y="690561"/>
                  <a:pt x="680" y="544665"/>
                  <a:pt x="10160" y="399308"/>
                </a:cubicBezTo>
                <a:cubicBezTo>
                  <a:pt x="10955" y="387123"/>
                  <a:pt x="25670" y="380051"/>
                  <a:pt x="30480" y="368828"/>
                </a:cubicBezTo>
                <a:cubicBezTo>
                  <a:pt x="35981" y="355993"/>
                  <a:pt x="31701" y="338915"/>
                  <a:pt x="40640" y="328188"/>
                </a:cubicBezTo>
                <a:cubicBezTo>
                  <a:pt x="50336" y="316553"/>
                  <a:pt x="67733" y="314641"/>
                  <a:pt x="81280" y="307868"/>
                </a:cubicBezTo>
                <a:cubicBezTo>
                  <a:pt x="91440" y="294321"/>
                  <a:pt x="101918" y="281007"/>
                  <a:pt x="111760" y="267228"/>
                </a:cubicBezTo>
                <a:cubicBezTo>
                  <a:pt x="118857" y="257292"/>
                  <a:pt x="123446" y="245382"/>
                  <a:pt x="132080" y="236748"/>
                </a:cubicBezTo>
                <a:cubicBezTo>
                  <a:pt x="140714" y="228114"/>
                  <a:pt x="152685" y="223610"/>
                  <a:pt x="162560" y="216428"/>
                </a:cubicBezTo>
                <a:cubicBezTo>
                  <a:pt x="287752" y="125379"/>
                  <a:pt x="203351" y="182461"/>
                  <a:pt x="274320" y="135148"/>
                </a:cubicBezTo>
                <a:cubicBezTo>
                  <a:pt x="306502" y="86876"/>
                  <a:pt x="277863" y="116319"/>
                  <a:pt x="325120" y="94508"/>
                </a:cubicBezTo>
                <a:cubicBezTo>
                  <a:pt x="359499" y="78641"/>
                  <a:pt x="392341" y="59575"/>
                  <a:pt x="426720" y="43708"/>
                </a:cubicBezTo>
                <a:cubicBezTo>
                  <a:pt x="494385" y="12478"/>
                  <a:pt x="648360" y="24445"/>
                  <a:pt x="670560" y="23388"/>
                </a:cubicBezTo>
                <a:cubicBezTo>
                  <a:pt x="880061" y="-18512"/>
                  <a:pt x="743092" y="5076"/>
                  <a:pt x="1219200" y="23388"/>
                </a:cubicBezTo>
                <a:cubicBezTo>
                  <a:pt x="1249623" y="24558"/>
                  <a:pt x="1254042" y="42260"/>
                  <a:pt x="1280160" y="53868"/>
                </a:cubicBezTo>
                <a:cubicBezTo>
                  <a:pt x="1299733" y="62567"/>
                  <a:pt x="1341120" y="74188"/>
                  <a:pt x="1341120" y="74188"/>
                </a:cubicBezTo>
                <a:cubicBezTo>
                  <a:pt x="1351280" y="84348"/>
                  <a:pt x="1360691" y="95317"/>
                  <a:pt x="1371600" y="104668"/>
                </a:cubicBezTo>
                <a:cubicBezTo>
                  <a:pt x="1397928" y="127234"/>
                  <a:pt x="1446969" y="158301"/>
                  <a:pt x="1473200" y="175788"/>
                </a:cubicBezTo>
                <a:lnTo>
                  <a:pt x="1503680" y="196108"/>
                </a:lnTo>
                <a:cubicBezTo>
                  <a:pt x="1507067" y="206268"/>
                  <a:pt x="1506267" y="219015"/>
                  <a:pt x="1513840" y="226588"/>
                </a:cubicBezTo>
                <a:cubicBezTo>
                  <a:pt x="1521413" y="234161"/>
                  <a:pt x="1535409" y="230807"/>
                  <a:pt x="1544320" y="236748"/>
                </a:cubicBezTo>
                <a:cubicBezTo>
                  <a:pt x="1556275" y="244718"/>
                  <a:pt x="1564640" y="257068"/>
                  <a:pt x="1574800" y="267228"/>
                </a:cubicBezTo>
                <a:cubicBezTo>
                  <a:pt x="1578187" y="277388"/>
                  <a:pt x="1578104" y="289481"/>
                  <a:pt x="1584960" y="297708"/>
                </a:cubicBezTo>
                <a:cubicBezTo>
                  <a:pt x="1601597" y="317673"/>
                  <a:pt x="1635863" y="331661"/>
                  <a:pt x="1656080" y="348508"/>
                </a:cubicBezTo>
                <a:cubicBezTo>
                  <a:pt x="1706817" y="390789"/>
                  <a:pt x="1663475" y="371293"/>
                  <a:pt x="1717040" y="389148"/>
                </a:cubicBezTo>
                <a:cubicBezTo>
                  <a:pt x="1723813" y="399308"/>
                  <a:pt x="1731302" y="409026"/>
                  <a:pt x="1737360" y="419628"/>
                </a:cubicBezTo>
                <a:cubicBezTo>
                  <a:pt x="1744874" y="432778"/>
                  <a:pt x="1749279" y="447666"/>
                  <a:pt x="1757680" y="460268"/>
                </a:cubicBezTo>
                <a:cubicBezTo>
                  <a:pt x="1776466" y="488447"/>
                  <a:pt x="1799854" y="513369"/>
                  <a:pt x="1818640" y="541548"/>
                </a:cubicBezTo>
                <a:cubicBezTo>
                  <a:pt x="1825413" y="551708"/>
                  <a:pt x="1830326" y="563394"/>
                  <a:pt x="1838960" y="572028"/>
                </a:cubicBezTo>
                <a:cubicBezTo>
                  <a:pt x="1847594" y="580662"/>
                  <a:pt x="1859280" y="585575"/>
                  <a:pt x="1869440" y="592348"/>
                </a:cubicBezTo>
                <a:lnTo>
                  <a:pt x="1889760" y="653308"/>
                </a:lnTo>
                <a:lnTo>
                  <a:pt x="1899920" y="683788"/>
                </a:lnTo>
                <a:cubicBezTo>
                  <a:pt x="1896533" y="798935"/>
                  <a:pt x="1899070" y="914408"/>
                  <a:pt x="1889760" y="1029228"/>
                </a:cubicBezTo>
                <a:cubicBezTo>
                  <a:pt x="1888773" y="1041399"/>
                  <a:pt x="1875498" y="1049106"/>
                  <a:pt x="1869440" y="1059708"/>
                </a:cubicBezTo>
                <a:cubicBezTo>
                  <a:pt x="1861926" y="1072858"/>
                  <a:pt x="1858816" y="1088713"/>
                  <a:pt x="1849120" y="1100348"/>
                </a:cubicBezTo>
                <a:cubicBezTo>
                  <a:pt x="1841303" y="1109729"/>
                  <a:pt x="1828800" y="1113895"/>
                  <a:pt x="1818640" y="1120668"/>
                </a:cubicBezTo>
                <a:cubicBezTo>
                  <a:pt x="1811867" y="1130828"/>
                  <a:pt x="1806432" y="1142022"/>
                  <a:pt x="1798320" y="1151148"/>
                </a:cubicBezTo>
                <a:cubicBezTo>
                  <a:pt x="1779228" y="1172626"/>
                  <a:pt x="1753300" y="1188198"/>
                  <a:pt x="1737360" y="1212108"/>
                </a:cubicBezTo>
                <a:lnTo>
                  <a:pt x="1696720" y="1273068"/>
                </a:lnTo>
                <a:cubicBezTo>
                  <a:pt x="1676740" y="1303038"/>
                  <a:pt x="1675256" y="1309582"/>
                  <a:pt x="1645920" y="1334028"/>
                </a:cubicBezTo>
                <a:cubicBezTo>
                  <a:pt x="1636539" y="1341845"/>
                  <a:pt x="1625600" y="1347575"/>
                  <a:pt x="1615440" y="1354348"/>
                </a:cubicBezTo>
                <a:cubicBezTo>
                  <a:pt x="1595460" y="1384318"/>
                  <a:pt x="1593976" y="1390862"/>
                  <a:pt x="1564640" y="1415308"/>
                </a:cubicBezTo>
                <a:cubicBezTo>
                  <a:pt x="1555259" y="1423125"/>
                  <a:pt x="1542794" y="1426994"/>
                  <a:pt x="1534160" y="1435628"/>
                </a:cubicBezTo>
                <a:cubicBezTo>
                  <a:pt x="1522186" y="1447602"/>
                  <a:pt x="1515008" y="1463682"/>
                  <a:pt x="1503680" y="1476268"/>
                </a:cubicBezTo>
                <a:cubicBezTo>
                  <a:pt x="1484456" y="1497628"/>
                  <a:pt x="1463040" y="1516908"/>
                  <a:pt x="1442720" y="1537228"/>
                </a:cubicBezTo>
                <a:cubicBezTo>
                  <a:pt x="1432560" y="1547388"/>
                  <a:pt x="1426179" y="1564223"/>
                  <a:pt x="1412240" y="1567708"/>
                </a:cubicBezTo>
                <a:cubicBezTo>
                  <a:pt x="1398693" y="1571095"/>
                  <a:pt x="1385026" y="1574032"/>
                  <a:pt x="1371600" y="1577868"/>
                </a:cubicBezTo>
                <a:cubicBezTo>
                  <a:pt x="1342390" y="1586214"/>
                  <a:pt x="1323158" y="1597658"/>
                  <a:pt x="1290320" y="1598188"/>
                </a:cubicBezTo>
                <a:cubicBezTo>
                  <a:pt x="1097305" y="1601301"/>
                  <a:pt x="904240" y="1598188"/>
                  <a:pt x="711200" y="1598188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6F0A3E9-25C5-4F72-A235-CD6F89565CF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2749" r="2749"/>
          <a:stretch>
            <a:fillRect/>
          </a:stretch>
        </p:blipFill>
        <p:spPr>
          <a:xfrm>
            <a:off x="8160481" y="2892512"/>
            <a:ext cx="3881770" cy="3001915"/>
          </a:xfrm>
          <a:prstGeom prst="rect">
            <a:avLst/>
          </a:prstGeom>
        </p:spPr>
      </p:pic>
      <p:sp>
        <p:nvSpPr>
          <p:cNvPr id="14" name="Заголовок 4">
            <a:extLst>
              <a:ext uri="{FF2B5EF4-FFF2-40B4-BE49-F238E27FC236}">
                <a16:creationId xmlns:a16="http://schemas.microsoft.com/office/drawing/2014/main" xmlns="" id="{66A2AC5B-C295-4CD7-80DF-9297B9544F61}"/>
              </a:ext>
            </a:extLst>
          </p:cNvPr>
          <p:cNvSpPr txBox="1">
            <a:spLocks/>
          </p:cNvSpPr>
          <p:nvPr/>
        </p:nvSpPr>
        <p:spPr>
          <a:xfrm>
            <a:off x="2875611" y="5577459"/>
            <a:ext cx="4324811" cy="866071"/>
          </a:xfrm>
          <a:prstGeom prst="rect">
            <a:avLst/>
          </a:prstGeom>
        </p:spPr>
        <p:txBody>
          <a:bodyPr vert="horz" wrap="square" lIns="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b="1" i="0" kern="1200">
                <a:solidFill>
                  <a:schemeClr val="bg1"/>
                </a:solidFill>
                <a:latin typeface="Montserrat ExtraBold" pitchFamily="2" charset="0"/>
                <a:ea typeface="+mj-ea"/>
                <a:cs typeface="+mj-cs"/>
              </a:defRPr>
            </a:lvl1pPr>
          </a:lstStyle>
          <a:p>
            <a:pPr>
              <a:lnSpc>
                <a:spcPts val="7200"/>
              </a:lnSpc>
            </a:pPr>
            <a:r>
              <a:rPr lang="ru-RU" sz="1600" b="0" dirty="0">
                <a:solidFill>
                  <a:srgbClr val="FFFFFF"/>
                </a:solidFill>
              </a:rPr>
              <a:t>«Как мы процесс документирования внедряли»</a:t>
            </a:r>
            <a:endParaRPr lang="ru-RU" sz="1600" b="0" dirty="0"/>
          </a:p>
        </p:txBody>
      </p:sp>
    </p:spTree>
    <p:extLst>
      <p:ext uri="{BB962C8B-B14F-4D97-AF65-F5344CB8AC3E}">
        <p14:creationId xmlns:p14="http://schemas.microsoft.com/office/powerpoint/2010/main" xmlns="" val="3443980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BE18516D-C72F-4DCF-82A8-4217AA91B29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82897" y="3041988"/>
            <a:ext cx="6555103" cy="2340371"/>
          </a:xfrm>
        </p:spPr>
        <p:txBody>
          <a:bodyPr>
            <a:normAutofit/>
          </a:bodyPr>
          <a:lstStyle/>
          <a:p>
            <a:pPr algn="l"/>
            <a:r>
              <a:rPr lang="ru-RU" sz="2400" dirty="0"/>
              <a:t>Описание идеи от момента её возникновения в сознании до выпуска в свет</a:t>
            </a:r>
            <a:endParaRPr lang="ru-RU" sz="1400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9E0C2117-6524-4D11-8148-DC360A95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349" y="2234231"/>
            <a:ext cx="6555104" cy="768000"/>
          </a:xfrm>
        </p:spPr>
        <p:txBody>
          <a:bodyPr>
            <a:noAutofit/>
          </a:bodyPr>
          <a:lstStyle/>
          <a:p>
            <a:r>
              <a:rPr lang="ru-RU" sz="4000" dirty="0"/>
              <a:t>Документирование </a:t>
            </a:r>
          </a:p>
        </p:txBody>
      </p:sp>
      <p:pic>
        <p:nvPicPr>
          <p:cNvPr id="12" name="Рисунок 11" descr="Изображение выглядит как рисунок, часы&#10;&#10;Автоматически созданное описание">
            <a:extLst>
              <a:ext uri="{FF2B5EF4-FFF2-40B4-BE49-F238E27FC236}">
                <a16:creationId xmlns:a16="http://schemas.microsoft.com/office/drawing/2014/main" xmlns="" id="{9BDA82ED-6D25-49BB-87F3-14FDCA0B2C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70" r="24949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0AF2A9E-112B-4A5F-948B-607863BFBE2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1DB00D8-20B5-4710-A444-90E31D4AB4D7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Impact" panose="020B0806030902050204" pitchFamily="34" charset="0"/>
              </a:rPr>
              <a:t>Слайд 6</a:t>
            </a:r>
          </a:p>
        </p:txBody>
      </p:sp>
    </p:spTree>
    <p:extLst>
      <p:ext uri="{BB962C8B-B14F-4D97-AF65-F5344CB8AC3E}">
        <p14:creationId xmlns:p14="http://schemas.microsoft.com/office/powerpoint/2010/main" xmlns="" val="1889494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09E146C1-80F3-4568-B44F-B4F3940DB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583" y="774964"/>
            <a:ext cx="7930713" cy="768000"/>
          </a:xfrm>
        </p:spPr>
        <p:txBody>
          <a:bodyPr/>
          <a:lstStyle/>
          <a:p>
            <a:r>
              <a:rPr lang="ru-RU" b="1" dirty="0"/>
              <a:t>Для кого документировать?</a:t>
            </a:r>
            <a:endParaRPr lang="ru-RU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6C9DE884-99EC-4298-BD79-F147A739967F}"/>
              </a:ext>
            </a:extLst>
          </p:cNvPr>
          <p:cNvSpPr txBox="1">
            <a:spLocks/>
          </p:cNvSpPr>
          <p:nvPr/>
        </p:nvSpPr>
        <p:spPr>
          <a:xfrm>
            <a:off x="745787" y="3357019"/>
            <a:ext cx="3124200" cy="42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0" i="0">
                <a:solidFill>
                  <a:srgbClr val="232D4B"/>
                </a:solidFill>
                <a:latin typeface="Montserrat Medium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600" dirty="0"/>
              <a:t>Для команды разработки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DE2941E4-9556-4E41-AF44-9B740ABB915F}"/>
              </a:ext>
            </a:extLst>
          </p:cNvPr>
          <p:cNvSpPr txBox="1">
            <a:spLocks/>
          </p:cNvSpPr>
          <p:nvPr/>
        </p:nvSpPr>
        <p:spPr>
          <a:xfrm>
            <a:off x="4530776" y="3357019"/>
            <a:ext cx="3124200" cy="688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0" i="0">
                <a:solidFill>
                  <a:srgbClr val="232D4B"/>
                </a:solidFill>
                <a:latin typeface="Montserrat Medium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600" dirty="0"/>
              <a:t>Для Заказчика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xmlns="" id="{7B53828B-FC34-43D9-8ED9-2E4A62B7FBC4}"/>
              </a:ext>
            </a:extLst>
          </p:cNvPr>
          <p:cNvSpPr txBox="1">
            <a:spLocks/>
          </p:cNvSpPr>
          <p:nvPr/>
        </p:nvSpPr>
        <p:spPr>
          <a:xfrm>
            <a:off x="8897931" y="3153940"/>
            <a:ext cx="1791880" cy="1004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0" i="0">
                <a:solidFill>
                  <a:srgbClr val="232D4B"/>
                </a:solidFill>
                <a:latin typeface="Montserrat Medium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600" dirty="0"/>
              <a:t>Потому что надо </a:t>
            </a:r>
            <a:br>
              <a:rPr lang="ru-RU" sz="1600" dirty="0"/>
            </a:br>
            <a:r>
              <a:rPr lang="ru-RU" sz="1600" dirty="0"/>
              <a:t>(гос. проекты, банки и т.п.)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F2C9243C-A3BB-4A7B-9EAC-F408A2F4AE82}"/>
              </a:ext>
            </a:extLst>
          </p:cNvPr>
          <p:cNvSpPr txBox="1">
            <a:spLocks/>
          </p:cNvSpPr>
          <p:nvPr/>
        </p:nvSpPr>
        <p:spPr>
          <a:xfrm>
            <a:off x="8391939" y="5379765"/>
            <a:ext cx="3124200" cy="392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0" i="0">
                <a:solidFill>
                  <a:srgbClr val="232D4B"/>
                </a:solidFill>
                <a:latin typeface="Montserrat Medium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600" dirty="0"/>
              <a:t>Для пользователей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xmlns="" id="{432E5BB5-1F3A-4E3F-A0A0-2BC53618552E}"/>
              </a:ext>
            </a:extLst>
          </p:cNvPr>
          <p:cNvSpPr txBox="1">
            <a:spLocks/>
          </p:cNvSpPr>
          <p:nvPr/>
        </p:nvSpPr>
        <p:spPr>
          <a:xfrm>
            <a:off x="860918" y="5482229"/>
            <a:ext cx="3124200" cy="688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0" i="0">
                <a:solidFill>
                  <a:srgbClr val="232D4B"/>
                </a:solidFill>
                <a:latin typeface="Montserrat Medium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600" dirty="0"/>
              <a:t>Для службы эксплуатации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D9653E17-EEE2-4BA3-A826-864A454DE455}"/>
              </a:ext>
            </a:extLst>
          </p:cNvPr>
          <p:cNvSpPr txBox="1">
            <a:spLocks/>
          </p:cNvSpPr>
          <p:nvPr/>
        </p:nvSpPr>
        <p:spPr>
          <a:xfrm>
            <a:off x="4452257" y="5398658"/>
            <a:ext cx="3472543" cy="85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0" i="0">
                <a:solidFill>
                  <a:srgbClr val="232D4B"/>
                </a:solidFill>
                <a:latin typeface="Montserrat Medium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1600" dirty="0"/>
              <a:t>Для технической поддержки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84271C1-28C2-4230-89B0-EEA2737ECAF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стол, внутренний, сид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2AF9E9B-F5D2-4C73-BDAB-9677B0BDC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693" y="1904965"/>
            <a:ext cx="2452728" cy="151920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2846804E-8C3F-4B80-AAFB-868193C4D1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2462" y="1641627"/>
            <a:ext cx="2067349" cy="141484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08D5B0FF-D5CE-49E8-9DA0-D28EC09B5C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8768" y="3901530"/>
            <a:ext cx="1478235" cy="147823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43C53739-CA27-48E3-8D65-5F1EDDDD9C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0161" y="4147978"/>
            <a:ext cx="1196734" cy="119892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AB12BF30-F675-4AA2-BF5E-AAA4AF5071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95504" y="4147978"/>
            <a:ext cx="1196734" cy="119673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A10BB76A-39CB-4140-9310-90B66B7F94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7555" y="1706149"/>
            <a:ext cx="2380659" cy="1665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5D195BE-BB96-42EC-BAD6-D9347F91D426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Impact" panose="020B0806030902050204" pitchFamily="34" charset="0"/>
              </a:rPr>
              <a:t>Слайд 7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218C275-6F40-4B13-9890-234005E2C5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8002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59A38FC-437E-4686-B0AE-82E61663F7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xmlns="" id="{D46CBB41-6DDB-4D59-AF6F-67422B6BA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032" y="789608"/>
            <a:ext cx="7481931" cy="768000"/>
          </a:xfrm>
        </p:spPr>
        <p:txBody>
          <a:bodyPr vert="horz" lIns="0" tIns="45720" rIns="91440" bIns="45720" rtlCol="0" anchor="ctr">
            <a:normAutofit/>
          </a:bodyPr>
          <a:lstStyle/>
          <a:p>
            <a:pPr algn="ctr"/>
            <a:r>
              <a:rPr lang="ru-RU" dirty="0"/>
              <a:t>Масштаб проекта</a:t>
            </a:r>
          </a:p>
        </p:txBody>
      </p:sp>
      <p:pic>
        <p:nvPicPr>
          <p:cNvPr id="19" name="Объект 4">
            <a:extLst>
              <a:ext uri="{FF2B5EF4-FFF2-40B4-BE49-F238E27FC236}">
                <a16:creationId xmlns:a16="http://schemas.microsoft.com/office/drawing/2014/main" xmlns="" id="{8A676983-C03F-413A-8733-EEC23561C2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4817" y="1414400"/>
            <a:ext cx="9062363" cy="435133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5051C75-C3CC-43B1-A246-E7337CEA9948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Impact" panose="020B0806030902050204" pitchFamily="34" charset="0"/>
              </a:rPr>
              <a:t>Слайд 8</a:t>
            </a:r>
          </a:p>
        </p:txBody>
      </p:sp>
    </p:spTree>
    <p:extLst>
      <p:ext uri="{BB962C8B-B14F-4D97-AF65-F5344CB8AC3E}">
        <p14:creationId xmlns:p14="http://schemas.microsoft.com/office/powerpoint/2010/main" xmlns="" val="3588510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0939335-BD60-7549-B847-1AA2E7A607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10442" y="4890288"/>
            <a:ext cx="3063879" cy="867032"/>
          </a:xfr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867" dirty="0"/>
              <a:t>Бесплатная альфа-версия в </a:t>
            </a:r>
            <a:r>
              <a:rPr lang="en-US" sz="1867" dirty="0"/>
              <a:t>Internet Explorer </a:t>
            </a:r>
            <a:r>
              <a:rPr lang="ru-RU" sz="1867" dirty="0">
                <a:sym typeface="Wingdings" panose="05000000000000000000" pitchFamily="2" charset="2"/>
              </a:rPr>
              <a:t></a:t>
            </a:r>
          </a:p>
          <a:p>
            <a:pPr>
              <a:spcBef>
                <a:spcPts val="1000"/>
              </a:spcBef>
            </a:pPr>
            <a:r>
              <a:rPr lang="ru-RU" sz="1600" dirty="0">
                <a:sym typeface="Wingdings" panose="05000000000000000000" pitchFamily="2" charset="2"/>
              </a:rPr>
              <a:t>и 0 пользователей</a:t>
            </a:r>
            <a:endParaRPr lang="ru-RU" sz="160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032B6E99-BAFA-C041-BB5D-C1B829350A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55033" y="4591221"/>
            <a:ext cx="2400000" cy="517193"/>
          </a:xfrm>
        </p:spPr>
        <p:txBody>
          <a:bodyPr vert="horz" wrap="square" lIns="0" tIns="0" rIns="0" bIns="0" rtlCol="0">
            <a:spAutoFit/>
          </a:bodyPr>
          <a:lstStyle/>
          <a:p>
            <a:r>
              <a:rPr lang="ru-RU" sz="1867" dirty="0"/>
              <a:t>Рабочая тетрадь </a:t>
            </a:r>
            <a:br>
              <a:rPr lang="ru-RU" sz="1867" dirty="0"/>
            </a:br>
            <a:r>
              <a:rPr lang="ru-RU" sz="1867" dirty="0"/>
              <a:t>в «Му-му»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80F4D682-9884-034B-A174-C1FDBA47C2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62400" y="4754265"/>
            <a:ext cx="2400000" cy="258597"/>
          </a:xfrm>
        </p:spPr>
        <p:txBody>
          <a:bodyPr vert="horz" wrap="square" lIns="0" tIns="0" rIns="0" bIns="0" rtlCol="0">
            <a:spAutoFit/>
          </a:bodyPr>
          <a:lstStyle/>
          <a:p>
            <a:r>
              <a:rPr lang="ru-RU" sz="1867" dirty="0"/>
              <a:t>Аскар и Олег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47F2531B-8626-0742-A5FF-80DFD29993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92231" y="5880607"/>
            <a:ext cx="6500300" cy="258597"/>
          </a:xfrm>
        </p:spPr>
        <p:txBody>
          <a:bodyPr vert="horz" wrap="square" lIns="0" tIns="0" rIns="0" bIns="0" rtlCol="0">
            <a:spAutoFit/>
          </a:bodyPr>
          <a:lstStyle/>
          <a:p>
            <a:r>
              <a:rPr lang="en-US" sz="1867" dirty="0">
                <a:hlinkClick r:id="rId2"/>
              </a:rPr>
              <a:t>https://vc.ru/story/64606-servis-moysklad-12-let-v-oblake</a:t>
            </a:r>
            <a:r>
              <a:rPr lang="ru-RU" sz="1867" dirty="0"/>
              <a:t>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59A38FC-437E-4686-B0AE-82E61663F7B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89608"/>
            <a:ext cx="1491574" cy="752629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xmlns="" id="{D46CBB41-6DDB-4D59-AF6F-67422B6BA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034" y="789608"/>
            <a:ext cx="7481931" cy="768000"/>
          </a:xfrm>
        </p:spPr>
        <p:txBody>
          <a:bodyPr vert="horz" lIns="0" tIns="45720" rIns="91440" bIns="45720" rtlCol="0" anchor="ctr">
            <a:normAutofit/>
          </a:bodyPr>
          <a:lstStyle/>
          <a:p>
            <a:pPr algn="ctr"/>
            <a:r>
              <a:rPr lang="ru-RU" dirty="0"/>
              <a:t>Сервис </a:t>
            </a:r>
            <a:r>
              <a:rPr lang="ru-RU" dirty="0" err="1"/>
              <a:t>МойСклад</a:t>
            </a:r>
            <a:r>
              <a:rPr lang="ru-RU" dirty="0"/>
              <a:t> 2007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BFFEF7A-EFF1-4E00-BA72-B62C18ABCB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4059" y="2131754"/>
            <a:ext cx="3063879" cy="26152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FFB394-11DF-4B60-B9E5-9D74275B68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504"/>
          <a:stretch/>
        </p:blipFill>
        <p:spPr>
          <a:xfrm>
            <a:off x="536755" y="2131754"/>
            <a:ext cx="3636557" cy="2302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 выглядит как человек, мужчина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B517C4D-FB13-458B-ADE3-0E7548D770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1288" y="2211674"/>
            <a:ext cx="3871354" cy="2434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84C63F7-B951-4687-AC2F-DCCAC73CD752}"/>
              </a:ext>
            </a:extLst>
          </p:cNvPr>
          <p:cNvSpPr/>
          <p:nvPr/>
        </p:nvSpPr>
        <p:spPr>
          <a:xfrm>
            <a:off x="10192692" y="6319212"/>
            <a:ext cx="1404978" cy="42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/>
                </a:solidFill>
                <a:latin typeface="Impact" panose="020B0806030902050204" pitchFamily="34" charset="0"/>
              </a:rPr>
              <a:t>Слайд 9</a:t>
            </a:r>
          </a:p>
        </p:txBody>
      </p:sp>
    </p:spTree>
    <p:extLst>
      <p:ext uri="{BB962C8B-B14F-4D97-AF65-F5344CB8AC3E}">
        <p14:creationId xmlns:p14="http://schemas.microsoft.com/office/powerpoint/2010/main" xmlns="" val="24776199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hapesVTI" id="{C78D20FD-A872-4243-8597-B534C62538FF}" vid="{7CAFCCF9-7834-41D6-B6AB-7D225A18A4E9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1340</Words>
  <Application>Microsoft Office PowerPoint</Application>
  <PresentationFormat>Произвольный</PresentationFormat>
  <Paragraphs>447</Paragraphs>
  <Slides>55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55</vt:i4>
      </vt:variant>
    </vt:vector>
  </HeadingPairs>
  <TitlesOfParts>
    <vt:vector size="57" baseType="lpstr">
      <vt:lpstr>Тема Office</vt:lpstr>
      <vt:lpstr>ShapesVTI</vt:lpstr>
      <vt:lpstr>Как мы процесс документирования внедряли</vt:lpstr>
      <vt:lpstr>Обо мне</vt:lpstr>
      <vt:lpstr>Поговорим о…</vt:lpstr>
      <vt:lpstr>Проектная документация</vt:lpstr>
      <vt:lpstr>Слайд 5</vt:lpstr>
      <vt:lpstr>Документирование </vt:lpstr>
      <vt:lpstr>Для кого документировать?</vt:lpstr>
      <vt:lpstr>Масштаб проекта</vt:lpstr>
      <vt:lpstr>Сервис МойСклад 2007</vt:lpstr>
      <vt:lpstr>Пример с автомастерской</vt:lpstr>
      <vt:lpstr>Слайд 11</vt:lpstr>
      <vt:lpstr>Слайд 12</vt:lpstr>
      <vt:lpstr>У нас простая система…  но только для пользователей</vt:lpstr>
      <vt:lpstr>Слайд 14</vt:lpstr>
      <vt:lpstr>Слайд 15</vt:lpstr>
      <vt:lpstr>«Я придумал»  Документация не нужна</vt:lpstr>
      <vt:lpstr>Слайд 17</vt:lpstr>
      <vt:lpstr>Коммуникации налажены Документация не нужна</vt:lpstr>
      <vt:lpstr>Коммуникации налажены Документация не нужна</vt:lpstr>
      <vt:lpstr>Становится немного сложнее забронировать столик, но коммуникации налажены, пока, кажется, документация не нужна</vt:lpstr>
      <vt:lpstr>Нас больше не пускают в бар Нужна документация</vt:lpstr>
      <vt:lpstr>Почему нужно документировать?</vt:lpstr>
      <vt:lpstr>Настает момент…</vt:lpstr>
      <vt:lpstr>Сервис МойСклад 2020</vt:lpstr>
      <vt:lpstr>Знание ожидаемого результата</vt:lpstr>
      <vt:lpstr>Какие могут быть вопросы?</vt:lpstr>
      <vt:lpstr>Просто позовите аналитика</vt:lpstr>
      <vt:lpstr>А потом тестировщика…</vt:lpstr>
      <vt:lpstr>И он добавит еще…много</vt:lpstr>
      <vt:lpstr>Что было?</vt:lpstr>
      <vt:lpstr>Слайд 31</vt:lpstr>
      <vt:lpstr>Что было чуть позже?</vt:lpstr>
      <vt:lpstr>Слайд 33</vt:lpstr>
      <vt:lpstr>Слайд 34</vt:lpstr>
      <vt:lpstr>Не получилось </vt:lpstr>
      <vt:lpstr>Слайд 36</vt:lpstr>
      <vt:lpstr>К чему идти</vt:lpstr>
      <vt:lpstr>Сопротивление           vs             Поддержка</vt:lpstr>
      <vt:lpstr>Долго и дорого</vt:lpstr>
      <vt:lpstr>Результат</vt:lpstr>
      <vt:lpstr>Кто поможет создавать проектную документацию?</vt:lpstr>
      <vt:lpstr>Кто поможет создавать проектную документацию?</vt:lpstr>
      <vt:lpstr>Чек-лист участника команды</vt:lpstr>
      <vt:lpstr>ШАБЛОНЫ ДОКУМЕНТАЦИИ </vt:lpstr>
      <vt:lpstr>Карта продукта</vt:lpstr>
      <vt:lpstr>Не надо есть слона</vt:lpstr>
      <vt:lpstr>Тарифы «Проектная документация»</vt:lpstr>
      <vt:lpstr>Тарифы «Проектная документация»</vt:lpstr>
      <vt:lpstr>Тарифы «Проектная документация»</vt:lpstr>
      <vt:lpstr>Определение объема документации</vt:lpstr>
      <vt:lpstr>Определение объема документации</vt:lpstr>
      <vt:lpstr>Слайд 52</vt:lpstr>
      <vt:lpstr>Чтобы начать документировать, важно</vt:lpstr>
      <vt:lpstr>Чтобы начать документировать, важно</vt:lpstr>
      <vt:lpstr>Спасибо!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мы процесс документирования внедряли</dc:title>
  <dc:creator>Ekaterina A</dc:creator>
  <cp:lastModifiedBy>Conf</cp:lastModifiedBy>
  <cp:revision>23</cp:revision>
  <dcterms:created xsi:type="dcterms:W3CDTF">2020-10-03T22:36:10Z</dcterms:created>
  <dcterms:modified xsi:type="dcterms:W3CDTF">2020-10-10T06:48:54Z</dcterms:modified>
</cp:coreProperties>
</file>