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70" r:id="rId8"/>
    <p:sldId id="271" r:id="rId9"/>
    <p:sldId id="261" r:id="rId10"/>
    <p:sldId id="273" r:id="rId11"/>
    <p:sldId id="274" r:id="rId12"/>
    <p:sldId id="275" r:id="rId13"/>
    <p:sldId id="265" r:id="rId14"/>
    <p:sldId id="276" r:id="rId15"/>
    <p:sldId id="262" r:id="rId16"/>
    <p:sldId id="263" r:id="rId17"/>
    <p:sldId id="264" r:id="rId18"/>
    <p:sldId id="277" r:id="rId19"/>
    <p:sldId id="283" r:id="rId20"/>
    <p:sldId id="278" r:id="rId21"/>
    <p:sldId id="272" r:id="rId22"/>
    <p:sldId id="280" r:id="rId23"/>
    <p:sldId id="281" r:id="rId24"/>
    <p:sldId id="294" r:id="rId25"/>
    <p:sldId id="266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9AF"/>
    <a:srgbClr val="48AFF1"/>
    <a:srgbClr val="5087FB"/>
    <a:srgbClr val="050C14"/>
    <a:srgbClr val="44C2EB"/>
    <a:srgbClr val="112E4C"/>
    <a:srgbClr val="605AD6"/>
    <a:srgbClr val="547BFE"/>
    <a:srgbClr val="587384"/>
    <a:srgbClr val="F0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  <p:guide pos="3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8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4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27" y="116378"/>
            <a:ext cx="9285317" cy="964277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+mn-lt"/>
              </a:rPr>
              <a:t>Ошибаться аналитику – нормально,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но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ошибаться нужно «правильно»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7" y="1531620"/>
            <a:ext cx="7391123" cy="5543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42B1C-1F0D-481D-BB60-ACA38CA6A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41" y="1655125"/>
            <a:ext cx="3492065" cy="17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 простого к сложному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Чем простое предложение отличается от сложного | В чем раз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12" y="2367425"/>
            <a:ext cx="3344487" cy="22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Неоднозначные требования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701" y="3374967"/>
            <a:ext cx="1495425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41" y="3589972"/>
            <a:ext cx="1371600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142" y="1256348"/>
            <a:ext cx="2543175" cy="2333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92" y="1256347"/>
            <a:ext cx="2561101" cy="22684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06634" y="5910349"/>
            <a:ext cx="8445731" cy="640080"/>
          </a:xfrm>
          <a:prstGeom prst="rect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06634" y="6030334"/>
            <a:ext cx="8528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Конечное требование: реализовать зеленый квадрат по центру страницы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5416" y="1720503"/>
            <a:ext cx="2019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А мы можем сделать зеленый квадрат?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3324" y="1878993"/>
            <a:ext cx="201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Без проблем!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Неоднозначные требования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2" y="2366184"/>
            <a:ext cx="2467404" cy="224738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75718" y="1566949"/>
            <a:ext cx="0" cy="466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78189" y="1566949"/>
            <a:ext cx="0" cy="466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96450" y="1654232"/>
            <a:ext cx="134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Аналитик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7634" y="1654232"/>
            <a:ext cx="162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Разработчик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41550" y="1628853"/>
            <a:ext cx="162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Заказчик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550" y="2833749"/>
            <a:ext cx="1185083" cy="11364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8799" y="3166708"/>
            <a:ext cx="18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Зеленый квадрат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Очевидное и невероятное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Картинки по запросу &quot;дружко рен т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29" y="2787030"/>
            <a:ext cx="3939956" cy="2626638"/>
          </a:xfrm>
          <a:prstGeom prst="rect">
            <a:avLst/>
          </a:prstGeom>
          <a:noFill/>
          <a:effectLst>
            <a:glow rad="469900">
              <a:srgbClr val="5087FB">
                <a:alpha val="44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797060" y="1265433"/>
            <a:ext cx="7461849" cy="1365167"/>
          </a:xfrm>
          <a:prstGeom prst="cloudCallout">
            <a:avLst>
              <a:gd name="adj1" fmla="val -11430"/>
              <a:gd name="adj2" fmla="val 57151"/>
            </a:avLst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«Зачем прописывать функцию копирования в этом поле, это и так очевидно»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766970" y="5726527"/>
            <a:ext cx="7787299" cy="1027178"/>
          </a:xfrm>
          <a:prstGeom prst="cloudCallout">
            <a:avLst>
              <a:gd name="adj1" fmla="val 5415"/>
              <a:gd name="adj2" fmla="val -71031"/>
            </a:avLst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 так ясно, для чего эта кнопка, можно это не описывать»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Читаем документацию!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66" y="1401633"/>
            <a:ext cx="9929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«Что написано пером, того не вырубить топором!»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Не игнорируйте требования, описанные в официальных документах.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939" y="2546126"/>
            <a:ext cx="4768524" cy="3851823"/>
          </a:xfrm>
          <a:prstGeom prst="rect">
            <a:avLst/>
          </a:prstGeom>
          <a:effectLst>
            <a:glow rad="190500">
              <a:schemeClr val="accent1">
                <a:satMod val="175000"/>
                <a:alpha val="34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мечты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66" y="2534408"/>
            <a:ext cx="7298709" cy="2788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6270" y="2482824"/>
            <a:ext cx="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0706" y="2482824"/>
            <a:ext cx="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1076" y="2482824"/>
            <a:ext cx="75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181" y="2165076"/>
            <a:ext cx="182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60393" y="2165076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5689" y="2165076"/>
            <a:ext cx="182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Тестировщик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528" y="2852157"/>
            <a:ext cx="1800596" cy="21521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52407" y="2482824"/>
            <a:ext cx="117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86640" y="2165076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Проект мечты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91761" y="1506004"/>
            <a:ext cx="3891129" cy="2587426"/>
          </a:xfrm>
          <a:prstGeom prst="rect">
            <a:avLst/>
          </a:prstGeom>
          <a:effectLst>
            <a:glow rad="482600">
              <a:schemeClr val="accent1">
                <a:alpha val="40000"/>
              </a:schemeClr>
            </a:glow>
          </a:effectLst>
        </p:spPr>
      </p:pic>
      <p:pic>
        <p:nvPicPr>
          <p:cNvPr id="5" name="Picture 4" descr="Картинки по запросу &quot;проект в i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4" y="4511298"/>
            <a:ext cx="8347545" cy="182602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Проблема </a:t>
            </a:r>
            <a:r>
              <a:rPr lang="en-US" b="1" dirty="0" smtClean="0">
                <a:solidFill>
                  <a:schemeClr val="bg1"/>
                </a:solidFill>
              </a:rPr>
              <a:t>XY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4101" y="1416635"/>
            <a:ext cx="9845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аналитика возникла проблема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 хочет решить ее методом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682" y="2247181"/>
            <a:ext cx="23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87" y="2334570"/>
            <a:ext cx="1904266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616" y="2371360"/>
            <a:ext cx="2157059" cy="2339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982" y="2334571"/>
            <a:ext cx="2719908" cy="22318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4001" y="5213270"/>
            <a:ext cx="850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Помощи мы просим не словами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«Как мне решить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«Хочу решить проблему Х методом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«Как мне реализовать метод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Проблема </a:t>
            </a:r>
            <a:r>
              <a:rPr lang="en-US" b="1" dirty="0" smtClean="0">
                <a:solidFill>
                  <a:schemeClr val="bg1"/>
                </a:solidFill>
              </a:rPr>
              <a:t>XY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099064" y="2302626"/>
            <a:ext cx="22951" cy="40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987041" y="1504603"/>
            <a:ext cx="5602778" cy="640080"/>
          </a:xfrm>
          <a:prstGeom prst="rect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10201" y="1633552"/>
            <a:ext cx="75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0354" y="1563033"/>
            <a:ext cx="133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Задача: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8" y="3690953"/>
            <a:ext cx="1476635" cy="1322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622" y="3600602"/>
            <a:ext cx="1245145" cy="148822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878180" y="3123761"/>
            <a:ext cx="4099684" cy="5671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4304" y="2279474"/>
            <a:ext cx="4165245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27" y="2838081"/>
            <a:ext cx="298688" cy="236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4370" y="2817726"/>
            <a:ext cx="754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20 мин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2330" y="3065689"/>
            <a:ext cx="38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Да, нашел в просторах интернета сервис, проблем не будет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08503" y="3811787"/>
            <a:ext cx="4165245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385432" y="3849511"/>
            <a:ext cx="38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 как часто можно обновлять? А какой формат запроса?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78180" y="4591641"/>
            <a:ext cx="4099684" cy="31125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27" y="4305960"/>
            <a:ext cx="298688" cy="236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14370" y="4285605"/>
            <a:ext cx="754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40 мин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2330" y="4533567"/>
            <a:ext cx="381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Высылаю все файлы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54560" y="4983209"/>
            <a:ext cx="4165245" cy="407056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74230" y="5002071"/>
            <a:ext cx="381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Отказоустойчивость присутствует?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78180" y="5448315"/>
            <a:ext cx="4099684" cy="31125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27" y="5162634"/>
            <a:ext cx="298688" cy="236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14370" y="5142279"/>
            <a:ext cx="754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60 мин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22330" y="5390241"/>
            <a:ext cx="381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Сможем все учесть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1233" y="2317198"/>
            <a:ext cx="389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Хочу добавить таблицу с именами. Можем ее обновлять динамически?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Проблема </a:t>
            </a:r>
            <a:r>
              <a:rPr lang="en-US" b="1" dirty="0" smtClean="0">
                <a:solidFill>
                  <a:schemeClr val="bg1"/>
                </a:solidFill>
              </a:rPr>
              <a:t>XY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099064" y="2302626"/>
            <a:ext cx="22951" cy="40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1" y="1624588"/>
            <a:ext cx="75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0354" y="1563033"/>
            <a:ext cx="863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Задача: изменять цвет имен на букву «А»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78180" y="3123761"/>
            <a:ext cx="4099684" cy="5671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4304" y="2279474"/>
            <a:ext cx="4165245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91233" y="2317198"/>
            <a:ext cx="389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Хочу добавить таблицу с именами. Можем ее обновлять динамически?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27" y="2838081"/>
            <a:ext cx="298688" cy="236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4370" y="2817726"/>
            <a:ext cx="754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20 мин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2330" y="3065689"/>
            <a:ext cx="38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Да, нашел в просторах интернета сервис, проблем не будет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08503" y="3811787"/>
            <a:ext cx="4165245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385432" y="3849511"/>
            <a:ext cx="38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 как часто можно обновлять? А какой формат запроса?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78180" y="4591641"/>
            <a:ext cx="4099684" cy="31125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27" y="4305960"/>
            <a:ext cx="298688" cy="236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14370" y="4285605"/>
            <a:ext cx="754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40 мин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2330" y="4533567"/>
            <a:ext cx="381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Высылаю все файлы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54560" y="4983209"/>
            <a:ext cx="4165245" cy="407056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74230" y="5002071"/>
            <a:ext cx="381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Отказоустойчивость присутствует?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78180" y="5448315"/>
            <a:ext cx="4099684" cy="31125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27" y="5162634"/>
            <a:ext cx="298688" cy="236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14370" y="5142279"/>
            <a:ext cx="754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60 мин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22330" y="5390241"/>
            <a:ext cx="381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Сможем все учесть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58" y="3690953"/>
            <a:ext cx="1476635" cy="1322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622" y="3600602"/>
            <a:ext cx="1245145" cy="14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https://sun9-65.userapi.com/impf/r3pmrVj0LtXqMmJoifLvs70NPxKw3voSLQDiUg/rU0CCAcH1Gg.jpg?size=1440x2160&amp;quality=96&amp;proxy=1&amp;sign=7e639e3c76c30a3700c29f2a4316e52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7" y="1411518"/>
            <a:ext cx="3327788" cy="49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758815" y="154162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Зеров Андрей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6173" y="2272147"/>
            <a:ext cx="4356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аналитик в компании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Консист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 групп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НИУ МЭИ</a:t>
            </a:r>
          </a:p>
        </p:txBody>
      </p:sp>
      <p:pic>
        <p:nvPicPr>
          <p:cNvPr id="61" name="Picture 2" descr="Картинки по запросу &quot;консист бизнес групп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74" y="4012833"/>
            <a:ext cx="45529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Обо мне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Устные договоренности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595" y="3429000"/>
            <a:ext cx="23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60" y="1344218"/>
            <a:ext cx="1230371" cy="183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12" y="4998482"/>
            <a:ext cx="1718535" cy="1612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555" y="3223673"/>
            <a:ext cx="1200374" cy="178855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39690" y="1655388"/>
            <a:ext cx="5151966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16619" y="1693112"/>
            <a:ext cx="48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Надо бы попробовать сделать отправку формы на сторонний сервис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0960" y="2850583"/>
            <a:ext cx="5151966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87889" y="2888307"/>
            <a:ext cx="48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возможности нужно проверить работу с исключениями (если имя с цифрами)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33227" y="4141430"/>
            <a:ext cx="5455335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10156" y="4179154"/>
            <a:ext cx="510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Кстати заказчик позвонил в  скайпе и попросил добавить поле с адресами клиентов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64793" y="5464796"/>
            <a:ext cx="5417972" cy="721781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41722" y="5502520"/>
            <a:ext cx="506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Для удобства добавить бы статусы заявки какие-нибудь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Устные договоренности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79" y="1497394"/>
            <a:ext cx="1575783" cy="1670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26" y="4971706"/>
            <a:ext cx="1136498" cy="1616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604" y="3225948"/>
            <a:ext cx="1659039" cy="162842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444447" y="1648728"/>
            <a:ext cx="5151966" cy="72178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21376" y="1686452"/>
            <a:ext cx="48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Мы же договаривались отправлять не на этот сервис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5717" y="2843923"/>
            <a:ext cx="5151966" cy="72178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92646" y="2881647"/>
            <a:ext cx="48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 где описание остальных исключений? Почему только с именем рассмотрено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74463" y="4126295"/>
            <a:ext cx="5455335" cy="72178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51392" y="4164019"/>
            <a:ext cx="510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Заказчик уже давно отказался от этих требований, зачем мы их описываем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7059" y="5408667"/>
            <a:ext cx="5417972" cy="72178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13129" y="5595352"/>
            <a:ext cx="37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 про мои статусы вовсе забыли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Устные договоренности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833631" y="1895919"/>
            <a:ext cx="702945" cy="4119542"/>
          </a:xfrm>
          <a:prstGeom prst="rightBrace">
            <a:avLst>
              <a:gd name="adj1" fmla="val 8333"/>
              <a:gd name="adj2" fmla="val 52451"/>
            </a:avLst>
          </a:prstGeom>
          <a:ln w="508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8131" y="2124444"/>
            <a:ext cx="3845855" cy="5638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30870" y="2221677"/>
            <a:ext cx="367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Спонтанные требования заказчика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09818" y="3141036"/>
            <a:ext cx="3845855" cy="5638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14451" y="3238269"/>
            <a:ext cx="348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Предложения от разработки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09818" y="4157628"/>
            <a:ext cx="3845855" cy="5638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14451" y="4116362"/>
            <a:ext cx="348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Новые условия, обнаруженные при тестировании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09817" y="5228942"/>
            <a:ext cx="3845855" cy="5638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4451" y="5326175"/>
            <a:ext cx="348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Забытые ранее уточнения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9186" y="3767197"/>
            <a:ext cx="2843571" cy="487437"/>
          </a:xfrm>
          <a:prstGeom prst="roundRect">
            <a:avLst/>
          </a:prstGeom>
          <a:solidFill>
            <a:srgbClr val="48AF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693607" y="3804920"/>
            <a:ext cx="147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Фиксируем</a:t>
            </a:r>
          </a:p>
        </p:txBody>
      </p:sp>
      <p:pic>
        <p:nvPicPr>
          <p:cNvPr id="3082" name="Picture 10" descr="Работа с Microsoft Office 2007 и 2010 в Windows 7 | ITpotok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00" y="4357284"/>
            <a:ext cx="877445" cy="8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Дополнительное форматирование текста в Confluence - База знаний о Confluence  - Teamlead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04" y="4357284"/>
            <a:ext cx="921333" cy="9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it icon - CoreUI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95" y="4357283"/>
            <a:ext cx="936584" cy="9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Неуверенная позиция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353" y="2614779"/>
            <a:ext cx="1790700" cy="236220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1205866" y="1663928"/>
            <a:ext cx="3329766" cy="1197034"/>
          </a:xfrm>
          <a:prstGeom prst="cloud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6998" y="1893114"/>
            <a:ext cx="212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Можно сделать и так, без разницы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7435576" y="1903257"/>
            <a:ext cx="3329766" cy="1197034"/>
          </a:xfrm>
          <a:prstGeom prst="cloud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31522" y="2040109"/>
            <a:ext cx="212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Вообще так всегда было, давайте оставим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721142" y="3722023"/>
            <a:ext cx="3329766" cy="1197034"/>
          </a:xfrm>
          <a:prstGeom prst="cloud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42274" y="3951209"/>
            <a:ext cx="212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Не знаю, мне так сказали другие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7553358" y="4274508"/>
            <a:ext cx="3329766" cy="1197034"/>
          </a:xfrm>
          <a:prstGeom prst="cloud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23872" y="4650058"/>
            <a:ext cx="212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Тебе виднее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2527937" y="5471542"/>
            <a:ext cx="3329766" cy="1197034"/>
          </a:xfrm>
          <a:prstGeom prst="cloud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23883" y="5608394"/>
            <a:ext cx="212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Вроде как это должно работать, но не факт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 губите себя как аналитика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931" y="4172038"/>
            <a:ext cx="1685618" cy="1374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827" y="4316532"/>
            <a:ext cx="1781816" cy="1404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71" y="3726970"/>
            <a:ext cx="3067050" cy="2095500"/>
          </a:xfrm>
          <a:prstGeom prst="rect">
            <a:avLst/>
          </a:prstGeom>
        </p:spPr>
      </p:pic>
      <p:pic>
        <p:nvPicPr>
          <p:cNvPr id="2050" name="Picture 2" descr="Red Gradient Wallpapers - Wallpaper C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4645" y="-1542923"/>
            <a:ext cx="546089" cy="849051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797353" y="1739989"/>
            <a:ext cx="1922291" cy="48743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067464" y="1777712"/>
            <a:ext cx="140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Замерзаем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00656" y="1739989"/>
            <a:ext cx="1922291" cy="48743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709804" y="1777712"/>
            <a:ext cx="136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Перегреты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03076" y="1739989"/>
            <a:ext cx="2314147" cy="487437"/>
          </a:xfrm>
          <a:prstGeom prst="roundRect">
            <a:avLst/>
          </a:prstGeom>
          <a:solidFill>
            <a:srgbClr val="6529A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50611" y="1777712"/>
            <a:ext cx="19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То, что надо!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 что в сухом остатке?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743" y="3469785"/>
            <a:ext cx="2390775" cy="2857500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1908049" y="1682632"/>
            <a:ext cx="5765395" cy="2373978"/>
          </a:xfrm>
          <a:prstGeom prst="cloud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37494" y="2269457"/>
            <a:ext cx="4670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Невозможно быть идеальным для всех и во всем. Не страшно допускать ошибки, главное - их не повторять.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Благодарю за внимание!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0" y="2418848"/>
            <a:ext cx="4819650" cy="2838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86726" y="1461106"/>
            <a:ext cx="423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Задавайте вопросы!</a:t>
            </a:r>
            <a:endParaRPr lang="ru-RU" sz="32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8887" y="5895157"/>
            <a:ext cx="2260622" cy="584775"/>
          </a:xfrm>
          <a:prstGeom prst="rect">
            <a:avLst/>
          </a:prstGeom>
          <a:solidFill>
            <a:srgbClr val="48AFF1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Зеров Андрей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https://t.me/AAZerov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 чем я расскажу?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824" y="2276872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Какие основные ошибки допускает аналитик, причем не только младший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чему это ведет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Способы их решения и избегание в будущем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5" y="2475227"/>
            <a:ext cx="2219325" cy="1990725"/>
          </a:xfrm>
          <a:prstGeom prst="rect">
            <a:avLst/>
          </a:prstGeom>
        </p:spPr>
      </p:pic>
      <p:pic>
        <p:nvPicPr>
          <p:cNvPr id="9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86" y="2475227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0" y="3899544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0" y="4669787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Самые базовые ошибки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35" y="2820908"/>
            <a:ext cx="2512528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Самые базовые ошибки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35" y="2820908"/>
            <a:ext cx="2512528" cy="2230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5712" y="1668029"/>
            <a:ext cx="121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Лень</a:t>
            </a:r>
          </a:p>
        </p:txBody>
      </p:sp>
      <p:pic>
        <p:nvPicPr>
          <p:cNvPr id="12" name="Picture 2" descr="Эмодзи 🔵 Twitter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4" y="1821685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569" y="2314387"/>
            <a:ext cx="1494880" cy="1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Самые базовые ошибки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35" y="2820908"/>
            <a:ext cx="2512528" cy="22309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65712" y="1668029"/>
            <a:ext cx="121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8098" y="1668029"/>
            <a:ext cx="238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Вера на слово</a:t>
            </a:r>
          </a:p>
        </p:txBody>
      </p:sp>
      <p:pic>
        <p:nvPicPr>
          <p:cNvPr id="23" name="Picture 2" descr="Эмодзи 🔵 Twitter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4" y="1821685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Эмодзи 🔵 Twitter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59" y="1832854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569" y="2314387"/>
            <a:ext cx="1494880" cy="1081930"/>
          </a:xfrm>
          <a:prstGeom prst="rect">
            <a:avLst/>
          </a:prstGeom>
        </p:spPr>
      </p:pic>
      <p:pic>
        <p:nvPicPr>
          <p:cNvPr id="32" name="Picture 6" descr="Бизнесменов методы делового общения | Бесплатно знач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26" y="2174390"/>
            <a:ext cx="1536978" cy="15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Самые базовые ошибки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35" y="2820908"/>
            <a:ext cx="2512528" cy="2230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65712" y="1668029"/>
            <a:ext cx="121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8098" y="1668029"/>
            <a:ext cx="238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Вера на слово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65712" y="4393298"/>
            <a:ext cx="179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Копипаст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Эмодзи 🔵 Twitter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4" y="1821685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Эмодзи 🔵 Twitter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4" y="4532384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Эмодзи 🔵 Twitter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59" y="1832854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569" y="2314387"/>
            <a:ext cx="1494880" cy="108193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241" y="5039656"/>
            <a:ext cx="1168167" cy="1305024"/>
          </a:xfrm>
          <a:prstGeom prst="rect">
            <a:avLst/>
          </a:prstGeom>
        </p:spPr>
      </p:pic>
      <p:pic>
        <p:nvPicPr>
          <p:cNvPr id="37" name="Picture 6" descr="Бизнесменов методы делового общения | Бесплатно знач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26" y="2174390"/>
            <a:ext cx="1536978" cy="15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Самые базовые ошибки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35" y="2820908"/>
            <a:ext cx="2512528" cy="223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712" y="1668029"/>
            <a:ext cx="121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8098" y="1668029"/>
            <a:ext cx="238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Вера на слово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5712" y="4393298"/>
            <a:ext cx="179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Копипаст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8098" y="4415636"/>
            <a:ext cx="301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Забанили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Гугле»</a:t>
            </a:r>
          </a:p>
        </p:txBody>
      </p:sp>
      <p:pic>
        <p:nvPicPr>
          <p:cNvPr id="2050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4" y="1821685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4" y="4532384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59" y="1832854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58" y="4589348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69" y="2314387"/>
            <a:ext cx="1494880" cy="10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241" y="5039656"/>
            <a:ext cx="1168167" cy="1305024"/>
          </a:xfrm>
          <a:prstGeom prst="rect">
            <a:avLst/>
          </a:prstGeom>
        </p:spPr>
      </p:pic>
      <p:pic>
        <p:nvPicPr>
          <p:cNvPr id="1028" name="Picture 4" descr="Иконка «Google» — скачай бесплатно PNG и вектор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02" y="4955628"/>
            <a:ext cx="1469715" cy="14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изнесменов методы делового общения | Бесплатно знач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26" y="2174390"/>
            <a:ext cx="1536978" cy="15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лако 16"/>
          <p:cNvSpPr/>
          <p:nvPr/>
        </p:nvSpPr>
        <p:spPr>
          <a:xfrm>
            <a:off x="1841547" y="5247824"/>
            <a:ext cx="6446242" cy="1543673"/>
          </a:xfrm>
          <a:prstGeom prst="cloud">
            <a:avLst/>
          </a:prstGeom>
          <a:solidFill>
            <a:srgbClr val="48A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48" y="100585"/>
            <a:ext cx="7701534" cy="9875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Банальные проблемы –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банальные последствия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165" y="1739507"/>
            <a:ext cx="237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Задержка сроков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167" y="2524651"/>
            <a:ext cx="369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авторитета у коллег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837" y="3381537"/>
            <a:ext cx="478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профессионального роста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0165" y="422712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 за что мне тебя повышать?»</a:t>
            </a:r>
          </a:p>
        </p:txBody>
      </p:sp>
      <p:pic>
        <p:nvPicPr>
          <p:cNvPr id="7" name="Picture 2" descr="Картинки по запросу &quot;непонимание колле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53" y="1639636"/>
            <a:ext cx="4441518" cy="29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7" y="1863204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7" y="2682611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7" y="3530482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Эмодзи 🔵 Twitter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7" y="4387368"/>
            <a:ext cx="121939" cy="1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45975" y="5706230"/>
            <a:ext cx="501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Противоядие – только самоконтроль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D5BA86-F79B-44AB-8FE9-A78642889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0" y="200339"/>
            <a:ext cx="1204874" cy="5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1730</TotalTime>
  <Words>520</Words>
  <Application>Microsoft Office PowerPoint</Application>
  <PresentationFormat>Широкоэкранный</PresentationFormat>
  <Paragraphs>114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Adobe Heiti Std R</vt:lpstr>
      <vt:lpstr>Arial</vt:lpstr>
      <vt:lpstr>Calibri</vt:lpstr>
      <vt:lpstr>Calibri Light</vt:lpstr>
      <vt:lpstr>Office Theme</vt:lpstr>
      <vt:lpstr>Ошибаться аналитику – нормально,  но ошибаться нужно «правильно»</vt:lpstr>
      <vt:lpstr>Обо мне</vt:lpstr>
      <vt:lpstr>О чем я расскажу?</vt:lpstr>
      <vt:lpstr>Самые базовые ошибки</vt:lpstr>
      <vt:lpstr>Самые базовые ошибки</vt:lpstr>
      <vt:lpstr>Самые базовые ошибки</vt:lpstr>
      <vt:lpstr>Самые базовые ошибки</vt:lpstr>
      <vt:lpstr>Самые базовые ошибки</vt:lpstr>
      <vt:lpstr>Банальные проблемы –  банальные последствия</vt:lpstr>
      <vt:lpstr>От простого к сложному</vt:lpstr>
      <vt:lpstr>Неоднозначные требования</vt:lpstr>
      <vt:lpstr>Неоднозначные требования</vt:lpstr>
      <vt:lpstr>Очевидное и невероятное</vt:lpstr>
      <vt:lpstr>Читаем документацию!</vt:lpstr>
      <vt:lpstr>Команда мечты</vt:lpstr>
      <vt:lpstr>Проект мечты</vt:lpstr>
      <vt:lpstr>Проблема XY</vt:lpstr>
      <vt:lpstr>Проблема XY</vt:lpstr>
      <vt:lpstr>Проблема XY</vt:lpstr>
      <vt:lpstr>Устные договоренности</vt:lpstr>
      <vt:lpstr>Устные договоренности</vt:lpstr>
      <vt:lpstr>Устные договоренности</vt:lpstr>
      <vt:lpstr>Неуверенная позиция</vt:lpstr>
      <vt:lpstr>Не губите себя как аналитика</vt:lpstr>
      <vt:lpstr>А что в сухом остатке?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Андрей Андреевич Зеров</cp:lastModifiedBy>
  <cp:revision>75</cp:revision>
  <dcterms:created xsi:type="dcterms:W3CDTF">2019-10-28T08:40:00Z</dcterms:created>
  <dcterms:modified xsi:type="dcterms:W3CDTF">2021-05-14T10:02:03Z</dcterms:modified>
</cp:coreProperties>
</file>