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7" r:id="rId2"/>
  </p:sldMasterIdLst>
  <p:notesMasterIdLst>
    <p:notesMasterId r:id="rId16"/>
  </p:notesMasterIdLst>
  <p:sldIdLst>
    <p:sldId id="844" r:id="rId3"/>
    <p:sldId id="656" r:id="rId4"/>
    <p:sldId id="629" r:id="rId5"/>
    <p:sldId id="694" r:id="rId6"/>
    <p:sldId id="910" r:id="rId7"/>
    <p:sldId id="906" r:id="rId8"/>
    <p:sldId id="907" r:id="rId9"/>
    <p:sldId id="908" r:id="rId10"/>
    <p:sldId id="905" r:id="rId11"/>
    <p:sldId id="909" r:id="rId12"/>
    <p:sldId id="630" r:id="rId13"/>
    <p:sldId id="736" r:id="rId14"/>
    <p:sldId id="904"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лексей Орлов" initials="АО" lastIdx="2" clrIdx="0">
    <p:extLst>
      <p:ext uri="{19B8F6BF-5375-455C-9EA6-DF929625EA0E}">
        <p15:presenceInfo xmlns:p15="http://schemas.microsoft.com/office/powerpoint/2012/main" userId="3d1d829e2c45b3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00"/>
    <p:restoredTop sz="75687"/>
  </p:normalViewPr>
  <p:slideViewPr>
    <p:cSldViewPr snapToGrid="0" snapToObjects="1">
      <p:cViewPr>
        <p:scale>
          <a:sx n="101" d="100"/>
          <a:sy n="101" d="100"/>
        </p:scale>
        <p:origin x="51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6E287-5E13-EE48-8315-1423508F856E}" type="datetimeFigureOut">
              <a:rPr lang="ru-RU" smtClean="0"/>
              <a:t>17.05.2021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0222C-EEDA-D446-986D-F3643C9DA13E}" type="slidenum">
              <a:rPr lang="ru-RU" smtClean="0"/>
              <a:t>‹#›</a:t>
            </a:fld>
            <a:endParaRPr lang="ru-RU"/>
          </a:p>
        </p:txBody>
      </p:sp>
    </p:spTree>
    <p:extLst>
      <p:ext uri="{BB962C8B-B14F-4D97-AF65-F5344CB8AC3E}">
        <p14:creationId xmlns:p14="http://schemas.microsoft.com/office/powerpoint/2010/main" val="251600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t>Добрый день, коллеги.</a:t>
            </a:r>
          </a:p>
          <a:p>
            <a:r>
              <a:rPr lang="ru-RU" sz="1200" b="0" dirty="0"/>
              <a:t>В нашем разговоре я хотел бы коснуться проблем, которые мы получаем, когда работаем над сложным проектом, гонимся за требованиями, увлекаемся методологиями, но забываем про фундаментальные основы нашей работы.</a:t>
            </a:r>
          </a:p>
        </p:txBody>
      </p:sp>
      <p:sp>
        <p:nvSpPr>
          <p:cNvPr id="4" name="Номер слайда 3"/>
          <p:cNvSpPr>
            <a:spLocks noGrp="1"/>
          </p:cNvSpPr>
          <p:nvPr>
            <p:ph type="sldNum" sz="quarter" idx="5"/>
          </p:nvPr>
        </p:nvSpPr>
        <p:spPr/>
        <p:txBody>
          <a:bodyPr/>
          <a:lstStyle/>
          <a:p>
            <a:fld id="{0BC0222C-EEDA-D446-986D-F3643C9DA13E}" type="slidenum">
              <a:rPr lang="ru-RU" smtClean="0"/>
              <a:t>1</a:t>
            </a:fld>
            <a:endParaRPr lang="ru-RU"/>
          </a:p>
        </p:txBody>
      </p:sp>
    </p:spTree>
    <p:extLst>
      <p:ext uri="{BB962C8B-B14F-4D97-AF65-F5344CB8AC3E}">
        <p14:creationId xmlns:p14="http://schemas.microsoft.com/office/powerpoint/2010/main" val="379493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поехали дальше, к последней, философской проблеме.</a:t>
            </a:r>
          </a:p>
          <a:p>
            <a:r>
              <a:rPr lang="ru-RU" dirty="0"/>
              <a:t>Четвертое, что зачастую дезориентирует аналитика на проекте – это вера в то, что наш продукт несет добро и свет всем без исключения </a:t>
            </a:r>
            <a:r>
              <a:rPr lang="ru-RU" dirty="0" err="1"/>
              <a:t>стейкхолдерам</a:t>
            </a:r>
            <a:r>
              <a:rPr lang="ru-RU" dirty="0"/>
              <a:t>. </a:t>
            </a:r>
          </a:p>
          <a:p>
            <a:r>
              <a:rPr lang="ru-RU" dirty="0"/>
              <a:t>К сожалению, это не всегда так: у крупного проекта всегда есть  экономическое обоснование, которое показывает, какой эффект мы достигаем после внедрения продукта. Бывают цели, которые прямо следуют из такого обоснования, но они не заявлены в качестве целей проекта. Например, оптимизация штатной численности. Также бывает ситуация, что в процессе проведения бизнес-анализа вы выявляете дублирующие функции у различных подразделений (как мы помним, «сложный проект» -  это проект с зачастую конкурирующими подразделениями), что обычно </a:t>
            </a:r>
            <a:r>
              <a:rPr lang="ru-RU" dirty="0" err="1"/>
              <a:t>устрняется</a:t>
            </a:r>
            <a:r>
              <a:rPr lang="ru-RU" dirty="0"/>
              <a:t> в процессах </a:t>
            </a:r>
            <a:r>
              <a:rPr lang="en-US" dirty="0"/>
              <a:t>TO-BE</a:t>
            </a:r>
            <a:r>
              <a:rPr lang="ru-RU" dirty="0"/>
              <a:t>.</a:t>
            </a:r>
          </a:p>
          <a:p>
            <a:r>
              <a:rPr lang="ru-RU" dirty="0"/>
              <a:t>Все это ведет к определенной напряженности взаимодействия со </a:t>
            </a:r>
            <a:r>
              <a:rPr lang="ru-RU" dirty="0" err="1"/>
              <a:t>стейкхолдерами</a:t>
            </a:r>
            <a:r>
              <a:rPr lang="ru-RU" dirty="0"/>
              <a:t>, душевным травмам разработчиков. </a:t>
            </a:r>
          </a:p>
          <a:p>
            <a:r>
              <a:rPr lang="ru-RU" dirty="0"/>
              <a:t>Был ли у кого-нибудь проект, который принес всем без исключения заинтересованным лицам только положительные эмоции? - Мне просто хотелось бы потом на эту тему пообщаться.</a:t>
            </a:r>
          </a:p>
          <a:p>
            <a:r>
              <a:rPr lang="ru-RU" dirty="0"/>
              <a:t>Без серьезного отношения к взаимному уважению тут не обойтись. Посмотрим, что на этот счет говорят билли о правах и обязанностях.</a:t>
            </a:r>
          </a:p>
        </p:txBody>
      </p:sp>
      <p:sp>
        <p:nvSpPr>
          <p:cNvPr id="4" name="Номер слайда 3"/>
          <p:cNvSpPr>
            <a:spLocks noGrp="1"/>
          </p:cNvSpPr>
          <p:nvPr>
            <p:ph type="sldNum" sz="quarter" idx="5"/>
          </p:nvPr>
        </p:nvSpPr>
        <p:spPr/>
        <p:txBody>
          <a:bodyPr/>
          <a:lstStyle/>
          <a:p>
            <a:fld id="{0BC0222C-EEDA-D446-986D-F3643C9DA13E}" type="slidenum">
              <a:rPr lang="ru-RU" smtClean="0"/>
              <a:t>10</a:t>
            </a:fld>
            <a:endParaRPr lang="ru-RU"/>
          </a:p>
        </p:txBody>
      </p:sp>
    </p:spTree>
    <p:extLst>
      <p:ext uri="{BB962C8B-B14F-4D97-AF65-F5344CB8AC3E}">
        <p14:creationId xmlns:p14="http://schemas.microsoft.com/office/powerpoint/2010/main" val="199688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мы видим, уважение должно быть обоюдным. Часто на проекте ИТ приходит к заказчику с мыслями, что последний не понимает, чего он на самом деле хочет, - есть такое расхожее представление. Диалог выстраивается исходя из текущего понимания процессов аналитиком, и, зачастую, отдельные аспекты деятельности остаются не понятыми – это к вопросу понимания, рассмотренному ранее. В итоге мы оцениваем требования заказчика без оглядки на опыт его работы в исследуемой области, возможно, чем-то пренебрегаем. </a:t>
            </a:r>
          </a:p>
          <a:p>
            <a:r>
              <a:rPr lang="ru-RU" dirty="0"/>
              <a:t>Со своей стороны, не реализовав свое право на знание процедур и процессов формулирования требований, заказчик не понимает, на что тратится его время, зачем к нему приходит аналитики и, казалось бы, спрашивает про одно и то же по нескольку раз: «Что вы, молодой человек, ко мне всех ходите и спрашиваете, - я уже все вам рассказал полгода назад» Без взаимодействия с командой заказчик - не понимает сложности разработки, тестирования и связанных с ними трудозатрат: «Почему у вас вчера были раки маленькие – но по три рубля,  а сегодня - большие, но по пять?!»</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это время необходимо вспомнить или тактично напомнить про взаимное уважение, чтобы избежать необоснованных претензий, снижения мотивации и разработки.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Это очевидные проблема. </a:t>
            </a:r>
          </a:p>
          <a:p>
            <a:r>
              <a:rPr lang="ru-RU" dirty="0"/>
              <a:t>А неочевидная заключаются в том, что из-за различного влияния проекта на будущее </a:t>
            </a:r>
            <a:r>
              <a:rPr lang="ru-RU" dirty="0" err="1"/>
              <a:t>стейкхолдеров</a:t>
            </a:r>
            <a:r>
              <a:rPr lang="ru-RU" dirty="0"/>
              <a:t>, вы можете получить явное разделение на чемпионов и </a:t>
            </a:r>
            <a:r>
              <a:rPr lang="ru-RU" dirty="0" err="1"/>
              <a:t>античемпионов</a:t>
            </a:r>
            <a:r>
              <a:rPr lang="ru-RU" dirty="0"/>
              <a:t> продукта. И если с первыми – все хорошо, то со вторыми - вдвойне необходимо помнить, что </a:t>
            </a:r>
            <a:r>
              <a:rPr lang="ru-RU" dirty="0" err="1"/>
              <a:t>античемпионы</a:t>
            </a:r>
            <a:r>
              <a:rPr lang="ru-RU" dirty="0"/>
              <a:t> тоже имеют право на уважение. Это поможет вам рано или поздно все же собрать требования по их части процесса.</a:t>
            </a:r>
          </a:p>
          <a:p>
            <a:r>
              <a:rPr lang="ru-RU" dirty="0"/>
              <a:t>В проекте, где я принимаю участие, и таким правилам из биллей найдется пример: (рассказ про </a:t>
            </a:r>
            <a:r>
              <a:rPr lang="ru-RU" dirty="0" err="1"/>
              <a:t>мидл</a:t>
            </a:r>
            <a:r>
              <a:rPr lang="ru-RU" dirty="0"/>
              <a:t>-офис или Н. Соловьеву)</a:t>
            </a:r>
          </a:p>
        </p:txBody>
      </p:sp>
      <p:sp>
        <p:nvSpPr>
          <p:cNvPr id="4" name="Номер слайда 3"/>
          <p:cNvSpPr>
            <a:spLocks noGrp="1"/>
          </p:cNvSpPr>
          <p:nvPr>
            <p:ph type="sldNum" sz="quarter" idx="5"/>
          </p:nvPr>
        </p:nvSpPr>
        <p:spPr/>
        <p:txBody>
          <a:bodyPr/>
          <a:lstStyle/>
          <a:p>
            <a:fld id="{0BC0222C-EEDA-D446-986D-F3643C9DA13E}" type="slidenum">
              <a:rPr lang="ru-RU" smtClean="0"/>
              <a:t>11</a:t>
            </a:fld>
            <a:endParaRPr lang="ru-RU"/>
          </a:p>
        </p:txBody>
      </p:sp>
    </p:spTree>
    <p:extLst>
      <p:ext uri="{BB962C8B-B14F-4D97-AF65-F5344CB8AC3E}">
        <p14:creationId xmlns:p14="http://schemas.microsoft.com/office/powerpoint/2010/main" val="91365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Давайте подведем краткие итоги:</a:t>
            </a:r>
          </a:p>
          <a:p>
            <a:pPr marL="228600" indent="-228600">
              <a:buAutoNum type="arabicPeriod"/>
            </a:pPr>
            <a:r>
              <a:rPr lang="ru-RU" dirty="0"/>
              <a:t>Если не забывать об основах нашей работы, то нам надо видеть в большом количестве заказчиков/</a:t>
            </a:r>
            <a:r>
              <a:rPr lang="ru-RU" dirty="0" err="1"/>
              <a:t>стейкхолдеров</a:t>
            </a:r>
            <a:r>
              <a:rPr lang="ru-RU" dirty="0"/>
              <a:t> скорее не возможность, а вызов. И чтобы на него достойно ответить, стоит вспомнить классиков анализа.</a:t>
            </a:r>
          </a:p>
          <a:p>
            <a:pPr marL="228600" indent="-228600">
              <a:buAutoNum type="arabicPeriod"/>
            </a:pPr>
            <a:r>
              <a:rPr lang="ru-RU" dirty="0"/>
              <a:t>При выявлении большого количества требований, нам нужно не бросаться их фиксировать и отправлять в разработку, а уделить какое-то время на согласование общих принципов их ведения. Это облегчит участь сторон проекта и сделает возможным им реализовать свои права.</a:t>
            </a:r>
          </a:p>
          <a:p>
            <a:pPr marL="228600" indent="-228600">
              <a:buAutoNum type="arabicPeriod"/>
            </a:pPr>
            <a:r>
              <a:rPr lang="ru-RU" dirty="0"/>
              <a:t>Существенной целью нашей работы является удовлетворенность пользователя/ заказчика/ </a:t>
            </a:r>
            <a:r>
              <a:rPr lang="ru-RU" dirty="0" err="1"/>
              <a:t>стейкхолдера</a:t>
            </a:r>
            <a:r>
              <a:rPr lang="ru-RU" dirty="0"/>
              <a:t>. Вера в исключительность нашего продукта в сквозном бизнес-процессе – не более, чем иллюзия, которую надо устранять через обратную связь от каждого заинтересованного, восполняя пробелы и формируя ожидания.</a:t>
            </a:r>
          </a:p>
          <a:p>
            <a:pPr marL="228600" indent="-228600">
              <a:buAutoNum type="arabicPeriod"/>
            </a:pPr>
            <a:r>
              <a:rPr lang="ru-RU" dirty="0"/>
              <a:t>Что же касается взаимного уважения: надо всегда находить в себе силы корректно взаимодействовать со </a:t>
            </a:r>
            <a:r>
              <a:rPr lang="ru-RU" dirty="0" err="1"/>
              <a:t>стейкхолдерами</a:t>
            </a:r>
            <a:r>
              <a:rPr lang="ru-RU" dirty="0"/>
              <a:t> и пытаться понять их мотивацию в острых ситуациях, - ведь «софт-</a:t>
            </a:r>
            <a:r>
              <a:rPr lang="ru-RU" dirty="0" err="1"/>
              <a:t>скилы</a:t>
            </a:r>
            <a:r>
              <a:rPr lang="ru-RU" dirty="0"/>
              <a:t>» – это одна из профессиональных черт аналитика.</a:t>
            </a:r>
          </a:p>
          <a:p>
            <a:pPr marL="228600" indent="-228600">
              <a:buAutoNum type="arabicPeriod"/>
            </a:pPr>
            <a:endParaRPr lang="ru-RU" dirty="0"/>
          </a:p>
          <a:p>
            <a:pPr marL="0" indent="0">
              <a:buNone/>
            </a:pPr>
            <a:r>
              <a:rPr lang="ru-RU" dirty="0"/>
              <a:t>Возможно, мы не затронули какие-то пункты биллей. Но все, что было сейчас сказано, и о чем мы умолчали, - это не методики или инструменты. Надо помнить, что инструменты работают только в подходящих условиях: сложно забить гвоздь молотком, когда вам негде замахнуться. То, о чем мы говорили, - это правила,  позволяющие нам создать пространство для их эффективного использования.</a:t>
            </a:r>
          </a:p>
          <a:p>
            <a:pPr marL="0" indent="0">
              <a:buNone/>
            </a:pPr>
            <a:r>
              <a:rPr lang="ru-RU" dirty="0"/>
              <a:t>Кстати, в секции А сейчас как раз рассказывали про </a:t>
            </a:r>
            <a:r>
              <a:rPr lang="ru-RU" dirty="0" err="1"/>
              <a:t>антипаттерны</a:t>
            </a:r>
            <a:r>
              <a:rPr lang="ru-RU" dirty="0"/>
              <a:t> использования инструментов.</a:t>
            </a:r>
          </a:p>
          <a:p>
            <a:r>
              <a:rPr lang="ru-RU" dirty="0"/>
              <a:t>Спасибо за внимание.</a:t>
            </a:r>
          </a:p>
        </p:txBody>
      </p:sp>
      <p:sp>
        <p:nvSpPr>
          <p:cNvPr id="4" name="Номер слайда 3"/>
          <p:cNvSpPr>
            <a:spLocks noGrp="1"/>
          </p:cNvSpPr>
          <p:nvPr>
            <p:ph type="sldNum" sz="quarter" idx="5"/>
          </p:nvPr>
        </p:nvSpPr>
        <p:spPr/>
        <p:txBody>
          <a:bodyPr/>
          <a:lstStyle/>
          <a:p>
            <a:fld id="{0BC0222C-EEDA-D446-986D-F3643C9DA13E}" type="slidenum">
              <a:rPr lang="ru-RU" smtClean="0"/>
              <a:t>12</a:t>
            </a:fld>
            <a:endParaRPr lang="ru-RU"/>
          </a:p>
        </p:txBody>
      </p:sp>
    </p:spTree>
    <p:extLst>
      <p:ext uri="{BB962C8B-B14F-4D97-AF65-F5344CB8AC3E}">
        <p14:creationId xmlns:p14="http://schemas.microsoft.com/office/powerpoint/2010/main" val="121053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BC0222C-EEDA-D446-986D-F3643C9DA13E}" type="slidenum">
              <a:rPr lang="ru-RU" smtClean="0"/>
              <a:t>13</a:t>
            </a:fld>
            <a:endParaRPr lang="ru-RU"/>
          </a:p>
        </p:txBody>
      </p:sp>
    </p:spTree>
    <p:extLst>
      <p:ext uri="{BB962C8B-B14F-4D97-AF65-F5344CB8AC3E}">
        <p14:creationId xmlns:p14="http://schemas.microsoft.com/office/powerpoint/2010/main" val="3217811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Что же есть непростые проекты в рамках нашего рассказа?</a:t>
            </a:r>
          </a:p>
          <a:p>
            <a:r>
              <a:rPr lang="ru-RU" dirty="0"/>
              <a:t>Это автоматизация сквозных бизнес-процессов с несколькими подразделениями, реализующими различные бизнес-функции, но имеющими свое видение одних и тех же  шагов процесса, это сопутствующее замещение существующих ИС или интеграции с существующими ИС, это проектная команда сотни на полторы человек или более.</a:t>
            </a:r>
          </a:p>
          <a:p>
            <a:r>
              <a:rPr lang="ru-RU" dirty="0"/>
              <a:t>А смотреть на эти проекты мы будем через призму "Билля о правах и обязанностях клиента" Карла </a:t>
            </a:r>
            <a:r>
              <a:rPr lang="ru-RU" dirty="0" err="1"/>
              <a:t>Вигерса</a:t>
            </a:r>
            <a:r>
              <a:rPr lang="ru-RU" dirty="0"/>
              <a:t>.</a:t>
            </a:r>
          </a:p>
          <a:p>
            <a:r>
              <a:rPr lang="ru-RU" dirty="0"/>
              <a:t>Я думаю, что те из вас, кто давно занимаются нашей профессией, знакомы с этим именем. Для тех, кто еще не знаком с произведениями указанного автора – кратко поясню, через что же мы будем смотреть. </a:t>
            </a:r>
          </a:p>
        </p:txBody>
      </p:sp>
      <p:sp>
        <p:nvSpPr>
          <p:cNvPr id="4" name="Номер слайда 3"/>
          <p:cNvSpPr>
            <a:spLocks noGrp="1"/>
          </p:cNvSpPr>
          <p:nvPr>
            <p:ph type="sldNum" sz="quarter" idx="5"/>
          </p:nvPr>
        </p:nvSpPr>
        <p:spPr/>
        <p:txBody>
          <a:bodyPr/>
          <a:lstStyle/>
          <a:p>
            <a:fld id="{0BC0222C-EEDA-D446-986D-F3643C9DA13E}" type="slidenum">
              <a:rPr lang="ru-RU" smtClean="0"/>
              <a:t>2</a:t>
            </a:fld>
            <a:endParaRPr lang="ru-RU"/>
          </a:p>
        </p:txBody>
      </p:sp>
    </p:spTree>
    <p:extLst>
      <p:ext uri="{BB962C8B-B14F-4D97-AF65-F5344CB8AC3E}">
        <p14:creationId xmlns:p14="http://schemas.microsoft.com/office/powerpoint/2010/main" val="168168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Этот билль, а если точнее два - «Билль о правах и билль об обязанностях клиента», приведен в книге Карла </a:t>
            </a:r>
            <a:r>
              <a:rPr lang="ru-RU" dirty="0" err="1"/>
              <a:t>Вигерса</a:t>
            </a:r>
            <a:r>
              <a:rPr lang="ru-RU" dirty="0"/>
              <a:t> и </a:t>
            </a:r>
            <a:r>
              <a:rPr lang="ru-RU" dirty="0" err="1"/>
              <a:t>Джоя</a:t>
            </a:r>
            <a:r>
              <a:rPr lang="ru-RU" dirty="0"/>
              <a:t> Битти «Разработка требований к программному обеспечению».</a:t>
            </a:r>
          </a:p>
          <a:p>
            <a:r>
              <a:rPr lang="ru-RU" dirty="0"/>
              <a:t>Что же есть «Билль о правах и обязанностях клиента»? Это 20 пунктов: 10 пунктов про права клиента и 10 про его обязанности. Немного, но в своей книге </a:t>
            </a:r>
            <a:r>
              <a:rPr lang="ru-RU" dirty="0" err="1"/>
              <a:t>Вигерс</a:t>
            </a:r>
            <a:r>
              <a:rPr lang="ru-RU" dirty="0"/>
              <a:t> обозначил эти пункты как фундамент успешного программного продукта.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Как мы понимаем, права и обязанности – должны быть уравновешены друг с другом, – и это первое, что можно заметить, прочитав их.</a:t>
            </a:r>
          </a:p>
          <a:p>
            <a:r>
              <a:rPr lang="ru-RU" dirty="0"/>
              <a:t>А второе, если взглянуть на них в целом, - это набор требований к обобщенному заказчику и исполнителю, представителем которого является аналитик, выполнение которых позволяет создать условия для продуктивной работы на проекте. </a:t>
            </a:r>
          </a:p>
          <a:p>
            <a:r>
              <a:rPr lang="ru-RU" dirty="0"/>
              <a:t>Их можно объединить их в четыре группы проблем: понимание, работа с требованиями, обратная связь и ожидания, и последнее, но не последнее по важности - уважение. В рамках разговора, мы, скорее всего, затронем не все пункты, но темы – все.</a:t>
            </a:r>
          </a:p>
          <a:p>
            <a:r>
              <a:rPr lang="ru-RU" dirty="0"/>
              <a:t>А теперь посмотрим, где и как эти пункты нам помогают в сложных проектах, или что случается если про них забывают.</a:t>
            </a:r>
          </a:p>
        </p:txBody>
      </p:sp>
      <p:sp>
        <p:nvSpPr>
          <p:cNvPr id="4" name="Номер слайда 3"/>
          <p:cNvSpPr>
            <a:spLocks noGrp="1"/>
          </p:cNvSpPr>
          <p:nvPr>
            <p:ph type="sldNum" sz="quarter" idx="5"/>
          </p:nvPr>
        </p:nvSpPr>
        <p:spPr/>
        <p:txBody>
          <a:bodyPr/>
          <a:lstStyle/>
          <a:p>
            <a:fld id="{0BC0222C-EEDA-D446-986D-F3643C9DA13E}" type="slidenum">
              <a:rPr lang="ru-RU" smtClean="0"/>
              <a:t>3</a:t>
            </a:fld>
            <a:endParaRPr lang="ru-RU"/>
          </a:p>
        </p:txBody>
      </p:sp>
    </p:spTree>
    <p:extLst>
      <p:ext uri="{BB962C8B-B14F-4D97-AF65-F5344CB8AC3E}">
        <p14:creationId xmlns:p14="http://schemas.microsoft.com/office/powerpoint/2010/main" val="2288985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Итак, возвращаясь к теме доклада – что нам кажется и как нам «Права и обязанности заказчика» </a:t>
            </a:r>
            <a:r>
              <a:rPr lang="ru-RU" b="1" dirty="0"/>
              <a:t>помогают</a:t>
            </a:r>
            <a:r>
              <a:rPr lang="ru-RU" dirty="0"/>
              <a:t> иначе взглянуть на сложный проект.</a:t>
            </a:r>
          </a:p>
          <a:p>
            <a:r>
              <a:rPr lang="ru-RU" dirty="0"/>
              <a:t>Первое, что нас заставляет отвлечься от основ успешного продукта, это получаемая для анализа информация, как ни странно.</a:t>
            </a:r>
          </a:p>
          <a:p>
            <a:r>
              <a:rPr lang="ru-RU" dirty="0"/>
              <a:t>Познание нового, любопытство. Ощущение, что вы поговорили с одним из пользователей и собрали много ценной «инфы». С другим – больше – нашли что-то общее с первым, нашли противоречия. Начали накапливать открытые вопросы.</a:t>
            </a:r>
          </a:p>
          <a:p>
            <a:r>
              <a:rPr lang="ru-RU" dirty="0"/>
              <a:t>Есть ли среди нас – аналитиков – те, кто начинает грустить, когда появляется возможность получить доп. информацию от другой стороны проекта? (смотрим в зал) Надеюсь, что нет, - иначе это профессиональная драма...</a:t>
            </a:r>
          </a:p>
          <a:p>
            <a:r>
              <a:rPr lang="ru-RU" dirty="0"/>
              <a:t>Почему все это можно отнести к миражу? Потому, что, общаясь с разными заказчиками, мы, люди жадные до информации, увлекаемся исследованием и построением решения и можем упустить некоторые аспекты понимания: терминологию и разные взгляды на один и тот же процесс.</a:t>
            </a:r>
          </a:p>
          <a:p>
            <a:r>
              <a:rPr lang="ru-RU" dirty="0"/>
              <a:t>Итак, понимание.</a:t>
            </a:r>
          </a:p>
        </p:txBody>
      </p:sp>
      <p:sp>
        <p:nvSpPr>
          <p:cNvPr id="4" name="Номер слайда 3"/>
          <p:cNvSpPr>
            <a:spLocks noGrp="1"/>
          </p:cNvSpPr>
          <p:nvPr>
            <p:ph type="sldNum" sz="quarter" idx="5"/>
          </p:nvPr>
        </p:nvSpPr>
        <p:spPr/>
        <p:txBody>
          <a:bodyPr/>
          <a:lstStyle/>
          <a:p>
            <a:fld id="{0BC0222C-EEDA-D446-986D-F3643C9DA13E}" type="slidenum">
              <a:rPr lang="ru-RU" smtClean="0"/>
              <a:t>4</a:t>
            </a:fld>
            <a:endParaRPr lang="ru-RU"/>
          </a:p>
        </p:txBody>
      </p:sp>
    </p:spTree>
    <p:extLst>
      <p:ext uri="{BB962C8B-B14F-4D97-AF65-F5344CB8AC3E}">
        <p14:creationId xmlns:p14="http://schemas.microsoft.com/office/powerpoint/2010/main" val="1543839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Одной из очевидных причин плохого понимания на проекте, является то, что заказчик и разработчик говорят на разных языках, используют разную терминологию, находятся на разных уровнях абстракции.</a:t>
            </a:r>
          </a:p>
          <a:p>
            <a:r>
              <a:rPr lang="ru-RU" dirty="0"/>
              <a:t>Посмотрим, что говорят билли о правах и обязанностях на эту тему? С одной стороны, заказчик имеет право на то, чтобы аналитики и разработчики были "в теме", но мы часто сталкиваемся с ситуацией, что аналитик далеко не всегда может знать особенности конкретного контекста, и тут вступает в силу второй билль - об обязанностях, который говорит о том, что заказчик должен помочь команде с погружением в специфику своего бизнеса, и команда вправе ожидать от него этого.</a:t>
            </a:r>
          </a:p>
          <a:p>
            <a:r>
              <a:rPr lang="ru-RU" dirty="0"/>
              <a:t>А другой, неочевидной причиной является то, что деятельность, окружение накладывают отпечаток на понятийную систему заказчика, и более широко - </a:t>
            </a:r>
            <a:r>
              <a:rPr lang="ru-RU" dirty="0" err="1"/>
              <a:t>стейкхолдера</a:t>
            </a:r>
            <a:r>
              <a:rPr lang="ru-RU" dirty="0"/>
              <a:t>, и, как следствие, на язык. Если таких </a:t>
            </a:r>
            <a:r>
              <a:rPr lang="ru-RU" dirty="0" err="1"/>
              <a:t>стейкхолдеров</a:t>
            </a:r>
            <a:r>
              <a:rPr lang="ru-RU" dirty="0"/>
              <a:t> несколько, особенно из конкурирующих подразделений, то мы должны не забывать, что одни и те же слова для разных </a:t>
            </a:r>
            <a:r>
              <a:rPr lang="ru-RU" dirty="0" err="1"/>
              <a:t>стейкхолдеров</a:t>
            </a:r>
            <a:r>
              <a:rPr lang="ru-RU" dirty="0"/>
              <a:t> могут нести отличный смысл. </a:t>
            </a:r>
          </a:p>
          <a:p>
            <a:r>
              <a:rPr lang="ru-RU" dirty="0"/>
              <a:t>Это повод уточнять определения каждый раз, когда мы чувствуем, что контекст их использования отличен от ранее слышанного. А такое чутье не дается без знания специфики бизнеса и, соответственно, требует увеличения временных затрат на выявление требований.</a:t>
            </a:r>
          </a:p>
          <a:p>
            <a:r>
              <a:rPr lang="ru-RU" dirty="0"/>
              <a:t>Получается своеобразный замкнутый круг: не уделил достаточно времени аналитику - не ознакомил с особенностями бизнеса - не получил аналитика со знанием процессов и целей - аналитик с трудом разговаривает на бизнес-языке - надо опять ставить встречу - не уделил время...</a:t>
            </a:r>
          </a:p>
          <a:p>
            <a:r>
              <a:rPr lang="ru-RU" dirty="0"/>
              <a:t>Все это влияет в первую очередь на качество анализа.</a:t>
            </a:r>
          </a:p>
          <a:p>
            <a:r>
              <a:rPr lang="ru-RU" dirty="0"/>
              <a:t>Как это бывает? Проиллюстрирую на примере проекта, в котором участвую (рассказ про согласование от ЭП и бизнеса: </a:t>
            </a:r>
            <a:r>
              <a:rPr lang="ru-RU" dirty="0" err="1"/>
              <a:t>ит</a:t>
            </a:r>
            <a:r>
              <a:rPr lang="ru-RU" dirty="0"/>
              <a:t> – </a:t>
            </a:r>
            <a:r>
              <a:rPr lang="ru-RU" dirty="0" err="1"/>
              <a:t>эцп</a:t>
            </a:r>
            <a:r>
              <a:rPr lang="ru-RU" dirty="0"/>
              <a:t>, бизнес - три нюанса)</a:t>
            </a:r>
          </a:p>
          <a:p>
            <a:endParaRPr lang="ru-RU" dirty="0"/>
          </a:p>
          <a:p>
            <a:r>
              <a:rPr lang="ru-RU" dirty="0"/>
              <a:t>Резюмируя: много источников информации требует четкого понимания </a:t>
            </a:r>
            <a:r>
              <a:rPr lang="ru-RU" b="1" dirty="0"/>
              <a:t>нюансов</a:t>
            </a:r>
            <a:r>
              <a:rPr lang="ru-RU" dirty="0"/>
              <a:t> терминологии и процессов, дополненных временем </a:t>
            </a:r>
            <a:r>
              <a:rPr lang="ru-RU" dirty="0" err="1"/>
              <a:t>стейкхолдера</a:t>
            </a:r>
            <a:r>
              <a:rPr lang="ru-RU" dirty="0"/>
              <a:t>, - это качество анализа.</a:t>
            </a:r>
          </a:p>
        </p:txBody>
      </p:sp>
      <p:sp>
        <p:nvSpPr>
          <p:cNvPr id="4" name="Номер слайда 3"/>
          <p:cNvSpPr>
            <a:spLocks noGrp="1"/>
          </p:cNvSpPr>
          <p:nvPr>
            <p:ph type="sldNum" sz="quarter" idx="5"/>
          </p:nvPr>
        </p:nvSpPr>
        <p:spPr/>
        <p:txBody>
          <a:bodyPr/>
          <a:lstStyle/>
          <a:p>
            <a:fld id="{0BC0222C-EEDA-D446-986D-F3643C9DA13E}" type="slidenum">
              <a:rPr lang="ru-RU" smtClean="0"/>
              <a:t>5</a:t>
            </a:fld>
            <a:endParaRPr lang="ru-RU"/>
          </a:p>
        </p:txBody>
      </p:sp>
    </p:spTree>
    <p:extLst>
      <p:ext uri="{BB962C8B-B14F-4D97-AF65-F5344CB8AC3E}">
        <p14:creationId xmlns:p14="http://schemas.microsoft.com/office/powerpoint/2010/main" val="172374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Давайте посмотрим на второе, что заставляет нас отвлечься от основ, – это множественные требования. Мы разобрались с терминологией и процессами, - начинаем готовить требования.</a:t>
            </a:r>
          </a:p>
          <a:p>
            <a:r>
              <a:rPr lang="ru-RU" dirty="0"/>
              <a:t>У нас, скорее всего, гибкая методология, и много команд в проекте. У каждой команды свой </a:t>
            </a:r>
            <a:r>
              <a:rPr lang="ru-RU" dirty="0" err="1"/>
              <a:t>беклог</a:t>
            </a:r>
            <a:r>
              <a:rPr lang="ru-RU" dirty="0"/>
              <a:t>, свои договоренности, используемый для формализации требований подход и описание решений.</a:t>
            </a:r>
          </a:p>
          <a:p>
            <a:r>
              <a:rPr lang="ru-RU" dirty="0"/>
              <a:t>Очевидная проблема – это разное представление о том, что такое требование у заказчика и разработчика. Поэтому мы всегда стараемся помнить про характеристики хороших требований, да? Полнота, непротиворечивость, тестируемость, актуальность и т.д., - и им соответствовать.</a:t>
            </a:r>
          </a:p>
          <a:p>
            <a:r>
              <a:rPr lang="ru-RU" dirty="0"/>
              <a:t>Но при этом мы часто забываем не совсем очевидную проблему, когда из-за разных </a:t>
            </a:r>
            <a:r>
              <a:rPr lang="ru-RU" dirty="0" err="1"/>
              <a:t>внутрикомандных</a:t>
            </a:r>
            <a:r>
              <a:rPr lang="ru-RU" dirty="0"/>
              <a:t> договоренностей или </a:t>
            </a:r>
            <a:r>
              <a:rPr lang="ru-RU" dirty="0" err="1"/>
              <a:t>бекграунда</a:t>
            </a:r>
            <a:r>
              <a:rPr lang="ru-RU" dirty="0"/>
              <a:t> </a:t>
            </a:r>
            <a:r>
              <a:rPr lang="ru-RU" dirty="0" err="1"/>
              <a:t>продактов</a:t>
            </a:r>
            <a:r>
              <a:rPr lang="ru-RU" dirty="0"/>
              <a:t>, например, появляются существенные отличия в способе фиксирования требований, что особенно чувствуется на функциональных стыках модулей.</a:t>
            </a:r>
          </a:p>
          <a:p>
            <a:r>
              <a:rPr lang="ru-RU" dirty="0"/>
              <a:t>Есть ли участники конференции, у кого от команды к команде различалась форма требований? (о, я уже не один – хорошо)</a:t>
            </a:r>
          </a:p>
          <a:p>
            <a:r>
              <a:rPr lang="ru-RU" dirty="0"/>
              <a:t>Посмотрим, что про это говорит </a:t>
            </a:r>
            <a:r>
              <a:rPr lang="ru-RU" dirty="0" err="1"/>
              <a:t>Вигерс</a:t>
            </a:r>
            <a:r>
              <a:rPr lang="ru-RU" dirty="0"/>
              <a:t>…</a:t>
            </a:r>
          </a:p>
        </p:txBody>
      </p:sp>
      <p:sp>
        <p:nvSpPr>
          <p:cNvPr id="4" name="Номер слайда 3"/>
          <p:cNvSpPr>
            <a:spLocks noGrp="1"/>
          </p:cNvSpPr>
          <p:nvPr>
            <p:ph type="sldNum" sz="quarter" idx="5"/>
          </p:nvPr>
        </p:nvSpPr>
        <p:spPr/>
        <p:txBody>
          <a:bodyPr/>
          <a:lstStyle/>
          <a:p>
            <a:fld id="{0BC0222C-EEDA-D446-986D-F3643C9DA13E}" type="slidenum">
              <a:rPr lang="ru-RU" smtClean="0"/>
              <a:t>6</a:t>
            </a:fld>
            <a:endParaRPr lang="ru-RU"/>
          </a:p>
        </p:txBody>
      </p:sp>
    </p:spTree>
    <p:extLst>
      <p:ext uri="{BB962C8B-B14F-4D97-AF65-F5344CB8AC3E}">
        <p14:creationId xmlns:p14="http://schemas.microsoft.com/office/powerpoint/2010/main" val="270376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Одним из прав заказчика является требование о надлежащей форме ведения, извините за тавтологию, требований. </a:t>
            </a:r>
          </a:p>
          <a:p>
            <a:r>
              <a:rPr lang="ru-RU" dirty="0"/>
              <a:t>Не важно, какую форму вы выбираете, но она должна быть однотипной от команды к команде, понятной для коллег. Форма должна давать возможность ориентироваться в требованиях как заказчику, так и разработчику. </a:t>
            </a:r>
          </a:p>
          <a:p>
            <a:r>
              <a:rPr lang="ru-RU" dirty="0"/>
              <a:t>Но билли также и указывают, что у заказчика есть обязанность – точно и конкретно описывать требования. И это наше право – требовать конкретики и точности. Так как заказчик – это отправная точка требований, то если не будет выполняться эта обязанность, то сложно будет, даже используя надлежащую форму, зафиксировать качественное требование. Простите за расхожую фразу - "</a:t>
            </a:r>
            <a:r>
              <a:rPr lang="en-US" dirty="0"/>
              <a:t>shit in - shit out</a:t>
            </a:r>
            <a:r>
              <a:rPr lang="ru-RU" dirty="0"/>
              <a:t>".</a:t>
            </a:r>
          </a:p>
          <a:p>
            <a:r>
              <a:rPr lang="ru-RU" dirty="0"/>
              <a:t>Энтропия требований будет возрастать, как при нарушении первого, так и нарушении второго.</a:t>
            </a:r>
          </a:p>
          <a:p>
            <a:r>
              <a:rPr lang="ru-RU" dirty="0"/>
              <a:t>Как это взаимосвязано с остальными правами и обязанностями? </a:t>
            </a:r>
          </a:p>
          <a:p>
            <a:r>
              <a:rPr lang="ru-RU" dirty="0"/>
              <a:t>Однотипность формы, в которой зафиксировано требование, и его качество влияет на объективность </a:t>
            </a:r>
            <a:r>
              <a:rPr lang="ru-RU" dirty="0" err="1"/>
              <a:t>приоритезации</a:t>
            </a:r>
            <a:r>
              <a:rPr lang="ru-RU" dirty="0"/>
              <a:t>, на выработку критериев приемки. Влияет на время, затрачиваемое заказчиком на уточнение и «выравнивание» требований в разных частях продукта. Как следствие, это ведет к запоздалым корректировкам в требованиях и нежеланию, случается, заказчика работать с требованиями по причине избыточных временных затрат. </a:t>
            </a:r>
          </a:p>
          <a:p>
            <a:r>
              <a:rPr lang="ru-RU" dirty="0"/>
              <a:t>Свои права на изменения требований он в полной мере не реализует, что оказывает влияние на качество разработки.</a:t>
            </a:r>
          </a:p>
          <a:p>
            <a:r>
              <a:rPr lang="ru-RU" dirty="0"/>
              <a:t>На проекте, в котором я участвую, что-то из перечисленного тоже встречалось: (рассказ про сведение требований в один документ перед релизом – про однотипность, рассказ про метания между </a:t>
            </a:r>
            <a:r>
              <a:rPr lang="ru-RU" dirty="0" err="1"/>
              <a:t>джирой</a:t>
            </a:r>
            <a:r>
              <a:rPr lang="ru-RU" dirty="0"/>
              <a:t> и </a:t>
            </a:r>
            <a:r>
              <a:rPr lang="ru-RU" dirty="0" err="1"/>
              <a:t>конфлюенсом</a:t>
            </a:r>
            <a:r>
              <a:rPr lang="ru-RU" dirty="0"/>
              <a:t> или/и нежелание </a:t>
            </a:r>
            <a:r>
              <a:rPr lang="ru-RU" dirty="0" err="1"/>
              <a:t>продакта</a:t>
            </a:r>
            <a:r>
              <a:rPr lang="ru-RU" dirty="0"/>
              <a:t> </a:t>
            </a:r>
            <a:r>
              <a:rPr lang="ru-RU" dirty="0" err="1"/>
              <a:t>валидировать</a:t>
            </a:r>
            <a:r>
              <a:rPr lang="ru-RU" dirty="0"/>
              <a:t> требования).</a:t>
            </a:r>
          </a:p>
          <a:p>
            <a:endParaRPr lang="ru-RU" dirty="0"/>
          </a:p>
          <a:p>
            <a:r>
              <a:rPr lang="ru-RU" dirty="0"/>
              <a:t>Резюмируя: сотни требований обязывают к надлежащей форме их ведения, точности, сознательному сокращению энтропии, – это качество разработки.</a:t>
            </a:r>
          </a:p>
        </p:txBody>
      </p:sp>
      <p:sp>
        <p:nvSpPr>
          <p:cNvPr id="4" name="Номер слайда 3"/>
          <p:cNvSpPr>
            <a:spLocks noGrp="1"/>
          </p:cNvSpPr>
          <p:nvPr>
            <p:ph type="sldNum" sz="quarter" idx="5"/>
          </p:nvPr>
        </p:nvSpPr>
        <p:spPr/>
        <p:txBody>
          <a:bodyPr/>
          <a:lstStyle/>
          <a:p>
            <a:fld id="{0BC0222C-EEDA-D446-986D-F3643C9DA13E}" type="slidenum">
              <a:rPr lang="ru-RU" smtClean="0"/>
              <a:t>7</a:t>
            </a:fld>
            <a:endParaRPr lang="ru-RU"/>
          </a:p>
        </p:txBody>
      </p:sp>
    </p:spTree>
    <p:extLst>
      <p:ext uri="{BB962C8B-B14F-4D97-AF65-F5344CB8AC3E}">
        <p14:creationId xmlns:p14="http://schemas.microsoft.com/office/powerpoint/2010/main" val="8628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Третье, что заставляет нас ошибаться в выборе направления движения – это ощущение центризма продукта, подкрепляемое амбициозными целями большого проекта, описаниями целевых процессов верхних уровней. Обычно это поддерживается заказчиками проекта и, косвенно, гибкими методологиями разработки, заточенными на постоянный инкремент, когда перед началом разработки не производится полный анализ всей области проблем.</a:t>
            </a:r>
          </a:p>
          <a:p>
            <a:r>
              <a:rPr lang="ru-RU" dirty="0"/>
              <a:t>Были ли у кого-то случаи, когда цели проекта вызывали восторг, а осознание результата на первом релизе – у вас сомнительные эмоции и недовольные лица заказчиков?</a:t>
            </a:r>
          </a:p>
          <a:p>
            <a:r>
              <a:rPr lang="ru-RU" dirty="0"/>
              <a:t>В чем причина? – в обманутых ожиданиях. Составляющие обманутых ожиданий - потеря </a:t>
            </a:r>
            <a:r>
              <a:rPr lang="ru-RU" dirty="0" err="1"/>
              <a:t>подпроцессов</a:t>
            </a:r>
            <a:r>
              <a:rPr lang="ru-RU" dirty="0"/>
              <a:t>, которые являются ответвлениями главных шагов процесса, стоящих рядом ИС и исчезновения из периметра анализа </a:t>
            </a:r>
            <a:r>
              <a:rPr lang="ru-RU" dirty="0" err="1"/>
              <a:t>стейкхолдеров</a:t>
            </a:r>
            <a:r>
              <a:rPr lang="ru-RU" dirty="0"/>
              <a:t>. Приводит это впоследствии к изменению архитектуры решений, </a:t>
            </a:r>
            <a:r>
              <a:rPr lang="ru-RU" dirty="0" err="1"/>
              <a:t>рефакторингу</a:t>
            </a:r>
            <a:r>
              <a:rPr lang="ru-RU" dirty="0"/>
              <a:t> функционала, изменению границ проекта и, в итоге, к неудовлетворению ожиданий заказчика.</a:t>
            </a:r>
          </a:p>
        </p:txBody>
      </p:sp>
      <p:sp>
        <p:nvSpPr>
          <p:cNvPr id="4" name="Номер слайда 3"/>
          <p:cNvSpPr>
            <a:spLocks noGrp="1"/>
          </p:cNvSpPr>
          <p:nvPr>
            <p:ph type="sldNum" sz="quarter" idx="5"/>
          </p:nvPr>
        </p:nvSpPr>
        <p:spPr/>
        <p:txBody>
          <a:bodyPr/>
          <a:lstStyle/>
          <a:p>
            <a:fld id="{0BC0222C-EEDA-D446-986D-F3643C9DA13E}" type="slidenum">
              <a:rPr lang="ru-RU" smtClean="0"/>
              <a:t>8</a:t>
            </a:fld>
            <a:endParaRPr lang="ru-RU"/>
          </a:p>
        </p:txBody>
      </p:sp>
    </p:spTree>
    <p:extLst>
      <p:ext uri="{BB962C8B-B14F-4D97-AF65-F5344CB8AC3E}">
        <p14:creationId xmlns:p14="http://schemas.microsoft.com/office/powerpoint/2010/main" val="13085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Что же могут сказать нам билли про то, как удовлетворить ожидания и не потерять заинтересованных лиц? А говорят они про обязанность </a:t>
            </a:r>
            <a:r>
              <a:rPr lang="ru-RU" dirty="0" err="1"/>
              <a:t>валидации</a:t>
            </a:r>
            <a:r>
              <a:rPr lang="ru-RU" dirty="0"/>
              <a:t> предлагаемых решений и проверку того, что в итоге выявлено по вопросу, со стороны заказчика. А еще лучше – со стороны каждого участника процесса. Делая привычные шаги процесса, пользователь будет вспоминать их второстепенные аспекты, будет искать возможность выполнить то, что должно сопровождать их. Таким образом, через обратную связь, могут быть найдены недочеты справочников, упущенные интеграции/выгрузки/отчеты, смежные подразделения – потребители артефактов процесса.</a:t>
            </a:r>
          </a:p>
          <a:p>
            <a:r>
              <a:rPr lang="ru-RU" dirty="0"/>
              <a:t>Обратная связь позволит уточнить критерии приемки. И она же – позволит заказчику быстрее сообщить о необходимости корректировки требований.</a:t>
            </a:r>
          </a:p>
          <a:p>
            <a:r>
              <a:rPr lang="ru-RU" dirty="0"/>
              <a:t>В конечном итоге, понимание всего периметра проблем и возможных решений позволит провести со </a:t>
            </a:r>
            <a:r>
              <a:rPr lang="ru-RU" dirty="0" err="1"/>
              <a:t>стейкхолдерами</a:t>
            </a:r>
            <a:r>
              <a:rPr lang="ru-RU" dirty="0"/>
              <a:t> работу по формированию ожиданий от продукта, сделав продукт более успешным. А если заказчик подходит к обязанностям халатно, то и результат, как правило – не соответствует его ожиданиям.</a:t>
            </a:r>
          </a:p>
          <a:p>
            <a:r>
              <a:rPr lang="ru-RU" dirty="0"/>
              <a:t>Но также нужно понимать, что выполняя свои обязанности, заказчик накладывает на нас встречные обязательства, – это подготовка качественных макетов и прототипов, это своевременное внесение изменений в требования, это соответствие продукта критериям приемки.</a:t>
            </a:r>
          </a:p>
          <a:p>
            <a:r>
              <a:rPr lang="ru-RU" dirty="0"/>
              <a:t>В моей практике на проекте отклонение от обязанностей происходило так: (рассказ про лимит-сервер или про стоп-факторы)</a:t>
            </a:r>
          </a:p>
          <a:p>
            <a:endParaRPr lang="ru-RU" dirty="0"/>
          </a:p>
          <a:p>
            <a:r>
              <a:rPr lang="ru-RU" dirty="0"/>
              <a:t>Резюмируя: пренебрежение окружением продукта должно купироваться обратной связью со стороны </a:t>
            </a:r>
            <a:r>
              <a:rPr lang="ru-RU" dirty="0" err="1"/>
              <a:t>стейкхолдеров</a:t>
            </a:r>
            <a:r>
              <a:rPr lang="ru-RU" dirty="0"/>
              <a:t>, доведение до их сведения о том, что же будет в итоге, - это составная часть успешности продукта.</a:t>
            </a:r>
          </a:p>
        </p:txBody>
      </p:sp>
      <p:sp>
        <p:nvSpPr>
          <p:cNvPr id="4" name="Номер слайда 3"/>
          <p:cNvSpPr>
            <a:spLocks noGrp="1"/>
          </p:cNvSpPr>
          <p:nvPr>
            <p:ph type="sldNum" sz="quarter" idx="5"/>
          </p:nvPr>
        </p:nvSpPr>
        <p:spPr/>
        <p:txBody>
          <a:bodyPr/>
          <a:lstStyle/>
          <a:p>
            <a:fld id="{0BC0222C-EEDA-D446-986D-F3643C9DA13E}" type="slidenum">
              <a:rPr lang="ru-RU" smtClean="0"/>
              <a:t>9</a:t>
            </a:fld>
            <a:endParaRPr lang="ru-RU"/>
          </a:p>
        </p:txBody>
      </p:sp>
    </p:spTree>
    <p:extLst>
      <p:ext uri="{BB962C8B-B14F-4D97-AF65-F5344CB8AC3E}">
        <p14:creationId xmlns:p14="http://schemas.microsoft.com/office/powerpoint/2010/main" val="118562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8" name="Заголовок 1">
            <a:extLst>
              <a:ext uri="{FF2B5EF4-FFF2-40B4-BE49-F238E27FC236}">
                <a16:creationId xmlns:a16="http://schemas.microsoft.com/office/drawing/2014/main" id="{8B36158A-9AEE-0840-82F5-4E223837A1F7}"/>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grpSp>
        <p:nvGrpSpPr>
          <p:cNvPr id="20" name="Group 17">
            <a:extLst>
              <a:ext uri="{FF2B5EF4-FFF2-40B4-BE49-F238E27FC236}">
                <a16:creationId xmlns:a16="http://schemas.microsoft.com/office/drawing/2014/main" id="{943DB7EB-0F6B-5245-9DA9-BA0E027BB20A}"/>
              </a:ext>
            </a:extLst>
          </p:cNvPr>
          <p:cNvGrpSpPr>
            <a:grpSpLocks noChangeAspect="1"/>
          </p:cNvGrpSpPr>
          <p:nvPr/>
        </p:nvGrpSpPr>
        <p:grpSpPr>
          <a:xfrm>
            <a:off x="10311203" y="355612"/>
            <a:ext cx="1401792" cy="500399"/>
            <a:chOff x="4138328" y="2729353"/>
            <a:chExt cx="3915342" cy="1397663"/>
          </a:xfrm>
        </p:grpSpPr>
        <p:sp>
          <p:nvSpPr>
            <p:cNvPr id="21" name="Freeform 18">
              <a:extLst>
                <a:ext uri="{FF2B5EF4-FFF2-40B4-BE49-F238E27FC236}">
                  <a16:creationId xmlns:a16="http://schemas.microsoft.com/office/drawing/2014/main" id="{CCB37B5B-A220-1742-86B8-8142A4018641}"/>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2" name="Freeform 19">
              <a:extLst>
                <a:ext uri="{FF2B5EF4-FFF2-40B4-BE49-F238E27FC236}">
                  <a16:creationId xmlns:a16="http://schemas.microsoft.com/office/drawing/2014/main" id="{B3CB563C-DFC1-C04E-B23D-BBAC16E93F64}"/>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3" name="Freeform 20">
              <a:extLst>
                <a:ext uri="{FF2B5EF4-FFF2-40B4-BE49-F238E27FC236}">
                  <a16:creationId xmlns:a16="http://schemas.microsoft.com/office/drawing/2014/main" id="{D60DE091-C7DD-A44B-A27D-F497C159087D}"/>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4" name="Freeform 21">
              <a:extLst>
                <a:ext uri="{FF2B5EF4-FFF2-40B4-BE49-F238E27FC236}">
                  <a16:creationId xmlns:a16="http://schemas.microsoft.com/office/drawing/2014/main" id="{8BE97A39-BD24-3E4F-AF03-43FE1C0155B5}"/>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311894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Только заголовок">
    <p:spTree>
      <p:nvGrpSpPr>
        <p:cNvPr id="1" name=""/>
        <p:cNvGrpSpPr/>
        <p:nvPr/>
      </p:nvGrpSpPr>
      <p:grpSpPr>
        <a:xfrm>
          <a:off x="0" y="0"/>
          <a:ext cx="0" cy="0"/>
          <a:chOff x="0" y="0"/>
          <a:chExt cx="0" cy="0"/>
        </a:xfrm>
      </p:grpSpPr>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23" name="Рисунок 22">
            <a:extLst>
              <a:ext uri="{FF2B5EF4-FFF2-40B4-BE49-F238E27FC236}">
                <a16:creationId xmlns:a16="http://schemas.microsoft.com/office/drawing/2014/main" id="{DDAA8DE9-AF70-47E0-BFE8-5F524D3FD6B1}"/>
              </a:ext>
            </a:extLst>
          </p:cNvPr>
          <p:cNvSpPr>
            <a:spLocks noGrp="1"/>
          </p:cNvSpPr>
          <p:nvPr>
            <p:ph type="pic" sz="quarter" idx="11"/>
          </p:nvPr>
        </p:nvSpPr>
        <p:spPr>
          <a:xfrm>
            <a:off x="523559" y="1341438"/>
            <a:ext cx="2721248" cy="3207702"/>
          </a:xfrm>
          <a:custGeom>
            <a:avLst/>
            <a:gdLst>
              <a:gd name="connsiteX0" fmla="*/ 0 w 2721248"/>
              <a:gd name="connsiteY0" fmla="*/ 0 h 3207702"/>
              <a:gd name="connsiteX1" fmla="*/ 2721248 w 2721248"/>
              <a:gd name="connsiteY1" fmla="*/ 0 h 3207702"/>
              <a:gd name="connsiteX2" fmla="*/ 2721248 w 2721248"/>
              <a:gd name="connsiteY2" fmla="*/ 3207702 h 3207702"/>
              <a:gd name="connsiteX3" fmla="*/ 0 w 2721248"/>
              <a:gd name="connsiteY3" fmla="*/ 3207702 h 3207702"/>
            </a:gdLst>
            <a:ahLst/>
            <a:cxnLst>
              <a:cxn ang="0">
                <a:pos x="connsiteX0" y="connsiteY0"/>
              </a:cxn>
              <a:cxn ang="0">
                <a:pos x="connsiteX1" y="connsiteY1"/>
              </a:cxn>
              <a:cxn ang="0">
                <a:pos x="connsiteX2" y="connsiteY2"/>
              </a:cxn>
              <a:cxn ang="0">
                <a:pos x="connsiteX3" y="connsiteY3"/>
              </a:cxn>
            </a:cxnLst>
            <a:rect l="l" t="t" r="r" b="b"/>
            <a:pathLst>
              <a:path w="2721248" h="3207702">
                <a:moveTo>
                  <a:pt x="0" y="0"/>
                </a:moveTo>
                <a:lnTo>
                  <a:pt x="2721248" y="0"/>
                </a:lnTo>
                <a:lnTo>
                  <a:pt x="2721248" y="3207702"/>
                </a:lnTo>
                <a:lnTo>
                  <a:pt x="0" y="3207702"/>
                </a:lnTo>
                <a:close/>
              </a:path>
            </a:pathLst>
          </a:custGeom>
        </p:spPr>
        <p:txBody>
          <a:bodyPr wrap="square">
            <a:noAutofit/>
          </a:bodyPr>
          <a:lstStyle/>
          <a:p>
            <a:endParaRPr lang="ru-RU"/>
          </a:p>
        </p:txBody>
      </p:sp>
      <p:sp>
        <p:nvSpPr>
          <p:cNvPr id="24" name="Рисунок 23">
            <a:extLst>
              <a:ext uri="{FF2B5EF4-FFF2-40B4-BE49-F238E27FC236}">
                <a16:creationId xmlns:a16="http://schemas.microsoft.com/office/drawing/2014/main" id="{2833F087-19A6-44F2-B5F3-8FB4A8B11AB8}"/>
              </a:ext>
            </a:extLst>
          </p:cNvPr>
          <p:cNvSpPr>
            <a:spLocks noGrp="1"/>
          </p:cNvSpPr>
          <p:nvPr>
            <p:ph type="pic" sz="quarter" idx="12"/>
          </p:nvPr>
        </p:nvSpPr>
        <p:spPr>
          <a:xfrm>
            <a:off x="3336518" y="1341438"/>
            <a:ext cx="2721248" cy="3207702"/>
          </a:xfrm>
          <a:custGeom>
            <a:avLst/>
            <a:gdLst>
              <a:gd name="connsiteX0" fmla="*/ 0 w 2721248"/>
              <a:gd name="connsiteY0" fmla="*/ 0 h 3207702"/>
              <a:gd name="connsiteX1" fmla="*/ 2721248 w 2721248"/>
              <a:gd name="connsiteY1" fmla="*/ 0 h 3207702"/>
              <a:gd name="connsiteX2" fmla="*/ 2721248 w 2721248"/>
              <a:gd name="connsiteY2" fmla="*/ 3207702 h 3207702"/>
              <a:gd name="connsiteX3" fmla="*/ 0 w 2721248"/>
              <a:gd name="connsiteY3" fmla="*/ 3207702 h 3207702"/>
            </a:gdLst>
            <a:ahLst/>
            <a:cxnLst>
              <a:cxn ang="0">
                <a:pos x="connsiteX0" y="connsiteY0"/>
              </a:cxn>
              <a:cxn ang="0">
                <a:pos x="connsiteX1" y="connsiteY1"/>
              </a:cxn>
              <a:cxn ang="0">
                <a:pos x="connsiteX2" y="connsiteY2"/>
              </a:cxn>
              <a:cxn ang="0">
                <a:pos x="connsiteX3" y="connsiteY3"/>
              </a:cxn>
            </a:cxnLst>
            <a:rect l="l" t="t" r="r" b="b"/>
            <a:pathLst>
              <a:path w="2721248" h="3207702">
                <a:moveTo>
                  <a:pt x="0" y="0"/>
                </a:moveTo>
                <a:lnTo>
                  <a:pt x="2721248" y="0"/>
                </a:lnTo>
                <a:lnTo>
                  <a:pt x="2721248" y="3207702"/>
                </a:lnTo>
                <a:lnTo>
                  <a:pt x="0" y="3207702"/>
                </a:lnTo>
                <a:close/>
              </a:path>
            </a:pathLst>
          </a:custGeom>
        </p:spPr>
        <p:txBody>
          <a:bodyPr wrap="square">
            <a:noAutofit/>
          </a:bodyPr>
          <a:lstStyle/>
          <a:p>
            <a:endParaRPr lang="ru-RU"/>
          </a:p>
        </p:txBody>
      </p:sp>
      <p:sp>
        <p:nvSpPr>
          <p:cNvPr id="25" name="Рисунок 24">
            <a:extLst>
              <a:ext uri="{FF2B5EF4-FFF2-40B4-BE49-F238E27FC236}">
                <a16:creationId xmlns:a16="http://schemas.microsoft.com/office/drawing/2014/main" id="{D28A61B3-51D8-4237-AD80-0663CAB0DEDB}"/>
              </a:ext>
            </a:extLst>
          </p:cNvPr>
          <p:cNvSpPr>
            <a:spLocks noGrp="1"/>
          </p:cNvSpPr>
          <p:nvPr>
            <p:ph type="pic" sz="quarter" idx="13"/>
          </p:nvPr>
        </p:nvSpPr>
        <p:spPr>
          <a:xfrm>
            <a:off x="6149477" y="1341438"/>
            <a:ext cx="2721248" cy="3207702"/>
          </a:xfrm>
          <a:custGeom>
            <a:avLst/>
            <a:gdLst>
              <a:gd name="connsiteX0" fmla="*/ 0 w 2721248"/>
              <a:gd name="connsiteY0" fmla="*/ 0 h 3207702"/>
              <a:gd name="connsiteX1" fmla="*/ 2721248 w 2721248"/>
              <a:gd name="connsiteY1" fmla="*/ 0 h 3207702"/>
              <a:gd name="connsiteX2" fmla="*/ 2721248 w 2721248"/>
              <a:gd name="connsiteY2" fmla="*/ 3207702 h 3207702"/>
              <a:gd name="connsiteX3" fmla="*/ 0 w 2721248"/>
              <a:gd name="connsiteY3" fmla="*/ 3207702 h 3207702"/>
            </a:gdLst>
            <a:ahLst/>
            <a:cxnLst>
              <a:cxn ang="0">
                <a:pos x="connsiteX0" y="connsiteY0"/>
              </a:cxn>
              <a:cxn ang="0">
                <a:pos x="connsiteX1" y="connsiteY1"/>
              </a:cxn>
              <a:cxn ang="0">
                <a:pos x="connsiteX2" y="connsiteY2"/>
              </a:cxn>
              <a:cxn ang="0">
                <a:pos x="connsiteX3" y="connsiteY3"/>
              </a:cxn>
            </a:cxnLst>
            <a:rect l="l" t="t" r="r" b="b"/>
            <a:pathLst>
              <a:path w="2721248" h="3207702">
                <a:moveTo>
                  <a:pt x="0" y="0"/>
                </a:moveTo>
                <a:lnTo>
                  <a:pt x="2721248" y="0"/>
                </a:lnTo>
                <a:lnTo>
                  <a:pt x="2721248" y="3207702"/>
                </a:lnTo>
                <a:lnTo>
                  <a:pt x="0" y="3207702"/>
                </a:lnTo>
                <a:close/>
              </a:path>
            </a:pathLst>
          </a:custGeom>
        </p:spPr>
        <p:txBody>
          <a:bodyPr wrap="square">
            <a:noAutofit/>
          </a:bodyPr>
          <a:lstStyle/>
          <a:p>
            <a:endParaRPr lang="ru-RU"/>
          </a:p>
        </p:txBody>
      </p:sp>
      <p:sp>
        <p:nvSpPr>
          <p:cNvPr id="26" name="Рисунок 25">
            <a:extLst>
              <a:ext uri="{FF2B5EF4-FFF2-40B4-BE49-F238E27FC236}">
                <a16:creationId xmlns:a16="http://schemas.microsoft.com/office/drawing/2014/main" id="{6C1C5B24-7BE0-43B3-985E-B266892DE99F}"/>
              </a:ext>
            </a:extLst>
          </p:cNvPr>
          <p:cNvSpPr>
            <a:spLocks noGrp="1"/>
          </p:cNvSpPr>
          <p:nvPr>
            <p:ph type="pic" sz="quarter" idx="14"/>
          </p:nvPr>
        </p:nvSpPr>
        <p:spPr>
          <a:xfrm>
            <a:off x="8962436" y="1341438"/>
            <a:ext cx="2721248" cy="3207702"/>
          </a:xfrm>
          <a:custGeom>
            <a:avLst/>
            <a:gdLst>
              <a:gd name="connsiteX0" fmla="*/ 0 w 2721248"/>
              <a:gd name="connsiteY0" fmla="*/ 0 h 3207702"/>
              <a:gd name="connsiteX1" fmla="*/ 2721248 w 2721248"/>
              <a:gd name="connsiteY1" fmla="*/ 0 h 3207702"/>
              <a:gd name="connsiteX2" fmla="*/ 2721248 w 2721248"/>
              <a:gd name="connsiteY2" fmla="*/ 3207702 h 3207702"/>
              <a:gd name="connsiteX3" fmla="*/ 0 w 2721248"/>
              <a:gd name="connsiteY3" fmla="*/ 3207702 h 3207702"/>
            </a:gdLst>
            <a:ahLst/>
            <a:cxnLst>
              <a:cxn ang="0">
                <a:pos x="connsiteX0" y="connsiteY0"/>
              </a:cxn>
              <a:cxn ang="0">
                <a:pos x="connsiteX1" y="connsiteY1"/>
              </a:cxn>
              <a:cxn ang="0">
                <a:pos x="connsiteX2" y="connsiteY2"/>
              </a:cxn>
              <a:cxn ang="0">
                <a:pos x="connsiteX3" y="connsiteY3"/>
              </a:cxn>
            </a:cxnLst>
            <a:rect l="l" t="t" r="r" b="b"/>
            <a:pathLst>
              <a:path w="2721248" h="3207702">
                <a:moveTo>
                  <a:pt x="0" y="0"/>
                </a:moveTo>
                <a:lnTo>
                  <a:pt x="2721248" y="0"/>
                </a:lnTo>
                <a:lnTo>
                  <a:pt x="2721248" y="3207702"/>
                </a:lnTo>
                <a:lnTo>
                  <a:pt x="0" y="3207702"/>
                </a:lnTo>
                <a:close/>
              </a:path>
            </a:pathLst>
          </a:custGeom>
        </p:spPr>
        <p:txBody>
          <a:bodyPr wrap="square">
            <a:noAutofit/>
          </a:bodyPr>
          <a:lstStyle/>
          <a:p>
            <a:endParaRPr lang="ru-RU"/>
          </a:p>
        </p:txBody>
      </p:sp>
      <p:grpSp>
        <p:nvGrpSpPr>
          <p:cNvPr id="15" name="Group 17">
            <a:extLst>
              <a:ext uri="{FF2B5EF4-FFF2-40B4-BE49-F238E27FC236}">
                <a16:creationId xmlns:a16="http://schemas.microsoft.com/office/drawing/2014/main" id="{F004F0D8-F879-7A41-B8E5-2BEF802027A2}"/>
              </a:ext>
            </a:extLst>
          </p:cNvPr>
          <p:cNvGrpSpPr>
            <a:grpSpLocks noChangeAspect="1"/>
          </p:cNvGrpSpPr>
          <p:nvPr/>
        </p:nvGrpSpPr>
        <p:grpSpPr>
          <a:xfrm>
            <a:off x="10311203" y="355612"/>
            <a:ext cx="1401792" cy="500399"/>
            <a:chOff x="4138328" y="2729353"/>
            <a:chExt cx="3915342" cy="1397663"/>
          </a:xfrm>
        </p:grpSpPr>
        <p:sp>
          <p:nvSpPr>
            <p:cNvPr id="16" name="Freeform 18">
              <a:extLst>
                <a:ext uri="{FF2B5EF4-FFF2-40B4-BE49-F238E27FC236}">
                  <a16:creationId xmlns:a16="http://schemas.microsoft.com/office/drawing/2014/main" id="{CD9171CA-A3EF-6D40-9A1A-E7D9564E3083}"/>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7" name="Freeform 19">
              <a:extLst>
                <a:ext uri="{FF2B5EF4-FFF2-40B4-BE49-F238E27FC236}">
                  <a16:creationId xmlns:a16="http://schemas.microsoft.com/office/drawing/2014/main" id="{68D1DC66-1717-7A45-9ABA-B9A754AB335B}"/>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8" name="Freeform 20">
              <a:extLst>
                <a:ext uri="{FF2B5EF4-FFF2-40B4-BE49-F238E27FC236}">
                  <a16:creationId xmlns:a16="http://schemas.microsoft.com/office/drawing/2014/main" id="{9E1DE023-EF24-0D47-ADB3-BE8EEA76D6B4}"/>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9" name="Freeform 21">
              <a:extLst>
                <a:ext uri="{FF2B5EF4-FFF2-40B4-BE49-F238E27FC236}">
                  <a16:creationId xmlns:a16="http://schemas.microsoft.com/office/drawing/2014/main" id="{05F0F448-AFA9-D74D-8D5B-519F232FB794}"/>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10465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Только заголовок">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C238BCF6-2AB2-49C6-9AC4-9C9546DE7A38}"/>
              </a:ext>
            </a:extLst>
          </p:cNvPr>
          <p:cNvSpPr>
            <a:spLocks noGrp="1"/>
          </p:cNvSpPr>
          <p:nvPr>
            <p:ph type="pic" sz="quarter" idx="14"/>
          </p:nvPr>
        </p:nvSpPr>
        <p:spPr>
          <a:xfrm>
            <a:off x="9456033" y="1637814"/>
            <a:ext cx="1715276" cy="1715276"/>
          </a:xfrm>
          <a:custGeom>
            <a:avLst/>
            <a:gdLst>
              <a:gd name="connsiteX0" fmla="*/ 857638 w 1715276"/>
              <a:gd name="connsiteY0" fmla="*/ 0 h 1715276"/>
              <a:gd name="connsiteX1" fmla="*/ 1715276 w 1715276"/>
              <a:gd name="connsiteY1" fmla="*/ 857638 h 1715276"/>
              <a:gd name="connsiteX2" fmla="*/ 857638 w 1715276"/>
              <a:gd name="connsiteY2" fmla="*/ 1715276 h 1715276"/>
              <a:gd name="connsiteX3" fmla="*/ 0 w 1715276"/>
              <a:gd name="connsiteY3" fmla="*/ 857638 h 1715276"/>
              <a:gd name="connsiteX4" fmla="*/ 857638 w 1715276"/>
              <a:gd name="connsiteY4" fmla="*/ 0 h 171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76" h="1715276">
                <a:moveTo>
                  <a:pt x="857638" y="0"/>
                </a:moveTo>
                <a:cubicBezTo>
                  <a:pt x="1331298" y="0"/>
                  <a:pt x="1715276" y="383978"/>
                  <a:pt x="1715276" y="857638"/>
                </a:cubicBezTo>
                <a:cubicBezTo>
                  <a:pt x="1715276" y="1331298"/>
                  <a:pt x="1331298" y="1715276"/>
                  <a:pt x="857638" y="1715276"/>
                </a:cubicBezTo>
                <a:cubicBezTo>
                  <a:pt x="383978" y="1715276"/>
                  <a:pt x="0" y="1331298"/>
                  <a:pt x="0" y="857638"/>
                </a:cubicBezTo>
                <a:cubicBezTo>
                  <a:pt x="0" y="383978"/>
                  <a:pt x="383978" y="0"/>
                  <a:pt x="857638" y="0"/>
                </a:cubicBezTo>
                <a:close/>
              </a:path>
            </a:pathLst>
          </a:custGeom>
        </p:spPr>
        <p:txBody>
          <a:bodyPr wrap="square">
            <a:noAutofit/>
          </a:bodyPr>
          <a:lstStyle>
            <a:lvl1pPr marL="0" indent="0">
              <a:buNone/>
              <a:defRPr sz="2400"/>
            </a:lvl1pPr>
          </a:lstStyle>
          <a:p>
            <a:endParaRPr lang="ru-RU"/>
          </a:p>
        </p:txBody>
      </p:sp>
      <p:sp>
        <p:nvSpPr>
          <p:cNvPr id="23" name="Рисунок 22">
            <a:extLst>
              <a:ext uri="{FF2B5EF4-FFF2-40B4-BE49-F238E27FC236}">
                <a16:creationId xmlns:a16="http://schemas.microsoft.com/office/drawing/2014/main" id="{AD944DC2-14B4-41BB-939C-37F2C325CE92}"/>
              </a:ext>
            </a:extLst>
          </p:cNvPr>
          <p:cNvSpPr>
            <a:spLocks noGrp="1"/>
          </p:cNvSpPr>
          <p:nvPr>
            <p:ph type="pic" sz="quarter" idx="13"/>
          </p:nvPr>
        </p:nvSpPr>
        <p:spPr>
          <a:xfrm>
            <a:off x="6644253" y="1637814"/>
            <a:ext cx="1715276" cy="1715276"/>
          </a:xfrm>
          <a:custGeom>
            <a:avLst/>
            <a:gdLst>
              <a:gd name="connsiteX0" fmla="*/ 857638 w 1715276"/>
              <a:gd name="connsiteY0" fmla="*/ 0 h 1715276"/>
              <a:gd name="connsiteX1" fmla="*/ 1715276 w 1715276"/>
              <a:gd name="connsiteY1" fmla="*/ 857638 h 1715276"/>
              <a:gd name="connsiteX2" fmla="*/ 857638 w 1715276"/>
              <a:gd name="connsiteY2" fmla="*/ 1715276 h 1715276"/>
              <a:gd name="connsiteX3" fmla="*/ 0 w 1715276"/>
              <a:gd name="connsiteY3" fmla="*/ 857638 h 1715276"/>
              <a:gd name="connsiteX4" fmla="*/ 857638 w 1715276"/>
              <a:gd name="connsiteY4" fmla="*/ 0 h 171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76" h="1715276">
                <a:moveTo>
                  <a:pt x="857638" y="0"/>
                </a:moveTo>
                <a:cubicBezTo>
                  <a:pt x="1331298" y="0"/>
                  <a:pt x="1715276" y="383978"/>
                  <a:pt x="1715276" y="857638"/>
                </a:cubicBezTo>
                <a:cubicBezTo>
                  <a:pt x="1715276" y="1331298"/>
                  <a:pt x="1331298" y="1715276"/>
                  <a:pt x="857638" y="1715276"/>
                </a:cubicBezTo>
                <a:cubicBezTo>
                  <a:pt x="383978" y="1715276"/>
                  <a:pt x="0" y="1331298"/>
                  <a:pt x="0" y="857638"/>
                </a:cubicBezTo>
                <a:cubicBezTo>
                  <a:pt x="0" y="383978"/>
                  <a:pt x="383978" y="0"/>
                  <a:pt x="857638" y="0"/>
                </a:cubicBezTo>
                <a:close/>
              </a:path>
            </a:pathLst>
          </a:custGeom>
        </p:spPr>
        <p:txBody>
          <a:bodyPr wrap="square">
            <a:noAutofit/>
          </a:bodyPr>
          <a:lstStyle>
            <a:lvl1pPr marL="0" indent="0">
              <a:buNone/>
              <a:defRPr sz="2400"/>
            </a:lvl1pPr>
          </a:lstStyle>
          <a:p>
            <a:endParaRPr lang="ru-RU"/>
          </a:p>
        </p:txBody>
      </p:sp>
      <p:sp>
        <p:nvSpPr>
          <p:cNvPr id="20" name="Рисунок 19">
            <a:extLst>
              <a:ext uri="{FF2B5EF4-FFF2-40B4-BE49-F238E27FC236}">
                <a16:creationId xmlns:a16="http://schemas.microsoft.com/office/drawing/2014/main" id="{248133A0-7874-457D-96DD-0B718A316186}"/>
              </a:ext>
            </a:extLst>
          </p:cNvPr>
          <p:cNvSpPr>
            <a:spLocks noGrp="1"/>
          </p:cNvSpPr>
          <p:nvPr>
            <p:ph type="pic" sz="quarter" idx="12"/>
          </p:nvPr>
        </p:nvSpPr>
        <p:spPr>
          <a:xfrm>
            <a:off x="3832473" y="1637814"/>
            <a:ext cx="1715276" cy="1715276"/>
          </a:xfrm>
          <a:custGeom>
            <a:avLst/>
            <a:gdLst>
              <a:gd name="connsiteX0" fmla="*/ 857638 w 1715276"/>
              <a:gd name="connsiteY0" fmla="*/ 0 h 1715276"/>
              <a:gd name="connsiteX1" fmla="*/ 1715276 w 1715276"/>
              <a:gd name="connsiteY1" fmla="*/ 857638 h 1715276"/>
              <a:gd name="connsiteX2" fmla="*/ 857638 w 1715276"/>
              <a:gd name="connsiteY2" fmla="*/ 1715276 h 1715276"/>
              <a:gd name="connsiteX3" fmla="*/ 0 w 1715276"/>
              <a:gd name="connsiteY3" fmla="*/ 857638 h 1715276"/>
              <a:gd name="connsiteX4" fmla="*/ 857638 w 1715276"/>
              <a:gd name="connsiteY4" fmla="*/ 0 h 171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76" h="1715276">
                <a:moveTo>
                  <a:pt x="857638" y="0"/>
                </a:moveTo>
                <a:cubicBezTo>
                  <a:pt x="1331298" y="0"/>
                  <a:pt x="1715276" y="383978"/>
                  <a:pt x="1715276" y="857638"/>
                </a:cubicBezTo>
                <a:cubicBezTo>
                  <a:pt x="1715276" y="1331298"/>
                  <a:pt x="1331298" y="1715276"/>
                  <a:pt x="857638" y="1715276"/>
                </a:cubicBezTo>
                <a:cubicBezTo>
                  <a:pt x="383978" y="1715276"/>
                  <a:pt x="0" y="1331298"/>
                  <a:pt x="0" y="857638"/>
                </a:cubicBezTo>
                <a:cubicBezTo>
                  <a:pt x="0" y="383978"/>
                  <a:pt x="383978" y="0"/>
                  <a:pt x="857638" y="0"/>
                </a:cubicBezTo>
                <a:close/>
              </a:path>
            </a:pathLst>
          </a:custGeom>
        </p:spPr>
        <p:txBody>
          <a:bodyPr wrap="square">
            <a:noAutofit/>
          </a:bodyPr>
          <a:lstStyle>
            <a:lvl1pPr marL="0" indent="0">
              <a:buNone/>
              <a:defRPr sz="2400"/>
            </a:lvl1pPr>
          </a:lstStyle>
          <a:p>
            <a:endParaRPr lang="ru-RU"/>
          </a:p>
        </p:txBody>
      </p:sp>
      <p:sp>
        <p:nvSpPr>
          <p:cNvPr id="17" name="Рисунок 16">
            <a:extLst>
              <a:ext uri="{FF2B5EF4-FFF2-40B4-BE49-F238E27FC236}">
                <a16:creationId xmlns:a16="http://schemas.microsoft.com/office/drawing/2014/main" id="{04D2EF29-A091-4A83-A7AD-B347F599831F}"/>
              </a:ext>
            </a:extLst>
          </p:cNvPr>
          <p:cNvSpPr>
            <a:spLocks noGrp="1"/>
          </p:cNvSpPr>
          <p:nvPr>
            <p:ph type="pic" sz="quarter" idx="11"/>
          </p:nvPr>
        </p:nvSpPr>
        <p:spPr>
          <a:xfrm>
            <a:off x="1020693" y="1637814"/>
            <a:ext cx="1715276" cy="1715276"/>
          </a:xfrm>
          <a:custGeom>
            <a:avLst/>
            <a:gdLst>
              <a:gd name="connsiteX0" fmla="*/ 857638 w 1715276"/>
              <a:gd name="connsiteY0" fmla="*/ 0 h 1715276"/>
              <a:gd name="connsiteX1" fmla="*/ 1715276 w 1715276"/>
              <a:gd name="connsiteY1" fmla="*/ 857638 h 1715276"/>
              <a:gd name="connsiteX2" fmla="*/ 857638 w 1715276"/>
              <a:gd name="connsiteY2" fmla="*/ 1715276 h 1715276"/>
              <a:gd name="connsiteX3" fmla="*/ 0 w 1715276"/>
              <a:gd name="connsiteY3" fmla="*/ 857638 h 1715276"/>
              <a:gd name="connsiteX4" fmla="*/ 857638 w 1715276"/>
              <a:gd name="connsiteY4" fmla="*/ 0 h 171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76" h="1715276">
                <a:moveTo>
                  <a:pt x="857638" y="0"/>
                </a:moveTo>
                <a:cubicBezTo>
                  <a:pt x="1331298" y="0"/>
                  <a:pt x="1715276" y="383978"/>
                  <a:pt x="1715276" y="857638"/>
                </a:cubicBezTo>
                <a:cubicBezTo>
                  <a:pt x="1715276" y="1331298"/>
                  <a:pt x="1331298" y="1715276"/>
                  <a:pt x="857638" y="1715276"/>
                </a:cubicBezTo>
                <a:cubicBezTo>
                  <a:pt x="383978" y="1715276"/>
                  <a:pt x="0" y="1331298"/>
                  <a:pt x="0" y="857638"/>
                </a:cubicBezTo>
                <a:cubicBezTo>
                  <a:pt x="0" y="383978"/>
                  <a:pt x="383978" y="0"/>
                  <a:pt x="857638" y="0"/>
                </a:cubicBezTo>
                <a:close/>
              </a:path>
            </a:pathLst>
          </a:custGeom>
        </p:spPr>
        <p:txBody>
          <a:bodyPr wrap="square">
            <a:noAutofit/>
          </a:bodyPr>
          <a:lstStyle>
            <a:lvl1pPr marL="0" indent="0">
              <a:buNone/>
              <a:defRPr sz="2400"/>
            </a:lvl1pPr>
          </a:lstStyle>
          <a:p>
            <a:endParaRPr lang="ru-RU"/>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grpSp>
        <p:nvGrpSpPr>
          <p:cNvPr id="15" name="Group 17">
            <a:extLst>
              <a:ext uri="{FF2B5EF4-FFF2-40B4-BE49-F238E27FC236}">
                <a16:creationId xmlns:a16="http://schemas.microsoft.com/office/drawing/2014/main" id="{6E9439F1-62B8-0949-8DA2-E2597DF5CFCF}"/>
              </a:ext>
            </a:extLst>
          </p:cNvPr>
          <p:cNvGrpSpPr>
            <a:grpSpLocks noChangeAspect="1"/>
          </p:cNvGrpSpPr>
          <p:nvPr/>
        </p:nvGrpSpPr>
        <p:grpSpPr>
          <a:xfrm>
            <a:off x="10311203" y="355612"/>
            <a:ext cx="1401792" cy="500399"/>
            <a:chOff x="4138328" y="2729353"/>
            <a:chExt cx="3915342" cy="1397663"/>
          </a:xfrm>
        </p:grpSpPr>
        <p:sp>
          <p:nvSpPr>
            <p:cNvPr id="16" name="Freeform 18">
              <a:extLst>
                <a:ext uri="{FF2B5EF4-FFF2-40B4-BE49-F238E27FC236}">
                  <a16:creationId xmlns:a16="http://schemas.microsoft.com/office/drawing/2014/main" id="{FB7B5BF6-AEA0-9D43-943A-E141E7127266}"/>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18" name="Freeform 19">
              <a:extLst>
                <a:ext uri="{FF2B5EF4-FFF2-40B4-BE49-F238E27FC236}">
                  <a16:creationId xmlns:a16="http://schemas.microsoft.com/office/drawing/2014/main" id="{5EAF2E6C-EDF8-6E48-B8CE-CB03A6AC5664}"/>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1" name="Freeform 20">
              <a:extLst>
                <a:ext uri="{FF2B5EF4-FFF2-40B4-BE49-F238E27FC236}">
                  <a16:creationId xmlns:a16="http://schemas.microsoft.com/office/drawing/2014/main" id="{98DD9AA2-E696-754E-BC1A-79BF34CEE277}"/>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2" name="Freeform 21">
              <a:extLst>
                <a:ext uri="{FF2B5EF4-FFF2-40B4-BE49-F238E27FC236}">
                  <a16:creationId xmlns:a16="http://schemas.microsoft.com/office/drawing/2014/main" id="{2200C545-7194-714E-9E1D-6E5F29DA6C77}"/>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3875717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Только заголовок">
    <p:spTree>
      <p:nvGrpSpPr>
        <p:cNvPr id="1" name=""/>
        <p:cNvGrpSpPr/>
        <p:nvPr/>
      </p:nvGrpSpPr>
      <p:grpSpPr>
        <a:xfrm>
          <a:off x="0" y="0"/>
          <a:ext cx="0" cy="0"/>
          <a:chOff x="0" y="0"/>
          <a:chExt cx="0" cy="0"/>
        </a:xfrm>
      </p:grpSpPr>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23" name="Рисунок 22">
            <a:extLst>
              <a:ext uri="{FF2B5EF4-FFF2-40B4-BE49-F238E27FC236}">
                <a16:creationId xmlns:a16="http://schemas.microsoft.com/office/drawing/2014/main" id="{DA10C75F-A6B2-4B01-ADE0-A1C7438D6595}"/>
              </a:ext>
            </a:extLst>
          </p:cNvPr>
          <p:cNvSpPr>
            <a:spLocks noGrp="1"/>
          </p:cNvSpPr>
          <p:nvPr>
            <p:ph type="pic" sz="quarter" idx="11"/>
          </p:nvPr>
        </p:nvSpPr>
        <p:spPr>
          <a:xfrm>
            <a:off x="8976739" y="1779044"/>
            <a:ext cx="2699324" cy="1413233"/>
          </a:xfrm>
          <a:custGeom>
            <a:avLst/>
            <a:gdLst>
              <a:gd name="connsiteX0" fmla="*/ 505148 w 2699324"/>
              <a:gd name="connsiteY0" fmla="*/ 0 h 1413233"/>
              <a:gd name="connsiteX1" fmla="*/ 2699324 w 2699324"/>
              <a:gd name="connsiteY1" fmla="*/ 0 h 1413233"/>
              <a:gd name="connsiteX2" fmla="*/ 2699324 w 2699324"/>
              <a:gd name="connsiteY2" fmla="*/ 1413233 h 1413233"/>
              <a:gd name="connsiteX3" fmla="*/ 0 w 2699324"/>
              <a:gd name="connsiteY3" fmla="*/ 1413233 h 1413233"/>
            </a:gdLst>
            <a:ahLst/>
            <a:cxnLst>
              <a:cxn ang="0">
                <a:pos x="connsiteX0" y="connsiteY0"/>
              </a:cxn>
              <a:cxn ang="0">
                <a:pos x="connsiteX1" y="connsiteY1"/>
              </a:cxn>
              <a:cxn ang="0">
                <a:pos x="connsiteX2" y="connsiteY2"/>
              </a:cxn>
              <a:cxn ang="0">
                <a:pos x="connsiteX3" y="connsiteY3"/>
              </a:cxn>
            </a:cxnLst>
            <a:rect l="l" t="t" r="r" b="b"/>
            <a:pathLst>
              <a:path w="2699324" h="1413233">
                <a:moveTo>
                  <a:pt x="505148" y="0"/>
                </a:moveTo>
                <a:lnTo>
                  <a:pt x="2699324" y="0"/>
                </a:lnTo>
                <a:lnTo>
                  <a:pt x="2699324" y="1413233"/>
                </a:lnTo>
                <a:lnTo>
                  <a:pt x="0" y="1413233"/>
                </a:lnTo>
                <a:close/>
              </a:path>
            </a:pathLst>
          </a:custGeom>
        </p:spPr>
        <p:txBody>
          <a:bodyPr wrap="square">
            <a:noAutofit/>
          </a:bodyPr>
          <a:lstStyle/>
          <a:p>
            <a:endParaRPr lang="ru-RU"/>
          </a:p>
        </p:txBody>
      </p:sp>
      <p:sp>
        <p:nvSpPr>
          <p:cNvPr id="24" name="Рисунок 23">
            <a:extLst>
              <a:ext uri="{FF2B5EF4-FFF2-40B4-BE49-F238E27FC236}">
                <a16:creationId xmlns:a16="http://schemas.microsoft.com/office/drawing/2014/main" id="{3D2ACED7-38F4-4571-89DA-91ACEBC39298}"/>
              </a:ext>
            </a:extLst>
          </p:cNvPr>
          <p:cNvSpPr>
            <a:spLocks noGrp="1"/>
          </p:cNvSpPr>
          <p:nvPr>
            <p:ph type="pic" sz="quarter" idx="12"/>
          </p:nvPr>
        </p:nvSpPr>
        <p:spPr>
          <a:xfrm>
            <a:off x="8976739" y="3307106"/>
            <a:ext cx="2699324" cy="1413233"/>
          </a:xfrm>
          <a:custGeom>
            <a:avLst/>
            <a:gdLst>
              <a:gd name="connsiteX0" fmla="*/ 505148 w 2699324"/>
              <a:gd name="connsiteY0" fmla="*/ 0 h 1413233"/>
              <a:gd name="connsiteX1" fmla="*/ 2699324 w 2699324"/>
              <a:gd name="connsiteY1" fmla="*/ 0 h 1413233"/>
              <a:gd name="connsiteX2" fmla="*/ 2699324 w 2699324"/>
              <a:gd name="connsiteY2" fmla="*/ 1413233 h 1413233"/>
              <a:gd name="connsiteX3" fmla="*/ 0 w 2699324"/>
              <a:gd name="connsiteY3" fmla="*/ 1413233 h 1413233"/>
            </a:gdLst>
            <a:ahLst/>
            <a:cxnLst>
              <a:cxn ang="0">
                <a:pos x="connsiteX0" y="connsiteY0"/>
              </a:cxn>
              <a:cxn ang="0">
                <a:pos x="connsiteX1" y="connsiteY1"/>
              </a:cxn>
              <a:cxn ang="0">
                <a:pos x="connsiteX2" y="connsiteY2"/>
              </a:cxn>
              <a:cxn ang="0">
                <a:pos x="connsiteX3" y="connsiteY3"/>
              </a:cxn>
            </a:cxnLst>
            <a:rect l="l" t="t" r="r" b="b"/>
            <a:pathLst>
              <a:path w="2699324" h="1413233">
                <a:moveTo>
                  <a:pt x="505148" y="0"/>
                </a:moveTo>
                <a:lnTo>
                  <a:pt x="2699324" y="0"/>
                </a:lnTo>
                <a:lnTo>
                  <a:pt x="2699324" y="1413233"/>
                </a:lnTo>
                <a:lnTo>
                  <a:pt x="0" y="1413233"/>
                </a:lnTo>
                <a:close/>
              </a:path>
            </a:pathLst>
          </a:custGeom>
        </p:spPr>
        <p:txBody>
          <a:bodyPr wrap="square">
            <a:noAutofit/>
          </a:bodyPr>
          <a:lstStyle/>
          <a:p>
            <a:endParaRPr lang="ru-RU"/>
          </a:p>
        </p:txBody>
      </p:sp>
      <p:sp>
        <p:nvSpPr>
          <p:cNvPr id="25" name="Рисунок 24">
            <a:extLst>
              <a:ext uri="{FF2B5EF4-FFF2-40B4-BE49-F238E27FC236}">
                <a16:creationId xmlns:a16="http://schemas.microsoft.com/office/drawing/2014/main" id="{1D6CDEF3-49CE-47AE-9E61-04A156A22FB6}"/>
              </a:ext>
            </a:extLst>
          </p:cNvPr>
          <p:cNvSpPr>
            <a:spLocks noGrp="1"/>
          </p:cNvSpPr>
          <p:nvPr>
            <p:ph type="pic" sz="quarter" idx="13"/>
          </p:nvPr>
        </p:nvSpPr>
        <p:spPr>
          <a:xfrm>
            <a:off x="8976739" y="4835167"/>
            <a:ext cx="2699324" cy="1413233"/>
          </a:xfrm>
          <a:custGeom>
            <a:avLst/>
            <a:gdLst>
              <a:gd name="connsiteX0" fmla="*/ 505148 w 2699324"/>
              <a:gd name="connsiteY0" fmla="*/ 0 h 1413233"/>
              <a:gd name="connsiteX1" fmla="*/ 2699324 w 2699324"/>
              <a:gd name="connsiteY1" fmla="*/ 0 h 1413233"/>
              <a:gd name="connsiteX2" fmla="*/ 2699324 w 2699324"/>
              <a:gd name="connsiteY2" fmla="*/ 1413233 h 1413233"/>
              <a:gd name="connsiteX3" fmla="*/ 0 w 2699324"/>
              <a:gd name="connsiteY3" fmla="*/ 1413233 h 1413233"/>
            </a:gdLst>
            <a:ahLst/>
            <a:cxnLst>
              <a:cxn ang="0">
                <a:pos x="connsiteX0" y="connsiteY0"/>
              </a:cxn>
              <a:cxn ang="0">
                <a:pos x="connsiteX1" y="connsiteY1"/>
              </a:cxn>
              <a:cxn ang="0">
                <a:pos x="connsiteX2" y="connsiteY2"/>
              </a:cxn>
              <a:cxn ang="0">
                <a:pos x="connsiteX3" y="connsiteY3"/>
              </a:cxn>
            </a:cxnLst>
            <a:rect l="l" t="t" r="r" b="b"/>
            <a:pathLst>
              <a:path w="2699324" h="1413233">
                <a:moveTo>
                  <a:pt x="505148" y="0"/>
                </a:moveTo>
                <a:lnTo>
                  <a:pt x="2699324" y="0"/>
                </a:lnTo>
                <a:lnTo>
                  <a:pt x="2699324" y="1413233"/>
                </a:lnTo>
                <a:lnTo>
                  <a:pt x="0" y="1413233"/>
                </a:lnTo>
                <a:close/>
              </a:path>
            </a:pathLst>
          </a:custGeom>
        </p:spPr>
        <p:txBody>
          <a:bodyPr wrap="square">
            <a:noAutofit/>
          </a:bodyPr>
          <a:lstStyle/>
          <a:p>
            <a:endParaRPr lang="ru-RU" dirty="0"/>
          </a:p>
        </p:txBody>
      </p:sp>
      <p:grpSp>
        <p:nvGrpSpPr>
          <p:cNvPr id="14" name="Group 17">
            <a:extLst>
              <a:ext uri="{FF2B5EF4-FFF2-40B4-BE49-F238E27FC236}">
                <a16:creationId xmlns:a16="http://schemas.microsoft.com/office/drawing/2014/main" id="{9AA65E67-0542-F443-B248-37A1109899B9}"/>
              </a:ext>
            </a:extLst>
          </p:cNvPr>
          <p:cNvGrpSpPr>
            <a:grpSpLocks noChangeAspect="1"/>
          </p:cNvGrpSpPr>
          <p:nvPr/>
        </p:nvGrpSpPr>
        <p:grpSpPr>
          <a:xfrm>
            <a:off x="10311203" y="355612"/>
            <a:ext cx="1401792" cy="500399"/>
            <a:chOff x="4138328" y="2729353"/>
            <a:chExt cx="3915342" cy="1397663"/>
          </a:xfrm>
        </p:grpSpPr>
        <p:sp>
          <p:nvSpPr>
            <p:cNvPr id="15" name="Freeform 18">
              <a:extLst>
                <a:ext uri="{FF2B5EF4-FFF2-40B4-BE49-F238E27FC236}">
                  <a16:creationId xmlns:a16="http://schemas.microsoft.com/office/drawing/2014/main" id="{CC577801-FBA1-3E43-A4D9-E48ADB842F72}"/>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16" name="Freeform 19">
              <a:extLst>
                <a:ext uri="{FF2B5EF4-FFF2-40B4-BE49-F238E27FC236}">
                  <a16:creationId xmlns:a16="http://schemas.microsoft.com/office/drawing/2014/main" id="{34ACFD16-B8A6-134D-A6D2-98B1318B14DC}"/>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17" name="Freeform 20">
              <a:extLst>
                <a:ext uri="{FF2B5EF4-FFF2-40B4-BE49-F238E27FC236}">
                  <a16:creationId xmlns:a16="http://schemas.microsoft.com/office/drawing/2014/main" id="{8F917B9C-6ECC-C746-95B8-C843FEFA7138}"/>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18" name="Freeform 21">
              <a:extLst>
                <a:ext uri="{FF2B5EF4-FFF2-40B4-BE49-F238E27FC236}">
                  <a16:creationId xmlns:a16="http://schemas.microsoft.com/office/drawing/2014/main" id="{F7003DD0-BA9A-2A4E-81E4-A3D9538598B7}"/>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76694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Пустой слайд">
    <p:spTree>
      <p:nvGrpSpPr>
        <p:cNvPr id="1" name=""/>
        <p:cNvGrpSpPr/>
        <p:nvPr/>
      </p:nvGrpSpPr>
      <p:grpSpPr>
        <a:xfrm>
          <a:off x="0" y="0"/>
          <a:ext cx="0" cy="0"/>
          <a:chOff x="0" y="0"/>
          <a:chExt cx="0" cy="0"/>
        </a:xfrm>
      </p:grpSpPr>
      <p:sp>
        <p:nvSpPr>
          <p:cNvPr id="5" name="Полилиния: фигура 4">
            <a:extLst>
              <a:ext uri="{FF2B5EF4-FFF2-40B4-BE49-F238E27FC236}">
                <a16:creationId xmlns:a16="http://schemas.microsoft.com/office/drawing/2014/main" id="{6C7F0639-814E-4195-9628-D2EBFAFDE6F7}"/>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3" name="Номер слайда 3">
            <a:extLst>
              <a:ext uri="{FF2B5EF4-FFF2-40B4-BE49-F238E27FC236}">
                <a16:creationId xmlns:a16="http://schemas.microsoft.com/office/drawing/2014/main" id="{84B1B748-B043-4E1C-8096-AA00B715A3C6}"/>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6" name="Текст 17">
            <a:extLst>
              <a:ext uri="{FF2B5EF4-FFF2-40B4-BE49-F238E27FC236}">
                <a16:creationId xmlns:a16="http://schemas.microsoft.com/office/drawing/2014/main" id="{DB9C2D3E-C730-41C9-829D-45EB49E3B431}"/>
              </a:ext>
            </a:extLst>
          </p:cNvPr>
          <p:cNvSpPr>
            <a:spLocks noGrp="1"/>
          </p:cNvSpPr>
          <p:nvPr>
            <p:ph type="body" sz="quarter" idx="10" hasCustomPrompt="1"/>
          </p:nvPr>
        </p:nvSpPr>
        <p:spPr>
          <a:xfrm>
            <a:off x="515936" y="6354977"/>
            <a:ext cx="6096000" cy="32316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примечания</a:t>
            </a:r>
            <a:endParaRPr kumimoji="0" lang="en-US" sz="1050" b="0" i="0" u="none" strike="noStrike" kern="1200" cap="none" spc="0" normalizeH="0" baseline="0" noProof="0" dirty="0">
              <a:ln>
                <a:noFill/>
              </a:ln>
              <a:solidFill>
                <a:srgbClr val="FFFFFF">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Tree>
    <p:extLst>
      <p:ext uri="{BB962C8B-B14F-4D97-AF65-F5344CB8AC3E}">
        <p14:creationId xmlns:p14="http://schemas.microsoft.com/office/powerpoint/2010/main" val="597003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41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1_Пустой слайд">
    <p:bg>
      <p:bgPr>
        <a:solidFill>
          <a:schemeClr val="accent1"/>
        </a:solidFill>
        <a:effectLst/>
      </p:bgPr>
    </p:bg>
    <p:spTree>
      <p:nvGrpSpPr>
        <p:cNvPr id="1" name=""/>
        <p:cNvGrpSpPr/>
        <p:nvPr/>
      </p:nvGrpSpPr>
      <p:grpSpPr>
        <a:xfrm>
          <a:off x="0" y="0"/>
          <a:ext cx="0" cy="0"/>
          <a:chOff x="0" y="0"/>
          <a:chExt cx="0" cy="0"/>
        </a:xfrm>
      </p:grpSpPr>
      <p:sp>
        <p:nvSpPr>
          <p:cNvPr id="8" name="Google Shape;46;p6">
            <a:extLst>
              <a:ext uri="{FF2B5EF4-FFF2-40B4-BE49-F238E27FC236}">
                <a16:creationId xmlns:a16="http://schemas.microsoft.com/office/drawing/2014/main" id="{2BAEF7E2-A1ED-493A-9C8D-9055A4032D51}"/>
              </a:ext>
            </a:extLst>
          </p:cNvPr>
          <p:cNvSpPr/>
          <p:nvPr userDrawn="1"/>
        </p:nvSpPr>
        <p:spPr>
          <a:xfrm>
            <a:off x="38845" y="0"/>
            <a:ext cx="12114311" cy="6858000"/>
          </a:xfrm>
          <a:prstGeom prst="rect">
            <a:avLst/>
          </a:prstGeom>
          <a:gradFill>
            <a:gsLst>
              <a:gs pos="0">
                <a:schemeClr val="accent1">
                  <a:alpha val="0"/>
                </a:schemeClr>
              </a:gs>
              <a:gs pos="48000">
                <a:srgbClr val="0A2896">
                  <a:alpha val="86666"/>
                </a:srgbClr>
              </a:gs>
              <a:gs pos="100000">
                <a:schemeClr val="accent1"/>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p:txBody>
      </p:sp>
      <p:pic>
        <p:nvPicPr>
          <p:cNvPr id="9" name="Picture 6">
            <a:extLst>
              <a:ext uri="{FF2B5EF4-FFF2-40B4-BE49-F238E27FC236}">
                <a16:creationId xmlns:a16="http://schemas.microsoft.com/office/drawing/2014/main" id="{ED566D4B-6CD9-413C-A31F-77E762AD67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grpSp>
        <p:nvGrpSpPr>
          <p:cNvPr id="10" name="Группа 9">
            <a:extLst>
              <a:ext uri="{FF2B5EF4-FFF2-40B4-BE49-F238E27FC236}">
                <a16:creationId xmlns:a16="http://schemas.microsoft.com/office/drawing/2014/main" id="{1E92E0D1-8FC5-4FD9-A287-2232B00B6994}"/>
              </a:ext>
            </a:extLst>
          </p:cNvPr>
          <p:cNvGrpSpPr/>
          <p:nvPr userDrawn="1"/>
        </p:nvGrpSpPr>
        <p:grpSpPr>
          <a:xfrm>
            <a:off x="5605148" y="2153621"/>
            <a:ext cx="6264531" cy="4338039"/>
            <a:chOff x="5767380" y="2286357"/>
            <a:chExt cx="6264531" cy="4338039"/>
          </a:xfrm>
        </p:grpSpPr>
        <p:sp>
          <p:nvSpPr>
            <p:cNvPr id="11" name="Google Shape;48;p6">
              <a:extLst>
                <a:ext uri="{FF2B5EF4-FFF2-40B4-BE49-F238E27FC236}">
                  <a16:creationId xmlns:a16="http://schemas.microsoft.com/office/drawing/2014/main" id="{65D30873-C9DB-485A-8CD4-0449A518264A}"/>
                </a:ext>
              </a:extLst>
            </p:cNvPr>
            <p:cNvSpPr/>
            <p:nvPr/>
          </p:nvSpPr>
          <p:spPr>
            <a:xfrm>
              <a:off x="7636105" y="4934695"/>
              <a:ext cx="1270743" cy="1423231"/>
            </a:xfrm>
            <a:custGeom>
              <a:avLst/>
              <a:gdLst/>
              <a:ahLst/>
              <a:cxnLst/>
              <a:rect l="l" t="t" r="r" b="b"/>
              <a:pathLst>
                <a:path w="1071562" h="1200150" extrusionOk="0">
                  <a:moveTo>
                    <a:pt x="527766" y="31100"/>
                  </a:moveTo>
                  <a:lnTo>
                    <a:pt x="75138" y="264272"/>
                  </a:lnTo>
                  <a:cubicBezTo>
                    <a:pt x="24560" y="289990"/>
                    <a:pt x="4844" y="352569"/>
                    <a:pt x="30561" y="403147"/>
                  </a:cubicBezTo>
                  <a:lnTo>
                    <a:pt x="405179" y="1130095"/>
                  </a:lnTo>
                  <a:cubicBezTo>
                    <a:pt x="430897" y="1180673"/>
                    <a:pt x="493476" y="1200390"/>
                    <a:pt x="544054" y="1174672"/>
                  </a:cubicBezTo>
                  <a:lnTo>
                    <a:pt x="996682" y="941500"/>
                  </a:lnTo>
                  <a:cubicBezTo>
                    <a:pt x="1047259" y="915782"/>
                    <a:pt x="1066977" y="853203"/>
                    <a:pt x="1041259" y="802625"/>
                  </a:cubicBezTo>
                  <a:lnTo>
                    <a:pt x="666641" y="75677"/>
                  </a:lnTo>
                  <a:cubicBezTo>
                    <a:pt x="640923" y="24242"/>
                    <a:pt x="579201" y="4526"/>
                    <a:pt x="527766" y="3110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 name="Google Shape;49;p6">
              <a:extLst>
                <a:ext uri="{FF2B5EF4-FFF2-40B4-BE49-F238E27FC236}">
                  <a16:creationId xmlns:a16="http://schemas.microsoft.com/office/drawing/2014/main" id="{88540F5C-0DAE-4AB5-ABD1-8460A7211572}"/>
                </a:ext>
              </a:extLst>
            </p:cNvPr>
            <p:cNvSpPr/>
            <p:nvPr/>
          </p:nvSpPr>
          <p:spPr>
            <a:xfrm>
              <a:off x="7692781" y="5091960"/>
              <a:ext cx="1148752" cy="1108088"/>
            </a:xfrm>
            <a:custGeom>
              <a:avLst/>
              <a:gdLst/>
              <a:ahLst/>
              <a:cxnLst/>
              <a:rect l="l" t="t" r="r" b="b"/>
              <a:pathLst>
                <a:path w="968692" h="934402" extrusionOk="0">
                  <a:moveTo>
                    <a:pt x="25979" y="353674"/>
                  </a:moveTo>
                  <a:lnTo>
                    <a:pt x="662400" y="25979"/>
                  </a:lnTo>
                  <a:lnTo>
                    <a:pt x="951243" y="586944"/>
                  </a:lnTo>
                  <a:lnTo>
                    <a:pt x="314822" y="91463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 name="Google Shape;50;p6">
              <a:extLst>
                <a:ext uri="{FF2B5EF4-FFF2-40B4-BE49-F238E27FC236}">
                  <a16:creationId xmlns:a16="http://schemas.microsoft.com/office/drawing/2014/main" id="{664F9558-2A74-47FD-8A54-28976A403B44}"/>
                </a:ext>
              </a:extLst>
            </p:cNvPr>
            <p:cNvSpPr/>
            <p:nvPr/>
          </p:nvSpPr>
          <p:spPr>
            <a:xfrm>
              <a:off x="8408868" y="6010026"/>
              <a:ext cx="142323" cy="142323"/>
            </a:xfrm>
            <a:custGeom>
              <a:avLst/>
              <a:gdLst/>
              <a:ahLst/>
              <a:cxnLst/>
              <a:rect l="l" t="t" r="r" b="b"/>
              <a:pathLst>
                <a:path w="120015" h="120015" extrusionOk="0">
                  <a:moveTo>
                    <a:pt x="105013" y="62151"/>
                  </a:moveTo>
                  <a:cubicBezTo>
                    <a:pt x="105013" y="85823"/>
                    <a:pt x="85823" y="105013"/>
                    <a:pt x="62151" y="105013"/>
                  </a:cubicBezTo>
                  <a:cubicBezTo>
                    <a:pt x="38479" y="105013"/>
                    <a:pt x="19288" y="85823"/>
                    <a:pt x="19288" y="62151"/>
                  </a:cubicBezTo>
                  <a:cubicBezTo>
                    <a:pt x="19288" y="38478"/>
                    <a:pt x="38479" y="19288"/>
                    <a:pt x="62151" y="19288"/>
                  </a:cubicBezTo>
                  <a:cubicBezTo>
                    <a:pt x="85823" y="19288"/>
                    <a:pt x="105013" y="38478"/>
                    <a:pt x="105013" y="62151"/>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 name="Google Shape;51;p6">
              <a:extLst>
                <a:ext uri="{FF2B5EF4-FFF2-40B4-BE49-F238E27FC236}">
                  <a16:creationId xmlns:a16="http://schemas.microsoft.com/office/drawing/2014/main" id="{8A5985A9-44DC-44F2-BFE3-8632BFE55A5B}"/>
                </a:ext>
              </a:extLst>
            </p:cNvPr>
            <p:cNvSpPr/>
            <p:nvPr/>
          </p:nvSpPr>
          <p:spPr>
            <a:xfrm>
              <a:off x="8208599" y="5061544"/>
              <a:ext cx="71162" cy="71162"/>
            </a:xfrm>
            <a:custGeom>
              <a:avLst/>
              <a:gdLst/>
              <a:ahLst/>
              <a:cxnLst/>
              <a:rect l="l" t="t" r="r" b="b"/>
              <a:pathLst>
                <a:path w="60007" h="60007" extrusionOk="0">
                  <a:moveTo>
                    <a:pt x="57864" y="32147"/>
                  </a:moveTo>
                  <a:cubicBezTo>
                    <a:pt x="57864" y="46350"/>
                    <a:pt x="46350" y="57864"/>
                    <a:pt x="32147" y="57864"/>
                  </a:cubicBezTo>
                  <a:cubicBezTo>
                    <a:pt x="17943" y="57864"/>
                    <a:pt x="6429" y="46350"/>
                    <a:pt x="6429" y="32147"/>
                  </a:cubicBezTo>
                  <a:cubicBezTo>
                    <a:pt x="6429" y="17944"/>
                    <a:pt x="17943" y="6429"/>
                    <a:pt x="32147" y="6429"/>
                  </a:cubicBezTo>
                  <a:cubicBezTo>
                    <a:pt x="46350" y="6429"/>
                    <a:pt x="57864" y="17944"/>
                    <a:pt x="57864" y="32147"/>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 name="Google Shape;52;p6">
              <a:extLst>
                <a:ext uri="{FF2B5EF4-FFF2-40B4-BE49-F238E27FC236}">
                  <a16:creationId xmlns:a16="http://schemas.microsoft.com/office/drawing/2014/main" id="{DD3C5FAD-6354-4FC7-958A-F0DCFF94688E}"/>
                </a:ext>
              </a:extLst>
            </p:cNvPr>
            <p:cNvSpPr/>
            <p:nvPr/>
          </p:nvSpPr>
          <p:spPr>
            <a:xfrm>
              <a:off x="7878292" y="5109410"/>
              <a:ext cx="304978" cy="193153"/>
            </a:xfrm>
            <a:custGeom>
              <a:avLst/>
              <a:gdLst/>
              <a:ahLst/>
              <a:cxnLst/>
              <a:rect l="l" t="t" r="r" b="b"/>
              <a:pathLst>
                <a:path w="257175" h="162877" extrusionOk="0">
                  <a:moveTo>
                    <a:pt x="237815" y="65508"/>
                  </a:moveTo>
                  <a:lnTo>
                    <a:pt x="51792" y="161520"/>
                  </a:lnTo>
                  <a:cubicBezTo>
                    <a:pt x="36361" y="169235"/>
                    <a:pt x="17502" y="163234"/>
                    <a:pt x="9786" y="147804"/>
                  </a:cubicBezTo>
                  <a:lnTo>
                    <a:pt x="9786" y="147804"/>
                  </a:lnTo>
                  <a:cubicBezTo>
                    <a:pt x="2071" y="132373"/>
                    <a:pt x="8072" y="113514"/>
                    <a:pt x="23503" y="105798"/>
                  </a:cubicBezTo>
                  <a:lnTo>
                    <a:pt x="209526" y="9786"/>
                  </a:lnTo>
                  <a:cubicBezTo>
                    <a:pt x="224956" y="2071"/>
                    <a:pt x="243816" y="8072"/>
                    <a:pt x="251531" y="23503"/>
                  </a:cubicBezTo>
                  <a:lnTo>
                    <a:pt x="251531" y="23503"/>
                  </a:lnTo>
                  <a:cubicBezTo>
                    <a:pt x="259246" y="38076"/>
                    <a:pt x="253245" y="57793"/>
                    <a:pt x="237815" y="6550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 name="Google Shape;53;p6">
              <a:extLst>
                <a:ext uri="{FF2B5EF4-FFF2-40B4-BE49-F238E27FC236}">
                  <a16:creationId xmlns:a16="http://schemas.microsoft.com/office/drawing/2014/main" id="{7D29A560-E28D-40C0-B10E-0FFF52DCE258}"/>
                </a:ext>
              </a:extLst>
            </p:cNvPr>
            <p:cNvSpPr/>
            <p:nvPr/>
          </p:nvSpPr>
          <p:spPr>
            <a:xfrm>
              <a:off x="8460719" y="5095707"/>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 name="Google Shape;54;p6">
              <a:extLst>
                <a:ext uri="{FF2B5EF4-FFF2-40B4-BE49-F238E27FC236}">
                  <a16:creationId xmlns:a16="http://schemas.microsoft.com/office/drawing/2014/main" id="{8870FDCE-A6DD-4534-9A6B-7644496D5A0A}"/>
                </a:ext>
              </a:extLst>
            </p:cNvPr>
            <p:cNvSpPr/>
            <p:nvPr/>
          </p:nvSpPr>
          <p:spPr>
            <a:xfrm>
              <a:off x="8530215" y="5229565"/>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 name="Google Shape;55;p6">
              <a:extLst>
                <a:ext uri="{FF2B5EF4-FFF2-40B4-BE49-F238E27FC236}">
                  <a16:creationId xmlns:a16="http://schemas.microsoft.com/office/drawing/2014/main" id="{42AAD17F-03E1-40E9-914B-438F5A15C03A}"/>
                </a:ext>
              </a:extLst>
            </p:cNvPr>
            <p:cNvSpPr/>
            <p:nvPr/>
          </p:nvSpPr>
          <p:spPr>
            <a:xfrm>
              <a:off x="7898805" y="5961499"/>
              <a:ext cx="142323" cy="162655"/>
            </a:xfrm>
            <a:custGeom>
              <a:avLst/>
              <a:gdLst/>
              <a:ahLst/>
              <a:cxnLst/>
              <a:rect l="l" t="t" r="r" b="b"/>
              <a:pathLst>
                <a:path w="120015" h="137160" extrusionOk="0">
                  <a:moveTo>
                    <a:pt x="25979" y="44424"/>
                  </a:moveTo>
                  <a:lnTo>
                    <a:pt x="61802" y="25979"/>
                  </a:lnTo>
                  <a:lnTo>
                    <a:pt x="97907" y="96100"/>
                  </a:lnTo>
                  <a:lnTo>
                    <a:pt x="62084"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9" name="Группа 18">
              <a:extLst>
                <a:ext uri="{FF2B5EF4-FFF2-40B4-BE49-F238E27FC236}">
                  <a16:creationId xmlns:a16="http://schemas.microsoft.com/office/drawing/2014/main" id="{44F1FDF1-CF51-4747-97C3-28BDF238A6CC}"/>
                </a:ext>
              </a:extLst>
            </p:cNvPr>
            <p:cNvGrpSpPr/>
            <p:nvPr/>
          </p:nvGrpSpPr>
          <p:grpSpPr>
            <a:xfrm>
              <a:off x="5767380" y="3080455"/>
              <a:ext cx="1172133" cy="1077589"/>
              <a:chOff x="4653571" y="4416007"/>
              <a:chExt cx="1172133" cy="1077589"/>
            </a:xfrm>
          </p:grpSpPr>
          <p:sp>
            <p:nvSpPr>
              <p:cNvPr id="98" name="Google Shape;63;p6">
                <a:extLst>
                  <a:ext uri="{FF2B5EF4-FFF2-40B4-BE49-F238E27FC236}">
                    <a16:creationId xmlns:a16="http://schemas.microsoft.com/office/drawing/2014/main" id="{098DE395-E590-49A7-B35F-6439F7C41B3E}"/>
                  </a:ext>
                </a:extLst>
              </p:cNvPr>
              <p:cNvSpPr/>
              <p:nvPr/>
            </p:nvSpPr>
            <p:spPr>
              <a:xfrm>
                <a:off x="4653571" y="4416007"/>
                <a:ext cx="1077589" cy="1077589"/>
              </a:xfrm>
              <a:custGeom>
                <a:avLst/>
                <a:gdLst/>
                <a:ahLst/>
                <a:cxnLst/>
                <a:rect l="l" t="t" r="r" b="b"/>
                <a:pathLst>
                  <a:path w="908685" h="908685" extrusionOk="0">
                    <a:moveTo>
                      <a:pt x="893683" y="456486"/>
                    </a:moveTo>
                    <a:cubicBezTo>
                      <a:pt x="893683" y="697943"/>
                      <a:pt x="697943" y="893683"/>
                      <a:pt x="456486" y="893683"/>
                    </a:cubicBezTo>
                    <a:cubicBezTo>
                      <a:pt x="215028" y="893683"/>
                      <a:pt x="19288" y="697943"/>
                      <a:pt x="19288" y="456486"/>
                    </a:cubicBezTo>
                    <a:cubicBezTo>
                      <a:pt x="19288" y="215028"/>
                      <a:pt x="215028" y="19288"/>
                      <a:pt x="456486" y="19288"/>
                    </a:cubicBezTo>
                    <a:cubicBezTo>
                      <a:pt x="697943" y="19288"/>
                      <a:pt x="893683" y="215028"/>
                      <a:pt x="893683" y="45648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9" name="Google Shape;64;p6">
                <a:extLst>
                  <a:ext uri="{FF2B5EF4-FFF2-40B4-BE49-F238E27FC236}">
                    <a16:creationId xmlns:a16="http://schemas.microsoft.com/office/drawing/2014/main" id="{6F404203-4CAA-4DA4-B853-249907402A66}"/>
                  </a:ext>
                </a:extLst>
              </p:cNvPr>
              <p:cNvSpPr/>
              <p:nvPr/>
            </p:nvSpPr>
            <p:spPr>
              <a:xfrm>
                <a:off x="4798944" y="4560364"/>
                <a:ext cx="1026760" cy="792943"/>
              </a:xfrm>
              <a:custGeom>
                <a:avLst/>
                <a:gdLst/>
                <a:ahLst/>
                <a:cxnLst/>
                <a:rect l="l" t="t" r="r" b="b"/>
                <a:pathLst>
                  <a:path w="865822" h="668655" extrusionOk="0">
                    <a:moveTo>
                      <a:pt x="801100" y="289322"/>
                    </a:moveTo>
                    <a:lnTo>
                      <a:pt x="646795" y="289322"/>
                    </a:lnTo>
                    <a:cubicBezTo>
                      <a:pt x="624507" y="136731"/>
                      <a:pt x="493347" y="19288"/>
                      <a:pt x="334756" y="19288"/>
                    </a:cubicBezTo>
                    <a:cubicBezTo>
                      <a:pt x="160734" y="19288"/>
                      <a:pt x="19288" y="160734"/>
                      <a:pt x="19288" y="334756"/>
                    </a:cubicBezTo>
                    <a:cubicBezTo>
                      <a:pt x="19288" y="508778"/>
                      <a:pt x="160734" y="650224"/>
                      <a:pt x="334756" y="650224"/>
                    </a:cubicBezTo>
                    <a:cubicBezTo>
                      <a:pt x="493347" y="650224"/>
                      <a:pt x="625364" y="532781"/>
                      <a:pt x="646795" y="380190"/>
                    </a:cubicBezTo>
                    <a:lnTo>
                      <a:pt x="801100" y="380190"/>
                    </a:lnTo>
                    <a:cubicBezTo>
                      <a:pt x="825960" y="380190"/>
                      <a:pt x="846534" y="359616"/>
                      <a:pt x="846534" y="334756"/>
                    </a:cubicBezTo>
                    <a:cubicBezTo>
                      <a:pt x="845677" y="309896"/>
                      <a:pt x="825960" y="289322"/>
                      <a:pt x="801100" y="28932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0" name="Google Shape;65;p6">
                <a:extLst>
                  <a:ext uri="{FF2B5EF4-FFF2-40B4-BE49-F238E27FC236}">
                    <a16:creationId xmlns:a16="http://schemas.microsoft.com/office/drawing/2014/main" id="{084DCE31-B24E-4ADE-A973-7BABFF6841A4}"/>
                  </a:ext>
                </a:extLst>
              </p:cNvPr>
              <p:cNvSpPr/>
              <p:nvPr/>
            </p:nvSpPr>
            <p:spPr>
              <a:xfrm>
                <a:off x="4875188" y="4637625"/>
                <a:ext cx="630288" cy="630288"/>
              </a:xfrm>
              <a:custGeom>
                <a:avLst/>
                <a:gdLst/>
                <a:ahLst/>
                <a:cxnLst/>
                <a:rect l="l" t="t" r="r" b="b"/>
                <a:pathLst>
                  <a:path w="531495" h="531495" extrusionOk="0">
                    <a:moveTo>
                      <a:pt x="519922" y="269605"/>
                    </a:moveTo>
                    <a:cubicBezTo>
                      <a:pt x="519922" y="407851"/>
                      <a:pt x="407851" y="519922"/>
                      <a:pt x="269605" y="519922"/>
                    </a:cubicBezTo>
                    <a:cubicBezTo>
                      <a:pt x="131359" y="519922"/>
                      <a:pt x="19288" y="407851"/>
                      <a:pt x="19288" y="269605"/>
                    </a:cubicBezTo>
                    <a:cubicBezTo>
                      <a:pt x="19288" y="131359"/>
                      <a:pt x="131359" y="19288"/>
                      <a:pt x="269605" y="19288"/>
                    </a:cubicBezTo>
                    <a:cubicBezTo>
                      <a:pt x="407851" y="19288"/>
                      <a:pt x="519922" y="131359"/>
                      <a:pt x="519922" y="269605"/>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1" name="Google Shape;66;p6">
                <a:extLst>
                  <a:ext uri="{FF2B5EF4-FFF2-40B4-BE49-F238E27FC236}">
                    <a16:creationId xmlns:a16="http://schemas.microsoft.com/office/drawing/2014/main" id="{14963F59-0A9A-4123-BEEF-36DDE9CC7FE7}"/>
                  </a:ext>
                </a:extLst>
              </p:cNvPr>
              <p:cNvSpPr/>
              <p:nvPr/>
            </p:nvSpPr>
            <p:spPr>
              <a:xfrm>
                <a:off x="4908737" y="4670156"/>
                <a:ext cx="477800" cy="477800"/>
              </a:xfrm>
              <a:custGeom>
                <a:avLst/>
                <a:gdLst/>
                <a:ahLst/>
                <a:cxnLst/>
                <a:rect l="l" t="t" r="r" b="b"/>
                <a:pathLst>
                  <a:path w="402907" h="402907" extrusionOk="0">
                    <a:moveTo>
                      <a:pt x="400764" y="69009"/>
                    </a:moveTo>
                    <a:cubicBezTo>
                      <a:pt x="357902" y="29575"/>
                      <a:pt x="301323" y="6429"/>
                      <a:pt x="241316" y="6429"/>
                    </a:cubicBezTo>
                    <a:cubicBezTo>
                      <a:pt x="111871" y="6429"/>
                      <a:pt x="6429" y="111871"/>
                      <a:pt x="6429" y="241316"/>
                    </a:cubicBezTo>
                    <a:cubicBezTo>
                      <a:pt x="6429" y="301323"/>
                      <a:pt x="28718" y="357902"/>
                      <a:pt x="69009" y="400764"/>
                    </a:cubicBezTo>
                    <a:cubicBezTo>
                      <a:pt x="61293" y="375047"/>
                      <a:pt x="57007" y="348472"/>
                      <a:pt x="57007" y="321897"/>
                    </a:cubicBezTo>
                    <a:cubicBezTo>
                      <a:pt x="57007" y="175308"/>
                      <a:pt x="176165" y="56150"/>
                      <a:pt x="322755" y="56150"/>
                    </a:cubicBezTo>
                    <a:cubicBezTo>
                      <a:pt x="348472" y="57007"/>
                      <a:pt x="375904" y="61293"/>
                      <a:pt x="400764" y="69009"/>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0" name="Группа 19">
              <a:extLst>
                <a:ext uri="{FF2B5EF4-FFF2-40B4-BE49-F238E27FC236}">
                  <a16:creationId xmlns:a16="http://schemas.microsoft.com/office/drawing/2014/main" id="{1A2A4ED5-FAD9-443D-A056-BCA4DA91FD14}"/>
                </a:ext>
              </a:extLst>
            </p:cNvPr>
            <p:cNvGrpSpPr/>
            <p:nvPr/>
          </p:nvGrpSpPr>
          <p:grpSpPr>
            <a:xfrm>
              <a:off x="7649339" y="2286357"/>
              <a:ext cx="3349810" cy="2919545"/>
              <a:chOff x="7649339" y="2286357"/>
              <a:chExt cx="3349810" cy="2919545"/>
            </a:xfrm>
          </p:grpSpPr>
          <p:sp>
            <p:nvSpPr>
              <p:cNvPr id="49" name="Google Shape;67;p6">
                <a:extLst>
                  <a:ext uri="{FF2B5EF4-FFF2-40B4-BE49-F238E27FC236}">
                    <a16:creationId xmlns:a16="http://schemas.microsoft.com/office/drawing/2014/main" id="{E5425B0E-4486-4AFC-AE68-6CB16AA64344}"/>
                  </a:ext>
                </a:extLst>
              </p:cNvPr>
              <p:cNvSpPr/>
              <p:nvPr/>
            </p:nvSpPr>
            <p:spPr>
              <a:xfrm>
                <a:off x="7649339" y="2674583"/>
                <a:ext cx="3120944" cy="2531319"/>
              </a:xfrm>
              <a:custGeom>
                <a:avLst/>
                <a:gdLst/>
                <a:ahLst/>
                <a:cxnLst/>
                <a:rect l="l" t="t" r="r" b="b"/>
                <a:pathLst>
                  <a:path w="2631757" h="2134552" extrusionOk="0">
                    <a:moveTo>
                      <a:pt x="2003077" y="2108406"/>
                    </a:moveTo>
                    <a:lnTo>
                      <a:pt x="93124" y="1361742"/>
                    </a:lnTo>
                    <a:cubicBezTo>
                      <a:pt x="33974" y="1338596"/>
                      <a:pt x="3970" y="1271730"/>
                      <a:pt x="27116" y="1211723"/>
                    </a:cubicBezTo>
                    <a:lnTo>
                      <a:pt x="493460" y="19288"/>
                    </a:lnTo>
                    <a:lnTo>
                      <a:pt x="2618583" y="849963"/>
                    </a:lnTo>
                    <a:lnTo>
                      <a:pt x="2152239" y="2042398"/>
                    </a:lnTo>
                    <a:cubicBezTo>
                      <a:pt x="2129093" y="2101548"/>
                      <a:pt x="2062227" y="2131552"/>
                      <a:pt x="2003077" y="210840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0" name="Google Shape;68;p6">
                <a:extLst>
                  <a:ext uri="{FF2B5EF4-FFF2-40B4-BE49-F238E27FC236}">
                    <a16:creationId xmlns:a16="http://schemas.microsoft.com/office/drawing/2014/main" id="{C702C1DE-E788-49B3-B34B-6703A7564D94}"/>
                  </a:ext>
                </a:extLst>
              </p:cNvPr>
              <p:cNvSpPr/>
              <p:nvPr/>
            </p:nvSpPr>
            <p:spPr>
              <a:xfrm>
                <a:off x="8193350" y="2379770"/>
                <a:ext cx="2795634" cy="1321572"/>
              </a:xfrm>
              <a:custGeom>
                <a:avLst/>
                <a:gdLst/>
                <a:ahLst/>
                <a:cxnLst/>
                <a:rect l="l" t="t" r="r" b="b"/>
                <a:pathLst>
                  <a:path w="2357437" h="1114425" extrusionOk="0">
                    <a:moveTo>
                      <a:pt x="2159842" y="1098566"/>
                    </a:moveTo>
                    <a:lnTo>
                      <a:pt x="34719" y="267891"/>
                    </a:lnTo>
                    <a:lnTo>
                      <a:pt x="19288" y="19288"/>
                    </a:lnTo>
                    <a:lnTo>
                      <a:pt x="2339864" y="92625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1" name="Google Shape;69;p6">
                <a:extLst>
                  <a:ext uri="{FF2B5EF4-FFF2-40B4-BE49-F238E27FC236}">
                    <a16:creationId xmlns:a16="http://schemas.microsoft.com/office/drawing/2014/main" id="{2F87FD7E-3821-4311-90E3-2C3F8B68C92C}"/>
                  </a:ext>
                </a:extLst>
              </p:cNvPr>
              <p:cNvSpPr/>
              <p:nvPr/>
            </p:nvSpPr>
            <p:spPr>
              <a:xfrm>
                <a:off x="8193350" y="2286357"/>
                <a:ext cx="2805799" cy="1209747"/>
              </a:xfrm>
              <a:custGeom>
                <a:avLst/>
                <a:gdLst/>
                <a:ahLst/>
                <a:cxnLst/>
                <a:rect l="l" t="t" r="r" b="b"/>
                <a:pathLst>
                  <a:path w="2366010" h="1020127" extrusionOk="0">
                    <a:moveTo>
                      <a:pt x="2269570" y="843867"/>
                    </a:moveTo>
                    <a:lnTo>
                      <a:pt x="180451" y="27766"/>
                    </a:lnTo>
                    <a:cubicBezTo>
                      <a:pt x="116157" y="2905"/>
                      <a:pt x="44148" y="34623"/>
                      <a:pt x="19288" y="98060"/>
                    </a:cubicBezTo>
                    <a:lnTo>
                      <a:pt x="19288" y="98060"/>
                    </a:lnTo>
                    <a:lnTo>
                      <a:pt x="2339864" y="1005031"/>
                    </a:lnTo>
                    <a:lnTo>
                      <a:pt x="2339864" y="1005031"/>
                    </a:lnTo>
                    <a:cubicBezTo>
                      <a:pt x="2364724" y="941594"/>
                      <a:pt x="2333006" y="868728"/>
                      <a:pt x="2269570" y="843867"/>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2" name="Google Shape;70;p6">
                <a:extLst>
                  <a:ext uri="{FF2B5EF4-FFF2-40B4-BE49-F238E27FC236}">
                    <a16:creationId xmlns:a16="http://schemas.microsoft.com/office/drawing/2014/main" id="{E13F0BA2-91C5-44B7-8106-8F7D7571971D}"/>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3" name="Google Shape;71;p6">
                <a:extLst>
                  <a:ext uri="{FF2B5EF4-FFF2-40B4-BE49-F238E27FC236}">
                    <a16:creationId xmlns:a16="http://schemas.microsoft.com/office/drawing/2014/main" id="{73460018-A381-4406-B512-47808F00522C}"/>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4" name="Google Shape;72;p6">
                <a:extLst>
                  <a:ext uri="{FF2B5EF4-FFF2-40B4-BE49-F238E27FC236}">
                    <a16:creationId xmlns:a16="http://schemas.microsoft.com/office/drawing/2014/main" id="{A8D889AC-70F3-4504-BAF3-FA7CF6B2761E}"/>
                  </a:ext>
                </a:extLst>
              </p:cNvPr>
              <p:cNvSpPr/>
              <p:nvPr/>
            </p:nvSpPr>
            <p:spPr>
              <a:xfrm>
                <a:off x="8584102" y="4155429"/>
                <a:ext cx="823442" cy="609956"/>
              </a:xfrm>
              <a:custGeom>
                <a:avLst/>
                <a:gdLst/>
                <a:ahLst/>
                <a:cxnLst/>
                <a:rect l="l" t="t" r="r" b="b"/>
                <a:pathLst>
                  <a:path w="694372" h="514350" extrusionOk="0">
                    <a:moveTo>
                      <a:pt x="125121" y="24984"/>
                    </a:moveTo>
                    <a:lnTo>
                      <a:pt x="670457" y="238048"/>
                    </a:lnTo>
                    <a:lnTo>
                      <a:pt x="570320" y="494348"/>
                    </a:lnTo>
                    <a:lnTo>
                      <a:pt x="24984" y="28128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5" name="Google Shape;73;p6">
                <a:extLst>
                  <a:ext uri="{FF2B5EF4-FFF2-40B4-BE49-F238E27FC236}">
                    <a16:creationId xmlns:a16="http://schemas.microsoft.com/office/drawing/2014/main" id="{5B28CBBC-7C8D-4423-8F08-0617B9373A16}"/>
                  </a:ext>
                </a:extLst>
              </p:cNvPr>
              <p:cNvSpPr/>
              <p:nvPr/>
            </p:nvSpPr>
            <p:spPr>
              <a:xfrm>
                <a:off x="8628452" y="4371277"/>
                <a:ext cx="254149" cy="121991"/>
              </a:xfrm>
              <a:custGeom>
                <a:avLst/>
                <a:gdLst/>
                <a:ahLst/>
                <a:cxnLst/>
                <a:rect l="l" t="t" r="r" b="b"/>
                <a:pathLst>
                  <a:path w="214312" h="102870" extrusionOk="0">
                    <a:moveTo>
                      <a:pt x="19288" y="19288"/>
                    </a:moveTo>
                    <a:lnTo>
                      <a:pt x="197596" y="8958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6" name="Google Shape;74;p6">
                <a:extLst>
                  <a:ext uri="{FF2B5EF4-FFF2-40B4-BE49-F238E27FC236}">
                    <a16:creationId xmlns:a16="http://schemas.microsoft.com/office/drawing/2014/main" id="{2F55DDF3-B27C-4C74-A1A8-A9C8F0A4D61D}"/>
                  </a:ext>
                </a:extLst>
              </p:cNvPr>
              <p:cNvSpPr/>
              <p:nvPr/>
            </p:nvSpPr>
            <p:spPr>
              <a:xfrm>
                <a:off x="9063555" y="4542065"/>
                <a:ext cx="254149" cy="121991"/>
              </a:xfrm>
              <a:custGeom>
                <a:avLst/>
                <a:gdLst/>
                <a:ahLst/>
                <a:cxnLst/>
                <a:rect l="l" t="t" r="r" b="b"/>
                <a:pathLst>
                  <a:path w="214312" h="102870" extrusionOk="0">
                    <a:moveTo>
                      <a:pt x="19288" y="19288"/>
                    </a:moveTo>
                    <a:lnTo>
                      <a:pt x="197596" y="88725"/>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7" name="Google Shape;75;p6">
                <a:extLst>
                  <a:ext uri="{FF2B5EF4-FFF2-40B4-BE49-F238E27FC236}">
                    <a16:creationId xmlns:a16="http://schemas.microsoft.com/office/drawing/2014/main" id="{AE83CF4B-94B1-4582-A34D-6BF163694902}"/>
                  </a:ext>
                </a:extLst>
              </p:cNvPr>
              <p:cNvSpPr/>
              <p:nvPr/>
            </p:nvSpPr>
            <p:spPr>
              <a:xfrm>
                <a:off x="8015084" y="364494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8" name="Google Shape;76;p6">
                <a:extLst>
                  <a:ext uri="{FF2B5EF4-FFF2-40B4-BE49-F238E27FC236}">
                    <a16:creationId xmlns:a16="http://schemas.microsoft.com/office/drawing/2014/main" id="{EAB9A9DB-24DE-46F4-845D-5673B47D1072}"/>
                  </a:ext>
                </a:extLst>
              </p:cNvPr>
              <p:cNvSpPr/>
              <p:nvPr/>
            </p:nvSpPr>
            <p:spPr>
              <a:xfrm>
                <a:off x="8230529" y="372931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9" name="Google Shape;77;p6">
                <a:extLst>
                  <a:ext uri="{FF2B5EF4-FFF2-40B4-BE49-F238E27FC236}">
                    <a16:creationId xmlns:a16="http://schemas.microsoft.com/office/drawing/2014/main" id="{03106111-F4E1-4E1E-81A5-0A335E585DFE}"/>
                  </a:ext>
                </a:extLst>
              </p:cNvPr>
              <p:cNvSpPr/>
              <p:nvPr/>
            </p:nvSpPr>
            <p:spPr>
              <a:xfrm>
                <a:off x="8452582" y="3820284"/>
                <a:ext cx="1077589" cy="559127"/>
              </a:xfrm>
              <a:custGeom>
                <a:avLst/>
                <a:gdLst/>
                <a:ahLst/>
                <a:cxnLst/>
                <a:rect l="l" t="t" r="r" b="b"/>
                <a:pathLst>
                  <a:path w="908685" h="471487" extrusionOk="0">
                    <a:moveTo>
                      <a:pt x="787384" y="303038"/>
                    </a:moveTo>
                    <a:lnTo>
                      <a:pt x="60436" y="19288"/>
                    </a:lnTo>
                    <a:lnTo>
                      <a:pt x="19288" y="126444"/>
                    </a:lnTo>
                    <a:lnTo>
                      <a:pt x="746236" y="410194"/>
                    </a:lnTo>
                    <a:lnTo>
                      <a:pt x="852535" y="452199"/>
                    </a:lnTo>
                    <a:lnTo>
                      <a:pt x="894540" y="34504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0" name="Google Shape;78;p6">
                <a:extLst>
                  <a:ext uri="{FF2B5EF4-FFF2-40B4-BE49-F238E27FC236}">
                    <a16:creationId xmlns:a16="http://schemas.microsoft.com/office/drawing/2014/main" id="{C4CB73EB-E861-4A25-950F-CA75279C63A5}"/>
                  </a:ext>
                </a:extLst>
              </p:cNvPr>
              <p:cNvSpPr/>
              <p:nvPr/>
            </p:nvSpPr>
            <p:spPr>
              <a:xfrm>
                <a:off x="9522616" y="423423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1" name="Google Shape;79;p6">
                <a:extLst>
                  <a:ext uri="{FF2B5EF4-FFF2-40B4-BE49-F238E27FC236}">
                    <a16:creationId xmlns:a16="http://schemas.microsoft.com/office/drawing/2014/main" id="{2B4B4D07-30B0-4E9F-AECF-6FECFEF8A75B}"/>
                  </a:ext>
                </a:extLst>
              </p:cNvPr>
              <p:cNvSpPr/>
              <p:nvPr/>
            </p:nvSpPr>
            <p:spPr>
              <a:xfrm>
                <a:off x="9738061" y="431860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2" name="Google Shape;80;p6">
                <a:extLst>
                  <a:ext uri="{FF2B5EF4-FFF2-40B4-BE49-F238E27FC236}">
                    <a16:creationId xmlns:a16="http://schemas.microsoft.com/office/drawing/2014/main" id="{9BB83C6F-AF58-479B-A030-466A00DE1D83}"/>
                  </a:ext>
                </a:extLst>
              </p:cNvPr>
              <p:cNvSpPr/>
              <p:nvPr/>
            </p:nvSpPr>
            <p:spPr>
              <a:xfrm>
                <a:off x="8096775" y="3457359"/>
                <a:ext cx="437136" cy="304978"/>
              </a:xfrm>
              <a:custGeom>
                <a:avLst/>
                <a:gdLst/>
                <a:ahLst/>
                <a:cxnLst/>
                <a:rect l="l" t="t" r="r" b="b"/>
                <a:pathLst>
                  <a:path w="368617" h="257175" extrusionOk="0">
                    <a:moveTo>
                      <a:pt x="243030" y="90440"/>
                    </a:moveTo>
                    <a:lnTo>
                      <a:pt x="61293" y="19288"/>
                    </a:lnTo>
                    <a:lnTo>
                      <a:pt x="19288" y="126444"/>
                    </a:lnTo>
                    <a:lnTo>
                      <a:pt x="201025" y="197596"/>
                    </a:lnTo>
                    <a:lnTo>
                      <a:pt x="308181" y="239601"/>
                    </a:lnTo>
                    <a:lnTo>
                      <a:pt x="350186"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3" name="Google Shape;81;p6">
                <a:extLst>
                  <a:ext uri="{FF2B5EF4-FFF2-40B4-BE49-F238E27FC236}">
                    <a16:creationId xmlns:a16="http://schemas.microsoft.com/office/drawing/2014/main" id="{E77B6563-1150-4853-A5A5-A448C0A920A0}"/>
                  </a:ext>
                </a:extLst>
              </p:cNvPr>
              <p:cNvSpPr/>
              <p:nvPr/>
            </p:nvSpPr>
            <p:spPr>
              <a:xfrm>
                <a:off x="8521177" y="361925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4" name="Google Shape;82;p6">
                <a:extLst>
                  <a:ext uri="{FF2B5EF4-FFF2-40B4-BE49-F238E27FC236}">
                    <a16:creationId xmlns:a16="http://schemas.microsoft.com/office/drawing/2014/main" id="{E3FFFB95-C064-4EDA-8D5E-E8A7B23E0C2E}"/>
                  </a:ext>
                </a:extLst>
              </p:cNvPr>
              <p:cNvSpPr/>
              <p:nvPr/>
            </p:nvSpPr>
            <p:spPr>
              <a:xfrm>
                <a:off x="8736620" y="3703622"/>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5" name="Google Shape;83;p6">
                <a:extLst>
                  <a:ext uri="{FF2B5EF4-FFF2-40B4-BE49-F238E27FC236}">
                    <a16:creationId xmlns:a16="http://schemas.microsoft.com/office/drawing/2014/main" id="{765E9535-0DF6-469B-9DAC-B99CFD28A8A5}"/>
                  </a:ext>
                </a:extLst>
              </p:cNvPr>
              <p:cNvSpPr/>
              <p:nvPr/>
            </p:nvSpPr>
            <p:spPr>
              <a:xfrm>
                <a:off x="8952434" y="3787047"/>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6" name="Google Shape;84;p6">
                <a:extLst>
                  <a:ext uri="{FF2B5EF4-FFF2-40B4-BE49-F238E27FC236}">
                    <a16:creationId xmlns:a16="http://schemas.microsoft.com/office/drawing/2014/main" id="{37E16495-3971-4935-8B1E-94050406744C}"/>
                  </a:ext>
                </a:extLst>
              </p:cNvPr>
              <p:cNvSpPr/>
              <p:nvPr/>
            </p:nvSpPr>
            <p:spPr>
              <a:xfrm>
                <a:off x="9598766" y="404016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7" name="Google Shape;85;p6">
                <a:extLst>
                  <a:ext uri="{FF2B5EF4-FFF2-40B4-BE49-F238E27FC236}">
                    <a16:creationId xmlns:a16="http://schemas.microsoft.com/office/drawing/2014/main" id="{99616458-00FF-4FF6-BA7E-5D7BE23E65CB}"/>
                  </a:ext>
                </a:extLst>
              </p:cNvPr>
              <p:cNvSpPr/>
              <p:nvPr/>
            </p:nvSpPr>
            <p:spPr>
              <a:xfrm>
                <a:off x="9814210" y="4124535"/>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8" name="Google Shape;86;p6">
                <a:extLst>
                  <a:ext uri="{FF2B5EF4-FFF2-40B4-BE49-F238E27FC236}">
                    <a16:creationId xmlns:a16="http://schemas.microsoft.com/office/drawing/2014/main" id="{C5B07C08-42DF-44F9-9CAF-6E3620087ABD}"/>
                  </a:ext>
                </a:extLst>
              </p:cNvPr>
              <p:cNvSpPr/>
              <p:nvPr/>
            </p:nvSpPr>
            <p:spPr>
              <a:xfrm>
                <a:off x="9960191" y="4215738"/>
                <a:ext cx="294813" cy="406637"/>
              </a:xfrm>
              <a:custGeom>
                <a:avLst/>
                <a:gdLst/>
                <a:ahLst/>
                <a:cxnLst/>
                <a:rect l="l" t="t" r="r" b="b"/>
                <a:pathLst>
                  <a:path w="248602" h="342900" extrusionOk="0">
                    <a:moveTo>
                      <a:pt x="125587" y="19288"/>
                    </a:moveTo>
                    <a:lnTo>
                      <a:pt x="83582" y="125587"/>
                    </a:lnTo>
                    <a:lnTo>
                      <a:pt x="19288" y="290179"/>
                    </a:lnTo>
                    <a:lnTo>
                      <a:pt x="126444" y="331327"/>
                    </a:lnTo>
                    <a:lnTo>
                      <a:pt x="190738" y="167592"/>
                    </a:lnTo>
                    <a:lnTo>
                      <a:pt x="231886" y="60436"/>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9" name="Google Shape;87;p6">
                <a:extLst>
                  <a:ext uri="{FF2B5EF4-FFF2-40B4-BE49-F238E27FC236}">
                    <a16:creationId xmlns:a16="http://schemas.microsoft.com/office/drawing/2014/main" id="{1C466B00-53B9-4B3C-9E9B-F9631AD9FB9D}"/>
                  </a:ext>
                </a:extLst>
              </p:cNvPr>
              <p:cNvSpPr/>
              <p:nvPr/>
            </p:nvSpPr>
            <p:spPr>
              <a:xfrm>
                <a:off x="8166439" y="325643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0" name="Google Shape;88;p6">
                <a:extLst>
                  <a:ext uri="{FF2B5EF4-FFF2-40B4-BE49-F238E27FC236}">
                    <a16:creationId xmlns:a16="http://schemas.microsoft.com/office/drawing/2014/main" id="{C6A8471E-E599-4C39-A0FF-8A6F49C3E76A}"/>
                  </a:ext>
                </a:extLst>
              </p:cNvPr>
              <p:cNvSpPr/>
              <p:nvPr/>
            </p:nvSpPr>
            <p:spPr>
              <a:xfrm>
                <a:off x="8381882" y="3340811"/>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1" name="Google Shape;89;p6">
                <a:extLst>
                  <a:ext uri="{FF2B5EF4-FFF2-40B4-BE49-F238E27FC236}">
                    <a16:creationId xmlns:a16="http://schemas.microsoft.com/office/drawing/2014/main" id="{166B7C86-A0F4-4FD0-9E3E-709D3E7B1FE9}"/>
                  </a:ext>
                </a:extLst>
              </p:cNvPr>
              <p:cNvSpPr/>
              <p:nvPr/>
            </p:nvSpPr>
            <p:spPr>
              <a:xfrm>
                <a:off x="8597327" y="3425184"/>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2" name="Google Shape;90;p6">
                <a:extLst>
                  <a:ext uri="{FF2B5EF4-FFF2-40B4-BE49-F238E27FC236}">
                    <a16:creationId xmlns:a16="http://schemas.microsoft.com/office/drawing/2014/main" id="{3F4C1F65-E903-4C8B-BBC9-C14E53F8A466}"/>
                  </a:ext>
                </a:extLst>
              </p:cNvPr>
              <p:cNvSpPr/>
              <p:nvPr/>
            </p:nvSpPr>
            <p:spPr>
              <a:xfrm>
                <a:off x="8813140" y="3508609"/>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3" name="Google Shape;91;p6">
                <a:extLst>
                  <a:ext uri="{FF2B5EF4-FFF2-40B4-BE49-F238E27FC236}">
                    <a16:creationId xmlns:a16="http://schemas.microsoft.com/office/drawing/2014/main" id="{FF828AEB-2581-423F-AAA4-28A0D24C7B9B}"/>
                  </a:ext>
                </a:extLst>
              </p:cNvPr>
              <p:cNvSpPr/>
              <p:nvPr/>
            </p:nvSpPr>
            <p:spPr>
              <a:xfrm>
                <a:off x="9028585" y="3592980"/>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4" name="Google Shape;92;p6">
                <a:extLst>
                  <a:ext uri="{FF2B5EF4-FFF2-40B4-BE49-F238E27FC236}">
                    <a16:creationId xmlns:a16="http://schemas.microsoft.com/office/drawing/2014/main" id="{68329874-7FD8-4F4F-8104-673140F5C89B}"/>
                  </a:ext>
                </a:extLst>
              </p:cNvPr>
              <p:cNvSpPr/>
              <p:nvPr/>
            </p:nvSpPr>
            <p:spPr>
              <a:xfrm>
                <a:off x="9244029" y="367735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5" name="Google Shape;93;p6">
                <a:extLst>
                  <a:ext uri="{FF2B5EF4-FFF2-40B4-BE49-F238E27FC236}">
                    <a16:creationId xmlns:a16="http://schemas.microsoft.com/office/drawing/2014/main" id="{1EB4BDCD-BBAC-4192-A0DA-E66780BAAA95}"/>
                  </a:ext>
                </a:extLst>
              </p:cNvPr>
              <p:cNvSpPr/>
              <p:nvPr/>
            </p:nvSpPr>
            <p:spPr>
              <a:xfrm>
                <a:off x="9174364" y="3768437"/>
                <a:ext cx="508297" cy="416804"/>
              </a:xfrm>
              <a:custGeom>
                <a:avLst/>
                <a:gdLst/>
                <a:ahLst/>
                <a:cxnLst/>
                <a:rect l="l" t="t" r="r" b="b"/>
                <a:pathLst>
                  <a:path w="428625" h="351472" extrusionOk="0">
                    <a:moveTo>
                      <a:pt x="307324" y="19288"/>
                    </a:moveTo>
                    <a:lnTo>
                      <a:pt x="243030" y="183023"/>
                    </a:lnTo>
                    <a:lnTo>
                      <a:pt x="168450" y="153876"/>
                    </a:lnTo>
                    <a:lnTo>
                      <a:pt x="61294" y="112728"/>
                    </a:lnTo>
                    <a:lnTo>
                      <a:pt x="19288" y="219027"/>
                    </a:lnTo>
                    <a:lnTo>
                      <a:pt x="126444" y="261033"/>
                    </a:lnTo>
                    <a:lnTo>
                      <a:pt x="201025" y="290179"/>
                    </a:lnTo>
                    <a:lnTo>
                      <a:pt x="308181" y="332184"/>
                    </a:lnTo>
                    <a:lnTo>
                      <a:pt x="350186" y="225028"/>
                    </a:lnTo>
                    <a:lnTo>
                      <a:pt x="413623" y="6129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6" name="Google Shape;94;p6">
                <a:extLst>
                  <a:ext uri="{FF2B5EF4-FFF2-40B4-BE49-F238E27FC236}">
                    <a16:creationId xmlns:a16="http://schemas.microsoft.com/office/drawing/2014/main" id="{42B80021-C52C-4D73-9E58-ADCB0B73DF8C}"/>
                  </a:ext>
                </a:extLst>
              </p:cNvPr>
              <p:cNvSpPr/>
              <p:nvPr/>
            </p:nvSpPr>
            <p:spPr>
              <a:xfrm>
                <a:off x="9674916" y="384609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7" name="Google Shape;95;p6">
                <a:extLst>
                  <a:ext uri="{FF2B5EF4-FFF2-40B4-BE49-F238E27FC236}">
                    <a16:creationId xmlns:a16="http://schemas.microsoft.com/office/drawing/2014/main" id="{29367074-9679-4B00-971C-07D9CA74D8B4}"/>
                  </a:ext>
                </a:extLst>
              </p:cNvPr>
              <p:cNvSpPr/>
              <p:nvPr/>
            </p:nvSpPr>
            <p:spPr>
              <a:xfrm>
                <a:off x="9890362" y="3930467"/>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8" name="Google Shape;96;p6">
                <a:extLst>
                  <a:ext uri="{FF2B5EF4-FFF2-40B4-BE49-F238E27FC236}">
                    <a16:creationId xmlns:a16="http://schemas.microsoft.com/office/drawing/2014/main" id="{FC767446-98B1-46DD-8BBC-B4DE2F9EE171}"/>
                  </a:ext>
                </a:extLst>
              </p:cNvPr>
              <p:cNvSpPr/>
              <p:nvPr/>
            </p:nvSpPr>
            <p:spPr>
              <a:xfrm>
                <a:off x="10106175" y="4013893"/>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9" name="Google Shape;97;p6">
                <a:extLst>
                  <a:ext uri="{FF2B5EF4-FFF2-40B4-BE49-F238E27FC236}">
                    <a16:creationId xmlns:a16="http://schemas.microsoft.com/office/drawing/2014/main" id="{116B3FC2-C2CC-4DEB-AFDD-B795EC0A7E8F}"/>
                  </a:ext>
                </a:extLst>
              </p:cNvPr>
              <p:cNvSpPr/>
              <p:nvPr/>
            </p:nvSpPr>
            <p:spPr>
              <a:xfrm>
                <a:off x="8249263" y="3069021"/>
                <a:ext cx="437136" cy="304978"/>
              </a:xfrm>
              <a:custGeom>
                <a:avLst/>
                <a:gdLst/>
                <a:ahLst/>
                <a:cxnLst/>
                <a:rect l="l" t="t" r="r" b="b"/>
                <a:pathLst>
                  <a:path w="368617" h="257175" extrusionOk="0">
                    <a:moveTo>
                      <a:pt x="243030" y="90440"/>
                    </a:moveTo>
                    <a:lnTo>
                      <a:pt x="61294" y="19288"/>
                    </a:lnTo>
                    <a:lnTo>
                      <a:pt x="19288" y="126444"/>
                    </a:lnTo>
                    <a:lnTo>
                      <a:pt x="201025" y="197596"/>
                    </a:lnTo>
                    <a:lnTo>
                      <a:pt x="308181" y="238744"/>
                    </a:lnTo>
                    <a:lnTo>
                      <a:pt x="349329"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0" name="Google Shape;98;p6">
                <a:extLst>
                  <a:ext uri="{FF2B5EF4-FFF2-40B4-BE49-F238E27FC236}">
                    <a16:creationId xmlns:a16="http://schemas.microsoft.com/office/drawing/2014/main" id="{B37D5343-71FD-4EEC-BFB2-7097BBB6FADD}"/>
                  </a:ext>
                </a:extLst>
              </p:cNvPr>
              <p:cNvSpPr/>
              <p:nvPr/>
            </p:nvSpPr>
            <p:spPr>
              <a:xfrm>
                <a:off x="8673848" y="3230169"/>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1" name="Google Shape;99;p6">
                <a:extLst>
                  <a:ext uri="{FF2B5EF4-FFF2-40B4-BE49-F238E27FC236}">
                    <a16:creationId xmlns:a16="http://schemas.microsoft.com/office/drawing/2014/main" id="{DF945D80-C6F8-4D3F-99FF-137C6C45E1EB}"/>
                  </a:ext>
                </a:extLst>
              </p:cNvPr>
              <p:cNvSpPr/>
              <p:nvPr/>
            </p:nvSpPr>
            <p:spPr>
              <a:xfrm>
                <a:off x="8889291" y="331454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2" name="Google Shape;100;p6">
                <a:extLst>
                  <a:ext uri="{FF2B5EF4-FFF2-40B4-BE49-F238E27FC236}">
                    <a16:creationId xmlns:a16="http://schemas.microsoft.com/office/drawing/2014/main" id="{B6FF111F-B0BD-4341-9108-D68FCA3AE5C2}"/>
                  </a:ext>
                </a:extLst>
              </p:cNvPr>
              <p:cNvSpPr/>
              <p:nvPr/>
            </p:nvSpPr>
            <p:spPr>
              <a:xfrm>
                <a:off x="9103788" y="339854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3" name="Google Shape;101;p6">
                <a:extLst>
                  <a:ext uri="{FF2B5EF4-FFF2-40B4-BE49-F238E27FC236}">
                    <a16:creationId xmlns:a16="http://schemas.microsoft.com/office/drawing/2014/main" id="{857BB367-ED87-4806-840C-90805AE1D8FE}"/>
                  </a:ext>
                </a:extLst>
              </p:cNvPr>
              <p:cNvSpPr/>
              <p:nvPr/>
            </p:nvSpPr>
            <p:spPr>
              <a:xfrm>
                <a:off x="9319232" y="348291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4" name="Google Shape;102;p6">
                <a:extLst>
                  <a:ext uri="{FF2B5EF4-FFF2-40B4-BE49-F238E27FC236}">
                    <a16:creationId xmlns:a16="http://schemas.microsoft.com/office/drawing/2014/main" id="{F710EB22-C8D9-4B8E-8630-8EF556B3AA12}"/>
                  </a:ext>
                </a:extLst>
              </p:cNvPr>
              <p:cNvSpPr/>
              <p:nvPr/>
            </p:nvSpPr>
            <p:spPr>
              <a:xfrm>
                <a:off x="9534677" y="3567286"/>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5" name="Google Shape;103;p6">
                <a:extLst>
                  <a:ext uri="{FF2B5EF4-FFF2-40B4-BE49-F238E27FC236}">
                    <a16:creationId xmlns:a16="http://schemas.microsoft.com/office/drawing/2014/main" id="{DD72C5C4-599B-41A6-B4E1-D5A015F53E0E}"/>
                  </a:ext>
                </a:extLst>
              </p:cNvPr>
              <p:cNvSpPr/>
              <p:nvPr/>
            </p:nvSpPr>
            <p:spPr>
              <a:xfrm>
                <a:off x="9750120" y="365165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6" name="Google Shape;104;p6">
                <a:extLst>
                  <a:ext uri="{FF2B5EF4-FFF2-40B4-BE49-F238E27FC236}">
                    <a16:creationId xmlns:a16="http://schemas.microsoft.com/office/drawing/2014/main" id="{D2255F7B-3BB7-4A07-8946-2163B960550A}"/>
                  </a:ext>
                </a:extLst>
              </p:cNvPr>
              <p:cNvSpPr/>
              <p:nvPr/>
            </p:nvSpPr>
            <p:spPr>
              <a:xfrm>
                <a:off x="9965934" y="373508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7" name="Google Shape;105;p6">
                <a:extLst>
                  <a:ext uri="{FF2B5EF4-FFF2-40B4-BE49-F238E27FC236}">
                    <a16:creationId xmlns:a16="http://schemas.microsoft.com/office/drawing/2014/main" id="{7040BD3D-9833-418C-BAC8-83E3B4EB7153}"/>
                  </a:ext>
                </a:extLst>
              </p:cNvPr>
              <p:cNvSpPr/>
              <p:nvPr/>
            </p:nvSpPr>
            <p:spPr>
              <a:xfrm>
                <a:off x="10181377" y="381945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8" name="Google Shape;106;p6">
                <a:extLst>
                  <a:ext uri="{FF2B5EF4-FFF2-40B4-BE49-F238E27FC236}">
                    <a16:creationId xmlns:a16="http://schemas.microsoft.com/office/drawing/2014/main" id="{D2DF3654-7A55-4708-847C-17E469F2AA8E}"/>
                  </a:ext>
                </a:extLst>
              </p:cNvPr>
              <p:cNvSpPr/>
              <p:nvPr/>
            </p:nvSpPr>
            <p:spPr>
              <a:xfrm>
                <a:off x="8317793" y="2867935"/>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 name="Google Shape;107;p6">
                <a:extLst>
                  <a:ext uri="{FF2B5EF4-FFF2-40B4-BE49-F238E27FC236}">
                    <a16:creationId xmlns:a16="http://schemas.microsoft.com/office/drawing/2014/main" id="{30F4C54F-5DC9-487A-B0A9-F06EC57D3379}"/>
                  </a:ext>
                </a:extLst>
              </p:cNvPr>
              <p:cNvSpPr/>
              <p:nvPr/>
            </p:nvSpPr>
            <p:spPr>
              <a:xfrm>
                <a:off x="8533607" y="295136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 name="Google Shape;108;p6">
                <a:extLst>
                  <a:ext uri="{FF2B5EF4-FFF2-40B4-BE49-F238E27FC236}">
                    <a16:creationId xmlns:a16="http://schemas.microsoft.com/office/drawing/2014/main" id="{24537C91-E47C-408E-B945-E631C7562A48}"/>
                  </a:ext>
                </a:extLst>
              </p:cNvPr>
              <p:cNvSpPr/>
              <p:nvPr/>
            </p:nvSpPr>
            <p:spPr>
              <a:xfrm>
                <a:off x="8749050" y="303573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1" name="Google Shape;109;p6">
                <a:extLst>
                  <a:ext uri="{FF2B5EF4-FFF2-40B4-BE49-F238E27FC236}">
                    <a16:creationId xmlns:a16="http://schemas.microsoft.com/office/drawing/2014/main" id="{6284EE2A-08A3-433F-878E-7E849DD9D2F6}"/>
                  </a:ext>
                </a:extLst>
              </p:cNvPr>
              <p:cNvSpPr/>
              <p:nvPr/>
            </p:nvSpPr>
            <p:spPr>
              <a:xfrm>
                <a:off x="8964495" y="312010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2" name="Google Shape;110;p6">
                <a:extLst>
                  <a:ext uri="{FF2B5EF4-FFF2-40B4-BE49-F238E27FC236}">
                    <a16:creationId xmlns:a16="http://schemas.microsoft.com/office/drawing/2014/main" id="{BA83DDC5-CC3C-42D3-8FDE-E8123A5A6CF5}"/>
                  </a:ext>
                </a:extLst>
              </p:cNvPr>
              <p:cNvSpPr/>
              <p:nvPr/>
            </p:nvSpPr>
            <p:spPr>
              <a:xfrm>
                <a:off x="9179939" y="3204477"/>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3" name="Google Shape;111;p6">
                <a:extLst>
                  <a:ext uri="{FF2B5EF4-FFF2-40B4-BE49-F238E27FC236}">
                    <a16:creationId xmlns:a16="http://schemas.microsoft.com/office/drawing/2014/main" id="{05B90C42-978B-4952-BA53-A92DA9BE0261}"/>
                  </a:ext>
                </a:extLst>
              </p:cNvPr>
              <p:cNvSpPr/>
              <p:nvPr/>
            </p:nvSpPr>
            <p:spPr>
              <a:xfrm>
                <a:off x="9395382" y="328884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4" name="Google Shape;112;p6">
                <a:extLst>
                  <a:ext uri="{FF2B5EF4-FFF2-40B4-BE49-F238E27FC236}">
                    <a16:creationId xmlns:a16="http://schemas.microsoft.com/office/drawing/2014/main" id="{AC56AA0A-9A0F-4488-9237-AA77D027AFA2}"/>
                  </a:ext>
                </a:extLst>
              </p:cNvPr>
              <p:cNvSpPr/>
              <p:nvPr/>
            </p:nvSpPr>
            <p:spPr>
              <a:xfrm>
                <a:off x="9610827" y="337322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5" name="Google Shape;113;p6">
                <a:extLst>
                  <a:ext uri="{FF2B5EF4-FFF2-40B4-BE49-F238E27FC236}">
                    <a16:creationId xmlns:a16="http://schemas.microsoft.com/office/drawing/2014/main" id="{76441E89-819F-4C63-8A66-461EA331AA28}"/>
                  </a:ext>
                </a:extLst>
              </p:cNvPr>
              <p:cNvSpPr/>
              <p:nvPr/>
            </p:nvSpPr>
            <p:spPr>
              <a:xfrm>
                <a:off x="9826640" y="345664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6" name="Google Shape;114;p6">
                <a:extLst>
                  <a:ext uri="{FF2B5EF4-FFF2-40B4-BE49-F238E27FC236}">
                    <a16:creationId xmlns:a16="http://schemas.microsoft.com/office/drawing/2014/main" id="{940DCEAC-8288-4F4D-9048-C10D2FFEA043}"/>
                  </a:ext>
                </a:extLst>
              </p:cNvPr>
              <p:cNvSpPr/>
              <p:nvPr/>
            </p:nvSpPr>
            <p:spPr>
              <a:xfrm>
                <a:off x="10042085" y="3541018"/>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7" name="Google Shape;115;p6">
                <a:extLst>
                  <a:ext uri="{FF2B5EF4-FFF2-40B4-BE49-F238E27FC236}">
                    <a16:creationId xmlns:a16="http://schemas.microsoft.com/office/drawing/2014/main" id="{1DC38D2F-DCAB-4C98-A7E0-50A842EF409F}"/>
                  </a:ext>
                </a:extLst>
              </p:cNvPr>
              <p:cNvSpPr/>
              <p:nvPr/>
            </p:nvSpPr>
            <p:spPr>
              <a:xfrm>
                <a:off x="10257528" y="362538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1" name="Группа 20">
              <a:extLst>
                <a:ext uri="{FF2B5EF4-FFF2-40B4-BE49-F238E27FC236}">
                  <a16:creationId xmlns:a16="http://schemas.microsoft.com/office/drawing/2014/main" id="{1A82236F-657F-45CF-8237-0E8F665FD2B3}"/>
                </a:ext>
              </a:extLst>
            </p:cNvPr>
            <p:cNvGrpSpPr/>
            <p:nvPr/>
          </p:nvGrpSpPr>
          <p:grpSpPr>
            <a:xfrm rot="120000">
              <a:off x="6259928" y="4383681"/>
              <a:ext cx="1362236" cy="1646882"/>
              <a:chOff x="6074184" y="4326529"/>
              <a:chExt cx="1362236" cy="1646882"/>
            </a:xfrm>
          </p:grpSpPr>
          <p:sp>
            <p:nvSpPr>
              <p:cNvPr id="42" name="Google Shape;132;p6">
                <a:extLst>
                  <a:ext uri="{FF2B5EF4-FFF2-40B4-BE49-F238E27FC236}">
                    <a16:creationId xmlns:a16="http://schemas.microsoft.com/office/drawing/2014/main" id="{F8D7DCBF-9C67-403F-AE46-DFE86960A97C}"/>
                  </a:ext>
                </a:extLst>
              </p:cNvPr>
              <p:cNvSpPr/>
              <p:nvPr/>
            </p:nvSpPr>
            <p:spPr>
              <a:xfrm>
                <a:off x="6074184" y="4326529"/>
                <a:ext cx="1362236" cy="1646882"/>
              </a:xfrm>
              <a:custGeom>
                <a:avLst/>
                <a:gdLst/>
                <a:ahLst/>
                <a:cxnLst/>
                <a:rect l="l" t="t" r="r" b="b"/>
                <a:pathLst>
                  <a:path w="1148715" h="1388745" extrusionOk="0">
                    <a:moveTo>
                      <a:pt x="288376" y="23117"/>
                    </a:moveTo>
                    <a:lnTo>
                      <a:pt x="1132206" y="216974"/>
                    </a:lnTo>
                    <a:lnTo>
                      <a:pt x="866948" y="1371602"/>
                    </a:lnTo>
                    <a:lnTo>
                      <a:pt x="23117" y="1177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3" name="Google Shape;133;p6">
                <a:extLst>
                  <a:ext uri="{FF2B5EF4-FFF2-40B4-BE49-F238E27FC236}">
                    <a16:creationId xmlns:a16="http://schemas.microsoft.com/office/drawing/2014/main" id="{6D889E8C-AD11-4F19-AE80-5BEAFCB87DEC}"/>
                  </a:ext>
                </a:extLst>
              </p:cNvPr>
              <p:cNvSpPr/>
              <p:nvPr/>
            </p:nvSpPr>
            <p:spPr>
              <a:xfrm>
                <a:off x="6501783" y="4610452"/>
                <a:ext cx="315145" cy="315145"/>
              </a:xfrm>
              <a:custGeom>
                <a:avLst/>
                <a:gdLst/>
                <a:ahLst/>
                <a:cxnLst/>
                <a:rect l="l" t="t" r="r" b="b"/>
                <a:pathLst>
                  <a:path w="265747" h="265747" extrusionOk="0">
                    <a:moveTo>
                      <a:pt x="64384" y="23117"/>
                    </a:moveTo>
                    <a:lnTo>
                      <a:pt x="244011" y="64384"/>
                    </a:lnTo>
                    <a:lnTo>
                      <a:pt x="202744" y="244011"/>
                    </a:lnTo>
                    <a:lnTo>
                      <a:pt x="23117" y="202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4" name="Google Shape;134;p6">
                <a:extLst>
                  <a:ext uri="{FF2B5EF4-FFF2-40B4-BE49-F238E27FC236}">
                    <a16:creationId xmlns:a16="http://schemas.microsoft.com/office/drawing/2014/main" id="{5DD3B4AD-5623-46A0-A4C3-AAB695DBDD31}"/>
                  </a:ext>
                </a:extLst>
              </p:cNvPr>
              <p:cNvSpPr/>
              <p:nvPr/>
            </p:nvSpPr>
            <p:spPr>
              <a:xfrm>
                <a:off x="6468191" y="500359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5" name="Google Shape;135;p6">
                <a:extLst>
                  <a:ext uri="{FF2B5EF4-FFF2-40B4-BE49-F238E27FC236}">
                    <a16:creationId xmlns:a16="http://schemas.microsoft.com/office/drawing/2014/main" id="{49FE4385-99DA-4D97-8D7C-20E37A016C98}"/>
                  </a:ext>
                </a:extLst>
              </p:cNvPr>
              <p:cNvSpPr/>
              <p:nvPr/>
            </p:nvSpPr>
            <p:spPr>
              <a:xfrm>
                <a:off x="6438710" y="513168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6" name="Google Shape;136;p6">
                <a:extLst>
                  <a:ext uri="{FF2B5EF4-FFF2-40B4-BE49-F238E27FC236}">
                    <a16:creationId xmlns:a16="http://schemas.microsoft.com/office/drawing/2014/main" id="{139B7261-42EF-4724-9924-F8A0021BE681}"/>
                  </a:ext>
                </a:extLst>
              </p:cNvPr>
              <p:cNvSpPr/>
              <p:nvPr/>
            </p:nvSpPr>
            <p:spPr>
              <a:xfrm>
                <a:off x="6409229" y="5258763"/>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7" name="Google Shape;137;p6">
                <a:extLst>
                  <a:ext uri="{FF2B5EF4-FFF2-40B4-BE49-F238E27FC236}">
                    <a16:creationId xmlns:a16="http://schemas.microsoft.com/office/drawing/2014/main" id="{334F83B1-A7B4-4FAC-8552-FD60C581432A}"/>
                  </a:ext>
                </a:extLst>
              </p:cNvPr>
              <p:cNvSpPr/>
              <p:nvPr/>
            </p:nvSpPr>
            <p:spPr>
              <a:xfrm>
                <a:off x="6379747" y="5386854"/>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8" name="Google Shape;138;p6">
                <a:extLst>
                  <a:ext uri="{FF2B5EF4-FFF2-40B4-BE49-F238E27FC236}">
                    <a16:creationId xmlns:a16="http://schemas.microsoft.com/office/drawing/2014/main" id="{6ACD26BB-0ED2-4BCE-8DF1-38732C744621}"/>
                  </a:ext>
                </a:extLst>
              </p:cNvPr>
              <p:cNvSpPr/>
              <p:nvPr/>
            </p:nvSpPr>
            <p:spPr>
              <a:xfrm>
                <a:off x="6350266" y="5514945"/>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2" name="Группа 21">
              <a:extLst>
                <a:ext uri="{FF2B5EF4-FFF2-40B4-BE49-F238E27FC236}">
                  <a16:creationId xmlns:a16="http://schemas.microsoft.com/office/drawing/2014/main" id="{844D052F-081D-4933-908B-2D72F6BF8D2F}"/>
                </a:ext>
              </a:extLst>
            </p:cNvPr>
            <p:cNvGrpSpPr/>
            <p:nvPr/>
          </p:nvGrpSpPr>
          <p:grpSpPr>
            <a:xfrm>
              <a:off x="10141181" y="4488434"/>
              <a:ext cx="1890730" cy="2023022"/>
              <a:chOff x="10250365" y="4461138"/>
              <a:chExt cx="1890730" cy="2023022"/>
            </a:xfrm>
          </p:grpSpPr>
          <p:sp>
            <p:nvSpPr>
              <p:cNvPr id="37" name="Google Shape;139;p6">
                <a:extLst>
                  <a:ext uri="{FF2B5EF4-FFF2-40B4-BE49-F238E27FC236}">
                    <a16:creationId xmlns:a16="http://schemas.microsoft.com/office/drawing/2014/main" id="{D21E4647-ED5A-450B-8706-7F7E9C56607E}"/>
                  </a:ext>
                </a:extLst>
              </p:cNvPr>
              <p:cNvSpPr/>
              <p:nvPr/>
            </p:nvSpPr>
            <p:spPr>
              <a:xfrm>
                <a:off x="10362055" y="4565946"/>
                <a:ext cx="1779040" cy="1890864"/>
              </a:xfrm>
              <a:custGeom>
                <a:avLst/>
                <a:gdLst/>
                <a:ahLst/>
                <a:cxnLst/>
                <a:rect l="l" t="t" r="r" b="b"/>
                <a:pathLst>
                  <a:path w="1500187" h="1594485" extrusionOk="0">
                    <a:moveTo>
                      <a:pt x="578853" y="25923"/>
                    </a:moveTo>
                    <a:lnTo>
                      <a:pt x="1481924" y="483534"/>
                    </a:lnTo>
                    <a:lnTo>
                      <a:pt x="928995" y="1574714"/>
                    </a:lnTo>
                    <a:lnTo>
                      <a:pt x="25923" y="111710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8" name="Google Shape;140;p6">
                <a:extLst>
                  <a:ext uri="{FF2B5EF4-FFF2-40B4-BE49-F238E27FC236}">
                    <a16:creationId xmlns:a16="http://schemas.microsoft.com/office/drawing/2014/main" id="{5A03750B-EB57-4C92-8C8B-04764C5EC6A5}"/>
                  </a:ext>
                </a:extLst>
              </p:cNvPr>
              <p:cNvSpPr/>
              <p:nvPr/>
            </p:nvSpPr>
            <p:spPr>
              <a:xfrm>
                <a:off x="10250578" y="4461138"/>
                <a:ext cx="1850201" cy="2023022"/>
              </a:xfrm>
              <a:custGeom>
                <a:avLst/>
                <a:gdLst/>
                <a:ahLst/>
                <a:cxnLst/>
                <a:rect l="l" t="t" r="r" b="b"/>
                <a:pathLst>
                  <a:path w="1560195" h="1705927" extrusionOk="0">
                    <a:moveTo>
                      <a:pt x="634650" y="25923"/>
                    </a:moveTo>
                    <a:lnTo>
                      <a:pt x="1537721" y="483533"/>
                    </a:lnTo>
                    <a:lnTo>
                      <a:pt x="928995" y="1684825"/>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9" name="Google Shape;141;p6">
                <a:extLst>
                  <a:ext uri="{FF2B5EF4-FFF2-40B4-BE49-F238E27FC236}">
                    <a16:creationId xmlns:a16="http://schemas.microsoft.com/office/drawing/2014/main" id="{DA367B1E-B08E-4ACA-BCA7-F4E516B57839}"/>
                  </a:ext>
                </a:extLst>
              </p:cNvPr>
              <p:cNvSpPr/>
              <p:nvPr/>
            </p:nvSpPr>
            <p:spPr>
              <a:xfrm>
                <a:off x="11081936" y="5279127"/>
                <a:ext cx="731948" cy="579459"/>
              </a:xfrm>
              <a:custGeom>
                <a:avLst/>
                <a:gdLst/>
                <a:ahLst/>
                <a:cxnLst/>
                <a:rect l="l" t="t" r="r" b="b"/>
                <a:pathLst>
                  <a:path w="617220" h="488632" extrusionOk="0">
                    <a:moveTo>
                      <a:pt x="130929" y="25923"/>
                    </a:moveTo>
                    <a:lnTo>
                      <a:pt x="596612" y="261897"/>
                    </a:lnTo>
                    <a:lnTo>
                      <a:pt x="491606" y="469121"/>
                    </a:lnTo>
                    <a:lnTo>
                      <a:pt x="25923" y="23314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0" name="Google Shape;142;p6">
                <a:extLst>
                  <a:ext uri="{FF2B5EF4-FFF2-40B4-BE49-F238E27FC236}">
                    <a16:creationId xmlns:a16="http://schemas.microsoft.com/office/drawing/2014/main" id="{C7477F57-2534-46CE-B0E4-13AA73A4C319}"/>
                  </a:ext>
                </a:extLst>
              </p:cNvPr>
              <p:cNvSpPr/>
              <p:nvPr/>
            </p:nvSpPr>
            <p:spPr>
              <a:xfrm>
                <a:off x="11675185" y="4835860"/>
                <a:ext cx="335477" cy="355808"/>
              </a:xfrm>
              <a:custGeom>
                <a:avLst/>
                <a:gdLst/>
                <a:ahLst/>
                <a:cxnLst/>
                <a:rect l="l" t="t" r="r" b="b"/>
                <a:pathLst>
                  <a:path w="282892" h="300037" extrusionOk="0">
                    <a:moveTo>
                      <a:pt x="171879" y="287607"/>
                    </a:moveTo>
                    <a:lnTo>
                      <a:pt x="113586" y="213884"/>
                    </a:lnTo>
                    <a:lnTo>
                      <a:pt x="19288" y="210455"/>
                    </a:lnTo>
                    <a:lnTo>
                      <a:pt x="117015" y="19288"/>
                    </a:lnTo>
                    <a:lnTo>
                      <a:pt x="268748" y="9644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1" name="Google Shape;143;p6">
                <a:extLst>
                  <a:ext uri="{FF2B5EF4-FFF2-40B4-BE49-F238E27FC236}">
                    <a16:creationId xmlns:a16="http://schemas.microsoft.com/office/drawing/2014/main" id="{0FF67A79-C836-4837-8E42-BD21A0D43FF4}"/>
                  </a:ext>
                </a:extLst>
              </p:cNvPr>
              <p:cNvSpPr/>
              <p:nvPr/>
            </p:nvSpPr>
            <p:spPr>
              <a:xfrm>
                <a:off x="10250365" y="4461482"/>
                <a:ext cx="925101" cy="1555389"/>
              </a:xfrm>
              <a:custGeom>
                <a:avLst/>
                <a:gdLst/>
                <a:ahLst/>
                <a:cxnLst/>
                <a:rect l="l" t="t" r="r" b="b"/>
                <a:pathLst>
                  <a:path w="780097" h="1311592" extrusionOk="0">
                    <a:moveTo>
                      <a:pt x="634650" y="25923"/>
                    </a:moveTo>
                    <a:lnTo>
                      <a:pt x="757761" y="88307"/>
                    </a:lnTo>
                    <a:lnTo>
                      <a:pt x="149034" y="1289599"/>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
          <p:nvSpPr>
            <p:cNvPr id="23" name="Google Shape;144;p6">
              <a:extLst>
                <a:ext uri="{FF2B5EF4-FFF2-40B4-BE49-F238E27FC236}">
                  <a16:creationId xmlns:a16="http://schemas.microsoft.com/office/drawing/2014/main" id="{6FF3787D-3F69-459B-835C-F37329E279A4}"/>
                </a:ext>
              </a:extLst>
            </p:cNvPr>
            <p:cNvSpPr/>
            <p:nvPr/>
          </p:nvSpPr>
          <p:spPr>
            <a:xfrm>
              <a:off x="9181579" y="5363059"/>
              <a:ext cx="457468" cy="853939"/>
            </a:xfrm>
            <a:custGeom>
              <a:avLst/>
              <a:gdLst/>
              <a:ahLst/>
              <a:cxnLst/>
              <a:rect l="l" t="t" r="r" b="b"/>
              <a:pathLst>
                <a:path w="385762" h="720090" extrusionOk="0">
                  <a:moveTo>
                    <a:pt x="247682" y="24586"/>
                  </a:moveTo>
                  <a:lnTo>
                    <a:pt x="361736" y="64607"/>
                  </a:lnTo>
                  <a:lnTo>
                    <a:pt x="138642" y="700403"/>
                  </a:lnTo>
                  <a:lnTo>
                    <a:pt x="24587" y="66038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4" name="Google Shape;145;p6">
              <a:extLst>
                <a:ext uri="{FF2B5EF4-FFF2-40B4-BE49-F238E27FC236}">
                  <a16:creationId xmlns:a16="http://schemas.microsoft.com/office/drawing/2014/main" id="{E1A494CA-E1C7-452C-AD4B-FFAAE9F480EF}"/>
                </a:ext>
              </a:extLst>
            </p:cNvPr>
            <p:cNvSpPr/>
            <p:nvPr/>
          </p:nvSpPr>
          <p:spPr>
            <a:xfrm>
              <a:off x="9477309" y="5236920"/>
              <a:ext cx="162655" cy="213485"/>
            </a:xfrm>
            <a:custGeom>
              <a:avLst/>
              <a:gdLst/>
              <a:ahLst/>
              <a:cxnLst/>
              <a:rect l="l" t="t" r="r" b="b"/>
              <a:pathLst>
                <a:path w="137160" h="180022" extrusionOk="0">
                  <a:moveTo>
                    <a:pt x="99870" y="21420"/>
                  </a:moveTo>
                  <a:lnTo>
                    <a:pt x="99870" y="21420"/>
                  </a:lnTo>
                  <a:cubicBezTo>
                    <a:pt x="81010" y="14562"/>
                    <a:pt x="59579" y="24849"/>
                    <a:pt x="52721" y="43708"/>
                  </a:cubicBezTo>
                  <a:lnTo>
                    <a:pt x="19288" y="138863"/>
                  </a:lnTo>
                  <a:lnTo>
                    <a:pt x="88726" y="162866"/>
                  </a:lnTo>
                  <a:lnTo>
                    <a:pt x="122158" y="67711"/>
                  </a:lnTo>
                  <a:cubicBezTo>
                    <a:pt x="129016" y="49709"/>
                    <a:pt x="119586" y="28278"/>
                    <a:pt x="99870" y="2142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5" name="Google Shape;146;p6">
              <a:extLst>
                <a:ext uri="{FF2B5EF4-FFF2-40B4-BE49-F238E27FC236}">
                  <a16:creationId xmlns:a16="http://schemas.microsoft.com/office/drawing/2014/main" id="{C5F12BA3-BC73-446E-ACBC-E85EB35A751A}"/>
                </a:ext>
              </a:extLst>
            </p:cNvPr>
            <p:cNvSpPr/>
            <p:nvPr/>
          </p:nvSpPr>
          <p:spPr>
            <a:xfrm>
              <a:off x="9187580" y="6123884"/>
              <a:ext cx="172822" cy="182987"/>
            </a:xfrm>
            <a:custGeom>
              <a:avLst/>
              <a:gdLst/>
              <a:ahLst/>
              <a:cxnLst/>
              <a:rect l="l" t="t" r="r" b="b"/>
              <a:pathLst>
                <a:path w="145732" h="154305" extrusionOk="0">
                  <a:moveTo>
                    <a:pt x="19288" y="19288"/>
                  </a:moveTo>
                  <a:lnTo>
                    <a:pt x="27004" y="113586"/>
                  </a:lnTo>
                  <a:cubicBezTo>
                    <a:pt x="28718" y="134159"/>
                    <a:pt x="53578" y="142732"/>
                    <a:pt x="68151" y="128159"/>
                  </a:cubicBezTo>
                  <a:lnTo>
                    <a:pt x="133302" y="59579"/>
                  </a:lnTo>
                  <a:lnTo>
                    <a:pt x="19288" y="1928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6" name="Google Shape;147;p6">
              <a:extLst>
                <a:ext uri="{FF2B5EF4-FFF2-40B4-BE49-F238E27FC236}">
                  <a16:creationId xmlns:a16="http://schemas.microsoft.com/office/drawing/2014/main" id="{3C0A12E4-BAAE-4B46-8125-81544688F543}"/>
                </a:ext>
              </a:extLst>
            </p:cNvPr>
            <p:cNvSpPr/>
            <p:nvPr/>
          </p:nvSpPr>
          <p:spPr>
            <a:xfrm>
              <a:off x="9181764" y="5937609"/>
              <a:ext cx="254149" cy="284646"/>
            </a:xfrm>
            <a:custGeom>
              <a:avLst/>
              <a:gdLst/>
              <a:ahLst/>
              <a:cxnLst/>
              <a:rect l="l" t="t" r="r" b="b"/>
              <a:pathLst>
                <a:path w="214312" h="240030" extrusionOk="0">
                  <a:moveTo>
                    <a:pt x="77664" y="24586"/>
                  </a:moveTo>
                  <a:lnTo>
                    <a:pt x="191719" y="64607"/>
                  </a:lnTo>
                  <a:lnTo>
                    <a:pt x="138641" y="215872"/>
                  </a:lnTo>
                  <a:lnTo>
                    <a:pt x="24587" y="17585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7" name="Google Shape;148;p6">
              <a:extLst>
                <a:ext uri="{FF2B5EF4-FFF2-40B4-BE49-F238E27FC236}">
                  <a16:creationId xmlns:a16="http://schemas.microsoft.com/office/drawing/2014/main" id="{D1C0F5D8-5712-4AFC-A09C-0633AA25DBEF}"/>
                </a:ext>
              </a:extLst>
            </p:cNvPr>
            <p:cNvSpPr/>
            <p:nvPr/>
          </p:nvSpPr>
          <p:spPr>
            <a:xfrm>
              <a:off x="9427496" y="5440734"/>
              <a:ext cx="243983" cy="447301"/>
            </a:xfrm>
            <a:custGeom>
              <a:avLst/>
              <a:gdLst/>
              <a:ahLst/>
              <a:cxnLst/>
              <a:rect l="l" t="t" r="r" b="b"/>
              <a:pathLst>
                <a:path w="205740" h="377190" extrusionOk="0">
                  <a:moveTo>
                    <a:pt x="19288" y="19288"/>
                  </a:moveTo>
                  <a:lnTo>
                    <a:pt x="189881" y="79296"/>
                  </a:lnTo>
                  <a:lnTo>
                    <a:pt x="92154" y="357902"/>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28" name="Группа 27">
              <a:extLst>
                <a:ext uri="{FF2B5EF4-FFF2-40B4-BE49-F238E27FC236}">
                  <a16:creationId xmlns:a16="http://schemas.microsoft.com/office/drawing/2014/main" id="{4333A398-F606-43A3-8856-4CEA9820A363}"/>
                </a:ext>
              </a:extLst>
            </p:cNvPr>
            <p:cNvGrpSpPr/>
            <p:nvPr/>
          </p:nvGrpSpPr>
          <p:grpSpPr>
            <a:xfrm>
              <a:off x="6331687" y="6131886"/>
              <a:ext cx="1202669" cy="492510"/>
              <a:chOff x="6331687" y="6131886"/>
              <a:chExt cx="1202669" cy="492510"/>
            </a:xfrm>
          </p:grpSpPr>
          <p:sp>
            <p:nvSpPr>
              <p:cNvPr id="29" name="Google Shape;58;p6">
                <a:extLst>
                  <a:ext uri="{FF2B5EF4-FFF2-40B4-BE49-F238E27FC236}">
                    <a16:creationId xmlns:a16="http://schemas.microsoft.com/office/drawing/2014/main" id="{71613FC7-9B04-407F-8B8E-55B29528D41E}"/>
                  </a:ext>
                </a:extLst>
              </p:cNvPr>
              <p:cNvSpPr/>
              <p:nvPr/>
            </p:nvSpPr>
            <p:spPr>
              <a:xfrm>
                <a:off x="6331687" y="6131886"/>
                <a:ext cx="467633" cy="406637"/>
              </a:xfrm>
              <a:custGeom>
                <a:avLst/>
                <a:gdLst/>
                <a:ahLst/>
                <a:cxnLst/>
                <a:rect l="l" t="t" r="r" b="b"/>
                <a:pathLst>
                  <a:path w="394335" h="342900" extrusionOk="0">
                    <a:moveTo>
                      <a:pt x="145540" y="310864"/>
                    </a:moveTo>
                    <a:lnTo>
                      <a:pt x="220978" y="323723"/>
                    </a:lnTo>
                    <a:cubicBezTo>
                      <a:pt x="290415" y="335724"/>
                      <a:pt x="356424" y="289433"/>
                      <a:pt x="368425" y="219996"/>
                    </a:cubicBezTo>
                    <a:lnTo>
                      <a:pt x="376998" y="168561"/>
                    </a:lnTo>
                    <a:cubicBezTo>
                      <a:pt x="382141" y="135985"/>
                      <a:pt x="369283" y="103409"/>
                      <a:pt x="342708" y="84550"/>
                    </a:cubicBezTo>
                    <a:lnTo>
                      <a:pt x="315276" y="64833"/>
                    </a:lnTo>
                    <a:cubicBezTo>
                      <a:pt x="267270" y="30543"/>
                      <a:pt x="208977" y="15113"/>
                      <a:pt x="150684" y="20256"/>
                    </a:cubicBezTo>
                    <a:lnTo>
                      <a:pt x="96677" y="25400"/>
                    </a:lnTo>
                    <a:cubicBezTo>
                      <a:pt x="50385" y="29686"/>
                      <a:pt x="16095" y="69977"/>
                      <a:pt x="19524" y="116268"/>
                    </a:cubicBezTo>
                    <a:lnTo>
                      <a:pt x="23811" y="175418"/>
                    </a:lnTo>
                    <a:cubicBezTo>
                      <a:pt x="28954" y="243998"/>
                      <a:pt x="78675" y="299720"/>
                      <a:pt x="145540" y="310864"/>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0" name="Google Shape;59;p6">
                <a:extLst>
                  <a:ext uri="{FF2B5EF4-FFF2-40B4-BE49-F238E27FC236}">
                    <a16:creationId xmlns:a16="http://schemas.microsoft.com/office/drawing/2014/main" id="{0EBA90FD-1307-4B7C-B5C3-FFC784BE96E7}"/>
                  </a:ext>
                </a:extLst>
              </p:cNvPr>
              <p:cNvSpPr/>
              <p:nvPr/>
            </p:nvSpPr>
            <p:spPr>
              <a:xfrm>
                <a:off x="6756903" y="6308905"/>
                <a:ext cx="121991" cy="50830"/>
              </a:xfrm>
              <a:custGeom>
                <a:avLst/>
                <a:gdLst/>
                <a:ahLst/>
                <a:cxnLst/>
                <a:rect l="l" t="t" r="r" b="b"/>
                <a:pathLst>
                  <a:path w="102870" h="42862" extrusionOk="0">
                    <a:moveTo>
                      <a:pt x="19288" y="19288"/>
                    </a:moveTo>
                    <a:lnTo>
                      <a:pt x="90440" y="31290"/>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 name="Google Shape;61;p6">
                <a:extLst>
                  <a:ext uri="{FF2B5EF4-FFF2-40B4-BE49-F238E27FC236}">
                    <a16:creationId xmlns:a16="http://schemas.microsoft.com/office/drawing/2014/main" id="{C67CE658-6DAD-4BB8-904E-25F3A99580FA}"/>
                  </a:ext>
                </a:extLst>
              </p:cNvPr>
              <p:cNvSpPr/>
              <p:nvPr/>
            </p:nvSpPr>
            <p:spPr>
              <a:xfrm>
                <a:off x="6365323" y="6165564"/>
                <a:ext cx="315145" cy="121991"/>
              </a:xfrm>
              <a:custGeom>
                <a:avLst/>
                <a:gdLst/>
                <a:ahLst/>
                <a:cxnLst/>
                <a:rect l="l" t="t" r="r" b="b"/>
                <a:pathLst>
                  <a:path w="265747" h="102870" extrusionOk="0">
                    <a:moveTo>
                      <a:pt x="6592" y="87868"/>
                    </a:moveTo>
                    <a:lnTo>
                      <a:pt x="7449" y="98155"/>
                    </a:lnTo>
                    <a:cubicBezTo>
                      <a:pt x="107747" y="100727"/>
                      <a:pt x="199473" y="78438"/>
                      <a:pt x="260337" y="37290"/>
                    </a:cubicBezTo>
                    <a:cubicBezTo>
                      <a:pt x="237192" y="23574"/>
                      <a:pt x="211474" y="14145"/>
                      <a:pt x="184900" y="9858"/>
                    </a:cubicBezTo>
                    <a:cubicBezTo>
                      <a:pt x="165183" y="6429"/>
                      <a:pt x="144609" y="5572"/>
                      <a:pt x="124892" y="7287"/>
                    </a:cubicBezTo>
                    <a:lnTo>
                      <a:pt x="70885" y="12430"/>
                    </a:lnTo>
                    <a:cubicBezTo>
                      <a:pt x="32309" y="16716"/>
                      <a:pt x="4020" y="49292"/>
                      <a:pt x="6592" y="8786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32" name="Группа 31">
                <a:extLst>
                  <a:ext uri="{FF2B5EF4-FFF2-40B4-BE49-F238E27FC236}">
                    <a16:creationId xmlns:a16="http://schemas.microsoft.com/office/drawing/2014/main" id="{7C324D11-BA29-4C57-B613-4DA3C1D750DD}"/>
                  </a:ext>
                </a:extLst>
              </p:cNvPr>
              <p:cNvGrpSpPr/>
              <p:nvPr/>
            </p:nvGrpSpPr>
            <p:grpSpPr>
              <a:xfrm>
                <a:off x="6811558" y="6227924"/>
                <a:ext cx="722798" cy="396472"/>
                <a:chOff x="4819042" y="5613554"/>
                <a:chExt cx="722798" cy="396472"/>
              </a:xfrm>
            </p:grpSpPr>
            <p:sp>
              <p:nvSpPr>
                <p:cNvPr id="33" name="Google Shape;56;p6">
                  <a:extLst>
                    <a:ext uri="{FF2B5EF4-FFF2-40B4-BE49-F238E27FC236}">
                      <a16:creationId xmlns:a16="http://schemas.microsoft.com/office/drawing/2014/main" id="{72453EEE-70E1-4001-8180-123B255EAA38}"/>
                    </a:ext>
                  </a:extLst>
                </p:cNvPr>
                <p:cNvSpPr/>
                <p:nvPr/>
              </p:nvSpPr>
              <p:spPr>
                <a:xfrm>
                  <a:off x="4892024" y="5613554"/>
                  <a:ext cx="477800" cy="396472"/>
                </a:xfrm>
                <a:custGeom>
                  <a:avLst/>
                  <a:gdLst/>
                  <a:ahLst/>
                  <a:cxnLst/>
                  <a:rect l="l" t="t" r="r" b="b"/>
                  <a:pathLst>
                    <a:path w="402907" h="334327" extrusionOk="0">
                      <a:moveTo>
                        <a:pt x="200347" y="317852"/>
                      </a:moveTo>
                      <a:lnTo>
                        <a:pt x="124909" y="304993"/>
                      </a:lnTo>
                      <a:cubicBezTo>
                        <a:pt x="55472" y="292992"/>
                        <a:pt x="9180" y="226984"/>
                        <a:pt x="21182" y="157546"/>
                      </a:cubicBezTo>
                      <a:lnTo>
                        <a:pt x="29754" y="106111"/>
                      </a:lnTo>
                      <a:cubicBezTo>
                        <a:pt x="34898" y="73536"/>
                        <a:pt x="58901" y="47818"/>
                        <a:pt x="90619" y="38389"/>
                      </a:cubicBezTo>
                      <a:lnTo>
                        <a:pt x="122337" y="28959"/>
                      </a:lnTo>
                      <a:cubicBezTo>
                        <a:pt x="178916" y="12671"/>
                        <a:pt x="238923" y="16958"/>
                        <a:pt x="292073" y="41818"/>
                      </a:cubicBezTo>
                      <a:lnTo>
                        <a:pt x="341793" y="64963"/>
                      </a:lnTo>
                      <a:cubicBezTo>
                        <a:pt x="383798" y="84680"/>
                        <a:pt x="402658" y="133543"/>
                        <a:pt x="383798" y="176406"/>
                      </a:cubicBezTo>
                      <a:lnTo>
                        <a:pt x="360653" y="231270"/>
                      </a:lnTo>
                      <a:cubicBezTo>
                        <a:pt x="333221" y="293849"/>
                        <a:pt x="267212" y="329854"/>
                        <a:pt x="200347" y="31785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4" name="Google Shape;57;p6">
                  <a:extLst>
                    <a:ext uri="{FF2B5EF4-FFF2-40B4-BE49-F238E27FC236}">
                      <a16:creationId xmlns:a16="http://schemas.microsoft.com/office/drawing/2014/main" id="{47EA5E60-3CD0-4DC4-B912-E2B8165DFDE0}"/>
                    </a:ext>
                  </a:extLst>
                </p:cNvPr>
                <p:cNvSpPr/>
                <p:nvPr/>
              </p:nvSpPr>
              <p:spPr>
                <a:xfrm>
                  <a:off x="4819042" y="5702282"/>
                  <a:ext cx="121991" cy="50830"/>
                </a:xfrm>
                <a:custGeom>
                  <a:avLst/>
                  <a:gdLst/>
                  <a:ahLst/>
                  <a:cxnLst/>
                  <a:rect l="l" t="t" r="r" b="b"/>
                  <a:pathLst>
                    <a:path w="102870" h="42862" extrusionOk="0">
                      <a:moveTo>
                        <a:pt x="90440" y="31290"/>
                      </a:moveTo>
                      <a:lnTo>
                        <a:pt x="19288" y="19288"/>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5" name="Google Shape;60;p6">
                  <a:extLst>
                    <a:ext uri="{FF2B5EF4-FFF2-40B4-BE49-F238E27FC236}">
                      <a16:creationId xmlns:a16="http://schemas.microsoft.com/office/drawing/2014/main" id="{BACD986D-79A1-46C2-AC11-199A7213E3C2}"/>
                    </a:ext>
                  </a:extLst>
                </p:cNvPr>
                <p:cNvSpPr/>
                <p:nvPr/>
              </p:nvSpPr>
              <p:spPr>
                <a:xfrm>
                  <a:off x="5328355" y="5713143"/>
                  <a:ext cx="213485" cy="91494"/>
                </a:xfrm>
                <a:custGeom>
                  <a:avLst/>
                  <a:gdLst/>
                  <a:ahLst/>
                  <a:cxnLst/>
                  <a:rect l="l" t="t" r="r" b="b"/>
                  <a:pathLst>
                    <a:path w="180022" h="77152" extrusionOk="0">
                      <a:moveTo>
                        <a:pt x="19288" y="38420"/>
                      </a:moveTo>
                      <a:cubicBezTo>
                        <a:pt x="19288" y="38420"/>
                        <a:pt x="105013" y="-18159"/>
                        <a:pt x="162449" y="63280"/>
                      </a:cubicBez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6" name="Google Shape;62;p6">
                  <a:extLst>
                    <a:ext uri="{FF2B5EF4-FFF2-40B4-BE49-F238E27FC236}">
                      <a16:creationId xmlns:a16="http://schemas.microsoft.com/office/drawing/2014/main" id="{AF0BBA9D-8210-4A91-A010-185C98AAA8F4}"/>
                    </a:ext>
                  </a:extLst>
                </p:cNvPr>
                <p:cNvSpPr/>
                <p:nvPr/>
              </p:nvSpPr>
              <p:spPr>
                <a:xfrm>
                  <a:off x="5050825" y="5647424"/>
                  <a:ext cx="284646" cy="182987"/>
                </a:xfrm>
                <a:custGeom>
                  <a:avLst/>
                  <a:gdLst/>
                  <a:ahLst/>
                  <a:cxnLst/>
                  <a:rect l="l" t="t" r="r" b="b"/>
                  <a:pathLst>
                    <a:path w="240030" h="154305" extrusionOk="0">
                      <a:moveTo>
                        <a:pt x="231029" y="152988"/>
                      </a:moveTo>
                      <a:lnTo>
                        <a:pt x="235315" y="142701"/>
                      </a:lnTo>
                      <a:cubicBezTo>
                        <a:pt x="250746" y="107553"/>
                        <a:pt x="235315" y="67263"/>
                        <a:pt x="200168" y="50975"/>
                      </a:cubicBezTo>
                      <a:cubicBezTo>
                        <a:pt x="200168" y="50975"/>
                        <a:pt x="200168" y="50975"/>
                        <a:pt x="200168" y="50975"/>
                      </a:cubicBezTo>
                      <a:lnTo>
                        <a:pt x="150447" y="27829"/>
                      </a:lnTo>
                      <a:cubicBezTo>
                        <a:pt x="105870" y="6398"/>
                        <a:pt x="55292" y="1255"/>
                        <a:pt x="6429" y="11541"/>
                      </a:cubicBezTo>
                      <a:cubicBezTo>
                        <a:pt x="52721" y="70692"/>
                        <a:pt x="134160" y="122984"/>
                        <a:pt x="231029" y="15298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grpSp>
      <p:grpSp>
        <p:nvGrpSpPr>
          <p:cNvPr id="128" name="Группа 127">
            <a:extLst>
              <a:ext uri="{FF2B5EF4-FFF2-40B4-BE49-F238E27FC236}">
                <a16:creationId xmlns:a16="http://schemas.microsoft.com/office/drawing/2014/main" id="{6E6D9B26-C1FC-4E4F-8E82-6C29F091C5CC}"/>
              </a:ext>
            </a:extLst>
          </p:cNvPr>
          <p:cNvGrpSpPr/>
          <p:nvPr userDrawn="1"/>
        </p:nvGrpSpPr>
        <p:grpSpPr>
          <a:xfrm>
            <a:off x="1" y="4070466"/>
            <a:ext cx="5012555" cy="616766"/>
            <a:chOff x="1" y="4070466"/>
            <a:chExt cx="5012555" cy="616766"/>
          </a:xfrm>
        </p:grpSpPr>
        <p:sp>
          <p:nvSpPr>
            <p:cNvPr id="129" name="Полилиния: фигура 128">
              <a:extLst>
                <a:ext uri="{FF2B5EF4-FFF2-40B4-BE49-F238E27FC236}">
                  <a16:creationId xmlns:a16="http://schemas.microsoft.com/office/drawing/2014/main" id="{F148B387-C140-4CDF-8A05-DE7E3475A64C}"/>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130" name="Полилиния: фигура 129">
              <a:extLst>
                <a:ext uri="{FF2B5EF4-FFF2-40B4-BE49-F238E27FC236}">
                  <a16:creationId xmlns:a16="http://schemas.microsoft.com/office/drawing/2014/main" id="{7E9D4BEE-7197-4F36-AE7B-10711CFE2846}"/>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131" name="Группа 130">
            <a:extLst>
              <a:ext uri="{FF2B5EF4-FFF2-40B4-BE49-F238E27FC236}">
                <a16:creationId xmlns:a16="http://schemas.microsoft.com/office/drawing/2014/main" id="{5BBAACA5-746C-4F23-BCE3-C794F217A76F}"/>
              </a:ext>
            </a:extLst>
          </p:cNvPr>
          <p:cNvGrpSpPr/>
          <p:nvPr userDrawn="1"/>
        </p:nvGrpSpPr>
        <p:grpSpPr>
          <a:xfrm>
            <a:off x="0" y="2170769"/>
            <a:ext cx="5656837" cy="1824862"/>
            <a:chOff x="0" y="2170769"/>
            <a:chExt cx="5656837" cy="1824862"/>
          </a:xfrm>
        </p:grpSpPr>
        <p:sp>
          <p:nvSpPr>
            <p:cNvPr id="132" name="Полилиния: фигура 23">
              <a:extLst>
                <a:ext uri="{FF2B5EF4-FFF2-40B4-BE49-F238E27FC236}">
                  <a16:creationId xmlns:a16="http://schemas.microsoft.com/office/drawing/2014/main" id="{A899F435-114F-4A15-860E-7F5DD0BD0C76}"/>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133" name="Полилиния: фигура 132">
              <a:extLst>
                <a:ext uri="{FF2B5EF4-FFF2-40B4-BE49-F238E27FC236}">
                  <a16:creationId xmlns:a16="http://schemas.microsoft.com/office/drawing/2014/main" id="{7D0F17DC-0630-4B03-8E67-90FC0400F630}"/>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04" name="Заголовок 6">
            <a:extLst>
              <a:ext uri="{FF2B5EF4-FFF2-40B4-BE49-F238E27FC236}">
                <a16:creationId xmlns:a16="http://schemas.microsoft.com/office/drawing/2014/main" id="{A08CD718-392F-45B7-9F87-F0E893EFD36A}"/>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06" name="Текст 5">
            <a:extLst>
              <a:ext uri="{FF2B5EF4-FFF2-40B4-BE49-F238E27FC236}">
                <a16:creationId xmlns:a16="http://schemas.microsoft.com/office/drawing/2014/main" id="{CC24C561-2DCF-497D-B934-A9D7A95511D7}"/>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787102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Пустой слайд">
    <p:spTree>
      <p:nvGrpSpPr>
        <p:cNvPr id="1" name=""/>
        <p:cNvGrpSpPr/>
        <p:nvPr/>
      </p:nvGrpSpPr>
      <p:grpSpPr>
        <a:xfrm>
          <a:off x="0" y="0"/>
          <a:ext cx="0" cy="0"/>
          <a:chOff x="0" y="0"/>
          <a:chExt cx="0" cy="0"/>
        </a:xfrm>
      </p:grpSpPr>
      <p:pic>
        <p:nvPicPr>
          <p:cNvPr id="5" name="Рисунок 4" descr="Изображение выглядит как объект, сидит, часы, стол&#10;&#10;Автоматически созданное описание">
            <a:extLst>
              <a:ext uri="{FF2B5EF4-FFF2-40B4-BE49-F238E27FC236}">
                <a16:creationId xmlns:a16="http://schemas.microsoft.com/office/drawing/2014/main" id="{EE6A7DFF-D05F-430E-B366-8459DF0BA6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7843" y="0"/>
            <a:ext cx="10274157" cy="6858000"/>
          </a:xfrm>
          <a:prstGeom prst="rect">
            <a:avLst/>
          </a:prstGeom>
        </p:spPr>
      </p:pic>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6">
            <a:extLst>
              <a:ext uri="{FF2B5EF4-FFF2-40B4-BE49-F238E27FC236}">
                <a16:creationId xmlns:a16="http://schemas.microsoft.com/office/drawing/2014/main" id="{0C2DEFB2-1C6F-4D4F-95B8-BEE31C9678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
        <p:nvSpPr>
          <p:cNvPr id="10" name="Текст 9">
            <a:extLst>
              <a:ext uri="{FF2B5EF4-FFF2-40B4-BE49-F238E27FC236}">
                <a16:creationId xmlns:a16="http://schemas.microsoft.com/office/drawing/2014/main" id="{601C8715-C336-461E-9571-479800F2CD87}"/>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4" name="Заголовок 3">
            <a:extLst>
              <a:ext uri="{FF2B5EF4-FFF2-40B4-BE49-F238E27FC236}">
                <a16:creationId xmlns:a16="http://schemas.microsoft.com/office/drawing/2014/main" id="{1215035C-8CCA-4D7A-AF76-11202AF9A839}"/>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Tree>
    <p:extLst>
      <p:ext uri="{BB962C8B-B14F-4D97-AF65-F5344CB8AC3E}">
        <p14:creationId xmlns:p14="http://schemas.microsoft.com/office/powerpoint/2010/main" val="3120028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4_Пустой слайд">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7922EDEB-B009-4CE5-8453-C5B72410AD57}"/>
              </a:ext>
            </a:extLst>
          </p:cNvPr>
          <p:cNvGrpSpPr/>
          <p:nvPr/>
        </p:nvGrpSpPr>
        <p:grpSpPr>
          <a:xfrm>
            <a:off x="1" y="0"/>
            <a:ext cx="12191999" cy="6861188"/>
            <a:chOff x="-1133666" y="0"/>
            <a:chExt cx="12191999" cy="6861188"/>
          </a:xfrm>
        </p:grpSpPr>
        <p:pic>
          <p:nvPicPr>
            <p:cNvPr id="11" name="Рисунок 10" descr="Изображение выглядит как человек, стол, внутренний, окно&#10;&#10;Автоматически созданное описание">
              <a:extLst>
                <a:ext uri="{FF2B5EF4-FFF2-40B4-BE49-F238E27FC236}">
                  <a16:creationId xmlns:a16="http://schemas.microsoft.com/office/drawing/2014/main" id="{FB9E7DDA-F633-4B68-B75C-E683EC6907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75264" y="3188"/>
              <a:ext cx="7283069" cy="6858000"/>
            </a:xfrm>
            <a:prstGeom prst="rect">
              <a:avLst/>
            </a:prstGeom>
          </p:spPr>
        </p:pic>
        <p:sp>
          <p:nvSpPr>
            <p:cNvPr id="12" name="Прямоугольник 11">
              <a:extLst>
                <a:ext uri="{FF2B5EF4-FFF2-40B4-BE49-F238E27FC236}">
                  <a16:creationId xmlns:a16="http://schemas.microsoft.com/office/drawing/2014/main" id="{84518CB5-8875-4877-A419-D8F6AE97280B}"/>
                </a:ext>
              </a:extLst>
            </p:cNvPr>
            <p:cNvSpPr/>
            <p:nvPr userDrawn="1"/>
          </p:nvSpPr>
          <p:spPr>
            <a:xfrm>
              <a:off x="-1133666" y="0"/>
              <a:ext cx="12191999" cy="6858000"/>
            </a:xfrm>
            <a:prstGeom prst="rect">
              <a:avLst/>
            </a:prstGeom>
            <a:gradFill flip="none" rotWithShape="1">
              <a:gsLst>
                <a:gs pos="24000">
                  <a:srgbClr val="2C388F"/>
                </a:gs>
                <a:gs pos="55000">
                  <a:srgbClr val="2C388F">
                    <a:alpha val="27000"/>
                  </a:srgbClr>
                </a:gs>
                <a:gs pos="90000">
                  <a:srgbClr val="2C388F">
                    <a:alpha val="0"/>
                  </a:srgbClr>
                </a:gs>
              </a:gsLst>
              <a:lin ang="192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sp>
          <p:nvSpPr>
            <p:cNvPr id="13" name="Прямоугольник 12">
              <a:extLst>
                <a:ext uri="{FF2B5EF4-FFF2-40B4-BE49-F238E27FC236}">
                  <a16:creationId xmlns:a16="http://schemas.microsoft.com/office/drawing/2014/main" id="{287B752C-D8E8-4A9C-B72D-82D439D693B4}"/>
                </a:ext>
              </a:extLst>
            </p:cNvPr>
            <p:cNvSpPr/>
            <p:nvPr userDrawn="1"/>
          </p:nvSpPr>
          <p:spPr>
            <a:xfrm rot="10800000">
              <a:off x="-1133666" y="0"/>
              <a:ext cx="12191999" cy="6858000"/>
            </a:xfrm>
            <a:prstGeom prst="rect">
              <a:avLst/>
            </a:prstGeom>
            <a:gradFill flip="none" rotWithShape="1">
              <a:gsLst>
                <a:gs pos="24000">
                  <a:srgbClr val="2C388F">
                    <a:alpha val="10000"/>
                  </a:srgbClr>
                </a:gs>
                <a:gs pos="57000">
                  <a:srgbClr val="2C388F">
                    <a:alpha val="0"/>
                  </a:srgbClr>
                </a:gs>
                <a:gs pos="99000">
                  <a:srgbClr val="2C388F">
                    <a:alpha val="12000"/>
                  </a:srgbClr>
                </a:gs>
              </a:gsLst>
              <a:lin ang="192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Текст 9">
            <a:extLst>
              <a:ext uri="{FF2B5EF4-FFF2-40B4-BE49-F238E27FC236}">
                <a16:creationId xmlns:a16="http://schemas.microsoft.com/office/drawing/2014/main" id="{D3E4414D-2E25-4AA7-99FB-DEE5526C74B8}"/>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7" name="Заголовок 3">
            <a:extLst>
              <a:ext uri="{FF2B5EF4-FFF2-40B4-BE49-F238E27FC236}">
                <a16:creationId xmlns:a16="http://schemas.microsoft.com/office/drawing/2014/main" id="{9BAF8E33-9D6C-487C-AC66-863E78AF42F7}"/>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4" name="Picture 6">
            <a:extLst>
              <a:ext uri="{FF2B5EF4-FFF2-40B4-BE49-F238E27FC236}">
                <a16:creationId xmlns:a16="http://schemas.microsoft.com/office/drawing/2014/main" id="{18C00BE5-7898-1948-B097-55598DDC03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406085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3_Пустой слайд">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8D0F256C-3602-49A9-8159-91EC3C123936}"/>
              </a:ext>
            </a:extLst>
          </p:cNvPr>
          <p:cNvGrpSpPr/>
          <p:nvPr/>
        </p:nvGrpSpPr>
        <p:grpSpPr>
          <a:xfrm>
            <a:off x="0" y="9849"/>
            <a:ext cx="12192000" cy="6864610"/>
            <a:chOff x="0" y="9849"/>
            <a:chExt cx="12192000" cy="6864610"/>
          </a:xfrm>
        </p:grpSpPr>
        <p:pic>
          <p:nvPicPr>
            <p:cNvPr id="11" name="Рисунок 10" descr="Изображение выглядит как человек, ноутбук, сидит, компьютер&#10;&#10;Автоматически созданное описание">
              <a:extLst>
                <a:ext uri="{FF2B5EF4-FFF2-40B4-BE49-F238E27FC236}">
                  <a16:creationId xmlns:a16="http://schemas.microsoft.com/office/drawing/2014/main" id="{B49DAF05-9458-4D4E-88FC-17186601D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692"/>
            <a:stretch/>
          </p:blipFill>
          <p:spPr>
            <a:xfrm flipH="1">
              <a:off x="2740979" y="9849"/>
              <a:ext cx="9451020" cy="6848151"/>
            </a:xfrm>
            <a:prstGeom prst="rect">
              <a:avLst/>
            </a:prstGeom>
          </p:spPr>
        </p:pic>
        <p:sp>
          <p:nvSpPr>
            <p:cNvPr id="12" name="Прямоугольник 11">
              <a:extLst>
                <a:ext uri="{FF2B5EF4-FFF2-40B4-BE49-F238E27FC236}">
                  <a16:creationId xmlns:a16="http://schemas.microsoft.com/office/drawing/2014/main" id="{B9246620-5A75-435D-A563-EEAE78962CAB}"/>
                </a:ext>
              </a:extLst>
            </p:cNvPr>
            <p:cNvSpPr/>
            <p:nvPr userDrawn="1"/>
          </p:nvSpPr>
          <p:spPr>
            <a:xfrm>
              <a:off x="0" y="16459"/>
              <a:ext cx="12192000" cy="6858000"/>
            </a:xfrm>
            <a:prstGeom prst="rect">
              <a:avLst/>
            </a:prstGeom>
            <a:gradFill flip="none" rotWithShape="1">
              <a:gsLst>
                <a:gs pos="0">
                  <a:srgbClr val="2C388F"/>
                </a:gs>
                <a:gs pos="34000">
                  <a:srgbClr val="2C388F">
                    <a:alpha val="27000"/>
                  </a:srgbClr>
                </a:gs>
                <a:gs pos="90000">
                  <a:srgbClr val="2C388F">
                    <a:alpha val="0"/>
                  </a:srgbClr>
                </a:gs>
              </a:gsLst>
              <a:lin ang="19200000" scaled="0"/>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Текст 9">
            <a:extLst>
              <a:ext uri="{FF2B5EF4-FFF2-40B4-BE49-F238E27FC236}">
                <a16:creationId xmlns:a16="http://schemas.microsoft.com/office/drawing/2014/main" id="{923DC94A-0012-4E93-882A-63E0859D96AA}"/>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6" name="Заголовок 3">
            <a:extLst>
              <a:ext uri="{FF2B5EF4-FFF2-40B4-BE49-F238E27FC236}">
                <a16:creationId xmlns:a16="http://schemas.microsoft.com/office/drawing/2014/main" id="{F4B1D8D3-DD39-47AD-ADE2-25DEE141906F}"/>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3" name="Picture 6">
            <a:extLst>
              <a:ext uri="{FF2B5EF4-FFF2-40B4-BE49-F238E27FC236}">
                <a16:creationId xmlns:a16="http://schemas.microsoft.com/office/drawing/2014/main" id="{F612E9DA-750F-1545-AC2E-4905BAFA6A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3338824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0_Пустой слайд">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E82DF8C7-2C9F-4C21-83BB-FBE9024BE726}"/>
              </a:ext>
            </a:extLst>
          </p:cNvPr>
          <p:cNvGrpSpPr/>
          <p:nvPr/>
        </p:nvGrpSpPr>
        <p:grpSpPr>
          <a:xfrm>
            <a:off x="-6" y="-11749"/>
            <a:ext cx="12192006" cy="6869749"/>
            <a:chOff x="-6" y="-11749"/>
            <a:chExt cx="12192006" cy="6869749"/>
          </a:xfrm>
        </p:grpSpPr>
        <p:pic>
          <p:nvPicPr>
            <p:cNvPr id="11" name="Picture 2" descr="1920x1080 Wallpaper sea, lake, island, mountains">
              <a:extLst>
                <a:ext uri="{FF2B5EF4-FFF2-40B4-BE49-F238E27FC236}">
                  <a16:creationId xmlns:a16="http://schemas.microsoft.com/office/drawing/2014/main" id="{FF542178-E9A6-467B-8140-3879E9DCDBAA}"/>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flipH="1">
              <a:off x="4041008" y="0"/>
              <a:ext cx="8150992"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a:extLst>
                <a:ext uri="{FF2B5EF4-FFF2-40B4-BE49-F238E27FC236}">
                  <a16:creationId xmlns:a16="http://schemas.microsoft.com/office/drawing/2014/main" id="{75D3B57D-7E16-4FB6-91B9-A2569616253B}"/>
                </a:ext>
              </a:extLst>
            </p:cNvPr>
            <p:cNvSpPr/>
            <p:nvPr userDrawn="1"/>
          </p:nvSpPr>
          <p:spPr>
            <a:xfrm flipH="1">
              <a:off x="-6" y="-11749"/>
              <a:ext cx="12192005" cy="6869749"/>
            </a:xfrm>
            <a:prstGeom prst="rect">
              <a:avLst/>
            </a:prstGeom>
            <a:gradFill>
              <a:gsLst>
                <a:gs pos="0">
                  <a:schemeClr val="accent1">
                    <a:alpha val="32000"/>
                  </a:schemeClr>
                </a:gs>
                <a:gs pos="100000">
                  <a:schemeClr val="accent1">
                    <a:alpha val="0"/>
                  </a:schemeClr>
                </a:gs>
                <a:gs pos="54000">
                  <a:schemeClr val="accent1">
                    <a:alpha val="900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Текст 9">
            <a:extLst>
              <a:ext uri="{FF2B5EF4-FFF2-40B4-BE49-F238E27FC236}">
                <a16:creationId xmlns:a16="http://schemas.microsoft.com/office/drawing/2014/main" id="{57BADC26-F9BA-408E-AE19-10B437890A04}"/>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6" name="Заголовок 3">
            <a:extLst>
              <a:ext uri="{FF2B5EF4-FFF2-40B4-BE49-F238E27FC236}">
                <a16:creationId xmlns:a16="http://schemas.microsoft.com/office/drawing/2014/main" id="{582097B4-A93B-47F6-AE0C-D27BD4FE4ED4}"/>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3" name="Picture 6">
            <a:extLst>
              <a:ext uri="{FF2B5EF4-FFF2-40B4-BE49-F238E27FC236}">
                <a16:creationId xmlns:a16="http://schemas.microsoft.com/office/drawing/2014/main" id="{E6D08B34-7785-7F4E-9555-BBA6478C29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228055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Только заголовок">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3538C574-7646-4401-A97D-FE79C1A54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9175" y="1"/>
            <a:ext cx="7362825" cy="6874041"/>
          </a:xfrm>
          <a:prstGeom prst="rect">
            <a:avLst/>
          </a:prstGeom>
        </p:spPr>
      </p:pic>
      <p:sp>
        <p:nvSpPr>
          <p:cNvPr id="14" name="Прямоугольник 13">
            <a:extLst>
              <a:ext uri="{FF2B5EF4-FFF2-40B4-BE49-F238E27FC236}">
                <a16:creationId xmlns:a16="http://schemas.microsoft.com/office/drawing/2014/main" id="{95893326-1150-48FF-AB96-9A85D9FF3D72}"/>
              </a:ext>
            </a:extLst>
          </p:cNvPr>
          <p:cNvSpPr/>
          <p:nvPr/>
        </p:nvSpPr>
        <p:spPr>
          <a:xfrm>
            <a:off x="0" y="16042"/>
            <a:ext cx="11395328" cy="6858000"/>
          </a:xfrm>
          <a:prstGeom prst="rect">
            <a:avLst/>
          </a:prstGeom>
          <a:gradFill>
            <a:gsLst>
              <a:gs pos="70000">
                <a:srgbClr val="FFFFFF">
                  <a:alpha val="47000"/>
                </a:srgbClr>
              </a:gs>
              <a:gs pos="46000">
                <a:schemeClr val="bg1"/>
              </a:gs>
              <a:gs pos="100000">
                <a:schemeClr val="bg1">
                  <a:alpha val="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8" name="Заголовок 1">
            <a:extLst>
              <a:ext uri="{FF2B5EF4-FFF2-40B4-BE49-F238E27FC236}">
                <a16:creationId xmlns:a16="http://schemas.microsoft.com/office/drawing/2014/main" id="{8B36158A-9AEE-0840-82F5-4E223837A1F7}"/>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grpSp>
        <p:nvGrpSpPr>
          <p:cNvPr id="20" name="Group 17">
            <a:extLst>
              <a:ext uri="{FF2B5EF4-FFF2-40B4-BE49-F238E27FC236}">
                <a16:creationId xmlns:a16="http://schemas.microsoft.com/office/drawing/2014/main" id="{943DB7EB-0F6B-5245-9DA9-BA0E027BB20A}"/>
              </a:ext>
            </a:extLst>
          </p:cNvPr>
          <p:cNvGrpSpPr>
            <a:grpSpLocks noChangeAspect="1"/>
          </p:cNvGrpSpPr>
          <p:nvPr/>
        </p:nvGrpSpPr>
        <p:grpSpPr>
          <a:xfrm>
            <a:off x="10311203" y="355612"/>
            <a:ext cx="1401792" cy="500399"/>
            <a:chOff x="4138328" y="2729353"/>
            <a:chExt cx="3915342" cy="1397663"/>
          </a:xfrm>
        </p:grpSpPr>
        <p:sp>
          <p:nvSpPr>
            <p:cNvPr id="21" name="Freeform 18">
              <a:extLst>
                <a:ext uri="{FF2B5EF4-FFF2-40B4-BE49-F238E27FC236}">
                  <a16:creationId xmlns:a16="http://schemas.microsoft.com/office/drawing/2014/main" id="{CCB37B5B-A220-1742-86B8-8142A4018641}"/>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2" name="Freeform 19">
              <a:extLst>
                <a:ext uri="{FF2B5EF4-FFF2-40B4-BE49-F238E27FC236}">
                  <a16:creationId xmlns:a16="http://schemas.microsoft.com/office/drawing/2014/main" id="{B3CB563C-DFC1-C04E-B23D-BBAC16E93F64}"/>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3" name="Freeform 20">
              <a:extLst>
                <a:ext uri="{FF2B5EF4-FFF2-40B4-BE49-F238E27FC236}">
                  <a16:creationId xmlns:a16="http://schemas.microsoft.com/office/drawing/2014/main" id="{D60DE091-C7DD-A44B-A27D-F497C159087D}"/>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4" name="Freeform 21">
              <a:extLst>
                <a:ext uri="{FF2B5EF4-FFF2-40B4-BE49-F238E27FC236}">
                  <a16:creationId xmlns:a16="http://schemas.microsoft.com/office/drawing/2014/main" id="{8BE97A39-BD24-3E4F-AF03-43FE1C0155B5}"/>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2347545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9_Пустой слайд">
    <p:spTree>
      <p:nvGrpSpPr>
        <p:cNvPr id="1" name=""/>
        <p:cNvGrpSpPr/>
        <p:nvPr/>
      </p:nvGrpSpPr>
      <p:grpSpPr>
        <a:xfrm>
          <a:off x="0" y="0"/>
          <a:ext cx="0" cy="0"/>
          <a:chOff x="0" y="0"/>
          <a:chExt cx="0" cy="0"/>
        </a:xfrm>
      </p:grpSpPr>
      <p:pic>
        <p:nvPicPr>
          <p:cNvPr id="11" name="Picture 2" descr="1920x1080 Wallpaper mountains, peaks, clouds, blue, sky">
            <a:extLst>
              <a:ext uri="{FF2B5EF4-FFF2-40B4-BE49-F238E27FC236}">
                <a16:creationId xmlns:a16="http://schemas.microsoft.com/office/drawing/2014/main" id="{C2FEA1B0-1D1B-45B9-9A2B-6A6371E707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9363" b="-232"/>
          <a:stretch/>
        </p:blipFill>
        <p:spPr bwMode="auto">
          <a:xfrm flipH="1">
            <a:off x="0" y="0"/>
            <a:ext cx="12192000" cy="6875832"/>
          </a:xfrm>
          <a:prstGeom prst="rect">
            <a:avLst/>
          </a:prstGeom>
          <a:noFill/>
          <a:extLst>
            <a:ext uri="{909E8E84-426E-40DD-AFC4-6F175D3DCCD1}">
              <a14:hiddenFill xmlns:a14="http://schemas.microsoft.com/office/drawing/2010/main">
                <a:solidFill>
                  <a:srgbClr val="FFFFFF"/>
                </a:solidFill>
              </a14:hiddenFill>
            </a:ext>
          </a:extLst>
        </p:spPr>
      </p:pic>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Текст 9">
            <a:extLst>
              <a:ext uri="{FF2B5EF4-FFF2-40B4-BE49-F238E27FC236}">
                <a16:creationId xmlns:a16="http://schemas.microsoft.com/office/drawing/2014/main" id="{C37345BE-4632-457D-A84F-EA4CD2C4455F}"/>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4" name="Заголовок 3">
            <a:extLst>
              <a:ext uri="{FF2B5EF4-FFF2-40B4-BE49-F238E27FC236}">
                <a16:creationId xmlns:a16="http://schemas.microsoft.com/office/drawing/2014/main" id="{369F9515-9862-4106-83CB-69DA3A5ECE10}"/>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2" name="Picture 6">
            <a:extLst>
              <a:ext uri="{FF2B5EF4-FFF2-40B4-BE49-F238E27FC236}">
                <a16:creationId xmlns:a16="http://schemas.microsoft.com/office/drawing/2014/main" id="{314BCA72-5A59-BA42-A870-D5B0206DE9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3232803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Пустой слайд">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85E849CE-AAED-481F-8178-DC04C900FEFD}"/>
              </a:ext>
            </a:extLst>
          </p:cNvPr>
          <p:cNvGrpSpPr/>
          <p:nvPr/>
        </p:nvGrpSpPr>
        <p:grpSpPr>
          <a:xfrm>
            <a:off x="0" y="-1032243"/>
            <a:ext cx="12944841" cy="8649040"/>
            <a:chOff x="0" y="-1032243"/>
            <a:chExt cx="12944841" cy="8649040"/>
          </a:xfrm>
        </p:grpSpPr>
        <p:pic>
          <p:nvPicPr>
            <p:cNvPr id="11" name="Рисунок 10" descr="Изображение выглядит как вода, укладывает, звезда, синий&#10;&#10;Автоматически созданное описание">
              <a:extLst>
                <a:ext uri="{FF2B5EF4-FFF2-40B4-BE49-F238E27FC236}">
                  <a16:creationId xmlns:a16="http://schemas.microsoft.com/office/drawing/2014/main" id="{564C2D7C-06E2-43FB-8252-E783603C27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886821">
              <a:off x="2498386" y="-1032243"/>
              <a:ext cx="10446455" cy="8649040"/>
            </a:xfrm>
            <a:custGeom>
              <a:avLst/>
              <a:gdLst>
                <a:gd name="connsiteX0" fmla="*/ 8707549 w 10446455"/>
                <a:gd name="connsiteY0" fmla="*/ 0 h 8649040"/>
                <a:gd name="connsiteX1" fmla="*/ 10446455 w 10446455"/>
                <a:gd name="connsiteY1" fmla="*/ 6590644 h 8649040"/>
                <a:gd name="connsiteX2" fmla="*/ 10446455 w 10446455"/>
                <a:gd name="connsiteY2" fmla="*/ 6634147 h 8649040"/>
                <a:gd name="connsiteX3" fmla="*/ 2809787 w 10446455"/>
                <a:gd name="connsiteY3" fmla="*/ 8649040 h 8649040"/>
                <a:gd name="connsiteX4" fmla="*/ 0 w 10446455"/>
                <a:gd name="connsiteY4" fmla="*/ 8649040 h 8649040"/>
                <a:gd name="connsiteX5" fmla="*/ 0 w 10446455"/>
                <a:gd name="connsiteY5" fmla="*/ 2297440 h 86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46455" h="8649040">
                  <a:moveTo>
                    <a:pt x="8707549" y="0"/>
                  </a:moveTo>
                  <a:lnTo>
                    <a:pt x="10446455" y="6590644"/>
                  </a:lnTo>
                  <a:lnTo>
                    <a:pt x="10446455" y="6634147"/>
                  </a:lnTo>
                  <a:lnTo>
                    <a:pt x="2809787" y="8649040"/>
                  </a:lnTo>
                  <a:lnTo>
                    <a:pt x="0" y="8649040"/>
                  </a:lnTo>
                  <a:lnTo>
                    <a:pt x="0" y="2297440"/>
                  </a:lnTo>
                  <a:close/>
                </a:path>
              </a:pathLst>
            </a:custGeom>
          </p:spPr>
        </p:pic>
        <p:sp>
          <p:nvSpPr>
            <p:cNvPr id="12" name="Прямоугольник 11">
              <a:extLst>
                <a:ext uri="{FF2B5EF4-FFF2-40B4-BE49-F238E27FC236}">
                  <a16:creationId xmlns:a16="http://schemas.microsoft.com/office/drawing/2014/main" id="{96B664CF-8FDC-4246-A307-9BBD388216DD}"/>
                </a:ext>
              </a:extLst>
            </p:cNvPr>
            <p:cNvSpPr/>
            <p:nvPr userDrawn="1"/>
          </p:nvSpPr>
          <p:spPr>
            <a:xfrm>
              <a:off x="0" y="14265"/>
              <a:ext cx="12192000" cy="6850595"/>
            </a:xfrm>
            <a:prstGeom prst="rect">
              <a:avLst/>
            </a:prstGeom>
            <a:gradFill>
              <a:gsLst>
                <a:gs pos="0">
                  <a:schemeClr val="accent1">
                    <a:alpha val="0"/>
                  </a:schemeClr>
                </a:gs>
                <a:gs pos="100000">
                  <a:schemeClr val="accent1">
                    <a:alpha val="56000"/>
                  </a:schemeClr>
                </a:gs>
                <a:gs pos="54000">
                  <a:schemeClr val="accent1">
                    <a:alpha val="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Текст 9">
            <a:extLst>
              <a:ext uri="{FF2B5EF4-FFF2-40B4-BE49-F238E27FC236}">
                <a16:creationId xmlns:a16="http://schemas.microsoft.com/office/drawing/2014/main" id="{CD5BF4B1-8F5A-49D4-94D2-0FEB102AC348}"/>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6" name="Заголовок 3">
            <a:extLst>
              <a:ext uri="{FF2B5EF4-FFF2-40B4-BE49-F238E27FC236}">
                <a16:creationId xmlns:a16="http://schemas.microsoft.com/office/drawing/2014/main" id="{356ECD97-FE0C-4C25-B4DE-FEE387F5C015}"/>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3" name="Picture 6">
            <a:extLst>
              <a:ext uri="{FF2B5EF4-FFF2-40B4-BE49-F238E27FC236}">
                <a16:creationId xmlns:a16="http://schemas.microsoft.com/office/drawing/2014/main" id="{2BF65558-F99A-3949-BD32-2BAB1FFCB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167916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Пустой слайд">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C774FDFD-4BCB-4478-83C3-F127E31D349C}"/>
              </a:ext>
            </a:extLst>
          </p:cNvPr>
          <p:cNvGrpSpPr/>
          <p:nvPr/>
        </p:nvGrpSpPr>
        <p:grpSpPr>
          <a:xfrm>
            <a:off x="3469" y="-20497"/>
            <a:ext cx="12188531" cy="6878497"/>
            <a:chOff x="-834731" y="-20497"/>
            <a:chExt cx="12188531" cy="6878497"/>
          </a:xfrm>
        </p:grpSpPr>
        <p:pic>
          <p:nvPicPr>
            <p:cNvPr id="11" name="Рисунок 10" descr="Изображение выглядит как стол&#10;&#10;Автоматически созданное описание">
              <a:extLst>
                <a:ext uri="{FF2B5EF4-FFF2-40B4-BE49-F238E27FC236}">
                  <a16:creationId xmlns:a16="http://schemas.microsoft.com/office/drawing/2014/main" id="{195A18A8-60CB-4912-837D-0A802EC88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27519" y="0"/>
              <a:ext cx="9426281" cy="6858000"/>
            </a:xfrm>
            <a:prstGeom prst="rect">
              <a:avLst/>
            </a:prstGeom>
          </p:spPr>
        </p:pic>
        <p:sp>
          <p:nvSpPr>
            <p:cNvPr id="12" name="Прямоугольник 11">
              <a:extLst>
                <a:ext uri="{FF2B5EF4-FFF2-40B4-BE49-F238E27FC236}">
                  <a16:creationId xmlns:a16="http://schemas.microsoft.com/office/drawing/2014/main" id="{6ECD24DB-0B1D-495F-8881-A6097D7DFECD}"/>
                </a:ext>
              </a:extLst>
            </p:cNvPr>
            <p:cNvSpPr/>
            <p:nvPr userDrawn="1"/>
          </p:nvSpPr>
          <p:spPr>
            <a:xfrm>
              <a:off x="-834731" y="-4762"/>
              <a:ext cx="12188531" cy="6858000"/>
            </a:xfrm>
            <a:prstGeom prst="rect">
              <a:avLst/>
            </a:prstGeom>
            <a:gradFill>
              <a:gsLst>
                <a:gs pos="19000">
                  <a:schemeClr val="accent1"/>
                </a:gs>
                <a:gs pos="40000">
                  <a:srgbClr val="002284">
                    <a:alpha val="84000"/>
                  </a:srgbClr>
                </a:gs>
                <a:gs pos="77000">
                  <a:schemeClr val="accent1">
                    <a:alpha val="16000"/>
                  </a:schemeClr>
                </a:gs>
              </a:gsLst>
              <a:lin ang="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sp>
          <p:nvSpPr>
            <p:cNvPr id="13" name="Прямоугольник 12">
              <a:extLst>
                <a:ext uri="{FF2B5EF4-FFF2-40B4-BE49-F238E27FC236}">
                  <a16:creationId xmlns:a16="http://schemas.microsoft.com/office/drawing/2014/main" id="{7724333B-1483-4400-A4D8-4D4E8790654B}"/>
                </a:ext>
              </a:extLst>
            </p:cNvPr>
            <p:cNvSpPr/>
            <p:nvPr userDrawn="1"/>
          </p:nvSpPr>
          <p:spPr>
            <a:xfrm>
              <a:off x="-831261" y="-20497"/>
              <a:ext cx="12185061" cy="6858000"/>
            </a:xfrm>
            <a:prstGeom prst="rect">
              <a:avLst/>
            </a:prstGeom>
            <a:gradFill>
              <a:gsLst>
                <a:gs pos="0">
                  <a:schemeClr val="accent1">
                    <a:alpha val="86000"/>
                  </a:schemeClr>
                </a:gs>
                <a:gs pos="40000">
                  <a:schemeClr val="accent1">
                    <a:alpha val="16000"/>
                  </a:schemeClr>
                </a:gs>
              </a:gsLst>
              <a:lin ang="72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Текст 9">
            <a:extLst>
              <a:ext uri="{FF2B5EF4-FFF2-40B4-BE49-F238E27FC236}">
                <a16:creationId xmlns:a16="http://schemas.microsoft.com/office/drawing/2014/main" id="{821E9985-8A48-49B8-9E33-AB25F84A0570}"/>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7" name="Заголовок 3">
            <a:extLst>
              <a:ext uri="{FF2B5EF4-FFF2-40B4-BE49-F238E27FC236}">
                <a16:creationId xmlns:a16="http://schemas.microsoft.com/office/drawing/2014/main" id="{24CD709D-700B-4FCB-98D3-FB08B5A0D985}"/>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4" name="Picture 6">
            <a:extLst>
              <a:ext uri="{FF2B5EF4-FFF2-40B4-BE49-F238E27FC236}">
                <a16:creationId xmlns:a16="http://schemas.microsoft.com/office/drawing/2014/main" id="{ABBB8E2A-00EE-C745-B468-EEB0906E04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12499690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Пустой слайд">
    <p:spTree>
      <p:nvGrpSpPr>
        <p:cNvPr id="1" name=""/>
        <p:cNvGrpSpPr/>
        <p:nvPr/>
      </p:nvGrpSpPr>
      <p:grpSpPr>
        <a:xfrm>
          <a:off x="0" y="0"/>
          <a:ext cx="0" cy="0"/>
          <a:chOff x="0" y="0"/>
          <a:chExt cx="0" cy="0"/>
        </a:xfrm>
      </p:grpSpPr>
      <p:grpSp>
        <p:nvGrpSpPr>
          <p:cNvPr id="3" name="Группа 2">
            <a:extLst>
              <a:ext uri="{FF2B5EF4-FFF2-40B4-BE49-F238E27FC236}">
                <a16:creationId xmlns:a16="http://schemas.microsoft.com/office/drawing/2014/main" id="{B429F5E7-C59A-4BE7-B39A-CB582CD34521}"/>
              </a:ext>
            </a:extLst>
          </p:cNvPr>
          <p:cNvGrpSpPr/>
          <p:nvPr/>
        </p:nvGrpSpPr>
        <p:grpSpPr>
          <a:xfrm>
            <a:off x="-1" y="-1"/>
            <a:ext cx="12192001" cy="6858001"/>
            <a:chOff x="-1282701" y="-1"/>
            <a:chExt cx="12192001" cy="6858001"/>
          </a:xfrm>
        </p:grpSpPr>
        <p:pic>
          <p:nvPicPr>
            <p:cNvPr id="14" name="Рисунок 13">
              <a:extLst>
                <a:ext uri="{FF2B5EF4-FFF2-40B4-BE49-F238E27FC236}">
                  <a16:creationId xmlns:a16="http://schemas.microsoft.com/office/drawing/2014/main" id="{483186B7-EFCE-491C-A250-6C32F388E9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653"/>
            <a:stretch/>
          </p:blipFill>
          <p:spPr>
            <a:xfrm>
              <a:off x="2930954" y="-1"/>
              <a:ext cx="7978346" cy="6858001"/>
            </a:xfrm>
            <a:prstGeom prst="rect">
              <a:avLst/>
            </a:prstGeom>
          </p:spPr>
        </p:pic>
        <p:sp>
          <p:nvSpPr>
            <p:cNvPr id="15" name="Прямоугольник 14">
              <a:extLst>
                <a:ext uri="{FF2B5EF4-FFF2-40B4-BE49-F238E27FC236}">
                  <a16:creationId xmlns:a16="http://schemas.microsoft.com/office/drawing/2014/main" id="{C706B404-2E4E-45D4-9E48-6002BDC1FC4A}"/>
                </a:ext>
              </a:extLst>
            </p:cNvPr>
            <p:cNvSpPr/>
            <p:nvPr userDrawn="1"/>
          </p:nvSpPr>
          <p:spPr>
            <a:xfrm flipV="1">
              <a:off x="-1282701" y="0"/>
              <a:ext cx="12192001" cy="6858000"/>
            </a:xfrm>
            <a:prstGeom prst="rect">
              <a:avLst/>
            </a:prstGeom>
            <a:gradFill>
              <a:gsLst>
                <a:gs pos="0">
                  <a:schemeClr val="accent1">
                    <a:alpha val="90000"/>
                  </a:schemeClr>
                </a:gs>
                <a:gs pos="17000">
                  <a:srgbClr val="002284">
                    <a:alpha val="84000"/>
                  </a:srgbClr>
                </a:gs>
                <a:gs pos="52000">
                  <a:schemeClr val="accent1">
                    <a:alpha val="1400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gr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Текст 9">
            <a:extLst>
              <a:ext uri="{FF2B5EF4-FFF2-40B4-BE49-F238E27FC236}">
                <a16:creationId xmlns:a16="http://schemas.microsoft.com/office/drawing/2014/main" id="{0470EBAE-1F32-4C99-AE42-9BD925274592}"/>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6" name="Заголовок 3">
            <a:extLst>
              <a:ext uri="{FF2B5EF4-FFF2-40B4-BE49-F238E27FC236}">
                <a16:creationId xmlns:a16="http://schemas.microsoft.com/office/drawing/2014/main" id="{50FBDA92-5293-4748-9467-E283FEB0A47D}"/>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1" name="Picture 6">
            <a:extLst>
              <a:ext uri="{FF2B5EF4-FFF2-40B4-BE49-F238E27FC236}">
                <a16:creationId xmlns:a16="http://schemas.microsoft.com/office/drawing/2014/main" id="{49585D74-37F1-7D44-8FB5-C24F7CF1E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2845211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_Пустой слайд">
    <p:spTree>
      <p:nvGrpSpPr>
        <p:cNvPr id="1" name=""/>
        <p:cNvGrpSpPr/>
        <p:nvPr/>
      </p:nvGrpSpPr>
      <p:grpSpPr>
        <a:xfrm>
          <a:off x="0" y="0"/>
          <a:ext cx="0" cy="0"/>
          <a:chOff x="0" y="0"/>
          <a:chExt cx="0" cy="0"/>
        </a:xfrm>
      </p:grpSpPr>
      <p:pic>
        <p:nvPicPr>
          <p:cNvPr id="5" name="Рисунок 4" descr="Изображение выглядит как внешний, здание, большой, небоскреб&#10;&#10;Автоматически созданное описание">
            <a:extLst>
              <a:ext uri="{FF2B5EF4-FFF2-40B4-BE49-F238E27FC236}">
                <a16:creationId xmlns:a16="http://schemas.microsoft.com/office/drawing/2014/main" id="{847E2E8F-6629-466E-B988-C2B66C61BDF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364342" y="0"/>
            <a:ext cx="10827657" cy="6858000"/>
          </a:xfrm>
          <a:prstGeom prst="rect">
            <a:avLst/>
          </a:prstGeom>
        </p:spPr>
      </p:pic>
      <p:sp>
        <p:nvSpPr>
          <p:cNvPr id="12" name="Прямоугольник 11">
            <a:extLst>
              <a:ext uri="{FF2B5EF4-FFF2-40B4-BE49-F238E27FC236}">
                <a16:creationId xmlns:a16="http://schemas.microsoft.com/office/drawing/2014/main" id="{D95A753D-C5F1-4EC8-B06E-5E1205A9D4D4}"/>
              </a:ext>
            </a:extLst>
          </p:cNvPr>
          <p:cNvSpPr/>
          <p:nvPr/>
        </p:nvSpPr>
        <p:spPr>
          <a:xfrm>
            <a:off x="-2" y="0"/>
            <a:ext cx="12192002" cy="6858000"/>
          </a:xfrm>
          <a:prstGeom prst="rect">
            <a:avLst/>
          </a:prstGeom>
          <a:gradFill>
            <a:gsLst>
              <a:gs pos="19000">
                <a:schemeClr val="accent1"/>
              </a:gs>
              <a:gs pos="40000">
                <a:srgbClr val="002284">
                  <a:alpha val="84000"/>
                </a:srgbClr>
              </a:gs>
              <a:gs pos="77000">
                <a:schemeClr val="accent1">
                  <a:alpha val="0"/>
                </a:schemeClr>
              </a:gs>
            </a:gsLst>
            <a:lin ang="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sp>
        <p:nvSpPr>
          <p:cNvPr id="7" name="Полилиния 5">
            <a:extLst>
              <a:ext uri="{FF2B5EF4-FFF2-40B4-BE49-F238E27FC236}">
                <a16:creationId xmlns:a16="http://schemas.microsoft.com/office/drawing/2014/main" id="{8617ABEA-6DE6-4B2A-B4AF-41A24F46C6B4}"/>
              </a:ext>
            </a:extLst>
          </p:cNvPr>
          <p:cNvSpPr/>
          <p:nvPr/>
        </p:nvSpPr>
        <p:spPr>
          <a:xfrm>
            <a:off x="-2" y="-11749"/>
            <a:ext cx="7416801" cy="6880722"/>
          </a:xfrm>
          <a:custGeom>
            <a:avLst/>
            <a:gdLst>
              <a:gd name="connsiteX0" fmla="*/ 381 w 8891522"/>
              <a:gd name="connsiteY0" fmla="*/ 0 h 6858000"/>
              <a:gd name="connsiteX1" fmla="*/ 8891522 w 8891522"/>
              <a:gd name="connsiteY1" fmla="*/ 1 h 6858000"/>
              <a:gd name="connsiteX2" fmla="*/ 6385010 w 8891522"/>
              <a:gd name="connsiteY2" fmla="*/ 6858000 h 6858000"/>
              <a:gd name="connsiteX3" fmla="*/ 0 w 8891522"/>
              <a:gd name="connsiteY3" fmla="*/ 6858000 h 6858000"/>
              <a:gd name="connsiteX0" fmla="*/ 381 w 9612610"/>
              <a:gd name="connsiteY0" fmla="*/ 0 h 6858000"/>
              <a:gd name="connsiteX1" fmla="*/ 9612610 w 9612610"/>
              <a:gd name="connsiteY1" fmla="*/ 12701 h 6858000"/>
              <a:gd name="connsiteX2" fmla="*/ 6385010 w 9612610"/>
              <a:gd name="connsiteY2" fmla="*/ 6858000 h 6858000"/>
              <a:gd name="connsiteX3" fmla="*/ 0 w 9612610"/>
              <a:gd name="connsiteY3" fmla="*/ 6858000 h 6858000"/>
              <a:gd name="connsiteX4" fmla="*/ 381 w 9612610"/>
              <a:gd name="connsiteY4" fmla="*/ 0 h 6858000"/>
              <a:gd name="connsiteX0" fmla="*/ 381 w 9612610"/>
              <a:gd name="connsiteY0" fmla="*/ 11749 h 6869749"/>
              <a:gd name="connsiteX1" fmla="*/ 9612610 w 9612610"/>
              <a:gd name="connsiteY1" fmla="*/ 0 h 6869749"/>
              <a:gd name="connsiteX2" fmla="*/ 6385010 w 9612610"/>
              <a:gd name="connsiteY2" fmla="*/ 6869749 h 6869749"/>
              <a:gd name="connsiteX3" fmla="*/ 0 w 9612610"/>
              <a:gd name="connsiteY3" fmla="*/ 6869749 h 6869749"/>
              <a:gd name="connsiteX4" fmla="*/ 381 w 9612610"/>
              <a:gd name="connsiteY4" fmla="*/ 11749 h 6869749"/>
              <a:gd name="connsiteX0" fmla="*/ 381 w 9612610"/>
              <a:gd name="connsiteY0" fmla="*/ 11749 h 6880722"/>
              <a:gd name="connsiteX1" fmla="*/ 9612610 w 9612610"/>
              <a:gd name="connsiteY1" fmla="*/ 0 h 6880722"/>
              <a:gd name="connsiteX2" fmla="*/ 6380269 w 9612610"/>
              <a:gd name="connsiteY2" fmla="*/ 6880722 h 6880722"/>
              <a:gd name="connsiteX3" fmla="*/ 0 w 9612610"/>
              <a:gd name="connsiteY3" fmla="*/ 6869749 h 6880722"/>
              <a:gd name="connsiteX4" fmla="*/ 381 w 9612610"/>
              <a:gd name="connsiteY4" fmla="*/ 11749 h 6880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2610" h="6880722">
                <a:moveTo>
                  <a:pt x="381" y="11749"/>
                </a:moveTo>
                <a:lnTo>
                  <a:pt x="9612610" y="0"/>
                </a:lnTo>
                <a:lnTo>
                  <a:pt x="6380269" y="6880722"/>
                </a:lnTo>
                <a:lnTo>
                  <a:pt x="0" y="6869749"/>
                </a:lnTo>
                <a:lnTo>
                  <a:pt x="381" y="11749"/>
                </a:lnTo>
                <a:close/>
              </a:path>
            </a:pathLst>
          </a:custGeom>
          <a:solidFill>
            <a:schemeClr val="accent1"/>
          </a:solidFill>
          <a:ln>
            <a:noFill/>
          </a:ln>
          <a:effectLst>
            <a:outerShdw blurRad="304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cxnSp>
        <p:nvCxnSpPr>
          <p:cNvPr id="8" name="Прямая соединительная линия 7">
            <a:extLst>
              <a:ext uri="{FF2B5EF4-FFF2-40B4-BE49-F238E27FC236}">
                <a16:creationId xmlns:a16="http://schemas.microsoft.com/office/drawing/2014/main" id="{EC28FC27-073A-4DC4-A2E3-A5646942FE42}"/>
              </a:ext>
            </a:extLst>
          </p:cNvPr>
          <p:cNvCxnSpPr>
            <a:cxnSpLocks/>
          </p:cNvCxnSpPr>
          <p:nvPr/>
        </p:nvCxnSpPr>
        <p:spPr>
          <a:xfrm flipV="1">
            <a:off x="4928144" y="-4890"/>
            <a:ext cx="2495050" cy="6862891"/>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Текст 9">
            <a:extLst>
              <a:ext uri="{FF2B5EF4-FFF2-40B4-BE49-F238E27FC236}">
                <a16:creationId xmlns:a16="http://schemas.microsoft.com/office/drawing/2014/main" id="{FA6BA25D-EF38-4EFC-9DC0-2E2B233F09C3}"/>
              </a:ext>
            </a:extLst>
          </p:cNvPr>
          <p:cNvSpPr>
            <a:spLocks noGrp="1"/>
          </p:cNvSpPr>
          <p:nvPr>
            <p:ph type="body" sz="quarter" idx="12" hasCustomPrompt="1"/>
          </p:nvPr>
        </p:nvSpPr>
        <p:spPr>
          <a:xfrm>
            <a:off x="515938" y="4256362"/>
            <a:ext cx="4979515" cy="553998"/>
          </a:xfrm>
          <a:prstGeom prst="rect">
            <a:avLst/>
          </a:prstGeom>
        </p:spPr>
        <p:txBody>
          <a:bodyPr wrap="square" lIns="0" tIns="0" rIns="0" bIns="0" anchor="ctr">
            <a:sp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000">
                <a:solidFill>
                  <a:schemeClr val="accent4"/>
                </a:solidFill>
                <a:latin typeface="VTB Group Book" panose="020B0503040504020204" pitchFamily="34" charset="-52"/>
              </a:defRPr>
            </a:lvl1pPr>
            <a:lvl2pPr marL="0" indent="0">
              <a:buNone/>
              <a:defRPr sz="2400">
                <a:solidFill>
                  <a:schemeClr val="accent4"/>
                </a:solidFill>
                <a:latin typeface="VTB Group Book" panose="020B0503040504020204" pitchFamily="34" charset="-52"/>
              </a:defRPr>
            </a:lvl2pPr>
            <a:lvl3pPr marL="914400" indent="0">
              <a:buNone/>
              <a:defRPr sz="2400">
                <a:solidFill>
                  <a:schemeClr val="accent4"/>
                </a:solidFill>
                <a:latin typeface="VTB Group Book" panose="020B0503040504020204" pitchFamily="34" charset="-52"/>
              </a:defRPr>
            </a:lvl3pPr>
            <a:lvl4pPr marL="1371600" indent="0">
              <a:buNone/>
              <a:defRPr sz="2400">
                <a:solidFill>
                  <a:schemeClr val="accent4"/>
                </a:solidFill>
                <a:latin typeface="VTB Group Book" panose="020B0503040504020204" pitchFamily="34" charset="-52"/>
              </a:defRPr>
            </a:lvl4pPr>
            <a:lvl5pPr marL="1828800" indent="0">
              <a:buNone/>
              <a:defRPr sz="2400">
                <a:solidFill>
                  <a:schemeClr val="accent4"/>
                </a:solidFill>
                <a:latin typeface="VTB Group Book" panose="020B0503040504020204" pitchFamily="34" charset="-52"/>
              </a:defRPr>
            </a:lvl5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4" name="Заголовок 3">
            <a:extLst>
              <a:ext uri="{FF2B5EF4-FFF2-40B4-BE49-F238E27FC236}">
                <a16:creationId xmlns:a16="http://schemas.microsoft.com/office/drawing/2014/main" id="{2330C27F-6FD2-45E7-ACD8-4A0A86EE7565}"/>
              </a:ext>
            </a:extLst>
          </p:cNvPr>
          <p:cNvSpPr>
            <a:spLocks noGrp="1"/>
          </p:cNvSpPr>
          <p:nvPr>
            <p:ph type="title" hasCustomPrompt="1"/>
          </p:nvPr>
        </p:nvSpPr>
        <p:spPr>
          <a:xfrm>
            <a:off x="515938" y="2332555"/>
            <a:ext cx="4979515" cy="1661993"/>
          </a:xfrm>
          <a:prstGeom prst="rect">
            <a:avLst/>
          </a:prstGeom>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40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40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40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pic>
        <p:nvPicPr>
          <p:cNvPr id="11" name="Picture 6">
            <a:extLst>
              <a:ext uri="{FF2B5EF4-FFF2-40B4-BE49-F238E27FC236}">
                <a16:creationId xmlns:a16="http://schemas.microsoft.com/office/drawing/2014/main" id="{07C8C059-D40A-C24E-8285-8DDFB35DD5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767" y="566894"/>
            <a:ext cx="1709103" cy="604845"/>
          </a:xfrm>
          <a:prstGeom prst="rect">
            <a:avLst/>
          </a:prstGeom>
        </p:spPr>
      </p:pic>
    </p:spTree>
    <p:extLst>
      <p:ext uri="{BB962C8B-B14F-4D97-AF65-F5344CB8AC3E}">
        <p14:creationId xmlns:p14="http://schemas.microsoft.com/office/powerpoint/2010/main" val="28203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Пустой слайд">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D86B1A9-0596-4320-8851-05F5677FD409}"/>
              </a:ext>
            </a:extLst>
          </p:cNvPr>
          <p:cNvPicPr>
            <a:picLocks noChangeAspect="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 y="0"/>
            <a:ext cx="12209847" cy="6858001"/>
          </a:xfrm>
          <a:prstGeom prst="rect">
            <a:avLst/>
          </a:prstGeom>
        </p:spPr>
      </p:pic>
      <p:sp>
        <p:nvSpPr>
          <p:cNvPr id="5" name="Прямоугольник 4">
            <a:extLst>
              <a:ext uri="{FF2B5EF4-FFF2-40B4-BE49-F238E27FC236}">
                <a16:creationId xmlns:a16="http://schemas.microsoft.com/office/drawing/2014/main" id="{D9E1F499-2EAB-4A78-82FB-6C285F85DDF1}"/>
              </a:ext>
            </a:extLst>
          </p:cNvPr>
          <p:cNvSpPr/>
          <p:nvPr/>
        </p:nvSpPr>
        <p:spPr>
          <a:xfrm>
            <a:off x="0" y="0"/>
            <a:ext cx="12192000" cy="6858000"/>
          </a:xfrm>
          <a:prstGeom prst="rect">
            <a:avLst/>
          </a:prstGeom>
          <a:gradFill>
            <a:gsLst>
              <a:gs pos="19000">
                <a:schemeClr val="accent1"/>
              </a:gs>
              <a:gs pos="40000">
                <a:srgbClr val="002284">
                  <a:alpha val="84000"/>
                </a:srgbClr>
              </a:gs>
              <a:gs pos="77000">
                <a:schemeClr val="accent1">
                  <a:alpha val="16000"/>
                </a:schemeClr>
              </a:gs>
            </a:gsLst>
            <a:lin ang="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sp>
        <p:nvSpPr>
          <p:cNvPr id="6" name="Прямоугольник 5">
            <a:extLst>
              <a:ext uri="{FF2B5EF4-FFF2-40B4-BE49-F238E27FC236}">
                <a16:creationId xmlns:a16="http://schemas.microsoft.com/office/drawing/2014/main" id="{DB905B64-D209-4B47-A90B-FA3B347D08A1}"/>
              </a:ext>
            </a:extLst>
          </p:cNvPr>
          <p:cNvSpPr/>
          <p:nvPr/>
        </p:nvSpPr>
        <p:spPr>
          <a:xfrm>
            <a:off x="0" y="0"/>
            <a:ext cx="12192000" cy="6858000"/>
          </a:xfrm>
          <a:prstGeom prst="rect">
            <a:avLst/>
          </a:prstGeom>
          <a:gradFill>
            <a:gsLst>
              <a:gs pos="0">
                <a:schemeClr val="accent1">
                  <a:alpha val="86000"/>
                </a:schemeClr>
              </a:gs>
              <a:gs pos="40000">
                <a:schemeClr val="accent1">
                  <a:alpha val="16000"/>
                </a:schemeClr>
              </a:gs>
            </a:gsLst>
            <a:lin ang="72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grpSp>
        <p:nvGrpSpPr>
          <p:cNvPr id="30" name="Группа 29">
            <a:extLst>
              <a:ext uri="{FF2B5EF4-FFF2-40B4-BE49-F238E27FC236}">
                <a16:creationId xmlns:a16="http://schemas.microsoft.com/office/drawing/2014/main" id="{4410D713-DB2C-47AC-909A-FE41221C23A4}"/>
              </a:ext>
            </a:extLst>
          </p:cNvPr>
          <p:cNvGrpSpPr/>
          <p:nvPr/>
        </p:nvGrpSpPr>
        <p:grpSpPr>
          <a:xfrm>
            <a:off x="1" y="4070466"/>
            <a:ext cx="5012555" cy="616766"/>
            <a:chOff x="1" y="4070466"/>
            <a:chExt cx="5012555" cy="616766"/>
          </a:xfrm>
        </p:grpSpPr>
        <p:sp>
          <p:nvSpPr>
            <p:cNvPr id="31" name="Полилиния: фигура 30">
              <a:extLst>
                <a:ext uri="{FF2B5EF4-FFF2-40B4-BE49-F238E27FC236}">
                  <a16:creationId xmlns:a16="http://schemas.microsoft.com/office/drawing/2014/main" id="{E7572716-33C7-4D4C-9484-B07D02A086D1}"/>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2" name="Полилиния: фигура 31">
              <a:extLst>
                <a:ext uri="{FF2B5EF4-FFF2-40B4-BE49-F238E27FC236}">
                  <a16:creationId xmlns:a16="http://schemas.microsoft.com/office/drawing/2014/main" id="{554F7D83-8537-4196-9AEF-F58983141F44}"/>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33" name="Группа 32">
            <a:extLst>
              <a:ext uri="{FF2B5EF4-FFF2-40B4-BE49-F238E27FC236}">
                <a16:creationId xmlns:a16="http://schemas.microsoft.com/office/drawing/2014/main" id="{4588D660-91C4-4114-914A-171CED98D138}"/>
              </a:ext>
            </a:extLst>
          </p:cNvPr>
          <p:cNvGrpSpPr/>
          <p:nvPr/>
        </p:nvGrpSpPr>
        <p:grpSpPr>
          <a:xfrm>
            <a:off x="0" y="2170769"/>
            <a:ext cx="5656837" cy="1824862"/>
            <a:chOff x="0" y="2170769"/>
            <a:chExt cx="5656837" cy="1824862"/>
          </a:xfrm>
        </p:grpSpPr>
        <p:sp>
          <p:nvSpPr>
            <p:cNvPr id="34" name="Полилиния: фигура 23">
              <a:extLst>
                <a:ext uri="{FF2B5EF4-FFF2-40B4-BE49-F238E27FC236}">
                  <a16:creationId xmlns:a16="http://schemas.microsoft.com/office/drawing/2014/main" id="{9D18E131-0D80-45D7-984C-4964AF60BAAA}"/>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35" name="Полилиния: фигура 34">
              <a:extLst>
                <a:ext uri="{FF2B5EF4-FFF2-40B4-BE49-F238E27FC236}">
                  <a16:creationId xmlns:a16="http://schemas.microsoft.com/office/drawing/2014/main" id="{C7FAF474-B90E-422C-A956-6F5D07CD7782}"/>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36" name="Заголовок 6">
            <a:extLst>
              <a:ext uri="{FF2B5EF4-FFF2-40B4-BE49-F238E27FC236}">
                <a16:creationId xmlns:a16="http://schemas.microsoft.com/office/drawing/2014/main" id="{06926F67-2078-4D79-B250-B5B1A5764DAF}"/>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4" name="Текст 5">
            <a:extLst>
              <a:ext uri="{FF2B5EF4-FFF2-40B4-BE49-F238E27FC236}">
                <a16:creationId xmlns:a16="http://schemas.microsoft.com/office/drawing/2014/main" id="{A32A49FA-E795-418D-9CDB-33B2D38B9AD2}"/>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pic>
        <p:nvPicPr>
          <p:cNvPr id="15" name="Picture 6">
            <a:extLst>
              <a:ext uri="{FF2B5EF4-FFF2-40B4-BE49-F238E27FC236}">
                <a16:creationId xmlns:a16="http://schemas.microsoft.com/office/drawing/2014/main" id="{C492D19C-7ABD-4B45-B24D-5F834D9B3A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spTree>
    <p:extLst>
      <p:ext uri="{BB962C8B-B14F-4D97-AF65-F5344CB8AC3E}">
        <p14:creationId xmlns:p14="http://schemas.microsoft.com/office/powerpoint/2010/main" val="2245495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2_Пустой слайд">
    <p:bg>
      <p:bgPr>
        <a:solidFill>
          <a:schemeClr val="accent1"/>
        </a:solidFill>
        <a:effectLst/>
      </p:bgPr>
    </p:bg>
    <p:spTree>
      <p:nvGrpSpPr>
        <p:cNvPr id="1" name=""/>
        <p:cNvGrpSpPr/>
        <p:nvPr/>
      </p:nvGrpSpPr>
      <p:grpSpPr>
        <a:xfrm>
          <a:off x="0" y="0"/>
          <a:ext cx="0" cy="0"/>
          <a:chOff x="0" y="0"/>
          <a:chExt cx="0" cy="0"/>
        </a:xfrm>
      </p:grpSpPr>
      <p:sp>
        <p:nvSpPr>
          <p:cNvPr id="8" name="Google Shape;46;p6">
            <a:extLst>
              <a:ext uri="{FF2B5EF4-FFF2-40B4-BE49-F238E27FC236}">
                <a16:creationId xmlns:a16="http://schemas.microsoft.com/office/drawing/2014/main" id="{EBB3574E-045D-4BD3-AA56-B5D3ED8957CB}"/>
              </a:ext>
            </a:extLst>
          </p:cNvPr>
          <p:cNvSpPr/>
          <p:nvPr/>
        </p:nvSpPr>
        <p:spPr>
          <a:xfrm>
            <a:off x="77689" y="0"/>
            <a:ext cx="12114311" cy="6858000"/>
          </a:xfrm>
          <a:prstGeom prst="rect">
            <a:avLst/>
          </a:prstGeom>
          <a:gradFill>
            <a:gsLst>
              <a:gs pos="0">
                <a:schemeClr val="accent1">
                  <a:alpha val="0"/>
                </a:schemeClr>
              </a:gs>
              <a:gs pos="48000">
                <a:srgbClr val="0A2896">
                  <a:alpha val="25000"/>
                </a:srgbClr>
              </a:gs>
              <a:gs pos="100000">
                <a:schemeClr val="accent1">
                  <a:alpha val="53000"/>
                </a:schemeClr>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p:txBody>
      </p:sp>
      <p:pic>
        <p:nvPicPr>
          <p:cNvPr id="9" name="Рисунок 8">
            <a:extLst>
              <a:ext uri="{FF2B5EF4-FFF2-40B4-BE49-F238E27FC236}">
                <a16:creationId xmlns:a16="http://schemas.microsoft.com/office/drawing/2014/main" id="{CC2D7F00-8F0A-4C6E-8090-A5F7AABC3CBE}"/>
              </a:ext>
            </a:extLst>
          </p:cNvPr>
          <p:cNvPicPr>
            <a:picLocks noChangeAspect="1"/>
          </p:cNvPicPr>
          <p:nvPr/>
        </p:nvPicPr>
        <p:blipFill>
          <a:blip r:embed="rId2" cstate="screen">
            <a:alphaModFix amt="68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84800" y="2207434"/>
            <a:ext cx="6407923" cy="4015565"/>
          </a:xfrm>
          <a:prstGeom prst="rect">
            <a:avLst/>
          </a:prstGeom>
        </p:spPr>
      </p:pic>
      <p:pic>
        <p:nvPicPr>
          <p:cNvPr id="10" name="Picture 6">
            <a:extLst>
              <a:ext uri="{FF2B5EF4-FFF2-40B4-BE49-F238E27FC236}">
                <a16:creationId xmlns:a16="http://schemas.microsoft.com/office/drawing/2014/main" id="{1E7BCD11-90F3-43E5-B15A-405DE0C0CB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grpSp>
        <p:nvGrpSpPr>
          <p:cNvPr id="37" name="Группа 36">
            <a:extLst>
              <a:ext uri="{FF2B5EF4-FFF2-40B4-BE49-F238E27FC236}">
                <a16:creationId xmlns:a16="http://schemas.microsoft.com/office/drawing/2014/main" id="{BC5C1202-487F-4B88-A652-8C17DC8F1031}"/>
              </a:ext>
            </a:extLst>
          </p:cNvPr>
          <p:cNvGrpSpPr/>
          <p:nvPr/>
        </p:nvGrpSpPr>
        <p:grpSpPr>
          <a:xfrm>
            <a:off x="1" y="4070466"/>
            <a:ext cx="5012555" cy="616766"/>
            <a:chOff x="1" y="4070466"/>
            <a:chExt cx="5012555" cy="616766"/>
          </a:xfrm>
        </p:grpSpPr>
        <p:sp>
          <p:nvSpPr>
            <p:cNvPr id="38" name="Полилиния: фигура 37">
              <a:extLst>
                <a:ext uri="{FF2B5EF4-FFF2-40B4-BE49-F238E27FC236}">
                  <a16:creationId xmlns:a16="http://schemas.microsoft.com/office/drawing/2014/main" id="{7FAE5E0E-E9A4-440E-8E03-84B4EAC350E9}"/>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9" name="Полилиния: фигура 38">
              <a:extLst>
                <a:ext uri="{FF2B5EF4-FFF2-40B4-BE49-F238E27FC236}">
                  <a16:creationId xmlns:a16="http://schemas.microsoft.com/office/drawing/2014/main" id="{3201B2EA-B7CA-443C-9B1A-69038693D111}"/>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40" name="Группа 39">
            <a:extLst>
              <a:ext uri="{FF2B5EF4-FFF2-40B4-BE49-F238E27FC236}">
                <a16:creationId xmlns:a16="http://schemas.microsoft.com/office/drawing/2014/main" id="{5897E6A6-6B8D-4D01-87E3-8A9B12CCD195}"/>
              </a:ext>
            </a:extLst>
          </p:cNvPr>
          <p:cNvGrpSpPr/>
          <p:nvPr/>
        </p:nvGrpSpPr>
        <p:grpSpPr>
          <a:xfrm>
            <a:off x="0" y="2170769"/>
            <a:ext cx="5656837" cy="1824862"/>
            <a:chOff x="0" y="2170769"/>
            <a:chExt cx="5656837" cy="1824862"/>
          </a:xfrm>
        </p:grpSpPr>
        <p:sp>
          <p:nvSpPr>
            <p:cNvPr id="41" name="Полилиния: фигура 23">
              <a:extLst>
                <a:ext uri="{FF2B5EF4-FFF2-40B4-BE49-F238E27FC236}">
                  <a16:creationId xmlns:a16="http://schemas.microsoft.com/office/drawing/2014/main" id="{2F6A9497-7735-4436-950C-6DEA834B8ADF}"/>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42" name="Полилиния: фигура 41">
              <a:extLst>
                <a:ext uri="{FF2B5EF4-FFF2-40B4-BE49-F238E27FC236}">
                  <a16:creationId xmlns:a16="http://schemas.microsoft.com/office/drawing/2014/main" id="{6D43CC4F-5BB3-49D7-9174-C139A9A14833}"/>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A64E7D9B-D61A-4562-AA61-234AC49E6B67}"/>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EE645D1A-F40F-40A3-B4A5-EB5E2FB75F2E}"/>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3690931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1_Пустой слайд">
    <p:bg>
      <p:bgPr>
        <a:solidFill>
          <a:schemeClr val="accent1"/>
        </a:solidFill>
        <a:effectLst/>
      </p:bgPr>
    </p:bg>
    <p:spTree>
      <p:nvGrpSpPr>
        <p:cNvPr id="1" name=""/>
        <p:cNvGrpSpPr/>
        <p:nvPr/>
      </p:nvGrpSpPr>
      <p:grpSpPr>
        <a:xfrm>
          <a:off x="0" y="0"/>
          <a:ext cx="0" cy="0"/>
          <a:chOff x="0" y="0"/>
          <a:chExt cx="0" cy="0"/>
        </a:xfrm>
      </p:grpSpPr>
      <p:sp>
        <p:nvSpPr>
          <p:cNvPr id="8" name="Google Shape;46;p6">
            <a:extLst>
              <a:ext uri="{FF2B5EF4-FFF2-40B4-BE49-F238E27FC236}">
                <a16:creationId xmlns:a16="http://schemas.microsoft.com/office/drawing/2014/main" id="{2BAEF7E2-A1ED-493A-9C8D-9055A4032D51}"/>
              </a:ext>
            </a:extLst>
          </p:cNvPr>
          <p:cNvSpPr/>
          <p:nvPr/>
        </p:nvSpPr>
        <p:spPr>
          <a:xfrm>
            <a:off x="38845" y="0"/>
            <a:ext cx="12114311" cy="6858000"/>
          </a:xfrm>
          <a:prstGeom prst="rect">
            <a:avLst/>
          </a:prstGeom>
          <a:gradFill>
            <a:gsLst>
              <a:gs pos="0">
                <a:schemeClr val="accent1">
                  <a:alpha val="0"/>
                </a:schemeClr>
              </a:gs>
              <a:gs pos="48000">
                <a:srgbClr val="0A2896">
                  <a:alpha val="86666"/>
                </a:srgbClr>
              </a:gs>
              <a:gs pos="100000">
                <a:schemeClr val="accent1"/>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p:txBody>
      </p:sp>
      <p:pic>
        <p:nvPicPr>
          <p:cNvPr id="9" name="Picture 6">
            <a:extLst>
              <a:ext uri="{FF2B5EF4-FFF2-40B4-BE49-F238E27FC236}">
                <a16:creationId xmlns:a16="http://schemas.microsoft.com/office/drawing/2014/main" id="{ED566D4B-6CD9-413C-A31F-77E762AD67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grpSp>
        <p:nvGrpSpPr>
          <p:cNvPr id="10" name="Группа 9">
            <a:extLst>
              <a:ext uri="{FF2B5EF4-FFF2-40B4-BE49-F238E27FC236}">
                <a16:creationId xmlns:a16="http://schemas.microsoft.com/office/drawing/2014/main" id="{1E92E0D1-8FC5-4FD9-A287-2232B00B6994}"/>
              </a:ext>
            </a:extLst>
          </p:cNvPr>
          <p:cNvGrpSpPr/>
          <p:nvPr/>
        </p:nvGrpSpPr>
        <p:grpSpPr>
          <a:xfrm>
            <a:off x="5605148" y="2153621"/>
            <a:ext cx="6264531" cy="4338039"/>
            <a:chOff x="5767380" y="2286357"/>
            <a:chExt cx="6264531" cy="4338039"/>
          </a:xfrm>
        </p:grpSpPr>
        <p:sp>
          <p:nvSpPr>
            <p:cNvPr id="11" name="Google Shape;48;p6">
              <a:extLst>
                <a:ext uri="{FF2B5EF4-FFF2-40B4-BE49-F238E27FC236}">
                  <a16:creationId xmlns:a16="http://schemas.microsoft.com/office/drawing/2014/main" id="{65D30873-C9DB-485A-8CD4-0449A518264A}"/>
                </a:ext>
              </a:extLst>
            </p:cNvPr>
            <p:cNvSpPr/>
            <p:nvPr/>
          </p:nvSpPr>
          <p:spPr>
            <a:xfrm>
              <a:off x="7636105" y="4934695"/>
              <a:ext cx="1270743" cy="1423231"/>
            </a:xfrm>
            <a:custGeom>
              <a:avLst/>
              <a:gdLst/>
              <a:ahLst/>
              <a:cxnLst/>
              <a:rect l="l" t="t" r="r" b="b"/>
              <a:pathLst>
                <a:path w="1071562" h="1200150" extrusionOk="0">
                  <a:moveTo>
                    <a:pt x="527766" y="31100"/>
                  </a:moveTo>
                  <a:lnTo>
                    <a:pt x="75138" y="264272"/>
                  </a:lnTo>
                  <a:cubicBezTo>
                    <a:pt x="24560" y="289990"/>
                    <a:pt x="4844" y="352569"/>
                    <a:pt x="30561" y="403147"/>
                  </a:cubicBezTo>
                  <a:lnTo>
                    <a:pt x="405179" y="1130095"/>
                  </a:lnTo>
                  <a:cubicBezTo>
                    <a:pt x="430897" y="1180673"/>
                    <a:pt x="493476" y="1200390"/>
                    <a:pt x="544054" y="1174672"/>
                  </a:cubicBezTo>
                  <a:lnTo>
                    <a:pt x="996682" y="941500"/>
                  </a:lnTo>
                  <a:cubicBezTo>
                    <a:pt x="1047259" y="915782"/>
                    <a:pt x="1066977" y="853203"/>
                    <a:pt x="1041259" y="802625"/>
                  </a:cubicBezTo>
                  <a:lnTo>
                    <a:pt x="666641" y="75677"/>
                  </a:lnTo>
                  <a:cubicBezTo>
                    <a:pt x="640923" y="24242"/>
                    <a:pt x="579201" y="4526"/>
                    <a:pt x="527766" y="3110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 name="Google Shape;49;p6">
              <a:extLst>
                <a:ext uri="{FF2B5EF4-FFF2-40B4-BE49-F238E27FC236}">
                  <a16:creationId xmlns:a16="http://schemas.microsoft.com/office/drawing/2014/main" id="{88540F5C-0DAE-4AB5-ABD1-8460A7211572}"/>
                </a:ext>
              </a:extLst>
            </p:cNvPr>
            <p:cNvSpPr/>
            <p:nvPr/>
          </p:nvSpPr>
          <p:spPr>
            <a:xfrm>
              <a:off x="7692781" y="5091960"/>
              <a:ext cx="1148752" cy="1108088"/>
            </a:xfrm>
            <a:custGeom>
              <a:avLst/>
              <a:gdLst/>
              <a:ahLst/>
              <a:cxnLst/>
              <a:rect l="l" t="t" r="r" b="b"/>
              <a:pathLst>
                <a:path w="968692" h="934402" extrusionOk="0">
                  <a:moveTo>
                    <a:pt x="25979" y="353674"/>
                  </a:moveTo>
                  <a:lnTo>
                    <a:pt x="662400" y="25979"/>
                  </a:lnTo>
                  <a:lnTo>
                    <a:pt x="951243" y="586944"/>
                  </a:lnTo>
                  <a:lnTo>
                    <a:pt x="314822" y="91463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 name="Google Shape;50;p6">
              <a:extLst>
                <a:ext uri="{FF2B5EF4-FFF2-40B4-BE49-F238E27FC236}">
                  <a16:creationId xmlns:a16="http://schemas.microsoft.com/office/drawing/2014/main" id="{664F9558-2A74-47FD-8A54-28976A403B44}"/>
                </a:ext>
              </a:extLst>
            </p:cNvPr>
            <p:cNvSpPr/>
            <p:nvPr/>
          </p:nvSpPr>
          <p:spPr>
            <a:xfrm>
              <a:off x="8408868" y="6010026"/>
              <a:ext cx="142323" cy="142323"/>
            </a:xfrm>
            <a:custGeom>
              <a:avLst/>
              <a:gdLst/>
              <a:ahLst/>
              <a:cxnLst/>
              <a:rect l="l" t="t" r="r" b="b"/>
              <a:pathLst>
                <a:path w="120015" h="120015" extrusionOk="0">
                  <a:moveTo>
                    <a:pt x="105013" y="62151"/>
                  </a:moveTo>
                  <a:cubicBezTo>
                    <a:pt x="105013" y="85823"/>
                    <a:pt x="85823" y="105013"/>
                    <a:pt x="62151" y="105013"/>
                  </a:cubicBezTo>
                  <a:cubicBezTo>
                    <a:pt x="38479" y="105013"/>
                    <a:pt x="19288" y="85823"/>
                    <a:pt x="19288" y="62151"/>
                  </a:cubicBezTo>
                  <a:cubicBezTo>
                    <a:pt x="19288" y="38478"/>
                    <a:pt x="38479" y="19288"/>
                    <a:pt x="62151" y="19288"/>
                  </a:cubicBezTo>
                  <a:cubicBezTo>
                    <a:pt x="85823" y="19288"/>
                    <a:pt x="105013" y="38478"/>
                    <a:pt x="105013" y="62151"/>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 name="Google Shape;51;p6">
              <a:extLst>
                <a:ext uri="{FF2B5EF4-FFF2-40B4-BE49-F238E27FC236}">
                  <a16:creationId xmlns:a16="http://schemas.microsoft.com/office/drawing/2014/main" id="{8A5985A9-44DC-44F2-BFE3-8632BFE55A5B}"/>
                </a:ext>
              </a:extLst>
            </p:cNvPr>
            <p:cNvSpPr/>
            <p:nvPr/>
          </p:nvSpPr>
          <p:spPr>
            <a:xfrm>
              <a:off x="8208599" y="5061544"/>
              <a:ext cx="71162" cy="71162"/>
            </a:xfrm>
            <a:custGeom>
              <a:avLst/>
              <a:gdLst/>
              <a:ahLst/>
              <a:cxnLst/>
              <a:rect l="l" t="t" r="r" b="b"/>
              <a:pathLst>
                <a:path w="60007" h="60007" extrusionOk="0">
                  <a:moveTo>
                    <a:pt x="57864" y="32147"/>
                  </a:moveTo>
                  <a:cubicBezTo>
                    <a:pt x="57864" y="46350"/>
                    <a:pt x="46350" y="57864"/>
                    <a:pt x="32147" y="57864"/>
                  </a:cubicBezTo>
                  <a:cubicBezTo>
                    <a:pt x="17943" y="57864"/>
                    <a:pt x="6429" y="46350"/>
                    <a:pt x="6429" y="32147"/>
                  </a:cubicBezTo>
                  <a:cubicBezTo>
                    <a:pt x="6429" y="17944"/>
                    <a:pt x="17943" y="6429"/>
                    <a:pt x="32147" y="6429"/>
                  </a:cubicBezTo>
                  <a:cubicBezTo>
                    <a:pt x="46350" y="6429"/>
                    <a:pt x="57864" y="17944"/>
                    <a:pt x="57864" y="32147"/>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 name="Google Shape;52;p6">
              <a:extLst>
                <a:ext uri="{FF2B5EF4-FFF2-40B4-BE49-F238E27FC236}">
                  <a16:creationId xmlns:a16="http://schemas.microsoft.com/office/drawing/2014/main" id="{DD3C5FAD-6354-4FC7-958A-F0DCFF94688E}"/>
                </a:ext>
              </a:extLst>
            </p:cNvPr>
            <p:cNvSpPr/>
            <p:nvPr/>
          </p:nvSpPr>
          <p:spPr>
            <a:xfrm>
              <a:off x="7878292" y="5109410"/>
              <a:ext cx="304978" cy="193153"/>
            </a:xfrm>
            <a:custGeom>
              <a:avLst/>
              <a:gdLst/>
              <a:ahLst/>
              <a:cxnLst/>
              <a:rect l="l" t="t" r="r" b="b"/>
              <a:pathLst>
                <a:path w="257175" h="162877" extrusionOk="0">
                  <a:moveTo>
                    <a:pt x="237815" y="65508"/>
                  </a:moveTo>
                  <a:lnTo>
                    <a:pt x="51792" y="161520"/>
                  </a:lnTo>
                  <a:cubicBezTo>
                    <a:pt x="36361" y="169235"/>
                    <a:pt x="17502" y="163234"/>
                    <a:pt x="9786" y="147804"/>
                  </a:cubicBezTo>
                  <a:lnTo>
                    <a:pt x="9786" y="147804"/>
                  </a:lnTo>
                  <a:cubicBezTo>
                    <a:pt x="2071" y="132373"/>
                    <a:pt x="8072" y="113514"/>
                    <a:pt x="23503" y="105798"/>
                  </a:cubicBezTo>
                  <a:lnTo>
                    <a:pt x="209526" y="9786"/>
                  </a:lnTo>
                  <a:cubicBezTo>
                    <a:pt x="224956" y="2071"/>
                    <a:pt x="243816" y="8072"/>
                    <a:pt x="251531" y="23503"/>
                  </a:cubicBezTo>
                  <a:lnTo>
                    <a:pt x="251531" y="23503"/>
                  </a:lnTo>
                  <a:cubicBezTo>
                    <a:pt x="259246" y="38076"/>
                    <a:pt x="253245" y="57793"/>
                    <a:pt x="237815" y="6550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 name="Google Shape;53;p6">
              <a:extLst>
                <a:ext uri="{FF2B5EF4-FFF2-40B4-BE49-F238E27FC236}">
                  <a16:creationId xmlns:a16="http://schemas.microsoft.com/office/drawing/2014/main" id="{7D29A560-E28D-40C0-B10E-0FFF52DCE258}"/>
                </a:ext>
              </a:extLst>
            </p:cNvPr>
            <p:cNvSpPr/>
            <p:nvPr/>
          </p:nvSpPr>
          <p:spPr>
            <a:xfrm>
              <a:off x="8460719" y="5095707"/>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 name="Google Shape;54;p6">
              <a:extLst>
                <a:ext uri="{FF2B5EF4-FFF2-40B4-BE49-F238E27FC236}">
                  <a16:creationId xmlns:a16="http://schemas.microsoft.com/office/drawing/2014/main" id="{8870FDCE-A6DD-4534-9A6B-7644496D5A0A}"/>
                </a:ext>
              </a:extLst>
            </p:cNvPr>
            <p:cNvSpPr/>
            <p:nvPr/>
          </p:nvSpPr>
          <p:spPr>
            <a:xfrm>
              <a:off x="8530215" y="5229565"/>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 name="Google Shape;55;p6">
              <a:extLst>
                <a:ext uri="{FF2B5EF4-FFF2-40B4-BE49-F238E27FC236}">
                  <a16:creationId xmlns:a16="http://schemas.microsoft.com/office/drawing/2014/main" id="{42AAD17F-03E1-40E9-914B-438F5A15C03A}"/>
                </a:ext>
              </a:extLst>
            </p:cNvPr>
            <p:cNvSpPr/>
            <p:nvPr/>
          </p:nvSpPr>
          <p:spPr>
            <a:xfrm>
              <a:off x="7898805" y="5961499"/>
              <a:ext cx="142323" cy="162655"/>
            </a:xfrm>
            <a:custGeom>
              <a:avLst/>
              <a:gdLst/>
              <a:ahLst/>
              <a:cxnLst/>
              <a:rect l="l" t="t" r="r" b="b"/>
              <a:pathLst>
                <a:path w="120015" h="137160" extrusionOk="0">
                  <a:moveTo>
                    <a:pt x="25979" y="44424"/>
                  </a:moveTo>
                  <a:lnTo>
                    <a:pt x="61802" y="25979"/>
                  </a:lnTo>
                  <a:lnTo>
                    <a:pt x="97907" y="96100"/>
                  </a:lnTo>
                  <a:lnTo>
                    <a:pt x="62084"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9" name="Группа 18">
              <a:extLst>
                <a:ext uri="{FF2B5EF4-FFF2-40B4-BE49-F238E27FC236}">
                  <a16:creationId xmlns:a16="http://schemas.microsoft.com/office/drawing/2014/main" id="{44F1FDF1-CF51-4747-97C3-28BDF238A6CC}"/>
                </a:ext>
              </a:extLst>
            </p:cNvPr>
            <p:cNvGrpSpPr/>
            <p:nvPr/>
          </p:nvGrpSpPr>
          <p:grpSpPr>
            <a:xfrm>
              <a:off x="5767380" y="3080455"/>
              <a:ext cx="1172133" cy="1077589"/>
              <a:chOff x="4653571" y="4416007"/>
              <a:chExt cx="1172133" cy="1077589"/>
            </a:xfrm>
          </p:grpSpPr>
          <p:sp>
            <p:nvSpPr>
              <p:cNvPr id="98" name="Google Shape;63;p6">
                <a:extLst>
                  <a:ext uri="{FF2B5EF4-FFF2-40B4-BE49-F238E27FC236}">
                    <a16:creationId xmlns:a16="http://schemas.microsoft.com/office/drawing/2014/main" id="{098DE395-E590-49A7-B35F-6439F7C41B3E}"/>
                  </a:ext>
                </a:extLst>
              </p:cNvPr>
              <p:cNvSpPr/>
              <p:nvPr/>
            </p:nvSpPr>
            <p:spPr>
              <a:xfrm>
                <a:off x="4653571" y="4416007"/>
                <a:ext cx="1077589" cy="1077589"/>
              </a:xfrm>
              <a:custGeom>
                <a:avLst/>
                <a:gdLst/>
                <a:ahLst/>
                <a:cxnLst/>
                <a:rect l="l" t="t" r="r" b="b"/>
                <a:pathLst>
                  <a:path w="908685" h="908685" extrusionOk="0">
                    <a:moveTo>
                      <a:pt x="893683" y="456486"/>
                    </a:moveTo>
                    <a:cubicBezTo>
                      <a:pt x="893683" y="697943"/>
                      <a:pt x="697943" y="893683"/>
                      <a:pt x="456486" y="893683"/>
                    </a:cubicBezTo>
                    <a:cubicBezTo>
                      <a:pt x="215028" y="893683"/>
                      <a:pt x="19288" y="697943"/>
                      <a:pt x="19288" y="456486"/>
                    </a:cubicBezTo>
                    <a:cubicBezTo>
                      <a:pt x="19288" y="215028"/>
                      <a:pt x="215028" y="19288"/>
                      <a:pt x="456486" y="19288"/>
                    </a:cubicBezTo>
                    <a:cubicBezTo>
                      <a:pt x="697943" y="19288"/>
                      <a:pt x="893683" y="215028"/>
                      <a:pt x="893683" y="45648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9" name="Google Shape;64;p6">
                <a:extLst>
                  <a:ext uri="{FF2B5EF4-FFF2-40B4-BE49-F238E27FC236}">
                    <a16:creationId xmlns:a16="http://schemas.microsoft.com/office/drawing/2014/main" id="{6F404203-4CAA-4DA4-B853-249907402A66}"/>
                  </a:ext>
                </a:extLst>
              </p:cNvPr>
              <p:cNvSpPr/>
              <p:nvPr/>
            </p:nvSpPr>
            <p:spPr>
              <a:xfrm>
                <a:off x="4798944" y="4560364"/>
                <a:ext cx="1026760" cy="792943"/>
              </a:xfrm>
              <a:custGeom>
                <a:avLst/>
                <a:gdLst/>
                <a:ahLst/>
                <a:cxnLst/>
                <a:rect l="l" t="t" r="r" b="b"/>
                <a:pathLst>
                  <a:path w="865822" h="668655" extrusionOk="0">
                    <a:moveTo>
                      <a:pt x="801100" y="289322"/>
                    </a:moveTo>
                    <a:lnTo>
                      <a:pt x="646795" y="289322"/>
                    </a:lnTo>
                    <a:cubicBezTo>
                      <a:pt x="624507" y="136731"/>
                      <a:pt x="493347" y="19288"/>
                      <a:pt x="334756" y="19288"/>
                    </a:cubicBezTo>
                    <a:cubicBezTo>
                      <a:pt x="160734" y="19288"/>
                      <a:pt x="19288" y="160734"/>
                      <a:pt x="19288" y="334756"/>
                    </a:cubicBezTo>
                    <a:cubicBezTo>
                      <a:pt x="19288" y="508778"/>
                      <a:pt x="160734" y="650224"/>
                      <a:pt x="334756" y="650224"/>
                    </a:cubicBezTo>
                    <a:cubicBezTo>
                      <a:pt x="493347" y="650224"/>
                      <a:pt x="625364" y="532781"/>
                      <a:pt x="646795" y="380190"/>
                    </a:cubicBezTo>
                    <a:lnTo>
                      <a:pt x="801100" y="380190"/>
                    </a:lnTo>
                    <a:cubicBezTo>
                      <a:pt x="825960" y="380190"/>
                      <a:pt x="846534" y="359616"/>
                      <a:pt x="846534" y="334756"/>
                    </a:cubicBezTo>
                    <a:cubicBezTo>
                      <a:pt x="845677" y="309896"/>
                      <a:pt x="825960" y="289322"/>
                      <a:pt x="801100" y="28932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0" name="Google Shape;65;p6">
                <a:extLst>
                  <a:ext uri="{FF2B5EF4-FFF2-40B4-BE49-F238E27FC236}">
                    <a16:creationId xmlns:a16="http://schemas.microsoft.com/office/drawing/2014/main" id="{084DCE31-B24E-4ADE-A973-7BABFF6841A4}"/>
                  </a:ext>
                </a:extLst>
              </p:cNvPr>
              <p:cNvSpPr/>
              <p:nvPr/>
            </p:nvSpPr>
            <p:spPr>
              <a:xfrm>
                <a:off x="4875188" y="4637625"/>
                <a:ext cx="630288" cy="630288"/>
              </a:xfrm>
              <a:custGeom>
                <a:avLst/>
                <a:gdLst/>
                <a:ahLst/>
                <a:cxnLst/>
                <a:rect l="l" t="t" r="r" b="b"/>
                <a:pathLst>
                  <a:path w="531495" h="531495" extrusionOk="0">
                    <a:moveTo>
                      <a:pt x="519922" y="269605"/>
                    </a:moveTo>
                    <a:cubicBezTo>
                      <a:pt x="519922" y="407851"/>
                      <a:pt x="407851" y="519922"/>
                      <a:pt x="269605" y="519922"/>
                    </a:cubicBezTo>
                    <a:cubicBezTo>
                      <a:pt x="131359" y="519922"/>
                      <a:pt x="19288" y="407851"/>
                      <a:pt x="19288" y="269605"/>
                    </a:cubicBezTo>
                    <a:cubicBezTo>
                      <a:pt x="19288" y="131359"/>
                      <a:pt x="131359" y="19288"/>
                      <a:pt x="269605" y="19288"/>
                    </a:cubicBezTo>
                    <a:cubicBezTo>
                      <a:pt x="407851" y="19288"/>
                      <a:pt x="519922" y="131359"/>
                      <a:pt x="519922" y="269605"/>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01" name="Google Shape;66;p6">
                <a:extLst>
                  <a:ext uri="{FF2B5EF4-FFF2-40B4-BE49-F238E27FC236}">
                    <a16:creationId xmlns:a16="http://schemas.microsoft.com/office/drawing/2014/main" id="{14963F59-0A9A-4123-BEEF-36DDE9CC7FE7}"/>
                  </a:ext>
                </a:extLst>
              </p:cNvPr>
              <p:cNvSpPr/>
              <p:nvPr/>
            </p:nvSpPr>
            <p:spPr>
              <a:xfrm>
                <a:off x="4908737" y="4670156"/>
                <a:ext cx="477800" cy="477800"/>
              </a:xfrm>
              <a:custGeom>
                <a:avLst/>
                <a:gdLst/>
                <a:ahLst/>
                <a:cxnLst/>
                <a:rect l="l" t="t" r="r" b="b"/>
                <a:pathLst>
                  <a:path w="402907" h="402907" extrusionOk="0">
                    <a:moveTo>
                      <a:pt x="400764" y="69009"/>
                    </a:moveTo>
                    <a:cubicBezTo>
                      <a:pt x="357902" y="29575"/>
                      <a:pt x="301323" y="6429"/>
                      <a:pt x="241316" y="6429"/>
                    </a:cubicBezTo>
                    <a:cubicBezTo>
                      <a:pt x="111871" y="6429"/>
                      <a:pt x="6429" y="111871"/>
                      <a:pt x="6429" y="241316"/>
                    </a:cubicBezTo>
                    <a:cubicBezTo>
                      <a:pt x="6429" y="301323"/>
                      <a:pt x="28718" y="357902"/>
                      <a:pt x="69009" y="400764"/>
                    </a:cubicBezTo>
                    <a:cubicBezTo>
                      <a:pt x="61293" y="375047"/>
                      <a:pt x="57007" y="348472"/>
                      <a:pt x="57007" y="321897"/>
                    </a:cubicBezTo>
                    <a:cubicBezTo>
                      <a:pt x="57007" y="175308"/>
                      <a:pt x="176165" y="56150"/>
                      <a:pt x="322755" y="56150"/>
                    </a:cubicBezTo>
                    <a:cubicBezTo>
                      <a:pt x="348472" y="57007"/>
                      <a:pt x="375904" y="61293"/>
                      <a:pt x="400764" y="69009"/>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0" name="Группа 19">
              <a:extLst>
                <a:ext uri="{FF2B5EF4-FFF2-40B4-BE49-F238E27FC236}">
                  <a16:creationId xmlns:a16="http://schemas.microsoft.com/office/drawing/2014/main" id="{1A2A4ED5-FAD9-443D-A056-BCA4DA91FD14}"/>
                </a:ext>
              </a:extLst>
            </p:cNvPr>
            <p:cNvGrpSpPr/>
            <p:nvPr/>
          </p:nvGrpSpPr>
          <p:grpSpPr>
            <a:xfrm>
              <a:off x="7649339" y="2286357"/>
              <a:ext cx="3349810" cy="2919545"/>
              <a:chOff x="7649339" y="2286357"/>
              <a:chExt cx="3349810" cy="2919545"/>
            </a:xfrm>
          </p:grpSpPr>
          <p:sp>
            <p:nvSpPr>
              <p:cNvPr id="49" name="Google Shape;67;p6">
                <a:extLst>
                  <a:ext uri="{FF2B5EF4-FFF2-40B4-BE49-F238E27FC236}">
                    <a16:creationId xmlns:a16="http://schemas.microsoft.com/office/drawing/2014/main" id="{E5425B0E-4486-4AFC-AE68-6CB16AA64344}"/>
                  </a:ext>
                </a:extLst>
              </p:cNvPr>
              <p:cNvSpPr/>
              <p:nvPr/>
            </p:nvSpPr>
            <p:spPr>
              <a:xfrm>
                <a:off x="7649339" y="2674583"/>
                <a:ext cx="3120944" cy="2531319"/>
              </a:xfrm>
              <a:custGeom>
                <a:avLst/>
                <a:gdLst/>
                <a:ahLst/>
                <a:cxnLst/>
                <a:rect l="l" t="t" r="r" b="b"/>
                <a:pathLst>
                  <a:path w="2631757" h="2134552" extrusionOk="0">
                    <a:moveTo>
                      <a:pt x="2003077" y="2108406"/>
                    </a:moveTo>
                    <a:lnTo>
                      <a:pt x="93124" y="1361742"/>
                    </a:lnTo>
                    <a:cubicBezTo>
                      <a:pt x="33974" y="1338596"/>
                      <a:pt x="3970" y="1271730"/>
                      <a:pt x="27116" y="1211723"/>
                    </a:cubicBezTo>
                    <a:lnTo>
                      <a:pt x="493460" y="19288"/>
                    </a:lnTo>
                    <a:lnTo>
                      <a:pt x="2618583" y="849963"/>
                    </a:lnTo>
                    <a:lnTo>
                      <a:pt x="2152239" y="2042398"/>
                    </a:lnTo>
                    <a:cubicBezTo>
                      <a:pt x="2129093" y="2101548"/>
                      <a:pt x="2062227" y="2131552"/>
                      <a:pt x="2003077" y="210840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0" name="Google Shape;68;p6">
                <a:extLst>
                  <a:ext uri="{FF2B5EF4-FFF2-40B4-BE49-F238E27FC236}">
                    <a16:creationId xmlns:a16="http://schemas.microsoft.com/office/drawing/2014/main" id="{C702C1DE-E788-49B3-B34B-6703A7564D94}"/>
                  </a:ext>
                </a:extLst>
              </p:cNvPr>
              <p:cNvSpPr/>
              <p:nvPr/>
            </p:nvSpPr>
            <p:spPr>
              <a:xfrm>
                <a:off x="8193350" y="2379770"/>
                <a:ext cx="2795634" cy="1321572"/>
              </a:xfrm>
              <a:custGeom>
                <a:avLst/>
                <a:gdLst/>
                <a:ahLst/>
                <a:cxnLst/>
                <a:rect l="l" t="t" r="r" b="b"/>
                <a:pathLst>
                  <a:path w="2357437" h="1114425" extrusionOk="0">
                    <a:moveTo>
                      <a:pt x="2159842" y="1098566"/>
                    </a:moveTo>
                    <a:lnTo>
                      <a:pt x="34719" y="267891"/>
                    </a:lnTo>
                    <a:lnTo>
                      <a:pt x="19288" y="19288"/>
                    </a:lnTo>
                    <a:lnTo>
                      <a:pt x="2339864" y="92625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1" name="Google Shape;69;p6">
                <a:extLst>
                  <a:ext uri="{FF2B5EF4-FFF2-40B4-BE49-F238E27FC236}">
                    <a16:creationId xmlns:a16="http://schemas.microsoft.com/office/drawing/2014/main" id="{2F87FD7E-3821-4311-90E3-2C3F8B68C92C}"/>
                  </a:ext>
                </a:extLst>
              </p:cNvPr>
              <p:cNvSpPr/>
              <p:nvPr/>
            </p:nvSpPr>
            <p:spPr>
              <a:xfrm>
                <a:off x="8193350" y="2286357"/>
                <a:ext cx="2805799" cy="1209747"/>
              </a:xfrm>
              <a:custGeom>
                <a:avLst/>
                <a:gdLst/>
                <a:ahLst/>
                <a:cxnLst/>
                <a:rect l="l" t="t" r="r" b="b"/>
                <a:pathLst>
                  <a:path w="2366010" h="1020127" extrusionOk="0">
                    <a:moveTo>
                      <a:pt x="2269570" y="843867"/>
                    </a:moveTo>
                    <a:lnTo>
                      <a:pt x="180451" y="27766"/>
                    </a:lnTo>
                    <a:cubicBezTo>
                      <a:pt x="116157" y="2905"/>
                      <a:pt x="44148" y="34623"/>
                      <a:pt x="19288" y="98060"/>
                    </a:cubicBezTo>
                    <a:lnTo>
                      <a:pt x="19288" y="98060"/>
                    </a:lnTo>
                    <a:lnTo>
                      <a:pt x="2339864" y="1005031"/>
                    </a:lnTo>
                    <a:lnTo>
                      <a:pt x="2339864" y="1005031"/>
                    </a:lnTo>
                    <a:cubicBezTo>
                      <a:pt x="2364724" y="941594"/>
                      <a:pt x="2333006" y="868728"/>
                      <a:pt x="2269570" y="843867"/>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2" name="Google Shape;70;p6">
                <a:extLst>
                  <a:ext uri="{FF2B5EF4-FFF2-40B4-BE49-F238E27FC236}">
                    <a16:creationId xmlns:a16="http://schemas.microsoft.com/office/drawing/2014/main" id="{E13F0BA2-91C5-44B7-8106-8F7D7571971D}"/>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3" name="Google Shape;71;p6">
                <a:extLst>
                  <a:ext uri="{FF2B5EF4-FFF2-40B4-BE49-F238E27FC236}">
                    <a16:creationId xmlns:a16="http://schemas.microsoft.com/office/drawing/2014/main" id="{73460018-A381-4406-B512-47808F00522C}"/>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4" name="Google Shape;72;p6">
                <a:extLst>
                  <a:ext uri="{FF2B5EF4-FFF2-40B4-BE49-F238E27FC236}">
                    <a16:creationId xmlns:a16="http://schemas.microsoft.com/office/drawing/2014/main" id="{A8D889AC-70F3-4504-BAF3-FA7CF6B2761E}"/>
                  </a:ext>
                </a:extLst>
              </p:cNvPr>
              <p:cNvSpPr/>
              <p:nvPr/>
            </p:nvSpPr>
            <p:spPr>
              <a:xfrm>
                <a:off x="8584102" y="4155429"/>
                <a:ext cx="823442" cy="609956"/>
              </a:xfrm>
              <a:custGeom>
                <a:avLst/>
                <a:gdLst/>
                <a:ahLst/>
                <a:cxnLst/>
                <a:rect l="l" t="t" r="r" b="b"/>
                <a:pathLst>
                  <a:path w="694372" h="514350" extrusionOk="0">
                    <a:moveTo>
                      <a:pt x="125121" y="24984"/>
                    </a:moveTo>
                    <a:lnTo>
                      <a:pt x="670457" y="238048"/>
                    </a:lnTo>
                    <a:lnTo>
                      <a:pt x="570320" y="494348"/>
                    </a:lnTo>
                    <a:lnTo>
                      <a:pt x="24984" y="28128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5" name="Google Shape;73;p6">
                <a:extLst>
                  <a:ext uri="{FF2B5EF4-FFF2-40B4-BE49-F238E27FC236}">
                    <a16:creationId xmlns:a16="http://schemas.microsoft.com/office/drawing/2014/main" id="{5B28CBBC-7C8D-4423-8F08-0617B9373A16}"/>
                  </a:ext>
                </a:extLst>
              </p:cNvPr>
              <p:cNvSpPr/>
              <p:nvPr/>
            </p:nvSpPr>
            <p:spPr>
              <a:xfrm>
                <a:off x="8628452" y="4371277"/>
                <a:ext cx="254149" cy="121991"/>
              </a:xfrm>
              <a:custGeom>
                <a:avLst/>
                <a:gdLst/>
                <a:ahLst/>
                <a:cxnLst/>
                <a:rect l="l" t="t" r="r" b="b"/>
                <a:pathLst>
                  <a:path w="214312" h="102870" extrusionOk="0">
                    <a:moveTo>
                      <a:pt x="19288" y="19288"/>
                    </a:moveTo>
                    <a:lnTo>
                      <a:pt x="197596" y="8958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6" name="Google Shape;74;p6">
                <a:extLst>
                  <a:ext uri="{FF2B5EF4-FFF2-40B4-BE49-F238E27FC236}">
                    <a16:creationId xmlns:a16="http://schemas.microsoft.com/office/drawing/2014/main" id="{2F55DDF3-B27C-4C74-A1A8-A9C8F0A4D61D}"/>
                  </a:ext>
                </a:extLst>
              </p:cNvPr>
              <p:cNvSpPr/>
              <p:nvPr/>
            </p:nvSpPr>
            <p:spPr>
              <a:xfrm>
                <a:off x="9063555" y="4542065"/>
                <a:ext cx="254149" cy="121991"/>
              </a:xfrm>
              <a:custGeom>
                <a:avLst/>
                <a:gdLst/>
                <a:ahLst/>
                <a:cxnLst/>
                <a:rect l="l" t="t" r="r" b="b"/>
                <a:pathLst>
                  <a:path w="214312" h="102870" extrusionOk="0">
                    <a:moveTo>
                      <a:pt x="19288" y="19288"/>
                    </a:moveTo>
                    <a:lnTo>
                      <a:pt x="197596" y="88725"/>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7" name="Google Shape;75;p6">
                <a:extLst>
                  <a:ext uri="{FF2B5EF4-FFF2-40B4-BE49-F238E27FC236}">
                    <a16:creationId xmlns:a16="http://schemas.microsoft.com/office/drawing/2014/main" id="{AE83CF4B-94B1-4582-A34D-6BF163694902}"/>
                  </a:ext>
                </a:extLst>
              </p:cNvPr>
              <p:cNvSpPr/>
              <p:nvPr/>
            </p:nvSpPr>
            <p:spPr>
              <a:xfrm>
                <a:off x="8015084" y="364494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8" name="Google Shape;76;p6">
                <a:extLst>
                  <a:ext uri="{FF2B5EF4-FFF2-40B4-BE49-F238E27FC236}">
                    <a16:creationId xmlns:a16="http://schemas.microsoft.com/office/drawing/2014/main" id="{EAB9A9DB-24DE-46F4-845D-5673B47D1072}"/>
                  </a:ext>
                </a:extLst>
              </p:cNvPr>
              <p:cNvSpPr/>
              <p:nvPr/>
            </p:nvSpPr>
            <p:spPr>
              <a:xfrm>
                <a:off x="8230529" y="372931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59" name="Google Shape;77;p6">
                <a:extLst>
                  <a:ext uri="{FF2B5EF4-FFF2-40B4-BE49-F238E27FC236}">
                    <a16:creationId xmlns:a16="http://schemas.microsoft.com/office/drawing/2014/main" id="{03106111-F4E1-4E1E-81A5-0A335E585DFE}"/>
                  </a:ext>
                </a:extLst>
              </p:cNvPr>
              <p:cNvSpPr/>
              <p:nvPr/>
            </p:nvSpPr>
            <p:spPr>
              <a:xfrm>
                <a:off x="8452582" y="3820284"/>
                <a:ext cx="1077589" cy="559127"/>
              </a:xfrm>
              <a:custGeom>
                <a:avLst/>
                <a:gdLst/>
                <a:ahLst/>
                <a:cxnLst/>
                <a:rect l="l" t="t" r="r" b="b"/>
                <a:pathLst>
                  <a:path w="908685" h="471487" extrusionOk="0">
                    <a:moveTo>
                      <a:pt x="787384" y="303038"/>
                    </a:moveTo>
                    <a:lnTo>
                      <a:pt x="60436" y="19288"/>
                    </a:lnTo>
                    <a:lnTo>
                      <a:pt x="19288" y="126444"/>
                    </a:lnTo>
                    <a:lnTo>
                      <a:pt x="746236" y="410194"/>
                    </a:lnTo>
                    <a:lnTo>
                      <a:pt x="852535" y="452199"/>
                    </a:lnTo>
                    <a:lnTo>
                      <a:pt x="894540" y="34504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0" name="Google Shape;78;p6">
                <a:extLst>
                  <a:ext uri="{FF2B5EF4-FFF2-40B4-BE49-F238E27FC236}">
                    <a16:creationId xmlns:a16="http://schemas.microsoft.com/office/drawing/2014/main" id="{C4CB73EB-E861-4A25-950F-CA75279C63A5}"/>
                  </a:ext>
                </a:extLst>
              </p:cNvPr>
              <p:cNvSpPr/>
              <p:nvPr/>
            </p:nvSpPr>
            <p:spPr>
              <a:xfrm>
                <a:off x="9522616" y="423423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1" name="Google Shape;79;p6">
                <a:extLst>
                  <a:ext uri="{FF2B5EF4-FFF2-40B4-BE49-F238E27FC236}">
                    <a16:creationId xmlns:a16="http://schemas.microsoft.com/office/drawing/2014/main" id="{2B4B4D07-30B0-4E9F-AECF-6FECFEF8A75B}"/>
                  </a:ext>
                </a:extLst>
              </p:cNvPr>
              <p:cNvSpPr/>
              <p:nvPr/>
            </p:nvSpPr>
            <p:spPr>
              <a:xfrm>
                <a:off x="9738061" y="431860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2" name="Google Shape;80;p6">
                <a:extLst>
                  <a:ext uri="{FF2B5EF4-FFF2-40B4-BE49-F238E27FC236}">
                    <a16:creationId xmlns:a16="http://schemas.microsoft.com/office/drawing/2014/main" id="{9BB83C6F-AF58-479B-A030-466A00DE1D83}"/>
                  </a:ext>
                </a:extLst>
              </p:cNvPr>
              <p:cNvSpPr/>
              <p:nvPr/>
            </p:nvSpPr>
            <p:spPr>
              <a:xfrm>
                <a:off x="8096775" y="3457359"/>
                <a:ext cx="437136" cy="304978"/>
              </a:xfrm>
              <a:custGeom>
                <a:avLst/>
                <a:gdLst/>
                <a:ahLst/>
                <a:cxnLst/>
                <a:rect l="l" t="t" r="r" b="b"/>
                <a:pathLst>
                  <a:path w="368617" h="257175" extrusionOk="0">
                    <a:moveTo>
                      <a:pt x="243030" y="90440"/>
                    </a:moveTo>
                    <a:lnTo>
                      <a:pt x="61293" y="19288"/>
                    </a:lnTo>
                    <a:lnTo>
                      <a:pt x="19288" y="126444"/>
                    </a:lnTo>
                    <a:lnTo>
                      <a:pt x="201025" y="197596"/>
                    </a:lnTo>
                    <a:lnTo>
                      <a:pt x="308181" y="239601"/>
                    </a:lnTo>
                    <a:lnTo>
                      <a:pt x="350186"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3" name="Google Shape;81;p6">
                <a:extLst>
                  <a:ext uri="{FF2B5EF4-FFF2-40B4-BE49-F238E27FC236}">
                    <a16:creationId xmlns:a16="http://schemas.microsoft.com/office/drawing/2014/main" id="{E77B6563-1150-4853-A5A5-A448C0A920A0}"/>
                  </a:ext>
                </a:extLst>
              </p:cNvPr>
              <p:cNvSpPr/>
              <p:nvPr/>
            </p:nvSpPr>
            <p:spPr>
              <a:xfrm>
                <a:off x="8521177" y="361925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4" name="Google Shape;82;p6">
                <a:extLst>
                  <a:ext uri="{FF2B5EF4-FFF2-40B4-BE49-F238E27FC236}">
                    <a16:creationId xmlns:a16="http://schemas.microsoft.com/office/drawing/2014/main" id="{E3FFFB95-C064-4EDA-8D5E-E8A7B23E0C2E}"/>
                  </a:ext>
                </a:extLst>
              </p:cNvPr>
              <p:cNvSpPr/>
              <p:nvPr/>
            </p:nvSpPr>
            <p:spPr>
              <a:xfrm>
                <a:off x="8736620" y="3703622"/>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5" name="Google Shape;83;p6">
                <a:extLst>
                  <a:ext uri="{FF2B5EF4-FFF2-40B4-BE49-F238E27FC236}">
                    <a16:creationId xmlns:a16="http://schemas.microsoft.com/office/drawing/2014/main" id="{765E9535-0DF6-469B-9DAC-B99CFD28A8A5}"/>
                  </a:ext>
                </a:extLst>
              </p:cNvPr>
              <p:cNvSpPr/>
              <p:nvPr/>
            </p:nvSpPr>
            <p:spPr>
              <a:xfrm>
                <a:off x="8952434" y="3787047"/>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6" name="Google Shape;84;p6">
                <a:extLst>
                  <a:ext uri="{FF2B5EF4-FFF2-40B4-BE49-F238E27FC236}">
                    <a16:creationId xmlns:a16="http://schemas.microsoft.com/office/drawing/2014/main" id="{37E16495-3971-4935-8B1E-94050406744C}"/>
                  </a:ext>
                </a:extLst>
              </p:cNvPr>
              <p:cNvSpPr/>
              <p:nvPr/>
            </p:nvSpPr>
            <p:spPr>
              <a:xfrm>
                <a:off x="9598766" y="404016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7" name="Google Shape;85;p6">
                <a:extLst>
                  <a:ext uri="{FF2B5EF4-FFF2-40B4-BE49-F238E27FC236}">
                    <a16:creationId xmlns:a16="http://schemas.microsoft.com/office/drawing/2014/main" id="{99616458-00FF-4FF6-BA7E-5D7BE23E65CB}"/>
                  </a:ext>
                </a:extLst>
              </p:cNvPr>
              <p:cNvSpPr/>
              <p:nvPr/>
            </p:nvSpPr>
            <p:spPr>
              <a:xfrm>
                <a:off x="9814210" y="4124535"/>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8" name="Google Shape;86;p6">
                <a:extLst>
                  <a:ext uri="{FF2B5EF4-FFF2-40B4-BE49-F238E27FC236}">
                    <a16:creationId xmlns:a16="http://schemas.microsoft.com/office/drawing/2014/main" id="{C5B07C08-42DF-44F9-9CAF-6E3620087ABD}"/>
                  </a:ext>
                </a:extLst>
              </p:cNvPr>
              <p:cNvSpPr/>
              <p:nvPr/>
            </p:nvSpPr>
            <p:spPr>
              <a:xfrm>
                <a:off x="9960191" y="4215738"/>
                <a:ext cx="294813" cy="406637"/>
              </a:xfrm>
              <a:custGeom>
                <a:avLst/>
                <a:gdLst/>
                <a:ahLst/>
                <a:cxnLst/>
                <a:rect l="l" t="t" r="r" b="b"/>
                <a:pathLst>
                  <a:path w="248602" h="342900" extrusionOk="0">
                    <a:moveTo>
                      <a:pt x="125587" y="19288"/>
                    </a:moveTo>
                    <a:lnTo>
                      <a:pt x="83582" y="125587"/>
                    </a:lnTo>
                    <a:lnTo>
                      <a:pt x="19288" y="290179"/>
                    </a:lnTo>
                    <a:lnTo>
                      <a:pt x="126444" y="331327"/>
                    </a:lnTo>
                    <a:lnTo>
                      <a:pt x="190738" y="167592"/>
                    </a:lnTo>
                    <a:lnTo>
                      <a:pt x="231886" y="60436"/>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69" name="Google Shape;87;p6">
                <a:extLst>
                  <a:ext uri="{FF2B5EF4-FFF2-40B4-BE49-F238E27FC236}">
                    <a16:creationId xmlns:a16="http://schemas.microsoft.com/office/drawing/2014/main" id="{1C466B00-53B9-4B3C-9E9B-F9631AD9FB9D}"/>
                  </a:ext>
                </a:extLst>
              </p:cNvPr>
              <p:cNvSpPr/>
              <p:nvPr/>
            </p:nvSpPr>
            <p:spPr>
              <a:xfrm>
                <a:off x="8166439" y="325643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0" name="Google Shape;88;p6">
                <a:extLst>
                  <a:ext uri="{FF2B5EF4-FFF2-40B4-BE49-F238E27FC236}">
                    <a16:creationId xmlns:a16="http://schemas.microsoft.com/office/drawing/2014/main" id="{C6A8471E-E599-4C39-A0FF-8A6F49C3E76A}"/>
                  </a:ext>
                </a:extLst>
              </p:cNvPr>
              <p:cNvSpPr/>
              <p:nvPr/>
            </p:nvSpPr>
            <p:spPr>
              <a:xfrm>
                <a:off x="8381882" y="3340811"/>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1" name="Google Shape;89;p6">
                <a:extLst>
                  <a:ext uri="{FF2B5EF4-FFF2-40B4-BE49-F238E27FC236}">
                    <a16:creationId xmlns:a16="http://schemas.microsoft.com/office/drawing/2014/main" id="{166B7C86-A0F4-4FD0-9E3E-709D3E7B1FE9}"/>
                  </a:ext>
                </a:extLst>
              </p:cNvPr>
              <p:cNvSpPr/>
              <p:nvPr/>
            </p:nvSpPr>
            <p:spPr>
              <a:xfrm>
                <a:off x="8597327" y="3425184"/>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2" name="Google Shape;90;p6">
                <a:extLst>
                  <a:ext uri="{FF2B5EF4-FFF2-40B4-BE49-F238E27FC236}">
                    <a16:creationId xmlns:a16="http://schemas.microsoft.com/office/drawing/2014/main" id="{3F4C1F65-E903-4C8B-BBC9-C14E53F8A466}"/>
                  </a:ext>
                </a:extLst>
              </p:cNvPr>
              <p:cNvSpPr/>
              <p:nvPr/>
            </p:nvSpPr>
            <p:spPr>
              <a:xfrm>
                <a:off x="8813140" y="3508609"/>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3" name="Google Shape;91;p6">
                <a:extLst>
                  <a:ext uri="{FF2B5EF4-FFF2-40B4-BE49-F238E27FC236}">
                    <a16:creationId xmlns:a16="http://schemas.microsoft.com/office/drawing/2014/main" id="{FF828AEB-2581-423F-AAA4-28A0D24C7B9B}"/>
                  </a:ext>
                </a:extLst>
              </p:cNvPr>
              <p:cNvSpPr/>
              <p:nvPr/>
            </p:nvSpPr>
            <p:spPr>
              <a:xfrm>
                <a:off x="9028585" y="3592980"/>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4" name="Google Shape;92;p6">
                <a:extLst>
                  <a:ext uri="{FF2B5EF4-FFF2-40B4-BE49-F238E27FC236}">
                    <a16:creationId xmlns:a16="http://schemas.microsoft.com/office/drawing/2014/main" id="{68329874-7FD8-4F4F-8104-673140F5C89B}"/>
                  </a:ext>
                </a:extLst>
              </p:cNvPr>
              <p:cNvSpPr/>
              <p:nvPr/>
            </p:nvSpPr>
            <p:spPr>
              <a:xfrm>
                <a:off x="9244029" y="367735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5" name="Google Shape;93;p6">
                <a:extLst>
                  <a:ext uri="{FF2B5EF4-FFF2-40B4-BE49-F238E27FC236}">
                    <a16:creationId xmlns:a16="http://schemas.microsoft.com/office/drawing/2014/main" id="{1EB4BDCD-BBAC-4192-A0DA-E66780BAAA95}"/>
                  </a:ext>
                </a:extLst>
              </p:cNvPr>
              <p:cNvSpPr/>
              <p:nvPr/>
            </p:nvSpPr>
            <p:spPr>
              <a:xfrm>
                <a:off x="9174364" y="3768437"/>
                <a:ext cx="508297" cy="416804"/>
              </a:xfrm>
              <a:custGeom>
                <a:avLst/>
                <a:gdLst/>
                <a:ahLst/>
                <a:cxnLst/>
                <a:rect l="l" t="t" r="r" b="b"/>
                <a:pathLst>
                  <a:path w="428625" h="351472" extrusionOk="0">
                    <a:moveTo>
                      <a:pt x="307324" y="19288"/>
                    </a:moveTo>
                    <a:lnTo>
                      <a:pt x="243030" y="183023"/>
                    </a:lnTo>
                    <a:lnTo>
                      <a:pt x="168450" y="153876"/>
                    </a:lnTo>
                    <a:lnTo>
                      <a:pt x="61294" y="112728"/>
                    </a:lnTo>
                    <a:lnTo>
                      <a:pt x="19288" y="219027"/>
                    </a:lnTo>
                    <a:lnTo>
                      <a:pt x="126444" y="261033"/>
                    </a:lnTo>
                    <a:lnTo>
                      <a:pt x="201025" y="290179"/>
                    </a:lnTo>
                    <a:lnTo>
                      <a:pt x="308181" y="332184"/>
                    </a:lnTo>
                    <a:lnTo>
                      <a:pt x="350186" y="225028"/>
                    </a:lnTo>
                    <a:lnTo>
                      <a:pt x="413623" y="6129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6" name="Google Shape;94;p6">
                <a:extLst>
                  <a:ext uri="{FF2B5EF4-FFF2-40B4-BE49-F238E27FC236}">
                    <a16:creationId xmlns:a16="http://schemas.microsoft.com/office/drawing/2014/main" id="{42B80021-C52C-4D73-9E58-ADCB0B73DF8C}"/>
                  </a:ext>
                </a:extLst>
              </p:cNvPr>
              <p:cNvSpPr/>
              <p:nvPr/>
            </p:nvSpPr>
            <p:spPr>
              <a:xfrm>
                <a:off x="9674916" y="384609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7" name="Google Shape;95;p6">
                <a:extLst>
                  <a:ext uri="{FF2B5EF4-FFF2-40B4-BE49-F238E27FC236}">
                    <a16:creationId xmlns:a16="http://schemas.microsoft.com/office/drawing/2014/main" id="{29367074-9679-4B00-971C-07D9CA74D8B4}"/>
                  </a:ext>
                </a:extLst>
              </p:cNvPr>
              <p:cNvSpPr/>
              <p:nvPr/>
            </p:nvSpPr>
            <p:spPr>
              <a:xfrm>
                <a:off x="9890362" y="3930467"/>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8" name="Google Shape;96;p6">
                <a:extLst>
                  <a:ext uri="{FF2B5EF4-FFF2-40B4-BE49-F238E27FC236}">
                    <a16:creationId xmlns:a16="http://schemas.microsoft.com/office/drawing/2014/main" id="{FC767446-98B1-46DD-8BBC-B4DE2F9EE171}"/>
                  </a:ext>
                </a:extLst>
              </p:cNvPr>
              <p:cNvSpPr/>
              <p:nvPr/>
            </p:nvSpPr>
            <p:spPr>
              <a:xfrm>
                <a:off x="10106175" y="4013893"/>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79" name="Google Shape;97;p6">
                <a:extLst>
                  <a:ext uri="{FF2B5EF4-FFF2-40B4-BE49-F238E27FC236}">
                    <a16:creationId xmlns:a16="http://schemas.microsoft.com/office/drawing/2014/main" id="{116B3FC2-C2CC-4DEB-AFDD-B795EC0A7E8F}"/>
                  </a:ext>
                </a:extLst>
              </p:cNvPr>
              <p:cNvSpPr/>
              <p:nvPr/>
            </p:nvSpPr>
            <p:spPr>
              <a:xfrm>
                <a:off x="8249263" y="3069021"/>
                <a:ext cx="437136" cy="304978"/>
              </a:xfrm>
              <a:custGeom>
                <a:avLst/>
                <a:gdLst/>
                <a:ahLst/>
                <a:cxnLst/>
                <a:rect l="l" t="t" r="r" b="b"/>
                <a:pathLst>
                  <a:path w="368617" h="257175" extrusionOk="0">
                    <a:moveTo>
                      <a:pt x="243030" y="90440"/>
                    </a:moveTo>
                    <a:lnTo>
                      <a:pt x="61294" y="19288"/>
                    </a:lnTo>
                    <a:lnTo>
                      <a:pt x="19288" y="126444"/>
                    </a:lnTo>
                    <a:lnTo>
                      <a:pt x="201025" y="197596"/>
                    </a:lnTo>
                    <a:lnTo>
                      <a:pt x="308181" y="238744"/>
                    </a:lnTo>
                    <a:lnTo>
                      <a:pt x="349329"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0" name="Google Shape;98;p6">
                <a:extLst>
                  <a:ext uri="{FF2B5EF4-FFF2-40B4-BE49-F238E27FC236}">
                    <a16:creationId xmlns:a16="http://schemas.microsoft.com/office/drawing/2014/main" id="{B37D5343-71FD-4EEC-BFB2-7097BBB6FADD}"/>
                  </a:ext>
                </a:extLst>
              </p:cNvPr>
              <p:cNvSpPr/>
              <p:nvPr/>
            </p:nvSpPr>
            <p:spPr>
              <a:xfrm>
                <a:off x="8673848" y="3230169"/>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1" name="Google Shape;99;p6">
                <a:extLst>
                  <a:ext uri="{FF2B5EF4-FFF2-40B4-BE49-F238E27FC236}">
                    <a16:creationId xmlns:a16="http://schemas.microsoft.com/office/drawing/2014/main" id="{DF945D80-C6F8-4D3F-99FF-137C6C45E1EB}"/>
                  </a:ext>
                </a:extLst>
              </p:cNvPr>
              <p:cNvSpPr/>
              <p:nvPr/>
            </p:nvSpPr>
            <p:spPr>
              <a:xfrm>
                <a:off x="8889291" y="331454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2" name="Google Shape;100;p6">
                <a:extLst>
                  <a:ext uri="{FF2B5EF4-FFF2-40B4-BE49-F238E27FC236}">
                    <a16:creationId xmlns:a16="http://schemas.microsoft.com/office/drawing/2014/main" id="{B6FF111F-B0BD-4341-9108-D68FCA3AE5C2}"/>
                  </a:ext>
                </a:extLst>
              </p:cNvPr>
              <p:cNvSpPr/>
              <p:nvPr/>
            </p:nvSpPr>
            <p:spPr>
              <a:xfrm>
                <a:off x="9103788" y="339854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3" name="Google Shape;101;p6">
                <a:extLst>
                  <a:ext uri="{FF2B5EF4-FFF2-40B4-BE49-F238E27FC236}">
                    <a16:creationId xmlns:a16="http://schemas.microsoft.com/office/drawing/2014/main" id="{857BB367-ED87-4806-840C-90805AE1D8FE}"/>
                  </a:ext>
                </a:extLst>
              </p:cNvPr>
              <p:cNvSpPr/>
              <p:nvPr/>
            </p:nvSpPr>
            <p:spPr>
              <a:xfrm>
                <a:off x="9319232" y="348291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4" name="Google Shape;102;p6">
                <a:extLst>
                  <a:ext uri="{FF2B5EF4-FFF2-40B4-BE49-F238E27FC236}">
                    <a16:creationId xmlns:a16="http://schemas.microsoft.com/office/drawing/2014/main" id="{F710EB22-C8D9-4B8E-8630-8EF556B3AA12}"/>
                  </a:ext>
                </a:extLst>
              </p:cNvPr>
              <p:cNvSpPr/>
              <p:nvPr/>
            </p:nvSpPr>
            <p:spPr>
              <a:xfrm>
                <a:off x="9534677" y="3567286"/>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5" name="Google Shape;103;p6">
                <a:extLst>
                  <a:ext uri="{FF2B5EF4-FFF2-40B4-BE49-F238E27FC236}">
                    <a16:creationId xmlns:a16="http://schemas.microsoft.com/office/drawing/2014/main" id="{DD72C5C4-599B-41A6-B4E1-D5A015F53E0E}"/>
                  </a:ext>
                </a:extLst>
              </p:cNvPr>
              <p:cNvSpPr/>
              <p:nvPr/>
            </p:nvSpPr>
            <p:spPr>
              <a:xfrm>
                <a:off x="9750120" y="365165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6" name="Google Shape;104;p6">
                <a:extLst>
                  <a:ext uri="{FF2B5EF4-FFF2-40B4-BE49-F238E27FC236}">
                    <a16:creationId xmlns:a16="http://schemas.microsoft.com/office/drawing/2014/main" id="{D2255F7B-3BB7-4A07-8946-2163B960550A}"/>
                  </a:ext>
                </a:extLst>
              </p:cNvPr>
              <p:cNvSpPr/>
              <p:nvPr/>
            </p:nvSpPr>
            <p:spPr>
              <a:xfrm>
                <a:off x="9965934" y="373508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7" name="Google Shape;105;p6">
                <a:extLst>
                  <a:ext uri="{FF2B5EF4-FFF2-40B4-BE49-F238E27FC236}">
                    <a16:creationId xmlns:a16="http://schemas.microsoft.com/office/drawing/2014/main" id="{7040BD3D-9833-418C-BAC8-83E3B4EB7153}"/>
                  </a:ext>
                </a:extLst>
              </p:cNvPr>
              <p:cNvSpPr/>
              <p:nvPr/>
            </p:nvSpPr>
            <p:spPr>
              <a:xfrm>
                <a:off x="10181377" y="381945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8" name="Google Shape;106;p6">
                <a:extLst>
                  <a:ext uri="{FF2B5EF4-FFF2-40B4-BE49-F238E27FC236}">
                    <a16:creationId xmlns:a16="http://schemas.microsoft.com/office/drawing/2014/main" id="{D2DF3654-7A55-4708-847C-17E469F2AA8E}"/>
                  </a:ext>
                </a:extLst>
              </p:cNvPr>
              <p:cNvSpPr/>
              <p:nvPr/>
            </p:nvSpPr>
            <p:spPr>
              <a:xfrm>
                <a:off x="8317793" y="2867935"/>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89" name="Google Shape;107;p6">
                <a:extLst>
                  <a:ext uri="{FF2B5EF4-FFF2-40B4-BE49-F238E27FC236}">
                    <a16:creationId xmlns:a16="http://schemas.microsoft.com/office/drawing/2014/main" id="{30F4C54F-5DC9-487A-B0A9-F06EC57D3379}"/>
                  </a:ext>
                </a:extLst>
              </p:cNvPr>
              <p:cNvSpPr/>
              <p:nvPr/>
            </p:nvSpPr>
            <p:spPr>
              <a:xfrm>
                <a:off x="8533607" y="295136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0" name="Google Shape;108;p6">
                <a:extLst>
                  <a:ext uri="{FF2B5EF4-FFF2-40B4-BE49-F238E27FC236}">
                    <a16:creationId xmlns:a16="http://schemas.microsoft.com/office/drawing/2014/main" id="{24537C91-E47C-408E-B945-E631C7562A48}"/>
                  </a:ext>
                </a:extLst>
              </p:cNvPr>
              <p:cNvSpPr/>
              <p:nvPr/>
            </p:nvSpPr>
            <p:spPr>
              <a:xfrm>
                <a:off x="8749050" y="303573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1" name="Google Shape;109;p6">
                <a:extLst>
                  <a:ext uri="{FF2B5EF4-FFF2-40B4-BE49-F238E27FC236}">
                    <a16:creationId xmlns:a16="http://schemas.microsoft.com/office/drawing/2014/main" id="{6284EE2A-08A3-433F-878E-7E849DD9D2F6}"/>
                  </a:ext>
                </a:extLst>
              </p:cNvPr>
              <p:cNvSpPr/>
              <p:nvPr/>
            </p:nvSpPr>
            <p:spPr>
              <a:xfrm>
                <a:off x="8964495" y="312010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2" name="Google Shape;110;p6">
                <a:extLst>
                  <a:ext uri="{FF2B5EF4-FFF2-40B4-BE49-F238E27FC236}">
                    <a16:creationId xmlns:a16="http://schemas.microsoft.com/office/drawing/2014/main" id="{BA83DDC5-CC3C-42D3-8FDE-E8123A5A6CF5}"/>
                  </a:ext>
                </a:extLst>
              </p:cNvPr>
              <p:cNvSpPr/>
              <p:nvPr/>
            </p:nvSpPr>
            <p:spPr>
              <a:xfrm>
                <a:off x="9179939" y="3204477"/>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3" name="Google Shape;111;p6">
                <a:extLst>
                  <a:ext uri="{FF2B5EF4-FFF2-40B4-BE49-F238E27FC236}">
                    <a16:creationId xmlns:a16="http://schemas.microsoft.com/office/drawing/2014/main" id="{05B90C42-978B-4952-BA53-A92DA9BE0261}"/>
                  </a:ext>
                </a:extLst>
              </p:cNvPr>
              <p:cNvSpPr/>
              <p:nvPr/>
            </p:nvSpPr>
            <p:spPr>
              <a:xfrm>
                <a:off x="9395382" y="328884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4" name="Google Shape;112;p6">
                <a:extLst>
                  <a:ext uri="{FF2B5EF4-FFF2-40B4-BE49-F238E27FC236}">
                    <a16:creationId xmlns:a16="http://schemas.microsoft.com/office/drawing/2014/main" id="{AC56AA0A-9A0F-4488-9237-AA77D027AFA2}"/>
                  </a:ext>
                </a:extLst>
              </p:cNvPr>
              <p:cNvSpPr/>
              <p:nvPr/>
            </p:nvSpPr>
            <p:spPr>
              <a:xfrm>
                <a:off x="9610827" y="337322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5" name="Google Shape;113;p6">
                <a:extLst>
                  <a:ext uri="{FF2B5EF4-FFF2-40B4-BE49-F238E27FC236}">
                    <a16:creationId xmlns:a16="http://schemas.microsoft.com/office/drawing/2014/main" id="{76441E89-819F-4C63-8A66-461EA331AA28}"/>
                  </a:ext>
                </a:extLst>
              </p:cNvPr>
              <p:cNvSpPr/>
              <p:nvPr/>
            </p:nvSpPr>
            <p:spPr>
              <a:xfrm>
                <a:off x="9826640" y="345664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6" name="Google Shape;114;p6">
                <a:extLst>
                  <a:ext uri="{FF2B5EF4-FFF2-40B4-BE49-F238E27FC236}">
                    <a16:creationId xmlns:a16="http://schemas.microsoft.com/office/drawing/2014/main" id="{940DCEAC-8288-4F4D-9048-C10D2FFEA043}"/>
                  </a:ext>
                </a:extLst>
              </p:cNvPr>
              <p:cNvSpPr/>
              <p:nvPr/>
            </p:nvSpPr>
            <p:spPr>
              <a:xfrm>
                <a:off x="10042085" y="3541018"/>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97" name="Google Shape;115;p6">
                <a:extLst>
                  <a:ext uri="{FF2B5EF4-FFF2-40B4-BE49-F238E27FC236}">
                    <a16:creationId xmlns:a16="http://schemas.microsoft.com/office/drawing/2014/main" id="{1DC38D2F-DCAB-4C98-A7E0-50A842EF409F}"/>
                  </a:ext>
                </a:extLst>
              </p:cNvPr>
              <p:cNvSpPr/>
              <p:nvPr/>
            </p:nvSpPr>
            <p:spPr>
              <a:xfrm>
                <a:off x="10257528" y="362538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1" name="Группа 20">
              <a:extLst>
                <a:ext uri="{FF2B5EF4-FFF2-40B4-BE49-F238E27FC236}">
                  <a16:creationId xmlns:a16="http://schemas.microsoft.com/office/drawing/2014/main" id="{1A82236F-657F-45CF-8237-0E8F665FD2B3}"/>
                </a:ext>
              </a:extLst>
            </p:cNvPr>
            <p:cNvGrpSpPr/>
            <p:nvPr/>
          </p:nvGrpSpPr>
          <p:grpSpPr>
            <a:xfrm rot="120000">
              <a:off x="6259928" y="4383681"/>
              <a:ext cx="1362236" cy="1646882"/>
              <a:chOff x="6074184" y="4326529"/>
              <a:chExt cx="1362236" cy="1646882"/>
            </a:xfrm>
          </p:grpSpPr>
          <p:sp>
            <p:nvSpPr>
              <p:cNvPr id="42" name="Google Shape;132;p6">
                <a:extLst>
                  <a:ext uri="{FF2B5EF4-FFF2-40B4-BE49-F238E27FC236}">
                    <a16:creationId xmlns:a16="http://schemas.microsoft.com/office/drawing/2014/main" id="{F8D7DCBF-9C67-403F-AE46-DFE86960A97C}"/>
                  </a:ext>
                </a:extLst>
              </p:cNvPr>
              <p:cNvSpPr/>
              <p:nvPr/>
            </p:nvSpPr>
            <p:spPr>
              <a:xfrm>
                <a:off x="6074184" y="4326529"/>
                <a:ext cx="1362236" cy="1646882"/>
              </a:xfrm>
              <a:custGeom>
                <a:avLst/>
                <a:gdLst/>
                <a:ahLst/>
                <a:cxnLst/>
                <a:rect l="l" t="t" r="r" b="b"/>
                <a:pathLst>
                  <a:path w="1148715" h="1388745" extrusionOk="0">
                    <a:moveTo>
                      <a:pt x="288376" y="23117"/>
                    </a:moveTo>
                    <a:lnTo>
                      <a:pt x="1132206" y="216974"/>
                    </a:lnTo>
                    <a:lnTo>
                      <a:pt x="866948" y="1371602"/>
                    </a:lnTo>
                    <a:lnTo>
                      <a:pt x="23117" y="1177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3" name="Google Shape;133;p6">
                <a:extLst>
                  <a:ext uri="{FF2B5EF4-FFF2-40B4-BE49-F238E27FC236}">
                    <a16:creationId xmlns:a16="http://schemas.microsoft.com/office/drawing/2014/main" id="{6D889E8C-AD11-4F19-AE80-5BEAFCB87DEC}"/>
                  </a:ext>
                </a:extLst>
              </p:cNvPr>
              <p:cNvSpPr/>
              <p:nvPr/>
            </p:nvSpPr>
            <p:spPr>
              <a:xfrm>
                <a:off x="6501783" y="4610452"/>
                <a:ext cx="315145" cy="315145"/>
              </a:xfrm>
              <a:custGeom>
                <a:avLst/>
                <a:gdLst/>
                <a:ahLst/>
                <a:cxnLst/>
                <a:rect l="l" t="t" r="r" b="b"/>
                <a:pathLst>
                  <a:path w="265747" h="265747" extrusionOk="0">
                    <a:moveTo>
                      <a:pt x="64384" y="23117"/>
                    </a:moveTo>
                    <a:lnTo>
                      <a:pt x="244011" y="64384"/>
                    </a:lnTo>
                    <a:lnTo>
                      <a:pt x="202744" y="244011"/>
                    </a:lnTo>
                    <a:lnTo>
                      <a:pt x="23117" y="202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4" name="Google Shape;134;p6">
                <a:extLst>
                  <a:ext uri="{FF2B5EF4-FFF2-40B4-BE49-F238E27FC236}">
                    <a16:creationId xmlns:a16="http://schemas.microsoft.com/office/drawing/2014/main" id="{5DD3B4AD-5623-46A0-A4C3-AAB695DBDD31}"/>
                  </a:ext>
                </a:extLst>
              </p:cNvPr>
              <p:cNvSpPr/>
              <p:nvPr/>
            </p:nvSpPr>
            <p:spPr>
              <a:xfrm>
                <a:off x="6468191" y="500359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5" name="Google Shape;135;p6">
                <a:extLst>
                  <a:ext uri="{FF2B5EF4-FFF2-40B4-BE49-F238E27FC236}">
                    <a16:creationId xmlns:a16="http://schemas.microsoft.com/office/drawing/2014/main" id="{49FE4385-99DA-4D97-8D7C-20E37A016C98}"/>
                  </a:ext>
                </a:extLst>
              </p:cNvPr>
              <p:cNvSpPr/>
              <p:nvPr/>
            </p:nvSpPr>
            <p:spPr>
              <a:xfrm>
                <a:off x="6438710" y="513168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6" name="Google Shape;136;p6">
                <a:extLst>
                  <a:ext uri="{FF2B5EF4-FFF2-40B4-BE49-F238E27FC236}">
                    <a16:creationId xmlns:a16="http://schemas.microsoft.com/office/drawing/2014/main" id="{139B7261-42EF-4724-9924-F8A0021BE681}"/>
                  </a:ext>
                </a:extLst>
              </p:cNvPr>
              <p:cNvSpPr/>
              <p:nvPr/>
            </p:nvSpPr>
            <p:spPr>
              <a:xfrm>
                <a:off x="6409229" y="5258763"/>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7" name="Google Shape;137;p6">
                <a:extLst>
                  <a:ext uri="{FF2B5EF4-FFF2-40B4-BE49-F238E27FC236}">
                    <a16:creationId xmlns:a16="http://schemas.microsoft.com/office/drawing/2014/main" id="{334F83B1-A7B4-4FAC-8552-FD60C581432A}"/>
                  </a:ext>
                </a:extLst>
              </p:cNvPr>
              <p:cNvSpPr/>
              <p:nvPr/>
            </p:nvSpPr>
            <p:spPr>
              <a:xfrm>
                <a:off x="6379747" y="5386854"/>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8" name="Google Shape;138;p6">
                <a:extLst>
                  <a:ext uri="{FF2B5EF4-FFF2-40B4-BE49-F238E27FC236}">
                    <a16:creationId xmlns:a16="http://schemas.microsoft.com/office/drawing/2014/main" id="{6ACD26BB-0ED2-4BCE-8DF1-38732C744621}"/>
                  </a:ext>
                </a:extLst>
              </p:cNvPr>
              <p:cNvSpPr/>
              <p:nvPr/>
            </p:nvSpPr>
            <p:spPr>
              <a:xfrm>
                <a:off x="6350266" y="5514945"/>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22" name="Группа 21">
              <a:extLst>
                <a:ext uri="{FF2B5EF4-FFF2-40B4-BE49-F238E27FC236}">
                  <a16:creationId xmlns:a16="http://schemas.microsoft.com/office/drawing/2014/main" id="{844D052F-081D-4933-908B-2D72F6BF8D2F}"/>
                </a:ext>
              </a:extLst>
            </p:cNvPr>
            <p:cNvGrpSpPr/>
            <p:nvPr/>
          </p:nvGrpSpPr>
          <p:grpSpPr>
            <a:xfrm>
              <a:off x="10141181" y="4488434"/>
              <a:ext cx="1890730" cy="2023022"/>
              <a:chOff x="10250365" y="4461138"/>
              <a:chExt cx="1890730" cy="2023022"/>
            </a:xfrm>
          </p:grpSpPr>
          <p:sp>
            <p:nvSpPr>
              <p:cNvPr id="37" name="Google Shape;139;p6">
                <a:extLst>
                  <a:ext uri="{FF2B5EF4-FFF2-40B4-BE49-F238E27FC236}">
                    <a16:creationId xmlns:a16="http://schemas.microsoft.com/office/drawing/2014/main" id="{D21E4647-ED5A-450B-8706-7F7E9C56607E}"/>
                  </a:ext>
                </a:extLst>
              </p:cNvPr>
              <p:cNvSpPr/>
              <p:nvPr/>
            </p:nvSpPr>
            <p:spPr>
              <a:xfrm>
                <a:off x="10362055" y="4565946"/>
                <a:ext cx="1779040" cy="1890864"/>
              </a:xfrm>
              <a:custGeom>
                <a:avLst/>
                <a:gdLst/>
                <a:ahLst/>
                <a:cxnLst/>
                <a:rect l="l" t="t" r="r" b="b"/>
                <a:pathLst>
                  <a:path w="1500187" h="1594485" extrusionOk="0">
                    <a:moveTo>
                      <a:pt x="578853" y="25923"/>
                    </a:moveTo>
                    <a:lnTo>
                      <a:pt x="1481924" y="483534"/>
                    </a:lnTo>
                    <a:lnTo>
                      <a:pt x="928995" y="1574714"/>
                    </a:lnTo>
                    <a:lnTo>
                      <a:pt x="25923" y="111710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8" name="Google Shape;140;p6">
                <a:extLst>
                  <a:ext uri="{FF2B5EF4-FFF2-40B4-BE49-F238E27FC236}">
                    <a16:creationId xmlns:a16="http://schemas.microsoft.com/office/drawing/2014/main" id="{5A03750B-EB57-4C92-8C8B-04764C5EC6A5}"/>
                  </a:ext>
                </a:extLst>
              </p:cNvPr>
              <p:cNvSpPr/>
              <p:nvPr/>
            </p:nvSpPr>
            <p:spPr>
              <a:xfrm>
                <a:off x="10250578" y="4461138"/>
                <a:ext cx="1850201" cy="2023022"/>
              </a:xfrm>
              <a:custGeom>
                <a:avLst/>
                <a:gdLst/>
                <a:ahLst/>
                <a:cxnLst/>
                <a:rect l="l" t="t" r="r" b="b"/>
                <a:pathLst>
                  <a:path w="1560195" h="1705927" extrusionOk="0">
                    <a:moveTo>
                      <a:pt x="634650" y="25923"/>
                    </a:moveTo>
                    <a:lnTo>
                      <a:pt x="1537721" y="483533"/>
                    </a:lnTo>
                    <a:lnTo>
                      <a:pt x="928995" y="1684825"/>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9" name="Google Shape;141;p6">
                <a:extLst>
                  <a:ext uri="{FF2B5EF4-FFF2-40B4-BE49-F238E27FC236}">
                    <a16:creationId xmlns:a16="http://schemas.microsoft.com/office/drawing/2014/main" id="{DA367B1E-B08E-4ACA-BCA7-F4E516B57839}"/>
                  </a:ext>
                </a:extLst>
              </p:cNvPr>
              <p:cNvSpPr/>
              <p:nvPr/>
            </p:nvSpPr>
            <p:spPr>
              <a:xfrm>
                <a:off x="11081936" y="5279127"/>
                <a:ext cx="731948" cy="579459"/>
              </a:xfrm>
              <a:custGeom>
                <a:avLst/>
                <a:gdLst/>
                <a:ahLst/>
                <a:cxnLst/>
                <a:rect l="l" t="t" r="r" b="b"/>
                <a:pathLst>
                  <a:path w="617220" h="488632" extrusionOk="0">
                    <a:moveTo>
                      <a:pt x="130929" y="25923"/>
                    </a:moveTo>
                    <a:lnTo>
                      <a:pt x="596612" y="261897"/>
                    </a:lnTo>
                    <a:lnTo>
                      <a:pt x="491606" y="469121"/>
                    </a:lnTo>
                    <a:lnTo>
                      <a:pt x="25923" y="23314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0" name="Google Shape;142;p6">
                <a:extLst>
                  <a:ext uri="{FF2B5EF4-FFF2-40B4-BE49-F238E27FC236}">
                    <a16:creationId xmlns:a16="http://schemas.microsoft.com/office/drawing/2014/main" id="{C7477F57-2534-46CE-B0E4-13AA73A4C319}"/>
                  </a:ext>
                </a:extLst>
              </p:cNvPr>
              <p:cNvSpPr/>
              <p:nvPr/>
            </p:nvSpPr>
            <p:spPr>
              <a:xfrm>
                <a:off x="11675185" y="4835860"/>
                <a:ext cx="335477" cy="355808"/>
              </a:xfrm>
              <a:custGeom>
                <a:avLst/>
                <a:gdLst/>
                <a:ahLst/>
                <a:cxnLst/>
                <a:rect l="l" t="t" r="r" b="b"/>
                <a:pathLst>
                  <a:path w="282892" h="300037" extrusionOk="0">
                    <a:moveTo>
                      <a:pt x="171879" y="287607"/>
                    </a:moveTo>
                    <a:lnTo>
                      <a:pt x="113586" y="213884"/>
                    </a:lnTo>
                    <a:lnTo>
                      <a:pt x="19288" y="210455"/>
                    </a:lnTo>
                    <a:lnTo>
                      <a:pt x="117015" y="19288"/>
                    </a:lnTo>
                    <a:lnTo>
                      <a:pt x="268748" y="9644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41" name="Google Shape;143;p6">
                <a:extLst>
                  <a:ext uri="{FF2B5EF4-FFF2-40B4-BE49-F238E27FC236}">
                    <a16:creationId xmlns:a16="http://schemas.microsoft.com/office/drawing/2014/main" id="{0FF67A79-C836-4837-8E42-BD21A0D43FF4}"/>
                  </a:ext>
                </a:extLst>
              </p:cNvPr>
              <p:cNvSpPr/>
              <p:nvPr/>
            </p:nvSpPr>
            <p:spPr>
              <a:xfrm>
                <a:off x="10250365" y="4461482"/>
                <a:ext cx="925101" cy="1555389"/>
              </a:xfrm>
              <a:custGeom>
                <a:avLst/>
                <a:gdLst/>
                <a:ahLst/>
                <a:cxnLst/>
                <a:rect l="l" t="t" r="r" b="b"/>
                <a:pathLst>
                  <a:path w="780097" h="1311592" extrusionOk="0">
                    <a:moveTo>
                      <a:pt x="634650" y="25923"/>
                    </a:moveTo>
                    <a:lnTo>
                      <a:pt x="757761" y="88307"/>
                    </a:lnTo>
                    <a:lnTo>
                      <a:pt x="149034" y="1289599"/>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
          <p:nvSpPr>
            <p:cNvPr id="23" name="Google Shape;144;p6">
              <a:extLst>
                <a:ext uri="{FF2B5EF4-FFF2-40B4-BE49-F238E27FC236}">
                  <a16:creationId xmlns:a16="http://schemas.microsoft.com/office/drawing/2014/main" id="{6FF3787D-3F69-459B-835C-F37329E279A4}"/>
                </a:ext>
              </a:extLst>
            </p:cNvPr>
            <p:cNvSpPr/>
            <p:nvPr/>
          </p:nvSpPr>
          <p:spPr>
            <a:xfrm>
              <a:off x="9181579" y="5363059"/>
              <a:ext cx="457468" cy="853939"/>
            </a:xfrm>
            <a:custGeom>
              <a:avLst/>
              <a:gdLst/>
              <a:ahLst/>
              <a:cxnLst/>
              <a:rect l="l" t="t" r="r" b="b"/>
              <a:pathLst>
                <a:path w="385762" h="720090" extrusionOk="0">
                  <a:moveTo>
                    <a:pt x="247682" y="24586"/>
                  </a:moveTo>
                  <a:lnTo>
                    <a:pt x="361736" y="64607"/>
                  </a:lnTo>
                  <a:lnTo>
                    <a:pt x="138642" y="700403"/>
                  </a:lnTo>
                  <a:lnTo>
                    <a:pt x="24587" y="66038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4" name="Google Shape;145;p6">
              <a:extLst>
                <a:ext uri="{FF2B5EF4-FFF2-40B4-BE49-F238E27FC236}">
                  <a16:creationId xmlns:a16="http://schemas.microsoft.com/office/drawing/2014/main" id="{E1A494CA-E1C7-452C-AD4B-FFAAE9F480EF}"/>
                </a:ext>
              </a:extLst>
            </p:cNvPr>
            <p:cNvSpPr/>
            <p:nvPr/>
          </p:nvSpPr>
          <p:spPr>
            <a:xfrm>
              <a:off x="9477309" y="5236920"/>
              <a:ext cx="162655" cy="213485"/>
            </a:xfrm>
            <a:custGeom>
              <a:avLst/>
              <a:gdLst/>
              <a:ahLst/>
              <a:cxnLst/>
              <a:rect l="l" t="t" r="r" b="b"/>
              <a:pathLst>
                <a:path w="137160" h="180022" extrusionOk="0">
                  <a:moveTo>
                    <a:pt x="99870" y="21420"/>
                  </a:moveTo>
                  <a:lnTo>
                    <a:pt x="99870" y="21420"/>
                  </a:lnTo>
                  <a:cubicBezTo>
                    <a:pt x="81010" y="14562"/>
                    <a:pt x="59579" y="24849"/>
                    <a:pt x="52721" y="43708"/>
                  </a:cubicBezTo>
                  <a:lnTo>
                    <a:pt x="19288" y="138863"/>
                  </a:lnTo>
                  <a:lnTo>
                    <a:pt x="88726" y="162866"/>
                  </a:lnTo>
                  <a:lnTo>
                    <a:pt x="122158" y="67711"/>
                  </a:lnTo>
                  <a:cubicBezTo>
                    <a:pt x="129016" y="49709"/>
                    <a:pt x="119586" y="28278"/>
                    <a:pt x="99870" y="2142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5" name="Google Shape;146;p6">
              <a:extLst>
                <a:ext uri="{FF2B5EF4-FFF2-40B4-BE49-F238E27FC236}">
                  <a16:creationId xmlns:a16="http://schemas.microsoft.com/office/drawing/2014/main" id="{C5F12BA3-BC73-446E-ACBC-E85EB35A751A}"/>
                </a:ext>
              </a:extLst>
            </p:cNvPr>
            <p:cNvSpPr/>
            <p:nvPr/>
          </p:nvSpPr>
          <p:spPr>
            <a:xfrm>
              <a:off x="9187580" y="6123884"/>
              <a:ext cx="172822" cy="182987"/>
            </a:xfrm>
            <a:custGeom>
              <a:avLst/>
              <a:gdLst/>
              <a:ahLst/>
              <a:cxnLst/>
              <a:rect l="l" t="t" r="r" b="b"/>
              <a:pathLst>
                <a:path w="145732" h="154305" extrusionOk="0">
                  <a:moveTo>
                    <a:pt x="19288" y="19288"/>
                  </a:moveTo>
                  <a:lnTo>
                    <a:pt x="27004" y="113586"/>
                  </a:lnTo>
                  <a:cubicBezTo>
                    <a:pt x="28718" y="134159"/>
                    <a:pt x="53578" y="142732"/>
                    <a:pt x="68151" y="128159"/>
                  </a:cubicBezTo>
                  <a:lnTo>
                    <a:pt x="133302" y="59579"/>
                  </a:lnTo>
                  <a:lnTo>
                    <a:pt x="19288" y="1928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6" name="Google Shape;147;p6">
              <a:extLst>
                <a:ext uri="{FF2B5EF4-FFF2-40B4-BE49-F238E27FC236}">
                  <a16:creationId xmlns:a16="http://schemas.microsoft.com/office/drawing/2014/main" id="{3C0A12E4-BAAE-4B46-8125-81544688F543}"/>
                </a:ext>
              </a:extLst>
            </p:cNvPr>
            <p:cNvSpPr/>
            <p:nvPr/>
          </p:nvSpPr>
          <p:spPr>
            <a:xfrm>
              <a:off x="9181764" y="5937609"/>
              <a:ext cx="254149" cy="284646"/>
            </a:xfrm>
            <a:custGeom>
              <a:avLst/>
              <a:gdLst/>
              <a:ahLst/>
              <a:cxnLst/>
              <a:rect l="l" t="t" r="r" b="b"/>
              <a:pathLst>
                <a:path w="214312" h="240030" extrusionOk="0">
                  <a:moveTo>
                    <a:pt x="77664" y="24586"/>
                  </a:moveTo>
                  <a:lnTo>
                    <a:pt x="191719" y="64607"/>
                  </a:lnTo>
                  <a:lnTo>
                    <a:pt x="138641" y="215872"/>
                  </a:lnTo>
                  <a:lnTo>
                    <a:pt x="24587" y="17585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7" name="Google Shape;148;p6">
              <a:extLst>
                <a:ext uri="{FF2B5EF4-FFF2-40B4-BE49-F238E27FC236}">
                  <a16:creationId xmlns:a16="http://schemas.microsoft.com/office/drawing/2014/main" id="{D1C0F5D8-5712-4AFC-A09C-0633AA25DBEF}"/>
                </a:ext>
              </a:extLst>
            </p:cNvPr>
            <p:cNvSpPr/>
            <p:nvPr/>
          </p:nvSpPr>
          <p:spPr>
            <a:xfrm>
              <a:off x="9427496" y="5440734"/>
              <a:ext cx="243983" cy="447301"/>
            </a:xfrm>
            <a:custGeom>
              <a:avLst/>
              <a:gdLst/>
              <a:ahLst/>
              <a:cxnLst/>
              <a:rect l="l" t="t" r="r" b="b"/>
              <a:pathLst>
                <a:path w="205740" h="377190" extrusionOk="0">
                  <a:moveTo>
                    <a:pt x="19288" y="19288"/>
                  </a:moveTo>
                  <a:lnTo>
                    <a:pt x="189881" y="79296"/>
                  </a:lnTo>
                  <a:lnTo>
                    <a:pt x="92154" y="357902"/>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28" name="Группа 27">
              <a:extLst>
                <a:ext uri="{FF2B5EF4-FFF2-40B4-BE49-F238E27FC236}">
                  <a16:creationId xmlns:a16="http://schemas.microsoft.com/office/drawing/2014/main" id="{4333A398-F606-43A3-8856-4CEA9820A363}"/>
                </a:ext>
              </a:extLst>
            </p:cNvPr>
            <p:cNvGrpSpPr/>
            <p:nvPr/>
          </p:nvGrpSpPr>
          <p:grpSpPr>
            <a:xfrm>
              <a:off x="6331687" y="6131886"/>
              <a:ext cx="1202669" cy="492510"/>
              <a:chOff x="6331687" y="6131886"/>
              <a:chExt cx="1202669" cy="492510"/>
            </a:xfrm>
          </p:grpSpPr>
          <p:sp>
            <p:nvSpPr>
              <p:cNvPr id="29" name="Google Shape;58;p6">
                <a:extLst>
                  <a:ext uri="{FF2B5EF4-FFF2-40B4-BE49-F238E27FC236}">
                    <a16:creationId xmlns:a16="http://schemas.microsoft.com/office/drawing/2014/main" id="{71613FC7-9B04-407F-8B8E-55B29528D41E}"/>
                  </a:ext>
                </a:extLst>
              </p:cNvPr>
              <p:cNvSpPr/>
              <p:nvPr/>
            </p:nvSpPr>
            <p:spPr>
              <a:xfrm>
                <a:off x="6331687" y="6131886"/>
                <a:ext cx="467633" cy="406637"/>
              </a:xfrm>
              <a:custGeom>
                <a:avLst/>
                <a:gdLst/>
                <a:ahLst/>
                <a:cxnLst/>
                <a:rect l="l" t="t" r="r" b="b"/>
                <a:pathLst>
                  <a:path w="394335" h="342900" extrusionOk="0">
                    <a:moveTo>
                      <a:pt x="145540" y="310864"/>
                    </a:moveTo>
                    <a:lnTo>
                      <a:pt x="220978" y="323723"/>
                    </a:lnTo>
                    <a:cubicBezTo>
                      <a:pt x="290415" y="335724"/>
                      <a:pt x="356424" y="289433"/>
                      <a:pt x="368425" y="219996"/>
                    </a:cubicBezTo>
                    <a:lnTo>
                      <a:pt x="376998" y="168561"/>
                    </a:lnTo>
                    <a:cubicBezTo>
                      <a:pt x="382141" y="135985"/>
                      <a:pt x="369283" y="103409"/>
                      <a:pt x="342708" y="84550"/>
                    </a:cubicBezTo>
                    <a:lnTo>
                      <a:pt x="315276" y="64833"/>
                    </a:lnTo>
                    <a:cubicBezTo>
                      <a:pt x="267270" y="30543"/>
                      <a:pt x="208977" y="15113"/>
                      <a:pt x="150684" y="20256"/>
                    </a:cubicBezTo>
                    <a:lnTo>
                      <a:pt x="96677" y="25400"/>
                    </a:lnTo>
                    <a:cubicBezTo>
                      <a:pt x="50385" y="29686"/>
                      <a:pt x="16095" y="69977"/>
                      <a:pt x="19524" y="116268"/>
                    </a:cubicBezTo>
                    <a:lnTo>
                      <a:pt x="23811" y="175418"/>
                    </a:lnTo>
                    <a:cubicBezTo>
                      <a:pt x="28954" y="243998"/>
                      <a:pt x="78675" y="299720"/>
                      <a:pt x="145540" y="310864"/>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0" name="Google Shape;59;p6">
                <a:extLst>
                  <a:ext uri="{FF2B5EF4-FFF2-40B4-BE49-F238E27FC236}">
                    <a16:creationId xmlns:a16="http://schemas.microsoft.com/office/drawing/2014/main" id="{0EBA90FD-1307-4B7C-B5C3-FFC784BE96E7}"/>
                  </a:ext>
                </a:extLst>
              </p:cNvPr>
              <p:cNvSpPr/>
              <p:nvPr/>
            </p:nvSpPr>
            <p:spPr>
              <a:xfrm>
                <a:off x="6756903" y="6308905"/>
                <a:ext cx="121991" cy="50830"/>
              </a:xfrm>
              <a:custGeom>
                <a:avLst/>
                <a:gdLst/>
                <a:ahLst/>
                <a:cxnLst/>
                <a:rect l="l" t="t" r="r" b="b"/>
                <a:pathLst>
                  <a:path w="102870" h="42862" extrusionOk="0">
                    <a:moveTo>
                      <a:pt x="19288" y="19288"/>
                    </a:moveTo>
                    <a:lnTo>
                      <a:pt x="90440" y="31290"/>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1" name="Google Shape;61;p6">
                <a:extLst>
                  <a:ext uri="{FF2B5EF4-FFF2-40B4-BE49-F238E27FC236}">
                    <a16:creationId xmlns:a16="http://schemas.microsoft.com/office/drawing/2014/main" id="{C67CE658-6DAD-4BB8-904E-25F3A99580FA}"/>
                  </a:ext>
                </a:extLst>
              </p:cNvPr>
              <p:cNvSpPr/>
              <p:nvPr/>
            </p:nvSpPr>
            <p:spPr>
              <a:xfrm>
                <a:off x="6365323" y="6165564"/>
                <a:ext cx="315145" cy="121991"/>
              </a:xfrm>
              <a:custGeom>
                <a:avLst/>
                <a:gdLst/>
                <a:ahLst/>
                <a:cxnLst/>
                <a:rect l="l" t="t" r="r" b="b"/>
                <a:pathLst>
                  <a:path w="265747" h="102870" extrusionOk="0">
                    <a:moveTo>
                      <a:pt x="6592" y="87868"/>
                    </a:moveTo>
                    <a:lnTo>
                      <a:pt x="7449" y="98155"/>
                    </a:lnTo>
                    <a:cubicBezTo>
                      <a:pt x="107747" y="100727"/>
                      <a:pt x="199473" y="78438"/>
                      <a:pt x="260337" y="37290"/>
                    </a:cubicBezTo>
                    <a:cubicBezTo>
                      <a:pt x="237192" y="23574"/>
                      <a:pt x="211474" y="14145"/>
                      <a:pt x="184900" y="9858"/>
                    </a:cubicBezTo>
                    <a:cubicBezTo>
                      <a:pt x="165183" y="6429"/>
                      <a:pt x="144609" y="5572"/>
                      <a:pt x="124892" y="7287"/>
                    </a:cubicBezTo>
                    <a:lnTo>
                      <a:pt x="70885" y="12430"/>
                    </a:lnTo>
                    <a:cubicBezTo>
                      <a:pt x="32309" y="16716"/>
                      <a:pt x="4020" y="49292"/>
                      <a:pt x="6592" y="8786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32" name="Группа 31">
                <a:extLst>
                  <a:ext uri="{FF2B5EF4-FFF2-40B4-BE49-F238E27FC236}">
                    <a16:creationId xmlns:a16="http://schemas.microsoft.com/office/drawing/2014/main" id="{7C324D11-BA29-4C57-B613-4DA3C1D750DD}"/>
                  </a:ext>
                </a:extLst>
              </p:cNvPr>
              <p:cNvGrpSpPr/>
              <p:nvPr/>
            </p:nvGrpSpPr>
            <p:grpSpPr>
              <a:xfrm>
                <a:off x="6811558" y="6227924"/>
                <a:ext cx="722798" cy="396472"/>
                <a:chOff x="4819042" y="5613554"/>
                <a:chExt cx="722798" cy="396472"/>
              </a:xfrm>
            </p:grpSpPr>
            <p:sp>
              <p:nvSpPr>
                <p:cNvPr id="33" name="Google Shape;56;p6">
                  <a:extLst>
                    <a:ext uri="{FF2B5EF4-FFF2-40B4-BE49-F238E27FC236}">
                      <a16:creationId xmlns:a16="http://schemas.microsoft.com/office/drawing/2014/main" id="{72453EEE-70E1-4001-8180-123B255EAA38}"/>
                    </a:ext>
                  </a:extLst>
                </p:cNvPr>
                <p:cNvSpPr/>
                <p:nvPr/>
              </p:nvSpPr>
              <p:spPr>
                <a:xfrm>
                  <a:off x="4892024" y="5613554"/>
                  <a:ext cx="477800" cy="396472"/>
                </a:xfrm>
                <a:custGeom>
                  <a:avLst/>
                  <a:gdLst/>
                  <a:ahLst/>
                  <a:cxnLst/>
                  <a:rect l="l" t="t" r="r" b="b"/>
                  <a:pathLst>
                    <a:path w="402907" h="334327" extrusionOk="0">
                      <a:moveTo>
                        <a:pt x="200347" y="317852"/>
                      </a:moveTo>
                      <a:lnTo>
                        <a:pt x="124909" y="304993"/>
                      </a:lnTo>
                      <a:cubicBezTo>
                        <a:pt x="55472" y="292992"/>
                        <a:pt x="9180" y="226984"/>
                        <a:pt x="21182" y="157546"/>
                      </a:cubicBezTo>
                      <a:lnTo>
                        <a:pt x="29754" y="106111"/>
                      </a:lnTo>
                      <a:cubicBezTo>
                        <a:pt x="34898" y="73536"/>
                        <a:pt x="58901" y="47818"/>
                        <a:pt x="90619" y="38389"/>
                      </a:cubicBezTo>
                      <a:lnTo>
                        <a:pt x="122337" y="28959"/>
                      </a:lnTo>
                      <a:cubicBezTo>
                        <a:pt x="178916" y="12671"/>
                        <a:pt x="238923" y="16958"/>
                        <a:pt x="292073" y="41818"/>
                      </a:cubicBezTo>
                      <a:lnTo>
                        <a:pt x="341793" y="64963"/>
                      </a:lnTo>
                      <a:cubicBezTo>
                        <a:pt x="383798" y="84680"/>
                        <a:pt x="402658" y="133543"/>
                        <a:pt x="383798" y="176406"/>
                      </a:cubicBezTo>
                      <a:lnTo>
                        <a:pt x="360653" y="231270"/>
                      </a:lnTo>
                      <a:cubicBezTo>
                        <a:pt x="333221" y="293849"/>
                        <a:pt x="267212" y="329854"/>
                        <a:pt x="200347" y="31785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4" name="Google Shape;57;p6">
                  <a:extLst>
                    <a:ext uri="{FF2B5EF4-FFF2-40B4-BE49-F238E27FC236}">
                      <a16:creationId xmlns:a16="http://schemas.microsoft.com/office/drawing/2014/main" id="{47EA5E60-3CD0-4DC4-B912-E2B8165DFDE0}"/>
                    </a:ext>
                  </a:extLst>
                </p:cNvPr>
                <p:cNvSpPr/>
                <p:nvPr/>
              </p:nvSpPr>
              <p:spPr>
                <a:xfrm>
                  <a:off x="4819042" y="5702282"/>
                  <a:ext cx="121991" cy="50830"/>
                </a:xfrm>
                <a:custGeom>
                  <a:avLst/>
                  <a:gdLst/>
                  <a:ahLst/>
                  <a:cxnLst/>
                  <a:rect l="l" t="t" r="r" b="b"/>
                  <a:pathLst>
                    <a:path w="102870" h="42862" extrusionOk="0">
                      <a:moveTo>
                        <a:pt x="90440" y="31290"/>
                      </a:moveTo>
                      <a:lnTo>
                        <a:pt x="19288" y="19288"/>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5" name="Google Shape;60;p6">
                  <a:extLst>
                    <a:ext uri="{FF2B5EF4-FFF2-40B4-BE49-F238E27FC236}">
                      <a16:creationId xmlns:a16="http://schemas.microsoft.com/office/drawing/2014/main" id="{BACD986D-79A1-46C2-AC11-199A7213E3C2}"/>
                    </a:ext>
                  </a:extLst>
                </p:cNvPr>
                <p:cNvSpPr/>
                <p:nvPr/>
              </p:nvSpPr>
              <p:spPr>
                <a:xfrm>
                  <a:off x="5328355" y="5713143"/>
                  <a:ext cx="213485" cy="91494"/>
                </a:xfrm>
                <a:custGeom>
                  <a:avLst/>
                  <a:gdLst/>
                  <a:ahLst/>
                  <a:cxnLst/>
                  <a:rect l="l" t="t" r="r" b="b"/>
                  <a:pathLst>
                    <a:path w="180022" h="77152" extrusionOk="0">
                      <a:moveTo>
                        <a:pt x="19288" y="38420"/>
                      </a:moveTo>
                      <a:cubicBezTo>
                        <a:pt x="19288" y="38420"/>
                        <a:pt x="105013" y="-18159"/>
                        <a:pt x="162449" y="63280"/>
                      </a:cubicBez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36" name="Google Shape;62;p6">
                  <a:extLst>
                    <a:ext uri="{FF2B5EF4-FFF2-40B4-BE49-F238E27FC236}">
                      <a16:creationId xmlns:a16="http://schemas.microsoft.com/office/drawing/2014/main" id="{AF0BBA9D-8210-4A91-A010-185C98AAA8F4}"/>
                    </a:ext>
                  </a:extLst>
                </p:cNvPr>
                <p:cNvSpPr/>
                <p:nvPr/>
              </p:nvSpPr>
              <p:spPr>
                <a:xfrm>
                  <a:off x="5050825" y="5647424"/>
                  <a:ext cx="284646" cy="182987"/>
                </a:xfrm>
                <a:custGeom>
                  <a:avLst/>
                  <a:gdLst/>
                  <a:ahLst/>
                  <a:cxnLst/>
                  <a:rect l="l" t="t" r="r" b="b"/>
                  <a:pathLst>
                    <a:path w="240030" h="154305" extrusionOk="0">
                      <a:moveTo>
                        <a:pt x="231029" y="152988"/>
                      </a:moveTo>
                      <a:lnTo>
                        <a:pt x="235315" y="142701"/>
                      </a:lnTo>
                      <a:cubicBezTo>
                        <a:pt x="250746" y="107553"/>
                        <a:pt x="235315" y="67263"/>
                        <a:pt x="200168" y="50975"/>
                      </a:cubicBezTo>
                      <a:cubicBezTo>
                        <a:pt x="200168" y="50975"/>
                        <a:pt x="200168" y="50975"/>
                        <a:pt x="200168" y="50975"/>
                      </a:cubicBezTo>
                      <a:lnTo>
                        <a:pt x="150447" y="27829"/>
                      </a:lnTo>
                      <a:cubicBezTo>
                        <a:pt x="105870" y="6398"/>
                        <a:pt x="55292" y="1255"/>
                        <a:pt x="6429" y="11541"/>
                      </a:cubicBezTo>
                      <a:cubicBezTo>
                        <a:pt x="52721" y="70692"/>
                        <a:pt x="134160" y="122984"/>
                        <a:pt x="231029" y="15298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grpSp>
      <p:grpSp>
        <p:nvGrpSpPr>
          <p:cNvPr id="128" name="Группа 127">
            <a:extLst>
              <a:ext uri="{FF2B5EF4-FFF2-40B4-BE49-F238E27FC236}">
                <a16:creationId xmlns:a16="http://schemas.microsoft.com/office/drawing/2014/main" id="{6E6D9B26-C1FC-4E4F-8E82-6C29F091C5CC}"/>
              </a:ext>
            </a:extLst>
          </p:cNvPr>
          <p:cNvGrpSpPr/>
          <p:nvPr/>
        </p:nvGrpSpPr>
        <p:grpSpPr>
          <a:xfrm>
            <a:off x="1" y="4070466"/>
            <a:ext cx="5012555" cy="616766"/>
            <a:chOff x="1" y="4070466"/>
            <a:chExt cx="5012555" cy="616766"/>
          </a:xfrm>
        </p:grpSpPr>
        <p:sp>
          <p:nvSpPr>
            <p:cNvPr id="129" name="Полилиния: фигура 128">
              <a:extLst>
                <a:ext uri="{FF2B5EF4-FFF2-40B4-BE49-F238E27FC236}">
                  <a16:creationId xmlns:a16="http://schemas.microsoft.com/office/drawing/2014/main" id="{F148B387-C140-4CDF-8A05-DE7E3475A64C}"/>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130" name="Полилиния: фигура 129">
              <a:extLst>
                <a:ext uri="{FF2B5EF4-FFF2-40B4-BE49-F238E27FC236}">
                  <a16:creationId xmlns:a16="http://schemas.microsoft.com/office/drawing/2014/main" id="{7E9D4BEE-7197-4F36-AE7B-10711CFE2846}"/>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131" name="Группа 130">
            <a:extLst>
              <a:ext uri="{FF2B5EF4-FFF2-40B4-BE49-F238E27FC236}">
                <a16:creationId xmlns:a16="http://schemas.microsoft.com/office/drawing/2014/main" id="{5BBAACA5-746C-4F23-BCE3-C794F217A76F}"/>
              </a:ext>
            </a:extLst>
          </p:cNvPr>
          <p:cNvGrpSpPr/>
          <p:nvPr/>
        </p:nvGrpSpPr>
        <p:grpSpPr>
          <a:xfrm>
            <a:off x="0" y="2170769"/>
            <a:ext cx="5656837" cy="1824862"/>
            <a:chOff x="0" y="2170769"/>
            <a:chExt cx="5656837" cy="1824862"/>
          </a:xfrm>
        </p:grpSpPr>
        <p:sp>
          <p:nvSpPr>
            <p:cNvPr id="132" name="Полилиния: фигура 23">
              <a:extLst>
                <a:ext uri="{FF2B5EF4-FFF2-40B4-BE49-F238E27FC236}">
                  <a16:creationId xmlns:a16="http://schemas.microsoft.com/office/drawing/2014/main" id="{A899F435-114F-4A15-860E-7F5DD0BD0C76}"/>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133" name="Полилиния: фигура 132">
              <a:extLst>
                <a:ext uri="{FF2B5EF4-FFF2-40B4-BE49-F238E27FC236}">
                  <a16:creationId xmlns:a16="http://schemas.microsoft.com/office/drawing/2014/main" id="{7D0F17DC-0630-4B03-8E67-90FC0400F630}"/>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04" name="Заголовок 6">
            <a:extLst>
              <a:ext uri="{FF2B5EF4-FFF2-40B4-BE49-F238E27FC236}">
                <a16:creationId xmlns:a16="http://schemas.microsoft.com/office/drawing/2014/main" id="{A08CD718-392F-45B7-9F87-F0E893EFD36A}"/>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06" name="Текст 5">
            <a:extLst>
              <a:ext uri="{FF2B5EF4-FFF2-40B4-BE49-F238E27FC236}">
                <a16:creationId xmlns:a16="http://schemas.microsoft.com/office/drawing/2014/main" id="{CC24C561-2DCF-497D-B934-A9D7A95511D7}"/>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
        <p:nvSpPr>
          <p:cNvPr id="105" name="Google Shape;46;p6">
            <a:extLst>
              <a:ext uri="{FF2B5EF4-FFF2-40B4-BE49-F238E27FC236}">
                <a16:creationId xmlns:a16="http://schemas.microsoft.com/office/drawing/2014/main" id="{A9B597ED-BF02-B643-AA64-549A3AE097B2}"/>
              </a:ext>
            </a:extLst>
          </p:cNvPr>
          <p:cNvSpPr/>
          <p:nvPr userDrawn="1"/>
        </p:nvSpPr>
        <p:spPr>
          <a:xfrm>
            <a:off x="38845" y="0"/>
            <a:ext cx="12114311" cy="6858000"/>
          </a:xfrm>
          <a:prstGeom prst="rect">
            <a:avLst/>
          </a:prstGeom>
          <a:gradFill>
            <a:gsLst>
              <a:gs pos="0">
                <a:schemeClr val="accent1">
                  <a:alpha val="0"/>
                </a:schemeClr>
              </a:gs>
              <a:gs pos="48000">
                <a:srgbClr val="0A2896">
                  <a:alpha val="86666"/>
                </a:srgbClr>
              </a:gs>
              <a:gs pos="100000">
                <a:schemeClr val="accent1"/>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p:txBody>
      </p:sp>
      <p:pic>
        <p:nvPicPr>
          <p:cNvPr id="107" name="Picture 6">
            <a:extLst>
              <a:ext uri="{FF2B5EF4-FFF2-40B4-BE49-F238E27FC236}">
                <a16:creationId xmlns:a16="http://schemas.microsoft.com/office/drawing/2014/main" id="{6998B37B-5A99-4643-9268-EEE6DD6A10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grpSp>
        <p:nvGrpSpPr>
          <p:cNvPr id="108" name="Группа 107">
            <a:extLst>
              <a:ext uri="{FF2B5EF4-FFF2-40B4-BE49-F238E27FC236}">
                <a16:creationId xmlns:a16="http://schemas.microsoft.com/office/drawing/2014/main" id="{645446FE-A058-324E-8B57-9C2A379EEE50}"/>
              </a:ext>
            </a:extLst>
          </p:cNvPr>
          <p:cNvGrpSpPr/>
          <p:nvPr userDrawn="1"/>
        </p:nvGrpSpPr>
        <p:grpSpPr>
          <a:xfrm>
            <a:off x="5605148" y="2153621"/>
            <a:ext cx="6264531" cy="4338039"/>
            <a:chOff x="5767380" y="2286357"/>
            <a:chExt cx="6264531" cy="4338039"/>
          </a:xfrm>
        </p:grpSpPr>
        <p:sp>
          <p:nvSpPr>
            <p:cNvPr id="109" name="Google Shape;48;p6">
              <a:extLst>
                <a:ext uri="{FF2B5EF4-FFF2-40B4-BE49-F238E27FC236}">
                  <a16:creationId xmlns:a16="http://schemas.microsoft.com/office/drawing/2014/main" id="{506447FD-A1F4-9D44-BF2E-7755BE1FAFFE}"/>
                </a:ext>
              </a:extLst>
            </p:cNvPr>
            <p:cNvSpPr/>
            <p:nvPr/>
          </p:nvSpPr>
          <p:spPr>
            <a:xfrm>
              <a:off x="7636105" y="4934695"/>
              <a:ext cx="1270743" cy="1423231"/>
            </a:xfrm>
            <a:custGeom>
              <a:avLst/>
              <a:gdLst/>
              <a:ahLst/>
              <a:cxnLst/>
              <a:rect l="l" t="t" r="r" b="b"/>
              <a:pathLst>
                <a:path w="1071562" h="1200150" extrusionOk="0">
                  <a:moveTo>
                    <a:pt x="527766" y="31100"/>
                  </a:moveTo>
                  <a:lnTo>
                    <a:pt x="75138" y="264272"/>
                  </a:lnTo>
                  <a:cubicBezTo>
                    <a:pt x="24560" y="289990"/>
                    <a:pt x="4844" y="352569"/>
                    <a:pt x="30561" y="403147"/>
                  </a:cubicBezTo>
                  <a:lnTo>
                    <a:pt x="405179" y="1130095"/>
                  </a:lnTo>
                  <a:cubicBezTo>
                    <a:pt x="430897" y="1180673"/>
                    <a:pt x="493476" y="1200390"/>
                    <a:pt x="544054" y="1174672"/>
                  </a:cubicBezTo>
                  <a:lnTo>
                    <a:pt x="996682" y="941500"/>
                  </a:lnTo>
                  <a:cubicBezTo>
                    <a:pt x="1047259" y="915782"/>
                    <a:pt x="1066977" y="853203"/>
                    <a:pt x="1041259" y="802625"/>
                  </a:cubicBezTo>
                  <a:lnTo>
                    <a:pt x="666641" y="75677"/>
                  </a:lnTo>
                  <a:cubicBezTo>
                    <a:pt x="640923" y="24242"/>
                    <a:pt x="579201" y="4526"/>
                    <a:pt x="527766" y="3110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0" name="Google Shape;49;p6">
              <a:extLst>
                <a:ext uri="{FF2B5EF4-FFF2-40B4-BE49-F238E27FC236}">
                  <a16:creationId xmlns:a16="http://schemas.microsoft.com/office/drawing/2014/main" id="{1D16D5B7-B672-984E-9199-BD768BAEBE4F}"/>
                </a:ext>
              </a:extLst>
            </p:cNvPr>
            <p:cNvSpPr/>
            <p:nvPr/>
          </p:nvSpPr>
          <p:spPr>
            <a:xfrm>
              <a:off x="7692781" y="5091960"/>
              <a:ext cx="1148752" cy="1108088"/>
            </a:xfrm>
            <a:custGeom>
              <a:avLst/>
              <a:gdLst/>
              <a:ahLst/>
              <a:cxnLst/>
              <a:rect l="l" t="t" r="r" b="b"/>
              <a:pathLst>
                <a:path w="968692" h="934402" extrusionOk="0">
                  <a:moveTo>
                    <a:pt x="25979" y="353674"/>
                  </a:moveTo>
                  <a:lnTo>
                    <a:pt x="662400" y="25979"/>
                  </a:lnTo>
                  <a:lnTo>
                    <a:pt x="951243" y="586944"/>
                  </a:lnTo>
                  <a:lnTo>
                    <a:pt x="314822" y="91463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1" name="Google Shape;50;p6">
              <a:extLst>
                <a:ext uri="{FF2B5EF4-FFF2-40B4-BE49-F238E27FC236}">
                  <a16:creationId xmlns:a16="http://schemas.microsoft.com/office/drawing/2014/main" id="{4190AAF2-1E0D-E946-82EF-22018001D1CD}"/>
                </a:ext>
              </a:extLst>
            </p:cNvPr>
            <p:cNvSpPr/>
            <p:nvPr/>
          </p:nvSpPr>
          <p:spPr>
            <a:xfrm>
              <a:off x="8408868" y="6010026"/>
              <a:ext cx="142323" cy="142323"/>
            </a:xfrm>
            <a:custGeom>
              <a:avLst/>
              <a:gdLst/>
              <a:ahLst/>
              <a:cxnLst/>
              <a:rect l="l" t="t" r="r" b="b"/>
              <a:pathLst>
                <a:path w="120015" h="120015" extrusionOk="0">
                  <a:moveTo>
                    <a:pt x="105013" y="62151"/>
                  </a:moveTo>
                  <a:cubicBezTo>
                    <a:pt x="105013" y="85823"/>
                    <a:pt x="85823" y="105013"/>
                    <a:pt x="62151" y="105013"/>
                  </a:cubicBezTo>
                  <a:cubicBezTo>
                    <a:pt x="38479" y="105013"/>
                    <a:pt x="19288" y="85823"/>
                    <a:pt x="19288" y="62151"/>
                  </a:cubicBezTo>
                  <a:cubicBezTo>
                    <a:pt x="19288" y="38478"/>
                    <a:pt x="38479" y="19288"/>
                    <a:pt x="62151" y="19288"/>
                  </a:cubicBezTo>
                  <a:cubicBezTo>
                    <a:pt x="85823" y="19288"/>
                    <a:pt x="105013" y="38478"/>
                    <a:pt x="105013" y="62151"/>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2" name="Google Shape;51;p6">
              <a:extLst>
                <a:ext uri="{FF2B5EF4-FFF2-40B4-BE49-F238E27FC236}">
                  <a16:creationId xmlns:a16="http://schemas.microsoft.com/office/drawing/2014/main" id="{145D8292-6D25-B046-AC64-1CE750595199}"/>
                </a:ext>
              </a:extLst>
            </p:cNvPr>
            <p:cNvSpPr/>
            <p:nvPr/>
          </p:nvSpPr>
          <p:spPr>
            <a:xfrm>
              <a:off x="8208599" y="5061544"/>
              <a:ext cx="71162" cy="71162"/>
            </a:xfrm>
            <a:custGeom>
              <a:avLst/>
              <a:gdLst/>
              <a:ahLst/>
              <a:cxnLst/>
              <a:rect l="l" t="t" r="r" b="b"/>
              <a:pathLst>
                <a:path w="60007" h="60007" extrusionOk="0">
                  <a:moveTo>
                    <a:pt x="57864" y="32147"/>
                  </a:moveTo>
                  <a:cubicBezTo>
                    <a:pt x="57864" y="46350"/>
                    <a:pt x="46350" y="57864"/>
                    <a:pt x="32147" y="57864"/>
                  </a:cubicBezTo>
                  <a:cubicBezTo>
                    <a:pt x="17943" y="57864"/>
                    <a:pt x="6429" y="46350"/>
                    <a:pt x="6429" y="32147"/>
                  </a:cubicBezTo>
                  <a:cubicBezTo>
                    <a:pt x="6429" y="17944"/>
                    <a:pt x="17943" y="6429"/>
                    <a:pt x="32147" y="6429"/>
                  </a:cubicBezTo>
                  <a:cubicBezTo>
                    <a:pt x="46350" y="6429"/>
                    <a:pt x="57864" y="17944"/>
                    <a:pt x="57864" y="32147"/>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3" name="Google Shape;52;p6">
              <a:extLst>
                <a:ext uri="{FF2B5EF4-FFF2-40B4-BE49-F238E27FC236}">
                  <a16:creationId xmlns:a16="http://schemas.microsoft.com/office/drawing/2014/main" id="{E63C705D-70B4-624A-8456-1CB601700A85}"/>
                </a:ext>
              </a:extLst>
            </p:cNvPr>
            <p:cNvSpPr/>
            <p:nvPr/>
          </p:nvSpPr>
          <p:spPr>
            <a:xfrm>
              <a:off x="7878292" y="5109410"/>
              <a:ext cx="304978" cy="193153"/>
            </a:xfrm>
            <a:custGeom>
              <a:avLst/>
              <a:gdLst/>
              <a:ahLst/>
              <a:cxnLst/>
              <a:rect l="l" t="t" r="r" b="b"/>
              <a:pathLst>
                <a:path w="257175" h="162877" extrusionOk="0">
                  <a:moveTo>
                    <a:pt x="237815" y="65508"/>
                  </a:moveTo>
                  <a:lnTo>
                    <a:pt x="51792" y="161520"/>
                  </a:lnTo>
                  <a:cubicBezTo>
                    <a:pt x="36361" y="169235"/>
                    <a:pt x="17502" y="163234"/>
                    <a:pt x="9786" y="147804"/>
                  </a:cubicBezTo>
                  <a:lnTo>
                    <a:pt x="9786" y="147804"/>
                  </a:lnTo>
                  <a:cubicBezTo>
                    <a:pt x="2071" y="132373"/>
                    <a:pt x="8072" y="113514"/>
                    <a:pt x="23503" y="105798"/>
                  </a:cubicBezTo>
                  <a:lnTo>
                    <a:pt x="209526" y="9786"/>
                  </a:lnTo>
                  <a:cubicBezTo>
                    <a:pt x="224956" y="2071"/>
                    <a:pt x="243816" y="8072"/>
                    <a:pt x="251531" y="23503"/>
                  </a:cubicBezTo>
                  <a:lnTo>
                    <a:pt x="251531" y="23503"/>
                  </a:lnTo>
                  <a:cubicBezTo>
                    <a:pt x="259246" y="38076"/>
                    <a:pt x="253245" y="57793"/>
                    <a:pt x="237815" y="6550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4" name="Google Shape;53;p6">
              <a:extLst>
                <a:ext uri="{FF2B5EF4-FFF2-40B4-BE49-F238E27FC236}">
                  <a16:creationId xmlns:a16="http://schemas.microsoft.com/office/drawing/2014/main" id="{687E50EE-1205-A040-A725-6D7BEF667B50}"/>
                </a:ext>
              </a:extLst>
            </p:cNvPr>
            <p:cNvSpPr/>
            <p:nvPr/>
          </p:nvSpPr>
          <p:spPr>
            <a:xfrm>
              <a:off x="8460719" y="5095707"/>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5" name="Google Shape;54;p6">
              <a:extLst>
                <a:ext uri="{FF2B5EF4-FFF2-40B4-BE49-F238E27FC236}">
                  <a16:creationId xmlns:a16="http://schemas.microsoft.com/office/drawing/2014/main" id="{1BB08932-711D-D841-8C2F-46D75F5AB14D}"/>
                </a:ext>
              </a:extLst>
            </p:cNvPr>
            <p:cNvSpPr/>
            <p:nvPr/>
          </p:nvSpPr>
          <p:spPr>
            <a:xfrm>
              <a:off x="8530215" y="5229565"/>
              <a:ext cx="142323" cy="162655"/>
            </a:xfrm>
            <a:custGeom>
              <a:avLst/>
              <a:gdLst/>
              <a:ahLst/>
              <a:cxnLst/>
              <a:rect l="l" t="t" r="r" b="b"/>
              <a:pathLst>
                <a:path w="120015" h="137160" extrusionOk="0">
                  <a:moveTo>
                    <a:pt x="25979" y="44424"/>
                  </a:moveTo>
                  <a:lnTo>
                    <a:pt x="61802" y="25979"/>
                  </a:lnTo>
                  <a:lnTo>
                    <a:pt x="97907" y="96100"/>
                  </a:lnTo>
                  <a:lnTo>
                    <a:pt x="62085"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16" name="Google Shape;55;p6">
              <a:extLst>
                <a:ext uri="{FF2B5EF4-FFF2-40B4-BE49-F238E27FC236}">
                  <a16:creationId xmlns:a16="http://schemas.microsoft.com/office/drawing/2014/main" id="{D3C2A16A-E4AD-F04F-8866-D2AF84884959}"/>
                </a:ext>
              </a:extLst>
            </p:cNvPr>
            <p:cNvSpPr/>
            <p:nvPr/>
          </p:nvSpPr>
          <p:spPr>
            <a:xfrm>
              <a:off x="7898805" y="5961499"/>
              <a:ext cx="142323" cy="162655"/>
            </a:xfrm>
            <a:custGeom>
              <a:avLst/>
              <a:gdLst/>
              <a:ahLst/>
              <a:cxnLst/>
              <a:rect l="l" t="t" r="r" b="b"/>
              <a:pathLst>
                <a:path w="120015" h="137160" extrusionOk="0">
                  <a:moveTo>
                    <a:pt x="25979" y="44424"/>
                  </a:moveTo>
                  <a:lnTo>
                    <a:pt x="61802" y="25979"/>
                  </a:lnTo>
                  <a:lnTo>
                    <a:pt x="97907" y="96100"/>
                  </a:lnTo>
                  <a:lnTo>
                    <a:pt x="62084" y="1145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17" name="Группа 116">
              <a:extLst>
                <a:ext uri="{FF2B5EF4-FFF2-40B4-BE49-F238E27FC236}">
                  <a16:creationId xmlns:a16="http://schemas.microsoft.com/office/drawing/2014/main" id="{5605347C-C990-0346-B941-158E9A0DD766}"/>
                </a:ext>
              </a:extLst>
            </p:cNvPr>
            <p:cNvGrpSpPr/>
            <p:nvPr/>
          </p:nvGrpSpPr>
          <p:grpSpPr>
            <a:xfrm>
              <a:off x="5767380" y="3080455"/>
              <a:ext cx="1172133" cy="1077589"/>
              <a:chOff x="4653571" y="4416007"/>
              <a:chExt cx="1172133" cy="1077589"/>
            </a:xfrm>
          </p:grpSpPr>
          <p:sp>
            <p:nvSpPr>
              <p:cNvPr id="202" name="Google Shape;63;p6">
                <a:extLst>
                  <a:ext uri="{FF2B5EF4-FFF2-40B4-BE49-F238E27FC236}">
                    <a16:creationId xmlns:a16="http://schemas.microsoft.com/office/drawing/2014/main" id="{8BC90090-07BE-A24A-BFAF-8F4C29FE325C}"/>
                  </a:ext>
                </a:extLst>
              </p:cNvPr>
              <p:cNvSpPr/>
              <p:nvPr/>
            </p:nvSpPr>
            <p:spPr>
              <a:xfrm>
                <a:off x="4653571" y="4416007"/>
                <a:ext cx="1077589" cy="1077589"/>
              </a:xfrm>
              <a:custGeom>
                <a:avLst/>
                <a:gdLst/>
                <a:ahLst/>
                <a:cxnLst/>
                <a:rect l="l" t="t" r="r" b="b"/>
                <a:pathLst>
                  <a:path w="908685" h="908685" extrusionOk="0">
                    <a:moveTo>
                      <a:pt x="893683" y="456486"/>
                    </a:moveTo>
                    <a:cubicBezTo>
                      <a:pt x="893683" y="697943"/>
                      <a:pt x="697943" y="893683"/>
                      <a:pt x="456486" y="893683"/>
                    </a:cubicBezTo>
                    <a:cubicBezTo>
                      <a:pt x="215028" y="893683"/>
                      <a:pt x="19288" y="697943"/>
                      <a:pt x="19288" y="456486"/>
                    </a:cubicBezTo>
                    <a:cubicBezTo>
                      <a:pt x="19288" y="215028"/>
                      <a:pt x="215028" y="19288"/>
                      <a:pt x="456486" y="19288"/>
                    </a:cubicBezTo>
                    <a:cubicBezTo>
                      <a:pt x="697943" y="19288"/>
                      <a:pt x="893683" y="215028"/>
                      <a:pt x="893683" y="45648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03" name="Google Shape;64;p6">
                <a:extLst>
                  <a:ext uri="{FF2B5EF4-FFF2-40B4-BE49-F238E27FC236}">
                    <a16:creationId xmlns:a16="http://schemas.microsoft.com/office/drawing/2014/main" id="{31CE6E89-C7BF-9E40-8A47-367651B0E51B}"/>
                  </a:ext>
                </a:extLst>
              </p:cNvPr>
              <p:cNvSpPr/>
              <p:nvPr/>
            </p:nvSpPr>
            <p:spPr>
              <a:xfrm>
                <a:off x="4798944" y="4560364"/>
                <a:ext cx="1026760" cy="792943"/>
              </a:xfrm>
              <a:custGeom>
                <a:avLst/>
                <a:gdLst/>
                <a:ahLst/>
                <a:cxnLst/>
                <a:rect l="l" t="t" r="r" b="b"/>
                <a:pathLst>
                  <a:path w="865822" h="668655" extrusionOk="0">
                    <a:moveTo>
                      <a:pt x="801100" y="289322"/>
                    </a:moveTo>
                    <a:lnTo>
                      <a:pt x="646795" y="289322"/>
                    </a:lnTo>
                    <a:cubicBezTo>
                      <a:pt x="624507" y="136731"/>
                      <a:pt x="493347" y="19288"/>
                      <a:pt x="334756" y="19288"/>
                    </a:cubicBezTo>
                    <a:cubicBezTo>
                      <a:pt x="160734" y="19288"/>
                      <a:pt x="19288" y="160734"/>
                      <a:pt x="19288" y="334756"/>
                    </a:cubicBezTo>
                    <a:cubicBezTo>
                      <a:pt x="19288" y="508778"/>
                      <a:pt x="160734" y="650224"/>
                      <a:pt x="334756" y="650224"/>
                    </a:cubicBezTo>
                    <a:cubicBezTo>
                      <a:pt x="493347" y="650224"/>
                      <a:pt x="625364" y="532781"/>
                      <a:pt x="646795" y="380190"/>
                    </a:cubicBezTo>
                    <a:lnTo>
                      <a:pt x="801100" y="380190"/>
                    </a:lnTo>
                    <a:cubicBezTo>
                      <a:pt x="825960" y="380190"/>
                      <a:pt x="846534" y="359616"/>
                      <a:pt x="846534" y="334756"/>
                    </a:cubicBezTo>
                    <a:cubicBezTo>
                      <a:pt x="845677" y="309896"/>
                      <a:pt x="825960" y="289322"/>
                      <a:pt x="801100" y="28932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04" name="Google Shape;65;p6">
                <a:extLst>
                  <a:ext uri="{FF2B5EF4-FFF2-40B4-BE49-F238E27FC236}">
                    <a16:creationId xmlns:a16="http://schemas.microsoft.com/office/drawing/2014/main" id="{8FC95F97-BA28-EA47-B50D-7A533239F506}"/>
                  </a:ext>
                </a:extLst>
              </p:cNvPr>
              <p:cNvSpPr/>
              <p:nvPr/>
            </p:nvSpPr>
            <p:spPr>
              <a:xfrm>
                <a:off x="4875188" y="4637625"/>
                <a:ext cx="630288" cy="630288"/>
              </a:xfrm>
              <a:custGeom>
                <a:avLst/>
                <a:gdLst/>
                <a:ahLst/>
                <a:cxnLst/>
                <a:rect l="l" t="t" r="r" b="b"/>
                <a:pathLst>
                  <a:path w="531495" h="531495" extrusionOk="0">
                    <a:moveTo>
                      <a:pt x="519922" y="269605"/>
                    </a:moveTo>
                    <a:cubicBezTo>
                      <a:pt x="519922" y="407851"/>
                      <a:pt x="407851" y="519922"/>
                      <a:pt x="269605" y="519922"/>
                    </a:cubicBezTo>
                    <a:cubicBezTo>
                      <a:pt x="131359" y="519922"/>
                      <a:pt x="19288" y="407851"/>
                      <a:pt x="19288" y="269605"/>
                    </a:cubicBezTo>
                    <a:cubicBezTo>
                      <a:pt x="19288" y="131359"/>
                      <a:pt x="131359" y="19288"/>
                      <a:pt x="269605" y="19288"/>
                    </a:cubicBezTo>
                    <a:cubicBezTo>
                      <a:pt x="407851" y="19288"/>
                      <a:pt x="519922" y="131359"/>
                      <a:pt x="519922" y="269605"/>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05" name="Google Shape;66;p6">
                <a:extLst>
                  <a:ext uri="{FF2B5EF4-FFF2-40B4-BE49-F238E27FC236}">
                    <a16:creationId xmlns:a16="http://schemas.microsoft.com/office/drawing/2014/main" id="{24AF8091-5296-5541-B6D7-CF55CC9B2A8A}"/>
                  </a:ext>
                </a:extLst>
              </p:cNvPr>
              <p:cNvSpPr/>
              <p:nvPr/>
            </p:nvSpPr>
            <p:spPr>
              <a:xfrm>
                <a:off x="4908737" y="4670156"/>
                <a:ext cx="477800" cy="477800"/>
              </a:xfrm>
              <a:custGeom>
                <a:avLst/>
                <a:gdLst/>
                <a:ahLst/>
                <a:cxnLst/>
                <a:rect l="l" t="t" r="r" b="b"/>
                <a:pathLst>
                  <a:path w="402907" h="402907" extrusionOk="0">
                    <a:moveTo>
                      <a:pt x="400764" y="69009"/>
                    </a:moveTo>
                    <a:cubicBezTo>
                      <a:pt x="357902" y="29575"/>
                      <a:pt x="301323" y="6429"/>
                      <a:pt x="241316" y="6429"/>
                    </a:cubicBezTo>
                    <a:cubicBezTo>
                      <a:pt x="111871" y="6429"/>
                      <a:pt x="6429" y="111871"/>
                      <a:pt x="6429" y="241316"/>
                    </a:cubicBezTo>
                    <a:cubicBezTo>
                      <a:pt x="6429" y="301323"/>
                      <a:pt x="28718" y="357902"/>
                      <a:pt x="69009" y="400764"/>
                    </a:cubicBezTo>
                    <a:cubicBezTo>
                      <a:pt x="61293" y="375047"/>
                      <a:pt x="57007" y="348472"/>
                      <a:pt x="57007" y="321897"/>
                    </a:cubicBezTo>
                    <a:cubicBezTo>
                      <a:pt x="57007" y="175308"/>
                      <a:pt x="176165" y="56150"/>
                      <a:pt x="322755" y="56150"/>
                    </a:cubicBezTo>
                    <a:cubicBezTo>
                      <a:pt x="348472" y="57007"/>
                      <a:pt x="375904" y="61293"/>
                      <a:pt x="400764" y="69009"/>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118" name="Группа 117">
              <a:extLst>
                <a:ext uri="{FF2B5EF4-FFF2-40B4-BE49-F238E27FC236}">
                  <a16:creationId xmlns:a16="http://schemas.microsoft.com/office/drawing/2014/main" id="{9B8E82D3-5280-1243-95E9-12976B5DFB88}"/>
                </a:ext>
              </a:extLst>
            </p:cNvPr>
            <p:cNvGrpSpPr/>
            <p:nvPr/>
          </p:nvGrpSpPr>
          <p:grpSpPr>
            <a:xfrm>
              <a:off x="7649339" y="2286357"/>
              <a:ext cx="3349810" cy="2919545"/>
              <a:chOff x="7649339" y="2286357"/>
              <a:chExt cx="3349810" cy="2919545"/>
            </a:xfrm>
          </p:grpSpPr>
          <p:sp>
            <p:nvSpPr>
              <p:cNvPr id="153" name="Google Shape;67;p6">
                <a:extLst>
                  <a:ext uri="{FF2B5EF4-FFF2-40B4-BE49-F238E27FC236}">
                    <a16:creationId xmlns:a16="http://schemas.microsoft.com/office/drawing/2014/main" id="{03C3E650-AB22-3349-8F94-A53E2FEAFED9}"/>
                  </a:ext>
                </a:extLst>
              </p:cNvPr>
              <p:cNvSpPr/>
              <p:nvPr/>
            </p:nvSpPr>
            <p:spPr>
              <a:xfrm>
                <a:off x="7649339" y="2674583"/>
                <a:ext cx="3120944" cy="2531319"/>
              </a:xfrm>
              <a:custGeom>
                <a:avLst/>
                <a:gdLst/>
                <a:ahLst/>
                <a:cxnLst/>
                <a:rect l="l" t="t" r="r" b="b"/>
                <a:pathLst>
                  <a:path w="2631757" h="2134552" extrusionOk="0">
                    <a:moveTo>
                      <a:pt x="2003077" y="2108406"/>
                    </a:moveTo>
                    <a:lnTo>
                      <a:pt x="93124" y="1361742"/>
                    </a:lnTo>
                    <a:cubicBezTo>
                      <a:pt x="33974" y="1338596"/>
                      <a:pt x="3970" y="1271730"/>
                      <a:pt x="27116" y="1211723"/>
                    </a:cubicBezTo>
                    <a:lnTo>
                      <a:pt x="493460" y="19288"/>
                    </a:lnTo>
                    <a:lnTo>
                      <a:pt x="2618583" y="849963"/>
                    </a:lnTo>
                    <a:lnTo>
                      <a:pt x="2152239" y="2042398"/>
                    </a:lnTo>
                    <a:cubicBezTo>
                      <a:pt x="2129093" y="2101548"/>
                      <a:pt x="2062227" y="2131552"/>
                      <a:pt x="2003077" y="2108406"/>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4" name="Google Shape;68;p6">
                <a:extLst>
                  <a:ext uri="{FF2B5EF4-FFF2-40B4-BE49-F238E27FC236}">
                    <a16:creationId xmlns:a16="http://schemas.microsoft.com/office/drawing/2014/main" id="{3CD72266-4575-6448-8A2E-C2255B506F03}"/>
                  </a:ext>
                </a:extLst>
              </p:cNvPr>
              <p:cNvSpPr/>
              <p:nvPr/>
            </p:nvSpPr>
            <p:spPr>
              <a:xfrm>
                <a:off x="8193350" y="2379770"/>
                <a:ext cx="2795634" cy="1321572"/>
              </a:xfrm>
              <a:custGeom>
                <a:avLst/>
                <a:gdLst/>
                <a:ahLst/>
                <a:cxnLst/>
                <a:rect l="l" t="t" r="r" b="b"/>
                <a:pathLst>
                  <a:path w="2357437" h="1114425" extrusionOk="0">
                    <a:moveTo>
                      <a:pt x="2159842" y="1098566"/>
                    </a:moveTo>
                    <a:lnTo>
                      <a:pt x="34719" y="267891"/>
                    </a:lnTo>
                    <a:lnTo>
                      <a:pt x="19288" y="19288"/>
                    </a:lnTo>
                    <a:lnTo>
                      <a:pt x="2339864" y="926259"/>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5" name="Google Shape;69;p6">
                <a:extLst>
                  <a:ext uri="{FF2B5EF4-FFF2-40B4-BE49-F238E27FC236}">
                    <a16:creationId xmlns:a16="http://schemas.microsoft.com/office/drawing/2014/main" id="{D5C8E08A-9A3C-4F42-B706-70FC6F74B6A7}"/>
                  </a:ext>
                </a:extLst>
              </p:cNvPr>
              <p:cNvSpPr/>
              <p:nvPr/>
            </p:nvSpPr>
            <p:spPr>
              <a:xfrm>
                <a:off x="8193350" y="2286357"/>
                <a:ext cx="2805799" cy="1209747"/>
              </a:xfrm>
              <a:custGeom>
                <a:avLst/>
                <a:gdLst/>
                <a:ahLst/>
                <a:cxnLst/>
                <a:rect l="l" t="t" r="r" b="b"/>
                <a:pathLst>
                  <a:path w="2366010" h="1020127" extrusionOk="0">
                    <a:moveTo>
                      <a:pt x="2269570" y="843867"/>
                    </a:moveTo>
                    <a:lnTo>
                      <a:pt x="180451" y="27766"/>
                    </a:lnTo>
                    <a:cubicBezTo>
                      <a:pt x="116157" y="2905"/>
                      <a:pt x="44148" y="34623"/>
                      <a:pt x="19288" y="98060"/>
                    </a:cubicBezTo>
                    <a:lnTo>
                      <a:pt x="19288" y="98060"/>
                    </a:lnTo>
                    <a:lnTo>
                      <a:pt x="2339864" y="1005031"/>
                    </a:lnTo>
                    <a:lnTo>
                      <a:pt x="2339864" y="1005031"/>
                    </a:lnTo>
                    <a:cubicBezTo>
                      <a:pt x="2364724" y="941594"/>
                      <a:pt x="2333006" y="868728"/>
                      <a:pt x="2269570" y="843867"/>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6" name="Google Shape;70;p6">
                <a:extLst>
                  <a:ext uri="{FF2B5EF4-FFF2-40B4-BE49-F238E27FC236}">
                    <a16:creationId xmlns:a16="http://schemas.microsoft.com/office/drawing/2014/main" id="{BDF85393-DBC2-5D45-9E1E-A46F7B5CB3BE}"/>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7" name="Google Shape;71;p6">
                <a:extLst>
                  <a:ext uri="{FF2B5EF4-FFF2-40B4-BE49-F238E27FC236}">
                    <a16:creationId xmlns:a16="http://schemas.microsoft.com/office/drawing/2014/main" id="{0D4CB1C1-FA5D-8C45-AB32-25B5D55A88E1}"/>
                  </a:ext>
                </a:extLst>
              </p:cNvPr>
              <p:cNvSpPr/>
              <p:nvPr/>
            </p:nvSpPr>
            <p:spPr>
              <a:xfrm>
                <a:off x="8297043" y="2523110"/>
                <a:ext cx="2510987" cy="1067424"/>
              </a:xfrm>
              <a:custGeom>
                <a:avLst/>
                <a:gdLst/>
                <a:ahLst/>
                <a:cxnLst/>
                <a:rect l="l" t="t" r="r" b="b"/>
                <a:pathLst>
                  <a:path w="2117407" h="900112" extrusionOk="0">
                    <a:moveTo>
                      <a:pt x="23574" y="91297"/>
                    </a:moveTo>
                    <a:lnTo>
                      <a:pt x="19288" y="19288"/>
                    </a:lnTo>
                    <a:lnTo>
                      <a:pt x="2105834" y="834533"/>
                    </a:lnTo>
                    <a:lnTo>
                      <a:pt x="2053542" y="88425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8" name="Google Shape;72;p6">
                <a:extLst>
                  <a:ext uri="{FF2B5EF4-FFF2-40B4-BE49-F238E27FC236}">
                    <a16:creationId xmlns:a16="http://schemas.microsoft.com/office/drawing/2014/main" id="{F900F7EF-9829-294E-A240-6220D2532C8F}"/>
                  </a:ext>
                </a:extLst>
              </p:cNvPr>
              <p:cNvSpPr/>
              <p:nvPr/>
            </p:nvSpPr>
            <p:spPr>
              <a:xfrm>
                <a:off x="8584102" y="4155429"/>
                <a:ext cx="823442" cy="609956"/>
              </a:xfrm>
              <a:custGeom>
                <a:avLst/>
                <a:gdLst/>
                <a:ahLst/>
                <a:cxnLst/>
                <a:rect l="l" t="t" r="r" b="b"/>
                <a:pathLst>
                  <a:path w="694372" h="514350" extrusionOk="0">
                    <a:moveTo>
                      <a:pt x="125121" y="24984"/>
                    </a:moveTo>
                    <a:lnTo>
                      <a:pt x="670457" y="238048"/>
                    </a:lnTo>
                    <a:lnTo>
                      <a:pt x="570320" y="494348"/>
                    </a:lnTo>
                    <a:lnTo>
                      <a:pt x="24984" y="28128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9" name="Google Shape;73;p6">
                <a:extLst>
                  <a:ext uri="{FF2B5EF4-FFF2-40B4-BE49-F238E27FC236}">
                    <a16:creationId xmlns:a16="http://schemas.microsoft.com/office/drawing/2014/main" id="{DA18E27E-C211-7743-B403-F9CF0439B1F9}"/>
                  </a:ext>
                </a:extLst>
              </p:cNvPr>
              <p:cNvSpPr/>
              <p:nvPr/>
            </p:nvSpPr>
            <p:spPr>
              <a:xfrm>
                <a:off x="8628452" y="4371277"/>
                <a:ext cx="254149" cy="121991"/>
              </a:xfrm>
              <a:custGeom>
                <a:avLst/>
                <a:gdLst/>
                <a:ahLst/>
                <a:cxnLst/>
                <a:rect l="l" t="t" r="r" b="b"/>
                <a:pathLst>
                  <a:path w="214312" h="102870" extrusionOk="0">
                    <a:moveTo>
                      <a:pt x="19288" y="19288"/>
                    </a:moveTo>
                    <a:lnTo>
                      <a:pt x="197596" y="8958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0" name="Google Shape;74;p6">
                <a:extLst>
                  <a:ext uri="{FF2B5EF4-FFF2-40B4-BE49-F238E27FC236}">
                    <a16:creationId xmlns:a16="http://schemas.microsoft.com/office/drawing/2014/main" id="{8A81DECD-1FC0-5B46-84F2-1E76A499A2CA}"/>
                  </a:ext>
                </a:extLst>
              </p:cNvPr>
              <p:cNvSpPr/>
              <p:nvPr/>
            </p:nvSpPr>
            <p:spPr>
              <a:xfrm>
                <a:off x="9063555" y="4542065"/>
                <a:ext cx="254149" cy="121991"/>
              </a:xfrm>
              <a:custGeom>
                <a:avLst/>
                <a:gdLst/>
                <a:ahLst/>
                <a:cxnLst/>
                <a:rect l="l" t="t" r="r" b="b"/>
                <a:pathLst>
                  <a:path w="214312" h="102870" extrusionOk="0">
                    <a:moveTo>
                      <a:pt x="19288" y="19288"/>
                    </a:moveTo>
                    <a:lnTo>
                      <a:pt x="197596" y="88725"/>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1" name="Google Shape;75;p6">
                <a:extLst>
                  <a:ext uri="{FF2B5EF4-FFF2-40B4-BE49-F238E27FC236}">
                    <a16:creationId xmlns:a16="http://schemas.microsoft.com/office/drawing/2014/main" id="{8265EBF6-48DE-E748-98B8-7850D4DCBAE6}"/>
                  </a:ext>
                </a:extLst>
              </p:cNvPr>
              <p:cNvSpPr/>
              <p:nvPr/>
            </p:nvSpPr>
            <p:spPr>
              <a:xfrm>
                <a:off x="8015084" y="364494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2" name="Google Shape;76;p6">
                <a:extLst>
                  <a:ext uri="{FF2B5EF4-FFF2-40B4-BE49-F238E27FC236}">
                    <a16:creationId xmlns:a16="http://schemas.microsoft.com/office/drawing/2014/main" id="{8A52C8FA-87FB-BA4C-A760-1BE8E6270441}"/>
                  </a:ext>
                </a:extLst>
              </p:cNvPr>
              <p:cNvSpPr/>
              <p:nvPr/>
            </p:nvSpPr>
            <p:spPr>
              <a:xfrm>
                <a:off x="8230529" y="372931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3" name="Google Shape;77;p6">
                <a:extLst>
                  <a:ext uri="{FF2B5EF4-FFF2-40B4-BE49-F238E27FC236}">
                    <a16:creationId xmlns:a16="http://schemas.microsoft.com/office/drawing/2014/main" id="{018B7B93-632F-054A-98F0-9FD9A45A7C73}"/>
                  </a:ext>
                </a:extLst>
              </p:cNvPr>
              <p:cNvSpPr/>
              <p:nvPr/>
            </p:nvSpPr>
            <p:spPr>
              <a:xfrm>
                <a:off x="8452582" y="3820284"/>
                <a:ext cx="1077589" cy="559127"/>
              </a:xfrm>
              <a:custGeom>
                <a:avLst/>
                <a:gdLst/>
                <a:ahLst/>
                <a:cxnLst/>
                <a:rect l="l" t="t" r="r" b="b"/>
                <a:pathLst>
                  <a:path w="908685" h="471487" extrusionOk="0">
                    <a:moveTo>
                      <a:pt x="787384" y="303038"/>
                    </a:moveTo>
                    <a:lnTo>
                      <a:pt x="60436" y="19288"/>
                    </a:lnTo>
                    <a:lnTo>
                      <a:pt x="19288" y="126444"/>
                    </a:lnTo>
                    <a:lnTo>
                      <a:pt x="746236" y="410194"/>
                    </a:lnTo>
                    <a:lnTo>
                      <a:pt x="852535" y="452199"/>
                    </a:lnTo>
                    <a:lnTo>
                      <a:pt x="894540" y="34504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4" name="Google Shape;78;p6">
                <a:extLst>
                  <a:ext uri="{FF2B5EF4-FFF2-40B4-BE49-F238E27FC236}">
                    <a16:creationId xmlns:a16="http://schemas.microsoft.com/office/drawing/2014/main" id="{4F87F6BF-2FBF-4940-8F88-63A2A37173E1}"/>
                  </a:ext>
                </a:extLst>
              </p:cNvPr>
              <p:cNvSpPr/>
              <p:nvPr/>
            </p:nvSpPr>
            <p:spPr>
              <a:xfrm>
                <a:off x="9522616" y="423423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5" name="Google Shape;79;p6">
                <a:extLst>
                  <a:ext uri="{FF2B5EF4-FFF2-40B4-BE49-F238E27FC236}">
                    <a16:creationId xmlns:a16="http://schemas.microsoft.com/office/drawing/2014/main" id="{E8896854-4F5F-4748-9D90-912084806150}"/>
                  </a:ext>
                </a:extLst>
              </p:cNvPr>
              <p:cNvSpPr/>
              <p:nvPr/>
            </p:nvSpPr>
            <p:spPr>
              <a:xfrm>
                <a:off x="9738061" y="431860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6" name="Google Shape;80;p6">
                <a:extLst>
                  <a:ext uri="{FF2B5EF4-FFF2-40B4-BE49-F238E27FC236}">
                    <a16:creationId xmlns:a16="http://schemas.microsoft.com/office/drawing/2014/main" id="{AFA63406-6E07-264B-A371-0D17EF7AAB0E}"/>
                  </a:ext>
                </a:extLst>
              </p:cNvPr>
              <p:cNvSpPr/>
              <p:nvPr/>
            </p:nvSpPr>
            <p:spPr>
              <a:xfrm>
                <a:off x="8096775" y="3457359"/>
                <a:ext cx="437136" cy="304978"/>
              </a:xfrm>
              <a:custGeom>
                <a:avLst/>
                <a:gdLst/>
                <a:ahLst/>
                <a:cxnLst/>
                <a:rect l="l" t="t" r="r" b="b"/>
                <a:pathLst>
                  <a:path w="368617" h="257175" extrusionOk="0">
                    <a:moveTo>
                      <a:pt x="243030" y="90440"/>
                    </a:moveTo>
                    <a:lnTo>
                      <a:pt x="61293" y="19288"/>
                    </a:lnTo>
                    <a:lnTo>
                      <a:pt x="19288" y="126444"/>
                    </a:lnTo>
                    <a:lnTo>
                      <a:pt x="201025" y="197596"/>
                    </a:lnTo>
                    <a:lnTo>
                      <a:pt x="308181" y="239601"/>
                    </a:lnTo>
                    <a:lnTo>
                      <a:pt x="350186"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7" name="Google Shape;81;p6">
                <a:extLst>
                  <a:ext uri="{FF2B5EF4-FFF2-40B4-BE49-F238E27FC236}">
                    <a16:creationId xmlns:a16="http://schemas.microsoft.com/office/drawing/2014/main" id="{0CA2DCCD-8C76-0547-BEAA-2EF2CDC814DF}"/>
                  </a:ext>
                </a:extLst>
              </p:cNvPr>
              <p:cNvSpPr/>
              <p:nvPr/>
            </p:nvSpPr>
            <p:spPr>
              <a:xfrm>
                <a:off x="8521177" y="3619250"/>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8" name="Google Shape;82;p6">
                <a:extLst>
                  <a:ext uri="{FF2B5EF4-FFF2-40B4-BE49-F238E27FC236}">
                    <a16:creationId xmlns:a16="http://schemas.microsoft.com/office/drawing/2014/main" id="{12AE8C0A-9D20-A045-A9E0-5F1729DBE6B0}"/>
                  </a:ext>
                </a:extLst>
              </p:cNvPr>
              <p:cNvSpPr/>
              <p:nvPr/>
            </p:nvSpPr>
            <p:spPr>
              <a:xfrm>
                <a:off x="8736620" y="3703622"/>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69" name="Google Shape;83;p6">
                <a:extLst>
                  <a:ext uri="{FF2B5EF4-FFF2-40B4-BE49-F238E27FC236}">
                    <a16:creationId xmlns:a16="http://schemas.microsoft.com/office/drawing/2014/main" id="{447439EA-88B0-F145-AC32-441D2A22DDE2}"/>
                  </a:ext>
                </a:extLst>
              </p:cNvPr>
              <p:cNvSpPr/>
              <p:nvPr/>
            </p:nvSpPr>
            <p:spPr>
              <a:xfrm>
                <a:off x="8952434" y="3787047"/>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0" name="Google Shape;84;p6">
                <a:extLst>
                  <a:ext uri="{FF2B5EF4-FFF2-40B4-BE49-F238E27FC236}">
                    <a16:creationId xmlns:a16="http://schemas.microsoft.com/office/drawing/2014/main" id="{1010270D-E971-444D-8ACF-55CCEC350363}"/>
                  </a:ext>
                </a:extLst>
              </p:cNvPr>
              <p:cNvSpPr/>
              <p:nvPr/>
            </p:nvSpPr>
            <p:spPr>
              <a:xfrm>
                <a:off x="9598766" y="404016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1" name="Google Shape;85;p6">
                <a:extLst>
                  <a:ext uri="{FF2B5EF4-FFF2-40B4-BE49-F238E27FC236}">
                    <a16:creationId xmlns:a16="http://schemas.microsoft.com/office/drawing/2014/main" id="{9302020E-AD5B-984D-9592-A2B61DDFE164}"/>
                  </a:ext>
                </a:extLst>
              </p:cNvPr>
              <p:cNvSpPr/>
              <p:nvPr/>
            </p:nvSpPr>
            <p:spPr>
              <a:xfrm>
                <a:off x="9814210" y="4124535"/>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2" name="Google Shape;86;p6">
                <a:extLst>
                  <a:ext uri="{FF2B5EF4-FFF2-40B4-BE49-F238E27FC236}">
                    <a16:creationId xmlns:a16="http://schemas.microsoft.com/office/drawing/2014/main" id="{1E26F5D0-C3FC-D84C-8314-5F31EAE03B33}"/>
                  </a:ext>
                </a:extLst>
              </p:cNvPr>
              <p:cNvSpPr/>
              <p:nvPr/>
            </p:nvSpPr>
            <p:spPr>
              <a:xfrm>
                <a:off x="9960191" y="4215738"/>
                <a:ext cx="294813" cy="406637"/>
              </a:xfrm>
              <a:custGeom>
                <a:avLst/>
                <a:gdLst/>
                <a:ahLst/>
                <a:cxnLst/>
                <a:rect l="l" t="t" r="r" b="b"/>
                <a:pathLst>
                  <a:path w="248602" h="342900" extrusionOk="0">
                    <a:moveTo>
                      <a:pt x="125587" y="19288"/>
                    </a:moveTo>
                    <a:lnTo>
                      <a:pt x="83582" y="125587"/>
                    </a:lnTo>
                    <a:lnTo>
                      <a:pt x="19288" y="290179"/>
                    </a:lnTo>
                    <a:lnTo>
                      <a:pt x="126444" y="331327"/>
                    </a:lnTo>
                    <a:lnTo>
                      <a:pt x="190738" y="167592"/>
                    </a:lnTo>
                    <a:lnTo>
                      <a:pt x="231886" y="60436"/>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3" name="Google Shape;87;p6">
                <a:extLst>
                  <a:ext uri="{FF2B5EF4-FFF2-40B4-BE49-F238E27FC236}">
                    <a16:creationId xmlns:a16="http://schemas.microsoft.com/office/drawing/2014/main" id="{74A1291D-FC59-7B4E-BA4C-590A79BA16BB}"/>
                  </a:ext>
                </a:extLst>
              </p:cNvPr>
              <p:cNvSpPr/>
              <p:nvPr/>
            </p:nvSpPr>
            <p:spPr>
              <a:xfrm>
                <a:off x="8166439" y="325643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4" name="Google Shape;88;p6">
                <a:extLst>
                  <a:ext uri="{FF2B5EF4-FFF2-40B4-BE49-F238E27FC236}">
                    <a16:creationId xmlns:a16="http://schemas.microsoft.com/office/drawing/2014/main" id="{25F53B47-481E-2545-A358-5079BBBA7CC3}"/>
                  </a:ext>
                </a:extLst>
              </p:cNvPr>
              <p:cNvSpPr/>
              <p:nvPr/>
            </p:nvSpPr>
            <p:spPr>
              <a:xfrm>
                <a:off x="8381882" y="3340811"/>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5" name="Google Shape;89;p6">
                <a:extLst>
                  <a:ext uri="{FF2B5EF4-FFF2-40B4-BE49-F238E27FC236}">
                    <a16:creationId xmlns:a16="http://schemas.microsoft.com/office/drawing/2014/main" id="{1B34F38E-4BDF-5144-B14A-01A33998BDF6}"/>
                  </a:ext>
                </a:extLst>
              </p:cNvPr>
              <p:cNvSpPr/>
              <p:nvPr/>
            </p:nvSpPr>
            <p:spPr>
              <a:xfrm>
                <a:off x="8597327" y="3425184"/>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6" name="Google Shape;90;p6">
                <a:extLst>
                  <a:ext uri="{FF2B5EF4-FFF2-40B4-BE49-F238E27FC236}">
                    <a16:creationId xmlns:a16="http://schemas.microsoft.com/office/drawing/2014/main" id="{D323EB23-27BF-B846-BD47-207F036736AA}"/>
                  </a:ext>
                </a:extLst>
              </p:cNvPr>
              <p:cNvSpPr/>
              <p:nvPr/>
            </p:nvSpPr>
            <p:spPr>
              <a:xfrm>
                <a:off x="8813140" y="3508609"/>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7" name="Google Shape;91;p6">
                <a:extLst>
                  <a:ext uri="{FF2B5EF4-FFF2-40B4-BE49-F238E27FC236}">
                    <a16:creationId xmlns:a16="http://schemas.microsoft.com/office/drawing/2014/main" id="{87AB1566-1CBE-E04C-83B1-8E08C4AC7AC3}"/>
                  </a:ext>
                </a:extLst>
              </p:cNvPr>
              <p:cNvSpPr/>
              <p:nvPr/>
            </p:nvSpPr>
            <p:spPr>
              <a:xfrm>
                <a:off x="9028585" y="3592980"/>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8" name="Google Shape;92;p6">
                <a:extLst>
                  <a:ext uri="{FF2B5EF4-FFF2-40B4-BE49-F238E27FC236}">
                    <a16:creationId xmlns:a16="http://schemas.microsoft.com/office/drawing/2014/main" id="{625DB700-2609-3444-884B-A3B98E20E89B}"/>
                  </a:ext>
                </a:extLst>
              </p:cNvPr>
              <p:cNvSpPr/>
              <p:nvPr/>
            </p:nvSpPr>
            <p:spPr>
              <a:xfrm>
                <a:off x="9244029" y="367735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79" name="Google Shape;93;p6">
                <a:extLst>
                  <a:ext uri="{FF2B5EF4-FFF2-40B4-BE49-F238E27FC236}">
                    <a16:creationId xmlns:a16="http://schemas.microsoft.com/office/drawing/2014/main" id="{FBF8B05A-10EE-C84E-84C3-C2F156BE0ACB}"/>
                  </a:ext>
                </a:extLst>
              </p:cNvPr>
              <p:cNvSpPr/>
              <p:nvPr/>
            </p:nvSpPr>
            <p:spPr>
              <a:xfrm>
                <a:off x="9174364" y="3768437"/>
                <a:ext cx="508297" cy="416804"/>
              </a:xfrm>
              <a:custGeom>
                <a:avLst/>
                <a:gdLst/>
                <a:ahLst/>
                <a:cxnLst/>
                <a:rect l="l" t="t" r="r" b="b"/>
                <a:pathLst>
                  <a:path w="428625" h="351472" extrusionOk="0">
                    <a:moveTo>
                      <a:pt x="307324" y="19288"/>
                    </a:moveTo>
                    <a:lnTo>
                      <a:pt x="243030" y="183023"/>
                    </a:lnTo>
                    <a:lnTo>
                      <a:pt x="168450" y="153876"/>
                    </a:lnTo>
                    <a:lnTo>
                      <a:pt x="61294" y="112728"/>
                    </a:lnTo>
                    <a:lnTo>
                      <a:pt x="19288" y="219027"/>
                    </a:lnTo>
                    <a:lnTo>
                      <a:pt x="126444" y="261033"/>
                    </a:lnTo>
                    <a:lnTo>
                      <a:pt x="201025" y="290179"/>
                    </a:lnTo>
                    <a:lnTo>
                      <a:pt x="308181" y="332184"/>
                    </a:lnTo>
                    <a:lnTo>
                      <a:pt x="350186" y="225028"/>
                    </a:lnTo>
                    <a:lnTo>
                      <a:pt x="413623" y="6129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0" name="Google Shape;94;p6">
                <a:extLst>
                  <a:ext uri="{FF2B5EF4-FFF2-40B4-BE49-F238E27FC236}">
                    <a16:creationId xmlns:a16="http://schemas.microsoft.com/office/drawing/2014/main" id="{35EB94CD-B4D1-DB48-94FD-0C5891D34E58}"/>
                  </a:ext>
                </a:extLst>
              </p:cNvPr>
              <p:cNvSpPr/>
              <p:nvPr/>
            </p:nvSpPr>
            <p:spPr>
              <a:xfrm>
                <a:off x="9674916" y="384609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1" name="Google Shape;95;p6">
                <a:extLst>
                  <a:ext uri="{FF2B5EF4-FFF2-40B4-BE49-F238E27FC236}">
                    <a16:creationId xmlns:a16="http://schemas.microsoft.com/office/drawing/2014/main" id="{E028FD41-477C-5F40-AFB5-E8474296D9F6}"/>
                  </a:ext>
                </a:extLst>
              </p:cNvPr>
              <p:cNvSpPr/>
              <p:nvPr/>
            </p:nvSpPr>
            <p:spPr>
              <a:xfrm>
                <a:off x="9890362" y="3930467"/>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2" name="Google Shape;96;p6">
                <a:extLst>
                  <a:ext uri="{FF2B5EF4-FFF2-40B4-BE49-F238E27FC236}">
                    <a16:creationId xmlns:a16="http://schemas.microsoft.com/office/drawing/2014/main" id="{3E4CB24F-AADB-F842-BB29-31642EBAD006}"/>
                  </a:ext>
                </a:extLst>
              </p:cNvPr>
              <p:cNvSpPr/>
              <p:nvPr/>
            </p:nvSpPr>
            <p:spPr>
              <a:xfrm>
                <a:off x="10106175" y="4013893"/>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3" name="Google Shape;97;p6">
                <a:extLst>
                  <a:ext uri="{FF2B5EF4-FFF2-40B4-BE49-F238E27FC236}">
                    <a16:creationId xmlns:a16="http://schemas.microsoft.com/office/drawing/2014/main" id="{B133E47B-CA68-EC4F-A555-E2F200A8F672}"/>
                  </a:ext>
                </a:extLst>
              </p:cNvPr>
              <p:cNvSpPr/>
              <p:nvPr/>
            </p:nvSpPr>
            <p:spPr>
              <a:xfrm>
                <a:off x="8249263" y="3069021"/>
                <a:ext cx="437136" cy="304978"/>
              </a:xfrm>
              <a:custGeom>
                <a:avLst/>
                <a:gdLst/>
                <a:ahLst/>
                <a:cxnLst/>
                <a:rect l="l" t="t" r="r" b="b"/>
                <a:pathLst>
                  <a:path w="368617" h="257175" extrusionOk="0">
                    <a:moveTo>
                      <a:pt x="243030" y="90440"/>
                    </a:moveTo>
                    <a:lnTo>
                      <a:pt x="61294" y="19288"/>
                    </a:lnTo>
                    <a:lnTo>
                      <a:pt x="19288" y="126444"/>
                    </a:lnTo>
                    <a:lnTo>
                      <a:pt x="201025" y="197596"/>
                    </a:lnTo>
                    <a:lnTo>
                      <a:pt x="308181" y="238744"/>
                    </a:lnTo>
                    <a:lnTo>
                      <a:pt x="349329" y="13244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4" name="Google Shape;98;p6">
                <a:extLst>
                  <a:ext uri="{FF2B5EF4-FFF2-40B4-BE49-F238E27FC236}">
                    <a16:creationId xmlns:a16="http://schemas.microsoft.com/office/drawing/2014/main" id="{CA700BAD-9D99-A844-B2BF-3AAA4A6274F4}"/>
                  </a:ext>
                </a:extLst>
              </p:cNvPr>
              <p:cNvSpPr/>
              <p:nvPr/>
            </p:nvSpPr>
            <p:spPr>
              <a:xfrm>
                <a:off x="8673848" y="3230169"/>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5" name="Google Shape;99;p6">
                <a:extLst>
                  <a:ext uri="{FF2B5EF4-FFF2-40B4-BE49-F238E27FC236}">
                    <a16:creationId xmlns:a16="http://schemas.microsoft.com/office/drawing/2014/main" id="{04F5F16F-C1EF-B846-A21D-DAEC1CA0C0CD}"/>
                  </a:ext>
                </a:extLst>
              </p:cNvPr>
              <p:cNvSpPr/>
              <p:nvPr/>
            </p:nvSpPr>
            <p:spPr>
              <a:xfrm>
                <a:off x="8889291" y="3314541"/>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6" name="Google Shape;100;p6">
                <a:extLst>
                  <a:ext uri="{FF2B5EF4-FFF2-40B4-BE49-F238E27FC236}">
                    <a16:creationId xmlns:a16="http://schemas.microsoft.com/office/drawing/2014/main" id="{F917ACB4-39C4-B24D-966A-F85147DA5613}"/>
                  </a:ext>
                </a:extLst>
              </p:cNvPr>
              <p:cNvSpPr/>
              <p:nvPr/>
            </p:nvSpPr>
            <p:spPr>
              <a:xfrm>
                <a:off x="9103788" y="3398543"/>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7" name="Google Shape;101;p6">
                <a:extLst>
                  <a:ext uri="{FF2B5EF4-FFF2-40B4-BE49-F238E27FC236}">
                    <a16:creationId xmlns:a16="http://schemas.microsoft.com/office/drawing/2014/main" id="{8B3E693C-6049-A64F-969D-900C230378C4}"/>
                  </a:ext>
                </a:extLst>
              </p:cNvPr>
              <p:cNvSpPr/>
              <p:nvPr/>
            </p:nvSpPr>
            <p:spPr>
              <a:xfrm>
                <a:off x="9319232" y="348291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8" name="Google Shape;102;p6">
                <a:extLst>
                  <a:ext uri="{FF2B5EF4-FFF2-40B4-BE49-F238E27FC236}">
                    <a16:creationId xmlns:a16="http://schemas.microsoft.com/office/drawing/2014/main" id="{7E3E56A3-0831-BE4F-B3C3-2FFCA37D3F4D}"/>
                  </a:ext>
                </a:extLst>
              </p:cNvPr>
              <p:cNvSpPr/>
              <p:nvPr/>
            </p:nvSpPr>
            <p:spPr>
              <a:xfrm>
                <a:off x="9534677" y="3567286"/>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89" name="Google Shape;103;p6">
                <a:extLst>
                  <a:ext uri="{FF2B5EF4-FFF2-40B4-BE49-F238E27FC236}">
                    <a16:creationId xmlns:a16="http://schemas.microsoft.com/office/drawing/2014/main" id="{D82D0B84-B602-4541-87AF-6F8A9E9E6FD7}"/>
                  </a:ext>
                </a:extLst>
              </p:cNvPr>
              <p:cNvSpPr/>
              <p:nvPr/>
            </p:nvSpPr>
            <p:spPr>
              <a:xfrm>
                <a:off x="9750120" y="3651659"/>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0" name="Google Shape;104;p6">
                <a:extLst>
                  <a:ext uri="{FF2B5EF4-FFF2-40B4-BE49-F238E27FC236}">
                    <a16:creationId xmlns:a16="http://schemas.microsoft.com/office/drawing/2014/main" id="{1C31E0AB-C75E-3945-9657-D8207D14EE1B}"/>
                  </a:ext>
                </a:extLst>
              </p:cNvPr>
              <p:cNvSpPr/>
              <p:nvPr/>
            </p:nvSpPr>
            <p:spPr>
              <a:xfrm>
                <a:off x="9965934" y="3735084"/>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1" name="Google Shape;105;p6">
                <a:extLst>
                  <a:ext uri="{FF2B5EF4-FFF2-40B4-BE49-F238E27FC236}">
                    <a16:creationId xmlns:a16="http://schemas.microsoft.com/office/drawing/2014/main" id="{91819663-6551-494E-9919-9A7B13A146A4}"/>
                  </a:ext>
                </a:extLst>
              </p:cNvPr>
              <p:cNvSpPr/>
              <p:nvPr/>
            </p:nvSpPr>
            <p:spPr>
              <a:xfrm>
                <a:off x="10181377" y="3819456"/>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2" name="Google Shape;106;p6">
                <a:extLst>
                  <a:ext uri="{FF2B5EF4-FFF2-40B4-BE49-F238E27FC236}">
                    <a16:creationId xmlns:a16="http://schemas.microsoft.com/office/drawing/2014/main" id="{00129B80-86C5-1D44-90DA-93BF19281D54}"/>
                  </a:ext>
                </a:extLst>
              </p:cNvPr>
              <p:cNvSpPr/>
              <p:nvPr/>
            </p:nvSpPr>
            <p:spPr>
              <a:xfrm>
                <a:off x="8317793" y="2867935"/>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3" name="Google Shape;107;p6">
                <a:extLst>
                  <a:ext uri="{FF2B5EF4-FFF2-40B4-BE49-F238E27FC236}">
                    <a16:creationId xmlns:a16="http://schemas.microsoft.com/office/drawing/2014/main" id="{3AFE8437-11B7-5E46-9CF1-5D5AD7450306}"/>
                  </a:ext>
                </a:extLst>
              </p:cNvPr>
              <p:cNvSpPr/>
              <p:nvPr/>
            </p:nvSpPr>
            <p:spPr>
              <a:xfrm>
                <a:off x="8533607" y="295136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4" name="Google Shape;108;p6">
                <a:extLst>
                  <a:ext uri="{FF2B5EF4-FFF2-40B4-BE49-F238E27FC236}">
                    <a16:creationId xmlns:a16="http://schemas.microsoft.com/office/drawing/2014/main" id="{A6F52BC9-97E3-104F-84CD-760AEEBAD9F5}"/>
                  </a:ext>
                </a:extLst>
              </p:cNvPr>
              <p:cNvSpPr/>
              <p:nvPr/>
            </p:nvSpPr>
            <p:spPr>
              <a:xfrm>
                <a:off x="8749050" y="3035732"/>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5" name="Google Shape;109;p6">
                <a:extLst>
                  <a:ext uri="{FF2B5EF4-FFF2-40B4-BE49-F238E27FC236}">
                    <a16:creationId xmlns:a16="http://schemas.microsoft.com/office/drawing/2014/main" id="{2394E2E3-DB1F-E14C-9EE8-15666DA1787D}"/>
                  </a:ext>
                </a:extLst>
              </p:cNvPr>
              <p:cNvSpPr/>
              <p:nvPr/>
            </p:nvSpPr>
            <p:spPr>
              <a:xfrm>
                <a:off x="8964495" y="312010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6" name="Google Shape;110;p6">
                <a:extLst>
                  <a:ext uri="{FF2B5EF4-FFF2-40B4-BE49-F238E27FC236}">
                    <a16:creationId xmlns:a16="http://schemas.microsoft.com/office/drawing/2014/main" id="{A8E66E9B-F9B2-7C44-9888-668D65C1997C}"/>
                  </a:ext>
                </a:extLst>
              </p:cNvPr>
              <p:cNvSpPr/>
              <p:nvPr/>
            </p:nvSpPr>
            <p:spPr>
              <a:xfrm>
                <a:off x="9179939" y="3204477"/>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7" name="Google Shape;111;p6">
                <a:extLst>
                  <a:ext uri="{FF2B5EF4-FFF2-40B4-BE49-F238E27FC236}">
                    <a16:creationId xmlns:a16="http://schemas.microsoft.com/office/drawing/2014/main" id="{0C896E9E-7EA4-8C4F-B2DC-9DFF9920D897}"/>
                  </a:ext>
                </a:extLst>
              </p:cNvPr>
              <p:cNvSpPr/>
              <p:nvPr/>
            </p:nvSpPr>
            <p:spPr>
              <a:xfrm>
                <a:off x="9395382" y="328884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8" name="Google Shape;112;p6">
                <a:extLst>
                  <a:ext uri="{FF2B5EF4-FFF2-40B4-BE49-F238E27FC236}">
                    <a16:creationId xmlns:a16="http://schemas.microsoft.com/office/drawing/2014/main" id="{BE6B03C8-A6D9-0C4C-87ED-B2566AA030BD}"/>
                  </a:ext>
                </a:extLst>
              </p:cNvPr>
              <p:cNvSpPr/>
              <p:nvPr/>
            </p:nvSpPr>
            <p:spPr>
              <a:xfrm>
                <a:off x="9610827" y="3373220"/>
                <a:ext cx="233817" cy="233817"/>
              </a:xfrm>
              <a:custGeom>
                <a:avLst/>
                <a:gdLst/>
                <a:ahLst/>
                <a:cxnLst/>
                <a:rect l="l" t="t" r="r" b="b"/>
                <a:pathLst>
                  <a:path w="197167" h="197167" extrusionOk="0">
                    <a:moveTo>
                      <a:pt x="66785"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99" name="Google Shape;113;p6">
                <a:extLst>
                  <a:ext uri="{FF2B5EF4-FFF2-40B4-BE49-F238E27FC236}">
                    <a16:creationId xmlns:a16="http://schemas.microsoft.com/office/drawing/2014/main" id="{CF52311F-5CA0-0643-9C0C-623698FF202E}"/>
                  </a:ext>
                </a:extLst>
              </p:cNvPr>
              <p:cNvSpPr/>
              <p:nvPr/>
            </p:nvSpPr>
            <p:spPr>
              <a:xfrm>
                <a:off x="9826640" y="3456645"/>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00" name="Google Shape;114;p6">
                <a:extLst>
                  <a:ext uri="{FF2B5EF4-FFF2-40B4-BE49-F238E27FC236}">
                    <a16:creationId xmlns:a16="http://schemas.microsoft.com/office/drawing/2014/main" id="{CD7EAD65-77F9-0340-8BE6-4CF323F1BD4E}"/>
                  </a:ext>
                </a:extLst>
              </p:cNvPr>
              <p:cNvSpPr/>
              <p:nvPr/>
            </p:nvSpPr>
            <p:spPr>
              <a:xfrm>
                <a:off x="10042085" y="3541018"/>
                <a:ext cx="233817" cy="233817"/>
              </a:xfrm>
              <a:custGeom>
                <a:avLst/>
                <a:gdLst/>
                <a:ahLst/>
                <a:cxnLst/>
                <a:rect l="l" t="t" r="r" b="b"/>
                <a:pathLst>
                  <a:path w="197167" h="197167" extrusionOk="0">
                    <a:moveTo>
                      <a:pt x="66786" y="24984"/>
                    </a:moveTo>
                    <a:lnTo>
                      <a:pt x="173777" y="66786"/>
                    </a:lnTo>
                    <a:lnTo>
                      <a:pt x="131975"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201" name="Google Shape;115;p6">
                <a:extLst>
                  <a:ext uri="{FF2B5EF4-FFF2-40B4-BE49-F238E27FC236}">
                    <a16:creationId xmlns:a16="http://schemas.microsoft.com/office/drawing/2014/main" id="{55120935-AD59-BC4B-9D45-70EB23C2CC02}"/>
                  </a:ext>
                </a:extLst>
              </p:cNvPr>
              <p:cNvSpPr/>
              <p:nvPr/>
            </p:nvSpPr>
            <p:spPr>
              <a:xfrm>
                <a:off x="10257528" y="3625388"/>
                <a:ext cx="233817" cy="233817"/>
              </a:xfrm>
              <a:custGeom>
                <a:avLst/>
                <a:gdLst/>
                <a:ahLst/>
                <a:cxnLst/>
                <a:rect l="l" t="t" r="r" b="b"/>
                <a:pathLst>
                  <a:path w="197167" h="197167" extrusionOk="0">
                    <a:moveTo>
                      <a:pt x="66786" y="24984"/>
                    </a:moveTo>
                    <a:lnTo>
                      <a:pt x="173777" y="66786"/>
                    </a:lnTo>
                    <a:lnTo>
                      <a:pt x="131976" y="173777"/>
                    </a:lnTo>
                    <a:lnTo>
                      <a:pt x="24984" y="13197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119" name="Группа 118">
              <a:extLst>
                <a:ext uri="{FF2B5EF4-FFF2-40B4-BE49-F238E27FC236}">
                  <a16:creationId xmlns:a16="http://schemas.microsoft.com/office/drawing/2014/main" id="{C9007310-B043-0449-9D91-456F5D13FF27}"/>
                </a:ext>
              </a:extLst>
            </p:cNvPr>
            <p:cNvGrpSpPr/>
            <p:nvPr/>
          </p:nvGrpSpPr>
          <p:grpSpPr>
            <a:xfrm rot="120000">
              <a:off x="6259928" y="4383681"/>
              <a:ext cx="1362236" cy="1646882"/>
              <a:chOff x="6074184" y="4326529"/>
              <a:chExt cx="1362236" cy="1646882"/>
            </a:xfrm>
          </p:grpSpPr>
          <p:sp>
            <p:nvSpPr>
              <p:cNvPr id="146" name="Google Shape;132;p6">
                <a:extLst>
                  <a:ext uri="{FF2B5EF4-FFF2-40B4-BE49-F238E27FC236}">
                    <a16:creationId xmlns:a16="http://schemas.microsoft.com/office/drawing/2014/main" id="{45C63104-669A-8342-8271-04C0E23BA775}"/>
                  </a:ext>
                </a:extLst>
              </p:cNvPr>
              <p:cNvSpPr/>
              <p:nvPr/>
            </p:nvSpPr>
            <p:spPr>
              <a:xfrm>
                <a:off x="6074184" y="4326529"/>
                <a:ext cx="1362236" cy="1646882"/>
              </a:xfrm>
              <a:custGeom>
                <a:avLst/>
                <a:gdLst/>
                <a:ahLst/>
                <a:cxnLst/>
                <a:rect l="l" t="t" r="r" b="b"/>
                <a:pathLst>
                  <a:path w="1148715" h="1388745" extrusionOk="0">
                    <a:moveTo>
                      <a:pt x="288376" y="23117"/>
                    </a:moveTo>
                    <a:lnTo>
                      <a:pt x="1132206" y="216974"/>
                    </a:lnTo>
                    <a:lnTo>
                      <a:pt x="866948" y="1371602"/>
                    </a:lnTo>
                    <a:lnTo>
                      <a:pt x="23117" y="1177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7" name="Google Shape;133;p6">
                <a:extLst>
                  <a:ext uri="{FF2B5EF4-FFF2-40B4-BE49-F238E27FC236}">
                    <a16:creationId xmlns:a16="http://schemas.microsoft.com/office/drawing/2014/main" id="{19431A7E-DDAF-8542-B870-092D1C2BCC23}"/>
                  </a:ext>
                </a:extLst>
              </p:cNvPr>
              <p:cNvSpPr/>
              <p:nvPr/>
            </p:nvSpPr>
            <p:spPr>
              <a:xfrm>
                <a:off x="6501783" y="4610452"/>
                <a:ext cx="315145" cy="315145"/>
              </a:xfrm>
              <a:custGeom>
                <a:avLst/>
                <a:gdLst/>
                <a:ahLst/>
                <a:cxnLst/>
                <a:rect l="l" t="t" r="r" b="b"/>
                <a:pathLst>
                  <a:path w="265747" h="265747" extrusionOk="0">
                    <a:moveTo>
                      <a:pt x="64384" y="23117"/>
                    </a:moveTo>
                    <a:lnTo>
                      <a:pt x="244011" y="64384"/>
                    </a:lnTo>
                    <a:lnTo>
                      <a:pt x="202744" y="244011"/>
                    </a:lnTo>
                    <a:lnTo>
                      <a:pt x="23117" y="202744"/>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8" name="Google Shape;134;p6">
                <a:extLst>
                  <a:ext uri="{FF2B5EF4-FFF2-40B4-BE49-F238E27FC236}">
                    <a16:creationId xmlns:a16="http://schemas.microsoft.com/office/drawing/2014/main" id="{5F8D7FBF-D204-5946-ACAD-9B85E580AC32}"/>
                  </a:ext>
                </a:extLst>
              </p:cNvPr>
              <p:cNvSpPr/>
              <p:nvPr/>
            </p:nvSpPr>
            <p:spPr>
              <a:xfrm>
                <a:off x="6468191" y="500359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9" name="Google Shape;135;p6">
                <a:extLst>
                  <a:ext uri="{FF2B5EF4-FFF2-40B4-BE49-F238E27FC236}">
                    <a16:creationId xmlns:a16="http://schemas.microsoft.com/office/drawing/2014/main" id="{3FE608B9-C05A-034E-9C19-94FE117A4476}"/>
                  </a:ext>
                </a:extLst>
              </p:cNvPr>
              <p:cNvSpPr/>
              <p:nvPr/>
            </p:nvSpPr>
            <p:spPr>
              <a:xfrm>
                <a:off x="6438710" y="5131689"/>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0" name="Google Shape;136;p6">
                <a:extLst>
                  <a:ext uri="{FF2B5EF4-FFF2-40B4-BE49-F238E27FC236}">
                    <a16:creationId xmlns:a16="http://schemas.microsoft.com/office/drawing/2014/main" id="{AF032163-75EF-024E-BE32-1B4374B5E7DB}"/>
                  </a:ext>
                </a:extLst>
              </p:cNvPr>
              <p:cNvSpPr/>
              <p:nvPr/>
            </p:nvSpPr>
            <p:spPr>
              <a:xfrm>
                <a:off x="6409229" y="5258763"/>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1" name="Google Shape;137;p6">
                <a:extLst>
                  <a:ext uri="{FF2B5EF4-FFF2-40B4-BE49-F238E27FC236}">
                    <a16:creationId xmlns:a16="http://schemas.microsoft.com/office/drawing/2014/main" id="{74C2561A-1520-0041-8688-6CDFB7928FB3}"/>
                  </a:ext>
                </a:extLst>
              </p:cNvPr>
              <p:cNvSpPr/>
              <p:nvPr/>
            </p:nvSpPr>
            <p:spPr>
              <a:xfrm>
                <a:off x="6379747" y="5386854"/>
                <a:ext cx="609956" cy="172822"/>
              </a:xfrm>
              <a:custGeom>
                <a:avLst/>
                <a:gdLst/>
                <a:ahLst/>
                <a:cxnLst/>
                <a:rect l="l" t="t" r="r" b="b"/>
                <a:pathLst>
                  <a:path w="514350" h="145732" extrusionOk="0">
                    <a:moveTo>
                      <a:pt x="19288" y="19288"/>
                    </a:moveTo>
                    <a:lnTo>
                      <a:pt x="497634" y="129873"/>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52" name="Google Shape;138;p6">
                <a:extLst>
                  <a:ext uri="{FF2B5EF4-FFF2-40B4-BE49-F238E27FC236}">
                    <a16:creationId xmlns:a16="http://schemas.microsoft.com/office/drawing/2014/main" id="{DF3B8927-201C-0F48-B8EB-ADF2EF71504B}"/>
                  </a:ext>
                </a:extLst>
              </p:cNvPr>
              <p:cNvSpPr/>
              <p:nvPr/>
            </p:nvSpPr>
            <p:spPr>
              <a:xfrm>
                <a:off x="6350266" y="5514945"/>
                <a:ext cx="609956" cy="172822"/>
              </a:xfrm>
              <a:custGeom>
                <a:avLst/>
                <a:gdLst/>
                <a:ahLst/>
                <a:cxnLst/>
                <a:rect l="l" t="t" r="r" b="b"/>
                <a:pathLst>
                  <a:path w="514350" h="145732" extrusionOk="0">
                    <a:moveTo>
                      <a:pt x="19288" y="19288"/>
                    </a:moveTo>
                    <a:lnTo>
                      <a:pt x="497634" y="129016"/>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nvGrpSpPr>
            <p:cNvPr id="120" name="Группа 119">
              <a:extLst>
                <a:ext uri="{FF2B5EF4-FFF2-40B4-BE49-F238E27FC236}">
                  <a16:creationId xmlns:a16="http://schemas.microsoft.com/office/drawing/2014/main" id="{6D63ED80-4AFE-BA4F-854D-EAA05AA468DF}"/>
                </a:ext>
              </a:extLst>
            </p:cNvPr>
            <p:cNvGrpSpPr/>
            <p:nvPr/>
          </p:nvGrpSpPr>
          <p:grpSpPr>
            <a:xfrm>
              <a:off x="10141181" y="4488434"/>
              <a:ext cx="1890730" cy="2023022"/>
              <a:chOff x="10250365" y="4461138"/>
              <a:chExt cx="1890730" cy="2023022"/>
            </a:xfrm>
          </p:grpSpPr>
          <p:sp>
            <p:nvSpPr>
              <p:cNvPr id="141" name="Google Shape;139;p6">
                <a:extLst>
                  <a:ext uri="{FF2B5EF4-FFF2-40B4-BE49-F238E27FC236}">
                    <a16:creationId xmlns:a16="http://schemas.microsoft.com/office/drawing/2014/main" id="{06C77212-5FD4-C74E-8E22-983F48FB53B3}"/>
                  </a:ext>
                </a:extLst>
              </p:cNvPr>
              <p:cNvSpPr/>
              <p:nvPr/>
            </p:nvSpPr>
            <p:spPr>
              <a:xfrm>
                <a:off x="10362055" y="4565946"/>
                <a:ext cx="1779040" cy="1890864"/>
              </a:xfrm>
              <a:custGeom>
                <a:avLst/>
                <a:gdLst/>
                <a:ahLst/>
                <a:cxnLst/>
                <a:rect l="l" t="t" r="r" b="b"/>
                <a:pathLst>
                  <a:path w="1500187" h="1594485" extrusionOk="0">
                    <a:moveTo>
                      <a:pt x="578853" y="25923"/>
                    </a:moveTo>
                    <a:lnTo>
                      <a:pt x="1481924" y="483534"/>
                    </a:lnTo>
                    <a:lnTo>
                      <a:pt x="928995" y="1574714"/>
                    </a:lnTo>
                    <a:lnTo>
                      <a:pt x="25923" y="111710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2" name="Google Shape;140;p6">
                <a:extLst>
                  <a:ext uri="{FF2B5EF4-FFF2-40B4-BE49-F238E27FC236}">
                    <a16:creationId xmlns:a16="http://schemas.microsoft.com/office/drawing/2014/main" id="{77B348BC-D8A8-CA4E-A389-93F1F97DDA49}"/>
                  </a:ext>
                </a:extLst>
              </p:cNvPr>
              <p:cNvSpPr/>
              <p:nvPr/>
            </p:nvSpPr>
            <p:spPr>
              <a:xfrm>
                <a:off x="10250578" y="4461138"/>
                <a:ext cx="1850201" cy="2023022"/>
              </a:xfrm>
              <a:custGeom>
                <a:avLst/>
                <a:gdLst/>
                <a:ahLst/>
                <a:cxnLst/>
                <a:rect l="l" t="t" r="r" b="b"/>
                <a:pathLst>
                  <a:path w="1560195" h="1705927" extrusionOk="0">
                    <a:moveTo>
                      <a:pt x="634650" y="25923"/>
                    </a:moveTo>
                    <a:lnTo>
                      <a:pt x="1537721" y="483533"/>
                    </a:lnTo>
                    <a:lnTo>
                      <a:pt x="928995" y="1684825"/>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3" name="Google Shape;141;p6">
                <a:extLst>
                  <a:ext uri="{FF2B5EF4-FFF2-40B4-BE49-F238E27FC236}">
                    <a16:creationId xmlns:a16="http://schemas.microsoft.com/office/drawing/2014/main" id="{81F77B75-CA15-5146-BA4D-848357F9555A}"/>
                  </a:ext>
                </a:extLst>
              </p:cNvPr>
              <p:cNvSpPr/>
              <p:nvPr/>
            </p:nvSpPr>
            <p:spPr>
              <a:xfrm>
                <a:off x="11081936" y="5279127"/>
                <a:ext cx="731948" cy="579459"/>
              </a:xfrm>
              <a:custGeom>
                <a:avLst/>
                <a:gdLst/>
                <a:ahLst/>
                <a:cxnLst/>
                <a:rect l="l" t="t" r="r" b="b"/>
                <a:pathLst>
                  <a:path w="617220" h="488632" extrusionOk="0">
                    <a:moveTo>
                      <a:pt x="130929" y="25923"/>
                    </a:moveTo>
                    <a:lnTo>
                      <a:pt x="596612" y="261897"/>
                    </a:lnTo>
                    <a:lnTo>
                      <a:pt x="491606" y="469121"/>
                    </a:lnTo>
                    <a:lnTo>
                      <a:pt x="25923" y="23314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4" name="Google Shape;142;p6">
                <a:extLst>
                  <a:ext uri="{FF2B5EF4-FFF2-40B4-BE49-F238E27FC236}">
                    <a16:creationId xmlns:a16="http://schemas.microsoft.com/office/drawing/2014/main" id="{26A2303F-18E0-9A4B-9560-DC2E9AB2B73F}"/>
                  </a:ext>
                </a:extLst>
              </p:cNvPr>
              <p:cNvSpPr/>
              <p:nvPr/>
            </p:nvSpPr>
            <p:spPr>
              <a:xfrm>
                <a:off x="11675185" y="4835860"/>
                <a:ext cx="335477" cy="355808"/>
              </a:xfrm>
              <a:custGeom>
                <a:avLst/>
                <a:gdLst/>
                <a:ahLst/>
                <a:cxnLst/>
                <a:rect l="l" t="t" r="r" b="b"/>
                <a:pathLst>
                  <a:path w="282892" h="300037" extrusionOk="0">
                    <a:moveTo>
                      <a:pt x="171879" y="287607"/>
                    </a:moveTo>
                    <a:lnTo>
                      <a:pt x="113586" y="213884"/>
                    </a:lnTo>
                    <a:lnTo>
                      <a:pt x="19288" y="210455"/>
                    </a:lnTo>
                    <a:lnTo>
                      <a:pt x="117015" y="19288"/>
                    </a:lnTo>
                    <a:lnTo>
                      <a:pt x="268748" y="9644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5" name="Google Shape;143;p6">
                <a:extLst>
                  <a:ext uri="{FF2B5EF4-FFF2-40B4-BE49-F238E27FC236}">
                    <a16:creationId xmlns:a16="http://schemas.microsoft.com/office/drawing/2014/main" id="{95C65930-D5EA-A843-9C2B-212F5D608CE7}"/>
                  </a:ext>
                </a:extLst>
              </p:cNvPr>
              <p:cNvSpPr/>
              <p:nvPr/>
            </p:nvSpPr>
            <p:spPr>
              <a:xfrm>
                <a:off x="10250365" y="4461482"/>
                <a:ext cx="925101" cy="1555389"/>
              </a:xfrm>
              <a:custGeom>
                <a:avLst/>
                <a:gdLst/>
                <a:ahLst/>
                <a:cxnLst/>
                <a:rect l="l" t="t" r="r" b="b"/>
                <a:pathLst>
                  <a:path w="780097" h="1311592" extrusionOk="0">
                    <a:moveTo>
                      <a:pt x="634650" y="25923"/>
                    </a:moveTo>
                    <a:lnTo>
                      <a:pt x="757761" y="88307"/>
                    </a:lnTo>
                    <a:lnTo>
                      <a:pt x="149034" y="1289599"/>
                    </a:lnTo>
                    <a:lnTo>
                      <a:pt x="25923" y="1227215"/>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sp>
          <p:nvSpPr>
            <p:cNvPr id="121" name="Google Shape;144;p6">
              <a:extLst>
                <a:ext uri="{FF2B5EF4-FFF2-40B4-BE49-F238E27FC236}">
                  <a16:creationId xmlns:a16="http://schemas.microsoft.com/office/drawing/2014/main" id="{47B27D0F-424C-3D4C-B164-56574D38EC38}"/>
                </a:ext>
              </a:extLst>
            </p:cNvPr>
            <p:cNvSpPr/>
            <p:nvPr/>
          </p:nvSpPr>
          <p:spPr>
            <a:xfrm>
              <a:off x="9181579" y="5363059"/>
              <a:ext cx="457468" cy="853939"/>
            </a:xfrm>
            <a:custGeom>
              <a:avLst/>
              <a:gdLst/>
              <a:ahLst/>
              <a:cxnLst/>
              <a:rect l="l" t="t" r="r" b="b"/>
              <a:pathLst>
                <a:path w="385762" h="720090" extrusionOk="0">
                  <a:moveTo>
                    <a:pt x="247682" y="24586"/>
                  </a:moveTo>
                  <a:lnTo>
                    <a:pt x="361736" y="64607"/>
                  </a:lnTo>
                  <a:lnTo>
                    <a:pt x="138642" y="700403"/>
                  </a:lnTo>
                  <a:lnTo>
                    <a:pt x="24587" y="660383"/>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2" name="Google Shape;145;p6">
              <a:extLst>
                <a:ext uri="{FF2B5EF4-FFF2-40B4-BE49-F238E27FC236}">
                  <a16:creationId xmlns:a16="http://schemas.microsoft.com/office/drawing/2014/main" id="{896A604A-B2BA-EC48-8B2E-8D9E9A09308A}"/>
                </a:ext>
              </a:extLst>
            </p:cNvPr>
            <p:cNvSpPr/>
            <p:nvPr/>
          </p:nvSpPr>
          <p:spPr>
            <a:xfrm>
              <a:off x="9477309" y="5236920"/>
              <a:ext cx="162655" cy="213485"/>
            </a:xfrm>
            <a:custGeom>
              <a:avLst/>
              <a:gdLst/>
              <a:ahLst/>
              <a:cxnLst/>
              <a:rect l="l" t="t" r="r" b="b"/>
              <a:pathLst>
                <a:path w="137160" h="180022" extrusionOk="0">
                  <a:moveTo>
                    <a:pt x="99870" y="21420"/>
                  </a:moveTo>
                  <a:lnTo>
                    <a:pt x="99870" y="21420"/>
                  </a:lnTo>
                  <a:cubicBezTo>
                    <a:pt x="81010" y="14562"/>
                    <a:pt x="59579" y="24849"/>
                    <a:pt x="52721" y="43708"/>
                  </a:cubicBezTo>
                  <a:lnTo>
                    <a:pt x="19288" y="138863"/>
                  </a:lnTo>
                  <a:lnTo>
                    <a:pt x="88726" y="162866"/>
                  </a:lnTo>
                  <a:lnTo>
                    <a:pt x="122158" y="67711"/>
                  </a:lnTo>
                  <a:cubicBezTo>
                    <a:pt x="129016" y="49709"/>
                    <a:pt x="119586" y="28278"/>
                    <a:pt x="99870" y="21420"/>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3" name="Google Shape;146;p6">
              <a:extLst>
                <a:ext uri="{FF2B5EF4-FFF2-40B4-BE49-F238E27FC236}">
                  <a16:creationId xmlns:a16="http://schemas.microsoft.com/office/drawing/2014/main" id="{A7377B3D-326C-6649-8F3D-1E5329A4E430}"/>
                </a:ext>
              </a:extLst>
            </p:cNvPr>
            <p:cNvSpPr/>
            <p:nvPr/>
          </p:nvSpPr>
          <p:spPr>
            <a:xfrm>
              <a:off x="9187580" y="6123884"/>
              <a:ext cx="172822" cy="182987"/>
            </a:xfrm>
            <a:custGeom>
              <a:avLst/>
              <a:gdLst/>
              <a:ahLst/>
              <a:cxnLst/>
              <a:rect l="l" t="t" r="r" b="b"/>
              <a:pathLst>
                <a:path w="145732" h="154305" extrusionOk="0">
                  <a:moveTo>
                    <a:pt x="19288" y="19288"/>
                  </a:moveTo>
                  <a:lnTo>
                    <a:pt x="27004" y="113586"/>
                  </a:lnTo>
                  <a:cubicBezTo>
                    <a:pt x="28718" y="134159"/>
                    <a:pt x="53578" y="142732"/>
                    <a:pt x="68151" y="128159"/>
                  </a:cubicBezTo>
                  <a:lnTo>
                    <a:pt x="133302" y="59579"/>
                  </a:lnTo>
                  <a:lnTo>
                    <a:pt x="19288" y="19288"/>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4" name="Google Shape;147;p6">
              <a:extLst>
                <a:ext uri="{FF2B5EF4-FFF2-40B4-BE49-F238E27FC236}">
                  <a16:creationId xmlns:a16="http://schemas.microsoft.com/office/drawing/2014/main" id="{2BDEE24F-F986-AC42-A819-2968D5C390FF}"/>
                </a:ext>
              </a:extLst>
            </p:cNvPr>
            <p:cNvSpPr/>
            <p:nvPr/>
          </p:nvSpPr>
          <p:spPr>
            <a:xfrm>
              <a:off x="9181764" y="5937609"/>
              <a:ext cx="254149" cy="284646"/>
            </a:xfrm>
            <a:custGeom>
              <a:avLst/>
              <a:gdLst/>
              <a:ahLst/>
              <a:cxnLst/>
              <a:rect l="l" t="t" r="r" b="b"/>
              <a:pathLst>
                <a:path w="214312" h="240030" extrusionOk="0">
                  <a:moveTo>
                    <a:pt x="77664" y="24586"/>
                  </a:moveTo>
                  <a:lnTo>
                    <a:pt x="191719" y="64607"/>
                  </a:lnTo>
                  <a:lnTo>
                    <a:pt x="138641" y="215872"/>
                  </a:lnTo>
                  <a:lnTo>
                    <a:pt x="24587" y="175851"/>
                  </a:ln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25" name="Google Shape;148;p6">
              <a:extLst>
                <a:ext uri="{FF2B5EF4-FFF2-40B4-BE49-F238E27FC236}">
                  <a16:creationId xmlns:a16="http://schemas.microsoft.com/office/drawing/2014/main" id="{0DCFEAE9-7343-DE40-841C-870D2CA620EC}"/>
                </a:ext>
              </a:extLst>
            </p:cNvPr>
            <p:cNvSpPr/>
            <p:nvPr/>
          </p:nvSpPr>
          <p:spPr>
            <a:xfrm>
              <a:off x="9427496" y="5440734"/>
              <a:ext cx="243983" cy="447301"/>
            </a:xfrm>
            <a:custGeom>
              <a:avLst/>
              <a:gdLst/>
              <a:ahLst/>
              <a:cxnLst/>
              <a:rect l="l" t="t" r="r" b="b"/>
              <a:pathLst>
                <a:path w="205740" h="377190" extrusionOk="0">
                  <a:moveTo>
                    <a:pt x="19288" y="19288"/>
                  </a:moveTo>
                  <a:lnTo>
                    <a:pt x="189881" y="79296"/>
                  </a:lnTo>
                  <a:lnTo>
                    <a:pt x="92154" y="357902"/>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26" name="Группа 125">
              <a:extLst>
                <a:ext uri="{FF2B5EF4-FFF2-40B4-BE49-F238E27FC236}">
                  <a16:creationId xmlns:a16="http://schemas.microsoft.com/office/drawing/2014/main" id="{D243CEAA-3557-4B4F-9E03-3326D5C3A48F}"/>
                </a:ext>
              </a:extLst>
            </p:cNvPr>
            <p:cNvGrpSpPr/>
            <p:nvPr/>
          </p:nvGrpSpPr>
          <p:grpSpPr>
            <a:xfrm>
              <a:off x="6331687" y="6131886"/>
              <a:ext cx="1202669" cy="492510"/>
              <a:chOff x="6331687" y="6131886"/>
              <a:chExt cx="1202669" cy="492510"/>
            </a:xfrm>
          </p:grpSpPr>
          <p:sp>
            <p:nvSpPr>
              <p:cNvPr id="127" name="Google Shape;58;p6">
                <a:extLst>
                  <a:ext uri="{FF2B5EF4-FFF2-40B4-BE49-F238E27FC236}">
                    <a16:creationId xmlns:a16="http://schemas.microsoft.com/office/drawing/2014/main" id="{F2484ED8-ABC8-2145-AA62-BEF9635D61C7}"/>
                  </a:ext>
                </a:extLst>
              </p:cNvPr>
              <p:cNvSpPr/>
              <p:nvPr/>
            </p:nvSpPr>
            <p:spPr>
              <a:xfrm>
                <a:off x="6331687" y="6131886"/>
                <a:ext cx="467633" cy="406637"/>
              </a:xfrm>
              <a:custGeom>
                <a:avLst/>
                <a:gdLst/>
                <a:ahLst/>
                <a:cxnLst/>
                <a:rect l="l" t="t" r="r" b="b"/>
                <a:pathLst>
                  <a:path w="394335" h="342900" extrusionOk="0">
                    <a:moveTo>
                      <a:pt x="145540" y="310864"/>
                    </a:moveTo>
                    <a:lnTo>
                      <a:pt x="220978" y="323723"/>
                    </a:lnTo>
                    <a:cubicBezTo>
                      <a:pt x="290415" y="335724"/>
                      <a:pt x="356424" y="289433"/>
                      <a:pt x="368425" y="219996"/>
                    </a:cubicBezTo>
                    <a:lnTo>
                      <a:pt x="376998" y="168561"/>
                    </a:lnTo>
                    <a:cubicBezTo>
                      <a:pt x="382141" y="135985"/>
                      <a:pt x="369283" y="103409"/>
                      <a:pt x="342708" y="84550"/>
                    </a:cubicBezTo>
                    <a:lnTo>
                      <a:pt x="315276" y="64833"/>
                    </a:lnTo>
                    <a:cubicBezTo>
                      <a:pt x="267270" y="30543"/>
                      <a:pt x="208977" y="15113"/>
                      <a:pt x="150684" y="20256"/>
                    </a:cubicBezTo>
                    <a:lnTo>
                      <a:pt x="96677" y="25400"/>
                    </a:lnTo>
                    <a:cubicBezTo>
                      <a:pt x="50385" y="29686"/>
                      <a:pt x="16095" y="69977"/>
                      <a:pt x="19524" y="116268"/>
                    </a:cubicBezTo>
                    <a:lnTo>
                      <a:pt x="23811" y="175418"/>
                    </a:lnTo>
                    <a:cubicBezTo>
                      <a:pt x="28954" y="243998"/>
                      <a:pt x="78675" y="299720"/>
                      <a:pt x="145540" y="310864"/>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4" name="Google Shape;59;p6">
                <a:extLst>
                  <a:ext uri="{FF2B5EF4-FFF2-40B4-BE49-F238E27FC236}">
                    <a16:creationId xmlns:a16="http://schemas.microsoft.com/office/drawing/2014/main" id="{A9FFA2DE-6965-324E-BAA6-1B4CA4A959CA}"/>
                  </a:ext>
                </a:extLst>
              </p:cNvPr>
              <p:cNvSpPr/>
              <p:nvPr/>
            </p:nvSpPr>
            <p:spPr>
              <a:xfrm>
                <a:off x="6756903" y="6308905"/>
                <a:ext cx="121991" cy="50830"/>
              </a:xfrm>
              <a:custGeom>
                <a:avLst/>
                <a:gdLst/>
                <a:ahLst/>
                <a:cxnLst/>
                <a:rect l="l" t="t" r="r" b="b"/>
                <a:pathLst>
                  <a:path w="102870" h="42862" extrusionOk="0">
                    <a:moveTo>
                      <a:pt x="19288" y="19288"/>
                    </a:moveTo>
                    <a:lnTo>
                      <a:pt x="90440" y="31290"/>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5" name="Google Shape;61;p6">
                <a:extLst>
                  <a:ext uri="{FF2B5EF4-FFF2-40B4-BE49-F238E27FC236}">
                    <a16:creationId xmlns:a16="http://schemas.microsoft.com/office/drawing/2014/main" id="{AC973A2C-3953-B240-B5D1-D190BE09FF2F}"/>
                  </a:ext>
                </a:extLst>
              </p:cNvPr>
              <p:cNvSpPr/>
              <p:nvPr/>
            </p:nvSpPr>
            <p:spPr>
              <a:xfrm>
                <a:off x="6365323" y="6165564"/>
                <a:ext cx="315145" cy="121991"/>
              </a:xfrm>
              <a:custGeom>
                <a:avLst/>
                <a:gdLst/>
                <a:ahLst/>
                <a:cxnLst/>
                <a:rect l="l" t="t" r="r" b="b"/>
                <a:pathLst>
                  <a:path w="265747" h="102870" extrusionOk="0">
                    <a:moveTo>
                      <a:pt x="6592" y="87868"/>
                    </a:moveTo>
                    <a:lnTo>
                      <a:pt x="7449" y="98155"/>
                    </a:lnTo>
                    <a:cubicBezTo>
                      <a:pt x="107747" y="100727"/>
                      <a:pt x="199473" y="78438"/>
                      <a:pt x="260337" y="37290"/>
                    </a:cubicBezTo>
                    <a:cubicBezTo>
                      <a:pt x="237192" y="23574"/>
                      <a:pt x="211474" y="14145"/>
                      <a:pt x="184900" y="9858"/>
                    </a:cubicBezTo>
                    <a:cubicBezTo>
                      <a:pt x="165183" y="6429"/>
                      <a:pt x="144609" y="5572"/>
                      <a:pt x="124892" y="7287"/>
                    </a:cubicBezTo>
                    <a:lnTo>
                      <a:pt x="70885" y="12430"/>
                    </a:lnTo>
                    <a:cubicBezTo>
                      <a:pt x="32309" y="16716"/>
                      <a:pt x="4020" y="49292"/>
                      <a:pt x="6592" y="8786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nvGrpSpPr>
              <p:cNvPr id="136" name="Группа 135">
                <a:extLst>
                  <a:ext uri="{FF2B5EF4-FFF2-40B4-BE49-F238E27FC236}">
                    <a16:creationId xmlns:a16="http://schemas.microsoft.com/office/drawing/2014/main" id="{B237FDAB-169B-5A47-A944-8451526CB4E4}"/>
                  </a:ext>
                </a:extLst>
              </p:cNvPr>
              <p:cNvGrpSpPr/>
              <p:nvPr/>
            </p:nvGrpSpPr>
            <p:grpSpPr>
              <a:xfrm>
                <a:off x="6811558" y="6227924"/>
                <a:ext cx="722798" cy="396472"/>
                <a:chOff x="4819042" y="5613554"/>
                <a:chExt cx="722798" cy="396472"/>
              </a:xfrm>
            </p:grpSpPr>
            <p:sp>
              <p:nvSpPr>
                <p:cNvPr id="137" name="Google Shape;56;p6">
                  <a:extLst>
                    <a:ext uri="{FF2B5EF4-FFF2-40B4-BE49-F238E27FC236}">
                      <a16:creationId xmlns:a16="http://schemas.microsoft.com/office/drawing/2014/main" id="{5F0FFBB5-2023-DC4A-B338-E203A22B84D3}"/>
                    </a:ext>
                  </a:extLst>
                </p:cNvPr>
                <p:cNvSpPr/>
                <p:nvPr/>
              </p:nvSpPr>
              <p:spPr>
                <a:xfrm>
                  <a:off x="4892024" y="5613554"/>
                  <a:ext cx="477800" cy="396472"/>
                </a:xfrm>
                <a:custGeom>
                  <a:avLst/>
                  <a:gdLst/>
                  <a:ahLst/>
                  <a:cxnLst/>
                  <a:rect l="l" t="t" r="r" b="b"/>
                  <a:pathLst>
                    <a:path w="402907" h="334327" extrusionOk="0">
                      <a:moveTo>
                        <a:pt x="200347" y="317852"/>
                      </a:moveTo>
                      <a:lnTo>
                        <a:pt x="124909" y="304993"/>
                      </a:lnTo>
                      <a:cubicBezTo>
                        <a:pt x="55472" y="292992"/>
                        <a:pt x="9180" y="226984"/>
                        <a:pt x="21182" y="157546"/>
                      </a:cubicBezTo>
                      <a:lnTo>
                        <a:pt x="29754" y="106111"/>
                      </a:lnTo>
                      <a:cubicBezTo>
                        <a:pt x="34898" y="73536"/>
                        <a:pt x="58901" y="47818"/>
                        <a:pt x="90619" y="38389"/>
                      </a:cubicBezTo>
                      <a:lnTo>
                        <a:pt x="122337" y="28959"/>
                      </a:lnTo>
                      <a:cubicBezTo>
                        <a:pt x="178916" y="12671"/>
                        <a:pt x="238923" y="16958"/>
                        <a:pt x="292073" y="41818"/>
                      </a:cubicBezTo>
                      <a:lnTo>
                        <a:pt x="341793" y="64963"/>
                      </a:lnTo>
                      <a:cubicBezTo>
                        <a:pt x="383798" y="84680"/>
                        <a:pt x="402658" y="133543"/>
                        <a:pt x="383798" y="176406"/>
                      </a:cubicBezTo>
                      <a:lnTo>
                        <a:pt x="360653" y="231270"/>
                      </a:lnTo>
                      <a:cubicBezTo>
                        <a:pt x="333221" y="293849"/>
                        <a:pt x="267212" y="329854"/>
                        <a:pt x="200347" y="317852"/>
                      </a:cubicBezTo>
                      <a:close/>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8" name="Google Shape;57;p6">
                  <a:extLst>
                    <a:ext uri="{FF2B5EF4-FFF2-40B4-BE49-F238E27FC236}">
                      <a16:creationId xmlns:a16="http://schemas.microsoft.com/office/drawing/2014/main" id="{E60C79AB-FF2B-304D-B244-F441AA8A7EDE}"/>
                    </a:ext>
                  </a:extLst>
                </p:cNvPr>
                <p:cNvSpPr/>
                <p:nvPr/>
              </p:nvSpPr>
              <p:spPr>
                <a:xfrm>
                  <a:off x="4819042" y="5702282"/>
                  <a:ext cx="121991" cy="50830"/>
                </a:xfrm>
                <a:custGeom>
                  <a:avLst/>
                  <a:gdLst/>
                  <a:ahLst/>
                  <a:cxnLst/>
                  <a:rect l="l" t="t" r="r" b="b"/>
                  <a:pathLst>
                    <a:path w="102870" h="42862" extrusionOk="0">
                      <a:moveTo>
                        <a:pt x="90440" y="31290"/>
                      </a:moveTo>
                      <a:lnTo>
                        <a:pt x="19288" y="19288"/>
                      </a:ln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39" name="Google Shape;60;p6">
                  <a:extLst>
                    <a:ext uri="{FF2B5EF4-FFF2-40B4-BE49-F238E27FC236}">
                      <a16:creationId xmlns:a16="http://schemas.microsoft.com/office/drawing/2014/main" id="{C90728BE-B916-BF4C-A095-B68C88FE1A1D}"/>
                    </a:ext>
                  </a:extLst>
                </p:cNvPr>
                <p:cNvSpPr/>
                <p:nvPr/>
              </p:nvSpPr>
              <p:spPr>
                <a:xfrm>
                  <a:off x="5328355" y="5713143"/>
                  <a:ext cx="213485" cy="91494"/>
                </a:xfrm>
                <a:custGeom>
                  <a:avLst/>
                  <a:gdLst/>
                  <a:ahLst/>
                  <a:cxnLst/>
                  <a:rect l="l" t="t" r="r" b="b"/>
                  <a:pathLst>
                    <a:path w="180022" h="77152" extrusionOk="0">
                      <a:moveTo>
                        <a:pt x="19288" y="38420"/>
                      </a:moveTo>
                      <a:cubicBezTo>
                        <a:pt x="19288" y="38420"/>
                        <a:pt x="105013" y="-18159"/>
                        <a:pt x="162449" y="63280"/>
                      </a:cubicBezTo>
                    </a:path>
                  </a:pathLst>
                </a:custGeom>
                <a:noFill/>
                <a:ln w="15875" cap="rnd" cmpd="sng">
                  <a:solidFill>
                    <a:schemeClr val="accent2">
                      <a:lumMod val="60000"/>
                      <a:lumOff val="40000"/>
                      <a:alpha val="8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sp>
              <p:nvSpPr>
                <p:cNvPr id="140" name="Google Shape;62;p6">
                  <a:extLst>
                    <a:ext uri="{FF2B5EF4-FFF2-40B4-BE49-F238E27FC236}">
                      <a16:creationId xmlns:a16="http://schemas.microsoft.com/office/drawing/2014/main" id="{35887764-3C72-744F-89EA-DBC13556D4C7}"/>
                    </a:ext>
                  </a:extLst>
                </p:cNvPr>
                <p:cNvSpPr/>
                <p:nvPr/>
              </p:nvSpPr>
              <p:spPr>
                <a:xfrm>
                  <a:off x="5050825" y="5647424"/>
                  <a:ext cx="284646" cy="182987"/>
                </a:xfrm>
                <a:custGeom>
                  <a:avLst/>
                  <a:gdLst/>
                  <a:ahLst/>
                  <a:cxnLst/>
                  <a:rect l="l" t="t" r="r" b="b"/>
                  <a:pathLst>
                    <a:path w="240030" h="154305" extrusionOk="0">
                      <a:moveTo>
                        <a:pt x="231029" y="152988"/>
                      </a:moveTo>
                      <a:lnTo>
                        <a:pt x="235315" y="142701"/>
                      </a:lnTo>
                      <a:cubicBezTo>
                        <a:pt x="250746" y="107553"/>
                        <a:pt x="235315" y="67263"/>
                        <a:pt x="200168" y="50975"/>
                      </a:cubicBezTo>
                      <a:cubicBezTo>
                        <a:pt x="200168" y="50975"/>
                        <a:pt x="200168" y="50975"/>
                        <a:pt x="200168" y="50975"/>
                      </a:cubicBezTo>
                      <a:lnTo>
                        <a:pt x="150447" y="27829"/>
                      </a:lnTo>
                      <a:cubicBezTo>
                        <a:pt x="105870" y="6398"/>
                        <a:pt x="55292" y="1255"/>
                        <a:pt x="6429" y="11541"/>
                      </a:cubicBezTo>
                      <a:cubicBezTo>
                        <a:pt x="52721" y="70692"/>
                        <a:pt x="134160" y="122984"/>
                        <a:pt x="231029" y="152988"/>
                      </a:cubicBezTo>
                      <a:close/>
                    </a:path>
                  </a:pathLst>
                </a:custGeom>
                <a:noFill/>
                <a:ln w="15875" cap="flat" cmpd="sng">
                  <a:solidFill>
                    <a:schemeClr val="accent2">
                      <a:lumMod val="60000"/>
                      <a:lumOff val="40000"/>
                      <a:alpha val="85000"/>
                    </a:schemeClr>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oboto Light"/>
                    <a:ea typeface="Roboto Light"/>
                    <a:cs typeface="Roboto Light"/>
                    <a:sym typeface="Roboto Light"/>
                  </a:endParaRPr>
                </a:p>
              </p:txBody>
            </p:sp>
          </p:grpSp>
        </p:grpSp>
      </p:grpSp>
      <p:grpSp>
        <p:nvGrpSpPr>
          <p:cNvPr id="206" name="Группа 205">
            <a:extLst>
              <a:ext uri="{FF2B5EF4-FFF2-40B4-BE49-F238E27FC236}">
                <a16:creationId xmlns:a16="http://schemas.microsoft.com/office/drawing/2014/main" id="{B73BBBF0-C1BE-F844-ABB2-5180CF5EDBA1}"/>
              </a:ext>
            </a:extLst>
          </p:cNvPr>
          <p:cNvGrpSpPr/>
          <p:nvPr userDrawn="1"/>
        </p:nvGrpSpPr>
        <p:grpSpPr>
          <a:xfrm>
            <a:off x="1" y="4070466"/>
            <a:ext cx="5012555" cy="616766"/>
            <a:chOff x="1" y="4070466"/>
            <a:chExt cx="5012555" cy="616766"/>
          </a:xfrm>
        </p:grpSpPr>
        <p:sp>
          <p:nvSpPr>
            <p:cNvPr id="207" name="Полилиния: фигура 128">
              <a:extLst>
                <a:ext uri="{FF2B5EF4-FFF2-40B4-BE49-F238E27FC236}">
                  <a16:creationId xmlns:a16="http://schemas.microsoft.com/office/drawing/2014/main" id="{4E61A819-C5D7-2041-A7E7-14DEF0AFF36F}"/>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208" name="Полилиния: фигура 129">
              <a:extLst>
                <a:ext uri="{FF2B5EF4-FFF2-40B4-BE49-F238E27FC236}">
                  <a16:creationId xmlns:a16="http://schemas.microsoft.com/office/drawing/2014/main" id="{2AF941EB-7A46-E647-9FD5-DDED25BAA9B0}"/>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209" name="Группа 208">
            <a:extLst>
              <a:ext uri="{FF2B5EF4-FFF2-40B4-BE49-F238E27FC236}">
                <a16:creationId xmlns:a16="http://schemas.microsoft.com/office/drawing/2014/main" id="{CC1C1E67-CA16-2F4F-825C-98FA3B24046A}"/>
              </a:ext>
            </a:extLst>
          </p:cNvPr>
          <p:cNvGrpSpPr/>
          <p:nvPr userDrawn="1"/>
        </p:nvGrpSpPr>
        <p:grpSpPr>
          <a:xfrm>
            <a:off x="0" y="2170769"/>
            <a:ext cx="5656837" cy="1824862"/>
            <a:chOff x="0" y="2170769"/>
            <a:chExt cx="5656837" cy="1824862"/>
          </a:xfrm>
        </p:grpSpPr>
        <p:sp>
          <p:nvSpPr>
            <p:cNvPr id="210" name="Полилиния: фигура 23">
              <a:extLst>
                <a:ext uri="{FF2B5EF4-FFF2-40B4-BE49-F238E27FC236}">
                  <a16:creationId xmlns:a16="http://schemas.microsoft.com/office/drawing/2014/main" id="{2CDF7551-C2A7-2549-BEC5-08F67F856B9C}"/>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211" name="Полилиния: фигура 132">
              <a:extLst>
                <a:ext uri="{FF2B5EF4-FFF2-40B4-BE49-F238E27FC236}">
                  <a16:creationId xmlns:a16="http://schemas.microsoft.com/office/drawing/2014/main" id="{DDA500F7-FBA5-1F44-882A-EAF8D8B5AA3F}"/>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Tree>
    <p:extLst>
      <p:ext uri="{BB962C8B-B14F-4D97-AF65-F5344CB8AC3E}">
        <p14:creationId xmlns:p14="http://schemas.microsoft.com/office/powerpoint/2010/main" val="3381466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8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E62997E0-9239-43E8-BC7A-A962911B18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904298"/>
          </a:xfrm>
          <a:prstGeom prst="rect">
            <a:avLst/>
          </a:prstGeom>
        </p:spPr>
      </p:pic>
      <p:sp>
        <p:nvSpPr>
          <p:cNvPr id="9" name="Прямоугольник 8">
            <a:extLst>
              <a:ext uri="{FF2B5EF4-FFF2-40B4-BE49-F238E27FC236}">
                <a16:creationId xmlns:a16="http://schemas.microsoft.com/office/drawing/2014/main" id="{0A552DB8-C507-4D1A-846A-926AC29D6A32}"/>
              </a:ext>
            </a:extLst>
          </p:cNvPr>
          <p:cNvSpPr/>
          <p:nvPr/>
        </p:nvSpPr>
        <p:spPr>
          <a:xfrm flipH="1">
            <a:off x="-1" y="0"/>
            <a:ext cx="12191999" cy="6904298"/>
          </a:xfrm>
          <a:prstGeom prst="rect">
            <a:avLst/>
          </a:prstGeom>
          <a:gradFill>
            <a:gsLst>
              <a:gs pos="100000">
                <a:schemeClr val="accent1">
                  <a:alpha val="73000"/>
                </a:schemeClr>
              </a:gs>
              <a:gs pos="0">
                <a:schemeClr val="accent1">
                  <a:alpha val="0"/>
                </a:schemeClr>
              </a:gs>
            </a:gsLst>
            <a:lin ang="42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grpSp>
        <p:nvGrpSpPr>
          <p:cNvPr id="37" name="Группа 36">
            <a:extLst>
              <a:ext uri="{FF2B5EF4-FFF2-40B4-BE49-F238E27FC236}">
                <a16:creationId xmlns:a16="http://schemas.microsoft.com/office/drawing/2014/main" id="{9874E162-06C2-4499-A9C2-B9A7F0D2D27B}"/>
              </a:ext>
            </a:extLst>
          </p:cNvPr>
          <p:cNvGrpSpPr/>
          <p:nvPr/>
        </p:nvGrpSpPr>
        <p:grpSpPr>
          <a:xfrm>
            <a:off x="1" y="4070466"/>
            <a:ext cx="5012555" cy="616766"/>
            <a:chOff x="1" y="4070466"/>
            <a:chExt cx="5012555" cy="616766"/>
          </a:xfrm>
        </p:grpSpPr>
        <p:sp>
          <p:nvSpPr>
            <p:cNvPr id="38" name="Полилиния: фигура 37">
              <a:extLst>
                <a:ext uri="{FF2B5EF4-FFF2-40B4-BE49-F238E27FC236}">
                  <a16:creationId xmlns:a16="http://schemas.microsoft.com/office/drawing/2014/main" id="{80613A3E-46A0-483F-9A39-73BC45CAE918}"/>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9" name="Полилиния: фигура 38">
              <a:extLst>
                <a:ext uri="{FF2B5EF4-FFF2-40B4-BE49-F238E27FC236}">
                  <a16:creationId xmlns:a16="http://schemas.microsoft.com/office/drawing/2014/main" id="{6E32B82F-2B35-4D84-8396-E78063C2663E}"/>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40" name="Группа 39">
            <a:extLst>
              <a:ext uri="{FF2B5EF4-FFF2-40B4-BE49-F238E27FC236}">
                <a16:creationId xmlns:a16="http://schemas.microsoft.com/office/drawing/2014/main" id="{F9773F01-32BB-47D8-8716-5D5493AB7E0E}"/>
              </a:ext>
            </a:extLst>
          </p:cNvPr>
          <p:cNvGrpSpPr/>
          <p:nvPr/>
        </p:nvGrpSpPr>
        <p:grpSpPr>
          <a:xfrm>
            <a:off x="0" y="2170769"/>
            <a:ext cx="5656837" cy="1824862"/>
            <a:chOff x="0" y="2170769"/>
            <a:chExt cx="5656837" cy="1824862"/>
          </a:xfrm>
        </p:grpSpPr>
        <p:sp>
          <p:nvSpPr>
            <p:cNvPr id="41" name="Полилиния: фигура 23">
              <a:extLst>
                <a:ext uri="{FF2B5EF4-FFF2-40B4-BE49-F238E27FC236}">
                  <a16:creationId xmlns:a16="http://schemas.microsoft.com/office/drawing/2014/main" id="{2E425801-1D85-44DC-83EE-6E29D27B0E50}"/>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42" name="Полилиния: фигура 41">
              <a:extLst>
                <a:ext uri="{FF2B5EF4-FFF2-40B4-BE49-F238E27FC236}">
                  <a16:creationId xmlns:a16="http://schemas.microsoft.com/office/drawing/2014/main" id="{9D191DDA-E449-48AC-AF3C-3C8D41FC40A6}"/>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B507C02F-F415-4EA9-9D51-44E2605C9675}"/>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940EF450-A902-402D-A1FC-67A4EC5EB593}"/>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pic>
        <p:nvPicPr>
          <p:cNvPr id="14" name="Picture 6">
            <a:extLst>
              <a:ext uri="{FF2B5EF4-FFF2-40B4-BE49-F238E27FC236}">
                <a16:creationId xmlns:a16="http://schemas.microsoft.com/office/drawing/2014/main" id="{087530D6-645D-484D-B3D4-C322C7F2E7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0669" y="566896"/>
            <a:ext cx="1676096" cy="593164"/>
          </a:xfrm>
          <a:prstGeom prst="rect">
            <a:avLst/>
          </a:prstGeom>
        </p:spPr>
      </p:pic>
    </p:spTree>
    <p:extLst>
      <p:ext uri="{BB962C8B-B14F-4D97-AF65-F5344CB8AC3E}">
        <p14:creationId xmlns:p14="http://schemas.microsoft.com/office/powerpoint/2010/main" val="2395396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7_Пустой слайд">
    <p:spTree>
      <p:nvGrpSpPr>
        <p:cNvPr id="1" name=""/>
        <p:cNvGrpSpPr/>
        <p:nvPr/>
      </p:nvGrpSpPr>
      <p:grpSpPr>
        <a:xfrm>
          <a:off x="0" y="0"/>
          <a:ext cx="0" cy="0"/>
          <a:chOff x="0" y="0"/>
          <a:chExt cx="0" cy="0"/>
        </a:xfrm>
      </p:grpSpPr>
      <p:pic>
        <p:nvPicPr>
          <p:cNvPr id="8" name="Picture 2" descr="1920x1080 Wallpaper sky, blue, clouds, lungs, mountains, greatness, snow-covered, tops, contrast">
            <a:extLst>
              <a:ext uri="{FF2B5EF4-FFF2-40B4-BE49-F238E27FC236}">
                <a16:creationId xmlns:a16="http://schemas.microsoft.com/office/drawing/2014/main" id="{2F5F2E56-A78F-4611-B3E2-9F607CAC0DC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2724ACC9-3E30-403A-9780-F62657DE9FFD}"/>
              </a:ext>
            </a:extLst>
          </p:cNvPr>
          <p:cNvSpPr/>
          <p:nvPr/>
        </p:nvSpPr>
        <p:spPr>
          <a:xfrm flipV="1">
            <a:off x="1" y="0"/>
            <a:ext cx="12192000" cy="6858000"/>
          </a:xfrm>
          <a:prstGeom prst="rect">
            <a:avLst/>
          </a:prstGeom>
          <a:gradFill>
            <a:gsLst>
              <a:gs pos="0">
                <a:schemeClr val="accent1">
                  <a:alpha val="70000"/>
                </a:schemeClr>
              </a:gs>
              <a:gs pos="12000">
                <a:srgbClr val="002284">
                  <a:alpha val="66000"/>
                </a:srgbClr>
              </a:gs>
              <a:gs pos="52000">
                <a:schemeClr val="accent1">
                  <a:alpha val="1400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FF"/>
              </a:solidFill>
              <a:effectLst/>
              <a:uLnTx/>
              <a:uFillTx/>
              <a:latin typeface="VTB Group Regular"/>
              <a:ea typeface="+mn-ea"/>
              <a:cs typeface="+mn-cs"/>
            </a:endParaRPr>
          </a:p>
        </p:txBody>
      </p:sp>
      <p:pic>
        <p:nvPicPr>
          <p:cNvPr id="10" name="Рисунок 9" descr="Изображение выглядит как знак, рисунок, часы&#10;&#10;Автоматически созданное описание">
            <a:extLst>
              <a:ext uri="{FF2B5EF4-FFF2-40B4-BE49-F238E27FC236}">
                <a16:creationId xmlns:a16="http://schemas.microsoft.com/office/drawing/2014/main" id="{159CC80E-8CE2-4A78-B953-1EFC519DCC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3361" y="208958"/>
            <a:ext cx="2469263" cy="1415881"/>
          </a:xfrm>
          <a:prstGeom prst="rect">
            <a:avLst/>
          </a:prstGeom>
        </p:spPr>
      </p:pic>
      <p:grpSp>
        <p:nvGrpSpPr>
          <p:cNvPr id="37" name="Группа 36">
            <a:extLst>
              <a:ext uri="{FF2B5EF4-FFF2-40B4-BE49-F238E27FC236}">
                <a16:creationId xmlns:a16="http://schemas.microsoft.com/office/drawing/2014/main" id="{086C593A-3D40-46B4-8D7C-9D5BCB6127EA}"/>
              </a:ext>
            </a:extLst>
          </p:cNvPr>
          <p:cNvGrpSpPr/>
          <p:nvPr/>
        </p:nvGrpSpPr>
        <p:grpSpPr>
          <a:xfrm>
            <a:off x="1" y="4070466"/>
            <a:ext cx="5012555" cy="616766"/>
            <a:chOff x="1" y="4070466"/>
            <a:chExt cx="5012555" cy="616766"/>
          </a:xfrm>
        </p:grpSpPr>
        <p:sp>
          <p:nvSpPr>
            <p:cNvPr id="38" name="Полилиния: фигура 37">
              <a:extLst>
                <a:ext uri="{FF2B5EF4-FFF2-40B4-BE49-F238E27FC236}">
                  <a16:creationId xmlns:a16="http://schemas.microsoft.com/office/drawing/2014/main" id="{1B2B47C4-C712-4CB3-809C-166B02117F01}"/>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9" name="Полилиния: фигура 38">
              <a:extLst>
                <a:ext uri="{FF2B5EF4-FFF2-40B4-BE49-F238E27FC236}">
                  <a16:creationId xmlns:a16="http://schemas.microsoft.com/office/drawing/2014/main" id="{1FB6B3CB-2421-44E0-B635-087D61FF3056}"/>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40" name="Группа 39">
            <a:extLst>
              <a:ext uri="{FF2B5EF4-FFF2-40B4-BE49-F238E27FC236}">
                <a16:creationId xmlns:a16="http://schemas.microsoft.com/office/drawing/2014/main" id="{31582183-0AA6-469B-9F72-B105573768A8}"/>
              </a:ext>
            </a:extLst>
          </p:cNvPr>
          <p:cNvGrpSpPr/>
          <p:nvPr/>
        </p:nvGrpSpPr>
        <p:grpSpPr>
          <a:xfrm>
            <a:off x="0" y="2170769"/>
            <a:ext cx="5656837" cy="1824862"/>
            <a:chOff x="0" y="2170769"/>
            <a:chExt cx="5656837" cy="1824862"/>
          </a:xfrm>
        </p:grpSpPr>
        <p:sp>
          <p:nvSpPr>
            <p:cNvPr id="41" name="Полилиния: фигура 23">
              <a:extLst>
                <a:ext uri="{FF2B5EF4-FFF2-40B4-BE49-F238E27FC236}">
                  <a16:creationId xmlns:a16="http://schemas.microsoft.com/office/drawing/2014/main" id="{539DC917-43F4-4ADE-8F7E-274D0EEB0B66}"/>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42" name="Полилиния: фигура 41">
              <a:extLst>
                <a:ext uri="{FF2B5EF4-FFF2-40B4-BE49-F238E27FC236}">
                  <a16:creationId xmlns:a16="http://schemas.microsoft.com/office/drawing/2014/main" id="{8A5852EE-DC1D-4A27-831A-D97810897CBF}"/>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C568D07A-F6BB-4437-BEF9-7AA130E326E7}"/>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06280630-0052-4448-81AF-D7B7B08F9448}"/>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371989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Только заголовок">
    <p:spTree>
      <p:nvGrpSpPr>
        <p:cNvPr id="1" name=""/>
        <p:cNvGrpSpPr/>
        <p:nvPr/>
      </p:nvGrpSpPr>
      <p:grpSpPr>
        <a:xfrm>
          <a:off x="0" y="0"/>
          <a:ext cx="0" cy="0"/>
          <a:chOff x="0" y="0"/>
          <a:chExt cx="0" cy="0"/>
        </a:xfrm>
      </p:grpSpPr>
      <p:pic>
        <p:nvPicPr>
          <p:cNvPr id="12" name="Рисунок 11" descr="Изображение выглядит как мужчина, здание, снег, держит&#10;&#10;Автоматически созданное описание">
            <a:extLst>
              <a:ext uri="{FF2B5EF4-FFF2-40B4-BE49-F238E27FC236}">
                <a16:creationId xmlns:a16="http://schemas.microsoft.com/office/drawing/2014/main" id="{21190608-2387-4306-B1BF-76D03B56B0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9175" y="-1"/>
            <a:ext cx="7362825" cy="6857999"/>
          </a:xfrm>
          <a:prstGeom prst="rect">
            <a:avLst/>
          </a:prstGeom>
        </p:spPr>
      </p:pic>
      <p:sp>
        <p:nvSpPr>
          <p:cNvPr id="14" name="Прямоугольник 13">
            <a:extLst>
              <a:ext uri="{FF2B5EF4-FFF2-40B4-BE49-F238E27FC236}">
                <a16:creationId xmlns:a16="http://schemas.microsoft.com/office/drawing/2014/main" id="{B8BE54FB-74FD-4702-803C-E6B5608AE9FA}"/>
              </a:ext>
            </a:extLst>
          </p:cNvPr>
          <p:cNvSpPr/>
          <p:nvPr/>
        </p:nvSpPr>
        <p:spPr>
          <a:xfrm>
            <a:off x="0" y="0"/>
            <a:ext cx="10099444" cy="6858000"/>
          </a:xfrm>
          <a:prstGeom prst="rect">
            <a:avLst/>
          </a:prstGeom>
          <a:gradFill>
            <a:gsLst>
              <a:gs pos="78000">
                <a:srgbClr val="FFFFFF">
                  <a:alpha val="47000"/>
                </a:srgbClr>
              </a:gs>
              <a:gs pos="55000">
                <a:schemeClr val="bg1"/>
              </a:gs>
              <a:gs pos="100000">
                <a:schemeClr val="bg1">
                  <a:alpha val="0"/>
                </a:schemeClr>
              </a:gs>
            </a:gsLst>
            <a:lin ang="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8" name="Заголовок 1">
            <a:extLst>
              <a:ext uri="{FF2B5EF4-FFF2-40B4-BE49-F238E27FC236}">
                <a16:creationId xmlns:a16="http://schemas.microsoft.com/office/drawing/2014/main" id="{8B36158A-9AEE-0840-82F5-4E223837A1F7}"/>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grpSp>
        <p:nvGrpSpPr>
          <p:cNvPr id="20" name="Group 17">
            <a:extLst>
              <a:ext uri="{FF2B5EF4-FFF2-40B4-BE49-F238E27FC236}">
                <a16:creationId xmlns:a16="http://schemas.microsoft.com/office/drawing/2014/main" id="{943DB7EB-0F6B-5245-9DA9-BA0E027BB20A}"/>
              </a:ext>
            </a:extLst>
          </p:cNvPr>
          <p:cNvGrpSpPr>
            <a:grpSpLocks noChangeAspect="1"/>
          </p:cNvGrpSpPr>
          <p:nvPr/>
        </p:nvGrpSpPr>
        <p:grpSpPr>
          <a:xfrm>
            <a:off x="10311203" y="355612"/>
            <a:ext cx="1401792" cy="500399"/>
            <a:chOff x="4138328" y="2729353"/>
            <a:chExt cx="3915342" cy="1397663"/>
          </a:xfrm>
        </p:grpSpPr>
        <p:sp>
          <p:nvSpPr>
            <p:cNvPr id="21" name="Freeform 18">
              <a:extLst>
                <a:ext uri="{FF2B5EF4-FFF2-40B4-BE49-F238E27FC236}">
                  <a16:creationId xmlns:a16="http://schemas.microsoft.com/office/drawing/2014/main" id="{CCB37B5B-A220-1742-86B8-8142A4018641}"/>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2" name="Freeform 19">
              <a:extLst>
                <a:ext uri="{FF2B5EF4-FFF2-40B4-BE49-F238E27FC236}">
                  <a16:creationId xmlns:a16="http://schemas.microsoft.com/office/drawing/2014/main" id="{B3CB563C-DFC1-C04E-B23D-BBAC16E93F64}"/>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3" name="Freeform 20">
              <a:extLst>
                <a:ext uri="{FF2B5EF4-FFF2-40B4-BE49-F238E27FC236}">
                  <a16:creationId xmlns:a16="http://schemas.microsoft.com/office/drawing/2014/main" id="{D60DE091-C7DD-A44B-A27D-F497C159087D}"/>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4" name="Freeform 21">
              <a:extLst>
                <a:ext uri="{FF2B5EF4-FFF2-40B4-BE49-F238E27FC236}">
                  <a16:creationId xmlns:a16="http://schemas.microsoft.com/office/drawing/2014/main" id="{8BE97A39-BD24-3E4F-AF03-43FE1C0155B5}"/>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4034411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68949B64-B2E9-4A80-9E72-D9E879CD19E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Прямоугольник 8">
            <a:extLst>
              <a:ext uri="{FF2B5EF4-FFF2-40B4-BE49-F238E27FC236}">
                <a16:creationId xmlns:a16="http://schemas.microsoft.com/office/drawing/2014/main" id="{5D4C4724-4537-4229-A3DC-090CEE63C52E}"/>
              </a:ext>
            </a:extLst>
          </p:cNvPr>
          <p:cNvSpPr/>
          <p:nvPr/>
        </p:nvSpPr>
        <p:spPr>
          <a:xfrm>
            <a:off x="0" y="104"/>
            <a:ext cx="12192001" cy="6858000"/>
          </a:xfrm>
          <a:prstGeom prst="rect">
            <a:avLst/>
          </a:prstGeom>
          <a:gradFill>
            <a:gsLst>
              <a:gs pos="6000">
                <a:schemeClr val="accent1"/>
              </a:gs>
              <a:gs pos="35000">
                <a:schemeClr val="accent1">
                  <a:alpha val="7000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pic>
        <p:nvPicPr>
          <p:cNvPr id="10" name="Picture 6">
            <a:extLst>
              <a:ext uri="{FF2B5EF4-FFF2-40B4-BE49-F238E27FC236}">
                <a16:creationId xmlns:a16="http://schemas.microsoft.com/office/drawing/2014/main" id="{E1A8E388-54FA-4493-B6BE-5C47EBA736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37" name="Группа 36">
            <a:extLst>
              <a:ext uri="{FF2B5EF4-FFF2-40B4-BE49-F238E27FC236}">
                <a16:creationId xmlns:a16="http://schemas.microsoft.com/office/drawing/2014/main" id="{8A302C78-3E8E-49E0-B7B9-3D0FD349C57C}"/>
              </a:ext>
            </a:extLst>
          </p:cNvPr>
          <p:cNvGrpSpPr/>
          <p:nvPr/>
        </p:nvGrpSpPr>
        <p:grpSpPr>
          <a:xfrm>
            <a:off x="1" y="4070466"/>
            <a:ext cx="5012555" cy="616766"/>
            <a:chOff x="1" y="4070466"/>
            <a:chExt cx="5012555" cy="616766"/>
          </a:xfrm>
        </p:grpSpPr>
        <p:sp>
          <p:nvSpPr>
            <p:cNvPr id="38" name="Полилиния: фигура 37">
              <a:extLst>
                <a:ext uri="{FF2B5EF4-FFF2-40B4-BE49-F238E27FC236}">
                  <a16:creationId xmlns:a16="http://schemas.microsoft.com/office/drawing/2014/main" id="{1F317EC9-ED39-4A0E-9DD6-F23895BDBC9C}"/>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9" name="Полилиния: фигура 38">
              <a:extLst>
                <a:ext uri="{FF2B5EF4-FFF2-40B4-BE49-F238E27FC236}">
                  <a16:creationId xmlns:a16="http://schemas.microsoft.com/office/drawing/2014/main" id="{95F3354F-945D-472A-89F6-BE22D6562D98}"/>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40" name="Группа 39">
            <a:extLst>
              <a:ext uri="{FF2B5EF4-FFF2-40B4-BE49-F238E27FC236}">
                <a16:creationId xmlns:a16="http://schemas.microsoft.com/office/drawing/2014/main" id="{29EBC509-C5EA-4246-A20E-A5115F9E825C}"/>
              </a:ext>
            </a:extLst>
          </p:cNvPr>
          <p:cNvGrpSpPr/>
          <p:nvPr/>
        </p:nvGrpSpPr>
        <p:grpSpPr>
          <a:xfrm>
            <a:off x="0" y="2170769"/>
            <a:ext cx="5656837" cy="1824862"/>
            <a:chOff x="0" y="2170769"/>
            <a:chExt cx="5656837" cy="1824862"/>
          </a:xfrm>
        </p:grpSpPr>
        <p:sp>
          <p:nvSpPr>
            <p:cNvPr id="41" name="Полилиния: фигура 23">
              <a:extLst>
                <a:ext uri="{FF2B5EF4-FFF2-40B4-BE49-F238E27FC236}">
                  <a16:creationId xmlns:a16="http://schemas.microsoft.com/office/drawing/2014/main" id="{C74B5704-1B45-421D-A270-FFE5914C2142}"/>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42" name="Полилиния: фигура 41">
              <a:extLst>
                <a:ext uri="{FF2B5EF4-FFF2-40B4-BE49-F238E27FC236}">
                  <a16:creationId xmlns:a16="http://schemas.microsoft.com/office/drawing/2014/main" id="{FC8E418A-A432-4C1A-9ECE-17D0542246CE}"/>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E8754F37-0271-4261-947E-6DB50FBEA3ED}"/>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41A9F6D3-0B2C-4F23-86BE-7912D048DFC5}"/>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9822368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1AE5B9B-EC7D-443B-8E03-292EA7F3761C}"/>
              </a:ext>
            </a:extLst>
          </p:cNvPr>
          <p:cNvPicPr>
            <a:picLocks noChangeAspect="1"/>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1342663"/>
            <a:ext cx="12192001" cy="5515338"/>
          </a:xfrm>
          <a:prstGeom prst="rect">
            <a:avLst/>
          </a:prstGeom>
        </p:spPr>
      </p:pic>
      <p:sp>
        <p:nvSpPr>
          <p:cNvPr id="9" name="Прямоугольник 8">
            <a:extLst>
              <a:ext uri="{FF2B5EF4-FFF2-40B4-BE49-F238E27FC236}">
                <a16:creationId xmlns:a16="http://schemas.microsoft.com/office/drawing/2014/main" id="{AD6F64F2-CC68-45AB-BF00-4A480A3C279E}"/>
              </a:ext>
            </a:extLst>
          </p:cNvPr>
          <p:cNvSpPr/>
          <p:nvPr/>
        </p:nvSpPr>
        <p:spPr>
          <a:xfrm>
            <a:off x="-2" y="0"/>
            <a:ext cx="12192002" cy="2523281"/>
          </a:xfrm>
          <a:prstGeom prst="rect">
            <a:avLst/>
          </a:prstGeom>
          <a:gradFill>
            <a:gsLst>
              <a:gs pos="0">
                <a:srgbClr val="08126C"/>
              </a:gs>
              <a:gs pos="56000">
                <a:srgbClr val="08126C"/>
              </a:gs>
              <a:gs pos="100000">
                <a:srgbClr val="08126C">
                  <a:alpha val="0"/>
                </a:srgb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Picture 6">
            <a:extLst>
              <a:ext uri="{FF2B5EF4-FFF2-40B4-BE49-F238E27FC236}">
                <a16:creationId xmlns:a16="http://schemas.microsoft.com/office/drawing/2014/main" id="{826D9E12-BD70-40A2-8D00-71A4934521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37" name="Группа 36">
            <a:extLst>
              <a:ext uri="{FF2B5EF4-FFF2-40B4-BE49-F238E27FC236}">
                <a16:creationId xmlns:a16="http://schemas.microsoft.com/office/drawing/2014/main" id="{B2F88AEC-68C6-4045-829B-E9C1FE042B9B}"/>
              </a:ext>
            </a:extLst>
          </p:cNvPr>
          <p:cNvGrpSpPr/>
          <p:nvPr/>
        </p:nvGrpSpPr>
        <p:grpSpPr>
          <a:xfrm>
            <a:off x="1" y="4070466"/>
            <a:ext cx="5012555" cy="616766"/>
            <a:chOff x="1" y="4070466"/>
            <a:chExt cx="5012555" cy="616766"/>
          </a:xfrm>
        </p:grpSpPr>
        <p:sp>
          <p:nvSpPr>
            <p:cNvPr id="38" name="Полилиния: фигура 37">
              <a:extLst>
                <a:ext uri="{FF2B5EF4-FFF2-40B4-BE49-F238E27FC236}">
                  <a16:creationId xmlns:a16="http://schemas.microsoft.com/office/drawing/2014/main" id="{DE619440-C2F5-4710-86CE-88CA56689567}"/>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9" name="Полилиния: фигура 38">
              <a:extLst>
                <a:ext uri="{FF2B5EF4-FFF2-40B4-BE49-F238E27FC236}">
                  <a16:creationId xmlns:a16="http://schemas.microsoft.com/office/drawing/2014/main" id="{AC32B21A-0939-4725-94A3-6D98F7F78E3A}"/>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40" name="Группа 39">
            <a:extLst>
              <a:ext uri="{FF2B5EF4-FFF2-40B4-BE49-F238E27FC236}">
                <a16:creationId xmlns:a16="http://schemas.microsoft.com/office/drawing/2014/main" id="{934932E1-1987-42F9-A085-45390DB1A206}"/>
              </a:ext>
            </a:extLst>
          </p:cNvPr>
          <p:cNvGrpSpPr/>
          <p:nvPr/>
        </p:nvGrpSpPr>
        <p:grpSpPr>
          <a:xfrm>
            <a:off x="0" y="2170769"/>
            <a:ext cx="5656837" cy="1824862"/>
            <a:chOff x="0" y="2170769"/>
            <a:chExt cx="5656837" cy="1824862"/>
          </a:xfrm>
        </p:grpSpPr>
        <p:sp>
          <p:nvSpPr>
            <p:cNvPr id="41" name="Полилиния: фигура 23">
              <a:extLst>
                <a:ext uri="{FF2B5EF4-FFF2-40B4-BE49-F238E27FC236}">
                  <a16:creationId xmlns:a16="http://schemas.microsoft.com/office/drawing/2014/main" id="{A30231DA-8434-44A1-93C8-67788B884EC1}"/>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42" name="Полилиния: фигура 41">
              <a:extLst>
                <a:ext uri="{FF2B5EF4-FFF2-40B4-BE49-F238E27FC236}">
                  <a16:creationId xmlns:a16="http://schemas.microsoft.com/office/drawing/2014/main" id="{F4BEA867-74DE-4EE5-864B-73387A9A1270}"/>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0AC77E3D-1BB8-4358-9765-BBE9798F998A}"/>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4851A110-59FA-45F6-8F65-7A60ADD803FD}"/>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54714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91E4CF21-F46C-43EC-BD25-C07A92071F3C}"/>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9" name="Google Shape;46;p6">
            <a:extLst>
              <a:ext uri="{FF2B5EF4-FFF2-40B4-BE49-F238E27FC236}">
                <a16:creationId xmlns:a16="http://schemas.microsoft.com/office/drawing/2014/main" id="{7E35F602-2A97-480B-AB76-169A22176824}"/>
              </a:ext>
            </a:extLst>
          </p:cNvPr>
          <p:cNvSpPr/>
          <p:nvPr/>
        </p:nvSpPr>
        <p:spPr>
          <a:xfrm flipH="1">
            <a:off x="-2" y="0"/>
            <a:ext cx="12192001" cy="6858000"/>
          </a:xfrm>
          <a:prstGeom prst="rect">
            <a:avLst/>
          </a:prstGeom>
          <a:gradFill>
            <a:gsLst>
              <a:gs pos="0">
                <a:schemeClr val="accent1">
                  <a:alpha val="0"/>
                </a:schemeClr>
              </a:gs>
              <a:gs pos="100000">
                <a:schemeClr val="accent1"/>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00">
              <a:solidFill>
                <a:schemeClr val="dk1"/>
              </a:solidFill>
              <a:latin typeface="Times New Roman"/>
              <a:ea typeface="Times New Roman"/>
              <a:cs typeface="Times New Roman"/>
              <a:sym typeface="Times New Roman"/>
            </a:endParaRPr>
          </a:p>
        </p:txBody>
      </p:sp>
      <p:pic>
        <p:nvPicPr>
          <p:cNvPr id="10" name="Picture 6">
            <a:extLst>
              <a:ext uri="{FF2B5EF4-FFF2-40B4-BE49-F238E27FC236}">
                <a16:creationId xmlns:a16="http://schemas.microsoft.com/office/drawing/2014/main" id="{662EC833-4096-4263-BCFF-2842DDE3D0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29" name="Группа 28">
            <a:extLst>
              <a:ext uri="{FF2B5EF4-FFF2-40B4-BE49-F238E27FC236}">
                <a16:creationId xmlns:a16="http://schemas.microsoft.com/office/drawing/2014/main" id="{394FE736-20D3-4206-8726-7DD7BE124048}"/>
              </a:ext>
            </a:extLst>
          </p:cNvPr>
          <p:cNvGrpSpPr/>
          <p:nvPr/>
        </p:nvGrpSpPr>
        <p:grpSpPr>
          <a:xfrm>
            <a:off x="1" y="4070466"/>
            <a:ext cx="5012555" cy="616766"/>
            <a:chOff x="1" y="4070466"/>
            <a:chExt cx="5012555" cy="616766"/>
          </a:xfrm>
        </p:grpSpPr>
        <p:sp>
          <p:nvSpPr>
            <p:cNvPr id="30" name="Полилиния: фигура 29">
              <a:extLst>
                <a:ext uri="{FF2B5EF4-FFF2-40B4-BE49-F238E27FC236}">
                  <a16:creationId xmlns:a16="http://schemas.microsoft.com/office/drawing/2014/main" id="{49E88964-A21A-474B-84BD-66E9D933149F}"/>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1" name="Полилиния: фигура 30">
              <a:extLst>
                <a:ext uri="{FF2B5EF4-FFF2-40B4-BE49-F238E27FC236}">
                  <a16:creationId xmlns:a16="http://schemas.microsoft.com/office/drawing/2014/main" id="{C5DEA1F8-D02C-4E68-99FA-9BB9B6EBE71A}"/>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32" name="Группа 31">
            <a:extLst>
              <a:ext uri="{FF2B5EF4-FFF2-40B4-BE49-F238E27FC236}">
                <a16:creationId xmlns:a16="http://schemas.microsoft.com/office/drawing/2014/main" id="{C4140472-3C6F-49DF-806D-9F93A9069300}"/>
              </a:ext>
            </a:extLst>
          </p:cNvPr>
          <p:cNvGrpSpPr/>
          <p:nvPr/>
        </p:nvGrpSpPr>
        <p:grpSpPr>
          <a:xfrm>
            <a:off x="0" y="2170769"/>
            <a:ext cx="5656837" cy="1824862"/>
            <a:chOff x="0" y="2170769"/>
            <a:chExt cx="5656837" cy="1824862"/>
          </a:xfrm>
        </p:grpSpPr>
        <p:sp>
          <p:nvSpPr>
            <p:cNvPr id="33" name="Полилиния: фигура 23">
              <a:extLst>
                <a:ext uri="{FF2B5EF4-FFF2-40B4-BE49-F238E27FC236}">
                  <a16:creationId xmlns:a16="http://schemas.microsoft.com/office/drawing/2014/main" id="{BC0EE51D-29BE-4C6E-8581-2CBD9BF882C8}"/>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34" name="Полилиния: фигура 33">
              <a:extLst>
                <a:ext uri="{FF2B5EF4-FFF2-40B4-BE49-F238E27FC236}">
                  <a16:creationId xmlns:a16="http://schemas.microsoft.com/office/drawing/2014/main" id="{B5D2DC43-52DA-4F7A-841B-708A3F746090}"/>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3" name="Заголовок 6">
            <a:extLst>
              <a:ext uri="{FF2B5EF4-FFF2-40B4-BE49-F238E27FC236}">
                <a16:creationId xmlns:a16="http://schemas.microsoft.com/office/drawing/2014/main" id="{8F7E2422-0023-4B95-ABCE-AFDFDF0A2892}"/>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5" name="Текст 5">
            <a:extLst>
              <a:ext uri="{FF2B5EF4-FFF2-40B4-BE49-F238E27FC236}">
                <a16:creationId xmlns:a16="http://schemas.microsoft.com/office/drawing/2014/main" id="{3733A5A6-496D-4764-B816-A0926A3964B8}"/>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540908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1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C157F90-5C34-4838-BE87-7871F20B64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58410" y="0"/>
            <a:ext cx="10733590" cy="6858000"/>
          </a:xfrm>
          <a:prstGeom prst="rect">
            <a:avLst/>
          </a:prstGeom>
        </p:spPr>
      </p:pic>
      <p:sp>
        <p:nvSpPr>
          <p:cNvPr id="9" name="Прямоугольник 8">
            <a:extLst>
              <a:ext uri="{FF2B5EF4-FFF2-40B4-BE49-F238E27FC236}">
                <a16:creationId xmlns:a16="http://schemas.microsoft.com/office/drawing/2014/main" id="{0586A2DA-B6FC-45A2-A85F-49CBC80CEE59}"/>
              </a:ext>
            </a:extLst>
          </p:cNvPr>
          <p:cNvSpPr/>
          <p:nvPr/>
        </p:nvSpPr>
        <p:spPr>
          <a:xfrm>
            <a:off x="3467099" y="0"/>
            <a:ext cx="8724901" cy="6858000"/>
          </a:xfrm>
          <a:prstGeom prst="rect">
            <a:avLst/>
          </a:prstGeom>
          <a:gradFill flip="none" rotWithShape="1">
            <a:gsLst>
              <a:gs pos="0">
                <a:srgbClr val="010213"/>
              </a:gs>
              <a:gs pos="22000">
                <a:srgbClr val="010213">
                  <a:alpha val="78000"/>
                </a:srgbClr>
              </a:gs>
              <a:gs pos="41000">
                <a:srgbClr val="08102C">
                  <a:alpha val="0"/>
                </a:srgbClr>
              </a:gs>
            </a:gsLst>
            <a:lin ang="8100000" scaled="1"/>
            <a:tileRect/>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sp>
        <p:nvSpPr>
          <p:cNvPr id="10" name="Прямоугольник 9">
            <a:extLst>
              <a:ext uri="{FF2B5EF4-FFF2-40B4-BE49-F238E27FC236}">
                <a16:creationId xmlns:a16="http://schemas.microsoft.com/office/drawing/2014/main" id="{FA6ECA3F-2BA4-48B8-BE54-65D4484AA45B}"/>
              </a:ext>
            </a:extLst>
          </p:cNvPr>
          <p:cNvSpPr/>
          <p:nvPr/>
        </p:nvSpPr>
        <p:spPr>
          <a:xfrm>
            <a:off x="-1" y="0"/>
            <a:ext cx="12192000" cy="6858000"/>
          </a:xfrm>
          <a:prstGeom prst="rect">
            <a:avLst/>
          </a:prstGeom>
          <a:gradFill flip="none" rotWithShape="1">
            <a:gsLst>
              <a:gs pos="64000">
                <a:schemeClr val="accent1">
                  <a:alpha val="7000"/>
                </a:schemeClr>
              </a:gs>
              <a:gs pos="100000">
                <a:srgbClr val="002284">
                  <a:alpha val="84000"/>
                </a:srgbClr>
              </a:gs>
            </a:gsLst>
            <a:lin ang="18900000" scaled="1"/>
            <a:tileRect/>
          </a:gradFill>
          <a:ln>
            <a:noFill/>
          </a:ln>
        </p:spPr>
        <p:txBody>
          <a:bodyPr spcFirstLastPara="1" wrap="square" lIns="91425" tIns="45700" rIns="91425" bIns="45700" anchor="t" anchorCtr="0">
            <a:noAutofit/>
          </a:bodyPr>
          <a:lstStyle/>
          <a:p>
            <a:endParaRPr lang="ru-RU" sz="1700">
              <a:solidFill>
                <a:schemeClr val="dk1"/>
              </a:solidFill>
              <a:latin typeface="Times New Roman"/>
              <a:cs typeface="Times New Roman"/>
            </a:endParaRPr>
          </a:p>
        </p:txBody>
      </p:sp>
      <p:sp>
        <p:nvSpPr>
          <p:cNvPr id="11" name="Прямоугольник 10">
            <a:extLst>
              <a:ext uri="{FF2B5EF4-FFF2-40B4-BE49-F238E27FC236}">
                <a16:creationId xmlns:a16="http://schemas.microsoft.com/office/drawing/2014/main" id="{7017F6B5-0E4B-40F4-855A-A2E335372B45}"/>
              </a:ext>
            </a:extLst>
          </p:cNvPr>
          <p:cNvSpPr/>
          <p:nvPr/>
        </p:nvSpPr>
        <p:spPr>
          <a:xfrm>
            <a:off x="0" y="0"/>
            <a:ext cx="12192001" cy="6858000"/>
          </a:xfrm>
          <a:prstGeom prst="rect">
            <a:avLst/>
          </a:prstGeom>
          <a:gradFill>
            <a:gsLst>
              <a:gs pos="21000">
                <a:schemeClr val="accent1">
                  <a:lumMod val="75000"/>
                </a:schemeClr>
              </a:gs>
              <a:gs pos="100000">
                <a:schemeClr val="accent1">
                  <a:alpha val="5000"/>
                </a:schemeClr>
              </a:gs>
            </a:gsLst>
            <a:lin ang="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TB Group Regular"/>
              <a:ea typeface="+mn-ea"/>
              <a:cs typeface="+mn-cs"/>
            </a:endParaRPr>
          </a:p>
        </p:txBody>
      </p:sp>
      <p:pic>
        <p:nvPicPr>
          <p:cNvPr id="12" name="Picture 6">
            <a:extLst>
              <a:ext uri="{FF2B5EF4-FFF2-40B4-BE49-F238E27FC236}">
                <a16:creationId xmlns:a16="http://schemas.microsoft.com/office/drawing/2014/main" id="{9FD429D3-906F-43BD-95B4-BF2D040267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31" name="Группа 30">
            <a:extLst>
              <a:ext uri="{FF2B5EF4-FFF2-40B4-BE49-F238E27FC236}">
                <a16:creationId xmlns:a16="http://schemas.microsoft.com/office/drawing/2014/main" id="{A33675D9-2E11-4BCE-8C1A-967F5864DAAB}"/>
              </a:ext>
            </a:extLst>
          </p:cNvPr>
          <p:cNvGrpSpPr/>
          <p:nvPr/>
        </p:nvGrpSpPr>
        <p:grpSpPr>
          <a:xfrm>
            <a:off x="1" y="4070466"/>
            <a:ext cx="5012555" cy="616766"/>
            <a:chOff x="1" y="4070466"/>
            <a:chExt cx="5012555" cy="616766"/>
          </a:xfrm>
        </p:grpSpPr>
        <p:sp>
          <p:nvSpPr>
            <p:cNvPr id="32" name="Полилиния: фигура 31">
              <a:extLst>
                <a:ext uri="{FF2B5EF4-FFF2-40B4-BE49-F238E27FC236}">
                  <a16:creationId xmlns:a16="http://schemas.microsoft.com/office/drawing/2014/main" id="{5819AF5D-3AA2-4A4A-9077-A0EA33151BA8}"/>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33" name="Полилиния: фигура 32">
              <a:extLst>
                <a:ext uri="{FF2B5EF4-FFF2-40B4-BE49-F238E27FC236}">
                  <a16:creationId xmlns:a16="http://schemas.microsoft.com/office/drawing/2014/main" id="{64050744-9F6C-4421-9B46-4926B8762AD7}"/>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34" name="Группа 33">
            <a:extLst>
              <a:ext uri="{FF2B5EF4-FFF2-40B4-BE49-F238E27FC236}">
                <a16:creationId xmlns:a16="http://schemas.microsoft.com/office/drawing/2014/main" id="{2142A35B-7EBE-4304-8033-E1CC30E9B7D3}"/>
              </a:ext>
            </a:extLst>
          </p:cNvPr>
          <p:cNvGrpSpPr/>
          <p:nvPr/>
        </p:nvGrpSpPr>
        <p:grpSpPr>
          <a:xfrm>
            <a:off x="0" y="2170769"/>
            <a:ext cx="5656837" cy="1824862"/>
            <a:chOff x="0" y="2170769"/>
            <a:chExt cx="5656837" cy="1824862"/>
          </a:xfrm>
        </p:grpSpPr>
        <p:sp>
          <p:nvSpPr>
            <p:cNvPr id="35" name="Полилиния: фигура 23">
              <a:extLst>
                <a:ext uri="{FF2B5EF4-FFF2-40B4-BE49-F238E27FC236}">
                  <a16:creationId xmlns:a16="http://schemas.microsoft.com/office/drawing/2014/main" id="{C302C7EA-9ED2-4BB2-849E-DF7D97088A60}"/>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36" name="Полилиния: фигура 35">
              <a:extLst>
                <a:ext uri="{FF2B5EF4-FFF2-40B4-BE49-F238E27FC236}">
                  <a16:creationId xmlns:a16="http://schemas.microsoft.com/office/drawing/2014/main" id="{46A3FB08-91C8-479A-97D7-62390134FEB2}"/>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5" name="Заголовок 6">
            <a:extLst>
              <a:ext uri="{FF2B5EF4-FFF2-40B4-BE49-F238E27FC236}">
                <a16:creationId xmlns:a16="http://schemas.microsoft.com/office/drawing/2014/main" id="{D283E5E6-5E05-43DD-9B21-B380567F82DF}"/>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7" name="Текст 5">
            <a:extLst>
              <a:ext uri="{FF2B5EF4-FFF2-40B4-BE49-F238E27FC236}">
                <a16:creationId xmlns:a16="http://schemas.microsoft.com/office/drawing/2014/main" id="{3EFB8B82-BC93-4E9E-B2B2-31FC8F3397B3}"/>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1700745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73C3DE79-1EA2-4208-B12D-58232E06E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Прямоугольник 8">
            <a:extLst>
              <a:ext uri="{FF2B5EF4-FFF2-40B4-BE49-F238E27FC236}">
                <a16:creationId xmlns:a16="http://schemas.microsoft.com/office/drawing/2014/main" id="{2E278E53-137D-478B-9010-E4BD3FB9374D}"/>
              </a:ext>
            </a:extLst>
          </p:cNvPr>
          <p:cNvSpPr/>
          <p:nvPr/>
        </p:nvSpPr>
        <p:spPr>
          <a:xfrm>
            <a:off x="0" y="0"/>
            <a:ext cx="12192000" cy="6858000"/>
          </a:xfrm>
          <a:prstGeom prst="rect">
            <a:avLst/>
          </a:prstGeom>
          <a:gradFill>
            <a:gsLst>
              <a:gs pos="0">
                <a:schemeClr val="accent1"/>
              </a:gs>
              <a:gs pos="17000">
                <a:srgbClr val="002284">
                  <a:alpha val="84000"/>
                </a:srgbClr>
              </a:gs>
              <a:gs pos="52000">
                <a:schemeClr val="accent1">
                  <a:alpha val="16000"/>
                </a:schemeClr>
              </a:gs>
            </a:gsLst>
            <a:lin ang="27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VTB Group Regular"/>
                <a:ea typeface="+mn-ea"/>
                <a:cs typeface="+mn-cs"/>
              </a:rPr>
              <a:t> </a:t>
            </a:r>
          </a:p>
        </p:txBody>
      </p:sp>
      <p:pic>
        <p:nvPicPr>
          <p:cNvPr id="10" name="Picture 6">
            <a:extLst>
              <a:ext uri="{FF2B5EF4-FFF2-40B4-BE49-F238E27FC236}">
                <a16:creationId xmlns:a16="http://schemas.microsoft.com/office/drawing/2014/main" id="{0771F594-99B6-4BAB-AC0A-C6BB44D67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13" name="Группа 12">
            <a:extLst>
              <a:ext uri="{FF2B5EF4-FFF2-40B4-BE49-F238E27FC236}">
                <a16:creationId xmlns:a16="http://schemas.microsoft.com/office/drawing/2014/main" id="{285E9945-5FEA-4A1C-A73C-3DC544698D04}"/>
              </a:ext>
            </a:extLst>
          </p:cNvPr>
          <p:cNvGrpSpPr/>
          <p:nvPr/>
        </p:nvGrpSpPr>
        <p:grpSpPr>
          <a:xfrm>
            <a:off x="1" y="4070466"/>
            <a:ext cx="5012555" cy="616766"/>
            <a:chOff x="1" y="4070466"/>
            <a:chExt cx="5012555" cy="616766"/>
          </a:xfrm>
        </p:grpSpPr>
        <p:sp>
          <p:nvSpPr>
            <p:cNvPr id="14" name="Полилиния: фигура 13">
              <a:extLst>
                <a:ext uri="{FF2B5EF4-FFF2-40B4-BE49-F238E27FC236}">
                  <a16:creationId xmlns:a16="http://schemas.microsoft.com/office/drawing/2014/main" id="{394ADF35-ED0B-4343-979C-7C667479524E}"/>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15" name="Полилиния: фигура 14">
              <a:extLst>
                <a:ext uri="{FF2B5EF4-FFF2-40B4-BE49-F238E27FC236}">
                  <a16:creationId xmlns:a16="http://schemas.microsoft.com/office/drawing/2014/main" id="{0CB0588E-5931-449B-A2F3-CB1F79C71A3F}"/>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16" name="Группа 15">
            <a:extLst>
              <a:ext uri="{FF2B5EF4-FFF2-40B4-BE49-F238E27FC236}">
                <a16:creationId xmlns:a16="http://schemas.microsoft.com/office/drawing/2014/main" id="{557B5ED5-9607-41CF-A5F3-66B497C6FE7F}"/>
              </a:ext>
            </a:extLst>
          </p:cNvPr>
          <p:cNvGrpSpPr/>
          <p:nvPr/>
        </p:nvGrpSpPr>
        <p:grpSpPr>
          <a:xfrm>
            <a:off x="0" y="2170769"/>
            <a:ext cx="5656837" cy="1824862"/>
            <a:chOff x="0" y="2170769"/>
            <a:chExt cx="5656837" cy="1824862"/>
          </a:xfrm>
        </p:grpSpPr>
        <p:sp>
          <p:nvSpPr>
            <p:cNvPr id="17" name="Полилиния: фигура 23">
              <a:extLst>
                <a:ext uri="{FF2B5EF4-FFF2-40B4-BE49-F238E27FC236}">
                  <a16:creationId xmlns:a16="http://schemas.microsoft.com/office/drawing/2014/main" id="{C10A46C4-4A90-4BEC-B2E0-DEDE1E94F2CE}"/>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18" name="Полилиния: фигура 17">
              <a:extLst>
                <a:ext uri="{FF2B5EF4-FFF2-40B4-BE49-F238E27FC236}">
                  <a16:creationId xmlns:a16="http://schemas.microsoft.com/office/drawing/2014/main" id="{D68A5A92-C97B-430A-979C-BAD2EA3CD4BC}"/>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9" name="Заголовок 6">
            <a:extLst>
              <a:ext uri="{FF2B5EF4-FFF2-40B4-BE49-F238E27FC236}">
                <a16:creationId xmlns:a16="http://schemas.microsoft.com/office/drawing/2014/main" id="{E485278D-8EAC-4CF0-B12D-1D894758A8C4}"/>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21" name="Текст 5">
            <a:extLst>
              <a:ext uri="{FF2B5EF4-FFF2-40B4-BE49-F238E27FC236}">
                <a16:creationId xmlns:a16="http://schemas.microsoft.com/office/drawing/2014/main" id="{33036069-F71A-4256-A250-BAE8C5787B82}"/>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467964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Пустой слайд">
    <p:spTree>
      <p:nvGrpSpPr>
        <p:cNvPr id="1" name=""/>
        <p:cNvGrpSpPr/>
        <p:nvPr/>
      </p:nvGrpSpPr>
      <p:grpSpPr>
        <a:xfrm>
          <a:off x="0" y="0"/>
          <a:ext cx="0" cy="0"/>
          <a:chOff x="0" y="0"/>
          <a:chExt cx="0" cy="0"/>
        </a:xfrm>
      </p:grpSpPr>
      <p:pic>
        <p:nvPicPr>
          <p:cNvPr id="8" name="Рисунок 7" descr="Изображение выглядит как внешний, снег, мужчина, ночь&#10;&#10;Автоматически созданное описание">
            <a:extLst>
              <a:ext uri="{FF2B5EF4-FFF2-40B4-BE49-F238E27FC236}">
                <a16:creationId xmlns:a16="http://schemas.microsoft.com/office/drawing/2014/main" id="{98E0F102-AD75-45C1-8417-EB5B1680D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6">
            <a:extLst>
              <a:ext uri="{FF2B5EF4-FFF2-40B4-BE49-F238E27FC236}">
                <a16:creationId xmlns:a16="http://schemas.microsoft.com/office/drawing/2014/main" id="{7C03FCEC-C5A4-484C-AADB-D0EA0F917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6960" y="566895"/>
            <a:ext cx="1709103" cy="604845"/>
          </a:xfrm>
          <a:prstGeom prst="rect">
            <a:avLst/>
          </a:prstGeom>
        </p:spPr>
      </p:pic>
      <p:grpSp>
        <p:nvGrpSpPr>
          <p:cNvPr id="12" name="Группа 11">
            <a:extLst>
              <a:ext uri="{FF2B5EF4-FFF2-40B4-BE49-F238E27FC236}">
                <a16:creationId xmlns:a16="http://schemas.microsoft.com/office/drawing/2014/main" id="{D1E22208-B549-4009-A136-AF2E5C87FCCD}"/>
              </a:ext>
            </a:extLst>
          </p:cNvPr>
          <p:cNvGrpSpPr/>
          <p:nvPr/>
        </p:nvGrpSpPr>
        <p:grpSpPr>
          <a:xfrm>
            <a:off x="1" y="4070466"/>
            <a:ext cx="5012555" cy="616766"/>
            <a:chOff x="1" y="4070466"/>
            <a:chExt cx="5012555" cy="616766"/>
          </a:xfrm>
        </p:grpSpPr>
        <p:sp>
          <p:nvSpPr>
            <p:cNvPr id="13" name="Полилиния: фигура 12">
              <a:extLst>
                <a:ext uri="{FF2B5EF4-FFF2-40B4-BE49-F238E27FC236}">
                  <a16:creationId xmlns:a16="http://schemas.microsoft.com/office/drawing/2014/main" id="{7F4462C3-B8A9-4D52-B70F-B6ACAC630B6D}"/>
                </a:ext>
              </a:extLst>
            </p:cNvPr>
            <p:cNvSpPr/>
            <p:nvPr/>
          </p:nvSpPr>
          <p:spPr>
            <a:xfrm>
              <a:off x="1"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sp>
          <p:nvSpPr>
            <p:cNvPr id="14" name="Полилиния: фигура 13">
              <a:extLst>
                <a:ext uri="{FF2B5EF4-FFF2-40B4-BE49-F238E27FC236}">
                  <a16:creationId xmlns:a16="http://schemas.microsoft.com/office/drawing/2014/main" id="{38777FD9-C9AC-43FA-AE0B-4C3A7E1B9DD4}"/>
                </a:ext>
              </a:extLst>
            </p:cNvPr>
            <p:cNvSpPr/>
            <p:nvPr/>
          </p:nvSpPr>
          <p:spPr>
            <a:xfrm>
              <a:off x="59556" y="4070466"/>
              <a:ext cx="4953000" cy="616766"/>
            </a:xfrm>
            <a:custGeom>
              <a:avLst/>
              <a:gdLst>
                <a:gd name="connsiteX0" fmla="*/ 0 w 5401805"/>
                <a:gd name="connsiteY0" fmla="*/ 0 h 672653"/>
                <a:gd name="connsiteX1" fmla="*/ 5401805 w 5401805"/>
                <a:gd name="connsiteY1" fmla="*/ 0 h 672653"/>
                <a:gd name="connsiteX2" fmla="*/ 5180516 w 5401805"/>
                <a:gd name="connsiteY2" fmla="*/ 672653 h 672653"/>
                <a:gd name="connsiteX3" fmla="*/ 0 w 5401805"/>
                <a:gd name="connsiteY3" fmla="*/ 672653 h 672653"/>
                <a:gd name="connsiteX4" fmla="*/ 0 w 5401805"/>
                <a:gd name="connsiteY4" fmla="*/ 0 h 67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805" h="672653">
                  <a:moveTo>
                    <a:pt x="0" y="0"/>
                  </a:moveTo>
                  <a:lnTo>
                    <a:pt x="5401805" y="0"/>
                  </a:lnTo>
                  <a:lnTo>
                    <a:pt x="5180516" y="672653"/>
                  </a:lnTo>
                  <a:lnTo>
                    <a:pt x="0" y="672653"/>
                  </a:lnTo>
                  <a:lnTo>
                    <a:pt x="0" y="0"/>
                  </a:lnTo>
                  <a:close/>
                </a:path>
              </a:pathLst>
            </a:custGeom>
            <a:solidFill>
              <a:schemeClr val="accent4">
                <a:lumMod val="60000"/>
                <a:lumOff val="40000"/>
                <a:alpha val="53000"/>
              </a:schemeClr>
            </a:solidFill>
            <a:ln w="8132" cap="flat">
              <a:noFill/>
              <a:prstDash val="solid"/>
              <a:miter/>
            </a:ln>
          </p:spPr>
          <p:txBody>
            <a:bodyPr wrap="square" rtlCol="0" anchor="ctr">
              <a:noAutofit/>
            </a:bodyPr>
            <a:lstStyle/>
            <a:p>
              <a:endParaRPr lang="ru-RU">
                <a:solidFill>
                  <a:schemeClr val="bg1"/>
                </a:solidFill>
                <a:latin typeface="VTB Group Regular"/>
              </a:endParaRPr>
            </a:p>
          </p:txBody>
        </p:sp>
      </p:grpSp>
      <p:grpSp>
        <p:nvGrpSpPr>
          <p:cNvPr id="15" name="Группа 14">
            <a:extLst>
              <a:ext uri="{FF2B5EF4-FFF2-40B4-BE49-F238E27FC236}">
                <a16:creationId xmlns:a16="http://schemas.microsoft.com/office/drawing/2014/main" id="{79CD08C4-587A-4D9D-988F-A8DDEE579D1D}"/>
              </a:ext>
            </a:extLst>
          </p:cNvPr>
          <p:cNvGrpSpPr/>
          <p:nvPr/>
        </p:nvGrpSpPr>
        <p:grpSpPr>
          <a:xfrm>
            <a:off x="0" y="2170769"/>
            <a:ext cx="5656837" cy="1824862"/>
            <a:chOff x="0" y="2170769"/>
            <a:chExt cx="5656837" cy="1824862"/>
          </a:xfrm>
        </p:grpSpPr>
        <p:sp>
          <p:nvSpPr>
            <p:cNvPr id="16" name="Полилиния: фигура 23">
              <a:extLst>
                <a:ext uri="{FF2B5EF4-FFF2-40B4-BE49-F238E27FC236}">
                  <a16:creationId xmlns:a16="http://schemas.microsoft.com/office/drawing/2014/main" id="{5C80BCF6-457A-43F0-A609-406833AC5505}"/>
                </a:ext>
              </a:extLst>
            </p:cNvPr>
            <p:cNvSpPr/>
            <p:nvPr/>
          </p:nvSpPr>
          <p:spPr>
            <a:xfrm>
              <a:off x="0"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sp>
          <p:nvSpPr>
            <p:cNvPr id="17" name="Полилиния: фигура 16">
              <a:extLst>
                <a:ext uri="{FF2B5EF4-FFF2-40B4-BE49-F238E27FC236}">
                  <a16:creationId xmlns:a16="http://schemas.microsoft.com/office/drawing/2014/main" id="{0ED6B969-6294-4A9C-B4B5-52ECC1810B03}"/>
                </a:ext>
              </a:extLst>
            </p:cNvPr>
            <p:cNvSpPr/>
            <p:nvPr/>
          </p:nvSpPr>
          <p:spPr>
            <a:xfrm>
              <a:off x="59555" y="2170769"/>
              <a:ext cx="5597282" cy="1824862"/>
            </a:xfrm>
            <a:custGeom>
              <a:avLst/>
              <a:gdLst>
                <a:gd name="connsiteX0" fmla="*/ 0 w 6975588"/>
                <a:gd name="connsiteY0" fmla="*/ 0 h 2122291"/>
                <a:gd name="connsiteX1" fmla="*/ 6975588 w 6975588"/>
                <a:gd name="connsiteY1" fmla="*/ 0 h 2122291"/>
                <a:gd name="connsiteX2" fmla="*/ 6204693 w 6975588"/>
                <a:gd name="connsiteY2" fmla="*/ 2120589 h 2122291"/>
                <a:gd name="connsiteX3" fmla="*/ 0 w 6975588"/>
                <a:gd name="connsiteY3" fmla="*/ 2122291 h 2122291"/>
                <a:gd name="connsiteX4" fmla="*/ 0 w 6975588"/>
                <a:gd name="connsiteY4" fmla="*/ 0 h 212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5588" h="2122291">
                  <a:moveTo>
                    <a:pt x="0" y="0"/>
                  </a:moveTo>
                  <a:lnTo>
                    <a:pt x="6975588" y="0"/>
                  </a:lnTo>
                  <a:lnTo>
                    <a:pt x="6204693" y="2120589"/>
                  </a:lnTo>
                  <a:lnTo>
                    <a:pt x="0" y="2122291"/>
                  </a:lnTo>
                  <a:lnTo>
                    <a:pt x="0" y="0"/>
                  </a:lnTo>
                  <a:close/>
                </a:path>
              </a:pathLst>
            </a:custGeom>
            <a:solidFill>
              <a:schemeClr val="accent4">
                <a:alpha val="54000"/>
              </a:schemeClr>
            </a:solidFill>
            <a:ln w="813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1C1C"/>
                </a:solidFill>
                <a:effectLst/>
                <a:uLnTx/>
                <a:uFillTx/>
                <a:latin typeface="VTB Group Regular"/>
                <a:ea typeface="+mn-ea"/>
                <a:cs typeface="+mn-cs"/>
              </a:endParaRPr>
            </a:p>
          </p:txBody>
        </p:sp>
      </p:grpSp>
      <p:sp>
        <p:nvSpPr>
          <p:cNvPr id="18" name="Заголовок 6">
            <a:extLst>
              <a:ext uri="{FF2B5EF4-FFF2-40B4-BE49-F238E27FC236}">
                <a16:creationId xmlns:a16="http://schemas.microsoft.com/office/drawing/2014/main" id="{6AB07726-EF2F-4536-BBD5-7D170229D98E}"/>
              </a:ext>
            </a:extLst>
          </p:cNvPr>
          <p:cNvSpPr>
            <a:spLocks noGrp="1"/>
          </p:cNvSpPr>
          <p:nvPr>
            <p:ph type="title" hasCustomPrompt="1"/>
          </p:nvPr>
        </p:nvSpPr>
        <p:spPr>
          <a:xfrm>
            <a:off x="515937" y="2335303"/>
            <a:ext cx="4392329" cy="1495794"/>
          </a:xfrm>
          <a:prstGeom prst="rect">
            <a:avLst/>
          </a:prstGeom>
          <a:noFill/>
        </p:spPr>
        <p:txBody>
          <a:bodyPr wrap="square" lIns="0" tIns="0" rIns="0" bIns="0" anchor="ctr">
            <a:spAutoFit/>
          </a:bodyPr>
          <a:lstStyle>
            <a:lvl1pPr marL="0" marR="0" indent="0" algn="l" defTabSz="914400" rtl="0" eaLnBrk="1" fontAlgn="base" latinLnBrk="0" hangingPunct="1">
              <a:lnSpc>
                <a:spcPct val="90000"/>
              </a:lnSpc>
              <a:spcBef>
                <a:spcPct val="0"/>
              </a:spcBef>
              <a:spcAft>
                <a:spcPct val="0"/>
              </a:spcAft>
              <a:buClrTx/>
              <a:buSzTx/>
              <a:buFontTx/>
              <a:buNone/>
              <a:tabLst/>
              <a:defRPr kumimoji="0" lang="ru-RU" sz="3600" b="1" i="0" u="none" strike="noStrike" kern="1200" cap="none" spc="0" normalizeH="0" baseline="0">
                <a:ln>
                  <a:noFill/>
                </a:ln>
                <a:solidFill>
                  <a:srgbClr val="FFFFFF"/>
                </a:solidFill>
                <a:effectLst/>
                <a:uLnTx/>
                <a:uFillTx/>
                <a:latin typeface="VTB Group Demi Bold" panose="020B0703050504020204" pitchFamily="34" charset="-52"/>
                <a:ea typeface="VTB Group Cond"/>
                <a:cs typeface="VTB Group Cond"/>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Заголовок</a:t>
            </a:r>
            <a:b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t>титульного слайда</a:t>
            </a:r>
            <a:br>
              <a:rPr kumimoji="0" lang="en-US" altLang="ru-RU" sz="3600" b="1"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Cond"/>
              </a:rPr>
            </a:br>
            <a:r>
              <a:rPr kumimoji="0" lang="ru-RU" altLang="ru-RU" sz="3600" b="0" i="0" u="none" strike="noStrike" kern="1200" cap="none" spc="0" normalizeH="0" baseline="0" noProof="0" dirty="0">
                <a:ln>
                  <a:noFill/>
                </a:ln>
                <a:solidFill>
                  <a:srgbClr val="FFFFFF"/>
                </a:solidFill>
                <a:effectLst/>
                <a:uLnTx/>
                <a:uFillTx/>
                <a:latin typeface="VTB Group Demi Bold" panose="020B0703050504020204" pitchFamily="34" charset="-52"/>
                <a:ea typeface="VTB Group Cond"/>
                <a:cs typeface="VTB Group Light" panose="020B0403040504020204" pitchFamily="34" charset="0"/>
              </a:rPr>
              <a:t>до трех строк</a:t>
            </a:r>
          </a:p>
        </p:txBody>
      </p:sp>
      <p:sp>
        <p:nvSpPr>
          <p:cNvPr id="19" name="Текст 5">
            <a:extLst>
              <a:ext uri="{FF2B5EF4-FFF2-40B4-BE49-F238E27FC236}">
                <a16:creationId xmlns:a16="http://schemas.microsoft.com/office/drawing/2014/main" id="{52AD6794-2D2F-47DD-AF45-464C18B54B68}"/>
              </a:ext>
            </a:extLst>
          </p:cNvPr>
          <p:cNvSpPr>
            <a:spLocks noGrp="1"/>
          </p:cNvSpPr>
          <p:nvPr>
            <p:ph type="body" sz="quarter" idx="10" hasCustomPrompt="1"/>
          </p:nvPr>
        </p:nvSpPr>
        <p:spPr>
          <a:xfrm>
            <a:off x="515939" y="4184950"/>
            <a:ext cx="3813544" cy="387798"/>
          </a:xfrm>
          <a:prstGeom prst="rect">
            <a:avLst/>
          </a:prstGeom>
          <a:noFill/>
        </p:spPr>
        <p:txBody>
          <a:bodyPr wrap="square" lIns="0" tIns="0" rIns="0" bIns="0">
            <a:spAutoFit/>
          </a:bodyPr>
          <a:lstStyle>
            <a:lvl1pPr marL="0" marR="0" indent="0" algn="l" defTabSz="914400" rtl="0" eaLnBrk="1" fontAlgn="base" latinLnBrk="0" hangingPunct="1">
              <a:lnSpc>
                <a:spcPct val="90000"/>
              </a:lnSpc>
              <a:spcBef>
                <a:spcPts val="0"/>
              </a:spcBef>
              <a:spcAft>
                <a:spcPct val="0"/>
              </a:spcAft>
              <a:buClr>
                <a:srgbClr val="00AAFF"/>
              </a:buClr>
              <a:buSzTx/>
              <a:buFont typeface="Arial" panose="020B0604020202020204" pitchFamily="34" charset="0"/>
              <a:buNone/>
              <a:tabLst/>
              <a:defRPr lang="ru-RU" sz="1400" dirty="0" smtClean="0">
                <a:solidFill>
                  <a:schemeClr val="bg1"/>
                </a:solidFill>
              </a:defRPr>
            </a:lvl1pPr>
            <a:lvl2pPr>
              <a:defRPr sz="1800"/>
            </a:lvl2pPr>
            <a:lvl3pPr>
              <a:defRPr sz="1600"/>
            </a:lvl3pPr>
            <a:lvl4pPr>
              <a:defRPr sz="1400"/>
            </a:lvl4pPr>
            <a:lvl5pPr>
              <a:defRPr sz="1400"/>
            </a:lvl5pPr>
          </a:lstStyle>
          <a:p>
            <a:pPr marL="0" marR="0" lvl="0" indent="0" algn="l" defTabSz="914400" rtl="0" eaLnBrk="1" fontAlgn="base" latinLnBrk="0" hangingPunct="1">
              <a:lnSpc>
                <a:spcPct val="90000"/>
              </a:lnSpc>
              <a:spcBef>
                <a:spcPts val="1000"/>
              </a:spcBef>
              <a:spcAft>
                <a:spcPct val="0"/>
              </a:spcAft>
              <a:buClr>
                <a:srgbClr val="00AAFF"/>
              </a:buClr>
              <a:buSzTx/>
              <a:buFont typeface="Arial" panose="020B0604020202020204" pitchFamily="34" charset="0"/>
              <a:buNone/>
              <a:tabLst/>
              <a:defRPr/>
            </a:pPr>
            <a:r>
              <a:rPr lang="ru-RU" dirty="0"/>
              <a:t>Подзаголовок до двух строк</a:t>
            </a:r>
            <a:br>
              <a:rPr lang="ru-RU" dirty="0"/>
            </a:br>
            <a:r>
              <a:rPr lang="ru-RU" dirty="0"/>
              <a:t>Подзаголовок до двух строк</a:t>
            </a:r>
          </a:p>
        </p:txBody>
      </p:sp>
    </p:spTree>
    <p:extLst>
      <p:ext uri="{BB962C8B-B14F-4D97-AF65-F5344CB8AC3E}">
        <p14:creationId xmlns:p14="http://schemas.microsoft.com/office/powerpoint/2010/main" val="225983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Только заголовок">
    <p:spTree>
      <p:nvGrpSpPr>
        <p:cNvPr id="1" name=""/>
        <p:cNvGrpSpPr/>
        <p:nvPr/>
      </p:nvGrpSpPr>
      <p:grpSpPr>
        <a:xfrm>
          <a:off x="0" y="0"/>
          <a:ext cx="0" cy="0"/>
          <a:chOff x="0" y="0"/>
          <a:chExt cx="0" cy="0"/>
        </a:xfrm>
      </p:grpSpPr>
      <p:pic>
        <p:nvPicPr>
          <p:cNvPr id="12" name="Рисунок 11" descr="Изображение выглядит как клавиатура, внутренний, компьютер, сидит&#10;&#10;Автоматически созданное описание">
            <a:extLst>
              <a:ext uri="{FF2B5EF4-FFF2-40B4-BE49-F238E27FC236}">
                <a16:creationId xmlns:a16="http://schemas.microsoft.com/office/drawing/2014/main" id="{54AC2B35-A47B-4E5B-BC02-ABCB36620AC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9142800" y="0"/>
            <a:ext cx="30492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pic>
      <p:pic>
        <p:nvPicPr>
          <p:cNvPr id="14" name="Рисунок 13">
            <a:extLst>
              <a:ext uri="{FF2B5EF4-FFF2-40B4-BE49-F238E27FC236}">
                <a16:creationId xmlns:a16="http://schemas.microsoft.com/office/drawing/2014/main" id="{83AE19A1-C135-409B-8508-81D21227632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00763" y="0"/>
            <a:ext cx="30480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pic>
      <p:pic>
        <p:nvPicPr>
          <p:cNvPr id="15" name="Рисунок 14">
            <a:extLst>
              <a:ext uri="{FF2B5EF4-FFF2-40B4-BE49-F238E27FC236}">
                <a16:creationId xmlns:a16="http://schemas.microsoft.com/office/drawing/2014/main" id="{BE27EAFD-B458-441B-8C03-7340972872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50000" y="0"/>
            <a:ext cx="30492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pic>
      <p:pic>
        <p:nvPicPr>
          <p:cNvPr id="16" name="Рисунок 15">
            <a:extLst>
              <a:ext uri="{FF2B5EF4-FFF2-40B4-BE49-F238E27FC236}">
                <a16:creationId xmlns:a16="http://schemas.microsoft.com/office/drawing/2014/main" id="{5D77FA8A-9018-4C99-B274-DE169082122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3047584" cy="6858000"/>
          </a:xfrm>
          <a:custGeom>
            <a:avLst/>
            <a:gdLst>
              <a:gd name="connsiteX0" fmla="*/ 0 w 3047584"/>
              <a:gd name="connsiteY0" fmla="*/ 0 h 6858000"/>
              <a:gd name="connsiteX1" fmla="*/ 3047584 w 3047584"/>
              <a:gd name="connsiteY1" fmla="*/ 0 h 6858000"/>
              <a:gd name="connsiteX2" fmla="*/ 3047584 w 3047584"/>
              <a:gd name="connsiteY2" fmla="*/ 6858000 h 6858000"/>
              <a:gd name="connsiteX3" fmla="*/ 0 w 30475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7584" h="6858000">
                <a:moveTo>
                  <a:pt x="0" y="0"/>
                </a:moveTo>
                <a:lnTo>
                  <a:pt x="3047584" y="0"/>
                </a:lnTo>
                <a:lnTo>
                  <a:pt x="3047584" y="6858000"/>
                </a:lnTo>
                <a:lnTo>
                  <a:pt x="0" y="6858000"/>
                </a:lnTo>
                <a:close/>
              </a:path>
            </a:pathLst>
          </a:custGeom>
        </p:spPr>
      </p:pic>
      <p:sp>
        <p:nvSpPr>
          <p:cNvPr id="17" name="Прямоугольник 16">
            <a:extLst>
              <a:ext uri="{FF2B5EF4-FFF2-40B4-BE49-F238E27FC236}">
                <a16:creationId xmlns:a16="http://schemas.microsoft.com/office/drawing/2014/main" id="{7196E6E3-CA46-4488-9E38-21F2046E4B95}"/>
              </a:ext>
            </a:extLst>
          </p:cNvPr>
          <p:cNvSpPr/>
          <p:nvPr/>
        </p:nvSpPr>
        <p:spPr>
          <a:xfrm>
            <a:off x="6100000" y="0"/>
            <a:ext cx="3049200" cy="6858000"/>
          </a:xfrm>
          <a:prstGeom prst="rect">
            <a:avLst/>
          </a:prstGeom>
          <a:gradFill>
            <a:gsLst>
              <a:gs pos="0">
                <a:srgbClr val="002882">
                  <a:alpha val="40000"/>
                </a:srgbClr>
              </a:gs>
              <a:gs pos="99000">
                <a:srgbClr val="011B6B"/>
              </a:gs>
            </a:gsLst>
            <a:lin ang="270000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Прямоугольник 24">
            <a:extLst>
              <a:ext uri="{FF2B5EF4-FFF2-40B4-BE49-F238E27FC236}">
                <a16:creationId xmlns:a16="http://schemas.microsoft.com/office/drawing/2014/main" id="{4BDC8509-584A-44FF-AA2D-29CEC8BA1AAA}"/>
              </a:ext>
            </a:extLst>
          </p:cNvPr>
          <p:cNvSpPr/>
          <p:nvPr/>
        </p:nvSpPr>
        <p:spPr>
          <a:xfrm>
            <a:off x="3039600" y="0"/>
            <a:ext cx="3056400" cy="6858000"/>
          </a:xfrm>
          <a:prstGeom prst="rect">
            <a:avLst/>
          </a:prstGeom>
          <a:gradFill>
            <a:gsLst>
              <a:gs pos="0">
                <a:srgbClr val="002882">
                  <a:alpha val="40000"/>
                </a:srgbClr>
              </a:gs>
              <a:gs pos="99000">
                <a:srgbClr val="011B6B"/>
              </a:gs>
            </a:gsLst>
            <a:lin ang="270000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D63B13C2-DBD0-46D8-87B5-9BB5B83A463B}"/>
              </a:ext>
            </a:extLst>
          </p:cNvPr>
          <p:cNvSpPr/>
          <p:nvPr/>
        </p:nvSpPr>
        <p:spPr>
          <a:xfrm>
            <a:off x="0" y="0"/>
            <a:ext cx="3047584" cy="6858000"/>
          </a:xfrm>
          <a:prstGeom prst="rect">
            <a:avLst/>
          </a:prstGeom>
          <a:gradFill>
            <a:gsLst>
              <a:gs pos="0">
                <a:srgbClr val="002882">
                  <a:alpha val="40000"/>
                </a:srgbClr>
              </a:gs>
              <a:gs pos="99000">
                <a:srgbClr val="011B6B"/>
              </a:gs>
            </a:gsLst>
            <a:lin ang="270000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a:extLst>
              <a:ext uri="{FF2B5EF4-FFF2-40B4-BE49-F238E27FC236}">
                <a16:creationId xmlns:a16="http://schemas.microsoft.com/office/drawing/2014/main" id="{0033A720-6236-43F7-8310-0818D97F3F98}"/>
              </a:ext>
            </a:extLst>
          </p:cNvPr>
          <p:cNvSpPr/>
          <p:nvPr/>
        </p:nvSpPr>
        <p:spPr>
          <a:xfrm>
            <a:off x="9142800" y="0"/>
            <a:ext cx="3049200" cy="6858000"/>
          </a:xfrm>
          <a:prstGeom prst="rect">
            <a:avLst/>
          </a:prstGeom>
          <a:gradFill>
            <a:gsLst>
              <a:gs pos="0">
                <a:srgbClr val="002882">
                  <a:alpha val="40000"/>
                </a:srgbClr>
              </a:gs>
              <a:gs pos="99000">
                <a:srgbClr val="011B6B"/>
              </a:gs>
            </a:gsLst>
            <a:lin ang="2700000" scaled="0"/>
          </a:gradFill>
          <a:ln w="6350">
            <a:no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8" name="Заголовок 1">
            <a:extLst>
              <a:ext uri="{FF2B5EF4-FFF2-40B4-BE49-F238E27FC236}">
                <a16:creationId xmlns:a16="http://schemas.microsoft.com/office/drawing/2014/main" id="{8B36158A-9AEE-0840-82F5-4E223837A1F7}"/>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bg1"/>
                </a:solidFill>
                <a:effectLst/>
                <a:latin typeface="+mj-lt"/>
              </a:defRPr>
            </a:lvl1pPr>
          </a:lstStyle>
          <a:p>
            <a:r>
              <a:rPr lang="ru-RU" dirty="0"/>
              <a:t>ОБРАЗЕЦ ЗАГОЛОВКА</a:t>
            </a:r>
            <a:br>
              <a:rPr lang="ru-RU" dirty="0"/>
            </a:br>
            <a:r>
              <a:rPr lang="ru-RU" dirty="0"/>
              <a:t>В ДВЕ СТРОКИ</a:t>
            </a:r>
          </a:p>
        </p:txBody>
      </p:sp>
      <p:grpSp>
        <p:nvGrpSpPr>
          <p:cNvPr id="33" name="Group 17">
            <a:extLst>
              <a:ext uri="{FF2B5EF4-FFF2-40B4-BE49-F238E27FC236}">
                <a16:creationId xmlns:a16="http://schemas.microsoft.com/office/drawing/2014/main" id="{0C4DB0B1-5FC0-4FD0-944B-14AEC6A1205C}"/>
              </a:ext>
            </a:extLst>
          </p:cNvPr>
          <p:cNvGrpSpPr>
            <a:grpSpLocks noChangeAspect="1"/>
          </p:cNvGrpSpPr>
          <p:nvPr/>
        </p:nvGrpSpPr>
        <p:grpSpPr>
          <a:xfrm>
            <a:off x="10311203" y="355612"/>
            <a:ext cx="1401792" cy="500399"/>
            <a:chOff x="4138328" y="2729353"/>
            <a:chExt cx="3915342" cy="1397663"/>
          </a:xfrm>
        </p:grpSpPr>
        <p:sp>
          <p:nvSpPr>
            <p:cNvPr id="34" name="Freeform 18">
              <a:extLst>
                <a:ext uri="{FF2B5EF4-FFF2-40B4-BE49-F238E27FC236}">
                  <a16:creationId xmlns:a16="http://schemas.microsoft.com/office/drawing/2014/main" id="{5D5A5A58-825A-4E7C-AD5C-B4CC747B4F1F}"/>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35" name="Freeform 19">
              <a:extLst>
                <a:ext uri="{FF2B5EF4-FFF2-40B4-BE49-F238E27FC236}">
                  <a16:creationId xmlns:a16="http://schemas.microsoft.com/office/drawing/2014/main" id="{633FAEB1-CB1D-44D9-B69E-65052A821134}"/>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bg1"/>
            </a:solidFill>
            <a:ln w="8132" cap="flat">
              <a:noFill/>
              <a:prstDash val="solid"/>
              <a:miter/>
            </a:ln>
          </p:spPr>
          <p:txBody>
            <a:bodyPr rtlCol="0" anchor="ctr"/>
            <a:lstStyle/>
            <a:p>
              <a:endParaRPr lang="ru-RU"/>
            </a:p>
          </p:txBody>
        </p:sp>
        <p:sp>
          <p:nvSpPr>
            <p:cNvPr id="36" name="Freeform 20">
              <a:extLst>
                <a:ext uri="{FF2B5EF4-FFF2-40B4-BE49-F238E27FC236}">
                  <a16:creationId xmlns:a16="http://schemas.microsoft.com/office/drawing/2014/main" id="{03C84947-2282-40B1-A550-72AD1290A55F}"/>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37" name="Freeform 21">
              <a:extLst>
                <a:ext uri="{FF2B5EF4-FFF2-40B4-BE49-F238E27FC236}">
                  <a16:creationId xmlns:a16="http://schemas.microsoft.com/office/drawing/2014/main" id="{A555C434-2259-42DB-A604-166E1FEDE656}"/>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22858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Только заголовок">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F1DB22CE-0A16-408D-8625-29ED6507E66E}"/>
              </a:ext>
            </a:extLst>
          </p:cNvPr>
          <p:cNvSpPr>
            <a:spLocks noGrp="1"/>
          </p:cNvSpPr>
          <p:nvPr>
            <p:ph type="pic" sz="quarter" idx="11"/>
          </p:nvPr>
        </p:nvSpPr>
        <p:spPr>
          <a:xfrm>
            <a:off x="4829175" y="-1"/>
            <a:ext cx="7362825" cy="6857999"/>
          </a:xfrm>
          <a:prstGeom prst="rect">
            <a:avLst/>
          </a:prstGeom>
        </p:spPr>
        <p:txBody>
          <a:bodyPr/>
          <a:lstStyle>
            <a:lvl1pPr marL="0" indent="0">
              <a:buNone/>
              <a:defRPr sz="2400"/>
            </a:lvl1pPr>
          </a:lstStyle>
          <a:p>
            <a:endParaRPr lang="ru-RU"/>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grpSp>
        <p:nvGrpSpPr>
          <p:cNvPr id="12" name="Group 17">
            <a:extLst>
              <a:ext uri="{FF2B5EF4-FFF2-40B4-BE49-F238E27FC236}">
                <a16:creationId xmlns:a16="http://schemas.microsoft.com/office/drawing/2014/main" id="{A20CE1C6-DDCE-4549-9847-14AF201A0F1A}"/>
              </a:ext>
            </a:extLst>
          </p:cNvPr>
          <p:cNvGrpSpPr>
            <a:grpSpLocks noChangeAspect="1"/>
          </p:cNvGrpSpPr>
          <p:nvPr/>
        </p:nvGrpSpPr>
        <p:grpSpPr>
          <a:xfrm>
            <a:off x="10311203" y="355612"/>
            <a:ext cx="1401792" cy="500399"/>
            <a:chOff x="4138328" y="2729353"/>
            <a:chExt cx="3915342" cy="1397663"/>
          </a:xfrm>
        </p:grpSpPr>
        <p:sp>
          <p:nvSpPr>
            <p:cNvPr id="14" name="Freeform 18">
              <a:extLst>
                <a:ext uri="{FF2B5EF4-FFF2-40B4-BE49-F238E27FC236}">
                  <a16:creationId xmlns:a16="http://schemas.microsoft.com/office/drawing/2014/main" id="{5AC81DF8-A141-2746-81BC-A5BB169234DA}"/>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15" name="Freeform 19">
              <a:extLst>
                <a:ext uri="{FF2B5EF4-FFF2-40B4-BE49-F238E27FC236}">
                  <a16:creationId xmlns:a16="http://schemas.microsoft.com/office/drawing/2014/main" id="{3496850A-59A6-9C41-8495-084AEFE54B82}"/>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16" name="Freeform 20">
              <a:extLst>
                <a:ext uri="{FF2B5EF4-FFF2-40B4-BE49-F238E27FC236}">
                  <a16:creationId xmlns:a16="http://schemas.microsoft.com/office/drawing/2014/main" id="{1B47F93F-953F-BE4F-9FF5-F82FA2F5A658}"/>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17" name="Freeform 21">
              <a:extLst>
                <a:ext uri="{FF2B5EF4-FFF2-40B4-BE49-F238E27FC236}">
                  <a16:creationId xmlns:a16="http://schemas.microsoft.com/office/drawing/2014/main" id="{58B0CD00-A1B7-1F4A-ABAC-ED168C907525}"/>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26003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Только заголовок">
    <p:spTree>
      <p:nvGrpSpPr>
        <p:cNvPr id="1" name=""/>
        <p:cNvGrpSpPr/>
        <p:nvPr/>
      </p:nvGrpSpPr>
      <p:grpSpPr>
        <a:xfrm>
          <a:off x="0" y="0"/>
          <a:ext cx="0" cy="0"/>
          <a:chOff x="0" y="0"/>
          <a:chExt cx="0" cy="0"/>
        </a:xfrm>
      </p:grpSpPr>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9144"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8" name="Рисунок 2">
            <a:extLst>
              <a:ext uri="{FF2B5EF4-FFF2-40B4-BE49-F238E27FC236}">
                <a16:creationId xmlns:a16="http://schemas.microsoft.com/office/drawing/2014/main" id="{DE046B16-23DE-48F1-8DB4-4EB4DCFE5D45}"/>
              </a:ext>
            </a:extLst>
          </p:cNvPr>
          <p:cNvSpPr>
            <a:spLocks noGrp="1"/>
          </p:cNvSpPr>
          <p:nvPr>
            <p:ph type="pic" sz="quarter" idx="11"/>
          </p:nvPr>
        </p:nvSpPr>
        <p:spPr>
          <a:xfrm>
            <a:off x="3145154" y="1233487"/>
            <a:ext cx="2331720" cy="1543659"/>
          </a:xfrm>
          <a:prstGeom prst="rect">
            <a:avLst/>
          </a:prstGeom>
        </p:spPr>
        <p:txBody>
          <a:bodyPr/>
          <a:lstStyle>
            <a:lvl1pPr marL="0" indent="0">
              <a:buNone/>
              <a:defRPr sz="2400"/>
            </a:lvl1pPr>
          </a:lstStyle>
          <a:p>
            <a:endParaRPr lang="ru-RU" dirty="0"/>
          </a:p>
        </p:txBody>
      </p:sp>
      <p:sp>
        <p:nvSpPr>
          <p:cNvPr id="20" name="Рисунок 2">
            <a:extLst>
              <a:ext uri="{FF2B5EF4-FFF2-40B4-BE49-F238E27FC236}">
                <a16:creationId xmlns:a16="http://schemas.microsoft.com/office/drawing/2014/main" id="{D42141B5-D535-4BEE-B807-BA896F7C9621}"/>
              </a:ext>
            </a:extLst>
          </p:cNvPr>
          <p:cNvSpPr>
            <a:spLocks noGrp="1"/>
          </p:cNvSpPr>
          <p:nvPr>
            <p:ph type="pic" sz="quarter" idx="12"/>
          </p:nvPr>
        </p:nvSpPr>
        <p:spPr>
          <a:xfrm>
            <a:off x="3145154" y="2964449"/>
            <a:ext cx="2331720" cy="1543659"/>
          </a:xfrm>
          <a:prstGeom prst="rect">
            <a:avLst/>
          </a:prstGeom>
        </p:spPr>
        <p:txBody>
          <a:bodyPr/>
          <a:lstStyle>
            <a:lvl1pPr marL="0" indent="0">
              <a:buNone/>
              <a:defRPr sz="2400"/>
            </a:lvl1pPr>
          </a:lstStyle>
          <a:p>
            <a:endParaRPr lang="ru-RU" dirty="0"/>
          </a:p>
        </p:txBody>
      </p:sp>
      <p:sp>
        <p:nvSpPr>
          <p:cNvPr id="21" name="Рисунок 2">
            <a:extLst>
              <a:ext uri="{FF2B5EF4-FFF2-40B4-BE49-F238E27FC236}">
                <a16:creationId xmlns:a16="http://schemas.microsoft.com/office/drawing/2014/main" id="{588E98E2-34ED-488A-891F-FD9535AE2173}"/>
              </a:ext>
            </a:extLst>
          </p:cNvPr>
          <p:cNvSpPr>
            <a:spLocks noGrp="1"/>
          </p:cNvSpPr>
          <p:nvPr>
            <p:ph type="pic" sz="quarter" idx="13"/>
          </p:nvPr>
        </p:nvSpPr>
        <p:spPr>
          <a:xfrm>
            <a:off x="3145154" y="4693629"/>
            <a:ext cx="2331720" cy="1543659"/>
          </a:xfrm>
          <a:prstGeom prst="rect">
            <a:avLst/>
          </a:prstGeom>
        </p:spPr>
        <p:txBody>
          <a:bodyPr/>
          <a:lstStyle>
            <a:lvl1pPr marL="0" indent="0">
              <a:buNone/>
              <a:defRPr sz="2400"/>
            </a:lvl1pPr>
          </a:lstStyle>
          <a:p>
            <a:endParaRPr lang="ru-RU" dirty="0"/>
          </a:p>
        </p:txBody>
      </p:sp>
      <p:grpSp>
        <p:nvGrpSpPr>
          <p:cNvPr id="14" name="Group 17">
            <a:extLst>
              <a:ext uri="{FF2B5EF4-FFF2-40B4-BE49-F238E27FC236}">
                <a16:creationId xmlns:a16="http://schemas.microsoft.com/office/drawing/2014/main" id="{49A9F8A2-493A-344D-92E5-4C140E36761A}"/>
              </a:ext>
            </a:extLst>
          </p:cNvPr>
          <p:cNvGrpSpPr>
            <a:grpSpLocks noChangeAspect="1"/>
          </p:cNvGrpSpPr>
          <p:nvPr/>
        </p:nvGrpSpPr>
        <p:grpSpPr>
          <a:xfrm>
            <a:off x="10311203" y="355612"/>
            <a:ext cx="1401792" cy="500399"/>
            <a:chOff x="4138328" y="2729353"/>
            <a:chExt cx="3915342" cy="1397663"/>
          </a:xfrm>
        </p:grpSpPr>
        <p:sp>
          <p:nvSpPr>
            <p:cNvPr id="15" name="Freeform 18">
              <a:extLst>
                <a:ext uri="{FF2B5EF4-FFF2-40B4-BE49-F238E27FC236}">
                  <a16:creationId xmlns:a16="http://schemas.microsoft.com/office/drawing/2014/main" id="{37046B6A-8EF1-784E-8480-A318393D2E77}"/>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16" name="Freeform 19">
              <a:extLst>
                <a:ext uri="{FF2B5EF4-FFF2-40B4-BE49-F238E27FC236}">
                  <a16:creationId xmlns:a16="http://schemas.microsoft.com/office/drawing/2014/main" id="{B0591D36-C122-FD4F-8D0F-F002A565ABA7}"/>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17" name="Freeform 20">
              <a:extLst>
                <a:ext uri="{FF2B5EF4-FFF2-40B4-BE49-F238E27FC236}">
                  <a16:creationId xmlns:a16="http://schemas.microsoft.com/office/drawing/2014/main" id="{69E994AD-4CD1-ED40-80C2-5ACAF5780D81}"/>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2" name="Freeform 21">
              <a:extLst>
                <a:ext uri="{FF2B5EF4-FFF2-40B4-BE49-F238E27FC236}">
                  <a16:creationId xmlns:a16="http://schemas.microsoft.com/office/drawing/2014/main" id="{5A07FA27-4CB0-3A46-907A-54AB5EE95E31}"/>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1487177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Только заголовок">
    <p:spTree>
      <p:nvGrpSpPr>
        <p:cNvPr id="1" name=""/>
        <p:cNvGrpSpPr/>
        <p:nvPr/>
      </p:nvGrpSpPr>
      <p:grpSpPr>
        <a:xfrm>
          <a:off x="0" y="0"/>
          <a:ext cx="0" cy="0"/>
          <a:chOff x="0" y="0"/>
          <a:chExt cx="0" cy="0"/>
        </a:xfrm>
      </p:grpSpPr>
      <p:sp>
        <p:nvSpPr>
          <p:cNvPr id="3" name="Рисунок 2">
            <a:extLst>
              <a:ext uri="{FF2B5EF4-FFF2-40B4-BE49-F238E27FC236}">
                <a16:creationId xmlns:a16="http://schemas.microsoft.com/office/drawing/2014/main" id="{B8693437-7594-E844-A98E-207FCE0C84FC}"/>
              </a:ext>
            </a:extLst>
          </p:cNvPr>
          <p:cNvSpPr>
            <a:spLocks noGrp="1"/>
          </p:cNvSpPr>
          <p:nvPr>
            <p:ph type="pic" sz="quarter" idx="15"/>
          </p:nvPr>
        </p:nvSpPr>
        <p:spPr>
          <a:xfrm>
            <a:off x="516211" y="1233488"/>
            <a:ext cx="2720975" cy="5003800"/>
          </a:xfrm>
          <a:prstGeom prst="rect">
            <a:avLst/>
          </a:prstGeom>
        </p:spPr>
        <p:txBody>
          <a:bodyPr/>
          <a:lstStyle>
            <a:lvl1pPr marL="0" indent="0">
              <a:buFontTx/>
              <a:buNone/>
              <a:defRPr sz="2400"/>
            </a:lvl1pPr>
          </a:lstStyle>
          <a:p>
            <a:endParaRPr lang="ru-RU" dirty="0"/>
          </a:p>
        </p:txBody>
      </p:sp>
      <p:sp>
        <p:nvSpPr>
          <p:cNvPr id="24" name="Рисунок 2">
            <a:extLst>
              <a:ext uri="{FF2B5EF4-FFF2-40B4-BE49-F238E27FC236}">
                <a16:creationId xmlns:a16="http://schemas.microsoft.com/office/drawing/2014/main" id="{97D47DC7-9A87-5740-9656-27BCCEE200B9}"/>
              </a:ext>
            </a:extLst>
          </p:cNvPr>
          <p:cNvSpPr>
            <a:spLocks noGrp="1"/>
          </p:cNvSpPr>
          <p:nvPr>
            <p:ph type="pic" sz="quarter" idx="16"/>
          </p:nvPr>
        </p:nvSpPr>
        <p:spPr>
          <a:xfrm>
            <a:off x="8955088" y="1233488"/>
            <a:ext cx="2720975" cy="5003800"/>
          </a:xfrm>
          <a:prstGeom prst="rect">
            <a:avLst/>
          </a:prstGeom>
        </p:spPr>
        <p:txBody>
          <a:bodyPr/>
          <a:lstStyle>
            <a:lvl1pPr marL="0" indent="0">
              <a:buFontTx/>
              <a:buNone/>
              <a:defRPr sz="2400"/>
            </a:lvl1pPr>
          </a:lstStyle>
          <a:p>
            <a:endParaRPr lang="ru-RU" dirty="0"/>
          </a:p>
        </p:txBody>
      </p:sp>
      <p:sp>
        <p:nvSpPr>
          <p:cNvPr id="25" name="Рисунок 2">
            <a:extLst>
              <a:ext uri="{FF2B5EF4-FFF2-40B4-BE49-F238E27FC236}">
                <a16:creationId xmlns:a16="http://schemas.microsoft.com/office/drawing/2014/main" id="{268E3CBB-48CF-8445-99BC-83B19FA30A0B}"/>
              </a:ext>
            </a:extLst>
          </p:cNvPr>
          <p:cNvSpPr>
            <a:spLocks noGrp="1"/>
          </p:cNvSpPr>
          <p:nvPr>
            <p:ph type="pic" sz="quarter" idx="17"/>
          </p:nvPr>
        </p:nvSpPr>
        <p:spPr>
          <a:xfrm>
            <a:off x="3329170" y="1233488"/>
            <a:ext cx="2720975" cy="5003800"/>
          </a:xfrm>
          <a:prstGeom prst="rect">
            <a:avLst/>
          </a:prstGeom>
        </p:spPr>
        <p:txBody>
          <a:bodyPr/>
          <a:lstStyle>
            <a:lvl1pPr marL="0" indent="0">
              <a:buFontTx/>
              <a:buNone/>
              <a:defRPr sz="2400"/>
            </a:lvl1pPr>
          </a:lstStyle>
          <a:p>
            <a:endParaRPr lang="ru-RU" dirty="0"/>
          </a:p>
        </p:txBody>
      </p:sp>
      <p:sp>
        <p:nvSpPr>
          <p:cNvPr id="27" name="Рисунок 2">
            <a:extLst>
              <a:ext uri="{FF2B5EF4-FFF2-40B4-BE49-F238E27FC236}">
                <a16:creationId xmlns:a16="http://schemas.microsoft.com/office/drawing/2014/main" id="{84597544-87C9-4E46-9DF2-2BA82370F895}"/>
              </a:ext>
            </a:extLst>
          </p:cNvPr>
          <p:cNvSpPr>
            <a:spLocks noGrp="1"/>
          </p:cNvSpPr>
          <p:nvPr>
            <p:ph type="pic" sz="quarter" idx="18"/>
          </p:nvPr>
        </p:nvSpPr>
        <p:spPr>
          <a:xfrm>
            <a:off x="6142129" y="1233488"/>
            <a:ext cx="2720975" cy="5003800"/>
          </a:xfrm>
          <a:prstGeom prst="rect">
            <a:avLst/>
          </a:prstGeom>
        </p:spPr>
        <p:txBody>
          <a:bodyPr/>
          <a:lstStyle>
            <a:lvl1pPr marL="0" indent="0">
              <a:buFontTx/>
              <a:buNone/>
              <a:defRPr sz="2400"/>
            </a:lvl1pPr>
          </a:lstStyle>
          <a:p>
            <a:endParaRPr lang="ru-RU" dirty="0"/>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17" name="Заголовок 1">
            <a:extLst>
              <a:ext uri="{FF2B5EF4-FFF2-40B4-BE49-F238E27FC236}">
                <a16:creationId xmlns:a16="http://schemas.microsoft.com/office/drawing/2014/main" id="{67F8DB06-358D-1345-AAD9-F647F2F5F38C}"/>
              </a:ext>
            </a:extLst>
          </p:cNvPr>
          <p:cNvSpPr>
            <a:spLocks noGrp="1"/>
          </p:cNvSpPr>
          <p:nvPr>
            <p:ph type="title" hasCustomPrompt="1"/>
          </p:nvPr>
        </p:nvSpPr>
        <p:spPr>
          <a:xfrm>
            <a:off x="515939" y="174924"/>
            <a:ext cx="9589144"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grpSp>
        <p:nvGrpSpPr>
          <p:cNvPr id="20" name="Group 17">
            <a:extLst>
              <a:ext uri="{FF2B5EF4-FFF2-40B4-BE49-F238E27FC236}">
                <a16:creationId xmlns:a16="http://schemas.microsoft.com/office/drawing/2014/main" id="{9C77EE04-47B2-6042-AC2E-DC57E2FC4326}"/>
              </a:ext>
            </a:extLst>
          </p:cNvPr>
          <p:cNvGrpSpPr>
            <a:grpSpLocks noChangeAspect="1"/>
          </p:cNvGrpSpPr>
          <p:nvPr/>
        </p:nvGrpSpPr>
        <p:grpSpPr>
          <a:xfrm>
            <a:off x="10311203" y="355612"/>
            <a:ext cx="1401792" cy="500399"/>
            <a:chOff x="4138328" y="2729353"/>
            <a:chExt cx="3915342" cy="1397663"/>
          </a:xfrm>
        </p:grpSpPr>
        <p:sp>
          <p:nvSpPr>
            <p:cNvPr id="23" name="Freeform 18">
              <a:extLst>
                <a:ext uri="{FF2B5EF4-FFF2-40B4-BE49-F238E27FC236}">
                  <a16:creationId xmlns:a16="http://schemas.microsoft.com/office/drawing/2014/main" id="{F89D8E1E-86C2-4A44-8FB3-153A55569EFF}"/>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6" name="Freeform 19">
              <a:extLst>
                <a:ext uri="{FF2B5EF4-FFF2-40B4-BE49-F238E27FC236}">
                  <a16:creationId xmlns:a16="http://schemas.microsoft.com/office/drawing/2014/main" id="{1F36A245-792E-E94B-84FE-7765364815D9}"/>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8" name="Freeform 20">
              <a:extLst>
                <a:ext uri="{FF2B5EF4-FFF2-40B4-BE49-F238E27FC236}">
                  <a16:creationId xmlns:a16="http://schemas.microsoft.com/office/drawing/2014/main" id="{950353A4-63C8-B24D-AC1C-D5103EF227CC}"/>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9" name="Freeform 21">
              <a:extLst>
                <a:ext uri="{FF2B5EF4-FFF2-40B4-BE49-F238E27FC236}">
                  <a16:creationId xmlns:a16="http://schemas.microsoft.com/office/drawing/2014/main" id="{FB7B7885-DC67-4049-95F7-D77ECF9955CE}"/>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28904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Только заголовок">
    <p:spTree>
      <p:nvGrpSpPr>
        <p:cNvPr id="1" name=""/>
        <p:cNvGrpSpPr/>
        <p:nvPr/>
      </p:nvGrpSpPr>
      <p:grpSpPr>
        <a:xfrm>
          <a:off x="0" y="0"/>
          <a:ext cx="0" cy="0"/>
          <a:chOff x="0" y="0"/>
          <a:chExt cx="0" cy="0"/>
        </a:xfrm>
      </p:grpSpPr>
      <p:sp>
        <p:nvSpPr>
          <p:cNvPr id="26" name="Рисунок 25">
            <a:extLst>
              <a:ext uri="{FF2B5EF4-FFF2-40B4-BE49-F238E27FC236}">
                <a16:creationId xmlns:a16="http://schemas.microsoft.com/office/drawing/2014/main" id="{D7FB47A2-4878-4253-ABC8-553A93DE7817}"/>
              </a:ext>
            </a:extLst>
          </p:cNvPr>
          <p:cNvSpPr>
            <a:spLocks noGrp="1"/>
          </p:cNvSpPr>
          <p:nvPr>
            <p:ph type="pic" sz="quarter" idx="14"/>
          </p:nvPr>
        </p:nvSpPr>
        <p:spPr>
          <a:xfrm>
            <a:off x="9142800" y="0"/>
            <a:ext cx="30492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txBody>
          <a:bodyPr wrap="square">
            <a:noAutofit/>
          </a:bodyPr>
          <a:lstStyle>
            <a:lvl1pPr marL="0" indent="0">
              <a:buNone/>
              <a:defRPr sz="2400"/>
            </a:lvl1pPr>
          </a:lstStyle>
          <a:p>
            <a:endParaRPr lang="ru-RU"/>
          </a:p>
        </p:txBody>
      </p:sp>
      <p:sp>
        <p:nvSpPr>
          <p:cNvPr id="23" name="Рисунок 22">
            <a:extLst>
              <a:ext uri="{FF2B5EF4-FFF2-40B4-BE49-F238E27FC236}">
                <a16:creationId xmlns:a16="http://schemas.microsoft.com/office/drawing/2014/main" id="{2963F81B-F826-46A6-B775-5E87C1E164F1}"/>
              </a:ext>
            </a:extLst>
          </p:cNvPr>
          <p:cNvSpPr>
            <a:spLocks noGrp="1"/>
          </p:cNvSpPr>
          <p:nvPr>
            <p:ph type="pic" sz="quarter" idx="13"/>
          </p:nvPr>
        </p:nvSpPr>
        <p:spPr>
          <a:xfrm>
            <a:off x="6100000" y="0"/>
            <a:ext cx="30492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txBody>
          <a:bodyPr wrap="square">
            <a:noAutofit/>
          </a:bodyPr>
          <a:lstStyle>
            <a:lvl1pPr marL="0" indent="0">
              <a:buNone/>
              <a:defRPr sz="2400"/>
            </a:lvl1pPr>
          </a:lstStyle>
          <a:p>
            <a:endParaRPr lang="ru-RU"/>
          </a:p>
        </p:txBody>
      </p:sp>
      <p:sp>
        <p:nvSpPr>
          <p:cNvPr id="20" name="Рисунок 19">
            <a:extLst>
              <a:ext uri="{FF2B5EF4-FFF2-40B4-BE49-F238E27FC236}">
                <a16:creationId xmlns:a16="http://schemas.microsoft.com/office/drawing/2014/main" id="{D14544B0-8942-49A4-93CF-38879797714B}"/>
              </a:ext>
            </a:extLst>
          </p:cNvPr>
          <p:cNvSpPr>
            <a:spLocks noGrp="1"/>
          </p:cNvSpPr>
          <p:nvPr>
            <p:ph type="pic" sz="quarter" idx="12"/>
          </p:nvPr>
        </p:nvSpPr>
        <p:spPr>
          <a:xfrm>
            <a:off x="3050000" y="0"/>
            <a:ext cx="3049200" cy="6858000"/>
          </a:xfrm>
          <a:custGeom>
            <a:avLst/>
            <a:gdLst>
              <a:gd name="connsiteX0" fmla="*/ 0 w 3049200"/>
              <a:gd name="connsiteY0" fmla="*/ 0 h 6858000"/>
              <a:gd name="connsiteX1" fmla="*/ 3049200 w 3049200"/>
              <a:gd name="connsiteY1" fmla="*/ 0 h 6858000"/>
              <a:gd name="connsiteX2" fmla="*/ 3049200 w 3049200"/>
              <a:gd name="connsiteY2" fmla="*/ 6858000 h 6858000"/>
              <a:gd name="connsiteX3" fmla="*/ 0 w 3049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9200" h="6858000">
                <a:moveTo>
                  <a:pt x="0" y="0"/>
                </a:moveTo>
                <a:lnTo>
                  <a:pt x="3049200" y="0"/>
                </a:lnTo>
                <a:lnTo>
                  <a:pt x="3049200" y="6858000"/>
                </a:lnTo>
                <a:lnTo>
                  <a:pt x="0" y="6858000"/>
                </a:lnTo>
                <a:close/>
              </a:path>
            </a:pathLst>
          </a:custGeom>
        </p:spPr>
        <p:txBody>
          <a:bodyPr wrap="square">
            <a:noAutofit/>
          </a:bodyPr>
          <a:lstStyle>
            <a:lvl1pPr marL="0" indent="0">
              <a:buNone/>
              <a:defRPr sz="2400"/>
            </a:lvl1pPr>
          </a:lstStyle>
          <a:p>
            <a:endParaRPr lang="ru-RU"/>
          </a:p>
        </p:txBody>
      </p:sp>
      <p:sp>
        <p:nvSpPr>
          <p:cNvPr id="17" name="Рисунок 16">
            <a:extLst>
              <a:ext uri="{FF2B5EF4-FFF2-40B4-BE49-F238E27FC236}">
                <a16:creationId xmlns:a16="http://schemas.microsoft.com/office/drawing/2014/main" id="{1421AFD8-752A-48A0-9AC8-4D715D98ACC4}"/>
              </a:ext>
            </a:extLst>
          </p:cNvPr>
          <p:cNvSpPr>
            <a:spLocks noGrp="1"/>
          </p:cNvSpPr>
          <p:nvPr>
            <p:ph type="pic" sz="quarter" idx="11"/>
          </p:nvPr>
        </p:nvSpPr>
        <p:spPr>
          <a:xfrm>
            <a:off x="0" y="0"/>
            <a:ext cx="3047584" cy="6858000"/>
          </a:xfrm>
          <a:custGeom>
            <a:avLst/>
            <a:gdLst>
              <a:gd name="connsiteX0" fmla="*/ 0 w 3047584"/>
              <a:gd name="connsiteY0" fmla="*/ 0 h 6858000"/>
              <a:gd name="connsiteX1" fmla="*/ 3047584 w 3047584"/>
              <a:gd name="connsiteY1" fmla="*/ 0 h 6858000"/>
              <a:gd name="connsiteX2" fmla="*/ 3047584 w 3047584"/>
              <a:gd name="connsiteY2" fmla="*/ 6858000 h 6858000"/>
              <a:gd name="connsiteX3" fmla="*/ 0 w 30475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7584" h="6858000">
                <a:moveTo>
                  <a:pt x="0" y="0"/>
                </a:moveTo>
                <a:lnTo>
                  <a:pt x="3047584" y="0"/>
                </a:lnTo>
                <a:lnTo>
                  <a:pt x="3047584" y="6858000"/>
                </a:lnTo>
                <a:lnTo>
                  <a:pt x="0" y="6858000"/>
                </a:lnTo>
                <a:close/>
              </a:path>
            </a:pathLst>
          </a:custGeom>
        </p:spPr>
        <p:txBody>
          <a:bodyPr wrap="square">
            <a:noAutofit/>
          </a:bodyPr>
          <a:lstStyle>
            <a:lvl1pPr marL="0" indent="0">
              <a:buNone/>
              <a:defRPr sz="2400"/>
            </a:lvl1pPr>
          </a:lstStyle>
          <a:p>
            <a:endParaRPr lang="ru-RU"/>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sp>
        <p:nvSpPr>
          <p:cNvPr id="30" name="Заголовок 1">
            <a:extLst>
              <a:ext uri="{FF2B5EF4-FFF2-40B4-BE49-F238E27FC236}">
                <a16:creationId xmlns:a16="http://schemas.microsoft.com/office/drawing/2014/main" id="{7A2EB9F6-4B12-F94E-ABDD-6DACA0948FA9}"/>
              </a:ext>
            </a:extLst>
          </p:cNvPr>
          <p:cNvSpPr>
            <a:spLocks noGrp="1"/>
          </p:cNvSpPr>
          <p:nvPr>
            <p:ph type="title" hasCustomPrompt="1"/>
          </p:nvPr>
        </p:nvSpPr>
        <p:spPr>
          <a:xfrm>
            <a:off x="515939" y="174924"/>
            <a:ext cx="9589144" cy="861774"/>
          </a:xfrm>
          <a:prstGeom prst="rect">
            <a:avLst/>
          </a:prstGeom>
        </p:spPr>
        <p:txBody>
          <a:bodyPr vert="horz" wrap="square" lIns="0" tIns="0" rIns="0" bIns="0" rtlCol="0" anchor="t">
            <a:spAutoFit/>
          </a:bodyPr>
          <a:lstStyle>
            <a:lvl1pPr>
              <a:lnSpc>
                <a:spcPct val="100000"/>
              </a:lnSpc>
              <a:defRPr b="0" i="0">
                <a:solidFill>
                  <a:schemeClr val="bg1"/>
                </a:solidFill>
                <a:effectLst/>
                <a:latin typeface="+mj-lt"/>
              </a:defRPr>
            </a:lvl1pPr>
          </a:lstStyle>
          <a:p>
            <a:r>
              <a:rPr lang="ru-RU" dirty="0"/>
              <a:t>ОБРАЗЕЦ ЗАГОЛОВКА</a:t>
            </a:r>
            <a:br>
              <a:rPr lang="ru-RU" dirty="0"/>
            </a:br>
            <a:r>
              <a:rPr lang="ru-RU" dirty="0"/>
              <a:t>В ДВЕ СТРОКИ</a:t>
            </a:r>
          </a:p>
        </p:txBody>
      </p:sp>
      <p:grpSp>
        <p:nvGrpSpPr>
          <p:cNvPr id="31" name="Group 17">
            <a:extLst>
              <a:ext uri="{FF2B5EF4-FFF2-40B4-BE49-F238E27FC236}">
                <a16:creationId xmlns:a16="http://schemas.microsoft.com/office/drawing/2014/main" id="{23BE76E5-FA16-8741-80CA-8F1F4BF50754}"/>
              </a:ext>
            </a:extLst>
          </p:cNvPr>
          <p:cNvGrpSpPr>
            <a:grpSpLocks noChangeAspect="1"/>
          </p:cNvGrpSpPr>
          <p:nvPr/>
        </p:nvGrpSpPr>
        <p:grpSpPr>
          <a:xfrm>
            <a:off x="10311203" y="355612"/>
            <a:ext cx="1401792" cy="500399"/>
            <a:chOff x="4138328" y="2729353"/>
            <a:chExt cx="3915342" cy="1397663"/>
          </a:xfrm>
        </p:grpSpPr>
        <p:sp>
          <p:nvSpPr>
            <p:cNvPr id="32" name="Freeform 18">
              <a:extLst>
                <a:ext uri="{FF2B5EF4-FFF2-40B4-BE49-F238E27FC236}">
                  <a16:creationId xmlns:a16="http://schemas.microsoft.com/office/drawing/2014/main" id="{2391FDFE-F03F-0A4E-A54E-D4904C169A1C}"/>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33" name="Freeform 19">
              <a:extLst>
                <a:ext uri="{FF2B5EF4-FFF2-40B4-BE49-F238E27FC236}">
                  <a16:creationId xmlns:a16="http://schemas.microsoft.com/office/drawing/2014/main" id="{EA3E256C-6F03-004D-AAF8-B68CA7801DD9}"/>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34" name="Freeform 20">
              <a:extLst>
                <a:ext uri="{FF2B5EF4-FFF2-40B4-BE49-F238E27FC236}">
                  <a16:creationId xmlns:a16="http://schemas.microsoft.com/office/drawing/2014/main" id="{03D51ED5-A0AE-CB43-9506-4F06AFE2487A}"/>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35" name="Freeform 21">
              <a:extLst>
                <a:ext uri="{FF2B5EF4-FFF2-40B4-BE49-F238E27FC236}">
                  <a16:creationId xmlns:a16="http://schemas.microsoft.com/office/drawing/2014/main" id="{BAFD771F-C1F5-CC48-B094-8C18395A0FBE}"/>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173420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Только заголовок">
    <p:spTree>
      <p:nvGrpSpPr>
        <p:cNvPr id="1" name=""/>
        <p:cNvGrpSpPr/>
        <p:nvPr/>
      </p:nvGrpSpPr>
      <p:grpSpPr>
        <a:xfrm>
          <a:off x="0" y="0"/>
          <a:ext cx="0" cy="0"/>
          <a:chOff x="0" y="0"/>
          <a:chExt cx="0" cy="0"/>
        </a:xfrm>
      </p:grpSpPr>
      <p:sp>
        <p:nvSpPr>
          <p:cNvPr id="34" name="Рисунок 33">
            <a:extLst>
              <a:ext uri="{FF2B5EF4-FFF2-40B4-BE49-F238E27FC236}">
                <a16:creationId xmlns:a16="http://schemas.microsoft.com/office/drawing/2014/main" id="{AD355A58-514E-4978-8453-BB5FA1302A80}"/>
              </a:ext>
            </a:extLst>
          </p:cNvPr>
          <p:cNvSpPr>
            <a:spLocks noGrp="1"/>
          </p:cNvSpPr>
          <p:nvPr>
            <p:ph type="pic" sz="quarter" idx="16"/>
          </p:nvPr>
        </p:nvSpPr>
        <p:spPr>
          <a:xfrm>
            <a:off x="8302674" y="4418425"/>
            <a:ext cx="988167" cy="988167"/>
          </a:xfrm>
          <a:custGeom>
            <a:avLst/>
            <a:gdLst>
              <a:gd name="connsiteX0" fmla="*/ 494083 w 988167"/>
              <a:gd name="connsiteY0" fmla="*/ 0 h 988167"/>
              <a:gd name="connsiteX1" fmla="*/ 988167 w 988167"/>
              <a:gd name="connsiteY1" fmla="*/ 494084 h 988167"/>
              <a:gd name="connsiteX2" fmla="*/ 494083 w 988167"/>
              <a:gd name="connsiteY2" fmla="*/ 988167 h 988167"/>
              <a:gd name="connsiteX3" fmla="*/ 0 w 988167"/>
              <a:gd name="connsiteY3" fmla="*/ 494084 h 988167"/>
              <a:gd name="connsiteX4" fmla="*/ 494083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3" y="0"/>
                </a:moveTo>
                <a:cubicBezTo>
                  <a:pt x="766958" y="0"/>
                  <a:pt x="988167" y="221209"/>
                  <a:pt x="988167" y="494084"/>
                </a:cubicBezTo>
                <a:cubicBezTo>
                  <a:pt x="988167" y="766958"/>
                  <a:pt x="766958" y="988167"/>
                  <a:pt x="494083" y="988167"/>
                </a:cubicBezTo>
                <a:cubicBezTo>
                  <a:pt x="221209" y="988167"/>
                  <a:pt x="0" y="766958"/>
                  <a:pt x="0" y="494084"/>
                </a:cubicBezTo>
                <a:cubicBezTo>
                  <a:pt x="0" y="221209"/>
                  <a:pt x="221209" y="0"/>
                  <a:pt x="494083" y="0"/>
                </a:cubicBezTo>
                <a:close/>
              </a:path>
            </a:pathLst>
          </a:custGeom>
        </p:spPr>
        <p:txBody>
          <a:bodyPr wrap="square">
            <a:noAutofit/>
          </a:bodyPr>
          <a:lstStyle>
            <a:lvl1pPr marL="0" indent="0">
              <a:buNone/>
              <a:defRPr sz="1600"/>
            </a:lvl1pPr>
          </a:lstStyle>
          <a:p>
            <a:endParaRPr lang="ru-RU"/>
          </a:p>
        </p:txBody>
      </p:sp>
      <p:sp>
        <p:nvSpPr>
          <p:cNvPr id="31" name="Рисунок 30">
            <a:extLst>
              <a:ext uri="{FF2B5EF4-FFF2-40B4-BE49-F238E27FC236}">
                <a16:creationId xmlns:a16="http://schemas.microsoft.com/office/drawing/2014/main" id="{8A54D4FE-3909-44D6-B21E-5A1A44788D79}"/>
              </a:ext>
            </a:extLst>
          </p:cNvPr>
          <p:cNvSpPr>
            <a:spLocks noGrp="1"/>
          </p:cNvSpPr>
          <p:nvPr>
            <p:ph type="pic" sz="quarter" idx="15"/>
          </p:nvPr>
        </p:nvSpPr>
        <p:spPr>
          <a:xfrm>
            <a:off x="4522511" y="4418425"/>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endParaRPr lang="ru-RU"/>
          </a:p>
        </p:txBody>
      </p:sp>
      <p:sp>
        <p:nvSpPr>
          <p:cNvPr id="28" name="Рисунок 27">
            <a:extLst>
              <a:ext uri="{FF2B5EF4-FFF2-40B4-BE49-F238E27FC236}">
                <a16:creationId xmlns:a16="http://schemas.microsoft.com/office/drawing/2014/main" id="{B36651C3-541C-4735-A3DC-CDBD0D265B15}"/>
              </a:ext>
            </a:extLst>
          </p:cNvPr>
          <p:cNvSpPr>
            <a:spLocks noGrp="1"/>
          </p:cNvSpPr>
          <p:nvPr>
            <p:ph type="pic" sz="quarter" idx="14"/>
          </p:nvPr>
        </p:nvSpPr>
        <p:spPr>
          <a:xfrm>
            <a:off x="742346" y="4418426"/>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endParaRPr lang="ru-RU"/>
          </a:p>
        </p:txBody>
      </p:sp>
      <p:sp>
        <p:nvSpPr>
          <p:cNvPr id="25" name="Рисунок 24">
            <a:extLst>
              <a:ext uri="{FF2B5EF4-FFF2-40B4-BE49-F238E27FC236}">
                <a16:creationId xmlns:a16="http://schemas.microsoft.com/office/drawing/2014/main" id="{0CBCDCDC-3CE1-4134-A054-E597A48D5936}"/>
              </a:ext>
            </a:extLst>
          </p:cNvPr>
          <p:cNvSpPr>
            <a:spLocks noGrp="1"/>
          </p:cNvSpPr>
          <p:nvPr>
            <p:ph type="pic" sz="quarter" idx="13"/>
          </p:nvPr>
        </p:nvSpPr>
        <p:spPr>
          <a:xfrm>
            <a:off x="8302673" y="2024606"/>
            <a:ext cx="988167" cy="988167"/>
          </a:xfrm>
          <a:custGeom>
            <a:avLst/>
            <a:gdLst>
              <a:gd name="connsiteX0" fmla="*/ 494083 w 988167"/>
              <a:gd name="connsiteY0" fmla="*/ 0 h 988167"/>
              <a:gd name="connsiteX1" fmla="*/ 988167 w 988167"/>
              <a:gd name="connsiteY1" fmla="*/ 494084 h 988167"/>
              <a:gd name="connsiteX2" fmla="*/ 494083 w 988167"/>
              <a:gd name="connsiteY2" fmla="*/ 988167 h 988167"/>
              <a:gd name="connsiteX3" fmla="*/ 0 w 988167"/>
              <a:gd name="connsiteY3" fmla="*/ 494084 h 988167"/>
              <a:gd name="connsiteX4" fmla="*/ 494083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3" y="0"/>
                </a:moveTo>
                <a:cubicBezTo>
                  <a:pt x="766958" y="0"/>
                  <a:pt x="988167" y="221209"/>
                  <a:pt x="988167" y="494084"/>
                </a:cubicBezTo>
                <a:cubicBezTo>
                  <a:pt x="988167" y="766958"/>
                  <a:pt x="766958" y="988167"/>
                  <a:pt x="494083" y="988167"/>
                </a:cubicBezTo>
                <a:cubicBezTo>
                  <a:pt x="221209" y="988167"/>
                  <a:pt x="0" y="766958"/>
                  <a:pt x="0" y="494084"/>
                </a:cubicBezTo>
                <a:cubicBezTo>
                  <a:pt x="0" y="221209"/>
                  <a:pt x="221209" y="0"/>
                  <a:pt x="494083" y="0"/>
                </a:cubicBezTo>
                <a:close/>
              </a:path>
            </a:pathLst>
          </a:custGeom>
        </p:spPr>
        <p:txBody>
          <a:bodyPr wrap="square">
            <a:noAutofit/>
          </a:bodyPr>
          <a:lstStyle>
            <a:lvl1pPr marL="0" indent="0">
              <a:buNone/>
              <a:defRPr sz="1600"/>
            </a:lvl1pPr>
          </a:lstStyle>
          <a:p>
            <a:endParaRPr lang="ru-RU"/>
          </a:p>
        </p:txBody>
      </p:sp>
      <p:sp>
        <p:nvSpPr>
          <p:cNvPr id="22" name="Рисунок 21">
            <a:extLst>
              <a:ext uri="{FF2B5EF4-FFF2-40B4-BE49-F238E27FC236}">
                <a16:creationId xmlns:a16="http://schemas.microsoft.com/office/drawing/2014/main" id="{99C11288-1DEE-4F48-9319-F37B278E2619}"/>
              </a:ext>
            </a:extLst>
          </p:cNvPr>
          <p:cNvSpPr>
            <a:spLocks noGrp="1"/>
          </p:cNvSpPr>
          <p:nvPr>
            <p:ph type="pic" sz="quarter" idx="12"/>
          </p:nvPr>
        </p:nvSpPr>
        <p:spPr>
          <a:xfrm>
            <a:off x="4522510" y="2024605"/>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endParaRPr lang="ru-RU"/>
          </a:p>
        </p:txBody>
      </p:sp>
      <p:sp>
        <p:nvSpPr>
          <p:cNvPr id="20" name="Рисунок 19">
            <a:extLst>
              <a:ext uri="{FF2B5EF4-FFF2-40B4-BE49-F238E27FC236}">
                <a16:creationId xmlns:a16="http://schemas.microsoft.com/office/drawing/2014/main" id="{CA017888-274F-43BC-88DF-38CCEC23604B}"/>
              </a:ext>
            </a:extLst>
          </p:cNvPr>
          <p:cNvSpPr>
            <a:spLocks noGrp="1"/>
          </p:cNvSpPr>
          <p:nvPr>
            <p:ph type="pic" sz="quarter" idx="11"/>
          </p:nvPr>
        </p:nvSpPr>
        <p:spPr>
          <a:xfrm>
            <a:off x="742347" y="2024606"/>
            <a:ext cx="988167" cy="988167"/>
          </a:xfrm>
          <a:custGeom>
            <a:avLst/>
            <a:gdLst>
              <a:gd name="connsiteX0" fmla="*/ 494084 w 988167"/>
              <a:gd name="connsiteY0" fmla="*/ 0 h 988167"/>
              <a:gd name="connsiteX1" fmla="*/ 988167 w 988167"/>
              <a:gd name="connsiteY1" fmla="*/ 494084 h 988167"/>
              <a:gd name="connsiteX2" fmla="*/ 494084 w 988167"/>
              <a:gd name="connsiteY2" fmla="*/ 988167 h 988167"/>
              <a:gd name="connsiteX3" fmla="*/ 0 w 988167"/>
              <a:gd name="connsiteY3" fmla="*/ 494084 h 988167"/>
              <a:gd name="connsiteX4" fmla="*/ 494084 w 988167"/>
              <a:gd name="connsiteY4" fmla="*/ 0 h 988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167" h="988167">
                <a:moveTo>
                  <a:pt x="494084" y="0"/>
                </a:moveTo>
                <a:cubicBezTo>
                  <a:pt x="766958" y="0"/>
                  <a:pt x="988167" y="221209"/>
                  <a:pt x="988167" y="494084"/>
                </a:cubicBezTo>
                <a:cubicBezTo>
                  <a:pt x="988167" y="766958"/>
                  <a:pt x="766958" y="988167"/>
                  <a:pt x="494084" y="988167"/>
                </a:cubicBezTo>
                <a:cubicBezTo>
                  <a:pt x="221209" y="988167"/>
                  <a:pt x="0" y="766958"/>
                  <a:pt x="0" y="494084"/>
                </a:cubicBezTo>
                <a:cubicBezTo>
                  <a:pt x="0" y="221209"/>
                  <a:pt x="221209" y="0"/>
                  <a:pt x="494084" y="0"/>
                </a:cubicBezTo>
                <a:close/>
              </a:path>
            </a:pathLst>
          </a:custGeom>
        </p:spPr>
        <p:txBody>
          <a:bodyPr wrap="square">
            <a:noAutofit/>
          </a:bodyPr>
          <a:lstStyle>
            <a:lvl1pPr marL="0" indent="0">
              <a:buNone/>
              <a:defRPr sz="1600"/>
            </a:lvl1pPr>
          </a:lstStyle>
          <a:p>
            <a:endParaRPr lang="ru-RU"/>
          </a:p>
        </p:txBody>
      </p:sp>
      <p:sp>
        <p:nvSpPr>
          <p:cNvPr id="13" name="Полилиния: фигура 12">
            <a:extLst>
              <a:ext uri="{FF2B5EF4-FFF2-40B4-BE49-F238E27FC236}">
                <a16:creationId xmlns:a16="http://schemas.microsoft.com/office/drawing/2014/main" id="{5D8AE636-2DEE-49EA-83CC-C0066B7DE972}"/>
              </a:ext>
            </a:extLst>
          </p:cNvPr>
          <p:cNvSpPr/>
          <p:nvPr/>
        </p:nvSpPr>
        <p:spPr>
          <a:xfrm>
            <a:off x="11032337" y="6432551"/>
            <a:ext cx="1159663" cy="378704"/>
          </a:xfrm>
          <a:custGeom>
            <a:avLst/>
            <a:gdLst>
              <a:gd name="connsiteX0" fmla="*/ 133516 w 1159663"/>
              <a:gd name="connsiteY0" fmla="*/ 0 h 378704"/>
              <a:gd name="connsiteX1" fmla="*/ 1159663 w 1159663"/>
              <a:gd name="connsiteY1" fmla="*/ 0 h 378704"/>
              <a:gd name="connsiteX2" fmla="*/ 1159663 w 1159663"/>
              <a:gd name="connsiteY2" fmla="*/ 378704 h 378704"/>
              <a:gd name="connsiteX3" fmla="*/ 0 w 1159663"/>
              <a:gd name="connsiteY3" fmla="*/ 378704 h 378704"/>
            </a:gdLst>
            <a:ahLst/>
            <a:cxnLst>
              <a:cxn ang="0">
                <a:pos x="connsiteX0" y="connsiteY0"/>
              </a:cxn>
              <a:cxn ang="0">
                <a:pos x="connsiteX1" y="connsiteY1"/>
              </a:cxn>
              <a:cxn ang="0">
                <a:pos x="connsiteX2" y="connsiteY2"/>
              </a:cxn>
              <a:cxn ang="0">
                <a:pos x="connsiteX3" y="connsiteY3"/>
              </a:cxn>
            </a:cxnLst>
            <a:rect l="l" t="t" r="r" b="b"/>
            <a:pathLst>
              <a:path w="1159663" h="378704">
                <a:moveTo>
                  <a:pt x="133516" y="0"/>
                </a:moveTo>
                <a:lnTo>
                  <a:pt x="1159663" y="0"/>
                </a:lnTo>
                <a:lnTo>
                  <a:pt x="1159663" y="378704"/>
                </a:lnTo>
                <a:lnTo>
                  <a:pt x="0" y="378704"/>
                </a:lnTo>
                <a:close/>
              </a:path>
            </a:pathLst>
          </a:custGeom>
          <a:gradFill>
            <a:gsLst>
              <a:gs pos="0">
                <a:schemeClr val="accent4"/>
              </a:gs>
              <a:gs pos="100000">
                <a:schemeClr val="accent4">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7" name="Заголовок 1">
            <a:extLst>
              <a:ext uri="{FF2B5EF4-FFF2-40B4-BE49-F238E27FC236}">
                <a16:creationId xmlns:a16="http://schemas.microsoft.com/office/drawing/2014/main" id="{B92B1033-9438-4513-B1B3-92F94A302828}"/>
              </a:ext>
            </a:extLst>
          </p:cNvPr>
          <p:cNvSpPr>
            <a:spLocks noGrp="1"/>
          </p:cNvSpPr>
          <p:nvPr>
            <p:ph type="title" hasCustomPrompt="1"/>
          </p:nvPr>
        </p:nvSpPr>
        <p:spPr>
          <a:xfrm>
            <a:off x="515939" y="174924"/>
            <a:ext cx="9583505" cy="861774"/>
          </a:xfrm>
          <a:prstGeom prst="rect">
            <a:avLst/>
          </a:prstGeom>
        </p:spPr>
        <p:txBody>
          <a:bodyPr vert="horz" wrap="square" lIns="0" tIns="0" rIns="0" bIns="0" rtlCol="0" anchor="t">
            <a:spAutoFit/>
          </a:bodyPr>
          <a:lstStyle>
            <a:lvl1pPr>
              <a:lnSpc>
                <a:spcPct val="100000"/>
              </a:lnSpc>
              <a:defRPr b="0" i="0">
                <a:solidFill>
                  <a:schemeClr val="accent1"/>
                </a:solidFill>
                <a:effectLst/>
                <a:latin typeface="+mj-lt"/>
              </a:defRPr>
            </a:lvl1pPr>
          </a:lstStyle>
          <a:p>
            <a:r>
              <a:rPr lang="ru-RU" dirty="0"/>
              <a:t>ОБРАЗЕЦ ЗАГОЛОВКА</a:t>
            </a:r>
            <a:br>
              <a:rPr lang="ru-RU" dirty="0"/>
            </a:br>
            <a:r>
              <a:rPr lang="ru-RU" dirty="0"/>
              <a:t>В ДВЕ СТРОКИ</a:t>
            </a:r>
          </a:p>
        </p:txBody>
      </p:sp>
      <p:sp>
        <p:nvSpPr>
          <p:cNvPr id="11" name="Номер слайда 3">
            <a:extLst>
              <a:ext uri="{FF2B5EF4-FFF2-40B4-BE49-F238E27FC236}">
                <a16:creationId xmlns:a16="http://schemas.microsoft.com/office/drawing/2014/main" id="{A8D8CCBB-60F1-421E-BD7C-5B2872A3F053}"/>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
        <p:nvSpPr>
          <p:cNvPr id="19" name="Текст 17">
            <a:extLst>
              <a:ext uri="{FF2B5EF4-FFF2-40B4-BE49-F238E27FC236}">
                <a16:creationId xmlns:a16="http://schemas.microsoft.com/office/drawing/2014/main" id="{4629834B-CBAD-4093-ABCE-9690483BEA9A}"/>
              </a:ext>
            </a:extLst>
          </p:cNvPr>
          <p:cNvSpPr>
            <a:spLocks noGrp="1"/>
          </p:cNvSpPr>
          <p:nvPr>
            <p:ph type="body" sz="quarter" idx="10" hasCustomPrompt="1"/>
          </p:nvPr>
        </p:nvSpPr>
        <p:spPr>
          <a:xfrm>
            <a:off x="515936" y="6354977"/>
            <a:ext cx="6096000" cy="323165"/>
          </a:xfrm>
          <a:prstGeom prst="rect">
            <a:avLst/>
          </a:prstGeom>
        </p:spPr>
        <p:txBody>
          <a:bodyPr wrap="square" lIns="0" tIns="0" rIns="0" bIns="0" anchor="ctr">
            <a:spAutoFit/>
          </a:bodyPr>
          <a:lstStyle>
            <a:lvl1pPr marL="0" marR="0" indent="0" algn="l" defTabSz="914400" rtl="0" eaLnBrk="1" fontAlgn="auto" latinLnBrk="0" hangingPunct="1">
              <a:lnSpc>
                <a:spcPct val="100000"/>
              </a:lnSpc>
              <a:spcBef>
                <a:spcPts val="0"/>
              </a:spcBef>
              <a:spcAft>
                <a:spcPts val="0"/>
              </a:spcAft>
              <a:buClrTx/>
              <a:buSzTx/>
              <a:buFontTx/>
              <a:buNone/>
              <a:tabLst/>
              <a:defRPr kumimoji="0" lang="ru-RU" sz="1050" b="0" i="0" u="none" strike="noStrike" kern="1200" cap="none" spc="0" normalizeH="0" baseline="0" noProof="0" dirty="0">
                <a:ln>
                  <a:noFill/>
                </a:ln>
                <a:solidFill>
                  <a:schemeClr val="bg2"/>
                </a:solidFill>
                <a:effectLst/>
                <a:uLnTx/>
                <a:uFillTx/>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Примечание: текст примечание</a:t>
            </a:r>
            <a:b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br>
            <a:r>
              <a:rPr kumimoji="0" lang="ru-RU" sz="1050" b="0" i="0" u="none" strike="noStrike" kern="1200" cap="none" spc="0" normalizeH="0" baseline="0" noProof="0" dirty="0">
                <a:ln>
                  <a:noFill/>
                </a:ln>
                <a:solidFill>
                  <a:srgbClr val="FFFFFF">
                    <a:lumMod val="50000"/>
                  </a:srgbClr>
                </a:solidFill>
                <a:effectLst/>
                <a:uLnTx/>
                <a:uFillTx/>
                <a:latin typeface="+mn-lt"/>
                <a:ea typeface="+mn-ea"/>
                <a:cs typeface="+mn-cs"/>
              </a:rPr>
              <a:t>Источник: ссылка на источник</a:t>
            </a:r>
          </a:p>
        </p:txBody>
      </p:sp>
      <p:grpSp>
        <p:nvGrpSpPr>
          <p:cNvPr id="17" name="Group 17">
            <a:extLst>
              <a:ext uri="{FF2B5EF4-FFF2-40B4-BE49-F238E27FC236}">
                <a16:creationId xmlns:a16="http://schemas.microsoft.com/office/drawing/2014/main" id="{EA8DD175-A9A4-FB4A-ADFF-0B4C74069BA5}"/>
              </a:ext>
            </a:extLst>
          </p:cNvPr>
          <p:cNvGrpSpPr>
            <a:grpSpLocks noChangeAspect="1"/>
          </p:cNvGrpSpPr>
          <p:nvPr/>
        </p:nvGrpSpPr>
        <p:grpSpPr>
          <a:xfrm>
            <a:off x="10311203" y="355612"/>
            <a:ext cx="1401792" cy="500399"/>
            <a:chOff x="4138328" y="2729353"/>
            <a:chExt cx="3915342" cy="1397663"/>
          </a:xfrm>
        </p:grpSpPr>
        <p:sp>
          <p:nvSpPr>
            <p:cNvPr id="18" name="Freeform 18">
              <a:extLst>
                <a:ext uri="{FF2B5EF4-FFF2-40B4-BE49-F238E27FC236}">
                  <a16:creationId xmlns:a16="http://schemas.microsoft.com/office/drawing/2014/main" id="{95B838E7-D97C-704E-92B2-54BF0B659DE8}"/>
                </a:ext>
              </a:extLst>
            </p:cNvPr>
            <p:cNvSpPr/>
            <p:nvPr/>
          </p:nvSpPr>
          <p:spPr>
            <a:xfrm>
              <a:off x="4337924" y="2729353"/>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6804 w 990648"/>
                <a:gd name="connsiteY4" fmla="*/ 0 h 182445"/>
                <a:gd name="connsiteX5" fmla="*/ 66804 w 990648"/>
                <a:gd name="connsiteY5" fmla="*/ 0 h 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648" h="182445">
                  <a:moveTo>
                    <a:pt x="66804" y="0"/>
                  </a:moveTo>
                  <a:lnTo>
                    <a:pt x="0" y="182446"/>
                  </a:lnTo>
                  <a:lnTo>
                    <a:pt x="923845" y="182446"/>
                  </a:lnTo>
                  <a:lnTo>
                    <a:pt x="990649" y="0"/>
                  </a:lnTo>
                  <a:lnTo>
                    <a:pt x="66804" y="0"/>
                  </a:lnTo>
                  <a:lnTo>
                    <a:pt x="66804" y="0"/>
                  </a:lnTo>
                  <a:close/>
                </a:path>
              </a:pathLst>
            </a:custGeom>
            <a:solidFill>
              <a:schemeClr val="accent4"/>
            </a:solidFill>
            <a:ln w="8132" cap="flat">
              <a:noFill/>
              <a:prstDash val="solid"/>
              <a:miter/>
            </a:ln>
          </p:spPr>
          <p:txBody>
            <a:bodyPr rtlCol="0" anchor="ctr"/>
            <a:lstStyle/>
            <a:p>
              <a:endParaRPr lang="ru-RU"/>
            </a:p>
          </p:txBody>
        </p:sp>
        <p:sp>
          <p:nvSpPr>
            <p:cNvPr id="21" name="Freeform 19">
              <a:extLst>
                <a:ext uri="{FF2B5EF4-FFF2-40B4-BE49-F238E27FC236}">
                  <a16:creationId xmlns:a16="http://schemas.microsoft.com/office/drawing/2014/main" id="{91B03BCC-865D-554D-884E-EC28C559E526}"/>
                </a:ext>
              </a:extLst>
            </p:cNvPr>
            <p:cNvSpPr/>
            <p:nvPr/>
          </p:nvSpPr>
          <p:spPr>
            <a:xfrm>
              <a:off x="5524910" y="3007094"/>
              <a:ext cx="2528760" cy="1119922"/>
            </a:xfrm>
            <a:custGeom>
              <a:avLst/>
              <a:gdLst>
                <a:gd name="connsiteX0" fmla="*/ 578421 w 2528760"/>
                <a:gd name="connsiteY0" fmla="*/ 522902 h 1119922"/>
                <a:gd name="connsiteX1" fmla="*/ 578421 w 2528760"/>
                <a:gd name="connsiteY1" fmla="*/ 526974 h 1119922"/>
                <a:gd name="connsiteX2" fmla="*/ 681886 w 2528760"/>
                <a:gd name="connsiteY2" fmla="*/ 587247 h 1119922"/>
                <a:gd name="connsiteX3" fmla="*/ 776388 w 2528760"/>
                <a:gd name="connsiteY3" fmla="*/ 806344 h 1119922"/>
                <a:gd name="connsiteX4" fmla="*/ 562943 w 2528760"/>
                <a:gd name="connsiteY4" fmla="*/ 1104447 h 1119922"/>
                <a:gd name="connsiteX5" fmla="*/ 401636 w 2528760"/>
                <a:gd name="connsiteY5" fmla="*/ 1119923 h 1119922"/>
                <a:gd name="connsiteX6" fmla="*/ 0 w 2528760"/>
                <a:gd name="connsiteY6" fmla="*/ 1119923 h 1119922"/>
                <a:gd name="connsiteX7" fmla="*/ 0 w 2528760"/>
                <a:gd name="connsiteY7" fmla="*/ 0 h 1119922"/>
                <a:gd name="connsiteX8" fmla="*/ 355200 w 2528760"/>
                <a:gd name="connsiteY8" fmla="*/ 0 h 1119922"/>
                <a:gd name="connsiteX9" fmla="*/ 522209 w 2528760"/>
                <a:gd name="connsiteY9" fmla="*/ 15475 h 1119922"/>
                <a:gd name="connsiteX10" fmla="*/ 735654 w 2528760"/>
                <a:gd name="connsiteY10" fmla="*/ 280999 h 1119922"/>
                <a:gd name="connsiteX11" fmla="*/ 664777 w 2528760"/>
                <a:gd name="connsiteY11" fmla="*/ 462630 h 1119922"/>
                <a:gd name="connsiteX12" fmla="*/ 578421 w 2528760"/>
                <a:gd name="connsiteY12" fmla="*/ 522902 h 1119922"/>
                <a:gd name="connsiteX13" fmla="*/ 578421 w 2528760"/>
                <a:gd name="connsiteY13" fmla="*/ 522902 h 1119922"/>
                <a:gd name="connsiteX14" fmla="*/ 223222 w 2528760"/>
                <a:gd name="connsiteY14" fmla="*/ 641003 h 1119922"/>
                <a:gd name="connsiteX15" fmla="*/ 223222 w 2528760"/>
                <a:gd name="connsiteY15" fmla="*/ 935034 h 1119922"/>
                <a:gd name="connsiteX16" fmla="*/ 377196 w 2528760"/>
                <a:gd name="connsiteY16" fmla="*/ 935034 h 1119922"/>
                <a:gd name="connsiteX17" fmla="*/ 496139 w 2528760"/>
                <a:gd name="connsiteY17" fmla="*/ 902454 h 1119922"/>
                <a:gd name="connsiteX18" fmla="*/ 540132 w 2528760"/>
                <a:gd name="connsiteY18" fmla="*/ 788426 h 1119922"/>
                <a:gd name="connsiteX19" fmla="*/ 511618 w 2528760"/>
                <a:gd name="connsiteY19" fmla="*/ 691501 h 1119922"/>
                <a:gd name="connsiteX20" fmla="*/ 369864 w 2528760"/>
                <a:gd name="connsiteY20" fmla="*/ 641003 h 1119922"/>
                <a:gd name="connsiteX21" fmla="*/ 223222 w 2528760"/>
                <a:gd name="connsiteY21" fmla="*/ 641003 h 1119922"/>
                <a:gd name="connsiteX22" fmla="*/ 223222 w 2528760"/>
                <a:gd name="connsiteY22" fmla="*/ 641003 h 1119922"/>
                <a:gd name="connsiteX23" fmla="*/ 220778 w 2528760"/>
                <a:gd name="connsiteY23" fmla="*/ 447155 h 1119922"/>
                <a:gd name="connsiteX24" fmla="*/ 345423 w 2528760"/>
                <a:gd name="connsiteY24" fmla="*/ 447155 h 1119922"/>
                <a:gd name="connsiteX25" fmla="*/ 422003 w 2528760"/>
                <a:gd name="connsiteY25" fmla="*/ 441453 h 1119922"/>
                <a:gd name="connsiteX26" fmla="*/ 506730 w 2528760"/>
                <a:gd name="connsiteY26" fmla="*/ 316022 h 1119922"/>
                <a:gd name="connsiteX27" fmla="*/ 422003 w 2528760"/>
                <a:gd name="connsiteY27" fmla="*/ 192219 h 1119922"/>
                <a:gd name="connsiteX28" fmla="*/ 337277 w 2528760"/>
                <a:gd name="connsiteY28" fmla="*/ 184074 h 1119922"/>
                <a:gd name="connsiteX29" fmla="*/ 219963 w 2528760"/>
                <a:gd name="connsiteY29" fmla="*/ 184074 h 1119922"/>
                <a:gd name="connsiteX30" fmla="*/ 219963 w 2528760"/>
                <a:gd name="connsiteY30" fmla="*/ 447155 h 1119922"/>
                <a:gd name="connsiteX31" fmla="*/ 220778 w 2528760"/>
                <a:gd name="connsiteY31" fmla="*/ 447155 h 1119922"/>
                <a:gd name="connsiteX32" fmla="*/ 1110406 w 2528760"/>
                <a:gd name="connsiteY32" fmla="*/ 1119108 h 1119922"/>
                <a:gd name="connsiteX33" fmla="*/ 1110406 w 2528760"/>
                <a:gd name="connsiteY33" fmla="*/ 187333 h 1119922"/>
                <a:gd name="connsiteX34" fmla="*/ 789423 w 2528760"/>
                <a:gd name="connsiteY34" fmla="*/ 187333 h 1119922"/>
                <a:gd name="connsiteX35" fmla="*/ 789423 w 2528760"/>
                <a:gd name="connsiteY35" fmla="*/ 0 h 1119922"/>
                <a:gd name="connsiteX36" fmla="*/ 1680681 w 2528760"/>
                <a:gd name="connsiteY36" fmla="*/ 0 h 1119922"/>
                <a:gd name="connsiteX37" fmla="*/ 1617136 w 2528760"/>
                <a:gd name="connsiteY37" fmla="*/ 187333 h 1119922"/>
                <a:gd name="connsiteX38" fmla="*/ 1332813 w 2528760"/>
                <a:gd name="connsiteY38" fmla="*/ 187333 h 1119922"/>
                <a:gd name="connsiteX39" fmla="*/ 1332813 w 2528760"/>
                <a:gd name="connsiteY39" fmla="*/ 1118294 h 1119922"/>
                <a:gd name="connsiteX40" fmla="*/ 1110406 w 2528760"/>
                <a:gd name="connsiteY40" fmla="*/ 1118294 h 1119922"/>
                <a:gd name="connsiteX41" fmla="*/ 1110406 w 2528760"/>
                <a:gd name="connsiteY41" fmla="*/ 1119108 h 1119922"/>
                <a:gd name="connsiteX42" fmla="*/ 1749929 w 2528760"/>
                <a:gd name="connsiteY42" fmla="*/ 1119108 h 1119922"/>
                <a:gd name="connsiteX43" fmla="*/ 1749929 w 2528760"/>
                <a:gd name="connsiteY43" fmla="*/ 0 h 1119922"/>
                <a:gd name="connsiteX44" fmla="*/ 2472548 w 2528760"/>
                <a:gd name="connsiteY44" fmla="*/ 0 h 1119922"/>
                <a:gd name="connsiteX45" fmla="*/ 2409003 w 2528760"/>
                <a:gd name="connsiteY45" fmla="*/ 187333 h 1119922"/>
                <a:gd name="connsiteX46" fmla="*/ 1970706 w 2528760"/>
                <a:gd name="connsiteY46" fmla="*/ 187333 h 1119922"/>
                <a:gd name="connsiteX47" fmla="*/ 1970706 w 2528760"/>
                <a:gd name="connsiteY47" fmla="*/ 434937 h 1119922"/>
                <a:gd name="connsiteX48" fmla="*/ 2149121 w 2528760"/>
                <a:gd name="connsiteY48" fmla="*/ 434937 h 1119922"/>
                <a:gd name="connsiteX49" fmla="*/ 2419594 w 2528760"/>
                <a:gd name="connsiteY49" fmla="*/ 513943 h 1119922"/>
                <a:gd name="connsiteX50" fmla="*/ 2528761 w 2528760"/>
                <a:gd name="connsiteY50" fmla="*/ 779466 h 1119922"/>
                <a:gd name="connsiteX51" fmla="*/ 2398412 w 2528760"/>
                <a:gd name="connsiteY51" fmla="*/ 1056393 h 1119922"/>
                <a:gd name="connsiteX52" fmla="*/ 2108387 w 2528760"/>
                <a:gd name="connsiteY52" fmla="*/ 1118294 h 1119922"/>
                <a:gd name="connsiteX53" fmla="*/ 1749929 w 2528760"/>
                <a:gd name="connsiteY53" fmla="*/ 1118294 h 1119922"/>
                <a:gd name="connsiteX54" fmla="*/ 1749929 w 2528760"/>
                <a:gd name="connsiteY54" fmla="*/ 1119108 h 1119922"/>
                <a:gd name="connsiteX55" fmla="*/ 1970706 w 2528760"/>
                <a:gd name="connsiteY55" fmla="*/ 930961 h 1119922"/>
                <a:gd name="connsiteX56" fmla="*/ 2137715 w 2528760"/>
                <a:gd name="connsiteY56" fmla="*/ 930961 h 1119922"/>
                <a:gd name="connsiteX57" fmla="*/ 2266434 w 2528760"/>
                <a:gd name="connsiteY57" fmla="*/ 880463 h 1119922"/>
                <a:gd name="connsiteX58" fmla="*/ 2299021 w 2528760"/>
                <a:gd name="connsiteY58" fmla="*/ 773765 h 1119922"/>
                <a:gd name="connsiteX59" fmla="*/ 2241179 w 2528760"/>
                <a:gd name="connsiteY59" fmla="*/ 645890 h 1119922"/>
                <a:gd name="connsiteX60" fmla="*/ 2135271 w 2528760"/>
                <a:gd name="connsiteY60" fmla="*/ 619012 h 1119922"/>
                <a:gd name="connsiteX61" fmla="*/ 1969892 w 2528760"/>
                <a:gd name="connsiteY61" fmla="*/ 619012 h 1119922"/>
                <a:gd name="connsiteX62" fmla="*/ 1969892 w 2528760"/>
                <a:gd name="connsiteY62" fmla="*/ 930961 h 111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528760" h="1119922">
                  <a:moveTo>
                    <a:pt x="578421" y="522902"/>
                  </a:moveTo>
                  <a:lnTo>
                    <a:pt x="578421" y="526974"/>
                  </a:lnTo>
                  <a:cubicBezTo>
                    <a:pt x="620785" y="542450"/>
                    <a:pt x="660704" y="569328"/>
                    <a:pt x="681886" y="587247"/>
                  </a:cubicBezTo>
                  <a:cubicBezTo>
                    <a:pt x="747060" y="641818"/>
                    <a:pt x="776388" y="712678"/>
                    <a:pt x="776388" y="806344"/>
                  </a:cubicBezTo>
                  <a:cubicBezTo>
                    <a:pt x="776388" y="959468"/>
                    <a:pt x="695735" y="1069424"/>
                    <a:pt x="562943" y="1104447"/>
                  </a:cubicBezTo>
                  <a:cubicBezTo>
                    <a:pt x="522209" y="1115850"/>
                    <a:pt x="480660" y="1119923"/>
                    <a:pt x="401636" y="1119923"/>
                  </a:cubicBezTo>
                  <a:lnTo>
                    <a:pt x="0" y="1119923"/>
                  </a:lnTo>
                  <a:lnTo>
                    <a:pt x="0" y="0"/>
                  </a:lnTo>
                  <a:lnTo>
                    <a:pt x="355200" y="0"/>
                  </a:lnTo>
                  <a:cubicBezTo>
                    <a:pt x="428521" y="0"/>
                    <a:pt x="478216" y="4072"/>
                    <a:pt x="522209" y="15475"/>
                  </a:cubicBezTo>
                  <a:cubicBezTo>
                    <a:pt x="650928" y="50498"/>
                    <a:pt x="735654" y="139277"/>
                    <a:pt x="735654" y="280999"/>
                  </a:cubicBezTo>
                  <a:cubicBezTo>
                    <a:pt x="735654" y="356746"/>
                    <a:pt x="708770" y="420276"/>
                    <a:pt x="664777" y="462630"/>
                  </a:cubicBezTo>
                  <a:cubicBezTo>
                    <a:pt x="645225" y="482178"/>
                    <a:pt x="618341" y="504983"/>
                    <a:pt x="578421" y="522902"/>
                  </a:cubicBezTo>
                  <a:lnTo>
                    <a:pt x="578421" y="522902"/>
                  </a:lnTo>
                  <a:close/>
                  <a:moveTo>
                    <a:pt x="223222" y="641003"/>
                  </a:moveTo>
                  <a:lnTo>
                    <a:pt x="223222" y="935034"/>
                  </a:lnTo>
                  <a:lnTo>
                    <a:pt x="377196" y="935034"/>
                  </a:lnTo>
                  <a:cubicBezTo>
                    <a:pt x="423633" y="935034"/>
                    <a:pt x="465181" y="930961"/>
                    <a:pt x="496139" y="902454"/>
                  </a:cubicBezTo>
                  <a:cubicBezTo>
                    <a:pt x="527097" y="873132"/>
                    <a:pt x="540132" y="836480"/>
                    <a:pt x="540132" y="788426"/>
                  </a:cubicBezTo>
                  <a:cubicBezTo>
                    <a:pt x="540132" y="751774"/>
                    <a:pt x="530355" y="716751"/>
                    <a:pt x="511618" y="691501"/>
                  </a:cubicBezTo>
                  <a:cubicBezTo>
                    <a:pt x="479031" y="650777"/>
                    <a:pt x="438297" y="641003"/>
                    <a:pt x="369864" y="641003"/>
                  </a:cubicBezTo>
                  <a:lnTo>
                    <a:pt x="223222" y="641003"/>
                  </a:lnTo>
                  <a:lnTo>
                    <a:pt x="223222" y="641003"/>
                  </a:lnTo>
                  <a:close/>
                  <a:moveTo>
                    <a:pt x="220778" y="447155"/>
                  </a:moveTo>
                  <a:lnTo>
                    <a:pt x="345423" y="447155"/>
                  </a:lnTo>
                  <a:cubicBezTo>
                    <a:pt x="383713" y="447155"/>
                    <a:pt x="403266" y="447155"/>
                    <a:pt x="422003" y="441453"/>
                  </a:cubicBezTo>
                  <a:cubicBezTo>
                    <a:pt x="474143" y="425978"/>
                    <a:pt x="506730" y="379552"/>
                    <a:pt x="506730" y="316022"/>
                  </a:cubicBezTo>
                  <a:cubicBezTo>
                    <a:pt x="506730" y="240274"/>
                    <a:pt x="472513" y="207695"/>
                    <a:pt x="422003" y="192219"/>
                  </a:cubicBezTo>
                  <a:cubicBezTo>
                    <a:pt x="400822" y="186518"/>
                    <a:pt x="379640" y="184074"/>
                    <a:pt x="337277" y="184074"/>
                  </a:cubicBezTo>
                  <a:lnTo>
                    <a:pt x="219963" y="184074"/>
                  </a:lnTo>
                  <a:lnTo>
                    <a:pt x="219963" y="447155"/>
                  </a:lnTo>
                  <a:lnTo>
                    <a:pt x="220778" y="447155"/>
                  </a:lnTo>
                  <a:close/>
                  <a:moveTo>
                    <a:pt x="1110406" y="1119108"/>
                  </a:moveTo>
                  <a:lnTo>
                    <a:pt x="1110406" y="187333"/>
                  </a:lnTo>
                  <a:lnTo>
                    <a:pt x="789423" y="187333"/>
                  </a:lnTo>
                  <a:lnTo>
                    <a:pt x="789423" y="0"/>
                  </a:lnTo>
                  <a:lnTo>
                    <a:pt x="1680681" y="0"/>
                  </a:lnTo>
                  <a:lnTo>
                    <a:pt x="1617136" y="187333"/>
                  </a:lnTo>
                  <a:lnTo>
                    <a:pt x="1332813" y="187333"/>
                  </a:lnTo>
                  <a:lnTo>
                    <a:pt x="1332813" y="1118294"/>
                  </a:lnTo>
                  <a:lnTo>
                    <a:pt x="1110406" y="1118294"/>
                  </a:lnTo>
                  <a:lnTo>
                    <a:pt x="1110406" y="1119108"/>
                  </a:lnTo>
                  <a:close/>
                  <a:moveTo>
                    <a:pt x="1749929" y="1119108"/>
                  </a:moveTo>
                  <a:lnTo>
                    <a:pt x="1749929" y="0"/>
                  </a:lnTo>
                  <a:lnTo>
                    <a:pt x="2472548" y="0"/>
                  </a:lnTo>
                  <a:lnTo>
                    <a:pt x="2409003" y="187333"/>
                  </a:lnTo>
                  <a:lnTo>
                    <a:pt x="1970706" y="187333"/>
                  </a:lnTo>
                  <a:lnTo>
                    <a:pt x="1970706" y="434937"/>
                  </a:lnTo>
                  <a:lnTo>
                    <a:pt x="2149121" y="434937"/>
                  </a:lnTo>
                  <a:cubicBezTo>
                    <a:pt x="2293319" y="434937"/>
                    <a:pt x="2368269" y="469960"/>
                    <a:pt x="2419594" y="513943"/>
                  </a:cubicBezTo>
                  <a:cubicBezTo>
                    <a:pt x="2460328" y="548966"/>
                    <a:pt x="2528761" y="626342"/>
                    <a:pt x="2528761" y="779466"/>
                  </a:cubicBezTo>
                  <a:cubicBezTo>
                    <a:pt x="2528761" y="930147"/>
                    <a:pt x="2457883" y="1014039"/>
                    <a:pt x="2398412" y="1056393"/>
                  </a:cubicBezTo>
                  <a:cubicBezTo>
                    <a:pt x="2329164" y="1104447"/>
                    <a:pt x="2256658" y="1118294"/>
                    <a:pt x="2108387" y="1118294"/>
                  </a:cubicBezTo>
                  <a:lnTo>
                    <a:pt x="1749929" y="1118294"/>
                  </a:lnTo>
                  <a:lnTo>
                    <a:pt x="1749929" y="1119108"/>
                  </a:lnTo>
                  <a:close/>
                  <a:moveTo>
                    <a:pt x="1970706" y="930961"/>
                  </a:moveTo>
                  <a:lnTo>
                    <a:pt x="2137715" y="930961"/>
                  </a:lnTo>
                  <a:cubicBezTo>
                    <a:pt x="2201260" y="930961"/>
                    <a:pt x="2239550" y="915486"/>
                    <a:pt x="2266434" y="880463"/>
                  </a:cubicBezTo>
                  <a:cubicBezTo>
                    <a:pt x="2280284" y="863359"/>
                    <a:pt x="2299021" y="832408"/>
                    <a:pt x="2299021" y="773765"/>
                  </a:cubicBezTo>
                  <a:cubicBezTo>
                    <a:pt x="2299021" y="715936"/>
                    <a:pt x="2279469" y="675212"/>
                    <a:pt x="2241179" y="645890"/>
                  </a:cubicBezTo>
                  <a:cubicBezTo>
                    <a:pt x="2218368" y="628786"/>
                    <a:pt x="2187411" y="619012"/>
                    <a:pt x="2135271" y="619012"/>
                  </a:cubicBezTo>
                  <a:lnTo>
                    <a:pt x="1969892" y="619012"/>
                  </a:lnTo>
                  <a:lnTo>
                    <a:pt x="1969892" y="930961"/>
                  </a:lnTo>
                  <a:close/>
                </a:path>
              </a:pathLst>
            </a:custGeom>
            <a:solidFill>
              <a:schemeClr val="accent1"/>
            </a:solidFill>
            <a:ln w="8132" cap="flat">
              <a:noFill/>
              <a:prstDash val="solid"/>
              <a:miter/>
            </a:ln>
          </p:spPr>
          <p:txBody>
            <a:bodyPr rtlCol="0" anchor="ctr"/>
            <a:lstStyle/>
            <a:p>
              <a:endParaRPr lang="ru-RU"/>
            </a:p>
          </p:txBody>
        </p:sp>
        <p:sp>
          <p:nvSpPr>
            <p:cNvPr id="23" name="Freeform 20">
              <a:extLst>
                <a:ext uri="{FF2B5EF4-FFF2-40B4-BE49-F238E27FC236}">
                  <a16:creationId xmlns:a16="http://schemas.microsoft.com/office/drawing/2014/main" id="{0FF50835-4275-BD4C-A6B4-816564779B11}"/>
                </a:ext>
              </a:extLst>
            </p:cNvPr>
            <p:cNvSpPr/>
            <p:nvPr/>
          </p:nvSpPr>
          <p:spPr>
            <a:xfrm>
              <a:off x="4238534" y="3003836"/>
              <a:ext cx="990648" cy="182445"/>
            </a:xfrm>
            <a:custGeom>
              <a:avLst/>
              <a:gdLst>
                <a:gd name="connsiteX0" fmla="*/ 65989 w 990648"/>
                <a:gd name="connsiteY0" fmla="*/ 0 h 182445"/>
                <a:gd name="connsiteX1" fmla="*/ 0 w 990648"/>
                <a:gd name="connsiteY1" fmla="*/ 182446 h 182445"/>
                <a:gd name="connsiteX2" fmla="*/ 923845 w 990648"/>
                <a:gd name="connsiteY2" fmla="*/ 182446 h 182445"/>
                <a:gd name="connsiteX3" fmla="*/ 990649 w 990648"/>
                <a:gd name="connsiteY3" fmla="*/ 0 h 182445"/>
                <a:gd name="connsiteX4" fmla="*/ 65989 w 990648"/>
                <a:gd name="connsiteY4" fmla="*/ 0 h 182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48" h="182445">
                  <a:moveTo>
                    <a:pt x="65989" y="0"/>
                  </a:moveTo>
                  <a:lnTo>
                    <a:pt x="0" y="182446"/>
                  </a:lnTo>
                  <a:lnTo>
                    <a:pt x="923845" y="182446"/>
                  </a:lnTo>
                  <a:lnTo>
                    <a:pt x="990649" y="0"/>
                  </a:lnTo>
                  <a:lnTo>
                    <a:pt x="65989" y="0"/>
                  </a:lnTo>
                  <a:close/>
                </a:path>
              </a:pathLst>
            </a:custGeom>
            <a:solidFill>
              <a:schemeClr val="accent4"/>
            </a:solidFill>
            <a:ln w="8132" cap="flat">
              <a:noFill/>
              <a:prstDash val="solid"/>
              <a:miter/>
            </a:ln>
          </p:spPr>
          <p:txBody>
            <a:bodyPr rtlCol="0" anchor="ctr"/>
            <a:lstStyle/>
            <a:p>
              <a:endParaRPr lang="ru-RU"/>
            </a:p>
          </p:txBody>
        </p:sp>
        <p:sp>
          <p:nvSpPr>
            <p:cNvPr id="24" name="Freeform 21">
              <a:extLst>
                <a:ext uri="{FF2B5EF4-FFF2-40B4-BE49-F238E27FC236}">
                  <a16:creationId xmlns:a16="http://schemas.microsoft.com/office/drawing/2014/main" id="{F1CE1D74-50F7-D04D-8F1A-DF59723C62E6}"/>
                </a:ext>
              </a:extLst>
            </p:cNvPr>
            <p:cNvSpPr/>
            <p:nvPr/>
          </p:nvSpPr>
          <p:spPr>
            <a:xfrm>
              <a:off x="4138328" y="3277504"/>
              <a:ext cx="990648" cy="182445"/>
            </a:xfrm>
            <a:custGeom>
              <a:avLst/>
              <a:gdLst>
                <a:gd name="connsiteX0" fmla="*/ 66804 w 990648"/>
                <a:gd name="connsiteY0" fmla="*/ 0 h 182445"/>
                <a:gd name="connsiteX1" fmla="*/ 0 w 990648"/>
                <a:gd name="connsiteY1" fmla="*/ 182446 h 182445"/>
                <a:gd name="connsiteX2" fmla="*/ 923845 w 990648"/>
                <a:gd name="connsiteY2" fmla="*/ 182446 h 182445"/>
                <a:gd name="connsiteX3" fmla="*/ 990648 w 990648"/>
                <a:gd name="connsiteY3" fmla="*/ 0 h 182445"/>
              </a:gdLst>
              <a:ahLst/>
              <a:cxnLst>
                <a:cxn ang="0">
                  <a:pos x="connsiteX0" y="connsiteY0"/>
                </a:cxn>
                <a:cxn ang="0">
                  <a:pos x="connsiteX1" y="connsiteY1"/>
                </a:cxn>
                <a:cxn ang="0">
                  <a:pos x="connsiteX2" y="connsiteY2"/>
                </a:cxn>
                <a:cxn ang="0">
                  <a:pos x="connsiteX3" y="connsiteY3"/>
                </a:cxn>
              </a:cxnLst>
              <a:rect l="l" t="t" r="r" b="b"/>
              <a:pathLst>
                <a:path w="990648" h="182445">
                  <a:moveTo>
                    <a:pt x="66804" y="0"/>
                  </a:moveTo>
                  <a:lnTo>
                    <a:pt x="0" y="182446"/>
                  </a:lnTo>
                  <a:lnTo>
                    <a:pt x="923845" y="182446"/>
                  </a:lnTo>
                  <a:lnTo>
                    <a:pt x="990648" y="0"/>
                  </a:lnTo>
                  <a:close/>
                </a:path>
              </a:pathLst>
            </a:custGeom>
            <a:solidFill>
              <a:schemeClr val="accent4"/>
            </a:solidFill>
            <a:ln w="8132" cap="flat">
              <a:noFill/>
              <a:prstDash val="solid"/>
              <a:miter/>
            </a:ln>
          </p:spPr>
          <p:txBody>
            <a:bodyPr rtlCol="0" anchor="ctr"/>
            <a:lstStyle/>
            <a:p>
              <a:endParaRPr lang="ru-RU"/>
            </a:p>
          </p:txBody>
        </p:sp>
      </p:grpSp>
    </p:spTree>
    <p:extLst>
      <p:ext uri="{BB962C8B-B14F-4D97-AF65-F5344CB8AC3E}">
        <p14:creationId xmlns:p14="http://schemas.microsoft.com/office/powerpoint/2010/main" val="4255649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B0FFCBD-662C-425E-8EC5-9328191D4492}"/>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Tree>
    <p:extLst>
      <p:ext uri="{BB962C8B-B14F-4D97-AF65-F5344CB8AC3E}">
        <p14:creationId xmlns:p14="http://schemas.microsoft.com/office/powerpoint/2010/main" val="19605681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lang="ru-RU" sz="2800" b="1" kern="1200" dirty="0">
          <a:solidFill>
            <a:schemeClr val="accent4"/>
          </a:solidFill>
          <a:effectLst>
            <a:outerShdw blurRad="38100" dist="38100" dir="2700000" algn="tl">
              <a:srgbClr val="000000">
                <a:alpha val="43137"/>
              </a:srgb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pos="7355">
          <p15:clr>
            <a:srgbClr val="F26B43"/>
          </p15:clr>
        </p15:guide>
        <p15:guide id="3" orient="horz" pos="777">
          <p15:clr>
            <a:srgbClr val="F26B43"/>
          </p15:clr>
        </p15:guide>
        <p15:guide id="4" orient="horz" pos="39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B0FFCBD-662C-425E-8EC5-9328191D4492}"/>
              </a:ext>
            </a:extLst>
          </p:cNvPr>
          <p:cNvSpPr>
            <a:spLocks noGrp="1"/>
          </p:cNvSpPr>
          <p:nvPr>
            <p:ph type="sldNum" sz="quarter" idx="4"/>
          </p:nvPr>
        </p:nvSpPr>
        <p:spPr>
          <a:xfrm>
            <a:off x="11150352" y="6437938"/>
            <a:ext cx="509605" cy="365125"/>
          </a:xfrm>
          <a:prstGeom prst="rect">
            <a:avLst/>
          </a:prstGeom>
        </p:spPr>
        <p:txBody>
          <a:bodyPr vert="horz" lIns="91440" tIns="45720" rIns="91440" bIns="45720" rtlCol="0" anchor="ctr"/>
          <a:lstStyle>
            <a:lvl1pPr algn="r">
              <a:defRPr sz="1400">
                <a:solidFill>
                  <a:schemeClr val="bg1"/>
                </a:solidFill>
                <a:latin typeface="+mj-lt"/>
              </a:defRPr>
            </a:lvl1pPr>
          </a:lstStyle>
          <a:p>
            <a:fld id="{C527904E-8315-864B-B627-FFB7BE92E5D1}" type="slidenum">
              <a:rPr lang="ru-RU" smtClean="0"/>
              <a:t>‹#›</a:t>
            </a:fld>
            <a:endParaRPr lang="ru-RU"/>
          </a:p>
        </p:txBody>
      </p:sp>
    </p:spTree>
    <p:extLst>
      <p:ext uri="{BB962C8B-B14F-4D97-AF65-F5344CB8AC3E}">
        <p14:creationId xmlns:p14="http://schemas.microsoft.com/office/powerpoint/2010/main" val="11390334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txStyles>
    <p:titleStyle>
      <a:lvl1pPr algn="l" defTabSz="914400" rtl="0" eaLnBrk="1" latinLnBrk="0" hangingPunct="1">
        <a:lnSpc>
          <a:spcPct val="90000"/>
        </a:lnSpc>
        <a:spcBef>
          <a:spcPct val="0"/>
        </a:spcBef>
        <a:buNone/>
        <a:defRPr lang="ru-RU" sz="2800" b="1" kern="1200" dirty="0">
          <a:solidFill>
            <a:schemeClr val="accent4"/>
          </a:solidFill>
          <a:effectLst>
            <a:outerShdw blurRad="38100" dist="38100" dir="2700000" algn="tl">
              <a:srgbClr val="000000">
                <a:alpha val="43137"/>
              </a:srgbClr>
            </a:outerShdw>
          </a:effectLst>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A4A3A4"/>
          </p15:clr>
        </p15:guide>
        <p15:guide id="2" pos="7355">
          <p15:clr>
            <a:srgbClr val="A4A3A4"/>
          </p15:clr>
        </p15:guide>
        <p15:guide id="3" orient="horz" pos="777">
          <p15:clr>
            <a:srgbClr val="A4A3A4"/>
          </p15:clr>
        </p15:guide>
        <p15:guide id="4" orient="horz" pos="3929">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10.xml"/><Relationship Id="rId7" Type="http://schemas.openxmlformats.org/officeDocument/2006/relationships/image" Target="../media/image40.png"/><Relationship Id="rId12" Type="http://schemas.openxmlformats.org/officeDocument/2006/relationships/image" Target="../media/image46.sv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38.png"/><Relationship Id="rId11" Type="http://schemas.openxmlformats.org/officeDocument/2006/relationships/image" Target="../media/image45.png"/><Relationship Id="rId5" Type="http://schemas.openxmlformats.org/officeDocument/2006/relationships/image" Target="../media/image43.svg"/><Relationship Id="rId10" Type="http://schemas.openxmlformats.org/officeDocument/2006/relationships/image" Target="../media/image33.svg"/><Relationship Id="rId4" Type="http://schemas.openxmlformats.org/officeDocument/2006/relationships/image" Target="../media/image42.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1.xml"/><Relationship Id="rId7" Type="http://schemas.openxmlformats.org/officeDocument/2006/relationships/image" Target="../media/image50.sv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6.svg"/><Relationship Id="rId4" Type="http://schemas.openxmlformats.org/officeDocument/2006/relationships/image" Target="../media/image47.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2.xml"/><Relationship Id="rId7" Type="http://schemas.openxmlformats.org/officeDocument/2006/relationships/image" Target="../media/image60.svg"/><Relationship Id="rId2" Type="http://schemas.openxmlformats.org/officeDocument/2006/relationships/slideLayout" Target="../slideLayouts/slideLayout1.xml"/><Relationship Id="rId1" Type="http://schemas.openxmlformats.org/officeDocument/2006/relationships/themeOverride" Target="../theme/themeOverride1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hemeOverride" Target="../theme/themeOverride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1.sv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4.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43.svg"/><Relationship Id="rId10" Type="http://schemas.openxmlformats.org/officeDocument/2006/relationships/image" Target="../media/image46.svg"/><Relationship Id="rId4" Type="http://schemas.openxmlformats.org/officeDocument/2006/relationships/image" Target="../media/image42.pn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5.png"/><Relationship Id="rId3" Type="http://schemas.openxmlformats.org/officeDocument/2006/relationships/notesSlide" Target="../notesSlides/notesSlide5.xml"/><Relationship Id="rId7" Type="http://schemas.openxmlformats.org/officeDocument/2006/relationships/image" Target="../media/image50.svg"/><Relationship Id="rId12" Type="http://schemas.openxmlformats.org/officeDocument/2006/relationships/image" Target="../media/image44.sv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49.png"/><Relationship Id="rId11" Type="http://schemas.openxmlformats.org/officeDocument/2006/relationships/image" Target="../media/image40.png"/><Relationship Id="rId5" Type="http://schemas.openxmlformats.org/officeDocument/2006/relationships/image" Target="../media/image48.svg"/><Relationship Id="rId10" Type="http://schemas.openxmlformats.org/officeDocument/2006/relationships/image" Target="../media/image52.sv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46.sv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8.png"/><Relationship Id="rId5" Type="http://schemas.openxmlformats.org/officeDocument/2006/relationships/image" Target="../media/image43.svg"/><Relationship Id="rId10" Type="http://schemas.openxmlformats.org/officeDocument/2006/relationships/image" Target="../media/image35.svg"/><Relationship Id="rId4" Type="http://schemas.openxmlformats.org/officeDocument/2006/relationships/image" Target="../media/image42.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50.sv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8.xml"/><Relationship Id="rId7" Type="http://schemas.openxmlformats.org/officeDocument/2006/relationships/image" Target="../media/image40.png"/><Relationship Id="rId12" Type="http://schemas.openxmlformats.org/officeDocument/2006/relationships/image" Target="../media/image33.svg"/><Relationship Id="rId2" Type="http://schemas.openxmlformats.org/officeDocument/2006/relationships/slideLayout" Target="../slideLayouts/slideLayout1.xml"/><Relationship Id="rId1" Type="http://schemas.openxmlformats.org/officeDocument/2006/relationships/themeOverride" Target="../theme/themeOverride8.xml"/><Relationship Id="rId6" Type="http://schemas.openxmlformats.org/officeDocument/2006/relationships/image" Target="../media/image38.png"/><Relationship Id="rId11" Type="http://schemas.openxmlformats.org/officeDocument/2006/relationships/image" Target="../media/image32.png"/><Relationship Id="rId5" Type="http://schemas.openxmlformats.org/officeDocument/2006/relationships/image" Target="../media/image43.svg"/><Relationship Id="rId10" Type="http://schemas.openxmlformats.org/officeDocument/2006/relationships/image" Target="../media/image35.svg"/><Relationship Id="rId4" Type="http://schemas.openxmlformats.org/officeDocument/2006/relationships/image" Target="../media/image42.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9.xml"/><Relationship Id="rId7" Type="http://schemas.openxmlformats.org/officeDocument/2006/relationships/image" Target="../media/image50.svg"/><Relationship Id="rId2" Type="http://schemas.openxmlformats.org/officeDocument/2006/relationships/slideLayout" Target="../slideLayouts/slideLayout1.xml"/><Relationship Id="rId1" Type="http://schemas.openxmlformats.org/officeDocument/2006/relationships/themeOverride" Target="../theme/themeOverride9.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4.svg"/><Relationship Id="rId4" Type="http://schemas.openxmlformats.org/officeDocument/2006/relationships/image" Target="../media/image47.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A62769A4-7EA3-4E0F-A7F6-B4A5CF52B7C1}"/>
              </a:ext>
            </a:extLst>
          </p:cNvPr>
          <p:cNvSpPr>
            <a:spLocks noGrp="1"/>
          </p:cNvSpPr>
          <p:nvPr>
            <p:ph type="title"/>
          </p:nvPr>
        </p:nvSpPr>
        <p:spPr>
          <a:xfrm>
            <a:off x="515937" y="2584602"/>
            <a:ext cx="4392329" cy="997196"/>
          </a:xfrm>
        </p:spPr>
        <p:txBody>
          <a:bodyPr/>
          <a:lstStyle/>
          <a:p>
            <a:r>
              <a:rPr lang="ru-RU" dirty="0"/>
              <a:t>Миражи</a:t>
            </a:r>
            <a:br>
              <a:rPr lang="ru-RU" dirty="0"/>
            </a:br>
            <a:r>
              <a:rPr lang="ru-RU" dirty="0"/>
              <a:t>непростых проектов</a:t>
            </a:r>
          </a:p>
        </p:txBody>
      </p:sp>
      <p:sp>
        <p:nvSpPr>
          <p:cNvPr id="5" name="Текст 4">
            <a:extLst>
              <a:ext uri="{FF2B5EF4-FFF2-40B4-BE49-F238E27FC236}">
                <a16:creationId xmlns:a16="http://schemas.microsoft.com/office/drawing/2014/main" id="{1CF84A31-E81F-418E-9FD4-DBE310BA395E}"/>
              </a:ext>
            </a:extLst>
          </p:cNvPr>
          <p:cNvSpPr>
            <a:spLocks noGrp="1"/>
          </p:cNvSpPr>
          <p:nvPr>
            <p:ph type="body" sz="quarter" idx="10"/>
          </p:nvPr>
        </p:nvSpPr>
        <p:spPr>
          <a:xfrm>
            <a:off x="515939" y="4184950"/>
            <a:ext cx="3813544" cy="387798"/>
          </a:xfrm>
        </p:spPr>
        <p:txBody>
          <a:bodyPr/>
          <a:lstStyle/>
          <a:p>
            <a:r>
              <a:rPr lang="ru-RU" dirty="0"/>
              <a:t>Орлов Алексей</a:t>
            </a:r>
          </a:p>
          <a:p>
            <a:r>
              <a:rPr lang="ru-RU" dirty="0"/>
              <a:t>Банк ВТБ (ПАО)</a:t>
            </a:r>
          </a:p>
        </p:txBody>
      </p:sp>
      <p:pic>
        <p:nvPicPr>
          <p:cNvPr id="7" name="Рисунок 6">
            <a:extLst>
              <a:ext uri="{FF2B5EF4-FFF2-40B4-BE49-F238E27FC236}">
                <a16:creationId xmlns:a16="http://schemas.microsoft.com/office/drawing/2014/main" id="{E8134557-F98A-1F4B-80A6-1F120BE86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937" y="403200"/>
            <a:ext cx="2777974" cy="1368152"/>
          </a:xfrm>
          <a:prstGeom prst="rect">
            <a:avLst/>
          </a:prstGeom>
        </p:spPr>
      </p:pic>
    </p:spTree>
    <p:extLst>
      <p:ext uri="{BB962C8B-B14F-4D97-AF65-F5344CB8AC3E}">
        <p14:creationId xmlns:p14="http://schemas.microsoft.com/office/powerpoint/2010/main" val="14416447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FF7778BE-B401-419A-9960-53CF5F0E42EF}"/>
              </a:ext>
            </a:extLst>
          </p:cNvPr>
          <p:cNvGrpSpPr/>
          <p:nvPr/>
        </p:nvGrpSpPr>
        <p:grpSpPr>
          <a:xfrm>
            <a:off x="5366514" y="2146591"/>
            <a:ext cx="4001353" cy="4001349"/>
            <a:chOff x="4090305" y="1615251"/>
            <a:chExt cx="4001353" cy="4001349"/>
          </a:xfrm>
        </p:grpSpPr>
        <p:sp>
          <p:nvSpPr>
            <p:cNvPr id="63" name="Овал 62">
              <a:extLst>
                <a:ext uri="{FF2B5EF4-FFF2-40B4-BE49-F238E27FC236}">
                  <a16:creationId xmlns:a16="http://schemas.microsoft.com/office/drawing/2014/main" id="{7DD48CEF-22BC-F240-B722-DD583F690EC8}"/>
                </a:ext>
              </a:extLst>
            </p:cNvPr>
            <p:cNvSpPr/>
            <p:nvPr/>
          </p:nvSpPr>
          <p:spPr>
            <a:xfrm>
              <a:off x="4932169" y="2556588"/>
              <a:ext cx="2182560" cy="2182557"/>
            </a:xfrm>
            <a:prstGeom prst="ellipse">
              <a:avLst/>
            </a:prstGeom>
            <a:noFill/>
            <a:ln w="6350">
              <a:gradFill>
                <a:gsLst>
                  <a:gs pos="0">
                    <a:schemeClr val="bg1">
                      <a:alpha val="75000"/>
                    </a:schemeClr>
                  </a:gs>
                  <a:gs pos="89000">
                    <a:schemeClr val="bg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00" dirty="0">
                <a:latin typeface="Arial" panose="020B0604020202020204" pitchFamily="34" charset="0"/>
                <a:cs typeface="Arial" panose="020B0604020202020204" pitchFamily="34" charset="0"/>
              </a:endParaRPr>
            </a:p>
          </p:txBody>
        </p:sp>
        <p:sp>
          <p:nvSpPr>
            <p:cNvPr id="32" name="Овал 31">
              <a:extLst>
                <a:ext uri="{FF2B5EF4-FFF2-40B4-BE49-F238E27FC236}">
                  <a16:creationId xmlns:a16="http://schemas.microsoft.com/office/drawing/2014/main" id="{27966332-1685-1242-977B-F1C91CC9CED5}"/>
                </a:ext>
              </a:extLst>
            </p:cNvPr>
            <p:cNvSpPr/>
            <p:nvPr/>
          </p:nvSpPr>
          <p:spPr>
            <a:xfrm>
              <a:off x="4090305" y="1615251"/>
              <a:ext cx="4001353" cy="4001349"/>
            </a:xfrm>
            <a:prstGeom prst="ellipse">
              <a:avLst/>
            </a:prstGeom>
            <a:noFill/>
            <a:ln w="12700">
              <a:gradFill>
                <a:gsLst>
                  <a:gs pos="0">
                    <a:schemeClr val="accent1">
                      <a:alpha val="20000"/>
                    </a:schemeClr>
                  </a:gs>
                  <a:gs pos="100000">
                    <a:schemeClr val="accent1">
                      <a:lumMod val="75000"/>
                      <a:alpha val="20000"/>
                    </a:schemeClr>
                  </a:gs>
                </a:gsLst>
                <a:lin ang="27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l"/>
              <a:endParaRPr lang="ru-RU" sz="1200" dirty="0">
                <a:solidFill>
                  <a:schemeClr val="tx1"/>
                </a:solidFill>
                <a:latin typeface="Arial" panose="020B0604020202020204" pitchFamily="34" charset="0"/>
                <a:cs typeface="Arial" panose="020B0604020202020204" pitchFamily="34" charset="0"/>
              </a:endParaRPr>
            </a:p>
          </p:txBody>
        </p:sp>
        <p:sp>
          <p:nvSpPr>
            <p:cNvPr id="38" name="Овал 37">
              <a:extLst>
                <a:ext uri="{FF2B5EF4-FFF2-40B4-BE49-F238E27FC236}">
                  <a16:creationId xmlns:a16="http://schemas.microsoft.com/office/drawing/2014/main" id="{472788C3-B409-7944-87A8-8095C848E3A7}"/>
                </a:ext>
              </a:extLst>
            </p:cNvPr>
            <p:cNvSpPr/>
            <p:nvPr/>
          </p:nvSpPr>
          <p:spPr>
            <a:xfrm>
              <a:off x="4516191" y="2061293"/>
              <a:ext cx="3167403" cy="3167401"/>
            </a:xfrm>
            <a:prstGeom prst="ellipse">
              <a:avLst/>
            </a:prstGeom>
            <a:noFill/>
            <a:ln w="12700">
              <a:gradFill>
                <a:gsLst>
                  <a:gs pos="0">
                    <a:schemeClr val="accent4">
                      <a:alpha val="50000"/>
                    </a:schemeClr>
                  </a:gs>
                  <a:gs pos="100000">
                    <a:schemeClr val="accent4">
                      <a:lumMod val="75000"/>
                      <a:alpha val="50000"/>
                    </a:schemeClr>
                  </a:gs>
                </a:gsLst>
                <a:lin ang="27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nvGrpSpPr>
            <p:cNvPr id="33" name="Группа 32">
              <a:extLst>
                <a:ext uri="{FF2B5EF4-FFF2-40B4-BE49-F238E27FC236}">
                  <a16:creationId xmlns:a16="http://schemas.microsoft.com/office/drawing/2014/main" id="{44CDF4E7-F2B9-4752-8540-C03C58BF730F}"/>
                </a:ext>
              </a:extLst>
            </p:cNvPr>
            <p:cNvGrpSpPr/>
            <p:nvPr/>
          </p:nvGrpSpPr>
          <p:grpSpPr>
            <a:xfrm>
              <a:off x="4842978" y="2384404"/>
              <a:ext cx="2506046" cy="2506047"/>
              <a:chOff x="3587156" y="2822183"/>
              <a:chExt cx="1969689" cy="1969690"/>
            </a:xfrm>
          </p:grpSpPr>
          <p:sp>
            <p:nvSpPr>
              <p:cNvPr id="34" name="Овал 33">
                <a:extLst>
                  <a:ext uri="{FF2B5EF4-FFF2-40B4-BE49-F238E27FC236}">
                    <a16:creationId xmlns:a16="http://schemas.microsoft.com/office/drawing/2014/main" id="{A901A099-585C-44F5-93F0-FC0795439E72}"/>
                  </a:ext>
                </a:extLst>
              </p:cNvPr>
              <p:cNvSpPr/>
              <p:nvPr/>
            </p:nvSpPr>
            <p:spPr>
              <a:xfrm flipH="1">
                <a:off x="3587156" y="2822183"/>
                <a:ext cx="1969689" cy="1969690"/>
              </a:xfrm>
              <a:prstGeom prst="ellipse">
                <a:avLst/>
              </a:prstGeom>
              <a:gradFill flip="none" rotWithShape="1">
                <a:gsLst>
                  <a:gs pos="0">
                    <a:schemeClr val="accent4"/>
                  </a:gs>
                  <a:gs pos="100000">
                    <a:schemeClr val="accent4">
                      <a:lumMod val="75000"/>
                    </a:schemeClr>
                  </a:gs>
                </a:gsLst>
                <a:lin ang="2700000" scaled="1"/>
                <a:tileRect/>
              </a:grad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defTabSz="514363"/>
                <a:endParaRPr lang="ru-RU" sz="1400" dirty="0">
                  <a:solidFill>
                    <a:schemeClr val="bg1"/>
                  </a:solidFill>
                  <a:latin typeface="Arial" panose="020B0604020202020204" pitchFamily="34" charset="0"/>
                  <a:cs typeface="Arial" panose="020B0604020202020204" pitchFamily="34" charset="0"/>
                </a:endParaRPr>
              </a:p>
            </p:txBody>
          </p:sp>
          <p:sp>
            <p:nvSpPr>
              <p:cNvPr id="35" name="Овал 34">
                <a:extLst>
                  <a:ext uri="{FF2B5EF4-FFF2-40B4-BE49-F238E27FC236}">
                    <a16:creationId xmlns:a16="http://schemas.microsoft.com/office/drawing/2014/main" id="{44255683-28DD-435C-9881-D9600AFFA3AA}"/>
                  </a:ext>
                </a:extLst>
              </p:cNvPr>
              <p:cNvSpPr>
                <a:spLocks noChangeAspect="1"/>
              </p:cNvSpPr>
              <p:nvPr/>
            </p:nvSpPr>
            <p:spPr>
              <a:xfrm>
                <a:off x="3705756" y="2949310"/>
                <a:ext cx="1714685" cy="1714683"/>
              </a:xfrm>
              <a:prstGeom prst="ellipse">
                <a:avLst/>
              </a:prstGeom>
              <a:gradFill>
                <a:gsLst>
                  <a:gs pos="0">
                    <a:schemeClr val="accent4"/>
                  </a:gs>
                  <a:gs pos="100000">
                    <a:schemeClr val="accent4">
                      <a:lumMod val="75000"/>
                    </a:schemeClr>
                  </a:gs>
                </a:gsLst>
                <a:lin ang="2700000" scaled="0"/>
              </a:gradFill>
              <a:ln w="6350">
                <a:gradFill>
                  <a:gsLst>
                    <a:gs pos="0">
                      <a:schemeClr val="bg1">
                        <a:alpha val="75000"/>
                      </a:schemeClr>
                    </a:gs>
                    <a:gs pos="89000">
                      <a:schemeClr val="bg1">
                        <a:alpha val="0"/>
                      </a:schemeClr>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14363"/>
                <a:r>
                  <a:rPr lang="ru-RU" sz="2000" dirty="0">
                    <a:solidFill>
                      <a:srgbClr val="FFFFFF"/>
                    </a:solidFill>
                    <a:latin typeface="+mj-lt"/>
                    <a:cs typeface="Arial" panose="020B0604020202020204" pitchFamily="34" charset="0"/>
                  </a:rPr>
                  <a:t>Уважение</a:t>
                </a:r>
              </a:p>
            </p:txBody>
          </p:sp>
        </p:grpSp>
      </p:grpSp>
      <p:sp>
        <p:nvSpPr>
          <p:cNvPr id="12" name="Номер слайда 11">
            <a:extLst>
              <a:ext uri="{FF2B5EF4-FFF2-40B4-BE49-F238E27FC236}">
                <a16:creationId xmlns:a16="http://schemas.microsoft.com/office/drawing/2014/main" id="{47196642-3BFF-4ED8-AD54-230E16A02C25}"/>
              </a:ext>
            </a:extLst>
          </p:cNvPr>
          <p:cNvSpPr>
            <a:spLocks noGrp="1"/>
          </p:cNvSpPr>
          <p:nvPr>
            <p:ph type="sldNum" sz="quarter" idx="4"/>
          </p:nvPr>
        </p:nvSpPr>
        <p:spPr/>
        <p:txBody>
          <a:bodyPr/>
          <a:lstStyle/>
          <a:p>
            <a:fld id="{7E1A2DEA-0812-41F9-88C5-48F7F643210D}" type="slidenum">
              <a:rPr lang="ru-RU" smtClean="0"/>
              <a:pPr/>
              <a:t>10</a:t>
            </a:fld>
            <a:endParaRPr lang="ru-RU"/>
          </a:p>
        </p:txBody>
      </p:sp>
      <p:sp>
        <p:nvSpPr>
          <p:cNvPr id="4" name="Заголовок 3">
            <a:extLst>
              <a:ext uri="{FF2B5EF4-FFF2-40B4-BE49-F238E27FC236}">
                <a16:creationId xmlns:a16="http://schemas.microsoft.com/office/drawing/2014/main" id="{D9BF8EA5-9C15-4BD6-83B8-33F894396F2C}"/>
              </a:ext>
            </a:extLst>
          </p:cNvPr>
          <p:cNvSpPr>
            <a:spLocks noGrp="1"/>
          </p:cNvSpPr>
          <p:nvPr>
            <p:ph type="title"/>
          </p:nvPr>
        </p:nvSpPr>
        <p:spPr>
          <a:xfrm>
            <a:off x="515939" y="403200"/>
            <a:ext cx="9583505" cy="430887"/>
          </a:xfrm>
          <a:prstGeom prst="rect">
            <a:avLst/>
          </a:prstGeom>
        </p:spPr>
        <p:txBody>
          <a:bodyPr/>
          <a:lstStyle/>
          <a:p>
            <a:r>
              <a:rPr lang="ru-RU" dirty="0"/>
              <a:t>Мираж № 4</a:t>
            </a:r>
          </a:p>
        </p:txBody>
      </p:sp>
      <p:grpSp>
        <p:nvGrpSpPr>
          <p:cNvPr id="3" name="Группа 2">
            <a:extLst>
              <a:ext uri="{FF2B5EF4-FFF2-40B4-BE49-F238E27FC236}">
                <a16:creationId xmlns:a16="http://schemas.microsoft.com/office/drawing/2014/main" id="{5852E7CE-1996-4994-9624-365FAD1DF3F4}"/>
              </a:ext>
            </a:extLst>
          </p:cNvPr>
          <p:cNvGrpSpPr/>
          <p:nvPr/>
        </p:nvGrpSpPr>
        <p:grpSpPr>
          <a:xfrm>
            <a:off x="8728040" y="2784146"/>
            <a:ext cx="2888636" cy="781441"/>
            <a:chOff x="7451831" y="2252806"/>
            <a:chExt cx="2888636" cy="781441"/>
          </a:xfrm>
        </p:grpSpPr>
        <p:sp>
          <p:nvSpPr>
            <p:cNvPr id="41" name="Прямоугольник 40">
              <a:extLst>
                <a:ext uri="{FF2B5EF4-FFF2-40B4-BE49-F238E27FC236}">
                  <a16:creationId xmlns:a16="http://schemas.microsoft.com/office/drawing/2014/main" id="{576A9501-7AFE-0443-AFB5-FFEF8AC49D71}"/>
                </a:ext>
              </a:extLst>
            </p:cNvPr>
            <p:cNvSpPr/>
            <p:nvPr/>
          </p:nvSpPr>
          <p:spPr>
            <a:xfrm>
              <a:off x="8407245" y="2505027"/>
              <a:ext cx="193322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Экономика проекта</a:t>
              </a:r>
            </a:p>
          </p:txBody>
        </p:sp>
        <p:sp>
          <p:nvSpPr>
            <p:cNvPr id="57" name="Овал 56">
              <a:extLst>
                <a:ext uri="{FF2B5EF4-FFF2-40B4-BE49-F238E27FC236}">
                  <a16:creationId xmlns:a16="http://schemas.microsoft.com/office/drawing/2014/main" id="{75975F38-9853-E047-B269-7CBDACB0195B}"/>
                </a:ext>
              </a:extLst>
            </p:cNvPr>
            <p:cNvSpPr/>
            <p:nvPr/>
          </p:nvSpPr>
          <p:spPr>
            <a:xfrm>
              <a:off x="7451831" y="2252806"/>
              <a:ext cx="781444" cy="781441"/>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8" name="Овал 57">
              <a:extLst>
                <a:ext uri="{FF2B5EF4-FFF2-40B4-BE49-F238E27FC236}">
                  <a16:creationId xmlns:a16="http://schemas.microsoft.com/office/drawing/2014/main" id="{2487EE59-73B7-D643-BDCF-7FBBFF1DD2DB}"/>
                </a:ext>
              </a:extLst>
            </p:cNvPr>
            <p:cNvSpPr/>
            <p:nvPr/>
          </p:nvSpPr>
          <p:spPr>
            <a:xfrm>
              <a:off x="7515520" y="2316495"/>
              <a:ext cx="654065" cy="654062"/>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pic>
          <p:nvPicPr>
            <p:cNvPr id="14" name="Рисунок 13">
              <a:extLst>
                <a:ext uri="{FF2B5EF4-FFF2-40B4-BE49-F238E27FC236}">
                  <a16:creationId xmlns:a16="http://schemas.microsoft.com/office/drawing/2014/main" id="{546DC297-DF9B-49B9-8482-05ADDA492D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2552" y="2463526"/>
              <a:ext cx="360000" cy="360000"/>
            </a:xfrm>
            <a:prstGeom prst="rect">
              <a:avLst/>
            </a:prstGeom>
          </p:spPr>
        </p:pic>
      </p:grpSp>
      <p:grpSp>
        <p:nvGrpSpPr>
          <p:cNvPr id="8" name="Группа 7">
            <a:extLst>
              <a:ext uri="{FF2B5EF4-FFF2-40B4-BE49-F238E27FC236}">
                <a16:creationId xmlns:a16="http://schemas.microsoft.com/office/drawing/2014/main" id="{8AFDF014-DA62-4B6C-A5F2-50654F4C57FB}"/>
              </a:ext>
            </a:extLst>
          </p:cNvPr>
          <p:cNvGrpSpPr/>
          <p:nvPr/>
        </p:nvGrpSpPr>
        <p:grpSpPr>
          <a:xfrm>
            <a:off x="2503665" y="2847835"/>
            <a:ext cx="3507167" cy="781441"/>
            <a:chOff x="1199485" y="4197604"/>
            <a:chExt cx="3507167" cy="781441"/>
          </a:xfrm>
        </p:grpSpPr>
        <p:sp>
          <p:nvSpPr>
            <p:cNvPr id="43" name="Прямоугольник 42">
              <a:extLst>
                <a:ext uri="{FF2B5EF4-FFF2-40B4-BE49-F238E27FC236}">
                  <a16:creationId xmlns:a16="http://schemas.microsoft.com/office/drawing/2014/main" id="{8785E341-4759-3147-BA8D-6C03DC8B3219}"/>
                </a:ext>
              </a:extLst>
            </p:cNvPr>
            <p:cNvSpPr/>
            <p:nvPr/>
          </p:nvSpPr>
          <p:spPr>
            <a:xfrm>
              <a:off x="1199485" y="4449825"/>
              <a:ext cx="254717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defRPr/>
              </a:pPr>
              <a:r>
                <a:rPr lang="ru-RU" dirty="0">
                  <a:solidFill>
                    <a:schemeClr val="tx1"/>
                  </a:solidFill>
                </a:rPr>
                <a:t>Возможность реализации</a:t>
              </a:r>
            </a:p>
          </p:txBody>
        </p:sp>
        <p:grpSp>
          <p:nvGrpSpPr>
            <p:cNvPr id="92" name="Группа 91">
              <a:extLst>
                <a:ext uri="{FF2B5EF4-FFF2-40B4-BE49-F238E27FC236}">
                  <a16:creationId xmlns:a16="http://schemas.microsoft.com/office/drawing/2014/main" id="{1A568AB6-B3AF-8C4D-AC97-6F3D5048B899}"/>
                </a:ext>
              </a:extLst>
            </p:cNvPr>
            <p:cNvGrpSpPr/>
            <p:nvPr/>
          </p:nvGrpSpPr>
          <p:grpSpPr>
            <a:xfrm>
              <a:off x="3925208" y="4197604"/>
              <a:ext cx="781444" cy="781441"/>
              <a:chOff x="6789159" y="1965908"/>
              <a:chExt cx="614195" cy="614193"/>
            </a:xfrm>
          </p:grpSpPr>
          <p:sp>
            <p:nvSpPr>
              <p:cNvPr id="94" name="Овал 93">
                <a:extLst>
                  <a:ext uri="{FF2B5EF4-FFF2-40B4-BE49-F238E27FC236}">
                    <a16:creationId xmlns:a16="http://schemas.microsoft.com/office/drawing/2014/main" id="{1CB5FD84-7EA1-A945-9189-4471E9308B3F}"/>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95" name="Овал 94">
                <a:extLst>
                  <a:ext uri="{FF2B5EF4-FFF2-40B4-BE49-F238E27FC236}">
                    <a16:creationId xmlns:a16="http://schemas.microsoft.com/office/drawing/2014/main" id="{91A58989-B5B0-B745-8172-F358EA91C1AC}"/>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grpSp>
        <p:nvGrpSpPr>
          <p:cNvPr id="6" name="Группа 5">
            <a:extLst>
              <a:ext uri="{FF2B5EF4-FFF2-40B4-BE49-F238E27FC236}">
                <a16:creationId xmlns:a16="http://schemas.microsoft.com/office/drawing/2014/main" id="{9677AA61-96A2-42EB-AF7B-CE0744FBAD36}"/>
              </a:ext>
            </a:extLst>
          </p:cNvPr>
          <p:cNvGrpSpPr/>
          <p:nvPr/>
        </p:nvGrpSpPr>
        <p:grpSpPr>
          <a:xfrm>
            <a:off x="8728040" y="4728944"/>
            <a:ext cx="3021685" cy="781441"/>
            <a:chOff x="7451831" y="4197604"/>
            <a:chExt cx="3021685" cy="781441"/>
          </a:xfrm>
        </p:grpSpPr>
        <p:sp>
          <p:nvSpPr>
            <p:cNvPr id="42" name="Прямоугольник 41">
              <a:extLst>
                <a:ext uri="{FF2B5EF4-FFF2-40B4-BE49-F238E27FC236}">
                  <a16:creationId xmlns:a16="http://schemas.microsoft.com/office/drawing/2014/main" id="{29C0BCDD-9160-6742-A834-6A48A5403CB9}"/>
                </a:ext>
              </a:extLst>
            </p:cNvPr>
            <p:cNvSpPr/>
            <p:nvPr/>
          </p:nvSpPr>
          <p:spPr>
            <a:xfrm>
              <a:off x="8407245" y="4311326"/>
              <a:ext cx="2066271"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Сопутствующие цели</a:t>
              </a:r>
              <a:br>
                <a:rPr lang="ru-RU" dirty="0">
                  <a:solidFill>
                    <a:schemeClr val="tx1"/>
                  </a:solidFill>
                </a:rPr>
              </a:br>
              <a:r>
                <a:rPr lang="ru-RU" dirty="0">
                  <a:solidFill>
                    <a:schemeClr val="tx1"/>
                  </a:solidFill>
                </a:rPr>
                <a:t>проекта</a:t>
              </a:r>
            </a:p>
          </p:txBody>
        </p:sp>
        <p:grpSp>
          <p:nvGrpSpPr>
            <p:cNvPr id="81" name="Группа 80">
              <a:extLst>
                <a:ext uri="{FF2B5EF4-FFF2-40B4-BE49-F238E27FC236}">
                  <a16:creationId xmlns:a16="http://schemas.microsoft.com/office/drawing/2014/main" id="{B3376AAE-6430-2E46-9A42-DE7CDEFA7812}"/>
                </a:ext>
              </a:extLst>
            </p:cNvPr>
            <p:cNvGrpSpPr/>
            <p:nvPr/>
          </p:nvGrpSpPr>
          <p:grpSpPr>
            <a:xfrm>
              <a:off x="7451831" y="4197604"/>
              <a:ext cx="781444" cy="781441"/>
              <a:chOff x="6789159" y="1965908"/>
              <a:chExt cx="614195" cy="614193"/>
            </a:xfrm>
          </p:grpSpPr>
          <p:sp>
            <p:nvSpPr>
              <p:cNvPr id="83" name="Овал 82">
                <a:extLst>
                  <a:ext uri="{FF2B5EF4-FFF2-40B4-BE49-F238E27FC236}">
                    <a16:creationId xmlns:a16="http://schemas.microsoft.com/office/drawing/2014/main" id="{78287A66-5DA0-DB4C-A3FE-EDAC9957125B}"/>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84" name="Овал 83">
                <a:extLst>
                  <a:ext uri="{FF2B5EF4-FFF2-40B4-BE49-F238E27FC236}">
                    <a16:creationId xmlns:a16="http://schemas.microsoft.com/office/drawing/2014/main" id="{879B108F-AF41-E546-93A3-AB09A1342922}"/>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pic>
        <p:nvPicPr>
          <p:cNvPr id="36" name="Рисунок 35">
            <a:extLst>
              <a:ext uri="{FF2B5EF4-FFF2-40B4-BE49-F238E27FC236}">
                <a16:creationId xmlns:a16="http://schemas.microsoft.com/office/drawing/2014/main" id="{6AA5A468-6706-AC4E-A6A5-BCF153BCB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37" name="Рисунок 36">
            <a:extLst>
              <a:ext uri="{FF2B5EF4-FFF2-40B4-BE49-F238E27FC236}">
                <a16:creationId xmlns:a16="http://schemas.microsoft.com/office/drawing/2014/main" id="{E0640564-4C34-7246-8F91-8F75FC5E12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50241" y="3058555"/>
            <a:ext cx="360000" cy="360000"/>
          </a:xfrm>
          <a:prstGeom prst="rect">
            <a:avLst/>
          </a:prstGeom>
        </p:spPr>
      </p:pic>
      <p:grpSp>
        <p:nvGrpSpPr>
          <p:cNvPr id="59" name="Группа 58">
            <a:extLst>
              <a:ext uri="{FF2B5EF4-FFF2-40B4-BE49-F238E27FC236}">
                <a16:creationId xmlns:a16="http://schemas.microsoft.com/office/drawing/2014/main" id="{34A1E227-8833-4248-9493-1E1C8EEC9748}"/>
              </a:ext>
            </a:extLst>
          </p:cNvPr>
          <p:cNvGrpSpPr/>
          <p:nvPr/>
        </p:nvGrpSpPr>
        <p:grpSpPr>
          <a:xfrm>
            <a:off x="598573" y="1592855"/>
            <a:ext cx="4173152" cy="369332"/>
            <a:chOff x="695264" y="3059276"/>
            <a:chExt cx="4173152" cy="369332"/>
          </a:xfrm>
        </p:grpSpPr>
        <p:sp>
          <p:nvSpPr>
            <p:cNvPr id="61" name="TextBox 60">
              <a:extLst>
                <a:ext uri="{FF2B5EF4-FFF2-40B4-BE49-F238E27FC236}">
                  <a16:creationId xmlns:a16="http://schemas.microsoft.com/office/drawing/2014/main" id="{4C01EC83-67CB-FF48-A1C4-94CFC9F80AB1}"/>
                </a:ext>
              </a:extLst>
            </p:cNvPr>
            <p:cNvSpPr txBox="1"/>
            <p:nvPr/>
          </p:nvSpPr>
          <p:spPr>
            <a:xfrm>
              <a:off x="1337000" y="3059276"/>
              <a:ext cx="3531416" cy="369332"/>
            </a:xfrm>
            <a:prstGeom prst="rect">
              <a:avLst/>
            </a:prstGeom>
            <a:noFill/>
          </p:spPr>
          <p:txBody>
            <a:bodyPr wrap="none" lIns="0" tIns="0" rIns="0" bIns="0" rtlCol="0">
              <a:spAutoFit/>
            </a:bodyPr>
            <a:lstStyle/>
            <a:p>
              <a:r>
                <a:rPr lang="ru-RU" sz="2400" dirty="0">
                  <a:solidFill>
                    <a:schemeClr val="accent1"/>
                  </a:solidFill>
                  <a:latin typeface="+mj-lt"/>
                </a:rPr>
                <a:t>Наш продукт всем полезен</a:t>
              </a:r>
            </a:p>
          </p:txBody>
        </p:sp>
        <p:grpSp>
          <p:nvGrpSpPr>
            <p:cNvPr id="62" name="Рисунок 7">
              <a:extLst>
                <a:ext uri="{FF2B5EF4-FFF2-40B4-BE49-F238E27FC236}">
                  <a16:creationId xmlns:a16="http://schemas.microsoft.com/office/drawing/2014/main" id="{E62F33C9-800F-DD42-ABC5-99333C60C856}"/>
                </a:ext>
              </a:extLst>
            </p:cNvPr>
            <p:cNvGrpSpPr/>
            <p:nvPr/>
          </p:nvGrpSpPr>
          <p:grpSpPr>
            <a:xfrm>
              <a:off x="695264" y="3161212"/>
              <a:ext cx="290138" cy="223485"/>
              <a:chOff x="3020349" y="1940383"/>
              <a:chExt cx="290138" cy="223485"/>
            </a:xfrm>
            <a:solidFill>
              <a:schemeClr val="accent1"/>
            </a:solidFill>
          </p:grpSpPr>
          <p:sp>
            <p:nvSpPr>
              <p:cNvPr id="64" name="Полилиния: фигура 12">
                <a:extLst>
                  <a:ext uri="{FF2B5EF4-FFF2-40B4-BE49-F238E27FC236}">
                    <a16:creationId xmlns:a16="http://schemas.microsoft.com/office/drawing/2014/main" id="{37A5A922-7B75-594F-9AB3-38F2F1D55643}"/>
                  </a:ext>
                </a:extLst>
              </p:cNvPr>
              <p:cNvSpPr/>
              <p:nvPr/>
            </p:nvSpPr>
            <p:spPr>
              <a:xfrm>
                <a:off x="311444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5" name="Полилиния: фигура 13">
                <a:extLst>
                  <a:ext uri="{FF2B5EF4-FFF2-40B4-BE49-F238E27FC236}">
                    <a16:creationId xmlns:a16="http://schemas.microsoft.com/office/drawing/2014/main" id="{D8600650-B0F5-3B4B-9D3D-F03B45DB2BBC}"/>
                  </a:ext>
                </a:extLst>
              </p:cNvPr>
              <p:cNvSpPr/>
              <p:nvPr/>
            </p:nvSpPr>
            <p:spPr>
              <a:xfrm>
                <a:off x="316541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6" name="Полилиния: фигура 15">
                <a:extLst>
                  <a:ext uri="{FF2B5EF4-FFF2-40B4-BE49-F238E27FC236}">
                    <a16:creationId xmlns:a16="http://schemas.microsoft.com/office/drawing/2014/main" id="{FCB2C060-ACA8-6440-9049-C87FBBE2A592}"/>
                  </a:ext>
                </a:extLst>
              </p:cNvPr>
              <p:cNvSpPr/>
              <p:nvPr/>
            </p:nvSpPr>
            <p:spPr>
              <a:xfrm>
                <a:off x="311444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7" name="Полилиния: фигура 16">
                <a:extLst>
                  <a:ext uri="{FF2B5EF4-FFF2-40B4-BE49-F238E27FC236}">
                    <a16:creationId xmlns:a16="http://schemas.microsoft.com/office/drawing/2014/main" id="{E1681F65-EF2E-C64F-8B79-8210153B26D3}"/>
                  </a:ext>
                </a:extLst>
              </p:cNvPr>
              <p:cNvSpPr/>
              <p:nvPr/>
            </p:nvSpPr>
            <p:spPr>
              <a:xfrm>
                <a:off x="316541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8" name="Полилиния: фигура 17">
                <a:extLst>
                  <a:ext uri="{FF2B5EF4-FFF2-40B4-BE49-F238E27FC236}">
                    <a16:creationId xmlns:a16="http://schemas.microsoft.com/office/drawing/2014/main" id="{89522DE0-C032-6A41-AB46-A49286B3761C}"/>
                  </a:ext>
                </a:extLst>
              </p:cNvPr>
              <p:cNvSpPr/>
              <p:nvPr/>
            </p:nvSpPr>
            <p:spPr>
              <a:xfrm>
                <a:off x="311444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9" name="Полилиния: фигура 18">
                <a:extLst>
                  <a:ext uri="{FF2B5EF4-FFF2-40B4-BE49-F238E27FC236}">
                    <a16:creationId xmlns:a16="http://schemas.microsoft.com/office/drawing/2014/main" id="{3A8035E2-398E-9E49-A619-F149D7DDEC10}"/>
                  </a:ext>
                </a:extLst>
              </p:cNvPr>
              <p:cNvSpPr/>
              <p:nvPr/>
            </p:nvSpPr>
            <p:spPr>
              <a:xfrm>
                <a:off x="316541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0" name="Полилиния: фигура 19">
                <a:extLst>
                  <a:ext uri="{FF2B5EF4-FFF2-40B4-BE49-F238E27FC236}">
                    <a16:creationId xmlns:a16="http://schemas.microsoft.com/office/drawing/2014/main" id="{1B8708A7-99B1-EC41-9F01-FE620D71CFB1}"/>
                  </a:ext>
                </a:extLst>
              </p:cNvPr>
              <p:cNvSpPr/>
              <p:nvPr/>
            </p:nvSpPr>
            <p:spPr>
              <a:xfrm>
                <a:off x="3020349" y="2038403"/>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sp>
            <p:nvSpPr>
              <p:cNvPr id="71" name="Полилиния: фигура 20">
                <a:extLst>
                  <a:ext uri="{FF2B5EF4-FFF2-40B4-BE49-F238E27FC236}">
                    <a16:creationId xmlns:a16="http://schemas.microsoft.com/office/drawing/2014/main" id="{EA2C7E06-5331-A149-B104-965D9C672419}"/>
                  </a:ext>
                </a:extLst>
              </p:cNvPr>
              <p:cNvSpPr/>
              <p:nvPr/>
            </p:nvSpPr>
            <p:spPr>
              <a:xfrm>
                <a:off x="3247755" y="2069769"/>
                <a:ext cx="11762" cy="35287"/>
              </a:xfrm>
              <a:custGeom>
                <a:avLst/>
                <a:gdLst>
                  <a:gd name="connsiteX0" fmla="*/ 0 w 11762"/>
                  <a:gd name="connsiteY0" fmla="*/ 5881 h 35287"/>
                  <a:gd name="connsiteX1" fmla="*/ 0 w 11762"/>
                  <a:gd name="connsiteY1" fmla="*/ 29406 h 35287"/>
                  <a:gd name="connsiteX2" fmla="*/ 5881 w 11762"/>
                  <a:gd name="connsiteY2" fmla="*/ 35287 h 35287"/>
                  <a:gd name="connsiteX3" fmla="*/ 11762 w 11762"/>
                  <a:gd name="connsiteY3" fmla="*/ 29406 h 35287"/>
                  <a:gd name="connsiteX4" fmla="*/ 11762 w 11762"/>
                  <a:gd name="connsiteY4" fmla="*/ 5881 h 35287"/>
                  <a:gd name="connsiteX5" fmla="*/ 5881 w 11762"/>
                  <a:gd name="connsiteY5" fmla="*/ 0 h 35287"/>
                  <a:gd name="connsiteX6" fmla="*/ 0 w 11762"/>
                  <a:gd name="connsiteY6"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0" y="5881"/>
                    </a:moveTo>
                    <a:lnTo>
                      <a:pt x="0" y="29406"/>
                    </a:ln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2" name="Полилиния: фигура 169">
                <a:extLst>
                  <a:ext uri="{FF2B5EF4-FFF2-40B4-BE49-F238E27FC236}">
                    <a16:creationId xmlns:a16="http://schemas.microsoft.com/office/drawing/2014/main" id="{2FE45D0B-0939-8641-8D6C-ED0D8CD0FEB6}"/>
                  </a:ext>
                </a:extLst>
              </p:cNvPr>
              <p:cNvSpPr/>
              <p:nvPr/>
            </p:nvSpPr>
            <p:spPr>
              <a:xfrm>
                <a:off x="3298725" y="2069769"/>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grpSp>
      </p:grpSp>
      <p:sp>
        <p:nvSpPr>
          <p:cNvPr id="45" name="Полилиния: фигура 170">
            <a:extLst>
              <a:ext uri="{FF2B5EF4-FFF2-40B4-BE49-F238E27FC236}">
                <a16:creationId xmlns:a16="http://schemas.microsoft.com/office/drawing/2014/main" id="{28CE4F28-1120-9240-AE3D-E3451C32C810}"/>
              </a:ext>
            </a:extLst>
          </p:cNvPr>
          <p:cNvSpPr>
            <a:spLocks noChangeAspect="1"/>
          </p:cNvSpPr>
          <p:nvPr/>
        </p:nvSpPr>
        <p:spPr>
          <a:xfrm>
            <a:off x="559365" y="1655582"/>
            <a:ext cx="465300" cy="396000"/>
          </a:xfrm>
          <a:custGeom>
            <a:avLst/>
            <a:gdLst>
              <a:gd name="connsiteX0" fmla="*/ 366947 w 368554"/>
              <a:gd name="connsiteY0" fmla="*/ 124603 h 313663"/>
              <a:gd name="connsiteX1" fmla="*/ 301156 w 368554"/>
              <a:gd name="connsiteY1" fmla="*/ 54617 h 313663"/>
              <a:gd name="connsiteX2" fmla="*/ 296922 w 368554"/>
              <a:gd name="connsiteY2" fmla="*/ 52774 h 313663"/>
              <a:gd name="connsiteX3" fmla="*/ 292648 w 368554"/>
              <a:gd name="connsiteY3" fmla="*/ 54538 h 313663"/>
              <a:gd name="connsiteX4" fmla="*/ 235248 w 368554"/>
              <a:gd name="connsiteY4" fmla="*/ 113703 h 313663"/>
              <a:gd name="connsiteX5" fmla="*/ 235248 w 368554"/>
              <a:gd name="connsiteY5" fmla="*/ 5881 h 313663"/>
              <a:gd name="connsiteX6" fmla="*/ 229366 w 368554"/>
              <a:gd name="connsiteY6" fmla="*/ 0 h 313663"/>
              <a:gd name="connsiteX7" fmla="*/ 96059 w 368554"/>
              <a:gd name="connsiteY7" fmla="*/ 0 h 313663"/>
              <a:gd name="connsiteX8" fmla="*/ 90178 w 368554"/>
              <a:gd name="connsiteY8" fmla="*/ 5881 h 313663"/>
              <a:gd name="connsiteX9" fmla="*/ 90178 w 368554"/>
              <a:gd name="connsiteY9" fmla="*/ 86257 h 313663"/>
              <a:gd name="connsiteX10" fmla="*/ 5881 w 368554"/>
              <a:gd name="connsiteY10" fmla="*/ 86257 h 313663"/>
              <a:gd name="connsiteX11" fmla="*/ 0 w 368554"/>
              <a:gd name="connsiteY11" fmla="*/ 92139 h 313663"/>
              <a:gd name="connsiteX12" fmla="*/ 0 w 368554"/>
              <a:gd name="connsiteY12" fmla="*/ 221525 h 313663"/>
              <a:gd name="connsiteX13" fmla="*/ 5881 w 368554"/>
              <a:gd name="connsiteY13" fmla="*/ 227406 h 313663"/>
              <a:gd name="connsiteX14" fmla="*/ 11762 w 368554"/>
              <a:gd name="connsiteY14" fmla="*/ 221525 h 313663"/>
              <a:gd name="connsiteX15" fmla="*/ 11762 w 368554"/>
              <a:gd name="connsiteY15" fmla="*/ 98020 h 313663"/>
              <a:gd name="connsiteX16" fmla="*/ 90178 w 368554"/>
              <a:gd name="connsiteY16" fmla="*/ 98020 h 313663"/>
              <a:gd name="connsiteX17" fmla="*/ 90178 w 368554"/>
              <a:gd name="connsiteY17" fmla="*/ 178396 h 313663"/>
              <a:gd name="connsiteX18" fmla="*/ 96059 w 368554"/>
              <a:gd name="connsiteY18" fmla="*/ 184277 h 313663"/>
              <a:gd name="connsiteX19" fmla="*/ 101941 w 368554"/>
              <a:gd name="connsiteY19" fmla="*/ 178396 h 313663"/>
              <a:gd name="connsiteX20" fmla="*/ 101941 w 368554"/>
              <a:gd name="connsiteY20" fmla="*/ 11762 h 313663"/>
              <a:gd name="connsiteX21" fmla="*/ 223485 w 368554"/>
              <a:gd name="connsiteY21" fmla="*/ 11762 h 313663"/>
              <a:gd name="connsiteX22" fmla="*/ 223485 w 368554"/>
              <a:gd name="connsiteY22" fmla="*/ 301901 h 313663"/>
              <a:gd name="connsiteX23" fmla="*/ 64693 w 368554"/>
              <a:gd name="connsiteY23" fmla="*/ 301901 h 313663"/>
              <a:gd name="connsiteX24" fmla="*/ 58812 w 368554"/>
              <a:gd name="connsiteY24" fmla="*/ 307782 h 313663"/>
              <a:gd name="connsiteX25" fmla="*/ 64693 w 368554"/>
              <a:gd name="connsiteY25" fmla="*/ 313663 h 313663"/>
              <a:gd name="connsiteX26" fmla="*/ 299941 w 368554"/>
              <a:gd name="connsiteY26" fmla="*/ 313663 h 313663"/>
              <a:gd name="connsiteX27" fmla="*/ 305822 w 368554"/>
              <a:gd name="connsiteY27" fmla="*/ 307782 h 313663"/>
              <a:gd name="connsiteX28" fmla="*/ 299941 w 368554"/>
              <a:gd name="connsiteY28" fmla="*/ 301901 h 313663"/>
              <a:gd name="connsiteX29" fmla="*/ 235248 w 368554"/>
              <a:gd name="connsiteY29" fmla="*/ 301901 h 313663"/>
              <a:gd name="connsiteX30" fmla="*/ 235248 w 368554"/>
              <a:gd name="connsiteY30" fmla="*/ 130366 h 313663"/>
              <a:gd name="connsiteX31" fmla="*/ 296804 w 368554"/>
              <a:gd name="connsiteY31" fmla="*/ 67163 h 313663"/>
              <a:gd name="connsiteX32" fmla="*/ 356792 w 368554"/>
              <a:gd name="connsiteY32" fmla="*/ 130954 h 313663"/>
              <a:gd name="connsiteX33" fmla="*/ 356792 w 368554"/>
              <a:gd name="connsiteY33" fmla="*/ 213683 h 313663"/>
              <a:gd name="connsiteX34" fmla="*/ 362673 w 368554"/>
              <a:gd name="connsiteY34" fmla="*/ 219564 h 313663"/>
              <a:gd name="connsiteX35" fmla="*/ 368554 w 368554"/>
              <a:gd name="connsiteY35" fmla="*/ 213683 h 313663"/>
              <a:gd name="connsiteX36" fmla="*/ 368554 w 368554"/>
              <a:gd name="connsiteY36" fmla="*/ 128602 h 313663"/>
              <a:gd name="connsiteX37" fmla="*/ 366947 w 368554"/>
              <a:gd name="connsiteY37" fmla="*/ 124603 h 3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8554" h="313663">
                <a:moveTo>
                  <a:pt x="366947" y="124603"/>
                </a:moveTo>
                <a:lnTo>
                  <a:pt x="301156" y="54617"/>
                </a:lnTo>
                <a:cubicBezTo>
                  <a:pt x="300055" y="53451"/>
                  <a:pt x="298525" y="52785"/>
                  <a:pt x="296922" y="52774"/>
                </a:cubicBezTo>
                <a:cubicBezTo>
                  <a:pt x="295331" y="52830"/>
                  <a:pt x="293814" y="53456"/>
                  <a:pt x="292648" y="54538"/>
                </a:cubicBezTo>
                <a:lnTo>
                  <a:pt x="235248" y="113703"/>
                </a:lnTo>
                <a:lnTo>
                  <a:pt x="235248" y="5881"/>
                </a:lnTo>
                <a:cubicBezTo>
                  <a:pt x="235248" y="2633"/>
                  <a:pt x="232614" y="0"/>
                  <a:pt x="229366" y="0"/>
                </a:cubicBezTo>
                <a:lnTo>
                  <a:pt x="96059" y="0"/>
                </a:lnTo>
                <a:cubicBezTo>
                  <a:pt x="92811" y="0"/>
                  <a:pt x="90178" y="2633"/>
                  <a:pt x="90178" y="5881"/>
                </a:cubicBezTo>
                <a:lnTo>
                  <a:pt x="90178" y="86257"/>
                </a:lnTo>
                <a:lnTo>
                  <a:pt x="5881" y="86257"/>
                </a:lnTo>
                <a:cubicBezTo>
                  <a:pt x="2633" y="86257"/>
                  <a:pt x="0" y="88891"/>
                  <a:pt x="0" y="92139"/>
                </a:cubicBezTo>
                <a:lnTo>
                  <a:pt x="0" y="221525"/>
                </a:lnTo>
                <a:cubicBezTo>
                  <a:pt x="0" y="224773"/>
                  <a:pt x="2633" y="227406"/>
                  <a:pt x="5881" y="227406"/>
                </a:cubicBezTo>
                <a:cubicBezTo>
                  <a:pt x="9129" y="227406"/>
                  <a:pt x="11762" y="224773"/>
                  <a:pt x="11762" y="221525"/>
                </a:cubicBezTo>
                <a:lnTo>
                  <a:pt x="11762" y="98020"/>
                </a:lnTo>
                <a:lnTo>
                  <a:pt x="90178" y="98020"/>
                </a:lnTo>
                <a:lnTo>
                  <a:pt x="90178" y="178396"/>
                </a:lnTo>
                <a:cubicBezTo>
                  <a:pt x="90178" y="181644"/>
                  <a:pt x="92811" y="184277"/>
                  <a:pt x="96059" y="184277"/>
                </a:cubicBezTo>
                <a:cubicBezTo>
                  <a:pt x="99307" y="184277"/>
                  <a:pt x="101941" y="181644"/>
                  <a:pt x="101941" y="178396"/>
                </a:cubicBezTo>
                <a:lnTo>
                  <a:pt x="101941" y="11762"/>
                </a:lnTo>
                <a:lnTo>
                  <a:pt x="223485" y="11762"/>
                </a:lnTo>
                <a:lnTo>
                  <a:pt x="223485" y="301901"/>
                </a:lnTo>
                <a:lnTo>
                  <a:pt x="64693" y="301901"/>
                </a:lnTo>
                <a:cubicBezTo>
                  <a:pt x="61445" y="301901"/>
                  <a:pt x="58812" y="304534"/>
                  <a:pt x="58812" y="307782"/>
                </a:cubicBezTo>
                <a:cubicBezTo>
                  <a:pt x="58812" y="311030"/>
                  <a:pt x="61445" y="313663"/>
                  <a:pt x="64693" y="313663"/>
                </a:cubicBezTo>
                <a:lnTo>
                  <a:pt x="299941" y="313663"/>
                </a:lnTo>
                <a:cubicBezTo>
                  <a:pt x="303189" y="313663"/>
                  <a:pt x="305822" y="311030"/>
                  <a:pt x="305822" y="307782"/>
                </a:cubicBezTo>
                <a:cubicBezTo>
                  <a:pt x="305822" y="304534"/>
                  <a:pt x="303189" y="301901"/>
                  <a:pt x="299941" y="301901"/>
                </a:cubicBezTo>
                <a:lnTo>
                  <a:pt x="235248" y="301901"/>
                </a:lnTo>
                <a:lnTo>
                  <a:pt x="235248" y="130366"/>
                </a:lnTo>
                <a:lnTo>
                  <a:pt x="296804" y="67163"/>
                </a:lnTo>
                <a:lnTo>
                  <a:pt x="356792" y="130954"/>
                </a:lnTo>
                <a:lnTo>
                  <a:pt x="356792" y="213683"/>
                </a:lnTo>
                <a:cubicBezTo>
                  <a:pt x="356792" y="216931"/>
                  <a:pt x="359425" y="219564"/>
                  <a:pt x="362673" y="219564"/>
                </a:cubicBezTo>
                <a:cubicBezTo>
                  <a:pt x="365921" y="219564"/>
                  <a:pt x="368554" y="216931"/>
                  <a:pt x="368554" y="213683"/>
                </a:cubicBezTo>
                <a:lnTo>
                  <a:pt x="368554" y="128602"/>
                </a:lnTo>
                <a:cubicBezTo>
                  <a:pt x="368544" y="127114"/>
                  <a:pt x="367969" y="125685"/>
                  <a:pt x="366947" y="124603"/>
                </a:cubicBezTo>
                <a:close/>
              </a:path>
            </a:pathLst>
          </a:custGeom>
          <a:solidFill>
            <a:schemeClr val="accent1"/>
          </a:solidFill>
          <a:ln w="3867" cap="flat">
            <a:noFill/>
            <a:prstDash val="solid"/>
            <a:miter/>
          </a:ln>
        </p:spPr>
        <p:txBody>
          <a:bodyPr rtlCol="0" anchor="ctr"/>
          <a:lstStyle/>
          <a:p>
            <a:endParaRPr lang="ru-RU"/>
          </a:p>
        </p:txBody>
      </p:sp>
      <p:grpSp>
        <p:nvGrpSpPr>
          <p:cNvPr id="46" name="Группа 45">
            <a:extLst>
              <a:ext uri="{FF2B5EF4-FFF2-40B4-BE49-F238E27FC236}">
                <a16:creationId xmlns:a16="http://schemas.microsoft.com/office/drawing/2014/main" id="{48781ACD-2354-BC41-BEBA-FCF03761B556}"/>
              </a:ext>
            </a:extLst>
          </p:cNvPr>
          <p:cNvGrpSpPr/>
          <p:nvPr/>
        </p:nvGrpSpPr>
        <p:grpSpPr>
          <a:xfrm>
            <a:off x="1580480" y="4786386"/>
            <a:ext cx="4430352" cy="781441"/>
            <a:chOff x="276300" y="2252806"/>
            <a:chExt cx="4430352" cy="781441"/>
          </a:xfrm>
        </p:grpSpPr>
        <p:sp>
          <p:nvSpPr>
            <p:cNvPr id="47" name="Прямоугольник 46">
              <a:extLst>
                <a:ext uri="{FF2B5EF4-FFF2-40B4-BE49-F238E27FC236}">
                  <a16:creationId xmlns:a16="http://schemas.microsoft.com/office/drawing/2014/main" id="{D0349A11-E31B-8C4E-81FD-4F321F081CEC}"/>
                </a:ext>
              </a:extLst>
            </p:cNvPr>
            <p:cNvSpPr/>
            <p:nvPr/>
          </p:nvSpPr>
          <p:spPr>
            <a:xfrm>
              <a:off x="276300" y="2335751"/>
              <a:ext cx="3436838"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r>
                <a:rPr lang="ru-RU" dirty="0">
                  <a:solidFill>
                    <a:schemeClr val="tx1"/>
                  </a:solidFill>
                </a:rPr>
                <a:t>Процессы формулирования</a:t>
              </a:r>
              <a:br>
                <a:rPr lang="ru-RU" dirty="0">
                  <a:solidFill>
                    <a:schemeClr val="tx1"/>
                  </a:solidFill>
                </a:rPr>
              </a:br>
              <a:r>
                <a:rPr lang="ru-RU" dirty="0">
                  <a:solidFill>
                    <a:schemeClr val="tx1"/>
                  </a:solidFill>
                </a:rPr>
                <a:t>требований и таинства разработки</a:t>
              </a:r>
            </a:p>
          </p:txBody>
        </p:sp>
        <p:grpSp>
          <p:nvGrpSpPr>
            <p:cNvPr id="48" name="Группа 47">
              <a:extLst>
                <a:ext uri="{FF2B5EF4-FFF2-40B4-BE49-F238E27FC236}">
                  <a16:creationId xmlns:a16="http://schemas.microsoft.com/office/drawing/2014/main" id="{D004F781-5006-8246-B77B-0B5CF393773A}"/>
                </a:ext>
              </a:extLst>
            </p:cNvPr>
            <p:cNvGrpSpPr/>
            <p:nvPr/>
          </p:nvGrpSpPr>
          <p:grpSpPr>
            <a:xfrm>
              <a:off x="3925208" y="2252806"/>
              <a:ext cx="781444" cy="781441"/>
              <a:chOff x="6789159" y="1965908"/>
              <a:chExt cx="614195" cy="614193"/>
            </a:xfrm>
          </p:grpSpPr>
          <p:sp>
            <p:nvSpPr>
              <p:cNvPr id="50" name="Овал 49">
                <a:extLst>
                  <a:ext uri="{FF2B5EF4-FFF2-40B4-BE49-F238E27FC236}">
                    <a16:creationId xmlns:a16="http://schemas.microsoft.com/office/drawing/2014/main" id="{ADC66DF3-5D0D-6E41-8586-05BFF5DB06DA}"/>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1" name="Овал 50">
                <a:extLst>
                  <a:ext uri="{FF2B5EF4-FFF2-40B4-BE49-F238E27FC236}">
                    <a16:creationId xmlns:a16="http://schemas.microsoft.com/office/drawing/2014/main" id="{BEAFAECA-21F1-7743-8069-95A63520213D}"/>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pic>
          <p:nvPicPr>
            <p:cNvPr id="49" name="Рисунок 48">
              <a:extLst>
                <a:ext uri="{FF2B5EF4-FFF2-40B4-BE49-F238E27FC236}">
                  <a16:creationId xmlns:a16="http://schemas.microsoft.com/office/drawing/2014/main" id="{00E8E4B9-D099-8642-8708-DFC8D82E1A8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35930" y="2463526"/>
              <a:ext cx="360000" cy="360000"/>
            </a:xfrm>
            <a:prstGeom prst="rect">
              <a:avLst/>
            </a:prstGeom>
          </p:spPr>
        </p:pic>
      </p:grpSp>
      <p:pic>
        <p:nvPicPr>
          <p:cNvPr id="52" name="Рисунок 51">
            <a:extLst>
              <a:ext uri="{FF2B5EF4-FFF2-40B4-BE49-F238E27FC236}">
                <a16:creationId xmlns:a16="http://schemas.microsoft.com/office/drawing/2014/main" id="{64E76DAF-233A-3048-BC8B-79601F5F1F40}"/>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963618" y="4938540"/>
            <a:ext cx="360000" cy="360000"/>
          </a:xfrm>
          <a:prstGeom prst="rect">
            <a:avLst/>
          </a:prstGeom>
        </p:spPr>
      </p:pic>
    </p:spTree>
    <p:extLst>
      <p:ext uri="{BB962C8B-B14F-4D97-AF65-F5344CB8AC3E}">
        <p14:creationId xmlns:p14="http://schemas.microsoft.com/office/powerpoint/2010/main" val="345914549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7B0B85-1717-4DE1-82A0-05BAE1BB8F91}"/>
              </a:ext>
            </a:extLst>
          </p:cNvPr>
          <p:cNvSpPr>
            <a:spLocks noGrp="1"/>
          </p:cNvSpPr>
          <p:nvPr>
            <p:ph type="sldNum" sz="quarter" idx="4"/>
          </p:nvPr>
        </p:nvSpPr>
        <p:spPr/>
        <p:txBody>
          <a:bodyPr/>
          <a:lstStyle/>
          <a:p>
            <a:fld id="{7E1A2DEA-0812-41F9-88C5-48F7F643210D}" type="slidenum">
              <a:rPr lang="ru-RU" smtClean="0"/>
              <a:pPr/>
              <a:t>11</a:t>
            </a:fld>
            <a:endParaRPr lang="ru-RU" dirty="0"/>
          </a:p>
        </p:txBody>
      </p:sp>
      <p:sp>
        <p:nvSpPr>
          <p:cNvPr id="12" name="Заголовок 11">
            <a:extLst>
              <a:ext uri="{FF2B5EF4-FFF2-40B4-BE49-F238E27FC236}">
                <a16:creationId xmlns:a16="http://schemas.microsoft.com/office/drawing/2014/main" id="{310F6EAF-F1E2-416B-A508-11250C02DD99}"/>
              </a:ext>
            </a:extLst>
          </p:cNvPr>
          <p:cNvSpPr>
            <a:spLocks noGrp="1"/>
          </p:cNvSpPr>
          <p:nvPr>
            <p:ph type="title"/>
          </p:nvPr>
        </p:nvSpPr>
        <p:spPr>
          <a:xfrm>
            <a:off x="515939" y="403200"/>
            <a:ext cx="9583505" cy="430887"/>
          </a:xfrm>
          <a:prstGeom prst="rect">
            <a:avLst/>
          </a:prstGeom>
        </p:spPr>
        <p:txBody>
          <a:bodyPr vert="horz" wrap="square" lIns="0" tIns="0" rIns="0" bIns="0" rtlCol="0" anchor="t">
            <a:spAutoFit/>
          </a:bodyPr>
          <a:lstStyle/>
          <a:p>
            <a:r>
              <a:rPr lang="ru-RU" dirty="0"/>
              <a:t>Уважение</a:t>
            </a:r>
          </a:p>
        </p:txBody>
      </p:sp>
      <p:grpSp>
        <p:nvGrpSpPr>
          <p:cNvPr id="6" name="Группа 5">
            <a:extLst>
              <a:ext uri="{FF2B5EF4-FFF2-40B4-BE49-F238E27FC236}">
                <a16:creationId xmlns:a16="http://schemas.microsoft.com/office/drawing/2014/main" id="{AB4BB899-7EC7-44B5-A272-B7ED3B973869}"/>
              </a:ext>
            </a:extLst>
          </p:cNvPr>
          <p:cNvGrpSpPr/>
          <p:nvPr/>
        </p:nvGrpSpPr>
        <p:grpSpPr>
          <a:xfrm>
            <a:off x="499828" y="1306800"/>
            <a:ext cx="5462734" cy="3236707"/>
            <a:chOff x="515936" y="3005933"/>
            <a:chExt cx="5462734" cy="2822390"/>
          </a:xfrm>
        </p:grpSpPr>
        <p:sp>
          <p:nvSpPr>
            <p:cNvPr id="3" name="Прямоугольник 2">
              <a:extLst>
                <a:ext uri="{FF2B5EF4-FFF2-40B4-BE49-F238E27FC236}">
                  <a16:creationId xmlns:a16="http://schemas.microsoft.com/office/drawing/2014/main" id="{92EEE2B6-1B9E-4F40-A645-5E164BCFB397}"/>
                </a:ext>
              </a:extLst>
            </p:cNvPr>
            <p:cNvSpPr/>
            <p:nvPr/>
          </p:nvSpPr>
          <p:spPr>
            <a:xfrm>
              <a:off x="515937" y="3005934"/>
              <a:ext cx="5462733" cy="2822389"/>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фигура 13">
              <a:extLst>
                <a:ext uri="{FF2B5EF4-FFF2-40B4-BE49-F238E27FC236}">
                  <a16:creationId xmlns:a16="http://schemas.microsoft.com/office/drawing/2014/main" id="{77AEBD83-BEAB-48DA-BE97-692E9032223D}"/>
                </a:ext>
              </a:extLst>
            </p:cNvPr>
            <p:cNvSpPr/>
            <p:nvPr/>
          </p:nvSpPr>
          <p:spPr>
            <a:xfrm>
              <a:off x="515936" y="3005933"/>
              <a:ext cx="5462734" cy="460236"/>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5000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Права заказчика</a:t>
              </a:r>
            </a:p>
          </p:txBody>
        </p:sp>
        <p:sp>
          <p:nvSpPr>
            <p:cNvPr id="11" name="TextBox 10">
              <a:extLst>
                <a:ext uri="{FF2B5EF4-FFF2-40B4-BE49-F238E27FC236}">
                  <a16:creationId xmlns:a16="http://schemas.microsoft.com/office/drawing/2014/main" id="{306F7B1B-26A2-484D-966A-77AB7D6743DE}"/>
                </a:ext>
              </a:extLst>
            </p:cNvPr>
            <p:cNvSpPr txBox="1"/>
            <p:nvPr/>
          </p:nvSpPr>
          <p:spPr>
            <a:xfrm>
              <a:off x="1357200" y="3825549"/>
              <a:ext cx="4279900" cy="307777"/>
            </a:xfrm>
            <a:prstGeom prst="rect">
              <a:avLst/>
            </a:prstGeom>
            <a:noFill/>
          </p:spPr>
          <p:txBody>
            <a:bodyPr wrap="square" lIns="0" tIns="0" rIns="0" bIns="0" rtlCol="0">
              <a:spAutoFit/>
            </a:bodyPr>
            <a:lstStyle/>
            <a:p>
              <a:r>
                <a:rPr lang="ru-RU" sz="2000" dirty="0"/>
                <a:t>право на взаимное уважение</a:t>
              </a:r>
            </a:p>
          </p:txBody>
        </p:sp>
        <p:sp>
          <p:nvSpPr>
            <p:cNvPr id="17" name="TextBox 16">
              <a:extLst>
                <a:ext uri="{FF2B5EF4-FFF2-40B4-BE49-F238E27FC236}">
                  <a16:creationId xmlns:a16="http://schemas.microsoft.com/office/drawing/2014/main" id="{4E314B28-2181-4097-A096-4E6B268BF4BF}"/>
                </a:ext>
              </a:extLst>
            </p:cNvPr>
            <p:cNvSpPr txBox="1"/>
            <p:nvPr/>
          </p:nvSpPr>
          <p:spPr>
            <a:xfrm>
              <a:off x="1357200" y="4694221"/>
              <a:ext cx="4279900" cy="805138"/>
            </a:xfrm>
            <a:prstGeom prst="rect">
              <a:avLst/>
            </a:prstGeom>
            <a:noFill/>
          </p:spPr>
          <p:txBody>
            <a:bodyPr wrap="square" lIns="0" tIns="0" rIns="0" bIns="0" rtlCol="0">
              <a:spAutoFit/>
            </a:bodyPr>
            <a:lstStyle>
              <a:defPPr>
                <a:defRPr lang="ru-RU"/>
              </a:defPPr>
              <a:lvl1pPr>
                <a:defRPr sz="1600"/>
              </a:lvl1pPr>
            </a:lstStyle>
            <a:p>
              <a:r>
                <a:rPr lang="ru-RU" sz="2000" dirty="0"/>
                <a:t>право знать о процедурах</a:t>
              </a:r>
              <a:br>
                <a:rPr lang="ru-RU" sz="2000" dirty="0"/>
              </a:br>
              <a:r>
                <a:rPr lang="ru-RU" sz="2000" dirty="0"/>
                <a:t>и результатах процесса формулирования требований</a:t>
              </a:r>
            </a:p>
          </p:txBody>
        </p:sp>
        <p:cxnSp>
          <p:nvCxnSpPr>
            <p:cNvPr id="29" name="Прямая соединительная линия 28">
              <a:extLst>
                <a:ext uri="{FF2B5EF4-FFF2-40B4-BE49-F238E27FC236}">
                  <a16:creationId xmlns:a16="http://schemas.microsoft.com/office/drawing/2014/main" id="{B5C8015F-CA7F-4471-8D44-360B3DE56C77}"/>
                </a:ext>
              </a:extLst>
            </p:cNvPr>
            <p:cNvCxnSpPr/>
            <p:nvPr/>
          </p:nvCxnSpPr>
          <p:spPr>
            <a:xfrm>
              <a:off x="515936" y="4439056"/>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 name="Группа 15">
            <a:extLst>
              <a:ext uri="{FF2B5EF4-FFF2-40B4-BE49-F238E27FC236}">
                <a16:creationId xmlns:a16="http://schemas.microsoft.com/office/drawing/2014/main" id="{64A55ED8-53E6-46B2-919B-00523CB02566}"/>
              </a:ext>
            </a:extLst>
          </p:cNvPr>
          <p:cNvGrpSpPr/>
          <p:nvPr/>
        </p:nvGrpSpPr>
        <p:grpSpPr>
          <a:xfrm>
            <a:off x="6197221" y="1306800"/>
            <a:ext cx="5462736" cy="3236718"/>
            <a:chOff x="6213329" y="3005933"/>
            <a:chExt cx="5462736" cy="3236718"/>
          </a:xfrm>
        </p:grpSpPr>
        <p:sp>
          <p:nvSpPr>
            <p:cNvPr id="5" name="Прямоугольник 4">
              <a:extLst>
                <a:ext uri="{FF2B5EF4-FFF2-40B4-BE49-F238E27FC236}">
                  <a16:creationId xmlns:a16="http://schemas.microsoft.com/office/drawing/2014/main" id="{55DE2A92-8A19-4AFF-BF18-4FB9279C38D5}"/>
                </a:ext>
              </a:extLst>
            </p:cNvPr>
            <p:cNvSpPr/>
            <p:nvPr/>
          </p:nvSpPr>
          <p:spPr>
            <a:xfrm>
              <a:off x="6213332" y="3005935"/>
              <a:ext cx="5462733" cy="323671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олилиния: фигура 33">
              <a:extLst>
                <a:ext uri="{FF2B5EF4-FFF2-40B4-BE49-F238E27FC236}">
                  <a16:creationId xmlns:a16="http://schemas.microsoft.com/office/drawing/2014/main" id="{C2686BD4-7F11-4056-8176-9D62667E010D}"/>
                </a:ext>
              </a:extLst>
            </p:cNvPr>
            <p:cNvSpPr/>
            <p:nvPr/>
          </p:nvSpPr>
          <p:spPr>
            <a:xfrm>
              <a:off x="6213329" y="3005933"/>
              <a:ext cx="5462734" cy="531325"/>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0">
                  <a:schemeClr val="accent4"/>
                </a:gs>
                <a:gs pos="100000">
                  <a:schemeClr val="accent4">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Обязанности заказчика</a:t>
              </a:r>
            </a:p>
          </p:txBody>
        </p:sp>
        <p:sp>
          <p:nvSpPr>
            <p:cNvPr id="36" name="TextBox 35">
              <a:extLst>
                <a:ext uri="{FF2B5EF4-FFF2-40B4-BE49-F238E27FC236}">
                  <a16:creationId xmlns:a16="http://schemas.microsoft.com/office/drawing/2014/main" id="{4F375247-D4F1-40B5-8C29-63D0292B5B0B}"/>
                </a:ext>
              </a:extLst>
            </p:cNvPr>
            <p:cNvSpPr txBox="1"/>
            <p:nvPr/>
          </p:nvSpPr>
          <p:spPr>
            <a:xfrm>
              <a:off x="7053118" y="3779007"/>
              <a:ext cx="4279900" cy="615553"/>
            </a:xfrm>
            <a:prstGeom prst="rect">
              <a:avLst/>
            </a:prstGeom>
            <a:noFill/>
          </p:spPr>
          <p:txBody>
            <a:bodyPr wrap="square" lIns="0" tIns="0" rIns="0" bIns="0" rtlCol="0">
              <a:spAutoFit/>
            </a:bodyPr>
            <a:lstStyle>
              <a:defPPr>
                <a:defRPr lang="ru-RU"/>
              </a:defPPr>
              <a:lvl1pPr>
                <a:defRPr sz="1600"/>
              </a:lvl1pPr>
            </a:lstStyle>
            <a:p>
              <a:r>
                <a:rPr lang="ru-RU" sz="2000" dirty="0"/>
                <a:t>обязан уважительно относиться</a:t>
              </a:r>
              <a:br>
                <a:rPr lang="ru-RU" sz="2000" dirty="0"/>
              </a:br>
              <a:r>
                <a:rPr lang="ru-RU" sz="2000" dirty="0"/>
                <a:t>к процессам создания требовании</a:t>
              </a:r>
            </a:p>
          </p:txBody>
        </p:sp>
        <p:sp>
          <p:nvSpPr>
            <p:cNvPr id="38" name="TextBox 37">
              <a:extLst>
                <a:ext uri="{FF2B5EF4-FFF2-40B4-BE49-F238E27FC236}">
                  <a16:creationId xmlns:a16="http://schemas.microsoft.com/office/drawing/2014/main" id="{DEE41F43-3830-4C66-AAD6-BF043164A7D0}"/>
                </a:ext>
              </a:extLst>
            </p:cNvPr>
            <p:cNvSpPr txBox="1"/>
            <p:nvPr/>
          </p:nvSpPr>
          <p:spPr>
            <a:xfrm>
              <a:off x="7053118" y="4811800"/>
              <a:ext cx="4279900" cy="1231106"/>
            </a:xfrm>
            <a:prstGeom prst="rect">
              <a:avLst/>
            </a:prstGeom>
            <a:noFill/>
          </p:spPr>
          <p:txBody>
            <a:bodyPr wrap="square" lIns="0" tIns="0" rIns="0" bIns="0" rtlCol="0">
              <a:spAutoFit/>
            </a:bodyPr>
            <a:lstStyle/>
            <a:p>
              <a:r>
                <a:rPr lang="ru-RU" sz="2000" dirty="0"/>
                <a:t>обязан уважать определенную разработчиком оценку стоимости</a:t>
              </a:r>
              <a:br>
                <a:rPr lang="ru-RU" sz="2000" dirty="0"/>
              </a:br>
              <a:r>
                <a:rPr lang="ru-RU" sz="2000" dirty="0"/>
                <a:t>и возможности реализации ваших требований</a:t>
              </a:r>
            </a:p>
          </p:txBody>
        </p:sp>
        <p:cxnSp>
          <p:nvCxnSpPr>
            <p:cNvPr id="46" name="Прямая соединительная линия 45">
              <a:extLst>
                <a:ext uri="{FF2B5EF4-FFF2-40B4-BE49-F238E27FC236}">
                  <a16:creationId xmlns:a16="http://schemas.microsoft.com/office/drawing/2014/main" id="{2CAE3D9B-0CBE-4D01-A6AE-90AE1630C403}"/>
                </a:ext>
              </a:extLst>
            </p:cNvPr>
            <p:cNvCxnSpPr/>
            <p:nvPr/>
          </p:nvCxnSpPr>
          <p:spPr>
            <a:xfrm>
              <a:off x="6213329" y="4649432"/>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1" name="TextBox 50">
            <a:extLst>
              <a:ext uri="{FF2B5EF4-FFF2-40B4-BE49-F238E27FC236}">
                <a16:creationId xmlns:a16="http://schemas.microsoft.com/office/drawing/2014/main" id="{39152A1A-74D9-437F-AF94-77EEC488E7A8}"/>
              </a:ext>
            </a:extLst>
          </p:cNvPr>
          <p:cNvSpPr txBox="1"/>
          <p:nvPr/>
        </p:nvSpPr>
        <p:spPr>
          <a:xfrm>
            <a:off x="700542" y="5511600"/>
            <a:ext cx="1990160" cy="615553"/>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Лишняя работа</a:t>
            </a:r>
            <a:br>
              <a:rPr lang="ru-RU" dirty="0"/>
            </a:br>
            <a:r>
              <a:rPr lang="ru-RU" dirty="0"/>
              <a:t>для пользователя</a:t>
            </a:r>
          </a:p>
        </p:txBody>
      </p:sp>
      <p:sp>
        <p:nvSpPr>
          <p:cNvPr id="65" name="TextBox 64">
            <a:extLst>
              <a:ext uri="{FF2B5EF4-FFF2-40B4-BE49-F238E27FC236}">
                <a16:creationId xmlns:a16="http://schemas.microsoft.com/office/drawing/2014/main" id="{FDD9160A-B692-4C05-97E5-5C9442F8DF72}"/>
              </a:ext>
            </a:extLst>
          </p:cNvPr>
          <p:cNvSpPr txBox="1"/>
          <p:nvPr/>
        </p:nvSpPr>
        <p:spPr>
          <a:xfrm>
            <a:off x="9533379" y="5511600"/>
            <a:ext cx="1886735" cy="615553"/>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Чемпионы</a:t>
            </a:r>
            <a:br>
              <a:rPr lang="ru-RU" dirty="0"/>
            </a:br>
            <a:r>
              <a:rPr lang="ru-RU" dirty="0"/>
              <a:t> и </a:t>
            </a:r>
            <a:r>
              <a:rPr lang="ru-RU" dirty="0" err="1"/>
              <a:t>античемпионы</a:t>
            </a:r>
            <a:endParaRPr lang="ru-RU" dirty="0"/>
          </a:p>
        </p:txBody>
      </p:sp>
      <p:grpSp>
        <p:nvGrpSpPr>
          <p:cNvPr id="88" name="Рисунок 23">
            <a:extLst>
              <a:ext uri="{FF2B5EF4-FFF2-40B4-BE49-F238E27FC236}">
                <a16:creationId xmlns:a16="http://schemas.microsoft.com/office/drawing/2014/main" id="{13609F1A-DDB6-432F-A86E-002121B8B88C}"/>
              </a:ext>
            </a:extLst>
          </p:cNvPr>
          <p:cNvGrpSpPr/>
          <p:nvPr/>
        </p:nvGrpSpPr>
        <p:grpSpPr>
          <a:xfrm>
            <a:off x="10243571" y="4946400"/>
            <a:ext cx="448200" cy="440028"/>
            <a:chOff x="9958074" y="2002187"/>
            <a:chExt cx="448200" cy="440028"/>
          </a:xfrm>
          <a:solidFill>
            <a:schemeClr val="accent1"/>
          </a:solidFill>
        </p:grpSpPr>
        <p:sp>
          <p:nvSpPr>
            <p:cNvPr id="89" name="Полилиния: фигура 76">
              <a:extLst>
                <a:ext uri="{FF2B5EF4-FFF2-40B4-BE49-F238E27FC236}">
                  <a16:creationId xmlns:a16="http://schemas.microsoft.com/office/drawing/2014/main" id="{7658CFA8-A48A-448F-850D-114C94006D6A}"/>
                </a:ext>
              </a:extLst>
            </p:cNvPr>
            <p:cNvSpPr/>
            <p:nvPr/>
          </p:nvSpPr>
          <p:spPr>
            <a:xfrm>
              <a:off x="10063292" y="2002187"/>
              <a:ext cx="221400" cy="210600"/>
            </a:xfrm>
            <a:custGeom>
              <a:avLst/>
              <a:gdLst>
                <a:gd name="connsiteX0" fmla="*/ 46899 w 221400"/>
                <a:gd name="connsiteY0" fmla="*/ 135325 h 210600"/>
                <a:gd name="connsiteX1" fmla="*/ 36910 w 221400"/>
                <a:gd name="connsiteY1" fmla="*/ 193321 h 210600"/>
                <a:gd name="connsiteX2" fmla="*/ 42634 w 221400"/>
                <a:gd name="connsiteY2" fmla="*/ 207901 h 210600"/>
                <a:gd name="connsiteX3" fmla="*/ 58132 w 221400"/>
                <a:gd name="connsiteY3" fmla="*/ 209251 h 210600"/>
                <a:gd name="connsiteX4" fmla="*/ 112132 w 221400"/>
                <a:gd name="connsiteY4" fmla="*/ 182251 h 210600"/>
                <a:gd name="connsiteX5" fmla="*/ 163324 w 221400"/>
                <a:gd name="connsiteY5" fmla="*/ 208927 h 210600"/>
                <a:gd name="connsiteX6" fmla="*/ 183369 w 221400"/>
                <a:gd name="connsiteY6" fmla="*/ 202924 h 210600"/>
                <a:gd name="connsiteX7" fmla="*/ 184924 w 221400"/>
                <a:gd name="connsiteY7" fmla="*/ 193375 h 210600"/>
                <a:gd name="connsiteX8" fmla="*/ 174933 w 221400"/>
                <a:gd name="connsiteY8" fmla="*/ 135595 h 210600"/>
                <a:gd name="connsiteX9" fmla="*/ 216946 w 221400"/>
                <a:gd name="connsiteY9" fmla="*/ 94501 h 210600"/>
                <a:gd name="connsiteX10" fmla="*/ 217249 w 221400"/>
                <a:gd name="connsiteY10" fmla="*/ 73654 h 210600"/>
                <a:gd name="connsiteX11" fmla="*/ 208792 w 221400"/>
                <a:gd name="connsiteY11" fmla="*/ 69337 h 210600"/>
                <a:gd name="connsiteX12" fmla="*/ 150202 w 221400"/>
                <a:gd name="connsiteY12" fmla="*/ 60805 h 210600"/>
                <a:gd name="connsiteX13" fmla="*/ 124065 w 221400"/>
                <a:gd name="connsiteY13" fmla="*/ 8101 h 210600"/>
                <a:gd name="connsiteX14" fmla="*/ 110782 w 221400"/>
                <a:gd name="connsiteY14" fmla="*/ 1 h 210600"/>
                <a:gd name="connsiteX15" fmla="*/ 110782 w 221400"/>
                <a:gd name="connsiteY15" fmla="*/ 1 h 210600"/>
                <a:gd name="connsiteX16" fmla="*/ 97552 w 221400"/>
                <a:gd name="connsiteY16" fmla="*/ 8101 h 210600"/>
                <a:gd name="connsiteX17" fmla="*/ 97552 w 221400"/>
                <a:gd name="connsiteY17" fmla="*/ 8101 h 210600"/>
                <a:gd name="connsiteX18" fmla="*/ 71362 w 221400"/>
                <a:gd name="connsiteY18" fmla="*/ 60805 h 210600"/>
                <a:gd name="connsiteX19" fmla="*/ 12771 w 221400"/>
                <a:gd name="connsiteY19" fmla="*/ 69229 h 210600"/>
                <a:gd name="connsiteX20" fmla="*/ 134 w 221400"/>
                <a:gd name="connsiteY20" fmla="*/ 85810 h 210600"/>
                <a:gd name="connsiteX21" fmla="*/ 4563 w 221400"/>
                <a:gd name="connsiteY21" fmla="*/ 94501 h 210600"/>
                <a:gd name="connsiteX22" fmla="*/ 77842 w 221400"/>
                <a:gd name="connsiteY22" fmla="*/ 76249 h 210600"/>
                <a:gd name="connsiteX23" fmla="*/ 83782 w 221400"/>
                <a:gd name="connsiteY23" fmla="*/ 71821 h 210600"/>
                <a:gd name="connsiteX24" fmla="*/ 110782 w 221400"/>
                <a:gd name="connsiteY24" fmla="*/ 17821 h 210600"/>
                <a:gd name="connsiteX25" fmla="*/ 137782 w 221400"/>
                <a:gd name="connsiteY25" fmla="*/ 71821 h 210600"/>
                <a:gd name="connsiteX26" fmla="*/ 143884 w 221400"/>
                <a:gd name="connsiteY26" fmla="*/ 76249 h 210600"/>
                <a:gd name="connsiteX27" fmla="*/ 203716 w 221400"/>
                <a:gd name="connsiteY27" fmla="*/ 84889 h 210600"/>
                <a:gd name="connsiteX28" fmla="*/ 160516 w 221400"/>
                <a:gd name="connsiteY28" fmla="*/ 126685 h 210600"/>
                <a:gd name="connsiteX29" fmla="*/ 158140 w 221400"/>
                <a:gd name="connsiteY29" fmla="*/ 133867 h 210600"/>
                <a:gd name="connsiteX30" fmla="*/ 168346 w 221400"/>
                <a:gd name="connsiteY30" fmla="*/ 192997 h 210600"/>
                <a:gd name="connsiteX31" fmla="*/ 116020 w 221400"/>
                <a:gd name="connsiteY31" fmla="*/ 165727 h 210600"/>
                <a:gd name="connsiteX32" fmla="*/ 108622 w 221400"/>
                <a:gd name="connsiteY32" fmla="*/ 165727 h 210600"/>
                <a:gd name="connsiteX33" fmla="*/ 53542 w 221400"/>
                <a:gd name="connsiteY33" fmla="*/ 193375 h 210600"/>
                <a:gd name="connsiteX34" fmla="*/ 63801 w 221400"/>
                <a:gd name="connsiteY34" fmla="*/ 133975 h 210600"/>
                <a:gd name="connsiteX35" fmla="*/ 61263 w 221400"/>
                <a:gd name="connsiteY35" fmla="*/ 126901 h 210600"/>
                <a:gd name="connsiteX36" fmla="*/ 18064 w 221400"/>
                <a:gd name="connsiteY36" fmla="*/ 85105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1400" h="210600">
                  <a:moveTo>
                    <a:pt x="46899" y="135325"/>
                  </a:moveTo>
                  <a:lnTo>
                    <a:pt x="36910" y="193321"/>
                  </a:lnTo>
                  <a:cubicBezTo>
                    <a:pt x="35837" y="198879"/>
                    <a:pt x="38066" y="204557"/>
                    <a:pt x="42634" y="207901"/>
                  </a:cubicBezTo>
                  <a:cubicBezTo>
                    <a:pt x="47122" y="211261"/>
                    <a:pt x="53129" y="211785"/>
                    <a:pt x="58132" y="209251"/>
                  </a:cubicBezTo>
                  <a:lnTo>
                    <a:pt x="112132" y="182251"/>
                  </a:lnTo>
                  <a:lnTo>
                    <a:pt x="163324" y="208927"/>
                  </a:lnTo>
                  <a:cubicBezTo>
                    <a:pt x="170516" y="212804"/>
                    <a:pt x="179491" y="210117"/>
                    <a:pt x="183369" y="202924"/>
                  </a:cubicBezTo>
                  <a:cubicBezTo>
                    <a:pt x="184943" y="200005"/>
                    <a:pt x="185490" y="196642"/>
                    <a:pt x="184924" y="193375"/>
                  </a:cubicBezTo>
                  <a:lnTo>
                    <a:pt x="174933" y="135595"/>
                  </a:lnTo>
                  <a:lnTo>
                    <a:pt x="216946" y="94501"/>
                  </a:lnTo>
                  <a:cubicBezTo>
                    <a:pt x="222786" y="88828"/>
                    <a:pt x="222922" y="79495"/>
                    <a:pt x="217249" y="73654"/>
                  </a:cubicBezTo>
                  <a:cubicBezTo>
                    <a:pt x="214983" y="71322"/>
                    <a:pt x="212010" y="69804"/>
                    <a:pt x="208792" y="69337"/>
                  </a:cubicBezTo>
                  <a:lnTo>
                    <a:pt x="150202" y="60805"/>
                  </a:lnTo>
                  <a:lnTo>
                    <a:pt x="124065" y="8101"/>
                  </a:lnTo>
                  <a:cubicBezTo>
                    <a:pt x="121539" y="3093"/>
                    <a:pt x="116390" y="-46"/>
                    <a:pt x="110782" y="1"/>
                  </a:cubicBezTo>
                  <a:lnTo>
                    <a:pt x="110782" y="1"/>
                  </a:lnTo>
                  <a:cubicBezTo>
                    <a:pt x="105193" y="-26"/>
                    <a:pt x="100070" y="3111"/>
                    <a:pt x="97552" y="8101"/>
                  </a:cubicBezTo>
                  <a:lnTo>
                    <a:pt x="97552" y="8101"/>
                  </a:lnTo>
                  <a:lnTo>
                    <a:pt x="71362" y="60805"/>
                  </a:lnTo>
                  <a:lnTo>
                    <a:pt x="12771" y="69229"/>
                  </a:lnTo>
                  <a:cubicBezTo>
                    <a:pt x="4703" y="70318"/>
                    <a:pt x="-955" y="77742"/>
                    <a:pt x="134" y="85810"/>
                  </a:cubicBezTo>
                  <a:cubicBezTo>
                    <a:pt x="582" y="89126"/>
                    <a:pt x="2144" y="92190"/>
                    <a:pt x="4563" y="94501"/>
                  </a:cubicBezTo>
                  <a:close/>
                  <a:moveTo>
                    <a:pt x="77842" y="76249"/>
                  </a:moveTo>
                  <a:cubicBezTo>
                    <a:pt x="80420" y="75818"/>
                    <a:pt x="82632" y="74169"/>
                    <a:pt x="83782" y="71821"/>
                  </a:cubicBezTo>
                  <a:lnTo>
                    <a:pt x="110782" y="17821"/>
                  </a:lnTo>
                  <a:lnTo>
                    <a:pt x="137782" y="71821"/>
                  </a:lnTo>
                  <a:cubicBezTo>
                    <a:pt x="138963" y="74211"/>
                    <a:pt x="141245" y="75867"/>
                    <a:pt x="143884" y="76249"/>
                  </a:cubicBezTo>
                  <a:lnTo>
                    <a:pt x="203716" y="84889"/>
                  </a:lnTo>
                  <a:lnTo>
                    <a:pt x="160516" y="126685"/>
                  </a:lnTo>
                  <a:cubicBezTo>
                    <a:pt x="158586" y="128539"/>
                    <a:pt x="157696" y="131227"/>
                    <a:pt x="158140" y="133867"/>
                  </a:cubicBezTo>
                  <a:lnTo>
                    <a:pt x="168346" y="192997"/>
                  </a:lnTo>
                  <a:lnTo>
                    <a:pt x="116020" y="165727"/>
                  </a:lnTo>
                  <a:cubicBezTo>
                    <a:pt x="113698" y="164535"/>
                    <a:pt x="110943" y="164535"/>
                    <a:pt x="108622" y="165727"/>
                  </a:cubicBezTo>
                  <a:lnTo>
                    <a:pt x="53542" y="193375"/>
                  </a:lnTo>
                  <a:lnTo>
                    <a:pt x="63801" y="133975"/>
                  </a:lnTo>
                  <a:cubicBezTo>
                    <a:pt x="64167" y="131343"/>
                    <a:pt x="63218" y="128700"/>
                    <a:pt x="61263" y="126901"/>
                  </a:cubicBezTo>
                  <a:lnTo>
                    <a:pt x="18064" y="85105"/>
                  </a:lnTo>
                  <a:close/>
                </a:path>
              </a:pathLst>
            </a:custGeom>
            <a:grpFill/>
            <a:ln w="5334" cap="flat">
              <a:noFill/>
              <a:prstDash val="solid"/>
              <a:miter/>
            </a:ln>
          </p:spPr>
          <p:txBody>
            <a:bodyPr rtlCol="0" anchor="ctr"/>
            <a:lstStyle/>
            <a:p>
              <a:endParaRPr lang="ru-RU"/>
            </a:p>
          </p:txBody>
        </p:sp>
        <p:sp>
          <p:nvSpPr>
            <p:cNvPr id="90" name="Полилиния: фигура 77">
              <a:extLst>
                <a:ext uri="{FF2B5EF4-FFF2-40B4-BE49-F238E27FC236}">
                  <a16:creationId xmlns:a16="http://schemas.microsoft.com/office/drawing/2014/main" id="{CB84B11F-3C50-4CC6-BCF6-04C3E4274AA3}"/>
                </a:ext>
              </a:extLst>
            </p:cNvPr>
            <p:cNvSpPr/>
            <p:nvPr/>
          </p:nvSpPr>
          <p:spPr>
            <a:xfrm>
              <a:off x="9958074" y="2231615"/>
              <a:ext cx="448200" cy="210600"/>
            </a:xfrm>
            <a:custGeom>
              <a:avLst/>
              <a:gdLst>
                <a:gd name="connsiteX0" fmla="*/ 442800 w 448200"/>
                <a:gd name="connsiteY0" fmla="*/ 10873 h 210600"/>
                <a:gd name="connsiteX1" fmla="*/ 421200 w 448200"/>
                <a:gd name="connsiteY1" fmla="*/ 73 h 210600"/>
                <a:gd name="connsiteX2" fmla="*/ 398412 w 448200"/>
                <a:gd name="connsiteY2" fmla="*/ 7957 h 210600"/>
                <a:gd name="connsiteX3" fmla="*/ 323622 w 448200"/>
                <a:gd name="connsiteY3" fmla="*/ 75133 h 210600"/>
                <a:gd name="connsiteX4" fmla="*/ 322758 w 448200"/>
                <a:gd name="connsiteY4" fmla="*/ 70705 h 210600"/>
                <a:gd name="connsiteX5" fmla="*/ 304830 w 448200"/>
                <a:gd name="connsiteY5" fmla="*/ 49105 h 210600"/>
                <a:gd name="connsiteX6" fmla="*/ 253044 w 448200"/>
                <a:gd name="connsiteY6" fmla="*/ 48673 h 210600"/>
                <a:gd name="connsiteX7" fmla="*/ 219942 w 448200"/>
                <a:gd name="connsiteY7" fmla="*/ 50725 h 210600"/>
                <a:gd name="connsiteX8" fmla="*/ 205740 w 448200"/>
                <a:gd name="connsiteY8" fmla="*/ 45325 h 210600"/>
                <a:gd name="connsiteX9" fmla="*/ 136134 w 448200"/>
                <a:gd name="connsiteY9" fmla="*/ 38305 h 210600"/>
                <a:gd name="connsiteX10" fmla="*/ 86400 w 448200"/>
                <a:gd name="connsiteY10" fmla="*/ 65737 h 210600"/>
                <a:gd name="connsiteX11" fmla="*/ 86400 w 448200"/>
                <a:gd name="connsiteY11" fmla="*/ 45973 h 210600"/>
                <a:gd name="connsiteX12" fmla="*/ 78300 w 448200"/>
                <a:gd name="connsiteY12" fmla="*/ 37873 h 210600"/>
                <a:gd name="connsiteX13" fmla="*/ 8100 w 448200"/>
                <a:gd name="connsiteY13" fmla="*/ 37873 h 210600"/>
                <a:gd name="connsiteX14" fmla="*/ 0 w 448200"/>
                <a:gd name="connsiteY14" fmla="*/ 45973 h 210600"/>
                <a:gd name="connsiteX15" fmla="*/ 0 w 448200"/>
                <a:gd name="connsiteY15" fmla="*/ 202573 h 210600"/>
                <a:gd name="connsiteX16" fmla="*/ 8100 w 448200"/>
                <a:gd name="connsiteY16" fmla="*/ 210673 h 210600"/>
                <a:gd name="connsiteX17" fmla="*/ 78300 w 448200"/>
                <a:gd name="connsiteY17" fmla="*/ 210673 h 210600"/>
                <a:gd name="connsiteX18" fmla="*/ 86400 w 448200"/>
                <a:gd name="connsiteY18" fmla="*/ 202573 h 210600"/>
                <a:gd name="connsiteX19" fmla="*/ 86400 w 448200"/>
                <a:gd name="connsiteY19" fmla="*/ 191341 h 210600"/>
                <a:gd name="connsiteX20" fmla="*/ 182466 w 448200"/>
                <a:gd name="connsiteY20" fmla="*/ 205273 h 210600"/>
                <a:gd name="connsiteX21" fmla="*/ 294948 w 448200"/>
                <a:gd name="connsiteY21" fmla="*/ 184267 h 210600"/>
                <a:gd name="connsiteX22" fmla="*/ 440748 w 448200"/>
                <a:gd name="connsiteY22" fmla="*/ 55477 h 210600"/>
                <a:gd name="connsiteX23" fmla="*/ 442800 w 448200"/>
                <a:gd name="connsiteY23" fmla="*/ 10873 h 210600"/>
                <a:gd name="connsiteX24" fmla="*/ 70200 w 448200"/>
                <a:gd name="connsiteY24" fmla="*/ 194473 h 210600"/>
                <a:gd name="connsiteX25" fmla="*/ 16200 w 448200"/>
                <a:gd name="connsiteY25" fmla="*/ 194473 h 210600"/>
                <a:gd name="connsiteX26" fmla="*/ 16200 w 448200"/>
                <a:gd name="connsiteY26" fmla="*/ 54073 h 210600"/>
                <a:gd name="connsiteX27" fmla="*/ 70200 w 448200"/>
                <a:gd name="connsiteY27" fmla="*/ 54073 h 210600"/>
                <a:gd name="connsiteX28" fmla="*/ 429516 w 448200"/>
                <a:gd name="connsiteY28" fmla="*/ 43759 h 210600"/>
                <a:gd name="connsiteX29" fmla="*/ 428760 w 448200"/>
                <a:gd name="connsiteY29" fmla="*/ 44515 h 210600"/>
                <a:gd name="connsiteX30" fmla="*/ 288360 w 448200"/>
                <a:gd name="connsiteY30" fmla="*/ 169471 h 210600"/>
                <a:gd name="connsiteX31" fmla="*/ 182466 w 448200"/>
                <a:gd name="connsiteY31" fmla="*/ 189073 h 210600"/>
                <a:gd name="connsiteX32" fmla="*/ 88344 w 448200"/>
                <a:gd name="connsiteY32" fmla="*/ 175141 h 210600"/>
                <a:gd name="connsiteX33" fmla="*/ 86400 w 448200"/>
                <a:gd name="connsiteY33" fmla="*/ 175141 h 210600"/>
                <a:gd name="connsiteX34" fmla="*/ 86400 w 448200"/>
                <a:gd name="connsiteY34" fmla="*/ 88741 h 210600"/>
                <a:gd name="connsiteX35" fmla="*/ 139644 w 448200"/>
                <a:gd name="connsiteY35" fmla="*/ 54235 h 210600"/>
                <a:gd name="connsiteX36" fmla="*/ 199044 w 448200"/>
                <a:gd name="connsiteY36" fmla="*/ 60229 h 210600"/>
                <a:gd name="connsiteX37" fmla="*/ 217080 w 448200"/>
                <a:gd name="connsiteY37" fmla="*/ 66493 h 210600"/>
                <a:gd name="connsiteX38" fmla="*/ 255258 w 448200"/>
                <a:gd name="connsiteY38" fmla="*/ 64549 h 210600"/>
                <a:gd name="connsiteX39" fmla="*/ 298458 w 448200"/>
                <a:gd name="connsiteY39" fmla="*/ 63955 h 210600"/>
                <a:gd name="connsiteX40" fmla="*/ 306882 w 448200"/>
                <a:gd name="connsiteY40" fmla="*/ 75079 h 210600"/>
                <a:gd name="connsiteX41" fmla="*/ 302508 w 448200"/>
                <a:gd name="connsiteY41" fmla="*/ 93439 h 210600"/>
                <a:gd name="connsiteX42" fmla="*/ 184572 w 448200"/>
                <a:gd name="connsiteY42" fmla="*/ 132265 h 210600"/>
                <a:gd name="connsiteX43" fmla="*/ 175851 w 448200"/>
                <a:gd name="connsiteY43" fmla="*/ 139744 h 210600"/>
                <a:gd name="connsiteX44" fmla="*/ 183330 w 448200"/>
                <a:gd name="connsiteY44" fmla="*/ 148465 h 210600"/>
                <a:gd name="connsiteX45" fmla="*/ 188730 w 448200"/>
                <a:gd name="connsiteY45" fmla="*/ 148465 h 210600"/>
                <a:gd name="connsiteX46" fmla="*/ 309744 w 448200"/>
                <a:gd name="connsiteY46" fmla="*/ 108937 h 210600"/>
                <a:gd name="connsiteX47" fmla="*/ 310338 w 448200"/>
                <a:gd name="connsiteY47" fmla="*/ 108613 h 210600"/>
                <a:gd name="connsiteX48" fmla="*/ 408834 w 448200"/>
                <a:gd name="connsiteY48" fmla="*/ 20053 h 210600"/>
                <a:gd name="connsiteX49" fmla="*/ 419634 w 448200"/>
                <a:gd name="connsiteY49" fmla="*/ 16273 h 210600"/>
                <a:gd name="connsiteX50" fmla="*/ 430434 w 448200"/>
                <a:gd name="connsiteY50" fmla="*/ 21673 h 210600"/>
                <a:gd name="connsiteX51" fmla="*/ 429516 w 448200"/>
                <a:gd name="connsiteY51" fmla="*/ 43759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200" h="210600">
                  <a:moveTo>
                    <a:pt x="442800" y="10873"/>
                  </a:moveTo>
                  <a:cubicBezTo>
                    <a:pt x="437322" y="4545"/>
                    <a:pt x="429549" y="658"/>
                    <a:pt x="421200" y="73"/>
                  </a:cubicBezTo>
                  <a:cubicBezTo>
                    <a:pt x="412849" y="-502"/>
                    <a:pt x="404623" y="2344"/>
                    <a:pt x="398412" y="7957"/>
                  </a:cubicBezTo>
                  <a:lnTo>
                    <a:pt x="323622" y="75133"/>
                  </a:lnTo>
                  <a:cubicBezTo>
                    <a:pt x="323427" y="73640"/>
                    <a:pt x="323139" y="72161"/>
                    <a:pt x="322758" y="70705"/>
                  </a:cubicBezTo>
                  <a:cubicBezTo>
                    <a:pt x="320215" y="61236"/>
                    <a:pt x="313668" y="53348"/>
                    <a:pt x="304830" y="49105"/>
                  </a:cubicBezTo>
                  <a:cubicBezTo>
                    <a:pt x="290952" y="43273"/>
                    <a:pt x="271674" y="45973"/>
                    <a:pt x="253044" y="48673"/>
                  </a:cubicBezTo>
                  <a:cubicBezTo>
                    <a:pt x="242148" y="50806"/>
                    <a:pt x="231018" y="51496"/>
                    <a:pt x="219942" y="50725"/>
                  </a:cubicBezTo>
                  <a:cubicBezTo>
                    <a:pt x="215013" y="49488"/>
                    <a:pt x="210246" y="47675"/>
                    <a:pt x="205740" y="45325"/>
                  </a:cubicBezTo>
                  <a:cubicBezTo>
                    <a:pt x="191592" y="39007"/>
                    <a:pt x="172206" y="30367"/>
                    <a:pt x="136134" y="38305"/>
                  </a:cubicBezTo>
                  <a:cubicBezTo>
                    <a:pt x="117511" y="43115"/>
                    <a:pt x="100404" y="52551"/>
                    <a:pt x="86400" y="65737"/>
                  </a:cubicBezTo>
                  <a:lnTo>
                    <a:pt x="86400" y="45973"/>
                  </a:lnTo>
                  <a:cubicBezTo>
                    <a:pt x="86400" y="41499"/>
                    <a:pt x="82774" y="37873"/>
                    <a:pt x="78300" y="37873"/>
                  </a:cubicBezTo>
                  <a:lnTo>
                    <a:pt x="8100" y="37873"/>
                  </a:lnTo>
                  <a:cubicBezTo>
                    <a:pt x="3626" y="37873"/>
                    <a:pt x="0" y="41499"/>
                    <a:pt x="0" y="45973"/>
                  </a:cubicBezTo>
                  <a:lnTo>
                    <a:pt x="0" y="202573"/>
                  </a:lnTo>
                  <a:cubicBezTo>
                    <a:pt x="0" y="207046"/>
                    <a:pt x="3626" y="210673"/>
                    <a:pt x="8100" y="210673"/>
                  </a:cubicBezTo>
                  <a:lnTo>
                    <a:pt x="78300" y="210673"/>
                  </a:lnTo>
                  <a:cubicBezTo>
                    <a:pt x="82774" y="210673"/>
                    <a:pt x="86400" y="207046"/>
                    <a:pt x="86400" y="202573"/>
                  </a:cubicBezTo>
                  <a:lnTo>
                    <a:pt x="86400" y="191341"/>
                  </a:lnTo>
                  <a:cubicBezTo>
                    <a:pt x="97200" y="193879"/>
                    <a:pt x="146232" y="205273"/>
                    <a:pt x="182466" y="205273"/>
                  </a:cubicBezTo>
                  <a:cubicBezTo>
                    <a:pt x="220266" y="205273"/>
                    <a:pt x="266490" y="196633"/>
                    <a:pt x="294948" y="184267"/>
                  </a:cubicBezTo>
                  <a:cubicBezTo>
                    <a:pt x="347382" y="161533"/>
                    <a:pt x="433728" y="63415"/>
                    <a:pt x="440748" y="55477"/>
                  </a:cubicBezTo>
                  <a:cubicBezTo>
                    <a:pt x="453395" y="43616"/>
                    <a:pt x="454304" y="23844"/>
                    <a:pt x="442800" y="10873"/>
                  </a:cubicBezTo>
                  <a:close/>
                  <a:moveTo>
                    <a:pt x="70200" y="194473"/>
                  </a:moveTo>
                  <a:lnTo>
                    <a:pt x="16200" y="194473"/>
                  </a:lnTo>
                  <a:lnTo>
                    <a:pt x="16200" y="54073"/>
                  </a:lnTo>
                  <a:lnTo>
                    <a:pt x="70200" y="54073"/>
                  </a:lnTo>
                  <a:close/>
                  <a:moveTo>
                    <a:pt x="429516" y="43759"/>
                  </a:moveTo>
                  <a:lnTo>
                    <a:pt x="428760" y="44515"/>
                  </a:lnTo>
                  <a:cubicBezTo>
                    <a:pt x="427842" y="45541"/>
                    <a:pt x="338634" y="147709"/>
                    <a:pt x="288360" y="169471"/>
                  </a:cubicBezTo>
                  <a:cubicBezTo>
                    <a:pt x="261900" y="180973"/>
                    <a:pt x="218268" y="189073"/>
                    <a:pt x="182466" y="189073"/>
                  </a:cubicBezTo>
                  <a:cubicBezTo>
                    <a:pt x="144666" y="189073"/>
                    <a:pt x="88884" y="175249"/>
                    <a:pt x="88344" y="175141"/>
                  </a:cubicBezTo>
                  <a:cubicBezTo>
                    <a:pt x="87698" y="175062"/>
                    <a:pt x="87046" y="175062"/>
                    <a:pt x="86400" y="175141"/>
                  </a:cubicBezTo>
                  <a:lnTo>
                    <a:pt x="86400" y="88741"/>
                  </a:lnTo>
                  <a:cubicBezTo>
                    <a:pt x="92286" y="81991"/>
                    <a:pt x="113076" y="60067"/>
                    <a:pt x="139644" y="54235"/>
                  </a:cubicBezTo>
                  <a:cubicBezTo>
                    <a:pt x="170532" y="47485"/>
                    <a:pt x="185760" y="54235"/>
                    <a:pt x="199044" y="60229"/>
                  </a:cubicBezTo>
                  <a:cubicBezTo>
                    <a:pt x="204775" y="63052"/>
                    <a:pt x="210833" y="65156"/>
                    <a:pt x="217080" y="66493"/>
                  </a:cubicBezTo>
                  <a:cubicBezTo>
                    <a:pt x="229833" y="67696"/>
                    <a:pt x="242693" y="67041"/>
                    <a:pt x="255258" y="64549"/>
                  </a:cubicBezTo>
                  <a:cubicBezTo>
                    <a:pt x="270972" y="62389"/>
                    <a:pt x="288792" y="59905"/>
                    <a:pt x="298458" y="63955"/>
                  </a:cubicBezTo>
                  <a:cubicBezTo>
                    <a:pt x="302657" y="66368"/>
                    <a:pt x="305697" y="70383"/>
                    <a:pt x="306882" y="75079"/>
                  </a:cubicBezTo>
                  <a:cubicBezTo>
                    <a:pt x="308473" y="81546"/>
                    <a:pt x="306844" y="88384"/>
                    <a:pt x="302508" y="93439"/>
                  </a:cubicBezTo>
                  <a:cubicBezTo>
                    <a:pt x="290196" y="109963"/>
                    <a:pt x="215298" y="134695"/>
                    <a:pt x="184572" y="132265"/>
                  </a:cubicBezTo>
                  <a:cubicBezTo>
                    <a:pt x="180099" y="131922"/>
                    <a:pt x="176194" y="135270"/>
                    <a:pt x="175851" y="139744"/>
                  </a:cubicBezTo>
                  <a:cubicBezTo>
                    <a:pt x="175508" y="144217"/>
                    <a:pt x="178856" y="148122"/>
                    <a:pt x="183330" y="148465"/>
                  </a:cubicBezTo>
                  <a:cubicBezTo>
                    <a:pt x="185004" y="148465"/>
                    <a:pt x="186840" y="148465"/>
                    <a:pt x="188730" y="148465"/>
                  </a:cubicBezTo>
                  <a:cubicBezTo>
                    <a:pt x="222264" y="148465"/>
                    <a:pt x="286308" y="128701"/>
                    <a:pt x="309744" y="108937"/>
                  </a:cubicBezTo>
                  <a:lnTo>
                    <a:pt x="310338" y="108613"/>
                  </a:lnTo>
                  <a:lnTo>
                    <a:pt x="408834" y="20053"/>
                  </a:lnTo>
                  <a:cubicBezTo>
                    <a:pt x="411794" y="17416"/>
                    <a:pt x="415676" y="16058"/>
                    <a:pt x="419634" y="16273"/>
                  </a:cubicBezTo>
                  <a:cubicBezTo>
                    <a:pt x="423819" y="16526"/>
                    <a:pt x="427720" y="18477"/>
                    <a:pt x="430434" y="21673"/>
                  </a:cubicBezTo>
                  <a:cubicBezTo>
                    <a:pt x="436203" y="28053"/>
                    <a:pt x="435795" y="37879"/>
                    <a:pt x="429516" y="43759"/>
                  </a:cubicBezTo>
                  <a:close/>
                </a:path>
              </a:pathLst>
            </a:custGeom>
            <a:grpFill/>
            <a:ln w="5334" cap="flat">
              <a:noFill/>
              <a:prstDash val="solid"/>
              <a:miter/>
            </a:ln>
          </p:spPr>
          <p:txBody>
            <a:bodyPr rtlCol="0" anchor="ctr"/>
            <a:lstStyle/>
            <a:p>
              <a:endParaRPr lang="ru-RU"/>
            </a:p>
          </p:txBody>
        </p:sp>
      </p:grpSp>
      <p:sp>
        <p:nvSpPr>
          <p:cNvPr id="72" name="TextBox 71">
            <a:extLst>
              <a:ext uri="{FF2B5EF4-FFF2-40B4-BE49-F238E27FC236}">
                <a16:creationId xmlns:a16="http://schemas.microsoft.com/office/drawing/2014/main" id="{7B5A20E0-8931-4E33-9DB2-B54B498114EC}"/>
              </a:ext>
            </a:extLst>
          </p:cNvPr>
          <p:cNvSpPr txBox="1"/>
          <p:nvPr/>
        </p:nvSpPr>
        <p:spPr>
          <a:xfrm>
            <a:off x="6885441" y="5511600"/>
            <a:ext cx="1648143" cy="615553"/>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Непонимание</a:t>
            </a:r>
            <a:br>
              <a:rPr lang="ru-RU" dirty="0"/>
            </a:br>
            <a:r>
              <a:rPr lang="ru-RU" dirty="0"/>
              <a:t>трудозатрат ИТ</a:t>
            </a:r>
          </a:p>
        </p:txBody>
      </p:sp>
      <p:grpSp>
        <p:nvGrpSpPr>
          <p:cNvPr id="95" name="Рисунок 14">
            <a:extLst>
              <a:ext uri="{FF2B5EF4-FFF2-40B4-BE49-F238E27FC236}">
                <a16:creationId xmlns:a16="http://schemas.microsoft.com/office/drawing/2014/main" id="{2AF6F9CD-1901-4076-817E-0DBC4BB66F45}"/>
              </a:ext>
            </a:extLst>
          </p:cNvPr>
          <p:cNvGrpSpPr/>
          <p:nvPr/>
        </p:nvGrpSpPr>
        <p:grpSpPr>
          <a:xfrm>
            <a:off x="7432745" y="4946400"/>
            <a:ext cx="440335" cy="379247"/>
            <a:chOff x="5744933" y="-127002"/>
            <a:chExt cx="691107" cy="595227"/>
          </a:xfrm>
          <a:solidFill>
            <a:schemeClr val="accent1"/>
          </a:solidFill>
        </p:grpSpPr>
        <p:sp>
          <p:nvSpPr>
            <p:cNvPr id="96" name="Полилиния: фигура 49">
              <a:extLst>
                <a:ext uri="{FF2B5EF4-FFF2-40B4-BE49-F238E27FC236}">
                  <a16:creationId xmlns:a16="http://schemas.microsoft.com/office/drawing/2014/main" id="{BEE31435-1105-47F4-A7A2-4E4DB3AB18BC}"/>
                </a:ext>
              </a:extLst>
            </p:cNvPr>
            <p:cNvSpPr/>
            <p:nvPr/>
          </p:nvSpPr>
          <p:spPr>
            <a:xfrm>
              <a:off x="5856474" y="-127002"/>
              <a:ext cx="579566" cy="595227"/>
            </a:xfrm>
            <a:custGeom>
              <a:avLst/>
              <a:gdLst>
                <a:gd name="connsiteX0" fmla="*/ 530608 w 579565"/>
                <a:gd name="connsiteY0" fmla="*/ 0 h 595227"/>
                <a:gd name="connsiteX1" fmla="*/ 52122 w 579565"/>
                <a:gd name="connsiteY1" fmla="*/ 0 h 595227"/>
                <a:gd name="connsiteX2" fmla="*/ 0 w 579565"/>
                <a:gd name="connsiteY2" fmla="*/ 46036 h 595227"/>
                <a:gd name="connsiteX3" fmla="*/ 0 w 579565"/>
                <a:gd name="connsiteY3" fmla="*/ 146395 h 595227"/>
                <a:gd name="connsiteX4" fmla="*/ 11748 w 579565"/>
                <a:gd name="connsiteY4" fmla="*/ 158143 h 595227"/>
                <a:gd name="connsiteX5" fmla="*/ 23496 w 579565"/>
                <a:gd name="connsiteY5" fmla="*/ 146395 h 595227"/>
                <a:gd name="connsiteX6" fmla="*/ 23496 w 579565"/>
                <a:gd name="connsiteY6" fmla="*/ 46334 h 595227"/>
                <a:gd name="connsiteX7" fmla="*/ 52122 w 579565"/>
                <a:gd name="connsiteY7" fmla="*/ 23496 h 595227"/>
                <a:gd name="connsiteX8" fmla="*/ 530608 w 579565"/>
                <a:gd name="connsiteY8" fmla="*/ 23496 h 595227"/>
                <a:gd name="connsiteX9" fmla="*/ 559265 w 579565"/>
                <a:gd name="connsiteY9" fmla="*/ 46812 h 595227"/>
                <a:gd name="connsiteX10" fmla="*/ 559265 w 579565"/>
                <a:gd name="connsiteY10" fmla="*/ 430154 h 595227"/>
                <a:gd name="connsiteX11" fmla="*/ 530608 w 579565"/>
                <a:gd name="connsiteY11" fmla="*/ 453485 h 595227"/>
                <a:gd name="connsiteX12" fmla="*/ 52122 w 579565"/>
                <a:gd name="connsiteY12" fmla="*/ 453485 h 595227"/>
                <a:gd name="connsiteX13" fmla="*/ 23496 w 579565"/>
                <a:gd name="connsiteY13" fmla="*/ 430154 h 595227"/>
                <a:gd name="connsiteX14" fmla="*/ 23496 w 579565"/>
                <a:gd name="connsiteY14" fmla="*/ 375275 h 595227"/>
                <a:gd name="connsiteX15" fmla="*/ 11748 w 579565"/>
                <a:gd name="connsiteY15" fmla="*/ 363527 h 595227"/>
                <a:gd name="connsiteX16" fmla="*/ 0 w 579565"/>
                <a:gd name="connsiteY16" fmla="*/ 375275 h 595227"/>
                <a:gd name="connsiteX17" fmla="*/ 0 w 579565"/>
                <a:gd name="connsiteY17" fmla="*/ 430154 h 595227"/>
                <a:gd name="connsiteX18" fmla="*/ 52122 w 579565"/>
                <a:gd name="connsiteY18" fmla="*/ 476981 h 595227"/>
                <a:gd name="connsiteX19" fmla="*/ 277823 w 579565"/>
                <a:gd name="connsiteY19" fmla="*/ 476981 h 595227"/>
                <a:gd name="connsiteX20" fmla="*/ 277823 w 579565"/>
                <a:gd name="connsiteY20" fmla="*/ 578287 h 595227"/>
                <a:gd name="connsiteX21" fmla="*/ 128695 w 579565"/>
                <a:gd name="connsiteY21" fmla="*/ 578287 h 595227"/>
                <a:gd name="connsiteX22" fmla="*/ 116947 w 579565"/>
                <a:gd name="connsiteY22" fmla="*/ 590035 h 595227"/>
                <a:gd name="connsiteX23" fmla="*/ 128695 w 579565"/>
                <a:gd name="connsiteY23" fmla="*/ 601783 h 595227"/>
                <a:gd name="connsiteX24" fmla="*/ 449132 w 579565"/>
                <a:gd name="connsiteY24" fmla="*/ 601783 h 595227"/>
                <a:gd name="connsiteX25" fmla="*/ 460880 w 579565"/>
                <a:gd name="connsiteY25" fmla="*/ 590035 h 595227"/>
                <a:gd name="connsiteX26" fmla="*/ 449132 w 579565"/>
                <a:gd name="connsiteY26" fmla="*/ 578287 h 595227"/>
                <a:gd name="connsiteX27" fmla="*/ 301319 w 579565"/>
                <a:gd name="connsiteY27" fmla="*/ 578287 h 595227"/>
                <a:gd name="connsiteX28" fmla="*/ 301319 w 579565"/>
                <a:gd name="connsiteY28" fmla="*/ 476973 h 595227"/>
                <a:gd name="connsiteX29" fmla="*/ 530608 w 579565"/>
                <a:gd name="connsiteY29" fmla="*/ 476973 h 595227"/>
                <a:gd name="connsiteX30" fmla="*/ 582761 w 579565"/>
                <a:gd name="connsiteY30" fmla="*/ 430146 h 595227"/>
                <a:gd name="connsiteX31" fmla="*/ 582761 w 579565"/>
                <a:gd name="connsiteY31" fmla="*/ 46812 h 595227"/>
                <a:gd name="connsiteX32" fmla="*/ 530608 w 579565"/>
                <a:gd name="connsiteY32" fmla="*/ 0 h 59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9565" h="595227">
                  <a:moveTo>
                    <a:pt x="530608" y="0"/>
                  </a:moveTo>
                  <a:lnTo>
                    <a:pt x="52122" y="0"/>
                  </a:lnTo>
                  <a:cubicBezTo>
                    <a:pt x="23551" y="0"/>
                    <a:pt x="658" y="20089"/>
                    <a:pt x="0" y="46036"/>
                  </a:cubicBezTo>
                  <a:lnTo>
                    <a:pt x="0" y="146395"/>
                  </a:lnTo>
                  <a:cubicBezTo>
                    <a:pt x="0" y="152887"/>
                    <a:pt x="5255" y="158143"/>
                    <a:pt x="11748" y="158143"/>
                  </a:cubicBezTo>
                  <a:cubicBezTo>
                    <a:pt x="18241" y="158143"/>
                    <a:pt x="23496" y="152887"/>
                    <a:pt x="23496" y="146395"/>
                  </a:cubicBezTo>
                  <a:lnTo>
                    <a:pt x="23496" y="46334"/>
                  </a:lnTo>
                  <a:cubicBezTo>
                    <a:pt x="23817" y="33740"/>
                    <a:pt x="36661" y="23496"/>
                    <a:pt x="52122" y="23496"/>
                  </a:cubicBezTo>
                  <a:lnTo>
                    <a:pt x="530608" y="23496"/>
                  </a:lnTo>
                  <a:cubicBezTo>
                    <a:pt x="546412" y="23496"/>
                    <a:pt x="559265" y="33951"/>
                    <a:pt x="559265" y="46812"/>
                  </a:cubicBezTo>
                  <a:lnTo>
                    <a:pt x="559265" y="430154"/>
                  </a:lnTo>
                  <a:cubicBezTo>
                    <a:pt x="559265" y="443022"/>
                    <a:pt x="546405" y="453485"/>
                    <a:pt x="530608" y="453485"/>
                  </a:cubicBezTo>
                  <a:lnTo>
                    <a:pt x="52122" y="453485"/>
                  </a:lnTo>
                  <a:cubicBezTo>
                    <a:pt x="36340" y="453485"/>
                    <a:pt x="23496" y="443022"/>
                    <a:pt x="23496" y="430154"/>
                  </a:cubicBezTo>
                  <a:lnTo>
                    <a:pt x="23496" y="375275"/>
                  </a:lnTo>
                  <a:cubicBezTo>
                    <a:pt x="23496" y="368790"/>
                    <a:pt x="18241" y="363527"/>
                    <a:pt x="11748" y="363527"/>
                  </a:cubicBezTo>
                  <a:cubicBezTo>
                    <a:pt x="5255" y="363527"/>
                    <a:pt x="0" y="368790"/>
                    <a:pt x="0" y="375275"/>
                  </a:cubicBezTo>
                  <a:lnTo>
                    <a:pt x="0" y="430154"/>
                  </a:lnTo>
                  <a:cubicBezTo>
                    <a:pt x="0" y="455976"/>
                    <a:pt x="23378" y="476981"/>
                    <a:pt x="52122" y="476981"/>
                  </a:cubicBezTo>
                  <a:lnTo>
                    <a:pt x="277823" y="476981"/>
                  </a:lnTo>
                  <a:lnTo>
                    <a:pt x="277823" y="578287"/>
                  </a:lnTo>
                  <a:lnTo>
                    <a:pt x="128695" y="578287"/>
                  </a:lnTo>
                  <a:cubicBezTo>
                    <a:pt x="122202" y="578287"/>
                    <a:pt x="116947" y="583550"/>
                    <a:pt x="116947" y="590035"/>
                  </a:cubicBezTo>
                  <a:cubicBezTo>
                    <a:pt x="116947" y="596520"/>
                    <a:pt x="122202" y="601783"/>
                    <a:pt x="128695" y="601783"/>
                  </a:cubicBezTo>
                  <a:lnTo>
                    <a:pt x="449132" y="601783"/>
                  </a:lnTo>
                  <a:cubicBezTo>
                    <a:pt x="455617" y="601783"/>
                    <a:pt x="460880" y="596520"/>
                    <a:pt x="460880" y="590035"/>
                  </a:cubicBezTo>
                  <a:cubicBezTo>
                    <a:pt x="460880" y="583550"/>
                    <a:pt x="455617" y="578287"/>
                    <a:pt x="449132" y="578287"/>
                  </a:cubicBezTo>
                  <a:lnTo>
                    <a:pt x="301319" y="578287"/>
                  </a:lnTo>
                  <a:lnTo>
                    <a:pt x="301319" y="476973"/>
                  </a:lnTo>
                  <a:lnTo>
                    <a:pt x="530608" y="476973"/>
                  </a:lnTo>
                  <a:cubicBezTo>
                    <a:pt x="559366" y="476973"/>
                    <a:pt x="582761" y="455968"/>
                    <a:pt x="582761" y="430146"/>
                  </a:cubicBezTo>
                  <a:lnTo>
                    <a:pt x="582761" y="46812"/>
                  </a:lnTo>
                  <a:cubicBezTo>
                    <a:pt x="582761" y="20997"/>
                    <a:pt x="559366" y="0"/>
                    <a:pt x="530608" y="0"/>
                  </a:cubicBezTo>
                  <a:close/>
                </a:path>
              </a:pathLst>
            </a:custGeom>
            <a:grpFill/>
            <a:ln w="7827" cap="flat">
              <a:noFill/>
              <a:prstDash val="solid"/>
              <a:miter/>
            </a:ln>
          </p:spPr>
          <p:txBody>
            <a:bodyPr rtlCol="0" anchor="ctr"/>
            <a:lstStyle/>
            <a:p>
              <a:endParaRPr lang="ru-RU"/>
            </a:p>
          </p:txBody>
        </p:sp>
        <p:sp>
          <p:nvSpPr>
            <p:cNvPr id="97" name="Полилиния: фигура 50">
              <a:extLst>
                <a:ext uri="{FF2B5EF4-FFF2-40B4-BE49-F238E27FC236}">
                  <a16:creationId xmlns:a16="http://schemas.microsoft.com/office/drawing/2014/main" id="{E742FB78-F821-4159-876B-9409AFEBDECE}"/>
                </a:ext>
              </a:extLst>
            </p:cNvPr>
            <p:cNvSpPr/>
            <p:nvPr/>
          </p:nvSpPr>
          <p:spPr>
            <a:xfrm>
              <a:off x="6057851" y="41187"/>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41"/>
                    <a:pt x="275301" y="11748"/>
                  </a:cubicBezTo>
                  <a:cubicBezTo>
                    <a:pt x="275301" y="5255"/>
                    <a:pt x="270038" y="0"/>
                    <a:pt x="263553" y="0"/>
                  </a:cubicBezTo>
                  <a:lnTo>
                    <a:pt x="11748" y="0"/>
                  </a:lnTo>
                  <a:cubicBezTo>
                    <a:pt x="5255" y="0"/>
                    <a:pt x="0" y="5255"/>
                    <a:pt x="0" y="11748"/>
                  </a:cubicBezTo>
                  <a:cubicBezTo>
                    <a:pt x="0" y="18241"/>
                    <a:pt x="5255" y="23496"/>
                    <a:pt x="11748" y="23496"/>
                  </a:cubicBezTo>
                  <a:close/>
                </a:path>
              </a:pathLst>
            </a:custGeom>
            <a:grpFill/>
            <a:ln w="7827" cap="flat">
              <a:noFill/>
              <a:prstDash val="solid"/>
              <a:miter/>
            </a:ln>
          </p:spPr>
          <p:txBody>
            <a:bodyPr rtlCol="0" anchor="ctr"/>
            <a:lstStyle/>
            <a:p>
              <a:endParaRPr lang="ru-RU" dirty="0"/>
            </a:p>
          </p:txBody>
        </p:sp>
        <p:sp>
          <p:nvSpPr>
            <p:cNvPr id="98" name="Полилиния: фигура 51">
              <a:extLst>
                <a:ext uri="{FF2B5EF4-FFF2-40B4-BE49-F238E27FC236}">
                  <a16:creationId xmlns:a16="http://schemas.microsoft.com/office/drawing/2014/main" id="{7BA7E07B-08E3-4021-9A3F-AABEE1B4F74D}"/>
                </a:ext>
              </a:extLst>
            </p:cNvPr>
            <p:cNvSpPr/>
            <p:nvPr/>
          </p:nvSpPr>
          <p:spPr>
            <a:xfrm>
              <a:off x="6057851" y="115583"/>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41"/>
                    <a:pt x="275301" y="11748"/>
                  </a:cubicBezTo>
                  <a:cubicBezTo>
                    <a:pt x="275301" y="5255"/>
                    <a:pt x="270038" y="0"/>
                    <a:pt x="263553" y="0"/>
                  </a:cubicBezTo>
                  <a:lnTo>
                    <a:pt x="11748" y="0"/>
                  </a:lnTo>
                  <a:cubicBezTo>
                    <a:pt x="5255" y="0"/>
                    <a:pt x="0" y="5255"/>
                    <a:pt x="0" y="11748"/>
                  </a:cubicBezTo>
                  <a:cubicBezTo>
                    <a:pt x="0" y="18241"/>
                    <a:pt x="5255" y="23496"/>
                    <a:pt x="11748" y="23496"/>
                  </a:cubicBezTo>
                  <a:close/>
                </a:path>
              </a:pathLst>
            </a:custGeom>
            <a:grpFill/>
            <a:ln w="7827" cap="flat">
              <a:noFill/>
              <a:prstDash val="solid"/>
              <a:miter/>
            </a:ln>
          </p:spPr>
          <p:txBody>
            <a:bodyPr rtlCol="0" anchor="ctr"/>
            <a:lstStyle/>
            <a:p>
              <a:endParaRPr lang="ru-RU" dirty="0"/>
            </a:p>
          </p:txBody>
        </p:sp>
        <p:sp>
          <p:nvSpPr>
            <p:cNvPr id="99" name="Полилиния: фигура 52">
              <a:extLst>
                <a:ext uri="{FF2B5EF4-FFF2-40B4-BE49-F238E27FC236}">
                  <a16:creationId xmlns:a16="http://schemas.microsoft.com/office/drawing/2014/main" id="{23F83EB4-4264-47CE-AA43-BEEA7E96AC19}"/>
                </a:ext>
              </a:extLst>
            </p:cNvPr>
            <p:cNvSpPr/>
            <p:nvPr/>
          </p:nvSpPr>
          <p:spPr>
            <a:xfrm>
              <a:off x="6057851" y="194091"/>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33"/>
                    <a:pt x="275301" y="11748"/>
                  </a:cubicBezTo>
                  <a:cubicBezTo>
                    <a:pt x="275301" y="5263"/>
                    <a:pt x="270038" y="0"/>
                    <a:pt x="263553" y="0"/>
                  </a:cubicBezTo>
                  <a:lnTo>
                    <a:pt x="11748" y="0"/>
                  </a:lnTo>
                  <a:cubicBezTo>
                    <a:pt x="5255" y="0"/>
                    <a:pt x="0" y="5263"/>
                    <a:pt x="0" y="11748"/>
                  </a:cubicBezTo>
                  <a:cubicBezTo>
                    <a:pt x="0" y="18233"/>
                    <a:pt x="5255" y="23496"/>
                    <a:pt x="11748" y="23496"/>
                  </a:cubicBezTo>
                  <a:close/>
                </a:path>
              </a:pathLst>
            </a:custGeom>
            <a:grpFill/>
            <a:ln w="7827" cap="flat">
              <a:noFill/>
              <a:prstDash val="solid"/>
              <a:miter/>
            </a:ln>
          </p:spPr>
          <p:txBody>
            <a:bodyPr rtlCol="0" anchor="ctr"/>
            <a:lstStyle/>
            <a:p>
              <a:endParaRPr lang="ru-RU"/>
            </a:p>
          </p:txBody>
        </p:sp>
        <p:sp>
          <p:nvSpPr>
            <p:cNvPr id="100" name="Полилиния: фигура 59">
              <a:extLst>
                <a:ext uri="{FF2B5EF4-FFF2-40B4-BE49-F238E27FC236}">
                  <a16:creationId xmlns:a16="http://schemas.microsoft.com/office/drawing/2014/main" id="{A6DF2A02-05A7-4B4B-AFE6-A1918C4F10EB}"/>
                </a:ext>
              </a:extLst>
            </p:cNvPr>
            <p:cNvSpPr/>
            <p:nvPr/>
          </p:nvSpPr>
          <p:spPr>
            <a:xfrm>
              <a:off x="5744933" y="-29335"/>
              <a:ext cx="297614" cy="187966"/>
            </a:xfrm>
            <a:custGeom>
              <a:avLst/>
              <a:gdLst>
                <a:gd name="connsiteX0" fmla="*/ 120894 w 297614"/>
                <a:gd name="connsiteY0" fmla="*/ 193234 h 187966"/>
                <a:gd name="connsiteX1" fmla="*/ 129203 w 297614"/>
                <a:gd name="connsiteY1" fmla="*/ 189795 h 187966"/>
                <a:gd name="connsiteX2" fmla="*/ 298938 w 297614"/>
                <a:gd name="connsiteY2" fmla="*/ 20054 h 187966"/>
                <a:gd name="connsiteX3" fmla="*/ 298938 w 297614"/>
                <a:gd name="connsiteY3" fmla="*/ 3442 h 187966"/>
                <a:gd name="connsiteX4" fmla="*/ 282326 w 297614"/>
                <a:gd name="connsiteY4" fmla="*/ 3442 h 187966"/>
                <a:gd name="connsiteX5" fmla="*/ 119617 w 297614"/>
                <a:gd name="connsiteY5" fmla="*/ 166159 h 187966"/>
                <a:gd name="connsiteX6" fmla="*/ 18561 w 297614"/>
                <a:gd name="connsiteY6" fmla="*/ 94214 h 187966"/>
                <a:gd name="connsiteX7" fmla="*/ 2177 w 297614"/>
                <a:gd name="connsiteY7" fmla="*/ 96971 h 187966"/>
                <a:gd name="connsiteX8" fmla="*/ 4941 w 297614"/>
                <a:gd name="connsiteY8" fmla="*/ 113356 h 187966"/>
                <a:gd name="connsiteX9" fmla="*/ 114096 w 297614"/>
                <a:gd name="connsiteY9" fmla="*/ 191056 h 187966"/>
                <a:gd name="connsiteX10" fmla="*/ 120894 w 297614"/>
                <a:gd name="connsiteY10" fmla="*/ 193234 h 1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614" h="187966">
                  <a:moveTo>
                    <a:pt x="120894" y="193234"/>
                  </a:moveTo>
                  <a:cubicBezTo>
                    <a:pt x="123925" y="193234"/>
                    <a:pt x="126932" y="192067"/>
                    <a:pt x="129203" y="189795"/>
                  </a:cubicBezTo>
                  <a:lnTo>
                    <a:pt x="298938" y="20054"/>
                  </a:lnTo>
                  <a:cubicBezTo>
                    <a:pt x="303527" y="15464"/>
                    <a:pt x="303527" y="8024"/>
                    <a:pt x="298938" y="3442"/>
                  </a:cubicBezTo>
                  <a:cubicBezTo>
                    <a:pt x="294348" y="-1147"/>
                    <a:pt x="286916" y="-1147"/>
                    <a:pt x="282326" y="3442"/>
                  </a:cubicBezTo>
                  <a:lnTo>
                    <a:pt x="119617" y="166159"/>
                  </a:lnTo>
                  <a:lnTo>
                    <a:pt x="18561" y="94214"/>
                  </a:lnTo>
                  <a:cubicBezTo>
                    <a:pt x="13267" y="90455"/>
                    <a:pt x="5944" y="91692"/>
                    <a:pt x="2177" y="96971"/>
                  </a:cubicBezTo>
                  <a:cubicBezTo>
                    <a:pt x="-1583" y="102258"/>
                    <a:pt x="-353" y="109596"/>
                    <a:pt x="4941" y="113356"/>
                  </a:cubicBezTo>
                  <a:lnTo>
                    <a:pt x="114096" y="191056"/>
                  </a:lnTo>
                  <a:cubicBezTo>
                    <a:pt x="116140" y="192521"/>
                    <a:pt x="118528" y="193234"/>
                    <a:pt x="120894" y="193234"/>
                  </a:cubicBezTo>
                  <a:close/>
                </a:path>
              </a:pathLst>
            </a:custGeom>
            <a:grpFill/>
            <a:ln w="7827" cap="flat">
              <a:noFill/>
              <a:prstDash val="solid"/>
              <a:miter/>
            </a:ln>
          </p:spPr>
          <p:txBody>
            <a:bodyPr rtlCol="0" anchor="ctr"/>
            <a:lstStyle/>
            <a:p>
              <a:endParaRPr lang="ru-RU"/>
            </a:p>
          </p:txBody>
        </p:sp>
      </p:grpSp>
      <p:sp>
        <p:nvSpPr>
          <p:cNvPr id="58" name="TextBox 57">
            <a:extLst>
              <a:ext uri="{FF2B5EF4-FFF2-40B4-BE49-F238E27FC236}">
                <a16:creationId xmlns:a16="http://schemas.microsoft.com/office/drawing/2014/main" id="{06E3F280-BD7A-4351-BD8C-CB2FF43DFB36}"/>
              </a:ext>
            </a:extLst>
          </p:cNvPr>
          <p:cNvSpPr txBox="1"/>
          <p:nvPr/>
        </p:nvSpPr>
        <p:spPr>
          <a:xfrm>
            <a:off x="3400795" y="5511600"/>
            <a:ext cx="2280304" cy="615553"/>
          </a:xfrm>
          <a:prstGeom prst="rect">
            <a:avLst/>
          </a:prstGeom>
          <a:noFill/>
        </p:spPr>
        <p:txBody>
          <a:bodyPr wrap="none" lIns="0" tIns="0" rIns="0" bIns="0" rtlCol="0">
            <a:spAutoFit/>
          </a:bodyPr>
          <a:lstStyle/>
          <a:p>
            <a:pPr algn="ctr"/>
            <a:r>
              <a:rPr lang="ru-RU" sz="2000" dirty="0">
                <a:solidFill>
                  <a:schemeClr val="accent1"/>
                </a:solidFill>
                <a:latin typeface="+mj-lt"/>
              </a:rPr>
              <a:t>Производительность</a:t>
            </a:r>
            <a:br>
              <a:rPr lang="ru-RU" sz="2000" dirty="0">
                <a:solidFill>
                  <a:schemeClr val="accent1"/>
                </a:solidFill>
                <a:latin typeface="+mj-lt"/>
              </a:rPr>
            </a:br>
            <a:r>
              <a:rPr lang="ru-RU" sz="2000" dirty="0">
                <a:solidFill>
                  <a:schemeClr val="accent1"/>
                </a:solidFill>
                <a:latin typeface="+mj-lt"/>
              </a:rPr>
              <a:t>и оптимизация</a:t>
            </a:r>
          </a:p>
        </p:txBody>
      </p:sp>
      <p:grpSp>
        <p:nvGrpSpPr>
          <p:cNvPr id="101" name="Рисунок 52">
            <a:extLst>
              <a:ext uri="{FF2B5EF4-FFF2-40B4-BE49-F238E27FC236}">
                <a16:creationId xmlns:a16="http://schemas.microsoft.com/office/drawing/2014/main" id="{F583C346-9BBD-430B-927F-2F57B117E1B6}"/>
              </a:ext>
            </a:extLst>
          </p:cNvPr>
          <p:cNvGrpSpPr/>
          <p:nvPr/>
        </p:nvGrpSpPr>
        <p:grpSpPr>
          <a:xfrm>
            <a:off x="4290490" y="4946400"/>
            <a:ext cx="504000" cy="504000"/>
            <a:chOff x="5202435" y="1721746"/>
            <a:chExt cx="360000" cy="360000"/>
          </a:xfrm>
          <a:solidFill>
            <a:schemeClr val="accent1"/>
          </a:solidFill>
        </p:grpSpPr>
        <p:sp>
          <p:nvSpPr>
            <p:cNvPr id="102" name="Полилиния: фигура 92">
              <a:extLst>
                <a:ext uri="{FF2B5EF4-FFF2-40B4-BE49-F238E27FC236}">
                  <a16:creationId xmlns:a16="http://schemas.microsoft.com/office/drawing/2014/main" id="{2BC241BC-DA07-4D85-9E0F-D8D7C7A5162A}"/>
                </a:ext>
              </a:extLst>
            </p:cNvPr>
            <p:cNvSpPr/>
            <p:nvPr/>
          </p:nvSpPr>
          <p:spPr>
            <a:xfrm>
              <a:off x="5302555" y="1885125"/>
              <a:ext cx="97200" cy="97200"/>
            </a:xfrm>
            <a:custGeom>
              <a:avLst/>
              <a:gdLst>
                <a:gd name="connsiteX0" fmla="*/ 50216 w 97200"/>
                <a:gd name="connsiteY0" fmla="*/ 0 h 97200"/>
                <a:gd name="connsiteX1" fmla="*/ 0 w 97200"/>
                <a:gd name="connsiteY1" fmla="*/ 50216 h 97200"/>
                <a:gd name="connsiteX2" fmla="*/ 50216 w 97200"/>
                <a:gd name="connsiteY2" fmla="*/ 100429 h 97200"/>
                <a:gd name="connsiteX3" fmla="*/ 100433 w 97200"/>
                <a:gd name="connsiteY3" fmla="*/ 50216 h 97200"/>
                <a:gd name="connsiteX4" fmla="*/ 50216 w 97200"/>
                <a:gd name="connsiteY4" fmla="*/ 0 h 97200"/>
                <a:gd name="connsiteX5" fmla="*/ 50216 w 97200"/>
                <a:gd name="connsiteY5" fmla="*/ 89633 h 97200"/>
                <a:gd name="connsiteX6" fmla="*/ 10800 w 97200"/>
                <a:gd name="connsiteY6" fmla="*/ 50220 h 97200"/>
                <a:gd name="connsiteX7" fmla="*/ 50216 w 97200"/>
                <a:gd name="connsiteY7" fmla="*/ 10804 h 97200"/>
                <a:gd name="connsiteX8" fmla="*/ 89633 w 97200"/>
                <a:gd name="connsiteY8" fmla="*/ 50220 h 97200"/>
                <a:gd name="connsiteX9" fmla="*/ 50216 w 97200"/>
                <a:gd name="connsiteY9" fmla="*/ 89633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200" h="97200">
                  <a:moveTo>
                    <a:pt x="50216" y="0"/>
                  </a:moveTo>
                  <a:cubicBezTo>
                    <a:pt x="22529" y="0"/>
                    <a:pt x="0" y="22529"/>
                    <a:pt x="0" y="50216"/>
                  </a:cubicBezTo>
                  <a:cubicBezTo>
                    <a:pt x="0" y="77904"/>
                    <a:pt x="22525" y="100429"/>
                    <a:pt x="50216" y="100429"/>
                  </a:cubicBezTo>
                  <a:cubicBezTo>
                    <a:pt x="77908" y="100429"/>
                    <a:pt x="100433" y="77904"/>
                    <a:pt x="100433" y="50216"/>
                  </a:cubicBezTo>
                  <a:cubicBezTo>
                    <a:pt x="100433" y="22529"/>
                    <a:pt x="77904" y="0"/>
                    <a:pt x="50216" y="0"/>
                  </a:cubicBezTo>
                  <a:close/>
                  <a:moveTo>
                    <a:pt x="50216" y="89633"/>
                  </a:moveTo>
                  <a:cubicBezTo>
                    <a:pt x="28483" y="89633"/>
                    <a:pt x="10800" y="71953"/>
                    <a:pt x="10800" y="50220"/>
                  </a:cubicBezTo>
                  <a:cubicBezTo>
                    <a:pt x="10800" y="28487"/>
                    <a:pt x="28483" y="10804"/>
                    <a:pt x="50216" y="10804"/>
                  </a:cubicBezTo>
                  <a:cubicBezTo>
                    <a:pt x="71953" y="10804"/>
                    <a:pt x="89633" y="28487"/>
                    <a:pt x="89633" y="50220"/>
                  </a:cubicBezTo>
                  <a:cubicBezTo>
                    <a:pt x="89633" y="71953"/>
                    <a:pt x="71950" y="89633"/>
                    <a:pt x="50216" y="89633"/>
                  </a:cubicBezTo>
                  <a:close/>
                </a:path>
              </a:pathLst>
            </a:custGeom>
            <a:grpFill/>
            <a:ln w="3524" cap="flat">
              <a:noFill/>
              <a:prstDash val="solid"/>
              <a:miter/>
            </a:ln>
          </p:spPr>
          <p:txBody>
            <a:bodyPr rtlCol="0" anchor="ctr"/>
            <a:lstStyle/>
            <a:p>
              <a:endParaRPr lang="ru-RU"/>
            </a:p>
          </p:txBody>
        </p:sp>
        <p:sp>
          <p:nvSpPr>
            <p:cNvPr id="103" name="Полилиния: фигура 93">
              <a:extLst>
                <a:ext uri="{FF2B5EF4-FFF2-40B4-BE49-F238E27FC236}">
                  <a16:creationId xmlns:a16="http://schemas.microsoft.com/office/drawing/2014/main" id="{BFD86C37-170C-4731-9C15-A9D84DE69FA8}"/>
                </a:ext>
              </a:extLst>
            </p:cNvPr>
            <p:cNvSpPr/>
            <p:nvPr/>
          </p:nvSpPr>
          <p:spPr>
            <a:xfrm>
              <a:off x="5241671" y="1885128"/>
              <a:ext cx="10800" cy="97200"/>
            </a:xfrm>
            <a:custGeom>
              <a:avLst/>
              <a:gdLst>
                <a:gd name="connsiteX0" fmla="*/ 5400 w 10800"/>
                <a:gd name="connsiteY0" fmla="*/ 0 h 97200"/>
                <a:gd name="connsiteX1" fmla="*/ 0 w 10800"/>
                <a:gd name="connsiteY1" fmla="*/ 5400 h 97200"/>
                <a:gd name="connsiteX2" fmla="*/ 0 w 10800"/>
                <a:gd name="connsiteY2" fmla="*/ 95026 h 97200"/>
                <a:gd name="connsiteX3" fmla="*/ 5400 w 10800"/>
                <a:gd name="connsiteY3" fmla="*/ 100426 h 97200"/>
                <a:gd name="connsiteX4" fmla="*/ 10800 w 10800"/>
                <a:gd name="connsiteY4" fmla="*/ 95026 h 97200"/>
                <a:gd name="connsiteX5" fmla="*/ 10800 w 10800"/>
                <a:gd name="connsiteY5" fmla="*/ 5400 h 97200"/>
                <a:gd name="connsiteX6" fmla="*/ 5400 w 10800"/>
                <a:gd name="connsiteY6"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 h="97200">
                  <a:moveTo>
                    <a:pt x="5400" y="0"/>
                  </a:moveTo>
                  <a:cubicBezTo>
                    <a:pt x="2416" y="0"/>
                    <a:pt x="0" y="2416"/>
                    <a:pt x="0" y="5400"/>
                  </a:cubicBezTo>
                  <a:lnTo>
                    <a:pt x="0" y="95026"/>
                  </a:lnTo>
                  <a:cubicBezTo>
                    <a:pt x="0" y="98006"/>
                    <a:pt x="2416" y="100426"/>
                    <a:pt x="5400" y="100426"/>
                  </a:cubicBezTo>
                  <a:cubicBezTo>
                    <a:pt x="8384" y="100426"/>
                    <a:pt x="10800" y="98006"/>
                    <a:pt x="10800" y="95026"/>
                  </a:cubicBezTo>
                  <a:lnTo>
                    <a:pt x="10800" y="5400"/>
                  </a:lnTo>
                  <a:cubicBezTo>
                    <a:pt x="10800" y="2416"/>
                    <a:pt x="8384" y="0"/>
                    <a:pt x="5400" y="0"/>
                  </a:cubicBezTo>
                  <a:close/>
                </a:path>
              </a:pathLst>
            </a:custGeom>
            <a:grpFill/>
            <a:ln w="3524" cap="flat">
              <a:noFill/>
              <a:prstDash val="solid"/>
              <a:miter/>
            </a:ln>
          </p:spPr>
          <p:txBody>
            <a:bodyPr rtlCol="0" anchor="ctr"/>
            <a:lstStyle/>
            <a:p>
              <a:endParaRPr lang="ru-RU"/>
            </a:p>
          </p:txBody>
        </p:sp>
        <p:sp>
          <p:nvSpPr>
            <p:cNvPr id="104" name="Полилиния: фигура 94">
              <a:extLst>
                <a:ext uri="{FF2B5EF4-FFF2-40B4-BE49-F238E27FC236}">
                  <a16:creationId xmlns:a16="http://schemas.microsoft.com/office/drawing/2014/main" id="{06B4A116-2F8B-4923-B3C1-34AEE045CA03}"/>
                </a:ext>
              </a:extLst>
            </p:cNvPr>
            <p:cNvSpPr/>
            <p:nvPr/>
          </p:nvSpPr>
          <p:spPr>
            <a:xfrm>
              <a:off x="5451368" y="1885128"/>
              <a:ext cx="10800" cy="97200"/>
            </a:xfrm>
            <a:custGeom>
              <a:avLst/>
              <a:gdLst>
                <a:gd name="connsiteX0" fmla="*/ 5400 w 10800"/>
                <a:gd name="connsiteY0" fmla="*/ 0 h 97200"/>
                <a:gd name="connsiteX1" fmla="*/ 0 w 10800"/>
                <a:gd name="connsiteY1" fmla="*/ 5400 h 97200"/>
                <a:gd name="connsiteX2" fmla="*/ 0 w 10800"/>
                <a:gd name="connsiteY2" fmla="*/ 95026 h 97200"/>
                <a:gd name="connsiteX3" fmla="*/ 5400 w 10800"/>
                <a:gd name="connsiteY3" fmla="*/ 100426 h 97200"/>
                <a:gd name="connsiteX4" fmla="*/ 10800 w 10800"/>
                <a:gd name="connsiteY4" fmla="*/ 95026 h 97200"/>
                <a:gd name="connsiteX5" fmla="*/ 10800 w 10800"/>
                <a:gd name="connsiteY5" fmla="*/ 5400 h 97200"/>
                <a:gd name="connsiteX6" fmla="*/ 5400 w 10800"/>
                <a:gd name="connsiteY6" fmla="*/ 0 h 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00" h="97200">
                  <a:moveTo>
                    <a:pt x="5400" y="0"/>
                  </a:moveTo>
                  <a:cubicBezTo>
                    <a:pt x="2419" y="0"/>
                    <a:pt x="0" y="2416"/>
                    <a:pt x="0" y="5400"/>
                  </a:cubicBezTo>
                  <a:lnTo>
                    <a:pt x="0" y="95026"/>
                  </a:lnTo>
                  <a:cubicBezTo>
                    <a:pt x="0" y="98006"/>
                    <a:pt x="2419" y="100426"/>
                    <a:pt x="5400" y="100426"/>
                  </a:cubicBezTo>
                  <a:cubicBezTo>
                    <a:pt x="8381" y="100426"/>
                    <a:pt x="10800" y="98006"/>
                    <a:pt x="10800" y="95026"/>
                  </a:cubicBezTo>
                  <a:lnTo>
                    <a:pt x="10800" y="5400"/>
                  </a:lnTo>
                  <a:cubicBezTo>
                    <a:pt x="10800" y="2416"/>
                    <a:pt x="8384" y="0"/>
                    <a:pt x="5400" y="0"/>
                  </a:cubicBezTo>
                  <a:close/>
                </a:path>
              </a:pathLst>
            </a:custGeom>
            <a:grpFill/>
            <a:ln w="3524" cap="flat">
              <a:noFill/>
              <a:prstDash val="solid"/>
              <a:miter/>
            </a:ln>
          </p:spPr>
          <p:txBody>
            <a:bodyPr rtlCol="0" anchor="ctr"/>
            <a:lstStyle/>
            <a:p>
              <a:endParaRPr lang="ru-RU"/>
            </a:p>
          </p:txBody>
        </p:sp>
        <p:sp>
          <p:nvSpPr>
            <p:cNvPr id="105" name="Полилиния: фигура 95">
              <a:extLst>
                <a:ext uri="{FF2B5EF4-FFF2-40B4-BE49-F238E27FC236}">
                  <a16:creationId xmlns:a16="http://schemas.microsoft.com/office/drawing/2014/main" id="{880FA262-76F9-43A4-94B8-0790354F90E0}"/>
                </a:ext>
              </a:extLst>
            </p:cNvPr>
            <p:cNvSpPr/>
            <p:nvPr/>
          </p:nvSpPr>
          <p:spPr>
            <a:xfrm>
              <a:off x="5214005" y="1790657"/>
              <a:ext cx="334800" cy="219600"/>
            </a:xfrm>
            <a:custGeom>
              <a:avLst/>
              <a:gdLst>
                <a:gd name="connsiteX0" fmla="*/ 331463 w 334800"/>
                <a:gd name="connsiteY0" fmla="*/ 0 h 219600"/>
                <a:gd name="connsiteX1" fmla="*/ 67158 w 334800"/>
                <a:gd name="connsiteY1" fmla="*/ 0 h 219600"/>
                <a:gd name="connsiteX2" fmla="*/ 61758 w 334800"/>
                <a:gd name="connsiteY2" fmla="*/ 5400 h 219600"/>
                <a:gd name="connsiteX3" fmla="*/ 61758 w 334800"/>
                <a:gd name="connsiteY3" fmla="*/ 32108 h 219600"/>
                <a:gd name="connsiteX4" fmla="*/ 37566 w 334800"/>
                <a:gd name="connsiteY4" fmla="*/ 32108 h 219600"/>
                <a:gd name="connsiteX5" fmla="*/ 32166 w 334800"/>
                <a:gd name="connsiteY5" fmla="*/ 37508 h 219600"/>
                <a:gd name="connsiteX6" fmla="*/ 32166 w 334800"/>
                <a:gd name="connsiteY6" fmla="*/ 67201 h 219600"/>
                <a:gd name="connsiteX7" fmla="*/ 5400 w 334800"/>
                <a:gd name="connsiteY7" fmla="*/ 67201 h 219600"/>
                <a:gd name="connsiteX8" fmla="*/ 0 w 334800"/>
                <a:gd name="connsiteY8" fmla="*/ 72601 h 219600"/>
                <a:gd name="connsiteX9" fmla="*/ 0 w 334800"/>
                <a:gd name="connsiteY9" fmla="*/ 216770 h 219600"/>
                <a:gd name="connsiteX10" fmla="*/ 5400 w 334800"/>
                <a:gd name="connsiteY10" fmla="*/ 222170 h 219600"/>
                <a:gd name="connsiteX11" fmla="*/ 269708 w 334800"/>
                <a:gd name="connsiteY11" fmla="*/ 222170 h 219600"/>
                <a:gd name="connsiteX12" fmla="*/ 275108 w 334800"/>
                <a:gd name="connsiteY12" fmla="*/ 216770 h 219600"/>
                <a:gd name="connsiteX13" fmla="*/ 275108 w 334800"/>
                <a:gd name="connsiteY13" fmla="*/ 187078 h 219600"/>
                <a:gd name="connsiteX14" fmla="*/ 301878 w 334800"/>
                <a:gd name="connsiteY14" fmla="*/ 187078 h 219600"/>
                <a:gd name="connsiteX15" fmla="*/ 307278 w 334800"/>
                <a:gd name="connsiteY15" fmla="*/ 181678 h 219600"/>
                <a:gd name="connsiteX16" fmla="*/ 307278 w 334800"/>
                <a:gd name="connsiteY16" fmla="*/ 154969 h 219600"/>
                <a:gd name="connsiteX17" fmla="*/ 331466 w 334800"/>
                <a:gd name="connsiteY17" fmla="*/ 154969 h 219600"/>
                <a:gd name="connsiteX18" fmla="*/ 336866 w 334800"/>
                <a:gd name="connsiteY18" fmla="*/ 149569 h 219600"/>
                <a:gd name="connsiteX19" fmla="*/ 336866 w 334800"/>
                <a:gd name="connsiteY19" fmla="*/ 5400 h 219600"/>
                <a:gd name="connsiteX20" fmla="*/ 331463 w 334800"/>
                <a:gd name="connsiteY20" fmla="*/ 0 h 219600"/>
                <a:gd name="connsiteX21" fmla="*/ 10800 w 334800"/>
                <a:gd name="connsiteY21" fmla="*/ 211370 h 219600"/>
                <a:gd name="connsiteX22" fmla="*/ 10800 w 334800"/>
                <a:gd name="connsiteY22" fmla="*/ 78001 h 219600"/>
                <a:gd name="connsiteX23" fmla="*/ 264308 w 334800"/>
                <a:gd name="connsiteY23" fmla="*/ 78001 h 219600"/>
                <a:gd name="connsiteX24" fmla="*/ 264308 w 334800"/>
                <a:gd name="connsiteY24" fmla="*/ 181642 h 219600"/>
                <a:gd name="connsiteX25" fmla="*/ 264305 w 334800"/>
                <a:gd name="connsiteY25" fmla="*/ 181678 h 219600"/>
                <a:gd name="connsiteX26" fmla="*/ 264308 w 334800"/>
                <a:gd name="connsiteY26" fmla="*/ 181714 h 219600"/>
                <a:gd name="connsiteX27" fmla="*/ 264308 w 334800"/>
                <a:gd name="connsiteY27" fmla="*/ 211370 h 219600"/>
                <a:gd name="connsiteX28" fmla="*/ 10800 w 334800"/>
                <a:gd name="connsiteY28" fmla="*/ 211370 h 219600"/>
                <a:gd name="connsiteX29" fmla="*/ 296474 w 334800"/>
                <a:gd name="connsiteY29" fmla="*/ 176278 h 219600"/>
                <a:gd name="connsiteX30" fmla="*/ 275105 w 334800"/>
                <a:gd name="connsiteY30" fmla="*/ 176278 h 219600"/>
                <a:gd name="connsiteX31" fmla="*/ 275105 w 334800"/>
                <a:gd name="connsiteY31" fmla="*/ 72601 h 219600"/>
                <a:gd name="connsiteX32" fmla="*/ 269705 w 334800"/>
                <a:gd name="connsiteY32" fmla="*/ 67201 h 219600"/>
                <a:gd name="connsiteX33" fmla="*/ 42966 w 334800"/>
                <a:gd name="connsiteY33" fmla="*/ 67201 h 219600"/>
                <a:gd name="connsiteX34" fmla="*/ 42966 w 334800"/>
                <a:gd name="connsiteY34" fmla="*/ 42908 h 219600"/>
                <a:gd name="connsiteX35" fmla="*/ 296474 w 334800"/>
                <a:gd name="connsiteY35" fmla="*/ 42908 h 219600"/>
                <a:gd name="connsiteX36" fmla="*/ 296474 w 334800"/>
                <a:gd name="connsiteY36" fmla="*/ 176278 h 219600"/>
                <a:gd name="connsiteX37" fmla="*/ 326063 w 334800"/>
                <a:gd name="connsiteY37" fmla="*/ 144169 h 219600"/>
                <a:gd name="connsiteX38" fmla="*/ 307274 w 334800"/>
                <a:gd name="connsiteY38" fmla="*/ 144169 h 219600"/>
                <a:gd name="connsiteX39" fmla="*/ 307274 w 334800"/>
                <a:gd name="connsiteY39" fmla="*/ 37508 h 219600"/>
                <a:gd name="connsiteX40" fmla="*/ 301874 w 334800"/>
                <a:gd name="connsiteY40" fmla="*/ 32108 h 219600"/>
                <a:gd name="connsiteX41" fmla="*/ 72558 w 334800"/>
                <a:gd name="connsiteY41" fmla="*/ 32108 h 219600"/>
                <a:gd name="connsiteX42" fmla="*/ 72558 w 334800"/>
                <a:gd name="connsiteY42" fmla="*/ 10800 h 219600"/>
                <a:gd name="connsiteX43" fmla="*/ 326063 w 334800"/>
                <a:gd name="connsiteY43" fmla="*/ 10800 h 219600"/>
                <a:gd name="connsiteX44" fmla="*/ 326063 w 334800"/>
                <a:gd name="connsiteY44" fmla="*/ 144169 h 2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4800" h="219600">
                  <a:moveTo>
                    <a:pt x="331463" y="0"/>
                  </a:moveTo>
                  <a:lnTo>
                    <a:pt x="67158" y="0"/>
                  </a:lnTo>
                  <a:cubicBezTo>
                    <a:pt x="64174" y="0"/>
                    <a:pt x="61758" y="2416"/>
                    <a:pt x="61758" y="5400"/>
                  </a:cubicBezTo>
                  <a:lnTo>
                    <a:pt x="61758" y="32108"/>
                  </a:lnTo>
                  <a:lnTo>
                    <a:pt x="37566" y="32108"/>
                  </a:lnTo>
                  <a:cubicBezTo>
                    <a:pt x="34582" y="32108"/>
                    <a:pt x="32166" y="34524"/>
                    <a:pt x="32166" y="37508"/>
                  </a:cubicBezTo>
                  <a:lnTo>
                    <a:pt x="32166" y="67201"/>
                  </a:lnTo>
                  <a:lnTo>
                    <a:pt x="5400" y="67201"/>
                  </a:lnTo>
                  <a:cubicBezTo>
                    <a:pt x="2416" y="67201"/>
                    <a:pt x="0" y="69617"/>
                    <a:pt x="0" y="72601"/>
                  </a:cubicBezTo>
                  <a:lnTo>
                    <a:pt x="0" y="216770"/>
                  </a:lnTo>
                  <a:cubicBezTo>
                    <a:pt x="0" y="219751"/>
                    <a:pt x="2416" y="222170"/>
                    <a:pt x="5400" y="222170"/>
                  </a:cubicBezTo>
                  <a:lnTo>
                    <a:pt x="269708" y="222170"/>
                  </a:lnTo>
                  <a:cubicBezTo>
                    <a:pt x="272689" y="222170"/>
                    <a:pt x="275108" y="219751"/>
                    <a:pt x="275108" y="216770"/>
                  </a:cubicBezTo>
                  <a:lnTo>
                    <a:pt x="275108" y="187078"/>
                  </a:lnTo>
                  <a:lnTo>
                    <a:pt x="301878" y="187078"/>
                  </a:lnTo>
                  <a:cubicBezTo>
                    <a:pt x="304859" y="187078"/>
                    <a:pt x="307278" y="184658"/>
                    <a:pt x="307278" y="181678"/>
                  </a:cubicBezTo>
                  <a:lnTo>
                    <a:pt x="307278" y="154969"/>
                  </a:lnTo>
                  <a:lnTo>
                    <a:pt x="331466" y="154969"/>
                  </a:lnTo>
                  <a:cubicBezTo>
                    <a:pt x="334447" y="154969"/>
                    <a:pt x="336866" y="152550"/>
                    <a:pt x="336866" y="149569"/>
                  </a:cubicBezTo>
                  <a:lnTo>
                    <a:pt x="336866" y="5400"/>
                  </a:lnTo>
                  <a:cubicBezTo>
                    <a:pt x="336863" y="2416"/>
                    <a:pt x="334444" y="0"/>
                    <a:pt x="331463" y="0"/>
                  </a:cubicBezTo>
                  <a:close/>
                  <a:moveTo>
                    <a:pt x="10800" y="211370"/>
                  </a:moveTo>
                  <a:lnTo>
                    <a:pt x="10800" y="78001"/>
                  </a:lnTo>
                  <a:lnTo>
                    <a:pt x="264308" y="78001"/>
                  </a:lnTo>
                  <a:lnTo>
                    <a:pt x="264308" y="181642"/>
                  </a:lnTo>
                  <a:cubicBezTo>
                    <a:pt x="264308" y="181652"/>
                    <a:pt x="264305" y="181663"/>
                    <a:pt x="264305" y="181678"/>
                  </a:cubicBezTo>
                  <a:cubicBezTo>
                    <a:pt x="264305" y="181692"/>
                    <a:pt x="264308" y="181699"/>
                    <a:pt x="264308" y="181714"/>
                  </a:cubicBezTo>
                  <a:lnTo>
                    <a:pt x="264308" y="211370"/>
                  </a:lnTo>
                  <a:lnTo>
                    <a:pt x="10800" y="211370"/>
                  </a:lnTo>
                  <a:close/>
                  <a:moveTo>
                    <a:pt x="296474" y="176278"/>
                  </a:moveTo>
                  <a:lnTo>
                    <a:pt x="275105" y="176278"/>
                  </a:lnTo>
                  <a:lnTo>
                    <a:pt x="275105" y="72601"/>
                  </a:lnTo>
                  <a:cubicBezTo>
                    <a:pt x="275105" y="69617"/>
                    <a:pt x="272686" y="67201"/>
                    <a:pt x="269705" y="67201"/>
                  </a:cubicBezTo>
                  <a:lnTo>
                    <a:pt x="42966" y="67201"/>
                  </a:lnTo>
                  <a:lnTo>
                    <a:pt x="42966" y="42908"/>
                  </a:lnTo>
                  <a:lnTo>
                    <a:pt x="296474" y="42908"/>
                  </a:lnTo>
                  <a:lnTo>
                    <a:pt x="296474" y="176278"/>
                  </a:lnTo>
                  <a:close/>
                  <a:moveTo>
                    <a:pt x="326063" y="144169"/>
                  </a:moveTo>
                  <a:lnTo>
                    <a:pt x="307274" y="144169"/>
                  </a:lnTo>
                  <a:lnTo>
                    <a:pt x="307274" y="37508"/>
                  </a:lnTo>
                  <a:cubicBezTo>
                    <a:pt x="307274" y="34524"/>
                    <a:pt x="304855" y="32108"/>
                    <a:pt x="301874" y="32108"/>
                  </a:cubicBezTo>
                  <a:lnTo>
                    <a:pt x="72558" y="32108"/>
                  </a:lnTo>
                  <a:lnTo>
                    <a:pt x="72558" y="10800"/>
                  </a:lnTo>
                  <a:lnTo>
                    <a:pt x="326063" y="10800"/>
                  </a:lnTo>
                  <a:lnTo>
                    <a:pt x="326063" y="144169"/>
                  </a:lnTo>
                  <a:close/>
                </a:path>
              </a:pathLst>
            </a:custGeom>
            <a:grpFill/>
            <a:ln w="3524" cap="flat">
              <a:noFill/>
              <a:prstDash val="solid"/>
              <a:miter/>
            </a:ln>
          </p:spPr>
          <p:txBody>
            <a:bodyPr rtlCol="0" anchor="ctr"/>
            <a:lstStyle/>
            <a:p>
              <a:endParaRPr lang="ru-RU"/>
            </a:p>
          </p:txBody>
        </p:sp>
      </p:grpSp>
      <p:cxnSp>
        <p:nvCxnSpPr>
          <p:cNvPr id="56" name="Прямая соединительная линия 55">
            <a:extLst>
              <a:ext uri="{FF2B5EF4-FFF2-40B4-BE49-F238E27FC236}">
                <a16:creationId xmlns:a16="http://schemas.microsoft.com/office/drawing/2014/main" id="{CA97707F-787C-43B6-BD0B-D011DB61C995}"/>
              </a:ext>
            </a:extLst>
          </p:cNvPr>
          <p:cNvCxnSpPr>
            <a:cxnSpLocks/>
          </p:cNvCxnSpPr>
          <p:nvPr/>
        </p:nvCxnSpPr>
        <p:spPr>
          <a:xfrm>
            <a:off x="3023426"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570755CE-9E85-4EBC-9F19-FEE6D950EAD8}"/>
              </a:ext>
            </a:extLst>
          </p:cNvPr>
          <p:cNvCxnSpPr>
            <a:cxnSpLocks/>
          </p:cNvCxnSpPr>
          <p:nvPr/>
        </p:nvCxnSpPr>
        <p:spPr>
          <a:xfrm>
            <a:off x="6089260"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1E9A7A43-B1A1-4B22-8C86-0D53D48A7AF0}"/>
              </a:ext>
            </a:extLst>
          </p:cNvPr>
          <p:cNvCxnSpPr>
            <a:cxnSpLocks/>
          </p:cNvCxnSpPr>
          <p:nvPr/>
        </p:nvCxnSpPr>
        <p:spPr>
          <a:xfrm>
            <a:off x="9202868"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3" name="Рисунок 62">
            <a:extLst>
              <a:ext uri="{FF2B5EF4-FFF2-40B4-BE49-F238E27FC236}">
                <a16:creationId xmlns:a16="http://schemas.microsoft.com/office/drawing/2014/main" id="{A501A177-C290-F442-B3EC-635ED98861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2336194"/>
            <a:ext cx="224202" cy="214912"/>
          </a:xfrm>
          <a:prstGeom prst="rect">
            <a:avLst/>
          </a:prstGeom>
        </p:spPr>
      </p:pic>
      <p:pic>
        <p:nvPicPr>
          <p:cNvPr id="66" name="Рисунок 65">
            <a:extLst>
              <a:ext uri="{FF2B5EF4-FFF2-40B4-BE49-F238E27FC236}">
                <a16:creationId xmlns:a16="http://schemas.microsoft.com/office/drawing/2014/main" id="{1DF12862-61A7-9641-9A6D-1DECC47785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3322246"/>
            <a:ext cx="224202" cy="214912"/>
          </a:xfrm>
          <a:prstGeom prst="rect">
            <a:avLst/>
          </a:prstGeom>
        </p:spPr>
      </p:pic>
      <p:pic>
        <p:nvPicPr>
          <p:cNvPr id="67" name="Рисунок 66">
            <a:extLst>
              <a:ext uri="{FF2B5EF4-FFF2-40B4-BE49-F238E27FC236}">
                <a16:creationId xmlns:a16="http://schemas.microsoft.com/office/drawing/2014/main" id="{1F01C89E-32F5-4642-9741-83A0471B01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2184530"/>
            <a:ext cx="224202" cy="214912"/>
          </a:xfrm>
          <a:prstGeom prst="rect">
            <a:avLst/>
          </a:prstGeom>
        </p:spPr>
      </p:pic>
      <p:pic>
        <p:nvPicPr>
          <p:cNvPr id="68" name="Рисунок 67">
            <a:extLst>
              <a:ext uri="{FF2B5EF4-FFF2-40B4-BE49-F238E27FC236}">
                <a16:creationId xmlns:a16="http://schemas.microsoft.com/office/drawing/2014/main" id="{A4BBC969-946E-0D4B-9BB8-96F94C6739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8095" y="3214754"/>
            <a:ext cx="224202" cy="214912"/>
          </a:xfrm>
          <a:prstGeom prst="rect">
            <a:avLst/>
          </a:prstGeom>
        </p:spPr>
      </p:pic>
      <p:pic>
        <p:nvPicPr>
          <p:cNvPr id="69" name="Рисунок 68">
            <a:extLst>
              <a:ext uri="{FF2B5EF4-FFF2-40B4-BE49-F238E27FC236}">
                <a16:creationId xmlns:a16="http://schemas.microsoft.com/office/drawing/2014/main" id="{835B4896-ED3A-5546-B225-85C34A734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70" name="Рисунок 69">
            <a:extLst>
              <a:ext uri="{FF2B5EF4-FFF2-40B4-BE49-F238E27FC236}">
                <a16:creationId xmlns:a16="http://schemas.microsoft.com/office/drawing/2014/main" id="{73CD951C-1C9F-8347-BA58-0B48A5044D1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483006" y="4946400"/>
            <a:ext cx="468000" cy="468000"/>
          </a:xfrm>
          <a:prstGeom prst="rect">
            <a:avLst/>
          </a:prstGeom>
        </p:spPr>
      </p:pic>
    </p:spTree>
    <p:extLst>
      <p:ext uri="{BB962C8B-B14F-4D97-AF65-F5344CB8AC3E}">
        <p14:creationId xmlns:p14="http://schemas.microsoft.com/office/powerpoint/2010/main" val="76521136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 name="Прямоугольник 64">
            <a:extLst>
              <a:ext uri="{FF2B5EF4-FFF2-40B4-BE49-F238E27FC236}">
                <a16:creationId xmlns:a16="http://schemas.microsoft.com/office/drawing/2014/main" id="{08ABDA24-9DBE-684A-A0B5-9BA5FF0A8572}"/>
              </a:ext>
            </a:extLst>
          </p:cNvPr>
          <p:cNvSpPr/>
          <p:nvPr/>
        </p:nvSpPr>
        <p:spPr>
          <a:xfrm>
            <a:off x="515939" y="1233489"/>
            <a:ext cx="5580045" cy="2503840"/>
          </a:xfrm>
          <a:prstGeom prst="rect">
            <a:avLst/>
          </a:prstGeom>
          <a:gradFill flip="none" rotWithShape="1">
            <a:gsLst>
              <a:gs pos="0">
                <a:schemeClr val="accent4">
                  <a:alpha val="8000"/>
                </a:schemeClr>
              </a:gs>
              <a:gs pos="69000">
                <a:schemeClr val="accent4">
                  <a:alpha val="0"/>
                </a:schemeClr>
              </a:gs>
            </a:gsLst>
            <a:lin ang="2400000" scaled="0"/>
            <a:tileRect/>
          </a:gradFill>
          <a:ln w="12700">
            <a:solidFill>
              <a:schemeClr val="bg1">
                <a:lumMod val="85000"/>
              </a:schemeClr>
            </a:solid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37" name="Номер слайда 11">
            <a:extLst>
              <a:ext uri="{FF2B5EF4-FFF2-40B4-BE49-F238E27FC236}">
                <a16:creationId xmlns:a16="http://schemas.microsoft.com/office/drawing/2014/main" id="{A04A6006-F608-2141-A856-64FA49A232A6}"/>
              </a:ext>
            </a:extLst>
          </p:cNvPr>
          <p:cNvSpPr>
            <a:spLocks noGrp="1"/>
          </p:cNvSpPr>
          <p:nvPr>
            <p:ph type="sldNum" sz="quarter" idx="4"/>
          </p:nvPr>
        </p:nvSpPr>
        <p:spPr/>
        <p:txBody>
          <a:bodyPr/>
          <a:lstStyle/>
          <a:p>
            <a:fld id="{7E1A2DEA-0812-41F9-88C5-48F7F643210D}" type="slidenum">
              <a:rPr lang="ru-RU" smtClean="0"/>
              <a:pPr/>
              <a:t>12</a:t>
            </a:fld>
            <a:endParaRPr lang="ru-RU"/>
          </a:p>
        </p:txBody>
      </p:sp>
      <p:sp>
        <p:nvSpPr>
          <p:cNvPr id="10" name="Заголовок 9">
            <a:extLst>
              <a:ext uri="{FF2B5EF4-FFF2-40B4-BE49-F238E27FC236}">
                <a16:creationId xmlns:a16="http://schemas.microsoft.com/office/drawing/2014/main" id="{7CCB4C90-AEF1-9E42-A2E7-E77E51BFB052}"/>
              </a:ext>
            </a:extLst>
          </p:cNvPr>
          <p:cNvSpPr>
            <a:spLocks noGrp="1"/>
          </p:cNvSpPr>
          <p:nvPr>
            <p:ph type="title"/>
          </p:nvPr>
        </p:nvSpPr>
        <p:spPr>
          <a:xfrm>
            <a:off x="515936" y="403329"/>
            <a:ext cx="9583505" cy="430887"/>
          </a:xfrm>
        </p:spPr>
        <p:txBody>
          <a:bodyPr/>
          <a:lstStyle/>
          <a:p>
            <a:r>
              <a:rPr lang="ru-RU" dirty="0"/>
              <a:t>Выводы</a:t>
            </a:r>
          </a:p>
        </p:txBody>
      </p:sp>
      <p:grpSp>
        <p:nvGrpSpPr>
          <p:cNvPr id="40" name="Группа 39">
            <a:extLst>
              <a:ext uri="{FF2B5EF4-FFF2-40B4-BE49-F238E27FC236}">
                <a16:creationId xmlns:a16="http://schemas.microsoft.com/office/drawing/2014/main" id="{4461B74E-8B24-EC41-ACCE-FB176AC31F65}"/>
              </a:ext>
            </a:extLst>
          </p:cNvPr>
          <p:cNvGrpSpPr/>
          <p:nvPr/>
        </p:nvGrpSpPr>
        <p:grpSpPr>
          <a:xfrm>
            <a:off x="7182801" y="1308119"/>
            <a:ext cx="4392117" cy="1711978"/>
            <a:chOff x="7182801" y="1291791"/>
            <a:chExt cx="4392117" cy="1711978"/>
          </a:xfrm>
        </p:grpSpPr>
        <p:sp>
          <p:nvSpPr>
            <p:cNvPr id="45" name="TextBox 44">
              <a:extLst>
                <a:ext uri="{FF2B5EF4-FFF2-40B4-BE49-F238E27FC236}">
                  <a16:creationId xmlns:a16="http://schemas.microsoft.com/office/drawing/2014/main" id="{3677CF5B-2693-204D-AC87-B4BB1F3303B1}"/>
                </a:ext>
              </a:extLst>
            </p:cNvPr>
            <p:cNvSpPr txBox="1"/>
            <p:nvPr/>
          </p:nvSpPr>
          <p:spPr>
            <a:xfrm>
              <a:off x="8824690" y="1291791"/>
              <a:ext cx="2750228" cy="307777"/>
            </a:xfrm>
            <a:prstGeom prst="rect">
              <a:avLst/>
            </a:prstGeom>
          </p:spPr>
          <p:txBody>
            <a:bodyPr wrap="square" lIns="0" tIns="0" rIns="0" bIns="0" rtlCol="0" anchor="ctr">
              <a:spAutoFit/>
            </a:bodyPr>
            <a:lstStyle/>
            <a:p>
              <a:pPr algn="r" defTabSz="914354">
                <a:buClr>
                  <a:srgbClr val="000000"/>
                </a:buClr>
                <a:defRPr/>
              </a:pPr>
              <a:r>
                <a:rPr lang="ru-RU" sz="2000" kern="0" dirty="0">
                  <a:solidFill>
                    <a:schemeClr val="accent1"/>
                  </a:solidFill>
                  <a:latin typeface="+mj-lt"/>
                  <a:cs typeface="Arial"/>
                  <a:sym typeface="Arial"/>
                </a:rPr>
                <a:t>Энтропия требований</a:t>
              </a:r>
            </a:p>
          </p:txBody>
        </p:sp>
        <p:sp>
          <p:nvSpPr>
            <p:cNvPr id="46" name="Прямоугольник 45">
              <a:extLst>
                <a:ext uri="{FF2B5EF4-FFF2-40B4-BE49-F238E27FC236}">
                  <a16:creationId xmlns:a16="http://schemas.microsoft.com/office/drawing/2014/main" id="{96E8DAF1-FBAA-2446-BF4F-78DDBC5364AD}"/>
                </a:ext>
              </a:extLst>
            </p:cNvPr>
            <p:cNvSpPr/>
            <p:nvPr/>
          </p:nvSpPr>
          <p:spPr>
            <a:xfrm>
              <a:off x="7182801" y="1864996"/>
              <a:ext cx="3842208" cy="1138773"/>
            </a:xfrm>
            <a:prstGeom prst="rect">
              <a:avLst/>
            </a:prstGeom>
          </p:spPr>
          <p:txBody>
            <a:bodyPr wrap="square">
              <a:spAutoFit/>
            </a:bodyPr>
            <a:lstStyle/>
            <a:p>
              <a:pPr lvl="0" algn="r" defTabSz="914354">
                <a:spcAft>
                  <a:spcPts val="1200"/>
                </a:spcAft>
                <a:buClr>
                  <a:srgbClr val="000000"/>
                </a:buClr>
                <a:defRPr/>
              </a:pPr>
              <a:r>
                <a:rPr lang="ru-RU" sz="1600" kern="0" dirty="0">
                  <a:cs typeface="Arial"/>
                  <a:sym typeface="Arial"/>
                </a:rPr>
                <a:t>Общие правила оформления требований</a:t>
              </a:r>
            </a:p>
            <a:p>
              <a:pPr lvl="0" algn="r" defTabSz="914354">
                <a:spcAft>
                  <a:spcPts val="1200"/>
                </a:spcAft>
                <a:buClr>
                  <a:srgbClr val="000000"/>
                </a:buClr>
                <a:defRPr/>
              </a:pPr>
              <a:r>
                <a:rPr lang="ru-RU" sz="1600" kern="0" dirty="0">
                  <a:cs typeface="Arial"/>
                  <a:sym typeface="Arial"/>
                </a:rPr>
                <a:t>Доступность требований</a:t>
              </a:r>
            </a:p>
            <a:p>
              <a:pPr lvl="0" algn="r" defTabSz="914354">
                <a:spcAft>
                  <a:spcPts val="1200"/>
                </a:spcAft>
                <a:buClr>
                  <a:srgbClr val="000000"/>
                </a:buClr>
                <a:defRPr/>
              </a:pPr>
              <a:r>
                <a:rPr lang="ru-RU" sz="1600" kern="0" dirty="0">
                  <a:cs typeface="Arial"/>
                  <a:sym typeface="Arial"/>
                </a:rPr>
                <a:t>Удобство работы</a:t>
              </a:r>
            </a:p>
          </p:txBody>
        </p:sp>
        <p:pic>
          <p:nvPicPr>
            <p:cNvPr id="49" name="Рисунок 48">
              <a:extLst>
                <a:ext uri="{FF2B5EF4-FFF2-40B4-BE49-F238E27FC236}">
                  <a16:creationId xmlns:a16="http://schemas.microsoft.com/office/drawing/2014/main" id="{54403A54-F0C0-9D4C-9405-7A60EAB5F28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1203" y="2723272"/>
              <a:ext cx="253172" cy="253172"/>
            </a:xfrm>
            <a:prstGeom prst="rect">
              <a:avLst/>
            </a:prstGeom>
          </p:spPr>
        </p:pic>
      </p:grpSp>
      <p:grpSp>
        <p:nvGrpSpPr>
          <p:cNvPr id="50" name="Группа 49">
            <a:extLst>
              <a:ext uri="{FF2B5EF4-FFF2-40B4-BE49-F238E27FC236}">
                <a16:creationId xmlns:a16="http://schemas.microsoft.com/office/drawing/2014/main" id="{D37D7992-12D4-594C-A474-18F2D871374F}"/>
              </a:ext>
            </a:extLst>
          </p:cNvPr>
          <p:cNvGrpSpPr/>
          <p:nvPr/>
        </p:nvGrpSpPr>
        <p:grpSpPr>
          <a:xfrm>
            <a:off x="7504660" y="4351317"/>
            <a:ext cx="4070258" cy="1800476"/>
            <a:chOff x="7504660" y="4351317"/>
            <a:chExt cx="4070258" cy="1800476"/>
          </a:xfrm>
        </p:grpSpPr>
        <p:sp>
          <p:nvSpPr>
            <p:cNvPr id="51" name="TextBox 50">
              <a:extLst>
                <a:ext uri="{FF2B5EF4-FFF2-40B4-BE49-F238E27FC236}">
                  <a16:creationId xmlns:a16="http://schemas.microsoft.com/office/drawing/2014/main" id="{FCB34BA5-322F-534B-8372-F33CF1038DED}"/>
                </a:ext>
              </a:extLst>
            </p:cNvPr>
            <p:cNvSpPr txBox="1"/>
            <p:nvPr/>
          </p:nvSpPr>
          <p:spPr>
            <a:xfrm>
              <a:off x="8824690" y="5844016"/>
              <a:ext cx="2750228" cy="307777"/>
            </a:xfrm>
            <a:prstGeom prst="rect">
              <a:avLst/>
            </a:prstGeom>
            <a:noFill/>
          </p:spPr>
          <p:txBody>
            <a:bodyPr wrap="square" lIns="0" tIns="0" rIns="0" bIns="0" rtlCol="0" anchor="ctr">
              <a:spAutoFit/>
            </a:bodyPr>
            <a:lstStyle/>
            <a:p>
              <a:pPr lvl="0" algn="r" defTabSz="914354">
                <a:buClr>
                  <a:srgbClr val="000000"/>
                </a:buClr>
                <a:defRPr/>
              </a:pPr>
              <a:r>
                <a:rPr lang="ru-RU" sz="2000" kern="0" dirty="0">
                  <a:solidFill>
                    <a:schemeClr val="accent1"/>
                  </a:solidFill>
                  <a:latin typeface="+mj-lt"/>
                  <a:cs typeface="Arial"/>
                  <a:sym typeface="Arial"/>
                </a:rPr>
                <a:t>Ожидания заказчика</a:t>
              </a:r>
            </a:p>
          </p:txBody>
        </p:sp>
        <p:sp>
          <p:nvSpPr>
            <p:cNvPr id="52" name="Прямоугольник 51">
              <a:extLst>
                <a:ext uri="{FF2B5EF4-FFF2-40B4-BE49-F238E27FC236}">
                  <a16:creationId xmlns:a16="http://schemas.microsoft.com/office/drawing/2014/main" id="{19A5C495-3E69-A94D-AE19-B97B86317A3C}"/>
                </a:ext>
              </a:extLst>
            </p:cNvPr>
            <p:cNvSpPr/>
            <p:nvPr/>
          </p:nvSpPr>
          <p:spPr>
            <a:xfrm>
              <a:off x="7504660" y="4351317"/>
              <a:ext cx="3454400" cy="1138773"/>
            </a:xfrm>
            <a:prstGeom prst="rect">
              <a:avLst/>
            </a:prstGeom>
          </p:spPr>
          <p:txBody>
            <a:bodyPr wrap="square">
              <a:spAutoFit/>
            </a:bodyPr>
            <a:lstStyle/>
            <a:p>
              <a:pPr lvl="0" algn="r" defTabSz="914354">
                <a:spcAft>
                  <a:spcPts val="1200"/>
                </a:spcAft>
                <a:buClr>
                  <a:srgbClr val="000000"/>
                </a:buClr>
                <a:defRPr/>
              </a:pPr>
              <a:r>
                <a:rPr lang="ru-RU" sz="1600" kern="0" dirty="0">
                  <a:cs typeface="Arial"/>
                  <a:sym typeface="Arial"/>
                </a:rPr>
                <a:t>Получаем обратную связь</a:t>
              </a:r>
            </a:p>
            <a:p>
              <a:pPr lvl="0" algn="r" defTabSz="914354">
                <a:spcAft>
                  <a:spcPts val="1200"/>
                </a:spcAft>
                <a:buClr>
                  <a:srgbClr val="000000"/>
                </a:buClr>
                <a:defRPr/>
              </a:pPr>
              <a:r>
                <a:rPr lang="ru-RU" sz="1600" kern="0" dirty="0">
                  <a:cs typeface="Arial"/>
                  <a:sym typeface="Arial"/>
                </a:rPr>
                <a:t>Формируем ожидания</a:t>
              </a:r>
            </a:p>
            <a:p>
              <a:pPr lvl="0" algn="r" defTabSz="914354">
                <a:spcAft>
                  <a:spcPts val="1200"/>
                </a:spcAft>
                <a:buClr>
                  <a:srgbClr val="000000"/>
                </a:buClr>
                <a:defRPr/>
              </a:pPr>
              <a:r>
                <a:rPr lang="ru-RU" sz="1600" kern="0" dirty="0">
                  <a:cs typeface="Arial"/>
                  <a:sym typeface="Arial"/>
                </a:rPr>
                <a:t>Корректируем требования</a:t>
              </a:r>
            </a:p>
          </p:txBody>
        </p:sp>
        <p:pic>
          <p:nvPicPr>
            <p:cNvPr id="55" name="Рисунок 54">
              <a:extLst>
                <a:ext uri="{FF2B5EF4-FFF2-40B4-BE49-F238E27FC236}">
                  <a16:creationId xmlns:a16="http://schemas.microsoft.com/office/drawing/2014/main" id="{FDA8A944-A66D-DB4A-8D4B-B9BEB910F0C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1203" y="5180400"/>
              <a:ext cx="253172" cy="253172"/>
            </a:xfrm>
            <a:prstGeom prst="rect">
              <a:avLst/>
            </a:prstGeom>
          </p:spPr>
        </p:pic>
      </p:grpSp>
      <p:grpSp>
        <p:nvGrpSpPr>
          <p:cNvPr id="56" name="Группа 55">
            <a:extLst>
              <a:ext uri="{FF2B5EF4-FFF2-40B4-BE49-F238E27FC236}">
                <a16:creationId xmlns:a16="http://schemas.microsoft.com/office/drawing/2014/main" id="{C92E21E1-9307-CB4B-8F8A-28CC88256451}"/>
              </a:ext>
            </a:extLst>
          </p:cNvPr>
          <p:cNvGrpSpPr/>
          <p:nvPr/>
        </p:nvGrpSpPr>
        <p:grpSpPr>
          <a:xfrm>
            <a:off x="660631" y="1291791"/>
            <a:ext cx="4225763" cy="1971646"/>
            <a:chOff x="660631" y="1291791"/>
            <a:chExt cx="4225763" cy="1971646"/>
          </a:xfrm>
        </p:grpSpPr>
        <p:sp>
          <p:nvSpPr>
            <p:cNvPr id="59" name="TextBox 58">
              <a:extLst>
                <a:ext uri="{FF2B5EF4-FFF2-40B4-BE49-F238E27FC236}">
                  <a16:creationId xmlns:a16="http://schemas.microsoft.com/office/drawing/2014/main" id="{2BD2CB1A-7B80-9A42-8AD4-D121B71854CF}"/>
                </a:ext>
              </a:extLst>
            </p:cNvPr>
            <p:cNvSpPr txBox="1"/>
            <p:nvPr/>
          </p:nvSpPr>
          <p:spPr>
            <a:xfrm>
              <a:off x="660631" y="1291791"/>
              <a:ext cx="2750228" cy="307777"/>
            </a:xfrm>
            <a:prstGeom prst="rect">
              <a:avLst/>
            </a:prstGeom>
          </p:spPr>
          <p:txBody>
            <a:bodyPr wrap="square" lIns="0" tIns="0" rIns="0" bIns="0" rtlCol="0" anchor="ctr">
              <a:spAutoFit/>
            </a:bodyPr>
            <a:lstStyle/>
            <a:p>
              <a:pPr defTabSz="914354">
                <a:buClr>
                  <a:srgbClr val="000000"/>
                </a:buClr>
                <a:defRPr/>
              </a:pPr>
              <a:r>
                <a:rPr lang="ru-RU" sz="2000" kern="0" dirty="0">
                  <a:solidFill>
                    <a:schemeClr val="accent4"/>
                  </a:solidFill>
                  <a:latin typeface="+mj-lt"/>
                  <a:cs typeface="Arial"/>
                  <a:sym typeface="Arial"/>
                </a:rPr>
                <a:t>Взаимопонимание</a:t>
              </a:r>
            </a:p>
          </p:txBody>
        </p:sp>
        <p:sp>
          <p:nvSpPr>
            <p:cNvPr id="60" name="Прямоугольник 59">
              <a:extLst>
                <a:ext uri="{FF2B5EF4-FFF2-40B4-BE49-F238E27FC236}">
                  <a16:creationId xmlns:a16="http://schemas.microsoft.com/office/drawing/2014/main" id="{077E8941-5383-DB45-9856-76A45B1E9262}"/>
                </a:ext>
              </a:extLst>
            </p:cNvPr>
            <p:cNvSpPr/>
            <p:nvPr/>
          </p:nvSpPr>
          <p:spPr>
            <a:xfrm>
              <a:off x="1152135" y="1878442"/>
              <a:ext cx="3734259" cy="1384995"/>
            </a:xfrm>
            <a:prstGeom prst="rect">
              <a:avLst/>
            </a:prstGeom>
          </p:spPr>
          <p:txBody>
            <a:bodyPr wrap="square">
              <a:spAutoFit/>
            </a:bodyPr>
            <a:lstStyle/>
            <a:p>
              <a:pPr lvl="0" defTabSz="914354">
                <a:spcAft>
                  <a:spcPts val="1200"/>
                </a:spcAft>
                <a:buClr>
                  <a:srgbClr val="000000"/>
                </a:buClr>
                <a:defRPr/>
              </a:pPr>
              <a:r>
                <a:rPr lang="ru-RU" sz="1600" dirty="0"/>
                <a:t>Ходим «прокачанными» к </a:t>
              </a:r>
              <a:r>
                <a:rPr lang="ru-RU" sz="1600" dirty="0" err="1"/>
                <a:t>стейкхолдеру</a:t>
              </a:r>
              <a:endParaRPr lang="ru-RU" sz="1600" kern="0" dirty="0">
                <a:cs typeface="Arial"/>
                <a:sym typeface="Arial"/>
              </a:endParaRPr>
            </a:p>
            <a:p>
              <a:pPr lvl="0" defTabSz="914354">
                <a:spcAft>
                  <a:spcPts val="1200"/>
                </a:spcAft>
                <a:buClr>
                  <a:srgbClr val="000000"/>
                </a:buClr>
                <a:defRPr/>
              </a:pPr>
              <a:r>
                <a:rPr lang="ru-RU" sz="1600" dirty="0"/>
                <a:t>Помним о неточностях терминологии</a:t>
              </a:r>
              <a:endParaRPr lang="ru-RU" sz="1600" kern="0" dirty="0">
                <a:cs typeface="Arial"/>
                <a:sym typeface="Arial"/>
              </a:endParaRPr>
            </a:p>
            <a:p>
              <a:pPr lvl="0" defTabSz="914354">
                <a:spcAft>
                  <a:spcPts val="1200"/>
                </a:spcAft>
                <a:buClr>
                  <a:srgbClr val="000000"/>
                </a:buClr>
                <a:defRPr/>
              </a:pPr>
              <a:r>
                <a:rPr lang="ru-RU" sz="1600" kern="0" dirty="0">
                  <a:cs typeface="Arial"/>
                  <a:sym typeface="Arial"/>
                </a:rPr>
                <a:t>Обращаем внимание на контекст</a:t>
              </a:r>
              <a:br>
                <a:rPr lang="ru-RU" sz="1600" kern="0" dirty="0">
                  <a:cs typeface="Arial"/>
                  <a:sym typeface="Arial"/>
                </a:rPr>
              </a:br>
              <a:endParaRPr lang="ru-RU" sz="1600" kern="0" dirty="0">
                <a:cs typeface="Arial"/>
                <a:sym typeface="Arial"/>
              </a:endParaRPr>
            </a:p>
          </p:txBody>
        </p:sp>
        <p:pic>
          <p:nvPicPr>
            <p:cNvPr id="64" name="Рисунок 63">
              <a:extLst>
                <a:ext uri="{FF2B5EF4-FFF2-40B4-BE49-F238E27FC236}">
                  <a16:creationId xmlns:a16="http://schemas.microsoft.com/office/drawing/2014/main" id="{C2FBFA07-5B7A-3442-9863-930D7B05D58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0403" y="2739600"/>
              <a:ext cx="253172" cy="253172"/>
            </a:xfrm>
            <a:prstGeom prst="rect">
              <a:avLst/>
            </a:prstGeom>
          </p:spPr>
        </p:pic>
      </p:grpSp>
      <p:grpSp>
        <p:nvGrpSpPr>
          <p:cNvPr id="66" name="Группа 65">
            <a:extLst>
              <a:ext uri="{FF2B5EF4-FFF2-40B4-BE49-F238E27FC236}">
                <a16:creationId xmlns:a16="http://schemas.microsoft.com/office/drawing/2014/main" id="{CAC03F56-B2E3-C445-BDBE-C23553253477}"/>
              </a:ext>
            </a:extLst>
          </p:cNvPr>
          <p:cNvGrpSpPr/>
          <p:nvPr/>
        </p:nvGrpSpPr>
        <p:grpSpPr>
          <a:xfrm>
            <a:off x="515942" y="1233488"/>
            <a:ext cx="11160122" cy="5005738"/>
            <a:chOff x="515942" y="1233488"/>
            <a:chExt cx="11160122" cy="5005738"/>
          </a:xfrm>
        </p:grpSpPr>
        <p:sp>
          <p:nvSpPr>
            <p:cNvPr id="67" name="Прямоугольник 66">
              <a:extLst>
                <a:ext uri="{FF2B5EF4-FFF2-40B4-BE49-F238E27FC236}">
                  <a16:creationId xmlns:a16="http://schemas.microsoft.com/office/drawing/2014/main" id="{EBBE1E3F-D462-BD4D-932F-BDA6DF5B93D6}"/>
                </a:ext>
              </a:extLst>
            </p:cNvPr>
            <p:cNvSpPr/>
            <p:nvPr/>
          </p:nvSpPr>
          <p:spPr>
            <a:xfrm>
              <a:off x="515942" y="1233488"/>
              <a:ext cx="11160122" cy="5003799"/>
            </a:xfrm>
            <a:prstGeom prst="rect">
              <a:avLst/>
            </a:prstGeom>
            <a:noFill/>
            <a:ln w="12700">
              <a:solidFill>
                <a:schemeClr val="bg1">
                  <a:lumMod val="85000"/>
                </a:schemeClr>
              </a:solid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grpSp>
          <p:nvGrpSpPr>
            <p:cNvPr id="68" name="Группа 67">
              <a:extLst>
                <a:ext uri="{FF2B5EF4-FFF2-40B4-BE49-F238E27FC236}">
                  <a16:creationId xmlns:a16="http://schemas.microsoft.com/office/drawing/2014/main" id="{A6C332D7-8E6E-F64A-82B9-F7B3DE9B937B}"/>
                </a:ext>
              </a:extLst>
            </p:cNvPr>
            <p:cNvGrpSpPr/>
            <p:nvPr/>
          </p:nvGrpSpPr>
          <p:grpSpPr>
            <a:xfrm>
              <a:off x="515942" y="1233488"/>
              <a:ext cx="11160122" cy="5005738"/>
              <a:chOff x="515942" y="1233488"/>
              <a:chExt cx="11160122" cy="5005738"/>
            </a:xfrm>
          </p:grpSpPr>
          <p:cxnSp>
            <p:nvCxnSpPr>
              <p:cNvPr id="69" name="Прямая соединительная линия 68">
                <a:extLst>
                  <a:ext uri="{FF2B5EF4-FFF2-40B4-BE49-F238E27FC236}">
                    <a16:creationId xmlns:a16="http://schemas.microsoft.com/office/drawing/2014/main" id="{8E7EE6BC-D640-6741-BAB7-E7000922C0CB}"/>
                  </a:ext>
                </a:extLst>
              </p:cNvPr>
              <p:cNvCxnSpPr>
                <a:cxnSpLocks/>
                <a:stCxn id="67" idx="0"/>
                <a:endCxn id="67" idx="2"/>
              </p:cNvCxnSpPr>
              <p:nvPr/>
            </p:nvCxnSpPr>
            <p:spPr>
              <a:xfrm>
                <a:off x="6096003" y="1233488"/>
                <a:ext cx="0" cy="5003799"/>
              </a:xfrm>
              <a:prstGeom prst="line">
                <a:avLst/>
              </a:prstGeom>
              <a:ln w="12700">
                <a:gradFill flip="none" rotWithShape="1">
                  <a:gsLst>
                    <a:gs pos="0">
                      <a:schemeClr val="accent1"/>
                    </a:gs>
                    <a:gs pos="75000">
                      <a:schemeClr val="accent1">
                        <a:alpha val="0"/>
                      </a:schemeClr>
                    </a:gs>
                    <a:gs pos="25000">
                      <a:schemeClr val="accent1">
                        <a:alpha val="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cxnSp>
          <p:grpSp>
            <p:nvGrpSpPr>
              <p:cNvPr id="70" name="Группа 69">
                <a:extLst>
                  <a:ext uri="{FF2B5EF4-FFF2-40B4-BE49-F238E27FC236}">
                    <a16:creationId xmlns:a16="http://schemas.microsoft.com/office/drawing/2014/main" id="{8AE53692-D488-154C-87E1-EA24C294FD22}"/>
                  </a:ext>
                </a:extLst>
              </p:cNvPr>
              <p:cNvGrpSpPr/>
              <p:nvPr/>
            </p:nvGrpSpPr>
            <p:grpSpPr>
              <a:xfrm>
                <a:off x="515942" y="1233488"/>
                <a:ext cx="11160122" cy="5005738"/>
                <a:chOff x="515942" y="1233488"/>
                <a:chExt cx="11160122" cy="5005738"/>
              </a:xfrm>
            </p:grpSpPr>
            <p:cxnSp>
              <p:nvCxnSpPr>
                <p:cNvPr id="71" name="Прямая соединительная линия 70">
                  <a:extLst>
                    <a:ext uri="{FF2B5EF4-FFF2-40B4-BE49-F238E27FC236}">
                      <a16:creationId xmlns:a16="http://schemas.microsoft.com/office/drawing/2014/main" id="{A425C615-BE20-A843-BD79-535EFDDCAB9C}"/>
                    </a:ext>
                  </a:extLst>
                </p:cNvPr>
                <p:cNvCxnSpPr>
                  <a:cxnSpLocks/>
                  <a:stCxn id="67" idx="1"/>
                  <a:endCxn id="67" idx="3"/>
                </p:cNvCxnSpPr>
                <p:nvPr/>
              </p:nvCxnSpPr>
              <p:spPr>
                <a:xfrm>
                  <a:off x="515942" y="3735388"/>
                  <a:ext cx="11160122" cy="0"/>
                </a:xfrm>
                <a:prstGeom prst="line">
                  <a:avLst/>
                </a:prstGeom>
                <a:ln w="12700">
                  <a:gradFill flip="none" rotWithShape="1">
                    <a:gsLst>
                      <a:gs pos="0">
                        <a:schemeClr val="accent1"/>
                      </a:gs>
                      <a:gs pos="60000">
                        <a:schemeClr val="accent1">
                          <a:alpha val="0"/>
                        </a:schemeClr>
                      </a:gs>
                      <a:gs pos="40000">
                        <a:schemeClr val="accent1">
                          <a:alpha val="0"/>
                        </a:schemeClr>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2" name="Прямая соединительная линия 71">
                  <a:extLst>
                    <a:ext uri="{FF2B5EF4-FFF2-40B4-BE49-F238E27FC236}">
                      <a16:creationId xmlns:a16="http://schemas.microsoft.com/office/drawing/2014/main" id="{0EFF6B0D-1C8F-F443-BC11-2D09653C2465}"/>
                    </a:ext>
                  </a:extLst>
                </p:cNvPr>
                <p:cNvCxnSpPr>
                  <a:cxnSpLocks/>
                </p:cNvCxnSpPr>
                <p:nvPr/>
              </p:nvCxnSpPr>
              <p:spPr>
                <a:xfrm>
                  <a:off x="11263313" y="1233488"/>
                  <a:ext cx="3063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3" name="Группа 72">
                  <a:extLst>
                    <a:ext uri="{FF2B5EF4-FFF2-40B4-BE49-F238E27FC236}">
                      <a16:creationId xmlns:a16="http://schemas.microsoft.com/office/drawing/2014/main" id="{1B4FC44B-EDA6-8743-8FE4-197DF8F6E31A}"/>
                    </a:ext>
                  </a:extLst>
                </p:cNvPr>
                <p:cNvGrpSpPr/>
                <p:nvPr/>
              </p:nvGrpSpPr>
              <p:grpSpPr>
                <a:xfrm>
                  <a:off x="4584003" y="2100939"/>
                  <a:ext cx="3024000" cy="3026232"/>
                  <a:chOff x="4584003" y="2100939"/>
                  <a:chExt cx="3024000" cy="3026232"/>
                </a:xfrm>
              </p:grpSpPr>
              <p:sp>
                <p:nvSpPr>
                  <p:cNvPr id="77" name="Овал 76">
                    <a:extLst>
                      <a:ext uri="{FF2B5EF4-FFF2-40B4-BE49-F238E27FC236}">
                        <a16:creationId xmlns:a16="http://schemas.microsoft.com/office/drawing/2014/main" id="{F0C7BC79-6A60-9841-AE0A-D556430922D2}"/>
                      </a:ext>
                    </a:extLst>
                  </p:cNvPr>
                  <p:cNvSpPr/>
                  <p:nvPr/>
                </p:nvSpPr>
                <p:spPr>
                  <a:xfrm rot="2700000">
                    <a:off x="4802416" y="2322288"/>
                    <a:ext cx="2587172" cy="2587168"/>
                  </a:xfrm>
                  <a:prstGeom prst="ellipse">
                    <a:avLst/>
                  </a:prstGeom>
                  <a:noFill/>
                  <a:ln w="12700">
                    <a:gradFill flip="none" rotWithShape="1">
                      <a:gsLst>
                        <a:gs pos="25000">
                          <a:schemeClr val="accent4">
                            <a:alpha val="0"/>
                          </a:schemeClr>
                        </a:gs>
                        <a:gs pos="50000">
                          <a:schemeClr val="accent4"/>
                        </a:gs>
                        <a:gs pos="75000">
                          <a:schemeClr val="accent4">
                            <a:alpha val="0"/>
                          </a:schemeClr>
                        </a:gs>
                      </a:gsLst>
                      <a:lin ang="5400000" scaled="1"/>
                      <a:tileRect/>
                    </a:gradFill>
                    <a:prstDash val="sysDot"/>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78" name="Овал 77">
                    <a:extLst>
                      <a:ext uri="{FF2B5EF4-FFF2-40B4-BE49-F238E27FC236}">
                        <a16:creationId xmlns:a16="http://schemas.microsoft.com/office/drawing/2014/main" id="{4C8F46AF-3228-8043-AA43-CF38EB443849}"/>
                      </a:ext>
                    </a:extLst>
                  </p:cNvPr>
                  <p:cNvSpPr/>
                  <p:nvPr/>
                </p:nvSpPr>
                <p:spPr>
                  <a:xfrm rot="8100000">
                    <a:off x="4584700" y="2104575"/>
                    <a:ext cx="3022600" cy="3022596"/>
                  </a:xfrm>
                  <a:prstGeom prst="ellipse">
                    <a:avLst/>
                  </a:prstGeom>
                  <a:noFill/>
                  <a:ln w="12700">
                    <a:gradFill flip="none" rotWithShape="1">
                      <a:gsLst>
                        <a:gs pos="25000">
                          <a:schemeClr val="accent4">
                            <a:alpha val="0"/>
                          </a:schemeClr>
                        </a:gs>
                        <a:gs pos="50000">
                          <a:schemeClr val="accent4"/>
                        </a:gs>
                        <a:gs pos="75000">
                          <a:schemeClr val="accent4">
                            <a:alpha val="0"/>
                          </a:schemeClr>
                        </a:gs>
                      </a:gsLst>
                      <a:lin ang="5400000" scaled="1"/>
                      <a:tileRect/>
                    </a:gradFill>
                    <a:prstDash val="sysDot"/>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79" name="Прямоугольник: скругленные углы 45">
                    <a:extLst>
                      <a:ext uri="{FF2B5EF4-FFF2-40B4-BE49-F238E27FC236}">
                        <a16:creationId xmlns:a16="http://schemas.microsoft.com/office/drawing/2014/main" id="{A4228E7A-7F02-1C47-82E4-F651F77DD198}"/>
                      </a:ext>
                    </a:extLst>
                  </p:cNvPr>
                  <p:cNvSpPr/>
                  <p:nvPr/>
                </p:nvSpPr>
                <p:spPr>
                  <a:xfrm rot="5400000">
                    <a:off x="5230002" y="2749871"/>
                    <a:ext cx="1732003" cy="1732004"/>
                  </a:xfrm>
                  <a:prstGeom prst="roundRect">
                    <a:avLst>
                      <a:gd name="adj" fmla="val 2383"/>
                    </a:avLst>
                  </a:prstGeom>
                  <a:solidFill>
                    <a:schemeClr val="accent4"/>
                  </a:solidFill>
                  <a:ln w="12700">
                    <a:no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80" name="Овал 79">
                    <a:extLst>
                      <a:ext uri="{FF2B5EF4-FFF2-40B4-BE49-F238E27FC236}">
                        <a16:creationId xmlns:a16="http://schemas.microsoft.com/office/drawing/2014/main" id="{8D3B5B17-DAD3-F248-9643-27DCCE9EDB10}"/>
                      </a:ext>
                    </a:extLst>
                  </p:cNvPr>
                  <p:cNvSpPr/>
                  <p:nvPr/>
                </p:nvSpPr>
                <p:spPr>
                  <a:xfrm rot="2700000">
                    <a:off x="4943481" y="2463350"/>
                    <a:ext cx="2305044" cy="2305046"/>
                  </a:xfrm>
                  <a:prstGeom prst="ellipse">
                    <a:avLst/>
                  </a:prstGeom>
                  <a:solidFill>
                    <a:schemeClr val="bg1"/>
                  </a:solidFill>
                  <a:ln w="12700">
                    <a:solidFill>
                      <a:schemeClr val="tx1">
                        <a:lumMod val="40000"/>
                        <a:lumOff val="60000"/>
                      </a:schemeClr>
                    </a:solid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82" name="Овал 81">
                    <a:extLst>
                      <a:ext uri="{FF2B5EF4-FFF2-40B4-BE49-F238E27FC236}">
                        <a16:creationId xmlns:a16="http://schemas.microsoft.com/office/drawing/2014/main" id="{0503F0D0-C5BF-C546-8FF6-C5F8CAE2A9C0}"/>
                      </a:ext>
                    </a:extLst>
                  </p:cNvPr>
                  <p:cNvSpPr/>
                  <p:nvPr/>
                </p:nvSpPr>
                <p:spPr>
                  <a:xfrm rot="2700000">
                    <a:off x="5057886" y="2577755"/>
                    <a:ext cx="2076237" cy="2076239"/>
                  </a:xfrm>
                  <a:prstGeom prst="ellipse">
                    <a:avLst/>
                  </a:prstGeom>
                  <a:noFill/>
                  <a:ln w="12700">
                    <a:solidFill>
                      <a:schemeClr val="accent4"/>
                    </a:solidFill>
                    <a:prstDash val="sysDot"/>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85" name="Овал 84">
                    <a:extLst>
                      <a:ext uri="{FF2B5EF4-FFF2-40B4-BE49-F238E27FC236}">
                        <a16:creationId xmlns:a16="http://schemas.microsoft.com/office/drawing/2014/main" id="{3C269AE6-EFF0-0148-969C-DC825FB733A1}"/>
                      </a:ext>
                    </a:extLst>
                  </p:cNvPr>
                  <p:cNvSpPr/>
                  <p:nvPr/>
                </p:nvSpPr>
                <p:spPr>
                  <a:xfrm>
                    <a:off x="5176329" y="2696200"/>
                    <a:ext cx="1839349" cy="1839348"/>
                  </a:xfrm>
                  <a:prstGeom prst="ellipse">
                    <a:avLst/>
                  </a:prstGeom>
                  <a:gradFill>
                    <a:gsLst>
                      <a:gs pos="0">
                        <a:schemeClr val="accent4"/>
                      </a:gs>
                      <a:gs pos="100000">
                        <a:schemeClr val="accent4">
                          <a:lumMod val="75000"/>
                        </a:schemeClr>
                      </a:gs>
                    </a:gsLst>
                    <a:lin ang="2700000" scaled="0"/>
                  </a:gradFill>
                  <a:ln w="12700">
                    <a:no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lvl="0" algn="ctr" defTabSz="914354">
                      <a:buClr>
                        <a:srgbClr val="000000"/>
                      </a:buClr>
                      <a:defRPr/>
                    </a:pPr>
                    <a:r>
                      <a:rPr lang="ru-RU" kern="0" dirty="0">
                        <a:solidFill>
                          <a:schemeClr val="bg1"/>
                        </a:solidFill>
                        <a:latin typeface="+mj-lt"/>
                        <a:cs typeface="Arial"/>
                        <a:sym typeface="Arial"/>
                      </a:rPr>
                      <a:t>Билль</a:t>
                    </a:r>
                    <a:br>
                      <a:rPr lang="ru-RU" kern="0" dirty="0">
                        <a:solidFill>
                          <a:schemeClr val="bg1"/>
                        </a:solidFill>
                        <a:latin typeface="+mj-lt"/>
                        <a:cs typeface="Arial"/>
                        <a:sym typeface="Arial"/>
                      </a:rPr>
                    </a:br>
                    <a:r>
                      <a:rPr lang="ru-RU" kern="0" dirty="0">
                        <a:solidFill>
                          <a:schemeClr val="bg1"/>
                        </a:solidFill>
                        <a:latin typeface="+mj-lt"/>
                        <a:cs typeface="Arial"/>
                        <a:sym typeface="Arial"/>
                      </a:rPr>
                      <a:t>о правах</a:t>
                    </a:r>
                    <a:br>
                      <a:rPr lang="ru-RU" kern="0" dirty="0">
                        <a:solidFill>
                          <a:schemeClr val="bg1"/>
                        </a:solidFill>
                        <a:latin typeface="+mj-lt"/>
                        <a:cs typeface="Arial"/>
                        <a:sym typeface="Arial"/>
                      </a:rPr>
                    </a:br>
                    <a:r>
                      <a:rPr lang="ru-RU" kern="0" dirty="0">
                        <a:solidFill>
                          <a:schemeClr val="bg1"/>
                        </a:solidFill>
                        <a:latin typeface="+mj-lt"/>
                        <a:cs typeface="Arial"/>
                        <a:sym typeface="Arial"/>
                      </a:rPr>
                      <a:t> и обязанностях</a:t>
                    </a:r>
                    <a:br>
                      <a:rPr lang="ru-RU" kern="0" dirty="0">
                        <a:solidFill>
                          <a:schemeClr val="bg1"/>
                        </a:solidFill>
                        <a:latin typeface="+mj-lt"/>
                        <a:cs typeface="Arial"/>
                        <a:sym typeface="Arial"/>
                      </a:rPr>
                    </a:br>
                    <a:r>
                      <a:rPr lang="ru-RU" kern="0" dirty="0">
                        <a:solidFill>
                          <a:schemeClr val="bg1"/>
                        </a:solidFill>
                        <a:latin typeface="+mj-lt"/>
                        <a:cs typeface="Arial"/>
                        <a:sym typeface="Arial"/>
                      </a:rPr>
                      <a:t>клиента</a:t>
                    </a:r>
                  </a:p>
                </p:txBody>
              </p:sp>
              <p:sp>
                <p:nvSpPr>
                  <p:cNvPr id="86" name="Овал 85">
                    <a:extLst>
                      <a:ext uri="{FF2B5EF4-FFF2-40B4-BE49-F238E27FC236}">
                        <a16:creationId xmlns:a16="http://schemas.microsoft.com/office/drawing/2014/main" id="{B41538F4-2AB7-224E-83D1-CE94AEC3408A}"/>
                      </a:ext>
                    </a:extLst>
                  </p:cNvPr>
                  <p:cNvSpPr/>
                  <p:nvPr/>
                </p:nvSpPr>
                <p:spPr>
                  <a:xfrm rot="2700000">
                    <a:off x="5254539" y="2774409"/>
                    <a:ext cx="1682931" cy="1682929"/>
                  </a:xfrm>
                  <a:prstGeom prst="ellipse">
                    <a:avLst/>
                  </a:prstGeom>
                  <a:noFill/>
                  <a:ln w="12700">
                    <a:noFill/>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grpSp>
                <p:nvGrpSpPr>
                  <p:cNvPr id="87" name="Группа 86">
                    <a:extLst>
                      <a:ext uri="{FF2B5EF4-FFF2-40B4-BE49-F238E27FC236}">
                        <a16:creationId xmlns:a16="http://schemas.microsoft.com/office/drawing/2014/main" id="{C6A5C734-6BF6-D249-A821-9315173D70BE}"/>
                      </a:ext>
                    </a:extLst>
                  </p:cNvPr>
                  <p:cNvGrpSpPr/>
                  <p:nvPr/>
                </p:nvGrpSpPr>
                <p:grpSpPr>
                  <a:xfrm rot="2700000">
                    <a:off x="4584001" y="2100941"/>
                    <a:ext cx="3024004" cy="3024000"/>
                    <a:chOff x="4583296" y="2103174"/>
                    <a:chExt cx="3024004" cy="3024000"/>
                  </a:xfrm>
                </p:grpSpPr>
                <p:sp>
                  <p:nvSpPr>
                    <p:cNvPr id="88" name="Овал 87">
                      <a:extLst>
                        <a:ext uri="{FF2B5EF4-FFF2-40B4-BE49-F238E27FC236}">
                          <a16:creationId xmlns:a16="http://schemas.microsoft.com/office/drawing/2014/main" id="{2E79EE9A-D16A-EE4D-8883-81E84FF98991}"/>
                        </a:ext>
                      </a:extLst>
                    </p:cNvPr>
                    <p:cNvSpPr/>
                    <p:nvPr/>
                  </p:nvSpPr>
                  <p:spPr>
                    <a:xfrm rot="5400000">
                      <a:off x="4802415" y="2322287"/>
                      <a:ext cx="2587172" cy="2587168"/>
                    </a:xfrm>
                    <a:prstGeom prst="ellipse">
                      <a:avLst/>
                    </a:prstGeom>
                    <a:noFill/>
                    <a:ln w="12700">
                      <a:gradFill flip="none" rotWithShape="1">
                        <a:gsLst>
                          <a:gs pos="25000">
                            <a:schemeClr val="accent4">
                              <a:alpha val="0"/>
                            </a:schemeClr>
                          </a:gs>
                          <a:gs pos="50000">
                            <a:schemeClr val="accent4"/>
                          </a:gs>
                          <a:gs pos="75000">
                            <a:schemeClr val="accent4">
                              <a:alpha val="0"/>
                            </a:schemeClr>
                          </a:gs>
                        </a:gsLst>
                        <a:lin ang="5400000" scaled="1"/>
                        <a:tileRect/>
                      </a:gradFill>
                      <a:prstDash val="sysDot"/>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sp>
                  <p:nvSpPr>
                    <p:cNvPr id="89" name="Овал 88">
                      <a:extLst>
                        <a:ext uri="{FF2B5EF4-FFF2-40B4-BE49-F238E27FC236}">
                          <a16:creationId xmlns:a16="http://schemas.microsoft.com/office/drawing/2014/main" id="{06078D76-E21F-5841-BBF3-C7979658FB73}"/>
                        </a:ext>
                      </a:extLst>
                    </p:cNvPr>
                    <p:cNvSpPr>
                      <a:spLocks noChangeAspect="1"/>
                    </p:cNvSpPr>
                    <p:nvPr/>
                  </p:nvSpPr>
                  <p:spPr>
                    <a:xfrm rot="10800000">
                      <a:off x="4583296" y="2103174"/>
                      <a:ext cx="3024004" cy="3024000"/>
                    </a:xfrm>
                    <a:prstGeom prst="ellipse">
                      <a:avLst/>
                    </a:prstGeom>
                    <a:noFill/>
                    <a:ln w="12700">
                      <a:gradFill flip="none" rotWithShape="1">
                        <a:gsLst>
                          <a:gs pos="25000">
                            <a:schemeClr val="accent4">
                              <a:alpha val="0"/>
                            </a:schemeClr>
                          </a:gs>
                          <a:gs pos="50000">
                            <a:schemeClr val="accent4"/>
                          </a:gs>
                          <a:gs pos="75000">
                            <a:schemeClr val="accent4">
                              <a:alpha val="0"/>
                            </a:schemeClr>
                          </a:gs>
                        </a:gsLst>
                        <a:lin ang="5400000" scaled="1"/>
                        <a:tileRect/>
                      </a:gradFill>
                      <a:prstDash val="sysDot"/>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ru-RU" sz="1400" b="0" i="0" u="none" strike="noStrike" kern="0" cap="none" spc="0" normalizeH="0" baseline="0" noProof="0" dirty="0">
                        <a:ln>
                          <a:noFill/>
                        </a:ln>
                        <a:solidFill>
                          <a:srgbClr val="2D3540"/>
                        </a:solidFill>
                        <a:effectLst/>
                        <a:uLnTx/>
                        <a:uFillTx/>
                        <a:latin typeface="Roboto Light"/>
                        <a:ea typeface="+mn-ea"/>
                        <a:cs typeface="Arial"/>
                        <a:sym typeface="Arial"/>
                      </a:endParaRPr>
                    </a:p>
                  </p:txBody>
                </p:sp>
              </p:grpSp>
            </p:grpSp>
            <p:cxnSp>
              <p:nvCxnSpPr>
                <p:cNvPr id="74" name="Прямая соединительная линия 73">
                  <a:extLst>
                    <a:ext uri="{FF2B5EF4-FFF2-40B4-BE49-F238E27FC236}">
                      <a16:creationId xmlns:a16="http://schemas.microsoft.com/office/drawing/2014/main" id="{6182B57E-0FC1-2340-BE05-89C3896F7E7B}"/>
                    </a:ext>
                  </a:extLst>
                </p:cNvPr>
                <p:cNvCxnSpPr>
                  <a:cxnSpLocks/>
                </p:cNvCxnSpPr>
                <p:nvPr/>
              </p:nvCxnSpPr>
              <p:spPr>
                <a:xfrm>
                  <a:off x="11263313" y="6239226"/>
                  <a:ext cx="3063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Прямая соединительная линия 74">
                  <a:extLst>
                    <a:ext uri="{FF2B5EF4-FFF2-40B4-BE49-F238E27FC236}">
                      <a16:creationId xmlns:a16="http://schemas.microsoft.com/office/drawing/2014/main" id="{C2B3F2F7-D11E-CE44-92E7-FDBF17255D9D}"/>
                    </a:ext>
                  </a:extLst>
                </p:cNvPr>
                <p:cNvCxnSpPr>
                  <a:cxnSpLocks/>
                </p:cNvCxnSpPr>
                <p:nvPr/>
              </p:nvCxnSpPr>
              <p:spPr>
                <a:xfrm>
                  <a:off x="658813" y="1233488"/>
                  <a:ext cx="306387"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a:extLst>
                    <a:ext uri="{FF2B5EF4-FFF2-40B4-BE49-F238E27FC236}">
                      <a16:creationId xmlns:a16="http://schemas.microsoft.com/office/drawing/2014/main" id="{80D58F2A-2A4F-DD40-8EF9-3F1941509E68}"/>
                    </a:ext>
                  </a:extLst>
                </p:cNvPr>
                <p:cNvCxnSpPr>
                  <a:cxnSpLocks/>
                </p:cNvCxnSpPr>
                <p:nvPr/>
              </p:nvCxnSpPr>
              <p:spPr>
                <a:xfrm>
                  <a:off x="658813" y="6239226"/>
                  <a:ext cx="3063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90" name="Группа 89">
            <a:extLst>
              <a:ext uri="{FF2B5EF4-FFF2-40B4-BE49-F238E27FC236}">
                <a16:creationId xmlns:a16="http://schemas.microsoft.com/office/drawing/2014/main" id="{6FB29772-803E-394A-A65F-8314B5416AB3}"/>
              </a:ext>
            </a:extLst>
          </p:cNvPr>
          <p:cNvGrpSpPr/>
          <p:nvPr/>
        </p:nvGrpSpPr>
        <p:grpSpPr>
          <a:xfrm>
            <a:off x="660631" y="4351313"/>
            <a:ext cx="4189537" cy="1800480"/>
            <a:chOff x="660631" y="4351313"/>
            <a:chExt cx="4189537" cy="1800480"/>
          </a:xfrm>
        </p:grpSpPr>
        <p:sp>
          <p:nvSpPr>
            <p:cNvPr id="91" name="TextBox 90">
              <a:extLst>
                <a:ext uri="{FF2B5EF4-FFF2-40B4-BE49-F238E27FC236}">
                  <a16:creationId xmlns:a16="http://schemas.microsoft.com/office/drawing/2014/main" id="{B04A0CD9-1C39-1D44-9D2A-7BCDC0331CB3}"/>
                </a:ext>
              </a:extLst>
            </p:cNvPr>
            <p:cNvSpPr txBox="1"/>
            <p:nvPr/>
          </p:nvSpPr>
          <p:spPr>
            <a:xfrm>
              <a:off x="660631" y="5844016"/>
              <a:ext cx="2750228" cy="307777"/>
            </a:xfrm>
            <a:prstGeom prst="rect">
              <a:avLst/>
            </a:prstGeom>
            <a:noFill/>
          </p:spPr>
          <p:txBody>
            <a:bodyPr wrap="square" lIns="0" tIns="0" rIns="0" bIns="0" rtlCol="0" anchor="ctr">
              <a:spAutoFit/>
            </a:bodyPr>
            <a:lstStyle/>
            <a:p>
              <a:pPr lvl="0" defTabSz="914354">
                <a:buClr>
                  <a:srgbClr val="000000"/>
                </a:buClr>
                <a:defRPr/>
              </a:pPr>
              <a:r>
                <a:rPr lang="ru-RU" sz="2000" kern="0" dirty="0">
                  <a:solidFill>
                    <a:schemeClr val="accent1"/>
                  </a:solidFill>
                  <a:latin typeface="+mj-lt"/>
                  <a:cs typeface="Arial"/>
                  <a:sym typeface="Arial"/>
                </a:rPr>
                <a:t>Уважение</a:t>
              </a:r>
            </a:p>
          </p:txBody>
        </p:sp>
        <p:sp>
          <p:nvSpPr>
            <p:cNvPr id="93" name="Прямоугольник 92">
              <a:extLst>
                <a:ext uri="{FF2B5EF4-FFF2-40B4-BE49-F238E27FC236}">
                  <a16:creationId xmlns:a16="http://schemas.microsoft.com/office/drawing/2014/main" id="{89E10A77-8B0A-5A42-AF95-5364F8F0E7A2}"/>
                </a:ext>
              </a:extLst>
            </p:cNvPr>
            <p:cNvSpPr/>
            <p:nvPr/>
          </p:nvSpPr>
          <p:spPr>
            <a:xfrm>
              <a:off x="1163541" y="4351313"/>
              <a:ext cx="3686627" cy="1384995"/>
            </a:xfrm>
            <a:prstGeom prst="rect">
              <a:avLst/>
            </a:prstGeom>
          </p:spPr>
          <p:txBody>
            <a:bodyPr wrap="square">
              <a:spAutoFit/>
            </a:bodyPr>
            <a:lstStyle/>
            <a:p>
              <a:pPr lvl="0" defTabSz="914354">
                <a:spcAft>
                  <a:spcPts val="1200"/>
                </a:spcAft>
                <a:buClr>
                  <a:srgbClr val="000000"/>
                </a:buClr>
                <a:defRPr/>
              </a:pPr>
              <a:r>
                <a:rPr lang="ru-RU" sz="1600" kern="0" dirty="0">
                  <a:cs typeface="Arial"/>
                  <a:sym typeface="Arial"/>
                </a:rPr>
                <a:t>Понимаем мотивацию </a:t>
              </a:r>
              <a:r>
                <a:rPr lang="ru-RU" sz="1600" kern="0" dirty="0" err="1">
                  <a:cs typeface="Arial"/>
                  <a:sym typeface="Arial"/>
                </a:rPr>
                <a:t>стейкхолдера</a:t>
              </a:r>
              <a:endParaRPr lang="ru-RU" sz="1600" kern="0" dirty="0">
                <a:cs typeface="Arial"/>
                <a:sym typeface="Arial"/>
              </a:endParaRPr>
            </a:p>
            <a:p>
              <a:pPr lvl="0" defTabSz="914354">
                <a:spcAft>
                  <a:spcPts val="1200"/>
                </a:spcAft>
                <a:buClr>
                  <a:srgbClr val="000000"/>
                </a:buClr>
                <a:defRPr/>
              </a:pPr>
              <a:r>
                <a:rPr lang="ru-RU" sz="1600" kern="0" dirty="0">
                  <a:cs typeface="Arial"/>
                  <a:sym typeface="Arial"/>
                </a:rPr>
                <a:t>Погружаем заказчика в процедуры ИТ</a:t>
              </a:r>
            </a:p>
            <a:p>
              <a:pPr lvl="0" defTabSz="914354">
                <a:spcAft>
                  <a:spcPts val="1200"/>
                </a:spcAft>
                <a:buClr>
                  <a:srgbClr val="000000"/>
                </a:buClr>
                <a:defRPr/>
              </a:pPr>
              <a:r>
                <a:rPr lang="ru-RU" sz="1600" kern="0" dirty="0">
                  <a:cs typeface="Arial"/>
                  <a:sym typeface="Arial"/>
                </a:rPr>
                <a:t>Уважительно относимся и призываем</a:t>
              </a:r>
              <a:br>
                <a:rPr lang="ru-RU" sz="1600" kern="0" dirty="0">
                  <a:cs typeface="Arial"/>
                  <a:sym typeface="Arial"/>
                </a:rPr>
              </a:br>
              <a:r>
                <a:rPr lang="ru-RU" sz="1600" kern="0" dirty="0">
                  <a:cs typeface="Arial"/>
                  <a:sym typeface="Arial"/>
                </a:rPr>
                <a:t>к этому остальных</a:t>
              </a:r>
            </a:p>
          </p:txBody>
        </p:sp>
        <p:pic>
          <p:nvPicPr>
            <p:cNvPr id="98" name="Рисунок 97">
              <a:extLst>
                <a:ext uri="{FF2B5EF4-FFF2-40B4-BE49-F238E27FC236}">
                  <a16:creationId xmlns:a16="http://schemas.microsoft.com/office/drawing/2014/main" id="{C2884609-0F5F-5C44-8C34-754148CEB5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0403" y="5181441"/>
              <a:ext cx="253172" cy="253172"/>
            </a:xfrm>
            <a:prstGeom prst="rect">
              <a:avLst/>
            </a:prstGeom>
          </p:spPr>
        </p:pic>
      </p:grpSp>
      <p:pic>
        <p:nvPicPr>
          <p:cNvPr id="100" name="Рисунок 99">
            <a:extLst>
              <a:ext uri="{FF2B5EF4-FFF2-40B4-BE49-F238E27FC236}">
                <a16:creationId xmlns:a16="http://schemas.microsoft.com/office/drawing/2014/main" id="{83F023C5-6999-544E-943D-8E7A75CF81C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9046" y="2342290"/>
            <a:ext cx="253172" cy="253172"/>
          </a:xfrm>
          <a:prstGeom prst="rect">
            <a:avLst/>
          </a:prstGeom>
        </p:spPr>
      </p:pic>
      <p:pic>
        <p:nvPicPr>
          <p:cNvPr id="101" name="Рисунок 100">
            <a:extLst>
              <a:ext uri="{FF2B5EF4-FFF2-40B4-BE49-F238E27FC236}">
                <a16:creationId xmlns:a16="http://schemas.microsoft.com/office/drawing/2014/main" id="{47B4EFCE-09B3-EC40-917F-AB08D65D354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9046" y="1946861"/>
            <a:ext cx="253172" cy="253172"/>
          </a:xfrm>
          <a:prstGeom prst="rect">
            <a:avLst/>
          </a:prstGeom>
        </p:spPr>
      </p:pic>
      <p:pic>
        <p:nvPicPr>
          <p:cNvPr id="102" name="Рисунок 101">
            <a:extLst>
              <a:ext uri="{FF2B5EF4-FFF2-40B4-BE49-F238E27FC236}">
                <a16:creationId xmlns:a16="http://schemas.microsoft.com/office/drawing/2014/main" id="{98DA93DC-9F50-3347-9E1B-31C8B8D584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103" name="Рисунок 102">
            <a:extLst>
              <a:ext uri="{FF2B5EF4-FFF2-40B4-BE49-F238E27FC236}">
                <a16:creationId xmlns:a16="http://schemas.microsoft.com/office/drawing/2014/main" id="{9B95AC3F-3606-4845-BEED-77F5187F04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3542" y="4785245"/>
            <a:ext cx="253172" cy="253172"/>
          </a:xfrm>
          <a:prstGeom prst="rect">
            <a:avLst/>
          </a:prstGeom>
        </p:spPr>
      </p:pic>
      <p:pic>
        <p:nvPicPr>
          <p:cNvPr id="104" name="Рисунок 103">
            <a:extLst>
              <a:ext uri="{FF2B5EF4-FFF2-40B4-BE49-F238E27FC236}">
                <a16:creationId xmlns:a16="http://schemas.microsoft.com/office/drawing/2014/main" id="{9F812ADA-45E6-8A40-AEFA-FD51466D40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9046" y="4388139"/>
            <a:ext cx="253172" cy="253172"/>
          </a:xfrm>
          <a:prstGeom prst="rect">
            <a:avLst/>
          </a:prstGeom>
        </p:spPr>
      </p:pic>
      <p:pic>
        <p:nvPicPr>
          <p:cNvPr id="105" name="Рисунок 104">
            <a:extLst>
              <a:ext uri="{FF2B5EF4-FFF2-40B4-BE49-F238E27FC236}">
                <a16:creationId xmlns:a16="http://schemas.microsoft.com/office/drawing/2014/main" id="{8F292DA7-F4D2-E54C-87A3-06E65516140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59948" y="4784400"/>
            <a:ext cx="253172" cy="253172"/>
          </a:xfrm>
          <a:prstGeom prst="rect">
            <a:avLst/>
          </a:prstGeom>
        </p:spPr>
      </p:pic>
      <p:pic>
        <p:nvPicPr>
          <p:cNvPr id="106" name="Рисунок 105">
            <a:extLst>
              <a:ext uri="{FF2B5EF4-FFF2-40B4-BE49-F238E27FC236}">
                <a16:creationId xmlns:a16="http://schemas.microsoft.com/office/drawing/2014/main" id="{6EF7E6D5-4B72-5848-BCF2-C77D8E84048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59789" y="4388400"/>
            <a:ext cx="253172" cy="253172"/>
          </a:xfrm>
          <a:prstGeom prst="rect">
            <a:avLst/>
          </a:prstGeom>
        </p:spPr>
      </p:pic>
      <p:pic>
        <p:nvPicPr>
          <p:cNvPr id="108" name="Рисунок 107">
            <a:extLst>
              <a:ext uri="{FF2B5EF4-FFF2-40B4-BE49-F238E27FC236}">
                <a16:creationId xmlns:a16="http://schemas.microsoft.com/office/drawing/2014/main" id="{04A5510C-47FE-1D43-90FC-4B49266EAFD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5184" y="2343600"/>
            <a:ext cx="253172" cy="253172"/>
          </a:xfrm>
          <a:prstGeom prst="rect">
            <a:avLst/>
          </a:prstGeom>
        </p:spPr>
      </p:pic>
      <p:pic>
        <p:nvPicPr>
          <p:cNvPr id="109" name="Рисунок 108">
            <a:extLst>
              <a:ext uri="{FF2B5EF4-FFF2-40B4-BE49-F238E27FC236}">
                <a16:creationId xmlns:a16="http://schemas.microsoft.com/office/drawing/2014/main" id="{23AC95FA-A98B-7143-A0E1-C65E3B75A99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161835" y="1947600"/>
            <a:ext cx="253172" cy="253172"/>
          </a:xfrm>
          <a:prstGeom prst="rect">
            <a:avLst/>
          </a:prstGeom>
        </p:spPr>
      </p:pic>
    </p:spTree>
    <p:extLst>
      <p:ext uri="{BB962C8B-B14F-4D97-AF65-F5344CB8AC3E}">
        <p14:creationId xmlns:p14="http://schemas.microsoft.com/office/powerpoint/2010/main" val="269517304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97000">
              <a:schemeClr val="accent1">
                <a:lumMod val="0"/>
                <a:lumOff val="100000"/>
              </a:schemeClr>
            </a:gs>
            <a:gs pos="99000">
              <a:schemeClr val="accent1">
                <a:lumMod val="75000"/>
              </a:schemeClr>
            </a:gs>
          </a:gsLst>
          <a:lin ang="0" scaled="0"/>
        </a:gradFill>
        <a:effectLst/>
      </p:bgPr>
    </p:bg>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601E257-8663-4BD3-99AA-13858FCA48B4}"/>
              </a:ext>
            </a:extLst>
          </p:cNvPr>
          <p:cNvSpPr>
            <a:spLocks noGrp="1"/>
          </p:cNvSpPr>
          <p:nvPr>
            <p:ph type="title"/>
          </p:nvPr>
        </p:nvSpPr>
        <p:spPr>
          <a:xfrm>
            <a:off x="515937" y="2833901"/>
            <a:ext cx="4392329" cy="498598"/>
          </a:xfrm>
        </p:spPr>
        <p:txBody>
          <a:bodyPr/>
          <a:lstStyle/>
          <a:p>
            <a:r>
              <a:rPr lang="ru-RU" dirty="0"/>
              <a:t>Спасибо за внимание</a:t>
            </a:r>
          </a:p>
        </p:txBody>
      </p:sp>
      <p:sp>
        <p:nvSpPr>
          <p:cNvPr id="5" name="Текст 4">
            <a:extLst>
              <a:ext uri="{FF2B5EF4-FFF2-40B4-BE49-F238E27FC236}">
                <a16:creationId xmlns:a16="http://schemas.microsoft.com/office/drawing/2014/main" id="{DA46B29F-B2BE-434F-BC7D-AA091D2B811A}"/>
              </a:ext>
            </a:extLst>
          </p:cNvPr>
          <p:cNvSpPr>
            <a:spLocks noGrp="1"/>
          </p:cNvSpPr>
          <p:nvPr>
            <p:ph type="body" sz="quarter" idx="10"/>
          </p:nvPr>
        </p:nvSpPr>
        <p:spPr/>
        <p:txBody>
          <a:bodyPr/>
          <a:lstStyle/>
          <a:p>
            <a:r>
              <a:rPr lang="ru-RU" dirty="0"/>
              <a:t>Орлов Алексей (</a:t>
            </a:r>
            <a:r>
              <a:rPr lang="en-US" dirty="0" err="1"/>
              <a:t>orlov.alexey.a@gmail.com</a:t>
            </a:r>
            <a:r>
              <a:rPr lang="en-US" dirty="0"/>
              <a:t>)</a:t>
            </a:r>
            <a:endParaRPr lang="ru-RU" dirty="0"/>
          </a:p>
          <a:p>
            <a:r>
              <a:rPr lang="ru-RU" dirty="0"/>
              <a:t>Банк ВТБ (ПАО)</a:t>
            </a:r>
          </a:p>
        </p:txBody>
      </p:sp>
      <p:pic>
        <p:nvPicPr>
          <p:cNvPr id="7" name="Рисунок 6">
            <a:extLst>
              <a:ext uri="{FF2B5EF4-FFF2-40B4-BE49-F238E27FC236}">
                <a16:creationId xmlns:a16="http://schemas.microsoft.com/office/drawing/2014/main" id="{F2649CBE-F418-0446-A17A-E28BC6861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514" y="403200"/>
            <a:ext cx="2777974" cy="1368152"/>
          </a:xfrm>
          <a:prstGeom prst="rect">
            <a:avLst/>
          </a:prstGeom>
        </p:spPr>
      </p:pic>
    </p:spTree>
    <p:extLst>
      <p:ext uri="{BB962C8B-B14F-4D97-AF65-F5344CB8AC3E}">
        <p14:creationId xmlns:p14="http://schemas.microsoft.com/office/powerpoint/2010/main" val="283826735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Номер слайда 2">
            <a:extLst>
              <a:ext uri="{FF2B5EF4-FFF2-40B4-BE49-F238E27FC236}">
                <a16:creationId xmlns:a16="http://schemas.microsoft.com/office/drawing/2014/main" id="{8F1A359D-96A6-478B-9330-A9A16C0C5189}"/>
              </a:ext>
            </a:extLst>
          </p:cNvPr>
          <p:cNvSpPr>
            <a:spLocks noGrp="1"/>
          </p:cNvSpPr>
          <p:nvPr>
            <p:ph type="sldNum" sz="quarter" idx="4"/>
          </p:nvPr>
        </p:nvSpPr>
        <p:spPr/>
        <p:txBody>
          <a:bodyPr/>
          <a:lstStyle/>
          <a:p>
            <a:fld id="{7E1A2DEA-0812-41F9-88C5-48F7F643210D}" type="slidenum">
              <a:rPr lang="ru-RU" smtClean="0"/>
              <a:pPr/>
              <a:t>2</a:t>
            </a:fld>
            <a:endParaRPr lang="ru-RU" dirty="0"/>
          </a:p>
        </p:txBody>
      </p:sp>
      <p:sp>
        <p:nvSpPr>
          <p:cNvPr id="5" name="Заголовок 4">
            <a:extLst>
              <a:ext uri="{FF2B5EF4-FFF2-40B4-BE49-F238E27FC236}">
                <a16:creationId xmlns:a16="http://schemas.microsoft.com/office/drawing/2014/main" id="{F308F2DE-360A-4CC5-B682-3F83D601012D}"/>
              </a:ext>
            </a:extLst>
          </p:cNvPr>
          <p:cNvSpPr>
            <a:spLocks noGrp="1"/>
          </p:cNvSpPr>
          <p:nvPr>
            <p:ph type="title"/>
          </p:nvPr>
        </p:nvSpPr>
        <p:spPr>
          <a:xfrm>
            <a:off x="515939" y="403200"/>
            <a:ext cx="9583505" cy="430887"/>
          </a:xfrm>
          <a:prstGeom prst="rect">
            <a:avLst/>
          </a:prstGeom>
        </p:spPr>
        <p:txBody>
          <a:bodyPr/>
          <a:lstStyle/>
          <a:p>
            <a:r>
              <a:rPr lang="ru-RU" dirty="0"/>
              <a:t>Что такое непростые проекты?</a:t>
            </a:r>
          </a:p>
        </p:txBody>
      </p:sp>
      <p:grpSp>
        <p:nvGrpSpPr>
          <p:cNvPr id="21" name="Группа 20">
            <a:extLst>
              <a:ext uri="{FF2B5EF4-FFF2-40B4-BE49-F238E27FC236}">
                <a16:creationId xmlns:a16="http://schemas.microsoft.com/office/drawing/2014/main" id="{881788DC-3213-489D-AFF4-C22FBB52BC1E}"/>
              </a:ext>
            </a:extLst>
          </p:cNvPr>
          <p:cNvGrpSpPr>
            <a:grpSpLocks/>
          </p:cNvGrpSpPr>
          <p:nvPr/>
        </p:nvGrpSpPr>
        <p:grpSpPr>
          <a:xfrm>
            <a:off x="5747740" y="5186493"/>
            <a:ext cx="587634" cy="1011743"/>
            <a:chOff x="5747726" y="5186493"/>
            <a:chExt cx="698984" cy="1011743"/>
          </a:xfrm>
        </p:grpSpPr>
        <p:sp>
          <p:nvSpPr>
            <p:cNvPr id="8" name="Параллелограмм 7">
              <a:extLst>
                <a:ext uri="{FF2B5EF4-FFF2-40B4-BE49-F238E27FC236}">
                  <a16:creationId xmlns:a16="http://schemas.microsoft.com/office/drawing/2014/main" id="{BCF9A66E-6487-4800-B610-71899D333787}"/>
                </a:ext>
              </a:extLst>
            </p:cNvPr>
            <p:cNvSpPr/>
            <p:nvPr/>
          </p:nvSpPr>
          <p:spPr>
            <a:xfrm>
              <a:off x="5751676" y="5186493"/>
              <a:ext cx="695034" cy="97501"/>
            </a:xfrm>
            <a:prstGeom prst="parallelogram">
              <a:avLst>
                <a:gd name="adj" fmla="val 259866"/>
              </a:avLst>
            </a:prstGeom>
            <a:gradFill>
              <a:gsLst>
                <a:gs pos="0">
                  <a:schemeClr val="accent3">
                    <a:lumMod val="50000"/>
                    <a:alpha val="20000"/>
                  </a:schemeClr>
                </a:gs>
                <a:gs pos="100000">
                  <a:schemeClr val="accent4">
                    <a:lumMod val="50000"/>
                    <a:alpha val="1000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oAutofit/>
            </a:bodyPr>
            <a:lstStyle/>
            <a:p>
              <a:pPr>
                <a:lnSpc>
                  <a:spcPct val="90000"/>
                </a:lnSpc>
              </a:pPr>
              <a:endParaRPr lang="ru-RU" sz="1400">
                <a:solidFill>
                  <a:schemeClr val="bg1"/>
                </a:solidFill>
              </a:endParaRPr>
            </a:p>
          </p:txBody>
        </p:sp>
        <p:sp>
          <p:nvSpPr>
            <p:cNvPr id="10" name="Shape 2040">
              <a:extLst>
                <a:ext uri="{FF2B5EF4-FFF2-40B4-BE49-F238E27FC236}">
                  <a16:creationId xmlns:a16="http://schemas.microsoft.com/office/drawing/2014/main" id="{D8549A8A-F2C4-4F4C-B4D8-9014D9A4B71D}"/>
                </a:ext>
              </a:extLst>
            </p:cNvPr>
            <p:cNvSpPr/>
            <p:nvPr/>
          </p:nvSpPr>
          <p:spPr>
            <a:xfrm flipV="1">
              <a:off x="5747726" y="5275994"/>
              <a:ext cx="698169" cy="9222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789" y="0"/>
                  </a:lnTo>
                  <a:lnTo>
                    <a:pt x="0" y="21600"/>
                  </a:lnTo>
                  <a:lnTo>
                    <a:pt x="21600" y="21600"/>
                  </a:lnTo>
                </a:path>
              </a:pathLst>
            </a:custGeom>
            <a:gradFill>
              <a:gsLst>
                <a:gs pos="0">
                  <a:schemeClr val="accent4"/>
                </a:gs>
                <a:gs pos="100000">
                  <a:schemeClr val="accent4">
                    <a:lumMod val="75000"/>
                  </a:schemeClr>
                </a:gs>
              </a:gsLst>
              <a:lin ang="2700000" scaled="0"/>
            </a:gradFill>
            <a:ln w="19050">
              <a:noFill/>
              <a:miter lim="400000"/>
            </a:ln>
          </p:spPr>
          <p:txBody>
            <a:bodyPr lIns="59013" tIns="59013" rIns="59013" bIns="59013" anchor="ctr"/>
            <a:lstStyle/>
            <a:p>
              <a:pPr defTabSz="590133">
                <a:lnSpc>
                  <a:spcPct val="93000"/>
                </a:lnSpc>
              </a:pPr>
              <a:endParaRPr sz="2200">
                <a:latin typeface="Arial"/>
                <a:cs typeface="Arial"/>
              </a:endParaRPr>
            </a:p>
          </p:txBody>
        </p:sp>
      </p:grpSp>
      <p:grpSp>
        <p:nvGrpSpPr>
          <p:cNvPr id="22" name="Группа 21">
            <a:extLst>
              <a:ext uri="{FF2B5EF4-FFF2-40B4-BE49-F238E27FC236}">
                <a16:creationId xmlns:a16="http://schemas.microsoft.com/office/drawing/2014/main" id="{A7E4119A-6316-4E28-9237-E8ECEDCC3D6D}"/>
              </a:ext>
            </a:extLst>
          </p:cNvPr>
          <p:cNvGrpSpPr>
            <a:grpSpLocks/>
          </p:cNvGrpSpPr>
          <p:nvPr/>
        </p:nvGrpSpPr>
        <p:grpSpPr>
          <a:xfrm>
            <a:off x="5460787" y="4188988"/>
            <a:ext cx="1173373" cy="1008624"/>
            <a:chOff x="5398144" y="4188988"/>
            <a:chExt cx="1395712" cy="1008624"/>
          </a:xfrm>
        </p:grpSpPr>
        <p:sp>
          <p:nvSpPr>
            <p:cNvPr id="82" name="Параллелограмм 81">
              <a:extLst>
                <a:ext uri="{FF2B5EF4-FFF2-40B4-BE49-F238E27FC236}">
                  <a16:creationId xmlns:a16="http://schemas.microsoft.com/office/drawing/2014/main" id="{A09F0C29-F786-457B-A8E2-AA4D31B7F0E7}"/>
                </a:ext>
              </a:extLst>
            </p:cNvPr>
            <p:cNvSpPr/>
            <p:nvPr/>
          </p:nvSpPr>
          <p:spPr>
            <a:xfrm>
              <a:off x="5404530" y="4188988"/>
              <a:ext cx="1389326" cy="84307"/>
            </a:xfrm>
            <a:prstGeom prst="parallelogram">
              <a:avLst>
                <a:gd name="adj" fmla="val 259866"/>
              </a:avLst>
            </a:prstGeom>
            <a:gradFill>
              <a:gsLst>
                <a:gs pos="1000">
                  <a:schemeClr val="accent2">
                    <a:lumMod val="50000"/>
                    <a:alpha val="20000"/>
                  </a:schemeClr>
                </a:gs>
                <a:gs pos="100000">
                  <a:schemeClr val="accent3">
                    <a:lumMod val="50000"/>
                    <a:alpha val="1000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oAutofit/>
            </a:bodyPr>
            <a:lstStyle/>
            <a:p>
              <a:pPr>
                <a:lnSpc>
                  <a:spcPct val="90000"/>
                </a:lnSpc>
              </a:pPr>
              <a:endParaRPr lang="ru-RU" sz="1400">
                <a:solidFill>
                  <a:schemeClr val="bg1"/>
                </a:solidFill>
              </a:endParaRPr>
            </a:p>
          </p:txBody>
        </p:sp>
        <p:sp>
          <p:nvSpPr>
            <p:cNvPr id="11" name="Shape 2041">
              <a:extLst>
                <a:ext uri="{FF2B5EF4-FFF2-40B4-BE49-F238E27FC236}">
                  <a16:creationId xmlns:a16="http://schemas.microsoft.com/office/drawing/2014/main" id="{F1588933-A1A0-49CC-9B90-4EBD174F8F8F}"/>
                </a:ext>
              </a:extLst>
            </p:cNvPr>
            <p:cNvSpPr/>
            <p:nvPr/>
          </p:nvSpPr>
          <p:spPr>
            <a:xfrm flipV="1">
              <a:off x="5398144" y="4275370"/>
              <a:ext cx="1395712" cy="922242"/>
            </a:xfrm>
            <a:custGeom>
              <a:avLst/>
              <a:gdLst/>
              <a:ahLst/>
              <a:cxnLst>
                <a:cxn ang="0">
                  <a:pos x="wd2" y="hd2"/>
                </a:cxn>
                <a:cxn ang="5400000">
                  <a:pos x="wd2" y="hd2"/>
                </a:cxn>
                <a:cxn ang="10800000">
                  <a:pos x="wd2" y="hd2"/>
                </a:cxn>
                <a:cxn ang="16200000">
                  <a:pos x="wd2" y="hd2"/>
                </a:cxn>
              </a:cxnLst>
              <a:rect l="0" t="0" r="r" b="b"/>
              <a:pathLst>
                <a:path w="21600" h="21600" extrusionOk="0">
                  <a:moveTo>
                    <a:pt x="5404" y="0"/>
                  </a:moveTo>
                  <a:lnTo>
                    <a:pt x="0" y="21600"/>
                  </a:lnTo>
                  <a:lnTo>
                    <a:pt x="21600" y="21600"/>
                  </a:lnTo>
                  <a:lnTo>
                    <a:pt x="16207" y="0"/>
                  </a:lnTo>
                  <a:lnTo>
                    <a:pt x="5404" y="0"/>
                  </a:lnTo>
                </a:path>
              </a:pathLst>
            </a:custGeom>
            <a:gradFill>
              <a:gsLst>
                <a:gs pos="0">
                  <a:schemeClr val="accent3"/>
                </a:gs>
                <a:gs pos="100000">
                  <a:schemeClr val="accent3">
                    <a:lumMod val="75000"/>
                  </a:schemeClr>
                </a:gs>
              </a:gsLst>
              <a:lin ang="2700000" scaled="0"/>
            </a:gradFill>
            <a:ln w="19050">
              <a:noFill/>
              <a:miter lim="400000"/>
            </a:ln>
          </p:spPr>
          <p:txBody>
            <a:bodyPr lIns="59013" tIns="59013" rIns="59013" bIns="59013" anchor="ctr"/>
            <a:lstStyle/>
            <a:p>
              <a:pPr defTabSz="590133">
                <a:lnSpc>
                  <a:spcPct val="93000"/>
                </a:lnSpc>
              </a:pPr>
              <a:endParaRPr sz="2200">
                <a:latin typeface="Arial"/>
                <a:cs typeface="Arial"/>
              </a:endParaRPr>
            </a:p>
          </p:txBody>
        </p:sp>
      </p:grpSp>
      <p:sp>
        <p:nvSpPr>
          <p:cNvPr id="12" name="Shape 2042">
            <a:extLst>
              <a:ext uri="{FF2B5EF4-FFF2-40B4-BE49-F238E27FC236}">
                <a16:creationId xmlns:a16="http://schemas.microsoft.com/office/drawing/2014/main" id="{C9BA654F-AD32-46F7-83DC-CD549B9C9908}"/>
              </a:ext>
            </a:extLst>
          </p:cNvPr>
          <p:cNvSpPr>
            <a:spLocks/>
          </p:cNvSpPr>
          <p:nvPr/>
        </p:nvSpPr>
        <p:spPr>
          <a:xfrm flipV="1">
            <a:off x="5173838" y="3273556"/>
            <a:ext cx="1761157" cy="9233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998" y="0"/>
                </a:lnTo>
                <a:lnTo>
                  <a:pt x="3603" y="0"/>
                </a:lnTo>
                <a:lnTo>
                  <a:pt x="0" y="21600"/>
                </a:lnTo>
                <a:lnTo>
                  <a:pt x="21600" y="21600"/>
                </a:lnTo>
              </a:path>
            </a:pathLst>
          </a:custGeom>
          <a:gradFill>
            <a:gsLst>
              <a:gs pos="0">
                <a:schemeClr val="accent2"/>
              </a:gs>
              <a:gs pos="100000">
                <a:schemeClr val="accent2">
                  <a:lumMod val="75000"/>
                </a:schemeClr>
              </a:gs>
            </a:gsLst>
            <a:lin ang="2700000" scaled="0"/>
          </a:gradFill>
          <a:ln w="19050">
            <a:noFill/>
            <a:miter lim="400000"/>
          </a:ln>
        </p:spPr>
        <p:txBody>
          <a:bodyPr lIns="59013" tIns="59013" rIns="59013" bIns="59013" anchor="ctr"/>
          <a:lstStyle/>
          <a:p>
            <a:pPr defTabSz="590133">
              <a:lnSpc>
                <a:spcPct val="93000"/>
              </a:lnSpc>
            </a:pPr>
            <a:endParaRPr sz="2200">
              <a:latin typeface="Arial"/>
              <a:cs typeface="Arial"/>
            </a:endParaRPr>
          </a:p>
        </p:txBody>
      </p:sp>
      <p:grpSp>
        <p:nvGrpSpPr>
          <p:cNvPr id="17" name="Группа 16">
            <a:extLst>
              <a:ext uri="{FF2B5EF4-FFF2-40B4-BE49-F238E27FC236}">
                <a16:creationId xmlns:a16="http://schemas.microsoft.com/office/drawing/2014/main" id="{2C54A4FC-86CF-4BB9-B586-33ED01676B32}"/>
              </a:ext>
            </a:extLst>
          </p:cNvPr>
          <p:cNvGrpSpPr>
            <a:grpSpLocks/>
          </p:cNvGrpSpPr>
          <p:nvPr/>
        </p:nvGrpSpPr>
        <p:grpSpPr>
          <a:xfrm>
            <a:off x="4862642" y="2272884"/>
            <a:ext cx="2347578" cy="1000612"/>
            <a:chOff x="4699791" y="2272884"/>
            <a:chExt cx="2792418" cy="1000612"/>
          </a:xfrm>
        </p:grpSpPr>
        <p:sp>
          <p:nvSpPr>
            <p:cNvPr id="83" name="Параллелограмм 82">
              <a:extLst>
                <a:ext uri="{FF2B5EF4-FFF2-40B4-BE49-F238E27FC236}">
                  <a16:creationId xmlns:a16="http://schemas.microsoft.com/office/drawing/2014/main" id="{96D7C42C-2FCF-4D12-9744-BD438D4ADAE7}"/>
                </a:ext>
              </a:extLst>
            </p:cNvPr>
            <p:cNvSpPr/>
            <p:nvPr/>
          </p:nvSpPr>
          <p:spPr>
            <a:xfrm>
              <a:off x="5054948" y="3189189"/>
              <a:ext cx="2088490" cy="84307"/>
            </a:xfrm>
            <a:prstGeom prst="parallelogram">
              <a:avLst>
                <a:gd name="adj" fmla="val 259866"/>
              </a:avLst>
            </a:prstGeom>
            <a:gradFill>
              <a:gsLst>
                <a:gs pos="0">
                  <a:schemeClr val="accent1">
                    <a:lumMod val="50000"/>
                    <a:alpha val="20000"/>
                  </a:schemeClr>
                </a:gs>
                <a:gs pos="99000">
                  <a:schemeClr val="accent2">
                    <a:lumMod val="50000"/>
                    <a:alpha val="1000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oAutofit/>
            </a:bodyPr>
            <a:lstStyle/>
            <a:p>
              <a:pPr>
                <a:lnSpc>
                  <a:spcPct val="90000"/>
                </a:lnSpc>
              </a:pPr>
              <a:endParaRPr lang="ru-RU" sz="1400">
                <a:solidFill>
                  <a:schemeClr val="bg1"/>
                </a:solidFill>
              </a:endParaRPr>
            </a:p>
          </p:txBody>
        </p:sp>
        <p:sp>
          <p:nvSpPr>
            <p:cNvPr id="13" name="Shape 2043">
              <a:extLst>
                <a:ext uri="{FF2B5EF4-FFF2-40B4-BE49-F238E27FC236}">
                  <a16:creationId xmlns:a16="http://schemas.microsoft.com/office/drawing/2014/main" id="{A030C1AB-5EFA-4E78-BBF4-0A6026CA3EFA}"/>
                </a:ext>
              </a:extLst>
            </p:cNvPr>
            <p:cNvSpPr/>
            <p:nvPr/>
          </p:nvSpPr>
          <p:spPr>
            <a:xfrm flipV="1">
              <a:off x="4699791" y="2272884"/>
              <a:ext cx="2792418" cy="922242"/>
            </a:xfrm>
            <a:custGeom>
              <a:avLst/>
              <a:gdLst/>
              <a:ahLst/>
              <a:cxnLst>
                <a:cxn ang="0">
                  <a:pos x="wd2" y="hd2"/>
                </a:cxn>
                <a:cxn ang="5400000">
                  <a:pos x="wd2" y="hd2"/>
                </a:cxn>
                <a:cxn ang="10800000">
                  <a:pos x="wd2" y="hd2"/>
                </a:cxn>
                <a:cxn ang="16200000">
                  <a:pos x="wd2" y="hd2"/>
                </a:cxn>
              </a:cxnLst>
              <a:rect l="0" t="0" r="r" b="b"/>
              <a:pathLst>
                <a:path w="21600" h="21600" extrusionOk="0">
                  <a:moveTo>
                    <a:pt x="18705" y="0"/>
                  </a:moveTo>
                  <a:lnTo>
                    <a:pt x="2698" y="0"/>
                  </a:lnTo>
                  <a:lnTo>
                    <a:pt x="0" y="21600"/>
                  </a:lnTo>
                  <a:lnTo>
                    <a:pt x="21600" y="21600"/>
                  </a:lnTo>
                  <a:lnTo>
                    <a:pt x="18901" y="0"/>
                  </a:lnTo>
                  <a:lnTo>
                    <a:pt x="18705" y="0"/>
                  </a:lnTo>
                </a:path>
              </a:pathLst>
            </a:custGeom>
            <a:gradFill>
              <a:gsLst>
                <a:gs pos="0">
                  <a:schemeClr val="accent1"/>
                </a:gs>
                <a:gs pos="100000">
                  <a:schemeClr val="accent1">
                    <a:lumMod val="75000"/>
                  </a:schemeClr>
                </a:gs>
              </a:gsLst>
              <a:lin ang="2700000" scaled="0"/>
            </a:gradFill>
            <a:ln w="19050">
              <a:noFill/>
              <a:miter lim="400000"/>
            </a:ln>
          </p:spPr>
          <p:txBody>
            <a:bodyPr wrap="square" lIns="59013" tIns="59013" rIns="59013" bIns="59013" anchor="ctr">
              <a:noAutofit/>
            </a:bodyPr>
            <a:lstStyle/>
            <a:p>
              <a:pPr defTabSz="590133">
                <a:lnSpc>
                  <a:spcPct val="93000"/>
                </a:lnSpc>
              </a:pPr>
              <a:endParaRPr sz="2200">
                <a:latin typeface="Arial"/>
                <a:cs typeface="Arial"/>
              </a:endParaRPr>
            </a:p>
          </p:txBody>
        </p:sp>
      </p:grpSp>
      <p:grpSp>
        <p:nvGrpSpPr>
          <p:cNvPr id="16" name="Группа 15">
            <a:extLst>
              <a:ext uri="{FF2B5EF4-FFF2-40B4-BE49-F238E27FC236}">
                <a16:creationId xmlns:a16="http://schemas.microsoft.com/office/drawing/2014/main" id="{7AC730E3-1EAE-4454-9E0D-FABE7912DF70}"/>
              </a:ext>
            </a:extLst>
          </p:cNvPr>
          <p:cNvGrpSpPr>
            <a:grpSpLocks/>
          </p:cNvGrpSpPr>
          <p:nvPr/>
        </p:nvGrpSpPr>
        <p:grpSpPr>
          <a:xfrm>
            <a:off x="4563972" y="1272539"/>
            <a:ext cx="2934000" cy="1003284"/>
            <a:chOff x="4351020" y="1272539"/>
            <a:chExt cx="3489960" cy="1003284"/>
          </a:xfrm>
        </p:grpSpPr>
        <p:sp>
          <p:nvSpPr>
            <p:cNvPr id="84" name="Параллелограмм 83">
              <a:extLst>
                <a:ext uri="{FF2B5EF4-FFF2-40B4-BE49-F238E27FC236}">
                  <a16:creationId xmlns:a16="http://schemas.microsoft.com/office/drawing/2014/main" id="{8FA75CB2-E3FC-420C-8600-3FDB21DB6544}"/>
                </a:ext>
              </a:extLst>
            </p:cNvPr>
            <p:cNvSpPr/>
            <p:nvPr/>
          </p:nvSpPr>
          <p:spPr>
            <a:xfrm>
              <a:off x="4706177" y="2191516"/>
              <a:ext cx="2786032" cy="84307"/>
            </a:xfrm>
            <a:prstGeom prst="parallelogram">
              <a:avLst>
                <a:gd name="adj" fmla="val 259866"/>
              </a:avLst>
            </a:prstGeom>
            <a:gradFill>
              <a:gsLst>
                <a:gs pos="0">
                  <a:srgbClr val="000514">
                    <a:alpha val="20000"/>
                  </a:srgbClr>
                </a:gs>
                <a:gs pos="100000">
                  <a:schemeClr val="accent1">
                    <a:lumMod val="50000"/>
                    <a:alpha val="1000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0" rIns="0" bIns="0" rtlCol="0" anchor="ctr">
              <a:noAutofit/>
            </a:bodyPr>
            <a:lstStyle/>
            <a:p>
              <a:pPr>
                <a:lnSpc>
                  <a:spcPct val="90000"/>
                </a:lnSpc>
              </a:pPr>
              <a:endParaRPr lang="ru-RU" sz="1400">
                <a:solidFill>
                  <a:schemeClr val="bg1"/>
                </a:solidFill>
              </a:endParaRPr>
            </a:p>
          </p:txBody>
        </p:sp>
        <p:sp>
          <p:nvSpPr>
            <p:cNvPr id="18" name="Полилиния: фигура 17">
              <a:extLst>
                <a:ext uri="{FF2B5EF4-FFF2-40B4-BE49-F238E27FC236}">
                  <a16:creationId xmlns:a16="http://schemas.microsoft.com/office/drawing/2014/main" id="{A967557B-B8FA-4ECF-8915-6092CEBA139D}"/>
                </a:ext>
              </a:extLst>
            </p:cNvPr>
            <p:cNvSpPr/>
            <p:nvPr/>
          </p:nvSpPr>
          <p:spPr>
            <a:xfrm flipV="1">
              <a:off x="4351020" y="1272539"/>
              <a:ext cx="3489960" cy="922242"/>
            </a:xfrm>
            <a:custGeom>
              <a:avLst/>
              <a:gdLst>
                <a:gd name="connsiteX0" fmla="*/ 504654 w 5049464"/>
                <a:gd name="connsiteY0" fmla="*/ 0 h 947953"/>
                <a:gd name="connsiteX1" fmla="*/ 1513896 w 5049464"/>
                <a:gd name="connsiteY1" fmla="*/ 0 h 947953"/>
                <a:gd name="connsiteX2" fmla="*/ 3498720 w 5049464"/>
                <a:gd name="connsiteY2" fmla="*/ 0 h 947953"/>
                <a:gd name="connsiteX3" fmla="*/ 3535381 w 5049464"/>
                <a:gd name="connsiteY3" fmla="*/ 0 h 947953"/>
                <a:gd name="connsiteX4" fmla="*/ 4507962 w 5049464"/>
                <a:gd name="connsiteY4" fmla="*/ 0 h 947953"/>
                <a:gd name="connsiteX5" fmla="*/ 4544623 w 5049464"/>
                <a:gd name="connsiteY5" fmla="*/ 0 h 947953"/>
                <a:gd name="connsiteX6" fmla="*/ 5049464 w 5049464"/>
                <a:gd name="connsiteY6" fmla="*/ 947953 h 947953"/>
                <a:gd name="connsiteX7" fmla="*/ 4040222 w 5049464"/>
                <a:gd name="connsiteY7" fmla="*/ 947953 h 947953"/>
                <a:gd name="connsiteX8" fmla="*/ 1009242 w 5049464"/>
                <a:gd name="connsiteY8" fmla="*/ 947953 h 947953"/>
                <a:gd name="connsiteX9" fmla="*/ 0 w 5049464"/>
                <a:gd name="connsiteY9" fmla="*/ 947953 h 94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9464" h="947953">
                  <a:moveTo>
                    <a:pt x="504654" y="0"/>
                  </a:moveTo>
                  <a:lnTo>
                    <a:pt x="1513896" y="0"/>
                  </a:lnTo>
                  <a:lnTo>
                    <a:pt x="3498720" y="0"/>
                  </a:lnTo>
                  <a:lnTo>
                    <a:pt x="3535381" y="0"/>
                  </a:lnTo>
                  <a:lnTo>
                    <a:pt x="4507962" y="0"/>
                  </a:lnTo>
                  <a:lnTo>
                    <a:pt x="4544623" y="0"/>
                  </a:lnTo>
                  <a:lnTo>
                    <a:pt x="5049464" y="947953"/>
                  </a:lnTo>
                  <a:lnTo>
                    <a:pt x="4040222" y="947953"/>
                  </a:lnTo>
                  <a:lnTo>
                    <a:pt x="1009242" y="947953"/>
                  </a:lnTo>
                  <a:lnTo>
                    <a:pt x="0" y="947953"/>
                  </a:lnTo>
                  <a:close/>
                </a:path>
              </a:pathLst>
            </a:custGeom>
            <a:gradFill>
              <a:gsLst>
                <a:gs pos="0">
                  <a:schemeClr val="accent1">
                    <a:lumMod val="50000"/>
                  </a:schemeClr>
                </a:gs>
                <a:gs pos="100000">
                  <a:schemeClr val="accent1">
                    <a:lumMod val="75000"/>
                  </a:schemeClr>
                </a:gs>
              </a:gsLst>
              <a:lin ang="2700000" scaled="0"/>
            </a:gradFill>
            <a:ln w="19050">
              <a:noFill/>
              <a:miter lim="400000"/>
            </a:ln>
          </p:spPr>
          <p:txBody>
            <a:bodyPr wrap="square" lIns="59013" tIns="59013" rIns="59013" bIns="59013" anchor="ctr">
              <a:noAutofit/>
            </a:bodyPr>
            <a:lstStyle/>
            <a:p>
              <a:pPr algn="l" defTabSz="590133">
                <a:lnSpc>
                  <a:spcPct val="93000"/>
                </a:lnSpc>
                <a:defRPr sz="2200">
                  <a:latin typeface="Arial"/>
                  <a:ea typeface="Arial"/>
                  <a:cs typeface="Arial"/>
                  <a:sym typeface="Arial"/>
                </a:defRPr>
              </a:pPr>
              <a:endParaRPr dirty="0"/>
            </a:p>
          </p:txBody>
        </p:sp>
      </p:grpSp>
      <p:grpSp>
        <p:nvGrpSpPr>
          <p:cNvPr id="4" name="Группа 3">
            <a:extLst>
              <a:ext uri="{FF2B5EF4-FFF2-40B4-BE49-F238E27FC236}">
                <a16:creationId xmlns:a16="http://schemas.microsoft.com/office/drawing/2014/main" id="{67A7CBE4-1034-45CF-9A34-1485AA0F55B0}"/>
              </a:ext>
            </a:extLst>
          </p:cNvPr>
          <p:cNvGrpSpPr/>
          <p:nvPr/>
        </p:nvGrpSpPr>
        <p:grpSpPr>
          <a:xfrm>
            <a:off x="7300976" y="1532498"/>
            <a:ext cx="4135374" cy="396000"/>
            <a:chOff x="7601600" y="1532498"/>
            <a:chExt cx="4135374" cy="396000"/>
          </a:xfrm>
        </p:grpSpPr>
        <p:sp>
          <p:nvSpPr>
            <p:cNvPr id="27" name="Прямоугольник 26">
              <a:extLst>
                <a:ext uri="{FF2B5EF4-FFF2-40B4-BE49-F238E27FC236}">
                  <a16:creationId xmlns:a16="http://schemas.microsoft.com/office/drawing/2014/main" id="{28CB88BC-A15F-4B51-BDFD-0023270CB240}"/>
                </a:ext>
              </a:extLst>
            </p:cNvPr>
            <p:cNvSpPr/>
            <p:nvPr/>
          </p:nvSpPr>
          <p:spPr>
            <a:xfrm>
              <a:off x="9256367" y="1595161"/>
              <a:ext cx="248060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spcAft>
                  <a:spcPts val="3600"/>
                </a:spcAft>
              </a:pPr>
              <a:r>
                <a:rPr lang="ru-RU" dirty="0">
                  <a:solidFill>
                    <a:schemeClr val="tx1"/>
                  </a:solidFill>
                </a:rPr>
                <a:t>Непростой проект</a:t>
              </a:r>
            </a:p>
          </p:txBody>
        </p:sp>
        <p:pic>
          <p:nvPicPr>
            <p:cNvPr id="28" name="Рисунок 27">
              <a:extLst>
                <a:ext uri="{FF2B5EF4-FFF2-40B4-BE49-F238E27FC236}">
                  <a16:creationId xmlns:a16="http://schemas.microsoft.com/office/drawing/2014/main" id="{EE3C7AF4-D9CF-446F-AE31-9BF2EC31DEE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85414" y="1532498"/>
              <a:ext cx="396000" cy="396000"/>
            </a:xfrm>
            <a:prstGeom prst="rect">
              <a:avLst/>
            </a:prstGeom>
          </p:spPr>
        </p:pic>
        <p:cxnSp>
          <p:nvCxnSpPr>
            <p:cNvPr id="29" name="Прямая соединительная линия 28">
              <a:extLst>
                <a:ext uri="{FF2B5EF4-FFF2-40B4-BE49-F238E27FC236}">
                  <a16:creationId xmlns:a16="http://schemas.microsoft.com/office/drawing/2014/main" id="{BF47D47B-0BFC-46B0-A77B-30BDA06FC421}"/>
                </a:ext>
              </a:extLst>
            </p:cNvPr>
            <p:cNvCxnSpPr/>
            <p:nvPr/>
          </p:nvCxnSpPr>
          <p:spPr>
            <a:xfrm>
              <a:off x="7663703" y="1733660"/>
              <a:ext cx="828107"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Овал 29">
              <a:extLst>
                <a:ext uri="{FF2B5EF4-FFF2-40B4-BE49-F238E27FC236}">
                  <a16:creationId xmlns:a16="http://schemas.microsoft.com/office/drawing/2014/main" id="{69C52B89-CB93-4773-9B2F-669F0E3E801D}"/>
                </a:ext>
              </a:extLst>
            </p:cNvPr>
            <p:cNvSpPr/>
            <p:nvPr/>
          </p:nvSpPr>
          <p:spPr>
            <a:xfrm>
              <a:off x="7601600" y="1675276"/>
              <a:ext cx="114682" cy="114680"/>
            </a:xfrm>
            <a:prstGeom prst="ellipse">
              <a:avLst/>
            </a:prstGeom>
            <a:solidFill>
              <a:schemeClr val="accent1">
                <a:lumMod val="50000"/>
              </a:schemeClr>
            </a:solidFill>
            <a:ln w="25400">
              <a:solidFill>
                <a:schemeClr val="bg1"/>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 name="Группа 6">
            <a:extLst>
              <a:ext uri="{FF2B5EF4-FFF2-40B4-BE49-F238E27FC236}">
                <a16:creationId xmlns:a16="http://schemas.microsoft.com/office/drawing/2014/main" id="{68D42F1A-61C3-4051-A903-54B4BE720C95}"/>
              </a:ext>
            </a:extLst>
          </p:cNvPr>
          <p:cNvGrpSpPr/>
          <p:nvPr/>
        </p:nvGrpSpPr>
        <p:grpSpPr>
          <a:xfrm>
            <a:off x="6740436" y="3458249"/>
            <a:ext cx="4047344" cy="553998"/>
            <a:chOff x="6915800" y="3458249"/>
            <a:chExt cx="4047344" cy="553998"/>
          </a:xfrm>
        </p:grpSpPr>
        <p:sp>
          <p:nvSpPr>
            <p:cNvPr id="33" name="Прямоугольник 32">
              <a:extLst>
                <a:ext uri="{FF2B5EF4-FFF2-40B4-BE49-F238E27FC236}">
                  <a16:creationId xmlns:a16="http://schemas.microsoft.com/office/drawing/2014/main" id="{C2182576-DEE9-4FCA-9387-5694F213155E}"/>
                </a:ext>
              </a:extLst>
            </p:cNvPr>
            <p:cNvSpPr/>
            <p:nvPr/>
          </p:nvSpPr>
          <p:spPr>
            <a:xfrm>
              <a:off x="8482537" y="3458249"/>
              <a:ext cx="2480607"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spcAft>
                  <a:spcPts val="3600"/>
                </a:spcAft>
              </a:pPr>
              <a:r>
                <a:rPr lang="ru-RU" dirty="0">
                  <a:solidFill>
                    <a:schemeClr val="tx1"/>
                  </a:solidFill>
                </a:rPr>
                <a:t>Конкурирующие подразделения</a:t>
              </a:r>
            </a:p>
          </p:txBody>
        </p:sp>
        <p:cxnSp>
          <p:nvCxnSpPr>
            <p:cNvPr id="35" name="Прямая соединительная линия 34">
              <a:extLst>
                <a:ext uri="{FF2B5EF4-FFF2-40B4-BE49-F238E27FC236}">
                  <a16:creationId xmlns:a16="http://schemas.microsoft.com/office/drawing/2014/main" id="{D7E7B976-09A7-4402-89D8-C3C1066C3C3E}"/>
                </a:ext>
              </a:extLst>
            </p:cNvPr>
            <p:cNvCxnSpPr/>
            <p:nvPr/>
          </p:nvCxnSpPr>
          <p:spPr>
            <a:xfrm>
              <a:off x="6977903" y="3735248"/>
              <a:ext cx="82810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Овал 35">
              <a:extLst>
                <a:ext uri="{FF2B5EF4-FFF2-40B4-BE49-F238E27FC236}">
                  <a16:creationId xmlns:a16="http://schemas.microsoft.com/office/drawing/2014/main" id="{E9A5C916-3B47-4638-8D21-9CC7D6A057F8}"/>
                </a:ext>
              </a:extLst>
            </p:cNvPr>
            <p:cNvSpPr/>
            <p:nvPr/>
          </p:nvSpPr>
          <p:spPr>
            <a:xfrm>
              <a:off x="6915800" y="3676864"/>
              <a:ext cx="114682" cy="114680"/>
            </a:xfrm>
            <a:prstGeom prst="ellipse">
              <a:avLst/>
            </a:prstGeom>
            <a:solidFill>
              <a:schemeClr val="accent2"/>
            </a:solidFill>
            <a:ln w="25400">
              <a:solidFill>
                <a:schemeClr val="bg1"/>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a:extLst>
              <a:ext uri="{FF2B5EF4-FFF2-40B4-BE49-F238E27FC236}">
                <a16:creationId xmlns:a16="http://schemas.microsoft.com/office/drawing/2014/main" id="{1FA84DB0-79EF-490E-B87B-3D9D3664FCB8}"/>
              </a:ext>
            </a:extLst>
          </p:cNvPr>
          <p:cNvGrpSpPr/>
          <p:nvPr/>
        </p:nvGrpSpPr>
        <p:grpSpPr>
          <a:xfrm>
            <a:off x="6129618" y="5598616"/>
            <a:ext cx="3898250" cy="276999"/>
            <a:chOff x="6217300" y="5598616"/>
            <a:chExt cx="3898250" cy="276999"/>
          </a:xfrm>
        </p:grpSpPr>
        <p:sp>
          <p:nvSpPr>
            <p:cNvPr id="38" name="Прямоугольник 37">
              <a:extLst>
                <a:ext uri="{FF2B5EF4-FFF2-40B4-BE49-F238E27FC236}">
                  <a16:creationId xmlns:a16="http://schemas.microsoft.com/office/drawing/2014/main" id="{9B364EB8-42A8-4738-B7E3-9BE220B96843}"/>
                </a:ext>
              </a:extLst>
            </p:cNvPr>
            <p:cNvSpPr/>
            <p:nvPr/>
          </p:nvSpPr>
          <p:spPr>
            <a:xfrm>
              <a:off x="7634943" y="5598616"/>
              <a:ext cx="2480607"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spcAft>
                  <a:spcPts val="3600"/>
                </a:spcAft>
              </a:pPr>
              <a:r>
                <a:rPr lang="ru-RU" dirty="0">
                  <a:solidFill>
                    <a:schemeClr val="tx1"/>
                  </a:solidFill>
                </a:rPr>
                <a:t>Просто «Проект»</a:t>
              </a:r>
            </a:p>
          </p:txBody>
        </p:sp>
        <p:pic>
          <p:nvPicPr>
            <p:cNvPr id="39" name="Рисунок 38">
              <a:extLst>
                <a:ext uri="{FF2B5EF4-FFF2-40B4-BE49-F238E27FC236}">
                  <a16:creationId xmlns:a16="http://schemas.microsoft.com/office/drawing/2014/main" id="{B7F39496-2CA2-44FA-A750-6FA00BE78F1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13438" y="5611115"/>
              <a:ext cx="252000" cy="252000"/>
            </a:xfrm>
            <a:prstGeom prst="rect">
              <a:avLst/>
            </a:prstGeom>
          </p:spPr>
        </p:pic>
        <p:cxnSp>
          <p:nvCxnSpPr>
            <p:cNvPr id="40" name="Прямая соединительная линия 39">
              <a:extLst>
                <a:ext uri="{FF2B5EF4-FFF2-40B4-BE49-F238E27FC236}">
                  <a16:creationId xmlns:a16="http://schemas.microsoft.com/office/drawing/2014/main" id="{C87BF3F5-D823-4577-9F27-5EFC1653F702}"/>
                </a:ext>
              </a:extLst>
            </p:cNvPr>
            <p:cNvCxnSpPr/>
            <p:nvPr/>
          </p:nvCxnSpPr>
          <p:spPr>
            <a:xfrm>
              <a:off x="6279403" y="5737115"/>
              <a:ext cx="82810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Овал 40">
              <a:extLst>
                <a:ext uri="{FF2B5EF4-FFF2-40B4-BE49-F238E27FC236}">
                  <a16:creationId xmlns:a16="http://schemas.microsoft.com/office/drawing/2014/main" id="{7BFCD4C2-00C6-430F-A462-02503E2187CD}"/>
                </a:ext>
              </a:extLst>
            </p:cNvPr>
            <p:cNvSpPr/>
            <p:nvPr/>
          </p:nvSpPr>
          <p:spPr>
            <a:xfrm>
              <a:off x="6217300" y="5678731"/>
              <a:ext cx="114682" cy="114680"/>
            </a:xfrm>
            <a:prstGeom prst="ellipse">
              <a:avLst/>
            </a:prstGeom>
            <a:solidFill>
              <a:schemeClr val="accent4"/>
            </a:solidFill>
            <a:ln w="25400">
              <a:solidFill>
                <a:schemeClr val="bg1"/>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Группа 14">
            <a:extLst>
              <a:ext uri="{FF2B5EF4-FFF2-40B4-BE49-F238E27FC236}">
                <a16:creationId xmlns:a16="http://schemas.microsoft.com/office/drawing/2014/main" id="{ED74FE4F-9D80-4A83-87E6-A6D1D7131B8C}"/>
              </a:ext>
            </a:extLst>
          </p:cNvPr>
          <p:cNvGrpSpPr/>
          <p:nvPr/>
        </p:nvGrpSpPr>
        <p:grpSpPr>
          <a:xfrm>
            <a:off x="922918" y="2595506"/>
            <a:ext cx="4135026" cy="276999"/>
            <a:chOff x="797658" y="2595506"/>
            <a:chExt cx="4135026" cy="276999"/>
          </a:xfrm>
        </p:grpSpPr>
        <p:sp>
          <p:nvSpPr>
            <p:cNvPr id="43" name="Прямоугольник 42">
              <a:extLst>
                <a:ext uri="{FF2B5EF4-FFF2-40B4-BE49-F238E27FC236}">
                  <a16:creationId xmlns:a16="http://schemas.microsoft.com/office/drawing/2014/main" id="{991337C6-82EF-49A5-8B7E-E814AFA8FC0A}"/>
                </a:ext>
              </a:extLst>
            </p:cNvPr>
            <p:cNvSpPr/>
            <p:nvPr/>
          </p:nvSpPr>
          <p:spPr>
            <a:xfrm flipH="1">
              <a:off x="797658" y="2580117"/>
              <a:ext cx="2480607"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spcAft>
                  <a:spcPts val="3600"/>
                </a:spcAft>
              </a:pPr>
              <a:r>
                <a:rPr lang="ru-RU" dirty="0">
                  <a:solidFill>
                    <a:schemeClr val="tx1"/>
                  </a:solidFill>
                </a:rPr>
                <a:t>Сквозные процессы</a:t>
              </a:r>
            </a:p>
          </p:txBody>
        </p:sp>
        <p:cxnSp>
          <p:nvCxnSpPr>
            <p:cNvPr id="45" name="Прямая соединительная линия 44">
              <a:extLst>
                <a:ext uri="{FF2B5EF4-FFF2-40B4-BE49-F238E27FC236}">
                  <a16:creationId xmlns:a16="http://schemas.microsoft.com/office/drawing/2014/main" id="{DA7CD701-99B5-41FD-AF6C-6328F76491D8}"/>
                </a:ext>
              </a:extLst>
            </p:cNvPr>
            <p:cNvCxnSpPr/>
            <p:nvPr/>
          </p:nvCxnSpPr>
          <p:spPr>
            <a:xfrm flipH="1">
              <a:off x="4042474" y="2734005"/>
              <a:ext cx="82810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Овал 45">
              <a:extLst>
                <a:ext uri="{FF2B5EF4-FFF2-40B4-BE49-F238E27FC236}">
                  <a16:creationId xmlns:a16="http://schemas.microsoft.com/office/drawing/2014/main" id="{47A8E706-FF8D-4C06-AE4E-2E0777163963}"/>
                </a:ext>
              </a:extLst>
            </p:cNvPr>
            <p:cNvSpPr/>
            <p:nvPr/>
          </p:nvSpPr>
          <p:spPr>
            <a:xfrm flipH="1">
              <a:off x="4818002" y="2675621"/>
              <a:ext cx="114682" cy="114680"/>
            </a:xfrm>
            <a:prstGeom prst="ellipse">
              <a:avLst/>
            </a:prstGeom>
            <a:solidFill>
              <a:schemeClr val="accent1"/>
            </a:solidFill>
            <a:ln w="25400">
              <a:solidFill>
                <a:schemeClr val="bg1"/>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4" name="Группа 13">
            <a:extLst>
              <a:ext uri="{FF2B5EF4-FFF2-40B4-BE49-F238E27FC236}">
                <a16:creationId xmlns:a16="http://schemas.microsoft.com/office/drawing/2014/main" id="{9702B570-FD47-45F9-95F4-788AB7A103BA}"/>
              </a:ext>
            </a:extLst>
          </p:cNvPr>
          <p:cNvGrpSpPr/>
          <p:nvPr/>
        </p:nvGrpSpPr>
        <p:grpSpPr>
          <a:xfrm>
            <a:off x="1622573" y="4585466"/>
            <a:ext cx="4022292" cy="276999"/>
            <a:chOff x="1610047" y="4585466"/>
            <a:chExt cx="4022292" cy="276999"/>
          </a:xfrm>
        </p:grpSpPr>
        <p:sp>
          <p:nvSpPr>
            <p:cNvPr id="48" name="Прямоугольник 47">
              <a:extLst>
                <a:ext uri="{FF2B5EF4-FFF2-40B4-BE49-F238E27FC236}">
                  <a16:creationId xmlns:a16="http://schemas.microsoft.com/office/drawing/2014/main" id="{242F618D-0960-4EDA-B091-CA9E36104D7D}"/>
                </a:ext>
              </a:extLst>
            </p:cNvPr>
            <p:cNvSpPr/>
            <p:nvPr/>
          </p:nvSpPr>
          <p:spPr>
            <a:xfrm flipH="1">
              <a:off x="1610047" y="4600855"/>
              <a:ext cx="2480607"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a:spcAft>
                  <a:spcPts val="3600"/>
                </a:spcAft>
              </a:pPr>
              <a:r>
                <a:rPr lang="ru-RU" dirty="0">
                  <a:solidFill>
                    <a:schemeClr val="tx1"/>
                  </a:solidFill>
                </a:rPr>
                <a:t>Люди. Много людей</a:t>
              </a:r>
            </a:p>
          </p:txBody>
        </p:sp>
        <p:cxnSp>
          <p:nvCxnSpPr>
            <p:cNvPr id="50" name="Прямая соединительная линия 49">
              <a:extLst>
                <a:ext uri="{FF2B5EF4-FFF2-40B4-BE49-F238E27FC236}">
                  <a16:creationId xmlns:a16="http://schemas.microsoft.com/office/drawing/2014/main" id="{C6A853AE-2872-4B62-864E-BBDA42081FFE}"/>
                </a:ext>
              </a:extLst>
            </p:cNvPr>
            <p:cNvCxnSpPr/>
            <p:nvPr/>
          </p:nvCxnSpPr>
          <p:spPr>
            <a:xfrm flipH="1">
              <a:off x="4742129" y="4736491"/>
              <a:ext cx="82810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Овал 50">
              <a:extLst>
                <a:ext uri="{FF2B5EF4-FFF2-40B4-BE49-F238E27FC236}">
                  <a16:creationId xmlns:a16="http://schemas.microsoft.com/office/drawing/2014/main" id="{8111334B-DE6E-4F61-BF9E-04CB16CBE1BD}"/>
                </a:ext>
              </a:extLst>
            </p:cNvPr>
            <p:cNvSpPr/>
            <p:nvPr/>
          </p:nvSpPr>
          <p:spPr>
            <a:xfrm flipH="1">
              <a:off x="5517657" y="4678107"/>
              <a:ext cx="114682" cy="114680"/>
            </a:xfrm>
            <a:prstGeom prst="ellipse">
              <a:avLst/>
            </a:prstGeom>
            <a:solidFill>
              <a:schemeClr val="accent3"/>
            </a:solidFill>
            <a:ln w="25400">
              <a:solidFill>
                <a:schemeClr val="bg1"/>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52" name="Рисунок 51">
            <a:extLst>
              <a:ext uri="{FF2B5EF4-FFF2-40B4-BE49-F238E27FC236}">
                <a16:creationId xmlns:a16="http://schemas.microsoft.com/office/drawing/2014/main" id="{F0587FDE-80A8-3442-87A4-32D84A51FE9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4967" y="2555230"/>
            <a:ext cx="360000" cy="360000"/>
          </a:xfrm>
          <a:prstGeom prst="rect">
            <a:avLst/>
          </a:prstGeom>
        </p:spPr>
      </p:pic>
      <p:pic>
        <p:nvPicPr>
          <p:cNvPr id="64" name="Рисунок 63">
            <a:extLst>
              <a:ext uri="{FF2B5EF4-FFF2-40B4-BE49-F238E27FC236}">
                <a16:creationId xmlns:a16="http://schemas.microsoft.com/office/drawing/2014/main" id="{5B21CF9A-1258-8645-B664-5FABCD21745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84227" y="4581981"/>
            <a:ext cx="288000" cy="285631"/>
          </a:xfrm>
          <a:prstGeom prst="rect">
            <a:avLst/>
          </a:prstGeom>
        </p:spPr>
      </p:pic>
      <p:pic>
        <p:nvPicPr>
          <p:cNvPr id="66" name="Рисунок 65">
            <a:extLst>
              <a:ext uri="{FF2B5EF4-FFF2-40B4-BE49-F238E27FC236}">
                <a16:creationId xmlns:a16="http://schemas.microsoft.com/office/drawing/2014/main" id="{996B7510-CD32-6A40-8C28-81CD87582AF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00144" y="3546968"/>
            <a:ext cx="324000" cy="324000"/>
          </a:xfrm>
          <a:prstGeom prst="rect">
            <a:avLst/>
          </a:prstGeom>
        </p:spPr>
      </p:pic>
      <p:pic>
        <p:nvPicPr>
          <p:cNvPr id="67" name="Рисунок 66">
            <a:extLst>
              <a:ext uri="{FF2B5EF4-FFF2-40B4-BE49-F238E27FC236}">
                <a16:creationId xmlns:a16="http://schemas.microsoft.com/office/drawing/2014/main" id="{03A3BA20-1370-0F47-8AB5-7ABCBF2F53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spTree>
    <p:extLst>
      <p:ext uri="{BB962C8B-B14F-4D97-AF65-F5344CB8AC3E}">
        <p14:creationId xmlns:p14="http://schemas.microsoft.com/office/powerpoint/2010/main" val="173815228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DE3185DB-5BEB-4FD7-9AC6-FDDA9DA7822F}"/>
              </a:ext>
            </a:extLst>
          </p:cNvPr>
          <p:cNvSpPr>
            <a:spLocks noGrp="1"/>
          </p:cNvSpPr>
          <p:nvPr>
            <p:ph type="sldNum" sz="quarter" idx="4"/>
          </p:nvPr>
        </p:nvSpPr>
        <p:spPr/>
        <p:txBody>
          <a:bodyPr/>
          <a:lstStyle/>
          <a:p>
            <a:fld id="{7E1A2DEA-0812-41F9-88C5-48F7F643210D}" type="slidenum">
              <a:rPr lang="ru-RU" smtClean="0"/>
              <a:pPr/>
              <a:t>3</a:t>
            </a:fld>
            <a:endParaRPr lang="ru-RU"/>
          </a:p>
        </p:txBody>
      </p:sp>
      <p:sp>
        <p:nvSpPr>
          <p:cNvPr id="8" name="Текст 7">
            <a:extLst>
              <a:ext uri="{FF2B5EF4-FFF2-40B4-BE49-F238E27FC236}">
                <a16:creationId xmlns:a16="http://schemas.microsoft.com/office/drawing/2014/main" id="{91964F69-A08D-471F-B517-65CFDA8D6BDB}"/>
              </a:ext>
            </a:extLst>
          </p:cNvPr>
          <p:cNvSpPr>
            <a:spLocks noGrp="1"/>
          </p:cNvSpPr>
          <p:nvPr>
            <p:ph type="body" sz="quarter" idx="10"/>
          </p:nvPr>
        </p:nvSpPr>
        <p:spPr>
          <a:xfrm>
            <a:off x="515936" y="6274186"/>
            <a:ext cx="6096000" cy="484748"/>
          </a:xfrm>
        </p:spPr>
        <p:txBody>
          <a:bodyPr/>
          <a:lstStyle/>
          <a:p>
            <a:r>
              <a:rPr lang="ru-RU" dirty="0" err="1"/>
              <a:t>Вигерс</a:t>
            </a:r>
            <a:r>
              <a:rPr lang="ru-RU" dirty="0"/>
              <a:t> Карл, Битти Джой</a:t>
            </a:r>
          </a:p>
          <a:p>
            <a:r>
              <a:rPr lang="ru-RU" dirty="0"/>
              <a:t>Разработка требований к программному обеспечению. 3-е изд., дополненное / Пер. с англ. — М. : Издательство «Русская редакция» ; СПб. : БХВ-Петербург, 2014. — 736 стр. : ил.</a:t>
            </a:r>
          </a:p>
        </p:txBody>
      </p:sp>
      <p:sp>
        <p:nvSpPr>
          <p:cNvPr id="7" name="Заголовок 6">
            <a:extLst>
              <a:ext uri="{FF2B5EF4-FFF2-40B4-BE49-F238E27FC236}">
                <a16:creationId xmlns:a16="http://schemas.microsoft.com/office/drawing/2014/main" id="{F296E6BF-8BA7-45B0-9CDE-AB4A3B4796E2}"/>
              </a:ext>
            </a:extLst>
          </p:cNvPr>
          <p:cNvSpPr>
            <a:spLocks noGrp="1"/>
          </p:cNvSpPr>
          <p:nvPr>
            <p:ph type="title"/>
          </p:nvPr>
        </p:nvSpPr>
        <p:spPr>
          <a:xfrm>
            <a:off x="515939" y="403200"/>
            <a:ext cx="9583505" cy="430887"/>
          </a:xfrm>
          <a:prstGeom prst="rect">
            <a:avLst/>
          </a:prstGeom>
        </p:spPr>
        <p:txBody>
          <a:bodyPr/>
          <a:lstStyle/>
          <a:p>
            <a:r>
              <a:rPr lang="ru-RU" dirty="0"/>
              <a:t>Билль о правах и обязанностях (К. </a:t>
            </a:r>
            <a:r>
              <a:rPr lang="ru-RU" dirty="0" err="1"/>
              <a:t>Вигерс</a:t>
            </a:r>
            <a:r>
              <a:rPr lang="ru-RU" dirty="0"/>
              <a:t>)</a:t>
            </a:r>
          </a:p>
        </p:txBody>
      </p:sp>
      <p:grpSp>
        <p:nvGrpSpPr>
          <p:cNvPr id="2" name="Группа 1">
            <a:extLst>
              <a:ext uri="{FF2B5EF4-FFF2-40B4-BE49-F238E27FC236}">
                <a16:creationId xmlns:a16="http://schemas.microsoft.com/office/drawing/2014/main" id="{09F44116-C184-43DF-B3ED-644D3F16C83A}"/>
              </a:ext>
            </a:extLst>
          </p:cNvPr>
          <p:cNvGrpSpPr/>
          <p:nvPr/>
        </p:nvGrpSpPr>
        <p:grpSpPr>
          <a:xfrm>
            <a:off x="515935" y="1736520"/>
            <a:ext cx="11371265" cy="4027474"/>
            <a:chOff x="515936" y="1233489"/>
            <a:chExt cx="5462734" cy="5003798"/>
          </a:xfrm>
        </p:grpSpPr>
        <p:sp>
          <p:nvSpPr>
            <p:cNvPr id="3" name="Прямоугольник 2">
              <a:extLst>
                <a:ext uri="{FF2B5EF4-FFF2-40B4-BE49-F238E27FC236}">
                  <a16:creationId xmlns:a16="http://schemas.microsoft.com/office/drawing/2014/main" id="{92EEE2B6-1B9E-4F40-A645-5E164BCFB397}"/>
                </a:ext>
              </a:extLst>
            </p:cNvPr>
            <p:cNvSpPr/>
            <p:nvPr/>
          </p:nvSpPr>
          <p:spPr>
            <a:xfrm>
              <a:off x="515937" y="1233489"/>
              <a:ext cx="5462733" cy="5003798"/>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4E314B28-2181-4097-A096-4E6B268BF4BF}"/>
                </a:ext>
              </a:extLst>
            </p:cNvPr>
            <p:cNvSpPr txBox="1"/>
            <p:nvPr/>
          </p:nvSpPr>
          <p:spPr>
            <a:xfrm>
              <a:off x="1355725" y="3042983"/>
              <a:ext cx="4279900" cy="326569"/>
            </a:xfrm>
            <a:prstGeom prst="rect">
              <a:avLst/>
            </a:prstGeom>
            <a:noFill/>
          </p:spPr>
          <p:txBody>
            <a:bodyPr wrap="square" lIns="0" tIns="0" rIns="0" bIns="0" rtlCol="0">
              <a:spAutoFit/>
            </a:bodyPr>
            <a:lstStyle/>
            <a:p>
              <a:r>
                <a:rPr lang="ru-RU" sz="2000" b="1" dirty="0">
                  <a:solidFill>
                    <a:schemeClr val="accent1"/>
                  </a:solidFill>
                </a:rPr>
                <a:t>Понимание</a:t>
              </a:r>
            </a:p>
          </p:txBody>
        </p:sp>
        <p:sp>
          <p:nvSpPr>
            <p:cNvPr id="20" name="TextBox 19">
              <a:extLst>
                <a:ext uri="{FF2B5EF4-FFF2-40B4-BE49-F238E27FC236}">
                  <a16:creationId xmlns:a16="http://schemas.microsoft.com/office/drawing/2014/main" id="{FA098AEB-1E34-4CD7-8A25-516EB03EB6B8}"/>
                </a:ext>
              </a:extLst>
            </p:cNvPr>
            <p:cNvSpPr txBox="1"/>
            <p:nvPr/>
          </p:nvSpPr>
          <p:spPr>
            <a:xfrm>
              <a:off x="1355725" y="3879081"/>
              <a:ext cx="4279900" cy="326569"/>
            </a:xfrm>
            <a:prstGeom prst="rect">
              <a:avLst/>
            </a:prstGeom>
            <a:noFill/>
          </p:spPr>
          <p:txBody>
            <a:bodyPr wrap="square" lIns="0" tIns="0" rIns="0" bIns="0" rtlCol="0">
              <a:spAutoFit/>
            </a:bodyPr>
            <a:lstStyle>
              <a:defPPr>
                <a:defRPr lang="ru-RU"/>
              </a:defPPr>
              <a:lvl1pPr>
                <a:defRPr sz="2000" b="1">
                  <a:solidFill>
                    <a:schemeClr val="accent1"/>
                  </a:solidFill>
                </a:defRPr>
              </a:lvl1pPr>
            </a:lstStyle>
            <a:p>
              <a:r>
                <a:rPr lang="ru-RU" dirty="0"/>
                <a:t>Работа с требованиями</a:t>
              </a:r>
            </a:p>
          </p:txBody>
        </p:sp>
        <p:sp>
          <p:nvSpPr>
            <p:cNvPr id="23" name="TextBox 22">
              <a:extLst>
                <a:ext uri="{FF2B5EF4-FFF2-40B4-BE49-F238E27FC236}">
                  <a16:creationId xmlns:a16="http://schemas.microsoft.com/office/drawing/2014/main" id="{B05B7604-AB92-4C9D-97FC-029969B8017F}"/>
                </a:ext>
              </a:extLst>
            </p:cNvPr>
            <p:cNvSpPr txBox="1"/>
            <p:nvPr/>
          </p:nvSpPr>
          <p:spPr>
            <a:xfrm>
              <a:off x="1355725" y="4757422"/>
              <a:ext cx="4279900" cy="382387"/>
            </a:xfrm>
            <a:prstGeom prst="rect">
              <a:avLst/>
            </a:prstGeom>
            <a:noFill/>
          </p:spPr>
          <p:txBody>
            <a:bodyPr wrap="square" lIns="0" tIns="0" rIns="0" bIns="0" rtlCol="0">
              <a:spAutoFit/>
            </a:bodyPr>
            <a:lstStyle/>
            <a:p>
              <a:r>
                <a:rPr lang="ru-RU" sz="2000" b="1" dirty="0">
                  <a:solidFill>
                    <a:schemeClr val="accent1"/>
                  </a:solidFill>
                </a:rPr>
                <a:t>Обратная связь и ожидания</a:t>
              </a:r>
              <a:endParaRPr lang="ru-RU" sz="2000" dirty="0"/>
            </a:p>
          </p:txBody>
        </p:sp>
        <p:sp>
          <p:nvSpPr>
            <p:cNvPr id="26" name="TextBox 25">
              <a:extLst>
                <a:ext uri="{FF2B5EF4-FFF2-40B4-BE49-F238E27FC236}">
                  <a16:creationId xmlns:a16="http://schemas.microsoft.com/office/drawing/2014/main" id="{563EC913-06EB-4E9E-92D7-896E6EE2E1CF}"/>
                </a:ext>
              </a:extLst>
            </p:cNvPr>
            <p:cNvSpPr txBox="1"/>
            <p:nvPr/>
          </p:nvSpPr>
          <p:spPr>
            <a:xfrm>
              <a:off x="1355725" y="5545219"/>
              <a:ext cx="4279900" cy="326569"/>
            </a:xfrm>
            <a:prstGeom prst="rect">
              <a:avLst/>
            </a:prstGeom>
            <a:noFill/>
          </p:spPr>
          <p:txBody>
            <a:bodyPr wrap="square" lIns="0" tIns="0" rIns="0" bIns="0" rtlCol="0">
              <a:spAutoFit/>
            </a:bodyPr>
            <a:lstStyle/>
            <a:p>
              <a:r>
                <a:rPr lang="ru-RU" sz="2000" b="1" dirty="0">
                  <a:solidFill>
                    <a:schemeClr val="accent1"/>
                  </a:solidFill>
                </a:rPr>
                <a:t>Уважение</a:t>
              </a:r>
            </a:p>
          </p:txBody>
        </p:sp>
        <p:cxnSp>
          <p:nvCxnSpPr>
            <p:cNvPr id="30" name="Прямая соединительная линия 29">
              <a:extLst>
                <a:ext uri="{FF2B5EF4-FFF2-40B4-BE49-F238E27FC236}">
                  <a16:creationId xmlns:a16="http://schemas.microsoft.com/office/drawing/2014/main" id="{D0EDC129-DCC4-4F35-8A6E-9E312DEFBF35}"/>
                </a:ext>
              </a:extLst>
            </p:cNvPr>
            <p:cNvCxnSpPr/>
            <p:nvPr/>
          </p:nvCxnSpPr>
          <p:spPr>
            <a:xfrm>
              <a:off x="515936" y="3630163"/>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31" name="Прямая соединительная линия 30">
              <a:extLst>
                <a:ext uri="{FF2B5EF4-FFF2-40B4-BE49-F238E27FC236}">
                  <a16:creationId xmlns:a16="http://schemas.microsoft.com/office/drawing/2014/main" id="{E596E0BB-775F-4A6F-B521-9B12A32EBB1F}"/>
                </a:ext>
              </a:extLst>
            </p:cNvPr>
            <p:cNvCxnSpPr/>
            <p:nvPr/>
          </p:nvCxnSpPr>
          <p:spPr>
            <a:xfrm>
              <a:off x="515936" y="4505594"/>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32" name="Прямая соединительная линия 31">
              <a:extLst>
                <a:ext uri="{FF2B5EF4-FFF2-40B4-BE49-F238E27FC236}">
                  <a16:creationId xmlns:a16="http://schemas.microsoft.com/office/drawing/2014/main" id="{2CC720EF-F157-470F-AD3A-46B2799ABADE}"/>
                </a:ext>
              </a:extLst>
            </p:cNvPr>
            <p:cNvCxnSpPr/>
            <p:nvPr/>
          </p:nvCxnSpPr>
          <p:spPr>
            <a:xfrm>
              <a:off x="515936" y="5359283"/>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52" name="Полилиния: фигура 51">
              <a:extLst>
                <a:ext uri="{FF2B5EF4-FFF2-40B4-BE49-F238E27FC236}">
                  <a16:creationId xmlns:a16="http://schemas.microsoft.com/office/drawing/2014/main" id="{DA17F765-2884-4EB7-9864-3E96DCC41170}"/>
                </a:ext>
              </a:extLst>
            </p:cNvPr>
            <p:cNvSpPr/>
            <p:nvPr/>
          </p:nvSpPr>
          <p:spPr>
            <a:xfrm>
              <a:off x="515936" y="1243535"/>
              <a:ext cx="2788018" cy="974854"/>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5000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Права клиента</a:t>
              </a:r>
            </a:p>
          </p:txBody>
        </p:sp>
      </p:grpSp>
      <p:sp>
        <p:nvSpPr>
          <p:cNvPr id="53" name="Полилиния: фигура 52">
            <a:extLst>
              <a:ext uri="{FF2B5EF4-FFF2-40B4-BE49-F238E27FC236}">
                <a16:creationId xmlns:a16="http://schemas.microsoft.com/office/drawing/2014/main" id="{BB6ACFB8-2253-41E6-9636-618A6B9C32CC}"/>
              </a:ext>
            </a:extLst>
          </p:cNvPr>
          <p:cNvSpPr/>
          <p:nvPr/>
        </p:nvSpPr>
        <p:spPr>
          <a:xfrm>
            <a:off x="6071286" y="1744245"/>
            <a:ext cx="5803558" cy="784800"/>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0">
                <a:schemeClr val="accent4"/>
              </a:gs>
              <a:gs pos="100000">
                <a:schemeClr val="accent4">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Обязанности клиента</a:t>
            </a:r>
          </a:p>
        </p:txBody>
      </p:sp>
      <p:pic>
        <p:nvPicPr>
          <p:cNvPr id="50" name="Рисунок 49">
            <a:extLst>
              <a:ext uri="{FF2B5EF4-FFF2-40B4-BE49-F238E27FC236}">
                <a16:creationId xmlns:a16="http://schemas.microsoft.com/office/drawing/2014/main" id="{FD473377-9681-D245-8D85-FF5C9AAA52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1025" name="Picture 1" descr="page1image3804448">
            <a:extLst>
              <a:ext uri="{FF2B5EF4-FFF2-40B4-BE49-F238E27FC236}">
                <a16:creationId xmlns:a16="http://schemas.microsoft.com/office/drawing/2014/main" id="{6A26D13A-3240-D044-81FF-64EBA92BA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932" y="2768905"/>
            <a:ext cx="3134336" cy="4461429"/>
          </a:xfrm>
          <a:prstGeom prst="rect">
            <a:avLst/>
          </a:prstGeom>
          <a:noFill/>
          <a:scene3d>
            <a:camera prst="orthographicFront">
              <a:rot lat="0" lon="0" rev="20399999"/>
            </a:camera>
            <a:lightRig rig="threePt" dir="t"/>
          </a:scene3d>
          <a:sp3d z="95250" extrusionH="25400" contourW="12700" prstMaterial="metal">
            <a:bevelB w="254000" h="177800" prst="coolSlant"/>
          </a:sp3d>
          <a:extLst>
            <a:ext uri="{909E8E84-426E-40DD-AFC4-6F175D3DCCD1}">
              <a14:hiddenFill xmlns:a14="http://schemas.microsoft.com/office/drawing/2010/main">
                <a:solidFill>
                  <a:srgbClr val="FFFFFF"/>
                </a:solidFill>
              </a14:hiddenFill>
            </a:ext>
          </a:extLst>
        </p:spPr>
      </p:pic>
      <p:pic>
        <p:nvPicPr>
          <p:cNvPr id="54" name="Рисунок 53">
            <a:extLst>
              <a:ext uri="{FF2B5EF4-FFF2-40B4-BE49-F238E27FC236}">
                <a16:creationId xmlns:a16="http://schemas.microsoft.com/office/drawing/2014/main" id="{55DA0393-489A-9846-941A-8CD1CD7C606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2792" y="3120154"/>
            <a:ext cx="457200" cy="452635"/>
          </a:xfrm>
          <a:prstGeom prst="rect">
            <a:avLst/>
          </a:prstGeom>
        </p:spPr>
      </p:pic>
      <p:pic>
        <p:nvPicPr>
          <p:cNvPr id="55" name="Рисунок 54">
            <a:extLst>
              <a:ext uri="{FF2B5EF4-FFF2-40B4-BE49-F238E27FC236}">
                <a16:creationId xmlns:a16="http://schemas.microsoft.com/office/drawing/2014/main" id="{7CAE0E6E-F7F7-8144-B0EB-0D0945F8F35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2792" y="3793625"/>
            <a:ext cx="457200" cy="452635"/>
          </a:xfrm>
          <a:prstGeom prst="rect">
            <a:avLst/>
          </a:prstGeom>
        </p:spPr>
      </p:pic>
      <p:pic>
        <p:nvPicPr>
          <p:cNvPr id="56" name="Рисунок 55">
            <a:extLst>
              <a:ext uri="{FF2B5EF4-FFF2-40B4-BE49-F238E27FC236}">
                <a16:creationId xmlns:a16="http://schemas.microsoft.com/office/drawing/2014/main" id="{05624910-EC93-DA4A-AEC8-2F6CD4CBE5A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2792" y="4470636"/>
            <a:ext cx="457200" cy="452635"/>
          </a:xfrm>
          <a:prstGeom prst="rect">
            <a:avLst/>
          </a:prstGeom>
        </p:spPr>
      </p:pic>
      <p:pic>
        <p:nvPicPr>
          <p:cNvPr id="57" name="Рисунок 56">
            <a:extLst>
              <a:ext uri="{FF2B5EF4-FFF2-40B4-BE49-F238E27FC236}">
                <a16:creationId xmlns:a16="http://schemas.microsoft.com/office/drawing/2014/main" id="{3B3DCF61-54E8-1844-9ED7-1664A00D1A0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2792" y="5185153"/>
            <a:ext cx="457200" cy="452635"/>
          </a:xfrm>
          <a:prstGeom prst="rect">
            <a:avLst/>
          </a:prstGeom>
        </p:spPr>
      </p:pic>
    </p:spTree>
    <p:extLst>
      <p:ext uri="{BB962C8B-B14F-4D97-AF65-F5344CB8AC3E}">
        <p14:creationId xmlns:p14="http://schemas.microsoft.com/office/powerpoint/2010/main" val="327538385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FF7778BE-B401-419A-9960-53CF5F0E42EF}"/>
              </a:ext>
            </a:extLst>
          </p:cNvPr>
          <p:cNvGrpSpPr/>
          <p:nvPr/>
        </p:nvGrpSpPr>
        <p:grpSpPr>
          <a:xfrm>
            <a:off x="5366514" y="2146591"/>
            <a:ext cx="4001353" cy="4001349"/>
            <a:chOff x="4090305" y="1615251"/>
            <a:chExt cx="4001353" cy="4001349"/>
          </a:xfrm>
        </p:grpSpPr>
        <p:sp>
          <p:nvSpPr>
            <p:cNvPr id="63" name="Овал 62">
              <a:extLst>
                <a:ext uri="{FF2B5EF4-FFF2-40B4-BE49-F238E27FC236}">
                  <a16:creationId xmlns:a16="http://schemas.microsoft.com/office/drawing/2014/main" id="{7DD48CEF-22BC-F240-B722-DD583F690EC8}"/>
                </a:ext>
              </a:extLst>
            </p:cNvPr>
            <p:cNvSpPr/>
            <p:nvPr/>
          </p:nvSpPr>
          <p:spPr>
            <a:xfrm>
              <a:off x="4932169" y="2556588"/>
              <a:ext cx="2182560" cy="2182557"/>
            </a:xfrm>
            <a:prstGeom prst="ellipse">
              <a:avLst/>
            </a:prstGeom>
            <a:noFill/>
            <a:ln w="6350">
              <a:gradFill>
                <a:gsLst>
                  <a:gs pos="0">
                    <a:schemeClr val="bg1">
                      <a:alpha val="75000"/>
                    </a:schemeClr>
                  </a:gs>
                  <a:gs pos="89000">
                    <a:schemeClr val="bg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00" dirty="0">
                <a:latin typeface="Arial" panose="020B0604020202020204" pitchFamily="34" charset="0"/>
                <a:cs typeface="Arial" panose="020B0604020202020204" pitchFamily="34" charset="0"/>
              </a:endParaRPr>
            </a:p>
          </p:txBody>
        </p:sp>
        <p:sp>
          <p:nvSpPr>
            <p:cNvPr id="32" name="Овал 31">
              <a:extLst>
                <a:ext uri="{FF2B5EF4-FFF2-40B4-BE49-F238E27FC236}">
                  <a16:creationId xmlns:a16="http://schemas.microsoft.com/office/drawing/2014/main" id="{27966332-1685-1242-977B-F1C91CC9CED5}"/>
                </a:ext>
              </a:extLst>
            </p:cNvPr>
            <p:cNvSpPr/>
            <p:nvPr/>
          </p:nvSpPr>
          <p:spPr>
            <a:xfrm>
              <a:off x="4090305" y="1615251"/>
              <a:ext cx="4001353" cy="4001349"/>
            </a:xfrm>
            <a:prstGeom prst="ellipse">
              <a:avLst/>
            </a:prstGeom>
            <a:noFill/>
            <a:ln w="12700">
              <a:gradFill>
                <a:gsLst>
                  <a:gs pos="0">
                    <a:schemeClr val="accent1">
                      <a:alpha val="20000"/>
                    </a:schemeClr>
                  </a:gs>
                  <a:gs pos="100000">
                    <a:schemeClr val="accent1">
                      <a:lumMod val="75000"/>
                      <a:alpha val="20000"/>
                    </a:schemeClr>
                  </a:gs>
                </a:gsLst>
                <a:lin ang="27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l"/>
              <a:endParaRPr lang="ru-RU" sz="1200" dirty="0">
                <a:solidFill>
                  <a:schemeClr val="tx1"/>
                </a:solidFill>
                <a:latin typeface="Arial" panose="020B0604020202020204" pitchFamily="34" charset="0"/>
                <a:cs typeface="Arial" panose="020B0604020202020204" pitchFamily="34" charset="0"/>
              </a:endParaRPr>
            </a:p>
          </p:txBody>
        </p:sp>
        <p:sp>
          <p:nvSpPr>
            <p:cNvPr id="38" name="Овал 37">
              <a:extLst>
                <a:ext uri="{FF2B5EF4-FFF2-40B4-BE49-F238E27FC236}">
                  <a16:creationId xmlns:a16="http://schemas.microsoft.com/office/drawing/2014/main" id="{472788C3-B409-7944-87A8-8095C848E3A7}"/>
                </a:ext>
              </a:extLst>
            </p:cNvPr>
            <p:cNvSpPr/>
            <p:nvPr/>
          </p:nvSpPr>
          <p:spPr>
            <a:xfrm>
              <a:off x="4516191" y="2061293"/>
              <a:ext cx="3167403" cy="3167401"/>
            </a:xfrm>
            <a:prstGeom prst="ellipse">
              <a:avLst/>
            </a:prstGeom>
            <a:noFill/>
            <a:ln w="12700">
              <a:gradFill>
                <a:gsLst>
                  <a:gs pos="0">
                    <a:schemeClr val="accent4">
                      <a:alpha val="50000"/>
                    </a:schemeClr>
                  </a:gs>
                  <a:gs pos="100000">
                    <a:schemeClr val="accent4">
                      <a:lumMod val="75000"/>
                      <a:alpha val="50000"/>
                    </a:schemeClr>
                  </a:gs>
                </a:gsLst>
                <a:lin ang="27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nvGrpSpPr>
            <p:cNvPr id="33" name="Группа 32">
              <a:extLst>
                <a:ext uri="{FF2B5EF4-FFF2-40B4-BE49-F238E27FC236}">
                  <a16:creationId xmlns:a16="http://schemas.microsoft.com/office/drawing/2014/main" id="{44CDF4E7-F2B9-4752-8540-C03C58BF730F}"/>
                </a:ext>
              </a:extLst>
            </p:cNvPr>
            <p:cNvGrpSpPr/>
            <p:nvPr/>
          </p:nvGrpSpPr>
          <p:grpSpPr>
            <a:xfrm>
              <a:off x="4842978" y="2384404"/>
              <a:ext cx="2506046" cy="2506047"/>
              <a:chOff x="3587156" y="2822183"/>
              <a:chExt cx="1969689" cy="1969690"/>
            </a:xfrm>
          </p:grpSpPr>
          <p:sp>
            <p:nvSpPr>
              <p:cNvPr id="34" name="Овал 33">
                <a:extLst>
                  <a:ext uri="{FF2B5EF4-FFF2-40B4-BE49-F238E27FC236}">
                    <a16:creationId xmlns:a16="http://schemas.microsoft.com/office/drawing/2014/main" id="{A901A099-585C-44F5-93F0-FC0795439E72}"/>
                  </a:ext>
                </a:extLst>
              </p:cNvPr>
              <p:cNvSpPr/>
              <p:nvPr/>
            </p:nvSpPr>
            <p:spPr>
              <a:xfrm flipH="1">
                <a:off x="3587156" y="2822183"/>
                <a:ext cx="1969689" cy="1969690"/>
              </a:xfrm>
              <a:prstGeom prst="ellipse">
                <a:avLst/>
              </a:prstGeom>
              <a:gradFill flip="none" rotWithShape="1">
                <a:gsLst>
                  <a:gs pos="0">
                    <a:schemeClr val="accent4"/>
                  </a:gs>
                  <a:gs pos="100000">
                    <a:schemeClr val="accent4">
                      <a:lumMod val="75000"/>
                    </a:schemeClr>
                  </a:gs>
                </a:gsLst>
                <a:lin ang="2700000" scaled="1"/>
                <a:tileRect/>
              </a:grad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defTabSz="514363"/>
                <a:endParaRPr lang="ru-RU" sz="1400" dirty="0">
                  <a:solidFill>
                    <a:schemeClr val="bg1"/>
                  </a:solidFill>
                  <a:latin typeface="Arial" panose="020B0604020202020204" pitchFamily="34" charset="0"/>
                  <a:cs typeface="Arial" panose="020B0604020202020204" pitchFamily="34" charset="0"/>
                </a:endParaRPr>
              </a:p>
            </p:txBody>
          </p:sp>
          <p:sp>
            <p:nvSpPr>
              <p:cNvPr id="35" name="Овал 34">
                <a:extLst>
                  <a:ext uri="{FF2B5EF4-FFF2-40B4-BE49-F238E27FC236}">
                    <a16:creationId xmlns:a16="http://schemas.microsoft.com/office/drawing/2014/main" id="{44255683-28DD-435C-9881-D9600AFFA3AA}"/>
                  </a:ext>
                </a:extLst>
              </p:cNvPr>
              <p:cNvSpPr/>
              <p:nvPr/>
            </p:nvSpPr>
            <p:spPr>
              <a:xfrm>
                <a:off x="3705755" y="2949310"/>
                <a:ext cx="1715437" cy="1715435"/>
              </a:xfrm>
              <a:prstGeom prst="ellipse">
                <a:avLst/>
              </a:prstGeom>
              <a:gradFill>
                <a:gsLst>
                  <a:gs pos="0">
                    <a:schemeClr val="accent4"/>
                  </a:gs>
                  <a:gs pos="100000">
                    <a:schemeClr val="accent4">
                      <a:lumMod val="75000"/>
                    </a:schemeClr>
                  </a:gs>
                </a:gsLst>
                <a:lin ang="2700000" scaled="0"/>
              </a:gradFill>
              <a:ln w="6350">
                <a:gradFill>
                  <a:gsLst>
                    <a:gs pos="0">
                      <a:schemeClr val="bg1">
                        <a:alpha val="75000"/>
                      </a:schemeClr>
                    </a:gs>
                    <a:gs pos="89000">
                      <a:schemeClr val="bg1">
                        <a:alpha val="0"/>
                      </a:schemeClr>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14363"/>
                <a:r>
                  <a:rPr lang="ru-RU" sz="2000" dirty="0">
                    <a:solidFill>
                      <a:srgbClr val="FFFFFF"/>
                    </a:solidFill>
                    <a:latin typeface="+mj-lt"/>
                    <a:cs typeface="Arial" panose="020B0604020202020204" pitchFamily="34" charset="0"/>
                  </a:rPr>
                  <a:t>Понимание</a:t>
                </a:r>
              </a:p>
            </p:txBody>
          </p:sp>
        </p:grpSp>
      </p:grpSp>
      <p:sp>
        <p:nvSpPr>
          <p:cNvPr id="12" name="Номер слайда 11">
            <a:extLst>
              <a:ext uri="{FF2B5EF4-FFF2-40B4-BE49-F238E27FC236}">
                <a16:creationId xmlns:a16="http://schemas.microsoft.com/office/drawing/2014/main" id="{47196642-3BFF-4ED8-AD54-230E16A02C25}"/>
              </a:ext>
            </a:extLst>
          </p:cNvPr>
          <p:cNvSpPr>
            <a:spLocks noGrp="1"/>
          </p:cNvSpPr>
          <p:nvPr>
            <p:ph type="sldNum" sz="quarter" idx="4"/>
          </p:nvPr>
        </p:nvSpPr>
        <p:spPr/>
        <p:txBody>
          <a:bodyPr/>
          <a:lstStyle/>
          <a:p>
            <a:fld id="{7E1A2DEA-0812-41F9-88C5-48F7F643210D}" type="slidenum">
              <a:rPr lang="ru-RU" smtClean="0"/>
              <a:pPr/>
              <a:t>4</a:t>
            </a:fld>
            <a:endParaRPr lang="ru-RU"/>
          </a:p>
        </p:txBody>
      </p:sp>
      <p:sp>
        <p:nvSpPr>
          <p:cNvPr id="4" name="Заголовок 3">
            <a:extLst>
              <a:ext uri="{FF2B5EF4-FFF2-40B4-BE49-F238E27FC236}">
                <a16:creationId xmlns:a16="http://schemas.microsoft.com/office/drawing/2014/main" id="{D9BF8EA5-9C15-4BD6-83B8-33F894396F2C}"/>
              </a:ext>
            </a:extLst>
          </p:cNvPr>
          <p:cNvSpPr>
            <a:spLocks noGrp="1"/>
          </p:cNvSpPr>
          <p:nvPr>
            <p:ph type="title"/>
          </p:nvPr>
        </p:nvSpPr>
        <p:spPr>
          <a:xfrm>
            <a:off x="515939" y="403200"/>
            <a:ext cx="9583505" cy="430887"/>
          </a:xfrm>
          <a:prstGeom prst="rect">
            <a:avLst/>
          </a:prstGeom>
        </p:spPr>
        <p:txBody>
          <a:bodyPr/>
          <a:lstStyle/>
          <a:p>
            <a:r>
              <a:rPr lang="ru-RU" dirty="0"/>
              <a:t>Мираж № 1</a:t>
            </a:r>
          </a:p>
        </p:txBody>
      </p:sp>
      <p:grpSp>
        <p:nvGrpSpPr>
          <p:cNvPr id="3" name="Группа 2">
            <a:extLst>
              <a:ext uri="{FF2B5EF4-FFF2-40B4-BE49-F238E27FC236}">
                <a16:creationId xmlns:a16="http://schemas.microsoft.com/office/drawing/2014/main" id="{5852E7CE-1996-4994-9624-365FAD1DF3F4}"/>
              </a:ext>
            </a:extLst>
          </p:cNvPr>
          <p:cNvGrpSpPr/>
          <p:nvPr/>
        </p:nvGrpSpPr>
        <p:grpSpPr>
          <a:xfrm>
            <a:off x="7787025" y="1934051"/>
            <a:ext cx="1580842" cy="781441"/>
            <a:chOff x="7451831" y="2252806"/>
            <a:chExt cx="1580842" cy="781441"/>
          </a:xfrm>
        </p:grpSpPr>
        <p:sp>
          <p:nvSpPr>
            <p:cNvPr id="41" name="Прямоугольник 40">
              <a:extLst>
                <a:ext uri="{FF2B5EF4-FFF2-40B4-BE49-F238E27FC236}">
                  <a16:creationId xmlns:a16="http://schemas.microsoft.com/office/drawing/2014/main" id="{576A9501-7AFE-0443-AFB5-FFEF8AC49D71}"/>
                </a:ext>
              </a:extLst>
            </p:cNvPr>
            <p:cNvSpPr/>
            <p:nvPr/>
          </p:nvSpPr>
          <p:spPr>
            <a:xfrm>
              <a:off x="8407245" y="2505027"/>
              <a:ext cx="62542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Время</a:t>
              </a:r>
              <a:endParaRPr lang="ru-RU" dirty="0">
                <a:solidFill>
                  <a:schemeClr val="tx1"/>
                </a:solidFill>
                <a:latin typeface="+mj-lt"/>
              </a:endParaRPr>
            </a:p>
          </p:txBody>
        </p:sp>
        <p:sp>
          <p:nvSpPr>
            <p:cNvPr id="57" name="Овал 56">
              <a:extLst>
                <a:ext uri="{FF2B5EF4-FFF2-40B4-BE49-F238E27FC236}">
                  <a16:creationId xmlns:a16="http://schemas.microsoft.com/office/drawing/2014/main" id="{75975F38-9853-E047-B269-7CBDACB0195B}"/>
                </a:ext>
              </a:extLst>
            </p:cNvPr>
            <p:cNvSpPr/>
            <p:nvPr/>
          </p:nvSpPr>
          <p:spPr>
            <a:xfrm>
              <a:off x="7451831" y="2252806"/>
              <a:ext cx="781444" cy="781441"/>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8" name="Овал 57">
              <a:extLst>
                <a:ext uri="{FF2B5EF4-FFF2-40B4-BE49-F238E27FC236}">
                  <a16:creationId xmlns:a16="http://schemas.microsoft.com/office/drawing/2014/main" id="{2487EE59-73B7-D643-BDCF-7FBBFF1DD2DB}"/>
                </a:ext>
              </a:extLst>
            </p:cNvPr>
            <p:cNvSpPr/>
            <p:nvPr/>
          </p:nvSpPr>
          <p:spPr>
            <a:xfrm>
              <a:off x="7515520" y="2316495"/>
              <a:ext cx="654065" cy="654062"/>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pic>
          <p:nvPicPr>
            <p:cNvPr id="14" name="Рисунок 13">
              <a:extLst>
                <a:ext uri="{FF2B5EF4-FFF2-40B4-BE49-F238E27FC236}">
                  <a16:creationId xmlns:a16="http://schemas.microsoft.com/office/drawing/2014/main" id="{546DC297-DF9B-49B9-8482-05ADDA492D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2552" y="2463526"/>
              <a:ext cx="360000" cy="360000"/>
            </a:xfrm>
            <a:prstGeom prst="rect">
              <a:avLst/>
            </a:prstGeom>
          </p:spPr>
        </p:pic>
      </p:grpSp>
      <p:grpSp>
        <p:nvGrpSpPr>
          <p:cNvPr id="8" name="Группа 7">
            <a:extLst>
              <a:ext uri="{FF2B5EF4-FFF2-40B4-BE49-F238E27FC236}">
                <a16:creationId xmlns:a16="http://schemas.microsoft.com/office/drawing/2014/main" id="{8AFDF014-DA62-4B6C-A5F2-50654F4C57FB}"/>
              </a:ext>
            </a:extLst>
          </p:cNvPr>
          <p:cNvGrpSpPr/>
          <p:nvPr/>
        </p:nvGrpSpPr>
        <p:grpSpPr>
          <a:xfrm>
            <a:off x="3397932" y="4055097"/>
            <a:ext cx="2362623" cy="781441"/>
            <a:chOff x="2344029" y="4197604"/>
            <a:chExt cx="2362623" cy="781441"/>
          </a:xfrm>
        </p:grpSpPr>
        <p:sp>
          <p:nvSpPr>
            <p:cNvPr id="43" name="Прямоугольник 42">
              <a:extLst>
                <a:ext uri="{FF2B5EF4-FFF2-40B4-BE49-F238E27FC236}">
                  <a16:creationId xmlns:a16="http://schemas.microsoft.com/office/drawing/2014/main" id="{8785E341-4759-3147-BA8D-6C03DC8B3219}"/>
                </a:ext>
              </a:extLst>
            </p:cNvPr>
            <p:cNvSpPr/>
            <p:nvPr/>
          </p:nvSpPr>
          <p:spPr>
            <a:xfrm>
              <a:off x="2344029" y="4449825"/>
              <a:ext cx="140262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defRPr/>
              </a:pPr>
              <a:r>
                <a:rPr lang="ru-RU" dirty="0">
                  <a:solidFill>
                    <a:schemeClr val="tx1"/>
                  </a:solidFill>
                </a:rPr>
                <a:t>Терминология</a:t>
              </a:r>
            </a:p>
          </p:txBody>
        </p:sp>
        <p:grpSp>
          <p:nvGrpSpPr>
            <p:cNvPr id="92" name="Группа 91">
              <a:extLst>
                <a:ext uri="{FF2B5EF4-FFF2-40B4-BE49-F238E27FC236}">
                  <a16:creationId xmlns:a16="http://schemas.microsoft.com/office/drawing/2014/main" id="{1A568AB6-B3AF-8C4D-AC97-6F3D5048B899}"/>
                </a:ext>
              </a:extLst>
            </p:cNvPr>
            <p:cNvGrpSpPr/>
            <p:nvPr/>
          </p:nvGrpSpPr>
          <p:grpSpPr>
            <a:xfrm>
              <a:off x="3925208" y="4197604"/>
              <a:ext cx="781444" cy="781441"/>
              <a:chOff x="6789159" y="1965908"/>
              <a:chExt cx="614195" cy="614193"/>
            </a:xfrm>
          </p:grpSpPr>
          <p:sp>
            <p:nvSpPr>
              <p:cNvPr id="94" name="Овал 93">
                <a:extLst>
                  <a:ext uri="{FF2B5EF4-FFF2-40B4-BE49-F238E27FC236}">
                    <a16:creationId xmlns:a16="http://schemas.microsoft.com/office/drawing/2014/main" id="{1CB5FD84-7EA1-A945-9189-4471E9308B3F}"/>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95" name="Овал 94">
                <a:extLst>
                  <a:ext uri="{FF2B5EF4-FFF2-40B4-BE49-F238E27FC236}">
                    <a16:creationId xmlns:a16="http://schemas.microsoft.com/office/drawing/2014/main" id="{91A58989-B5B0-B745-8172-F358EA91C1AC}"/>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grpSp>
        <p:nvGrpSpPr>
          <p:cNvPr id="6" name="Группа 5">
            <a:extLst>
              <a:ext uri="{FF2B5EF4-FFF2-40B4-BE49-F238E27FC236}">
                <a16:creationId xmlns:a16="http://schemas.microsoft.com/office/drawing/2014/main" id="{9677AA61-96A2-42EB-AF7B-CE0744FBAD36}"/>
              </a:ext>
            </a:extLst>
          </p:cNvPr>
          <p:cNvGrpSpPr/>
          <p:nvPr/>
        </p:nvGrpSpPr>
        <p:grpSpPr>
          <a:xfrm>
            <a:off x="8452641" y="5169732"/>
            <a:ext cx="2931917" cy="781441"/>
            <a:chOff x="7451831" y="4197604"/>
            <a:chExt cx="2931917" cy="781441"/>
          </a:xfrm>
        </p:grpSpPr>
        <p:sp>
          <p:nvSpPr>
            <p:cNvPr id="42" name="Прямоугольник 41">
              <a:extLst>
                <a:ext uri="{FF2B5EF4-FFF2-40B4-BE49-F238E27FC236}">
                  <a16:creationId xmlns:a16="http://schemas.microsoft.com/office/drawing/2014/main" id="{29C0BCDD-9160-6742-A834-6A48A5403CB9}"/>
                </a:ext>
              </a:extLst>
            </p:cNvPr>
            <p:cNvSpPr/>
            <p:nvPr/>
          </p:nvSpPr>
          <p:spPr>
            <a:xfrm>
              <a:off x="8407245" y="4311326"/>
              <a:ext cx="1976503"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Цели и суть бизнеса</a:t>
              </a:r>
              <a:br>
                <a:rPr lang="ru-RU" dirty="0">
                  <a:solidFill>
                    <a:schemeClr val="tx1"/>
                  </a:solidFill>
                </a:rPr>
              </a:br>
              <a:r>
                <a:rPr lang="ru-RU" dirty="0">
                  <a:solidFill>
                    <a:schemeClr val="tx1"/>
                  </a:solidFill>
                </a:rPr>
                <a:t> и процессов </a:t>
              </a:r>
            </a:p>
          </p:txBody>
        </p:sp>
        <p:grpSp>
          <p:nvGrpSpPr>
            <p:cNvPr id="81" name="Группа 80">
              <a:extLst>
                <a:ext uri="{FF2B5EF4-FFF2-40B4-BE49-F238E27FC236}">
                  <a16:creationId xmlns:a16="http://schemas.microsoft.com/office/drawing/2014/main" id="{B3376AAE-6430-2E46-9A42-DE7CDEFA7812}"/>
                </a:ext>
              </a:extLst>
            </p:cNvPr>
            <p:cNvGrpSpPr/>
            <p:nvPr/>
          </p:nvGrpSpPr>
          <p:grpSpPr>
            <a:xfrm>
              <a:off x="7451831" y="4197604"/>
              <a:ext cx="781444" cy="781441"/>
              <a:chOff x="6789159" y="1965908"/>
              <a:chExt cx="614195" cy="614193"/>
            </a:xfrm>
          </p:grpSpPr>
          <p:sp>
            <p:nvSpPr>
              <p:cNvPr id="83" name="Овал 82">
                <a:extLst>
                  <a:ext uri="{FF2B5EF4-FFF2-40B4-BE49-F238E27FC236}">
                    <a16:creationId xmlns:a16="http://schemas.microsoft.com/office/drawing/2014/main" id="{78287A66-5DA0-DB4C-A3FE-EDAC9957125B}"/>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84" name="Овал 83">
                <a:extLst>
                  <a:ext uri="{FF2B5EF4-FFF2-40B4-BE49-F238E27FC236}">
                    <a16:creationId xmlns:a16="http://schemas.microsoft.com/office/drawing/2014/main" id="{879B108F-AF41-E546-93A3-AB09A1342922}"/>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pic>
        <p:nvPicPr>
          <p:cNvPr id="36" name="Рисунок 35">
            <a:extLst>
              <a:ext uri="{FF2B5EF4-FFF2-40B4-BE49-F238E27FC236}">
                <a16:creationId xmlns:a16="http://schemas.microsoft.com/office/drawing/2014/main" id="{6AA5A468-6706-AC4E-A6A5-BCF153BCB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37" name="Рисунок 36">
            <a:extLst>
              <a:ext uri="{FF2B5EF4-FFF2-40B4-BE49-F238E27FC236}">
                <a16:creationId xmlns:a16="http://schemas.microsoft.com/office/drawing/2014/main" id="{E0640564-4C34-7246-8F91-8F75FC5E12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99964" y="4265817"/>
            <a:ext cx="360000" cy="360000"/>
          </a:xfrm>
          <a:prstGeom prst="rect">
            <a:avLst/>
          </a:prstGeom>
        </p:spPr>
      </p:pic>
      <p:pic>
        <p:nvPicPr>
          <p:cNvPr id="40" name="Рисунок 39">
            <a:extLst>
              <a:ext uri="{FF2B5EF4-FFF2-40B4-BE49-F238E27FC236}">
                <a16:creationId xmlns:a16="http://schemas.microsoft.com/office/drawing/2014/main" id="{F4DA6238-E24A-614D-B91E-433DA142946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688219" y="5379328"/>
            <a:ext cx="360000" cy="360000"/>
          </a:xfrm>
          <a:prstGeom prst="rect">
            <a:avLst/>
          </a:prstGeom>
        </p:spPr>
      </p:pic>
      <p:grpSp>
        <p:nvGrpSpPr>
          <p:cNvPr id="59" name="Группа 58">
            <a:extLst>
              <a:ext uri="{FF2B5EF4-FFF2-40B4-BE49-F238E27FC236}">
                <a16:creationId xmlns:a16="http://schemas.microsoft.com/office/drawing/2014/main" id="{34A1E227-8833-4248-9493-1E1C8EEC9748}"/>
              </a:ext>
            </a:extLst>
          </p:cNvPr>
          <p:cNvGrpSpPr/>
          <p:nvPr/>
        </p:nvGrpSpPr>
        <p:grpSpPr>
          <a:xfrm>
            <a:off x="559365" y="1591200"/>
            <a:ext cx="6146213" cy="737999"/>
            <a:chOff x="656056" y="3057621"/>
            <a:chExt cx="6146213" cy="737999"/>
          </a:xfrm>
        </p:grpSpPr>
        <p:sp>
          <p:nvSpPr>
            <p:cNvPr id="61" name="TextBox 60">
              <a:extLst>
                <a:ext uri="{FF2B5EF4-FFF2-40B4-BE49-F238E27FC236}">
                  <a16:creationId xmlns:a16="http://schemas.microsoft.com/office/drawing/2014/main" id="{4C01EC83-67CB-FF48-A1C4-94CFC9F80AB1}"/>
                </a:ext>
              </a:extLst>
            </p:cNvPr>
            <p:cNvSpPr txBox="1"/>
            <p:nvPr/>
          </p:nvSpPr>
          <p:spPr>
            <a:xfrm>
              <a:off x="1399764" y="3057621"/>
              <a:ext cx="5402505" cy="737999"/>
            </a:xfrm>
            <a:prstGeom prst="rect">
              <a:avLst/>
            </a:prstGeom>
            <a:noFill/>
          </p:spPr>
          <p:txBody>
            <a:bodyPr wrap="none" lIns="0" tIns="0" rIns="0" bIns="0" rtlCol="0">
              <a:spAutoFit/>
            </a:bodyPr>
            <a:lstStyle/>
            <a:p>
              <a:r>
                <a:rPr lang="ru-RU" sz="2400" dirty="0">
                  <a:solidFill>
                    <a:schemeClr val="accent1"/>
                  </a:solidFill>
                  <a:latin typeface="+mj-lt"/>
                </a:rPr>
                <a:t>У нас много </a:t>
              </a:r>
              <a:r>
                <a:rPr lang="ru-RU" sz="2400" dirty="0" err="1">
                  <a:solidFill>
                    <a:schemeClr val="accent1"/>
                  </a:solidFill>
                  <a:latin typeface="+mj-lt"/>
                </a:rPr>
                <a:t>стейкхолдеров</a:t>
              </a:r>
              <a:r>
                <a:rPr lang="ru-RU" sz="2400" dirty="0">
                  <a:solidFill>
                    <a:schemeClr val="accent1"/>
                  </a:solidFill>
                  <a:latin typeface="+mj-lt"/>
                </a:rPr>
                <a:t> - мы получим</a:t>
              </a:r>
              <a:br>
                <a:rPr lang="ru-RU" sz="2400" dirty="0">
                  <a:solidFill>
                    <a:schemeClr val="accent1"/>
                  </a:solidFill>
                  <a:latin typeface="+mj-lt"/>
                </a:rPr>
              </a:br>
              <a:r>
                <a:rPr lang="ru-RU" sz="2400" dirty="0">
                  <a:solidFill>
                    <a:schemeClr val="accent1"/>
                  </a:solidFill>
                  <a:latin typeface="+mj-lt"/>
                </a:rPr>
                <a:t> много полезной информации</a:t>
              </a:r>
            </a:p>
          </p:txBody>
        </p:sp>
        <p:grpSp>
          <p:nvGrpSpPr>
            <p:cNvPr id="62" name="Рисунок 7">
              <a:extLst>
                <a:ext uri="{FF2B5EF4-FFF2-40B4-BE49-F238E27FC236}">
                  <a16:creationId xmlns:a16="http://schemas.microsoft.com/office/drawing/2014/main" id="{E62F33C9-800F-DD42-ABC5-99333C60C856}"/>
                </a:ext>
              </a:extLst>
            </p:cNvPr>
            <p:cNvGrpSpPr/>
            <p:nvPr/>
          </p:nvGrpSpPr>
          <p:grpSpPr>
            <a:xfrm>
              <a:off x="656056" y="3122003"/>
              <a:ext cx="465300" cy="396000"/>
              <a:chOff x="2981141" y="1901174"/>
              <a:chExt cx="465300" cy="396000"/>
            </a:xfrm>
            <a:solidFill>
              <a:schemeClr val="accent1"/>
            </a:solidFill>
          </p:grpSpPr>
          <p:sp>
            <p:nvSpPr>
              <p:cNvPr id="64" name="Полилиния: фигура 12">
                <a:extLst>
                  <a:ext uri="{FF2B5EF4-FFF2-40B4-BE49-F238E27FC236}">
                    <a16:creationId xmlns:a16="http://schemas.microsoft.com/office/drawing/2014/main" id="{37A5A922-7B75-594F-9AB3-38F2F1D55643}"/>
                  </a:ext>
                </a:extLst>
              </p:cNvPr>
              <p:cNvSpPr/>
              <p:nvPr/>
            </p:nvSpPr>
            <p:spPr>
              <a:xfrm>
                <a:off x="311444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5" name="Полилиния: фигура 13">
                <a:extLst>
                  <a:ext uri="{FF2B5EF4-FFF2-40B4-BE49-F238E27FC236}">
                    <a16:creationId xmlns:a16="http://schemas.microsoft.com/office/drawing/2014/main" id="{D8600650-B0F5-3B4B-9D3D-F03B45DB2BBC}"/>
                  </a:ext>
                </a:extLst>
              </p:cNvPr>
              <p:cNvSpPr/>
              <p:nvPr/>
            </p:nvSpPr>
            <p:spPr>
              <a:xfrm>
                <a:off x="316541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6" name="Полилиния: фигура 15">
                <a:extLst>
                  <a:ext uri="{FF2B5EF4-FFF2-40B4-BE49-F238E27FC236}">
                    <a16:creationId xmlns:a16="http://schemas.microsoft.com/office/drawing/2014/main" id="{FCB2C060-ACA8-6440-9049-C87FBBE2A592}"/>
                  </a:ext>
                </a:extLst>
              </p:cNvPr>
              <p:cNvSpPr/>
              <p:nvPr/>
            </p:nvSpPr>
            <p:spPr>
              <a:xfrm>
                <a:off x="311444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7" name="Полилиния: фигура 16">
                <a:extLst>
                  <a:ext uri="{FF2B5EF4-FFF2-40B4-BE49-F238E27FC236}">
                    <a16:creationId xmlns:a16="http://schemas.microsoft.com/office/drawing/2014/main" id="{E1681F65-EF2E-C64F-8B79-8210153B26D3}"/>
                  </a:ext>
                </a:extLst>
              </p:cNvPr>
              <p:cNvSpPr/>
              <p:nvPr/>
            </p:nvSpPr>
            <p:spPr>
              <a:xfrm>
                <a:off x="316541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8" name="Полилиния: фигура 17">
                <a:extLst>
                  <a:ext uri="{FF2B5EF4-FFF2-40B4-BE49-F238E27FC236}">
                    <a16:creationId xmlns:a16="http://schemas.microsoft.com/office/drawing/2014/main" id="{89522DE0-C032-6A41-AB46-A49286B3761C}"/>
                  </a:ext>
                </a:extLst>
              </p:cNvPr>
              <p:cNvSpPr/>
              <p:nvPr/>
            </p:nvSpPr>
            <p:spPr>
              <a:xfrm>
                <a:off x="311444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9" name="Полилиния: фигура 18">
                <a:extLst>
                  <a:ext uri="{FF2B5EF4-FFF2-40B4-BE49-F238E27FC236}">
                    <a16:creationId xmlns:a16="http://schemas.microsoft.com/office/drawing/2014/main" id="{3A8035E2-398E-9E49-A619-F149D7DDEC10}"/>
                  </a:ext>
                </a:extLst>
              </p:cNvPr>
              <p:cNvSpPr/>
              <p:nvPr/>
            </p:nvSpPr>
            <p:spPr>
              <a:xfrm>
                <a:off x="316541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0" name="Полилиния: фигура 19">
                <a:extLst>
                  <a:ext uri="{FF2B5EF4-FFF2-40B4-BE49-F238E27FC236}">
                    <a16:creationId xmlns:a16="http://schemas.microsoft.com/office/drawing/2014/main" id="{1B8708A7-99B1-EC41-9F01-FE620D71CFB1}"/>
                  </a:ext>
                </a:extLst>
              </p:cNvPr>
              <p:cNvSpPr/>
              <p:nvPr/>
            </p:nvSpPr>
            <p:spPr>
              <a:xfrm>
                <a:off x="3020349" y="2038403"/>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sp>
            <p:nvSpPr>
              <p:cNvPr id="71" name="Полилиния: фигура 20">
                <a:extLst>
                  <a:ext uri="{FF2B5EF4-FFF2-40B4-BE49-F238E27FC236}">
                    <a16:creationId xmlns:a16="http://schemas.microsoft.com/office/drawing/2014/main" id="{EA2C7E06-5331-A149-B104-965D9C672419}"/>
                  </a:ext>
                </a:extLst>
              </p:cNvPr>
              <p:cNvSpPr/>
              <p:nvPr/>
            </p:nvSpPr>
            <p:spPr>
              <a:xfrm>
                <a:off x="3247755" y="2069769"/>
                <a:ext cx="11762" cy="35287"/>
              </a:xfrm>
              <a:custGeom>
                <a:avLst/>
                <a:gdLst>
                  <a:gd name="connsiteX0" fmla="*/ 0 w 11762"/>
                  <a:gd name="connsiteY0" fmla="*/ 5881 h 35287"/>
                  <a:gd name="connsiteX1" fmla="*/ 0 w 11762"/>
                  <a:gd name="connsiteY1" fmla="*/ 29406 h 35287"/>
                  <a:gd name="connsiteX2" fmla="*/ 5881 w 11762"/>
                  <a:gd name="connsiteY2" fmla="*/ 35287 h 35287"/>
                  <a:gd name="connsiteX3" fmla="*/ 11762 w 11762"/>
                  <a:gd name="connsiteY3" fmla="*/ 29406 h 35287"/>
                  <a:gd name="connsiteX4" fmla="*/ 11762 w 11762"/>
                  <a:gd name="connsiteY4" fmla="*/ 5881 h 35287"/>
                  <a:gd name="connsiteX5" fmla="*/ 5881 w 11762"/>
                  <a:gd name="connsiteY5" fmla="*/ 0 h 35287"/>
                  <a:gd name="connsiteX6" fmla="*/ 0 w 11762"/>
                  <a:gd name="connsiteY6"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0" y="5881"/>
                    </a:moveTo>
                    <a:lnTo>
                      <a:pt x="0" y="29406"/>
                    </a:ln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2" name="Полилиния: фигура 169">
                <a:extLst>
                  <a:ext uri="{FF2B5EF4-FFF2-40B4-BE49-F238E27FC236}">
                    <a16:creationId xmlns:a16="http://schemas.microsoft.com/office/drawing/2014/main" id="{2FE45D0B-0939-8641-8D6C-ED0D8CD0FEB6}"/>
                  </a:ext>
                </a:extLst>
              </p:cNvPr>
              <p:cNvSpPr/>
              <p:nvPr/>
            </p:nvSpPr>
            <p:spPr>
              <a:xfrm>
                <a:off x="3298725" y="2069769"/>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sp>
            <p:nvSpPr>
              <p:cNvPr id="73" name="Полилиния: фигура 170">
                <a:extLst>
                  <a:ext uri="{FF2B5EF4-FFF2-40B4-BE49-F238E27FC236}">
                    <a16:creationId xmlns:a16="http://schemas.microsoft.com/office/drawing/2014/main" id="{925320D4-3FA0-014B-83EB-82955D5B6234}"/>
                  </a:ext>
                </a:extLst>
              </p:cNvPr>
              <p:cNvSpPr>
                <a:spLocks noChangeAspect="1"/>
              </p:cNvSpPr>
              <p:nvPr/>
            </p:nvSpPr>
            <p:spPr>
              <a:xfrm>
                <a:off x="2981141" y="1901174"/>
                <a:ext cx="465300" cy="396000"/>
              </a:xfrm>
              <a:custGeom>
                <a:avLst/>
                <a:gdLst>
                  <a:gd name="connsiteX0" fmla="*/ 366947 w 368554"/>
                  <a:gd name="connsiteY0" fmla="*/ 124603 h 313663"/>
                  <a:gd name="connsiteX1" fmla="*/ 301156 w 368554"/>
                  <a:gd name="connsiteY1" fmla="*/ 54617 h 313663"/>
                  <a:gd name="connsiteX2" fmla="*/ 296922 w 368554"/>
                  <a:gd name="connsiteY2" fmla="*/ 52774 h 313663"/>
                  <a:gd name="connsiteX3" fmla="*/ 292648 w 368554"/>
                  <a:gd name="connsiteY3" fmla="*/ 54538 h 313663"/>
                  <a:gd name="connsiteX4" fmla="*/ 235248 w 368554"/>
                  <a:gd name="connsiteY4" fmla="*/ 113703 h 313663"/>
                  <a:gd name="connsiteX5" fmla="*/ 235248 w 368554"/>
                  <a:gd name="connsiteY5" fmla="*/ 5881 h 313663"/>
                  <a:gd name="connsiteX6" fmla="*/ 229366 w 368554"/>
                  <a:gd name="connsiteY6" fmla="*/ 0 h 313663"/>
                  <a:gd name="connsiteX7" fmla="*/ 96059 w 368554"/>
                  <a:gd name="connsiteY7" fmla="*/ 0 h 313663"/>
                  <a:gd name="connsiteX8" fmla="*/ 90178 w 368554"/>
                  <a:gd name="connsiteY8" fmla="*/ 5881 h 313663"/>
                  <a:gd name="connsiteX9" fmla="*/ 90178 w 368554"/>
                  <a:gd name="connsiteY9" fmla="*/ 86257 h 313663"/>
                  <a:gd name="connsiteX10" fmla="*/ 5881 w 368554"/>
                  <a:gd name="connsiteY10" fmla="*/ 86257 h 313663"/>
                  <a:gd name="connsiteX11" fmla="*/ 0 w 368554"/>
                  <a:gd name="connsiteY11" fmla="*/ 92139 h 313663"/>
                  <a:gd name="connsiteX12" fmla="*/ 0 w 368554"/>
                  <a:gd name="connsiteY12" fmla="*/ 221525 h 313663"/>
                  <a:gd name="connsiteX13" fmla="*/ 5881 w 368554"/>
                  <a:gd name="connsiteY13" fmla="*/ 227406 h 313663"/>
                  <a:gd name="connsiteX14" fmla="*/ 11762 w 368554"/>
                  <a:gd name="connsiteY14" fmla="*/ 221525 h 313663"/>
                  <a:gd name="connsiteX15" fmla="*/ 11762 w 368554"/>
                  <a:gd name="connsiteY15" fmla="*/ 98020 h 313663"/>
                  <a:gd name="connsiteX16" fmla="*/ 90178 w 368554"/>
                  <a:gd name="connsiteY16" fmla="*/ 98020 h 313663"/>
                  <a:gd name="connsiteX17" fmla="*/ 90178 w 368554"/>
                  <a:gd name="connsiteY17" fmla="*/ 178396 h 313663"/>
                  <a:gd name="connsiteX18" fmla="*/ 96059 w 368554"/>
                  <a:gd name="connsiteY18" fmla="*/ 184277 h 313663"/>
                  <a:gd name="connsiteX19" fmla="*/ 101941 w 368554"/>
                  <a:gd name="connsiteY19" fmla="*/ 178396 h 313663"/>
                  <a:gd name="connsiteX20" fmla="*/ 101941 w 368554"/>
                  <a:gd name="connsiteY20" fmla="*/ 11762 h 313663"/>
                  <a:gd name="connsiteX21" fmla="*/ 223485 w 368554"/>
                  <a:gd name="connsiteY21" fmla="*/ 11762 h 313663"/>
                  <a:gd name="connsiteX22" fmla="*/ 223485 w 368554"/>
                  <a:gd name="connsiteY22" fmla="*/ 301901 h 313663"/>
                  <a:gd name="connsiteX23" fmla="*/ 64693 w 368554"/>
                  <a:gd name="connsiteY23" fmla="*/ 301901 h 313663"/>
                  <a:gd name="connsiteX24" fmla="*/ 58812 w 368554"/>
                  <a:gd name="connsiteY24" fmla="*/ 307782 h 313663"/>
                  <a:gd name="connsiteX25" fmla="*/ 64693 w 368554"/>
                  <a:gd name="connsiteY25" fmla="*/ 313663 h 313663"/>
                  <a:gd name="connsiteX26" fmla="*/ 299941 w 368554"/>
                  <a:gd name="connsiteY26" fmla="*/ 313663 h 313663"/>
                  <a:gd name="connsiteX27" fmla="*/ 305822 w 368554"/>
                  <a:gd name="connsiteY27" fmla="*/ 307782 h 313663"/>
                  <a:gd name="connsiteX28" fmla="*/ 299941 w 368554"/>
                  <a:gd name="connsiteY28" fmla="*/ 301901 h 313663"/>
                  <a:gd name="connsiteX29" fmla="*/ 235248 w 368554"/>
                  <a:gd name="connsiteY29" fmla="*/ 301901 h 313663"/>
                  <a:gd name="connsiteX30" fmla="*/ 235248 w 368554"/>
                  <a:gd name="connsiteY30" fmla="*/ 130366 h 313663"/>
                  <a:gd name="connsiteX31" fmla="*/ 296804 w 368554"/>
                  <a:gd name="connsiteY31" fmla="*/ 67163 h 313663"/>
                  <a:gd name="connsiteX32" fmla="*/ 356792 w 368554"/>
                  <a:gd name="connsiteY32" fmla="*/ 130954 h 313663"/>
                  <a:gd name="connsiteX33" fmla="*/ 356792 w 368554"/>
                  <a:gd name="connsiteY33" fmla="*/ 213683 h 313663"/>
                  <a:gd name="connsiteX34" fmla="*/ 362673 w 368554"/>
                  <a:gd name="connsiteY34" fmla="*/ 219564 h 313663"/>
                  <a:gd name="connsiteX35" fmla="*/ 368554 w 368554"/>
                  <a:gd name="connsiteY35" fmla="*/ 213683 h 313663"/>
                  <a:gd name="connsiteX36" fmla="*/ 368554 w 368554"/>
                  <a:gd name="connsiteY36" fmla="*/ 128602 h 313663"/>
                  <a:gd name="connsiteX37" fmla="*/ 366947 w 368554"/>
                  <a:gd name="connsiteY37" fmla="*/ 124603 h 3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8554" h="313663">
                    <a:moveTo>
                      <a:pt x="366947" y="124603"/>
                    </a:moveTo>
                    <a:lnTo>
                      <a:pt x="301156" y="54617"/>
                    </a:lnTo>
                    <a:cubicBezTo>
                      <a:pt x="300055" y="53451"/>
                      <a:pt x="298525" y="52785"/>
                      <a:pt x="296922" y="52774"/>
                    </a:cubicBezTo>
                    <a:cubicBezTo>
                      <a:pt x="295331" y="52830"/>
                      <a:pt x="293814" y="53456"/>
                      <a:pt x="292648" y="54538"/>
                    </a:cubicBezTo>
                    <a:lnTo>
                      <a:pt x="235248" y="113703"/>
                    </a:lnTo>
                    <a:lnTo>
                      <a:pt x="235248" y="5881"/>
                    </a:lnTo>
                    <a:cubicBezTo>
                      <a:pt x="235248" y="2633"/>
                      <a:pt x="232614" y="0"/>
                      <a:pt x="229366" y="0"/>
                    </a:cubicBezTo>
                    <a:lnTo>
                      <a:pt x="96059" y="0"/>
                    </a:lnTo>
                    <a:cubicBezTo>
                      <a:pt x="92811" y="0"/>
                      <a:pt x="90178" y="2633"/>
                      <a:pt x="90178" y="5881"/>
                    </a:cubicBezTo>
                    <a:lnTo>
                      <a:pt x="90178" y="86257"/>
                    </a:lnTo>
                    <a:lnTo>
                      <a:pt x="5881" y="86257"/>
                    </a:lnTo>
                    <a:cubicBezTo>
                      <a:pt x="2633" y="86257"/>
                      <a:pt x="0" y="88891"/>
                      <a:pt x="0" y="92139"/>
                    </a:cubicBezTo>
                    <a:lnTo>
                      <a:pt x="0" y="221525"/>
                    </a:lnTo>
                    <a:cubicBezTo>
                      <a:pt x="0" y="224773"/>
                      <a:pt x="2633" y="227406"/>
                      <a:pt x="5881" y="227406"/>
                    </a:cubicBezTo>
                    <a:cubicBezTo>
                      <a:pt x="9129" y="227406"/>
                      <a:pt x="11762" y="224773"/>
                      <a:pt x="11762" y="221525"/>
                    </a:cubicBezTo>
                    <a:lnTo>
                      <a:pt x="11762" y="98020"/>
                    </a:lnTo>
                    <a:lnTo>
                      <a:pt x="90178" y="98020"/>
                    </a:lnTo>
                    <a:lnTo>
                      <a:pt x="90178" y="178396"/>
                    </a:lnTo>
                    <a:cubicBezTo>
                      <a:pt x="90178" y="181644"/>
                      <a:pt x="92811" y="184277"/>
                      <a:pt x="96059" y="184277"/>
                    </a:cubicBezTo>
                    <a:cubicBezTo>
                      <a:pt x="99307" y="184277"/>
                      <a:pt x="101941" y="181644"/>
                      <a:pt x="101941" y="178396"/>
                    </a:cubicBezTo>
                    <a:lnTo>
                      <a:pt x="101941" y="11762"/>
                    </a:lnTo>
                    <a:lnTo>
                      <a:pt x="223485" y="11762"/>
                    </a:lnTo>
                    <a:lnTo>
                      <a:pt x="223485" y="301901"/>
                    </a:lnTo>
                    <a:lnTo>
                      <a:pt x="64693" y="301901"/>
                    </a:lnTo>
                    <a:cubicBezTo>
                      <a:pt x="61445" y="301901"/>
                      <a:pt x="58812" y="304534"/>
                      <a:pt x="58812" y="307782"/>
                    </a:cubicBezTo>
                    <a:cubicBezTo>
                      <a:pt x="58812" y="311030"/>
                      <a:pt x="61445" y="313663"/>
                      <a:pt x="64693" y="313663"/>
                    </a:cubicBezTo>
                    <a:lnTo>
                      <a:pt x="299941" y="313663"/>
                    </a:lnTo>
                    <a:cubicBezTo>
                      <a:pt x="303189" y="313663"/>
                      <a:pt x="305822" y="311030"/>
                      <a:pt x="305822" y="307782"/>
                    </a:cubicBezTo>
                    <a:cubicBezTo>
                      <a:pt x="305822" y="304534"/>
                      <a:pt x="303189" y="301901"/>
                      <a:pt x="299941" y="301901"/>
                    </a:cubicBezTo>
                    <a:lnTo>
                      <a:pt x="235248" y="301901"/>
                    </a:lnTo>
                    <a:lnTo>
                      <a:pt x="235248" y="130366"/>
                    </a:lnTo>
                    <a:lnTo>
                      <a:pt x="296804" y="67163"/>
                    </a:lnTo>
                    <a:lnTo>
                      <a:pt x="356792" y="130954"/>
                    </a:lnTo>
                    <a:lnTo>
                      <a:pt x="356792" y="213683"/>
                    </a:lnTo>
                    <a:cubicBezTo>
                      <a:pt x="356792" y="216931"/>
                      <a:pt x="359425" y="219564"/>
                      <a:pt x="362673" y="219564"/>
                    </a:cubicBezTo>
                    <a:cubicBezTo>
                      <a:pt x="365921" y="219564"/>
                      <a:pt x="368554" y="216931"/>
                      <a:pt x="368554" y="213683"/>
                    </a:cubicBezTo>
                    <a:lnTo>
                      <a:pt x="368554" y="128602"/>
                    </a:lnTo>
                    <a:cubicBezTo>
                      <a:pt x="368544" y="127114"/>
                      <a:pt x="367969" y="125685"/>
                      <a:pt x="366947" y="124603"/>
                    </a:cubicBezTo>
                    <a:close/>
                  </a:path>
                </a:pathLst>
              </a:custGeom>
              <a:grpFill/>
              <a:ln w="3867" cap="flat">
                <a:noFill/>
                <a:prstDash val="solid"/>
                <a:miter/>
              </a:ln>
            </p:spPr>
            <p:txBody>
              <a:bodyPr rtlCol="0" anchor="ctr"/>
              <a:lstStyle/>
              <a:p>
                <a:endParaRPr lang="ru-RU"/>
              </a:p>
            </p:txBody>
          </p:sp>
        </p:grpSp>
      </p:grpSp>
    </p:spTree>
    <p:extLst>
      <p:ext uri="{BB962C8B-B14F-4D97-AF65-F5344CB8AC3E}">
        <p14:creationId xmlns:p14="http://schemas.microsoft.com/office/powerpoint/2010/main" val="136325750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7B0B85-1717-4DE1-82A0-05BAE1BB8F91}"/>
              </a:ext>
            </a:extLst>
          </p:cNvPr>
          <p:cNvSpPr>
            <a:spLocks noGrp="1"/>
          </p:cNvSpPr>
          <p:nvPr>
            <p:ph type="sldNum" sz="quarter" idx="4"/>
          </p:nvPr>
        </p:nvSpPr>
        <p:spPr/>
        <p:txBody>
          <a:bodyPr/>
          <a:lstStyle/>
          <a:p>
            <a:fld id="{7E1A2DEA-0812-41F9-88C5-48F7F643210D}" type="slidenum">
              <a:rPr lang="ru-RU" smtClean="0"/>
              <a:pPr/>
              <a:t>5</a:t>
            </a:fld>
            <a:endParaRPr lang="ru-RU" dirty="0"/>
          </a:p>
        </p:txBody>
      </p:sp>
      <p:sp>
        <p:nvSpPr>
          <p:cNvPr id="12" name="Заголовок 11">
            <a:extLst>
              <a:ext uri="{FF2B5EF4-FFF2-40B4-BE49-F238E27FC236}">
                <a16:creationId xmlns:a16="http://schemas.microsoft.com/office/drawing/2014/main" id="{310F6EAF-F1E2-416B-A508-11250C02DD99}"/>
              </a:ext>
            </a:extLst>
          </p:cNvPr>
          <p:cNvSpPr>
            <a:spLocks noGrp="1"/>
          </p:cNvSpPr>
          <p:nvPr>
            <p:ph type="title"/>
          </p:nvPr>
        </p:nvSpPr>
        <p:spPr>
          <a:xfrm>
            <a:off x="515939" y="403200"/>
            <a:ext cx="9583505" cy="430887"/>
          </a:xfrm>
          <a:prstGeom prst="rect">
            <a:avLst/>
          </a:prstGeom>
        </p:spPr>
        <p:txBody>
          <a:bodyPr vert="horz" wrap="square" lIns="0" tIns="0" rIns="0" bIns="0" rtlCol="0" anchor="t">
            <a:spAutoFit/>
          </a:bodyPr>
          <a:lstStyle/>
          <a:p>
            <a:r>
              <a:rPr lang="ru-RU" dirty="0"/>
              <a:t>Понимание</a:t>
            </a:r>
          </a:p>
        </p:txBody>
      </p:sp>
      <p:grpSp>
        <p:nvGrpSpPr>
          <p:cNvPr id="6" name="Группа 5">
            <a:extLst>
              <a:ext uri="{FF2B5EF4-FFF2-40B4-BE49-F238E27FC236}">
                <a16:creationId xmlns:a16="http://schemas.microsoft.com/office/drawing/2014/main" id="{AB4BB899-7EC7-44B5-A272-B7ED3B973869}"/>
              </a:ext>
            </a:extLst>
          </p:cNvPr>
          <p:cNvGrpSpPr/>
          <p:nvPr/>
        </p:nvGrpSpPr>
        <p:grpSpPr>
          <a:xfrm>
            <a:off x="474396" y="1306800"/>
            <a:ext cx="5488166" cy="3236707"/>
            <a:chOff x="490504" y="3005933"/>
            <a:chExt cx="5488166" cy="2822390"/>
          </a:xfrm>
        </p:grpSpPr>
        <p:sp>
          <p:nvSpPr>
            <p:cNvPr id="3" name="Прямоугольник 2">
              <a:extLst>
                <a:ext uri="{FF2B5EF4-FFF2-40B4-BE49-F238E27FC236}">
                  <a16:creationId xmlns:a16="http://schemas.microsoft.com/office/drawing/2014/main" id="{92EEE2B6-1B9E-4F40-A645-5E164BCFB397}"/>
                </a:ext>
              </a:extLst>
            </p:cNvPr>
            <p:cNvSpPr/>
            <p:nvPr/>
          </p:nvSpPr>
          <p:spPr>
            <a:xfrm>
              <a:off x="515937" y="3005934"/>
              <a:ext cx="5462733" cy="2822389"/>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фигура 13">
              <a:extLst>
                <a:ext uri="{FF2B5EF4-FFF2-40B4-BE49-F238E27FC236}">
                  <a16:creationId xmlns:a16="http://schemas.microsoft.com/office/drawing/2014/main" id="{77AEBD83-BEAB-48DA-BE97-692E9032223D}"/>
                </a:ext>
              </a:extLst>
            </p:cNvPr>
            <p:cNvSpPr/>
            <p:nvPr/>
          </p:nvSpPr>
          <p:spPr>
            <a:xfrm>
              <a:off x="515936" y="3005933"/>
              <a:ext cx="5462734" cy="460236"/>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5000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Права заказчика</a:t>
              </a:r>
            </a:p>
          </p:txBody>
        </p:sp>
        <p:sp>
          <p:nvSpPr>
            <p:cNvPr id="11" name="TextBox 10">
              <a:extLst>
                <a:ext uri="{FF2B5EF4-FFF2-40B4-BE49-F238E27FC236}">
                  <a16:creationId xmlns:a16="http://schemas.microsoft.com/office/drawing/2014/main" id="{306F7B1B-26A2-484D-966A-77AB7D6743DE}"/>
                </a:ext>
              </a:extLst>
            </p:cNvPr>
            <p:cNvSpPr txBox="1"/>
            <p:nvPr/>
          </p:nvSpPr>
          <p:spPr>
            <a:xfrm>
              <a:off x="1357200" y="3634635"/>
              <a:ext cx="4279900" cy="805138"/>
            </a:xfrm>
            <a:prstGeom prst="rect">
              <a:avLst/>
            </a:prstGeom>
            <a:noFill/>
          </p:spPr>
          <p:txBody>
            <a:bodyPr wrap="square" lIns="0" tIns="0" rIns="0" bIns="0" rtlCol="0">
              <a:spAutoFit/>
            </a:bodyPr>
            <a:lstStyle/>
            <a:p>
              <a:r>
                <a:rPr lang="ru-RU" sz="2000" dirty="0"/>
                <a:t>право иметь дело с аналитиком, который̆ разговаривает на вашем языке</a:t>
              </a:r>
            </a:p>
          </p:txBody>
        </p:sp>
        <p:sp>
          <p:nvSpPr>
            <p:cNvPr id="17" name="TextBox 16">
              <a:extLst>
                <a:ext uri="{FF2B5EF4-FFF2-40B4-BE49-F238E27FC236}">
                  <a16:creationId xmlns:a16="http://schemas.microsoft.com/office/drawing/2014/main" id="{4E314B28-2181-4097-A096-4E6B268BF4BF}"/>
                </a:ext>
              </a:extLst>
            </p:cNvPr>
            <p:cNvSpPr txBox="1"/>
            <p:nvPr/>
          </p:nvSpPr>
          <p:spPr>
            <a:xfrm>
              <a:off x="1357200" y="4806525"/>
              <a:ext cx="4279900" cy="805138"/>
            </a:xfrm>
            <a:prstGeom prst="rect">
              <a:avLst/>
            </a:prstGeom>
            <a:noFill/>
          </p:spPr>
          <p:txBody>
            <a:bodyPr wrap="square" lIns="0" tIns="0" rIns="0" bIns="0" rtlCol="0">
              <a:spAutoFit/>
            </a:bodyPr>
            <a:lstStyle>
              <a:defPPr>
                <a:defRPr lang="ru-RU"/>
              </a:defPPr>
              <a:lvl1pPr>
                <a:defRPr sz="1600"/>
              </a:lvl1pPr>
            </a:lstStyle>
            <a:p>
              <a:r>
                <a:rPr lang="ru-RU" sz="2000" dirty="0"/>
                <a:t>право иметь дело с аналитиком, хорошо изучившим ваш бизнес и цели, для которых создается система</a:t>
              </a:r>
            </a:p>
          </p:txBody>
        </p:sp>
        <p:cxnSp>
          <p:nvCxnSpPr>
            <p:cNvPr id="29" name="Прямая соединительная линия 28">
              <a:extLst>
                <a:ext uri="{FF2B5EF4-FFF2-40B4-BE49-F238E27FC236}">
                  <a16:creationId xmlns:a16="http://schemas.microsoft.com/office/drawing/2014/main" id="{B5C8015F-CA7F-4471-8D44-360B3DE56C77}"/>
                </a:ext>
              </a:extLst>
            </p:cNvPr>
            <p:cNvCxnSpPr/>
            <p:nvPr/>
          </p:nvCxnSpPr>
          <p:spPr>
            <a:xfrm>
              <a:off x="490504" y="4623891"/>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 name="Группа 15">
            <a:extLst>
              <a:ext uri="{FF2B5EF4-FFF2-40B4-BE49-F238E27FC236}">
                <a16:creationId xmlns:a16="http://schemas.microsoft.com/office/drawing/2014/main" id="{64A55ED8-53E6-46B2-919B-00523CB02566}"/>
              </a:ext>
            </a:extLst>
          </p:cNvPr>
          <p:cNvGrpSpPr/>
          <p:nvPr/>
        </p:nvGrpSpPr>
        <p:grpSpPr>
          <a:xfrm>
            <a:off x="6197221" y="1306800"/>
            <a:ext cx="5462736" cy="3236718"/>
            <a:chOff x="6213329" y="3005933"/>
            <a:chExt cx="5462736" cy="3236718"/>
          </a:xfrm>
        </p:grpSpPr>
        <p:sp>
          <p:nvSpPr>
            <p:cNvPr id="5" name="Прямоугольник 4">
              <a:extLst>
                <a:ext uri="{FF2B5EF4-FFF2-40B4-BE49-F238E27FC236}">
                  <a16:creationId xmlns:a16="http://schemas.microsoft.com/office/drawing/2014/main" id="{55DE2A92-8A19-4AFF-BF18-4FB9279C38D5}"/>
                </a:ext>
              </a:extLst>
            </p:cNvPr>
            <p:cNvSpPr/>
            <p:nvPr/>
          </p:nvSpPr>
          <p:spPr>
            <a:xfrm>
              <a:off x="6213332" y="3005935"/>
              <a:ext cx="5462733" cy="323671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олилиния: фигура 33">
              <a:extLst>
                <a:ext uri="{FF2B5EF4-FFF2-40B4-BE49-F238E27FC236}">
                  <a16:creationId xmlns:a16="http://schemas.microsoft.com/office/drawing/2014/main" id="{C2686BD4-7F11-4056-8176-9D62667E010D}"/>
                </a:ext>
              </a:extLst>
            </p:cNvPr>
            <p:cNvSpPr/>
            <p:nvPr/>
          </p:nvSpPr>
          <p:spPr>
            <a:xfrm>
              <a:off x="6213329" y="3005933"/>
              <a:ext cx="5462734" cy="531325"/>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0">
                  <a:schemeClr val="accent4"/>
                </a:gs>
                <a:gs pos="100000">
                  <a:schemeClr val="accent4">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Обязанности заказчика</a:t>
              </a:r>
            </a:p>
          </p:txBody>
        </p:sp>
        <p:sp>
          <p:nvSpPr>
            <p:cNvPr id="36" name="TextBox 35">
              <a:extLst>
                <a:ext uri="{FF2B5EF4-FFF2-40B4-BE49-F238E27FC236}">
                  <a16:creationId xmlns:a16="http://schemas.microsoft.com/office/drawing/2014/main" id="{4F375247-D4F1-40B5-8C29-63D0292B5B0B}"/>
                </a:ext>
              </a:extLst>
            </p:cNvPr>
            <p:cNvSpPr txBox="1"/>
            <p:nvPr/>
          </p:nvSpPr>
          <p:spPr>
            <a:xfrm>
              <a:off x="7053118" y="3727491"/>
              <a:ext cx="4279900" cy="923330"/>
            </a:xfrm>
            <a:prstGeom prst="rect">
              <a:avLst/>
            </a:prstGeom>
            <a:noFill/>
          </p:spPr>
          <p:txBody>
            <a:bodyPr wrap="square" lIns="0" tIns="0" rIns="0" bIns="0" rtlCol="0">
              <a:spAutoFit/>
            </a:bodyPr>
            <a:lstStyle>
              <a:defPPr>
                <a:defRPr lang="ru-RU"/>
              </a:defPPr>
              <a:lvl1pPr>
                <a:defRPr sz="1600"/>
              </a:lvl1pPr>
            </a:lstStyle>
            <a:p>
              <a:r>
                <a:rPr lang="ru-RU" sz="2000" dirty="0"/>
                <a:t>обязан потратить столько времени, сколько необходимо на уточнение требований</a:t>
              </a:r>
            </a:p>
          </p:txBody>
        </p:sp>
        <p:sp>
          <p:nvSpPr>
            <p:cNvPr id="38" name="TextBox 37">
              <a:extLst>
                <a:ext uri="{FF2B5EF4-FFF2-40B4-BE49-F238E27FC236}">
                  <a16:creationId xmlns:a16="http://schemas.microsoft.com/office/drawing/2014/main" id="{DEE41F43-3830-4C66-AAD6-BF043164A7D0}"/>
                </a:ext>
              </a:extLst>
            </p:cNvPr>
            <p:cNvSpPr txBox="1"/>
            <p:nvPr/>
          </p:nvSpPr>
          <p:spPr>
            <a:xfrm>
              <a:off x="7053118" y="5082259"/>
              <a:ext cx="4279900" cy="923330"/>
            </a:xfrm>
            <a:prstGeom prst="rect">
              <a:avLst/>
            </a:prstGeom>
            <a:noFill/>
          </p:spPr>
          <p:txBody>
            <a:bodyPr wrap="square" lIns="0" tIns="0" rIns="0" bIns="0" rtlCol="0">
              <a:spAutoFit/>
            </a:bodyPr>
            <a:lstStyle/>
            <a:p>
              <a:r>
                <a:rPr lang="ru-RU" sz="2000" dirty="0"/>
                <a:t>обязан ознакомить аналитиков</a:t>
              </a:r>
              <a:br>
                <a:rPr lang="ru-RU" sz="2000" dirty="0"/>
              </a:br>
              <a:r>
                <a:rPr lang="ru-RU" sz="2000" dirty="0"/>
                <a:t>и разработчиков с особенностями вашего бизнеса</a:t>
              </a:r>
            </a:p>
          </p:txBody>
        </p:sp>
        <p:cxnSp>
          <p:nvCxnSpPr>
            <p:cNvPr id="46" name="Прямая соединительная линия 45">
              <a:extLst>
                <a:ext uri="{FF2B5EF4-FFF2-40B4-BE49-F238E27FC236}">
                  <a16:creationId xmlns:a16="http://schemas.microsoft.com/office/drawing/2014/main" id="{2CAE3D9B-0CBE-4D01-A6AE-90AE1630C403}"/>
                </a:ext>
              </a:extLst>
            </p:cNvPr>
            <p:cNvCxnSpPr/>
            <p:nvPr/>
          </p:nvCxnSpPr>
          <p:spPr>
            <a:xfrm>
              <a:off x="6213329" y="4868375"/>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1" name="TextBox 50">
            <a:extLst>
              <a:ext uri="{FF2B5EF4-FFF2-40B4-BE49-F238E27FC236}">
                <a16:creationId xmlns:a16="http://schemas.microsoft.com/office/drawing/2014/main" id="{39152A1A-74D9-437F-AF94-77EEC488E7A8}"/>
              </a:ext>
            </a:extLst>
          </p:cNvPr>
          <p:cNvSpPr txBox="1"/>
          <p:nvPr/>
        </p:nvSpPr>
        <p:spPr>
          <a:xfrm>
            <a:off x="928439" y="5535350"/>
            <a:ext cx="1558120" cy="307777"/>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Терминология</a:t>
            </a:r>
          </a:p>
        </p:txBody>
      </p:sp>
      <p:sp>
        <p:nvSpPr>
          <p:cNvPr id="65" name="TextBox 64">
            <a:extLst>
              <a:ext uri="{FF2B5EF4-FFF2-40B4-BE49-F238E27FC236}">
                <a16:creationId xmlns:a16="http://schemas.microsoft.com/office/drawing/2014/main" id="{FDD9160A-B692-4C05-97E5-5C9442F8DF72}"/>
              </a:ext>
            </a:extLst>
          </p:cNvPr>
          <p:cNvSpPr txBox="1"/>
          <p:nvPr/>
        </p:nvSpPr>
        <p:spPr>
          <a:xfrm>
            <a:off x="9516548" y="5535350"/>
            <a:ext cx="1920399" cy="307777"/>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Качество анализа</a:t>
            </a:r>
          </a:p>
        </p:txBody>
      </p:sp>
      <p:grpSp>
        <p:nvGrpSpPr>
          <p:cNvPr id="88" name="Рисунок 23">
            <a:extLst>
              <a:ext uri="{FF2B5EF4-FFF2-40B4-BE49-F238E27FC236}">
                <a16:creationId xmlns:a16="http://schemas.microsoft.com/office/drawing/2014/main" id="{13609F1A-DDB6-432F-A86E-002121B8B88C}"/>
              </a:ext>
            </a:extLst>
          </p:cNvPr>
          <p:cNvGrpSpPr/>
          <p:nvPr/>
        </p:nvGrpSpPr>
        <p:grpSpPr>
          <a:xfrm>
            <a:off x="10204934" y="4946400"/>
            <a:ext cx="448200" cy="440028"/>
            <a:chOff x="9958074" y="2002187"/>
            <a:chExt cx="448200" cy="440028"/>
          </a:xfrm>
          <a:solidFill>
            <a:schemeClr val="accent1"/>
          </a:solidFill>
        </p:grpSpPr>
        <p:sp>
          <p:nvSpPr>
            <p:cNvPr id="89" name="Полилиния: фигура 76">
              <a:extLst>
                <a:ext uri="{FF2B5EF4-FFF2-40B4-BE49-F238E27FC236}">
                  <a16:creationId xmlns:a16="http://schemas.microsoft.com/office/drawing/2014/main" id="{7658CFA8-A48A-448F-850D-114C94006D6A}"/>
                </a:ext>
              </a:extLst>
            </p:cNvPr>
            <p:cNvSpPr/>
            <p:nvPr/>
          </p:nvSpPr>
          <p:spPr>
            <a:xfrm>
              <a:off x="10063292" y="2002187"/>
              <a:ext cx="221400" cy="210600"/>
            </a:xfrm>
            <a:custGeom>
              <a:avLst/>
              <a:gdLst>
                <a:gd name="connsiteX0" fmla="*/ 46899 w 221400"/>
                <a:gd name="connsiteY0" fmla="*/ 135325 h 210600"/>
                <a:gd name="connsiteX1" fmla="*/ 36910 w 221400"/>
                <a:gd name="connsiteY1" fmla="*/ 193321 h 210600"/>
                <a:gd name="connsiteX2" fmla="*/ 42634 w 221400"/>
                <a:gd name="connsiteY2" fmla="*/ 207901 h 210600"/>
                <a:gd name="connsiteX3" fmla="*/ 58132 w 221400"/>
                <a:gd name="connsiteY3" fmla="*/ 209251 h 210600"/>
                <a:gd name="connsiteX4" fmla="*/ 112132 w 221400"/>
                <a:gd name="connsiteY4" fmla="*/ 182251 h 210600"/>
                <a:gd name="connsiteX5" fmla="*/ 163324 w 221400"/>
                <a:gd name="connsiteY5" fmla="*/ 208927 h 210600"/>
                <a:gd name="connsiteX6" fmla="*/ 183369 w 221400"/>
                <a:gd name="connsiteY6" fmla="*/ 202924 h 210600"/>
                <a:gd name="connsiteX7" fmla="*/ 184924 w 221400"/>
                <a:gd name="connsiteY7" fmla="*/ 193375 h 210600"/>
                <a:gd name="connsiteX8" fmla="*/ 174933 w 221400"/>
                <a:gd name="connsiteY8" fmla="*/ 135595 h 210600"/>
                <a:gd name="connsiteX9" fmla="*/ 216946 w 221400"/>
                <a:gd name="connsiteY9" fmla="*/ 94501 h 210600"/>
                <a:gd name="connsiteX10" fmla="*/ 217249 w 221400"/>
                <a:gd name="connsiteY10" fmla="*/ 73654 h 210600"/>
                <a:gd name="connsiteX11" fmla="*/ 208792 w 221400"/>
                <a:gd name="connsiteY11" fmla="*/ 69337 h 210600"/>
                <a:gd name="connsiteX12" fmla="*/ 150202 w 221400"/>
                <a:gd name="connsiteY12" fmla="*/ 60805 h 210600"/>
                <a:gd name="connsiteX13" fmla="*/ 124065 w 221400"/>
                <a:gd name="connsiteY13" fmla="*/ 8101 h 210600"/>
                <a:gd name="connsiteX14" fmla="*/ 110782 w 221400"/>
                <a:gd name="connsiteY14" fmla="*/ 1 h 210600"/>
                <a:gd name="connsiteX15" fmla="*/ 110782 w 221400"/>
                <a:gd name="connsiteY15" fmla="*/ 1 h 210600"/>
                <a:gd name="connsiteX16" fmla="*/ 97552 w 221400"/>
                <a:gd name="connsiteY16" fmla="*/ 8101 h 210600"/>
                <a:gd name="connsiteX17" fmla="*/ 97552 w 221400"/>
                <a:gd name="connsiteY17" fmla="*/ 8101 h 210600"/>
                <a:gd name="connsiteX18" fmla="*/ 71362 w 221400"/>
                <a:gd name="connsiteY18" fmla="*/ 60805 h 210600"/>
                <a:gd name="connsiteX19" fmla="*/ 12771 w 221400"/>
                <a:gd name="connsiteY19" fmla="*/ 69229 h 210600"/>
                <a:gd name="connsiteX20" fmla="*/ 134 w 221400"/>
                <a:gd name="connsiteY20" fmla="*/ 85810 h 210600"/>
                <a:gd name="connsiteX21" fmla="*/ 4563 w 221400"/>
                <a:gd name="connsiteY21" fmla="*/ 94501 h 210600"/>
                <a:gd name="connsiteX22" fmla="*/ 77842 w 221400"/>
                <a:gd name="connsiteY22" fmla="*/ 76249 h 210600"/>
                <a:gd name="connsiteX23" fmla="*/ 83782 w 221400"/>
                <a:gd name="connsiteY23" fmla="*/ 71821 h 210600"/>
                <a:gd name="connsiteX24" fmla="*/ 110782 w 221400"/>
                <a:gd name="connsiteY24" fmla="*/ 17821 h 210600"/>
                <a:gd name="connsiteX25" fmla="*/ 137782 w 221400"/>
                <a:gd name="connsiteY25" fmla="*/ 71821 h 210600"/>
                <a:gd name="connsiteX26" fmla="*/ 143884 w 221400"/>
                <a:gd name="connsiteY26" fmla="*/ 76249 h 210600"/>
                <a:gd name="connsiteX27" fmla="*/ 203716 w 221400"/>
                <a:gd name="connsiteY27" fmla="*/ 84889 h 210600"/>
                <a:gd name="connsiteX28" fmla="*/ 160516 w 221400"/>
                <a:gd name="connsiteY28" fmla="*/ 126685 h 210600"/>
                <a:gd name="connsiteX29" fmla="*/ 158140 w 221400"/>
                <a:gd name="connsiteY29" fmla="*/ 133867 h 210600"/>
                <a:gd name="connsiteX30" fmla="*/ 168346 w 221400"/>
                <a:gd name="connsiteY30" fmla="*/ 192997 h 210600"/>
                <a:gd name="connsiteX31" fmla="*/ 116020 w 221400"/>
                <a:gd name="connsiteY31" fmla="*/ 165727 h 210600"/>
                <a:gd name="connsiteX32" fmla="*/ 108622 w 221400"/>
                <a:gd name="connsiteY32" fmla="*/ 165727 h 210600"/>
                <a:gd name="connsiteX33" fmla="*/ 53542 w 221400"/>
                <a:gd name="connsiteY33" fmla="*/ 193375 h 210600"/>
                <a:gd name="connsiteX34" fmla="*/ 63801 w 221400"/>
                <a:gd name="connsiteY34" fmla="*/ 133975 h 210600"/>
                <a:gd name="connsiteX35" fmla="*/ 61263 w 221400"/>
                <a:gd name="connsiteY35" fmla="*/ 126901 h 210600"/>
                <a:gd name="connsiteX36" fmla="*/ 18064 w 221400"/>
                <a:gd name="connsiteY36" fmla="*/ 85105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1400" h="210600">
                  <a:moveTo>
                    <a:pt x="46899" y="135325"/>
                  </a:moveTo>
                  <a:lnTo>
                    <a:pt x="36910" y="193321"/>
                  </a:lnTo>
                  <a:cubicBezTo>
                    <a:pt x="35837" y="198879"/>
                    <a:pt x="38066" y="204557"/>
                    <a:pt x="42634" y="207901"/>
                  </a:cubicBezTo>
                  <a:cubicBezTo>
                    <a:pt x="47122" y="211261"/>
                    <a:pt x="53129" y="211785"/>
                    <a:pt x="58132" y="209251"/>
                  </a:cubicBezTo>
                  <a:lnTo>
                    <a:pt x="112132" y="182251"/>
                  </a:lnTo>
                  <a:lnTo>
                    <a:pt x="163324" y="208927"/>
                  </a:lnTo>
                  <a:cubicBezTo>
                    <a:pt x="170516" y="212804"/>
                    <a:pt x="179491" y="210117"/>
                    <a:pt x="183369" y="202924"/>
                  </a:cubicBezTo>
                  <a:cubicBezTo>
                    <a:pt x="184943" y="200005"/>
                    <a:pt x="185490" y="196642"/>
                    <a:pt x="184924" y="193375"/>
                  </a:cubicBezTo>
                  <a:lnTo>
                    <a:pt x="174933" y="135595"/>
                  </a:lnTo>
                  <a:lnTo>
                    <a:pt x="216946" y="94501"/>
                  </a:lnTo>
                  <a:cubicBezTo>
                    <a:pt x="222786" y="88828"/>
                    <a:pt x="222922" y="79495"/>
                    <a:pt x="217249" y="73654"/>
                  </a:cubicBezTo>
                  <a:cubicBezTo>
                    <a:pt x="214983" y="71322"/>
                    <a:pt x="212010" y="69804"/>
                    <a:pt x="208792" y="69337"/>
                  </a:cubicBezTo>
                  <a:lnTo>
                    <a:pt x="150202" y="60805"/>
                  </a:lnTo>
                  <a:lnTo>
                    <a:pt x="124065" y="8101"/>
                  </a:lnTo>
                  <a:cubicBezTo>
                    <a:pt x="121539" y="3093"/>
                    <a:pt x="116390" y="-46"/>
                    <a:pt x="110782" y="1"/>
                  </a:cubicBezTo>
                  <a:lnTo>
                    <a:pt x="110782" y="1"/>
                  </a:lnTo>
                  <a:cubicBezTo>
                    <a:pt x="105193" y="-26"/>
                    <a:pt x="100070" y="3111"/>
                    <a:pt x="97552" y="8101"/>
                  </a:cubicBezTo>
                  <a:lnTo>
                    <a:pt x="97552" y="8101"/>
                  </a:lnTo>
                  <a:lnTo>
                    <a:pt x="71362" y="60805"/>
                  </a:lnTo>
                  <a:lnTo>
                    <a:pt x="12771" y="69229"/>
                  </a:lnTo>
                  <a:cubicBezTo>
                    <a:pt x="4703" y="70318"/>
                    <a:pt x="-955" y="77742"/>
                    <a:pt x="134" y="85810"/>
                  </a:cubicBezTo>
                  <a:cubicBezTo>
                    <a:pt x="582" y="89126"/>
                    <a:pt x="2144" y="92190"/>
                    <a:pt x="4563" y="94501"/>
                  </a:cubicBezTo>
                  <a:close/>
                  <a:moveTo>
                    <a:pt x="77842" y="76249"/>
                  </a:moveTo>
                  <a:cubicBezTo>
                    <a:pt x="80420" y="75818"/>
                    <a:pt x="82632" y="74169"/>
                    <a:pt x="83782" y="71821"/>
                  </a:cubicBezTo>
                  <a:lnTo>
                    <a:pt x="110782" y="17821"/>
                  </a:lnTo>
                  <a:lnTo>
                    <a:pt x="137782" y="71821"/>
                  </a:lnTo>
                  <a:cubicBezTo>
                    <a:pt x="138963" y="74211"/>
                    <a:pt x="141245" y="75867"/>
                    <a:pt x="143884" y="76249"/>
                  </a:cubicBezTo>
                  <a:lnTo>
                    <a:pt x="203716" y="84889"/>
                  </a:lnTo>
                  <a:lnTo>
                    <a:pt x="160516" y="126685"/>
                  </a:lnTo>
                  <a:cubicBezTo>
                    <a:pt x="158586" y="128539"/>
                    <a:pt x="157696" y="131227"/>
                    <a:pt x="158140" y="133867"/>
                  </a:cubicBezTo>
                  <a:lnTo>
                    <a:pt x="168346" y="192997"/>
                  </a:lnTo>
                  <a:lnTo>
                    <a:pt x="116020" y="165727"/>
                  </a:lnTo>
                  <a:cubicBezTo>
                    <a:pt x="113698" y="164535"/>
                    <a:pt x="110943" y="164535"/>
                    <a:pt x="108622" y="165727"/>
                  </a:cubicBezTo>
                  <a:lnTo>
                    <a:pt x="53542" y="193375"/>
                  </a:lnTo>
                  <a:lnTo>
                    <a:pt x="63801" y="133975"/>
                  </a:lnTo>
                  <a:cubicBezTo>
                    <a:pt x="64167" y="131343"/>
                    <a:pt x="63218" y="128700"/>
                    <a:pt x="61263" y="126901"/>
                  </a:cubicBezTo>
                  <a:lnTo>
                    <a:pt x="18064" y="85105"/>
                  </a:lnTo>
                  <a:close/>
                </a:path>
              </a:pathLst>
            </a:custGeom>
            <a:grpFill/>
            <a:ln w="5334" cap="flat">
              <a:noFill/>
              <a:prstDash val="solid"/>
              <a:miter/>
            </a:ln>
          </p:spPr>
          <p:txBody>
            <a:bodyPr rtlCol="0" anchor="ctr"/>
            <a:lstStyle/>
            <a:p>
              <a:endParaRPr lang="ru-RU"/>
            </a:p>
          </p:txBody>
        </p:sp>
        <p:sp>
          <p:nvSpPr>
            <p:cNvPr id="90" name="Полилиния: фигура 77">
              <a:extLst>
                <a:ext uri="{FF2B5EF4-FFF2-40B4-BE49-F238E27FC236}">
                  <a16:creationId xmlns:a16="http://schemas.microsoft.com/office/drawing/2014/main" id="{CB84B11F-3C50-4CC6-BCF6-04C3E4274AA3}"/>
                </a:ext>
              </a:extLst>
            </p:cNvPr>
            <p:cNvSpPr/>
            <p:nvPr/>
          </p:nvSpPr>
          <p:spPr>
            <a:xfrm>
              <a:off x="9958074" y="2231615"/>
              <a:ext cx="448200" cy="210600"/>
            </a:xfrm>
            <a:custGeom>
              <a:avLst/>
              <a:gdLst>
                <a:gd name="connsiteX0" fmla="*/ 442800 w 448200"/>
                <a:gd name="connsiteY0" fmla="*/ 10873 h 210600"/>
                <a:gd name="connsiteX1" fmla="*/ 421200 w 448200"/>
                <a:gd name="connsiteY1" fmla="*/ 73 h 210600"/>
                <a:gd name="connsiteX2" fmla="*/ 398412 w 448200"/>
                <a:gd name="connsiteY2" fmla="*/ 7957 h 210600"/>
                <a:gd name="connsiteX3" fmla="*/ 323622 w 448200"/>
                <a:gd name="connsiteY3" fmla="*/ 75133 h 210600"/>
                <a:gd name="connsiteX4" fmla="*/ 322758 w 448200"/>
                <a:gd name="connsiteY4" fmla="*/ 70705 h 210600"/>
                <a:gd name="connsiteX5" fmla="*/ 304830 w 448200"/>
                <a:gd name="connsiteY5" fmla="*/ 49105 h 210600"/>
                <a:gd name="connsiteX6" fmla="*/ 253044 w 448200"/>
                <a:gd name="connsiteY6" fmla="*/ 48673 h 210600"/>
                <a:gd name="connsiteX7" fmla="*/ 219942 w 448200"/>
                <a:gd name="connsiteY7" fmla="*/ 50725 h 210600"/>
                <a:gd name="connsiteX8" fmla="*/ 205740 w 448200"/>
                <a:gd name="connsiteY8" fmla="*/ 45325 h 210600"/>
                <a:gd name="connsiteX9" fmla="*/ 136134 w 448200"/>
                <a:gd name="connsiteY9" fmla="*/ 38305 h 210600"/>
                <a:gd name="connsiteX10" fmla="*/ 86400 w 448200"/>
                <a:gd name="connsiteY10" fmla="*/ 65737 h 210600"/>
                <a:gd name="connsiteX11" fmla="*/ 86400 w 448200"/>
                <a:gd name="connsiteY11" fmla="*/ 45973 h 210600"/>
                <a:gd name="connsiteX12" fmla="*/ 78300 w 448200"/>
                <a:gd name="connsiteY12" fmla="*/ 37873 h 210600"/>
                <a:gd name="connsiteX13" fmla="*/ 8100 w 448200"/>
                <a:gd name="connsiteY13" fmla="*/ 37873 h 210600"/>
                <a:gd name="connsiteX14" fmla="*/ 0 w 448200"/>
                <a:gd name="connsiteY14" fmla="*/ 45973 h 210600"/>
                <a:gd name="connsiteX15" fmla="*/ 0 w 448200"/>
                <a:gd name="connsiteY15" fmla="*/ 202573 h 210600"/>
                <a:gd name="connsiteX16" fmla="*/ 8100 w 448200"/>
                <a:gd name="connsiteY16" fmla="*/ 210673 h 210600"/>
                <a:gd name="connsiteX17" fmla="*/ 78300 w 448200"/>
                <a:gd name="connsiteY17" fmla="*/ 210673 h 210600"/>
                <a:gd name="connsiteX18" fmla="*/ 86400 w 448200"/>
                <a:gd name="connsiteY18" fmla="*/ 202573 h 210600"/>
                <a:gd name="connsiteX19" fmla="*/ 86400 w 448200"/>
                <a:gd name="connsiteY19" fmla="*/ 191341 h 210600"/>
                <a:gd name="connsiteX20" fmla="*/ 182466 w 448200"/>
                <a:gd name="connsiteY20" fmla="*/ 205273 h 210600"/>
                <a:gd name="connsiteX21" fmla="*/ 294948 w 448200"/>
                <a:gd name="connsiteY21" fmla="*/ 184267 h 210600"/>
                <a:gd name="connsiteX22" fmla="*/ 440748 w 448200"/>
                <a:gd name="connsiteY22" fmla="*/ 55477 h 210600"/>
                <a:gd name="connsiteX23" fmla="*/ 442800 w 448200"/>
                <a:gd name="connsiteY23" fmla="*/ 10873 h 210600"/>
                <a:gd name="connsiteX24" fmla="*/ 70200 w 448200"/>
                <a:gd name="connsiteY24" fmla="*/ 194473 h 210600"/>
                <a:gd name="connsiteX25" fmla="*/ 16200 w 448200"/>
                <a:gd name="connsiteY25" fmla="*/ 194473 h 210600"/>
                <a:gd name="connsiteX26" fmla="*/ 16200 w 448200"/>
                <a:gd name="connsiteY26" fmla="*/ 54073 h 210600"/>
                <a:gd name="connsiteX27" fmla="*/ 70200 w 448200"/>
                <a:gd name="connsiteY27" fmla="*/ 54073 h 210600"/>
                <a:gd name="connsiteX28" fmla="*/ 429516 w 448200"/>
                <a:gd name="connsiteY28" fmla="*/ 43759 h 210600"/>
                <a:gd name="connsiteX29" fmla="*/ 428760 w 448200"/>
                <a:gd name="connsiteY29" fmla="*/ 44515 h 210600"/>
                <a:gd name="connsiteX30" fmla="*/ 288360 w 448200"/>
                <a:gd name="connsiteY30" fmla="*/ 169471 h 210600"/>
                <a:gd name="connsiteX31" fmla="*/ 182466 w 448200"/>
                <a:gd name="connsiteY31" fmla="*/ 189073 h 210600"/>
                <a:gd name="connsiteX32" fmla="*/ 88344 w 448200"/>
                <a:gd name="connsiteY32" fmla="*/ 175141 h 210600"/>
                <a:gd name="connsiteX33" fmla="*/ 86400 w 448200"/>
                <a:gd name="connsiteY33" fmla="*/ 175141 h 210600"/>
                <a:gd name="connsiteX34" fmla="*/ 86400 w 448200"/>
                <a:gd name="connsiteY34" fmla="*/ 88741 h 210600"/>
                <a:gd name="connsiteX35" fmla="*/ 139644 w 448200"/>
                <a:gd name="connsiteY35" fmla="*/ 54235 h 210600"/>
                <a:gd name="connsiteX36" fmla="*/ 199044 w 448200"/>
                <a:gd name="connsiteY36" fmla="*/ 60229 h 210600"/>
                <a:gd name="connsiteX37" fmla="*/ 217080 w 448200"/>
                <a:gd name="connsiteY37" fmla="*/ 66493 h 210600"/>
                <a:gd name="connsiteX38" fmla="*/ 255258 w 448200"/>
                <a:gd name="connsiteY38" fmla="*/ 64549 h 210600"/>
                <a:gd name="connsiteX39" fmla="*/ 298458 w 448200"/>
                <a:gd name="connsiteY39" fmla="*/ 63955 h 210600"/>
                <a:gd name="connsiteX40" fmla="*/ 306882 w 448200"/>
                <a:gd name="connsiteY40" fmla="*/ 75079 h 210600"/>
                <a:gd name="connsiteX41" fmla="*/ 302508 w 448200"/>
                <a:gd name="connsiteY41" fmla="*/ 93439 h 210600"/>
                <a:gd name="connsiteX42" fmla="*/ 184572 w 448200"/>
                <a:gd name="connsiteY42" fmla="*/ 132265 h 210600"/>
                <a:gd name="connsiteX43" fmla="*/ 175851 w 448200"/>
                <a:gd name="connsiteY43" fmla="*/ 139744 h 210600"/>
                <a:gd name="connsiteX44" fmla="*/ 183330 w 448200"/>
                <a:gd name="connsiteY44" fmla="*/ 148465 h 210600"/>
                <a:gd name="connsiteX45" fmla="*/ 188730 w 448200"/>
                <a:gd name="connsiteY45" fmla="*/ 148465 h 210600"/>
                <a:gd name="connsiteX46" fmla="*/ 309744 w 448200"/>
                <a:gd name="connsiteY46" fmla="*/ 108937 h 210600"/>
                <a:gd name="connsiteX47" fmla="*/ 310338 w 448200"/>
                <a:gd name="connsiteY47" fmla="*/ 108613 h 210600"/>
                <a:gd name="connsiteX48" fmla="*/ 408834 w 448200"/>
                <a:gd name="connsiteY48" fmla="*/ 20053 h 210600"/>
                <a:gd name="connsiteX49" fmla="*/ 419634 w 448200"/>
                <a:gd name="connsiteY49" fmla="*/ 16273 h 210600"/>
                <a:gd name="connsiteX50" fmla="*/ 430434 w 448200"/>
                <a:gd name="connsiteY50" fmla="*/ 21673 h 210600"/>
                <a:gd name="connsiteX51" fmla="*/ 429516 w 448200"/>
                <a:gd name="connsiteY51" fmla="*/ 43759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200" h="210600">
                  <a:moveTo>
                    <a:pt x="442800" y="10873"/>
                  </a:moveTo>
                  <a:cubicBezTo>
                    <a:pt x="437322" y="4545"/>
                    <a:pt x="429549" y="658"/>
                    <a:pt x="421200" y="73"/>
                  </a:cubicBezTo>
                  <a:cubicBezTo>
                    <a:pt x="412849" y="-502"/>
                    <a:pt x="404623" y="2344"/>
                    <a:pt x="398412" y="7957"/>
                  </a:cubicBezTo>
                  <a:lnTo>
                    <a:pt x="323622" y="75133"/>
                  </a:lnTo>
                  <a:cubicBezTo>
                    <a:pt x="323427" y="73640"/>
                    <a:pt x="323139" y="72161"/>
                    <a:pt x="322758" y="70705"/>
                  </a:cubicBezTo>
                  <a:cubicBezTo>
                    <a:pt x="320215" y="61236"/>
                    <a:pt x="313668" y="53348"/>
                    <a:pt x="304830" y="49105"/>
                  </a:cubicBezTo>
                  <a:cubicBezTo>
                    <a:pt x="290952" y="43273"/>
                    <a:pt x="271674" y="45973"/>
                    <a:pt x="253044" y="48673"/>
                  </a:cubicBezTo>
                  <a:cubicBezTo>
                    <a:pt x="242148" y="50806"/>
                    <a:pt x="231018" y="51496"/>
                    <a:pt x="219942" y="50725"/>
                  </a:cubicBezTo>
                  <a:cubicBezTo>
                    <a:pt x="215013" y="49488"/>
                    <a:pt x="210246" y="47675"/>
                    <a:pt x="205740" y="45325"/>
                  </a:cubicBezTo>
                  <a:cubicBezTo>
                    <a:pt x="191592" y="39007"/>
                    <a:pt x="172206" y="30367"/>
                    <a:pt x="136134" y="38305"/>
                  </a:cubicBezTo>
                  <a:cubicBezTo>
                    <a:pt x="117511" y="43115"/>
                    <a:pt x="100404" y="52551"/>
                    <a:pt x="86400" y="65737"/>
                  </a:cubicBezTo>
                  <a:lnTo>
                    <a:pt x="86400" y="45973"/>
                  </a:lnTo>
                  <a:cubicBezTo>
                    <a:pt x="86400" y="41499"/>
                    <a:pt x="82774" y="37873"/>
                    <a:pt x="78300" y="37873"/>
                  </a:cubicBezTo>
                  <a:lnTo>
                    <a:pt x="8100" y="37873"/>
                  </a:lnTo>
                  <a:cubicBezTo>
                    <a:pt x="3626" y="37873"/>
                    <a:pt x="0" y="41499"/>
                    <a:pt x="0" y="45973"/>
                  </a:cubicBezTo>
                  <a:lnTo>
                    <a:pt x="0" y="202573"/>
                  </a:lnTo>
                  <a:cubicBezTo>
                    <a:pt x="0" y="207046"/>
                    <a:pt x="3626" y="210673"/>
                    <a:pt x="8100" y="210673"/>
                  </a:cubicBezTo>
                  <a:lnTo>
                    <a:pt x="78300" y="210673"/>
                  </a:lnTo>
                  <a:cubicBezTo>
                    <a:pt x="82774" y="210673"/>
                    <a:pt x="86400" y="207046"/>
                    <a:pt x="86400" y="202573"/>
                  </a:cubicBezTo>
                  <a:lnTo>
                    <a:pt x="86400" y="191341"/>
                  </a:lnTo>
                  <a:cubicBezTo>
                    <a:pt x="97200" y="193879"/>
                    <a:pt x="146232" y="205273"/>
                    <a:pt x="182466" y="205273"/>
                  </a:cubicBezTo>
                  <a:cubicBezTo>
                    <a:pt x="220266" y="205273"/>
                    <a:pt x="266490" y="196633"/>
                    <a:pt x="294948" y="184267"/>
                  </a:cubicBezTo>
                  <a:cubicBezTo>
                    <a:pt x="347382" y="161533"/>
                    <a:pt x="433728" y="63415"/>
                    <a:pt x="440748" y="55477"/>
                  </a:cubicBezTo>
                  <a:cubicBezTo>
                    <a:pt x="453395" y="43616"/>
                    <a:pt x="454304" y="23844"/>
                    <a:pt x="442800" y="10873"/>
                  </a:cubicBezTo>
                  <a:close/>
                  <a:moveTo>
                    <a:pt x="70200" y="194473"/>
                  </a:moveTo>
                  <a:lnTo>
                    <a:pt x="16200" y="194473"/>
                  </a:lnTo>
                  <a:lnTo>
                    <a:pt x="16200" y="54073"/>
                  </a:lnTo>
                  <a:lnTo>
                    <a:pt x="70200" y="54073"/>
                  </a:lnTo>
                  <a:close/>
                  <a:moveTo>
                    <a:pt x="429516" y="43759"/>
                  </a:moveTo>
                  <a:lnTo>
                    <a:pt x="428760" y="44515"/>
                  </a:lnTo>
                  <a:cubicBezTo>
                    <a:pt x="427842" y="45541"/>
                    <a:pt x="338634" y="147709"/>
                    <a:pt x="288360" y="169471"/>
                  </a:cubicBezTo>
                  <a:cubicBezTo>
                    <a:pt x="261900" y="180973"/>
                    <a:pt x="218268" y="189073"/>
                    <a:pt x="182466" y="189073"/>
                  </a:cubicBezTo>
                  <a:cubicBezTo>
                    <a:pt x="144666" y="189073"/>
                    <a:pt x="88884" y="175249"/>
                    <a:pt x="88344" y="175141"/>
                  </a:cubicBezTo>
                  <a:cubicBezTo>
                    <a:pt x="87698" y="175062"/>
                    <a:pt x="87046" y="175062"/>
                    <a:pt x="86400" y="175141"/>
                  </a:cubicBezTo>
                  <a:lnTo>
                    <a:pt x="86400" y="88741"/>
                  </a:lnTo>
                  <a:cubicBezTo>
                    <a:pt x="92286" y="81991"/>
                    <a:pt x="113076" y="60067"/>
                    <a:pt x="139644" y="54235"/>
                  </a:cubicBezTo>
                  <a:cubicBezTo>
                    <a:pt x="170532" y="47485"/>
                    <a:pt x="185760" y="54235"/>
                    <a:pt x="199044" y="60229"/>
                  </a:cubicBezTo>
                  <a:cubicBezTo>
                    <a:pt x="204775" y="63052"/>
                    <a:pt x="210833" y="65156"/>
                    <a:pt x="217080" y="66493"/>
                  </a:cubicBezTo>
                  <a:cubicBezTo>
                    <a:pt x="229833" y="67696"/>
                    <a:pt x="242693" y="67041"/>
                    <a:pt x="255258" y="64549"/>
                  </a:cubicBezTo>
                  <a:cubicBezTo>
                    <a:pt x="270972" y="62389"/>
                    <a:pt x="288792" y="59905"/>
                    <a:pt x="298458" y="63955"/>
                  </a:cubicBezTo>
                  <a:cubicBezTo>
                    <a:pt x="302657" y="66368"/>
                    <a:pt x="305697" y="70383"/>
                    <a:pt x="306882" y="75079"/>
                  </a:cubicBezTo>
                  <a:cubicBezTo>
                    <a:pt x="308473" y="81546"/>
                    <a:pt x="306844" y="88384"/>
                    <a:pt x="302508" y="93439"/>
                  </a:cubicBezTo>
                  <a:cubicBezTo>
                    <a:pt x="290196" y="109963"/>
                    <a:pt x="215298" y="134695"/>
                    <a:pt x="184572" y="132265"/>
                  </a:cubicBezTo>
                  <a:cubicBezTo>
                    <a:pt x="180099" y="131922"/>
                    <a:pt x="176194" y="135270"/>
                    <a:pt x="175851" y="139744"/>
                  </a:cubicBezTo>
                  <a:cubicBezTo>
                    <a:pt x="175508" y="144217"/>
                    <a:pt x="178856" y="148122"/>
                    <a:pt x="183330" y="148465"/>
                  </a:cubicBezTo>
                  <a:cubicBezTo>
                    <a:pt x="185004" y="148465"/>
                    <a:pt x="186840" y="148465"/>
                    <a:pt x="188730" y="148465"/>
                  </a:cubicBezTo>
                  <a:cubicBezTo>
                    <a:pt x="222264" y="148465"/>
                    <a:pt x="286308" y="128701"/>
                    <a:pt x="309744" y="108937"/>
                  </a:cubicBezTo>
                  <a:lnTo>
                    <a:pt x="310338" y="108613"/>
                  </a:lnTo>
                  <a:lnTo>
                    <a:pt x="408834" y="20053"/>
                  </a:lnTo>
                  <a:cubicBezTo>
                    <a:pt x="411794" y="17416"/>
                    <a:pt x="415676" y="16058"/>
                    <a:pt x="419634" y="16273"/>
                  </a:cubicBezTo>
                  <a:cubicBezTo>
                    <a:pt x="423819" y="16526"/>
                    <a:pt x="427720" y="18477"/>
                    <a:pt x="430434" y="21673"/>
                  </a:cubicBezTo>
                  <a:cubicBezTo>
                    <a:pt x="436203" y="28053"/>
                    <a:pt x="435795" y="37879"/>
                    <a:pt x="429516" y="43759"/>
                  </a:cubicBezTo>
                  <a:close/>
                </a:path>
              </a:pathLst>
            </a:custGeom>
            <a:grpFill/>
            <a:ln w="5334" cap="flat">
              <a:noFill/>
              <a:prstDash val="solid"/>
              <a:miter/>
            </a:ln>
          </p:spPr>
          <p:txBody>
            <a:bodyPr rtlCol="0" anchor="ctr"/>
            <a:lstStyle/>
            <a:p>
              <a:endParaRPr lang="ru-RU"/>
            </a:p>
          </p:txBody>
        </p:sp>
      </p:grpSp>
      <p:sp>
        <p:nvSpPr>
          <p:cNvPr id="72" name="TextBox 71">
            <a:extLst>
              <a:ext uri="{FF2B5EF4-FFF2-40B4-BE49-F238E27FC236}">
                <a16:creationId xmlns:a16="http://schemas.microsoft.com/office/drawing/2014/main" id="{7B5A20E0-8931-4E33-9DB2-B54B498114EC}"/>
              </a:ext>
            </a:extLst>
          </p:cNvPr>
          <p:cNvSpPr txBox="1"/>
          <p:nvPr/>
        </p:nvSpPr>
        <p:spPr>
          <a:xfrm>
            <a:off x="7290411" y="5535350"/>
            <a:ext cx="695703" cy="307777"/>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Время</a:t>
            </a:r>
          </a:p>
        </p:txBody>
      </p:sp>
      <p:sp>
        <p:nvSpPr>
          <p:cNvPr id="58" name="TextBox 57">
            <a:extLst>
              <a:ext uri="{FF2B5EF4-FFF2-40B4-BE49-F238E27FC236}">
                <a16:creationId xmlns:a16="http://schemas.microsoft.com/office/drawing/2014/main" id="{06E3F280-BD7A-4351-BD8C-CB2FF43DFB36}"/>
              </a:ext>
            </a:extLst>
          </p:cNvPr>
          <p:cNvSpPr txBox="1"/>
          <p:nvPr/>
        </p:nvSpPr>
        <p:spPr>
          <a:xfrm>
            <a:off x="3731432" y="5535350"/>
            <a:ext cx="1619033" cy="307777"/>
          </a:xfrm>
          <a:prstGeom prst="rect">
            <a:avLst/>
          </a:prstGeom>
          <a:noFill/>
        </p:spPr>
        <p:txBody>
          <a:bodyPr wrap="none" lIns="0" tIns="0" rIns="0" bIns="0" rtlCol="0">
            <a:spAutoFit/>
          </a:bodyPr>
          <a:lstStyle/>
          <a:p>
            <a:pPr algn="ctr"/>
            <a:r>
              <a:rPr lang="ru-RU" sz="2000" dirty="0">
                <a:solidFill>
                  <a:schemeClr val="accent1"/>
                </a:solidFill>
                <a:latin typeface="+mj-lt"/>
              </a:rPr>
              <a:t>Цели процесса</a:t>
            </a:r>
          </a:p>
        </p:txBody>
      </p:sp>
      <p:cxnSp>
        <p:nvCxnSpPr>
          <p:cNvPr id="56" name="Прямая соединительная линия 55">
            <a:extLst>
              <a:ext uri="{FF2B5EF4-FFF2-40B4-BE49-F238E27FC236}">
                <a16:creationId xmlns:a16="http://schemas.microsoft.com/office/drawing/2014/main" id="{CA97707F-787C-43B6-BD0B-D011DB61C995}"/>
              </a:ext>
            </a:extLst>
          </p:cNvPr>
          <p:cNvCxnSpPr>
            <a:cxnSpLocks/>
          </p:cNvCxnSpPr>
          <p:nvPr/>
        </p:nvCxnSpPr>
        <p:spPr>
          <a:xfrm>
            <a:off x="3023426"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570755CE-9E85-4EBC-9F19-FEE6D950EAD8}"/>
              </a:ext>
            </a:extLst>
          </p:cNvPr>
          <p:cNvCxnSpPr>
            <a:cxnSpLocks/>
          </p:cNvCxnSpPr>
          <p:nvPr/>
        </p:nvCxnSpPr>
        <p:spPr>
          <a:xfrm>
            <a:off x="6089260"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1E9A7A43-B1A1-4B22-8C86-0D53D48A7AF0}"/>
              </a:ext>
            </a:extLst>
          </p:cNvPr>
          <p:cNvCxnSpPr>
            <a:cxnSpLocks/>
          </p:cNvCxnSpPr>
          <p:nvPr/>
        </p:nvCxnSpPr>
        <p:spPr>
          <a:xfrm>
            <a:off x="9074078" y="5076651"/>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3" name="Рисунок 62">
            <a:extLst>
              <a:ext uri="{FF2B5EF4-FFF2-40B4-BE49-F238E27FC236}">
                <a16:creationId xmlns:a16="http://schemas.microsoft.com/office/drawing/2014/main" id="{A501A177-C290-F442-B3EC-635ED98861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2115243"/>
            <a:ext cx="224202" cy="214912"/>
          </a:xfrm>
          <a:prstGeom prst="rect">
            <a:avLst/>
          </a:prstGeom>
        </p:spPr>
      </p:pic>
      <p:pic>
        <p:nvPicPr>
          <p:cNvPr id="66" name="Рисунок 65">
            <a:extLst>
              <a:ext uri="{FF2B5EF4-FFF2-40B4-BE49-F238E27FC236}">
                <a16:creationId xmlns:a16="http://schemas.microsoft.com/office/drawing/2014/main" id="{1DF12862-61A7-9641-9A6D-1DECC47785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3460903"/>
            <a:ext cx="224202" cy="214912"/>
          </a:xfrm>
          <a:prstGeom prst="rect">
            <a:avLst/>
          </a:prstGeom>
        </p:spPr>
      </p:pic>
      <p:pic>
        <p:nvPicPr>
          <p:cNvPr id="67" name="Рисунок 66">
            <a:extLst>
              <a:ext uri="{FF2B5EF4-FFF2-40B4-BE49-F238E27FC236}">
                <a16:creationId xmlns:a16="http://schemas.microsoft.com/office/drawing/2014/main" id="{1F01C89E-32F5-4642-9741-83A0471B01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2116800"/>
            <a:ext cx="224202" cy="214912"/>
          </a:xfrm>
          <a:prstGeom prst="rect">
            <a:avLst/>
          </a:prstGeom>
        </p:spPr>
      </p:pic>
      <p:pic>
        <p:nvPicPr>
          <p:cNvPr id="68" name="Рисунок 67">
            <a:extLst>
              <a:ext uri="{FF2B5EF4-FFF2-40B4-BE49-F238E27FC236}">
                <a16:creationId xmlns:a16="http://schemas.microsoft.com/office/drawing/2014/main" id="{A4BBC969-946E-0D4B-9BB8-96F94C6739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8095" y="3459600"/>
            <a:ext cx="224202" cy="214912"/>
          </a:xfrm>
          <a:prstGeom prst="rect">
            <a:avLst/>
          </a:prstGeom>
        </p:spPr>
      </p:pic>
      <p:pic>
        <p:nvPicPr>
          <p:cNvPr id="69" name="Рисунок 68">
            <a:extLst>
              <a:ext uri="{FF2B5EF4-FFF2-40B4-BE49-F238E27FC236}">
                <a16:creationId xmlns:a16="http://schemas.microsoft.com/office/drawing/2014/main" id="{835B4896-ED3A-5546-B225-85C34A734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47" name="Рисунок 46">
            <a:extLst>
              <a:ext uri="{FF2B5EF4-FFF2-40B4-BE49-F238E27FC236}">
                <a16:creationId xmlns:a16="http://schemas.microsoft.com/office/drawing/2014/main" id="{01D181ED-480F-BF4E-945F-585DDB361083}"/>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16946" y="4946400"/>
            <a:ext cx="432000" cy="432000"/>
          </a:xfrm>
          <a:prstGeom prst="rect">
            <a:avLst/>
          </a:prstGeom>
        </p:spPr>
      </p:pic>
      <p:pic>
        <p:nvPicPr>
          <p:cNvPr id="48" name="Рисунок 47">
            <a:extLst>
              <a:ext uri="{FF2B5EF4-FFF2-40B4-BE49-F238E27FC236}">
                <a16:creationId xmlns:a16="http://schemas.microsoft.com/office/drawing/2014/main" id="{0CC2FD07-D422-1B4F-A72E-C33753E0AE5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477040" y="4946400"/>
            <a:ext cx="468000" cy="468000"/>
          </a:xfrm>
          <a:prstGeom prst="rect">
            <a:avLst/>
          </a:prstGeom>
        </p:spPr>
      </p:pic>
      <p:pic>
        <p:nvPicPr>
          <p:cNvPr id="49" name="Рисунок 48">
            <a:extLst>
              <a:ext uri="{FF2B5EF4-FFF2-40B4-BE49-F238E27FC236}">
                <a16:creationId xmlns:a16="http://schemas.microsoft.com/office/drawing/2014/main" id="{4FCC71A4-877F-264A-88A9-6649212986C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351112" y="4946400"/>
            <a:ext cx="468000" cy="468000"/>
          </a:xfrm>
          <a:prstGeom prst="rect">
            <a:avLst/>
          </a:prstGeom>
        </p:spPr>
      </p:pic>
    </p:spTree>
    <p:extLst>
      <p:ext uri="{BB962C8B-B14F-4D97-AF65-F5344CB8AC3E}">
        <p14:creationId xmlns:p14="http://schemas.microsoft.com/office/powerpoint/2010/main" val="76109646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FF7778BE-B401-419A-9960-53CF5F0E42EF}"/>
              </a:ext>
            </a:extLst>
          </p:cNvPr>
          <p:cNvGrpSpPr/>
          <p:nvPr/>
        </p:nvGrpSpPr>
        <p:grpSpPr>
          <a:xfrm>
            <a:off x="5366514" y="2146591"/>
            <a:ext cx="4001353" cy="4001349"/>
            <a:chOff x="4090305" y="1615251"/>
            <a:chExt cx="4001353" cy="4001349"/>
          </a:xfrm>
        </p:grpSpPr>
        <p:sp>
          <p:nvSpPr>
            <p:cNvPr id="63" name="Овал 62">
              <a:extLst>
                <a:ext uri="{FF2B5EF4-FFF2-40B4-BE49-F238E27FC236}">
                  <a16:creationId xmlns:a16="http://schemas.microsoft.com/office/drawing/2014/main" id="{7DD48CEF-22BC-F240-B722-DD583F690EC8}"/>
                </a:ext>
              </a:extLst>
            </p:cNvPr>
            <p:cNvSpPr/>
            <p:nvPr/>
          </p:nvSpPr>
          <p:spPr>
            <a:xfrm>
              <a:off x="4932169" y="2556588"/>
              <a:ext cx="2182560" cy="2182557"/>
            </a:xfrm>
            <a:prstGeom prst="ellipse">
              <a:avLst/>
            </a:prstGeom>
            <a:noFill/>
            <a:ln w="6350">
              <a:gradFill>
                <a:gsLst>
                  <a:gs pos="0">
                    <a:schemeClr val="bg1">
                      <a:alpha val="75000"/>
                    </a:schemeClr>
                  </a:gs>
                  <a:gs pos="89000">
                    <a:schemeClr val="bg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00" dirty="0">
                <a:latin typeface="Arial" panose="020B0604020202020204" pitchFamily="34" charset="0"/>
                <a:cs typeface="Arial" panose="020B0604020202020204" pitchFamily="34" charset="0"/>
              </a:endParaRPr>
            </a:p>
          </p:txBody>
        </p:sp>
        <p:sp>
          <p:nvSpPr>
            <p:cNvPr id="32" name="Овал 31">
              <a:extLst>
                <a:ext uri="{FF2B5EF4-FFF2-40B4-BE49-F238E27FC236}">
                  <a16:creationId xmlns:a16="http://schemas.microsoft.com/office/drawing/2014/main" id="{27966332-1685-1242-977B-F1C91CC9CED5}"/>
                </a:ext>
              </a:extLst>
            </p:cNvPr>
            <p:cNvSpPr/>
            <p:nvPr/>
          </p:nvSpPr>
          <p:spPr>
            <a:xfrm>
              <a:off x="4090305" y="1615251"/>
              <a:ext cx="4001353" cy="4001349"/>
            </a:xfrm>
            <a:prstGeom prst="ellipse">
              <a:avLst/>
            </a:prstGeom>
            <a:noFill/>
            <a:ln w="12700">
              <a:gradFill>
                <a:gsLst>
                  <a:gs pos="0">
                    <a:schemeClr val="accent1">
                      <a:alpha val="20000"/>
                    </a:schemeClr>
                  </a:gs>
                  <a:gs pos="100000">
                    <a:schemeClr val="accent1">
                      <a:lumMod val="75000"/>
                      <a:alpha val="20000"/>
                    </a:schemeClr>
                  </a:gs>
                </a:gsLst>
                <a:lin ang="27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l"/>
              <a:endParaRPr lang="ru-RU" sz="1200" dirty="0">
                <a:solidFill>
                  <a:schemeClr val="tx1"/>
                </a:solidFill>
                <a:latin typeface="Arial" panose="020B0604020202020204" pitchFamily="34" charset="0"/>
                <a:cs typeface="Arial" panose="020B0604020202020204" pitchFamily="34" charset="0"/>
              </a:endParaRPr>
            </a:p>
          </p:txBody>
        </p:sp>
        <p:sp>
          <p:nvSpPr>
            <p:cNvPr id="38" name="Овал 37">
              <a:extLst>
                <a:ext uri="{FF2B5EF4-FFF2-40B4-BE49-F238E27FC236}">
                  <a16:creationId xmlns:a16="http://schemas.microsoft.com/office/drawing/2014/main" id="{472788C3-B409-7944-87A8-8095C848E3A7}"/>
                </a:ext>
              </a:extLst>
            </p:cNvPr>
            <p:cNvSpPr/>
            <p:nvPr/>
          </p:nvSpPr>
          <p:spPr>
            <a:xfrm>
              <a:off x="4516191" y="2061293"/>
              <a:ext cx="3167403" cy="3167401"/>
            </a:xfrm>
            <a:prstGeom prst="ellipse">
              <a:avLst/>
            </a:prstGeom>
            <a:noFill/>
            <a:ln w="12700">
              <a:gradFill>
                <a:gsLst>
                  <a:gs pos="0">
                    <a:schemeClr val="accent4">
                      <a:alpha val="50000"/>
                    </a:schemeClr>
                  </a:gs>
                  <a:gs pos="100000">
                    <a:schemeClr val="accent4">
                      <a:lumMod val="75000"/>
                      <a:alpha val="50000"/>
                    </a:schemeClr>
                  </a:gs>
                </a:gsLst>
                <a:lin ang="27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nvGrpSpPr>
            <p:cNvPr id="33" name="Группа 32">
              <a:extLst>
                <a:ext uri="{FF2B5EF4-FFF2-40B4-BE49-F238E27FC236}">
                  <a16:creationId xmlns:a16="http://schemas.microsoft.com/office/drawing/2014/main" id="{44CDF4E7-F2B9-4752-8540-C03C58BF730F}"/>
                </a:ext>
              </a:extLst>
            </p:cNvPr>
            <p:cNvGrpSpPr/>
            <p:nvPr/>
          </p:nvGrpSpPr>
          <p:grpSpPr>
            <a:xfrm>
              <a:off x="4842978" y="2384404"/>
              <a:ext cx="2506046" cy="2506047"/>
              <a:chOff x="3587156" y="2822183"/>
              <a:chExt cx="1969689" cy="1969690"/>
            </a:xfrm>
          </p:grpSpPr>
          <p:sp>
            <p:nvSpPr>
              <p:cNvPr id="34" name="Овал 33">
                <a:extLst>
                  <a:ext uri="{FF2B5EF4-FFF2-40B4-BE49-F238E27FC236}">
                    <a16:creationId xmlns:a16="http://schemas.microsoft.com/office/drawing/2014/main" id="{A901A099-585C-44F5-93F0-FC0795439E72}"/>
                  </a:ext>
                </a:extLst>
              </p:cNvPr>
              <p:cNvSpPr/>
              <p:nvPr/>
            </p:nvSpPr>
            <p:spPr>
              <a:xfrm flipH="1">
                <a:off x="3587156" y="2822183"/>
                <a:ext cx="1969689" cy="1969690"/>
              </a:xfrm>
              <a:prstGeom prst="ellipse">
                <a:avLst/>
              </a:prstGeom>
              <a:gradFill flip="none" rotWithShape="1">
                <a:gsLst>
                  <a:gs pos="0">
                    <a:schemeClr val="accent4"/>
                  </a:gs>
                  <a:gs pos="100000">
                    <a:schemeClr val="accent4">
                      <a:lumMod val="75000"/>
                    </a:schemeClr>
                  </a:gs>
                </a:gsLst>
                <a:lin ang="2700000" scaled="1"/>
                <a:tileRect/>
              </a:grad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defTabSz="514363"/>
                <a:endParaRPr lang="ru-RU" sz="1400" dirty="0">
                  <a:solidFill>
                    <a:schemeClr val="bg1"/>
                  </a:solidFill>
                  <a:latin typeface="Arial" panose="020B0604020202020204" pitchFamily="34" charset="0"/>
                  <a:cs typeface="Arial" panose="020B0604020202020204" pitchFamily="34" charset="0"/>
                </a:endParaRPr>
              </a:p>
            </p:txBody>
          </p:sp>
          <p:sp>
            <p:nvSpPr>
              <p:cNvPr id="35" name="Овал 34">
                <a:extLst>
                  <a:ext uri="{FF2B5EF4-FFF2-40B4-BE49-F238E27FC236}">
                    <a16:creationId xmlns:a16="http://schemas.microsoft.com/office/drawing/2014/main" id="{44255683-28DD-435C-9881-D9600AFFA3AA}"/>
                  </a:ext>
                </a:extLst>
              </p:cNvPr>
              <p:cNvSpPr>
                <a:spLocks noChangeAspect="1"/>
              </p:cNvSpPr>
              <p:nvPr/>
            </p:nvSpPr>
            <p:spPr>
              <a:xfrm>
                <a:off x="3705756" y="2949310"/>
                <a:ext cx="1714685" cy="1714683"/>
              </a:xfrm>
              <a:prstGeom prst="ellipse">
                <a:avLst/>
              </a:prstGeom>
              <a:gradFill>
                <a:gsLst>
                  <a:gs pos="0">
                    <a:schemeClr val="accent4"/>
                  </a:gs>
                  <a:gs pos="100000">
                    <a:schemeClr val="accent4">
                      <a:lumMod val="75000"/>
                    </a:schemeClr>
                  </a:gs>
                </a:gsLst>
                <a:lin ang="2700000" scaled="0"/>
              </a:gradFill>
              <a:ln w="6350">
                <a:gradFill>
                  <a:gsLst>
                    <a:gs pos="0">
                      <a:schemeClr val="bg1">
                        <a:alpha val="75000"/>
                      </a:schemeClr>
                    </a:gs>
                    <a:gs pos="89000">
                      <a:schemeClr val="bg1">
                        <a:alpha val="0"/>
                      </a:schemeClr>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14363"/>
                <a:r>
                  <a:rPr lang="ru-RU" sz="2000" dirty="0">
                    <a:solidFill>
                      <a:srgbClr val="FFFFFF"/>
                    </a:solidFill>
                    <a:latin typeface="+mj-lt"/>
                    <a:cs typeface="Arial" panose="020B0604020202020204" pitchFamily="34" charset="0"/>
                  </a:rPr>
                  <a:t>Энтропия требований</a:t>
                </a:r>
              </a:p>
            </p:txBody>
          </p:sp>
        </p:grpSp>
      </p:grpSp>
      <p:sp>
        <p:nvSpPr>
          <p:cNvPr id="12" name="Номер слайда 11">
            <a:extLst>
              <a:ext uri="{FF2B5EF4-FFF2-40B4-BE49-F238E27FC236}">
                <a16:creationId xmlns:a16="http://schemas.microsoft.com/office/drawing/2014/main" id="{47196642-3BFF-4ED8-AD54-230E16A02C25}"/>
              </a:ext>
            </a:extLst>
          </p:cNvPr>
          <p:cNvSpPr>
            <a:spLocks noGrp="1"/>
          </p:cNvSpPr>
          <p:nvPr>
            <p:ph type="sldNum" sz="quarter" idx="4"/>
          </p:nvPr>
        </p:nvSpPr>
        <p:spPr/>
        <p:txBody>
          <a:bodyPr/>
          <a:lstStyle/>
          <a:p>
            <a:fld id="{7E1A2DEA-0812-41F9-88C5-48F7F643210D}" type="slidenum">
              <a:rPr lang="ru-RU" smtClean="0"/>
              <a:pPr/>
              <a:t>6</a:t>
            </a:fld>
            <a:endParaRPr lang="ru-RU"/>
          </a:p>
        </p:txBody>
      </p:sp>
      <p:sp>
        <p:nvSpPr>
          <p:cNvPr id="4" name="Заголовок 3">
            <a:extLst>
              <a:ext uri="{FF2B5EF4-FFF2-40B4-BE49-F238E27FC236}">
                <a16:creationId xmlns:a16="http://schemas.microsoft.com/office/drawing/2014/main" id="{D9BF8EA5-9C15-4BD6-83B8-33F894396F2C}"/>
              </a:ext>
            </a:extLst>
          </p:cNvPr>
          <p:cNvSpPr>
            <a:spLocks noGrp="1"/>
          </p:cNvSpPr>
          <p:nvPr>
            <p:ph type="title"/>
          </p:nvPr>
        </p:nvSpPr>
        <p:spPr>
          <a:xfrm>
            <a:off x="515939" y="403200"/>
            <a:ext cx="9583505" cy="430887"/>
          </a:xfrm>
          <a:prstGeom prst="rect">
            <a:avLst/>
          </a:prstGeom>
        </p:spPr>
        <p:txBody>
          <a:bodyPr/>
          <a:lstStyle/>
          <a:p>
            <a:r>
              <a:rPr lang="ru-RU" dirty="0"/>
              <a:t>Мираж № 2</a:t>
            </a:r>
          </a:p>
        </p:txBody>
      </p:sp>
      <p:grpSp>
        <p:nvGrpSpPr>
          <p:cNvPr id="3" name="Группа 2">
            <a:extLst>
              <a:ext uri="{FF2B5EF4-FFF2-40B4-BE49-F238E27FC236}">
                <a16:creationId xmlns:a16="http://schemas.microsoft.com/office/drawing/2014/main" id="{5852E7CE-1996-4994-9624-365FAD1DF3F4}"/>
              </a:ext>
            </a:extLst>
          </p:cNvPr>
          <p:cNvGrpSpPr/>
          <p:nvPr/>
        </p:nvGrpSpPr>
        <p:grpSpPr>
          <a:xfrm>
            <a:off x="7577491" y="1882766"/>
            <a:ext cx="3172688" cy="781441"/>
            <a:chOff x="7451831" y="2252806"/>
            <a:chExt cx="3172688" cy="781441"/>
          </a:xfrm>
        </p:grpSpPr>
        <p:sp>
          <p:nvSpPr>
            <p:cNvPr id="41" name="Прямоугольник 40">
              <a:extLst>
                <a:ext uri="{FF2B5EF4-FFF2-40B4-BE49-F238E27FC236}">
                  <a16:creationId xmlns:a16="http://schemas.microsoft.com/office/drawing/2014/main" id="{576A9501-7AFE-0443-AFB5-FFEF8AC49D71}"/>
                </a:ext>
              </a:extLst>
            </p:cNvPr>
            <p:cNvSpPr/>
            <p:nvPr/>
          </p:nvSpPr>
          <p:spPr>
            <a:xfrm>
              <a:off x="8407245" y="2505027"/>
              <a:ext cx="221727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Точность и конкретика</a:t>
              </a:r>
              <a:endParaRPr lang="ru-RU" dirty="0">
                <a:solidFill>
                  <a:schemeClr val="tx1"/>
                </a:solidFill>
                <a:latin typeface="+mj-lt"/>
              </a:endParaRPr>
            </a:p>
          </p:txBody>
        </p:sp>
        <p:sp>
          <p:nvSpPr>
            <p:cNvPr id="57" name="Овал 56">
              <a:extLst>
                <a:ext uri="{FF2B5EF4-FFF2-40B4-BE49-F238E27FC236}">
                  <a16:creationId xmlns:a16="http://schemas.microsoft.com/office/drawing/2014/main" id="{75975F38-9853-E047-B269-7CBDACB0195B}"/>
                </a:ext>
              </a:extLst>
            </p:cNvPr>
            <p:cNvSpPr/>
            <p:nvPr/>
          </p:nvSpPr>
          <p:spPr>
            <a:xfrm>
              <a:off x="7451831" y="2252806"/>
              <a:ext cx="781444" cy="781441"/>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8" name="Овал 57">
              <a:extLst>
                <a:ext uri="{FF2B5EF4-FFF2-40B4-BE49-F238E27FC236}">
                  <a16:creationId xmlns:a16="http://schemas.microsoft.com/office/drawing/2014/main" id="{2487EE59-73B7-D643-BDCF-7FBBFF1DD2DB}"/>
                </a:ext>
              </a:extLst>
            </p:cNvPr>
            <p:cNvSpPr/>
            <p:nvPr/>
          </p:nvSpPr>
          <p:spPr>
            <a:xfrm>
              <a:off x="7515520" y="2316495"/>
              <a:ext cx="654065" cy="654062"/>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pic>
          <p:nvPicPr>
            <p:cNvPr id="14" name="Рисунок 13">
              <a:extLst>
                <a:ext uri="{FF2B5EF4-FFF2-40B4-BE49-F238E27FC236}">
                  <a16:creationId xmlns:a16="http://schemas.microsoft.com/office/drawing/2014/main" id="{546DC297-DF9B-49B9-8482-05ADDA492D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2552" y="2463526"/>
              <a:ext cx="360000" cy="360000"/>
            </a:xfrm>
            <a:prstGeom prst="rect">
              <a:avLst/>
            </a:prstGeom>
          </p:spPr>
        </p:pic>
      </p:grpSp>
      <p:grpSp>
        <p:nvGrpSpPr>
          <p:cNvPr id="8" name="Группа 7">
            <a:extLst>
              <a:ext uri="{FF2B5EF4-FFF2-40B4-BE49-F238E27FC236}">
                <a16:creationId xmlns:a16="http://schemas.microsoft.com/office/drawing/2014/main" id="{8AFDF014-DA62-4B6C-A5F2-50654F4C57FB}"/>
              </a:ext>
            </a:extLst>
          </p:cNvPr>
          <p:cNvGrpSpPr/>
          <p:nvPr/>
        </p:nvGrpSpPr>
        <p:grpSpPr>
          <a:xfrm>
            <a:off x="2866713" y="4085333"/>
            <a:ext cx="2937716" cy="781441"/>
            <a:chOff x="1768936" y="4197604"/>
            <a:chExt cx="2937716" cy="781441"/>
          </a:xfrm>
        </p:grpSpPr>
        <p:sp>
          <p:nvSpPr>
            <p:cNvPr id="43" name="Прямоугольник 42">
              <a:extLst>
                <a:ext uri="{FF2B5EF4-FFF2-40B4-BE49-F238E27FC236}">
                  <a16:creationId xmlns:a16="http://schemas.microsoft.com/office/drawing/2014/main" id="{8785E341-4759-3147-BA8D-6C03DC8B3219}"/>
                </a:ext>
              </a:extLst>
            </p:cNvPr>
            <p:cNvSpPr/>
            <p:nvPr/>
          </p:nvSpPr>
          <p:spPr>
            <a:xfrm>
              <a:off x="1768936" y="4449825"/>
              <a:ext cx="197772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defRPr/>
              </a:pPr>
              <a:r>
                <a:rPr lang="ru-RU" dirty="0">
                  <a:solidFill>
                    <a:schemeClr val="tx1"/>
                  </a:solidFill>
                </a:rPr>
                <a:t>Надлежащая форма</a:t>
              </a:r>
            </a:p>
          </p:txBody>
        </p:sp>
        <p:grpSp>
          <p:nvGrpSpPr>
            <p:cNvPr id="92" name="Группа 91">
              <a:extLst>
                <a:ext uri="{FF2B5EF4-FFF2-40B4-BE49-F238E27FC236}">
                  <a16:creationId xmlns:a16="http://schemas.microsoft.com/office/drawing/2014/main" id="{1A568AB6-B3AF-8C4D-AC97-6F3D5048B899}"/>
                </a:ext>
              </a:extLst>
            </p:cNvPr>
            <p:cNvGrpSpPr/>
            <p:nvPr/>
          </p:nvGrpSpPr>
          <p:grpSpPr>
            <a:xfrm>
              <a:off x="3925208" y="4197604"/>
              <a:ext cx="781444" cy="781441"/>
              <a:chOff x="6789159" y="1965908"/>
              <a:chExt cx="614195" cy="614193"/>
            </a:xfrm>
          </p:grpSpPr>
          <p:sp>
            <p:nvSpPr>
              <p:cNvPr id="94" name="Овал 93">
                <a:extLst>
                  <a:ext uri="{FF2B5EF4-FFF2-40B4-BE49-F238E27FC236}">
                    <a16:creationId xmlns:a16="http://schemas.microsoft.com/office/drawing/2014/main" id="{1CB5FD84-7EA1-A945-9189-4471E9308B3F}"/>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95" name="Овал 94">
                <a:extLst>
                  <a:ext uri="{FF2B5EF4-FFF2-40B4-BE49-F238E27FC236}">
                    <a16:creationId xmlns:a16="http://schemas.microsoft.com/office/drawing/2014/main" id="{91A58989-B5B0-B745-8172-F358EA91C1AC}"/>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grpSp>
        <p:nvGrpSpPr>
          <p:cNvPr id="6" name="Группа 5">
            <a:extLst>
              <a:ext uri="{FF2B5EF4-FFF2-40B4-BE49-F238E27FC236}">
                <a16:creationId xmlns:a16="http://schemas.microsoft.com/office/drawing/2014/main" id="{9677AA61-96A2-42EB-AF7B-CE0744FBAD36}"/>
              </a:ext>
            </a:extLst>
          </p:cNvPr>
          <p:cNvGrpSpPr/>
          <p:nvPr/>
        </p:nvGrpSpPr>
        <p:grpSpPr>
          <a:xfrm>
            <a:off x="8684336" y="4821135"/>
            <a:ext cx="2781170" cy="781441"/>
            <a:chOff x="7451831" y="4197604"/>
            <a:chExt cx="2781170" cy="781441"/>
          </a:xfrm>
        </p:grpSpPr>
        <p:sp>
          <p:nvSpPr>
            <p:cNvPr id="42" name="Прямоугольник 41">
              <a:extLst>
                <a:ext uri="{FF2B5EF4-FFF2-40B4-BE49-F238E27FC236}">
                  <a16:creationId xmlns:a16="http://schemas.microsoft.com/office/drawing/2014/main" id="{29C0BCDD-9160-6742-A834-6A48A5403CB9}"/>
                </a:ext>
              </a:extLst>
            </p:cNvPr>
            <p:cNvSpPr/>
            <p:nvPr/>
          </p:nvSpPr>
          <p:spPr>
            <a:xfrm>
              <a:off x="8407245" y="4311326"/>
              <a:ext cx="1825756"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err="1">
                  <a:solidFill>
                    <a:schemeClr val="tx1"/>
                  </a:solidFill>
                </a:rPr>
                <a:t>Внутрикомандные</a:t>
              </a:r>
              <a:br>
                <a:rPr lang="ru-RU" dirty="0">
                  <a:solidFill>
                    <a:schemeClr val="tx1"/>
                  </a:solidFill>
                </a:rPr>
              </a:br>
              <a:r>
                <a:rPr lang="ru-RU" dirty="0">
                  <a:solidFill>
                    <a:schemeClr val="tx1"/>
                  </a:solidFill>
                </a:rPr>
                <a:t>договоренности</a:t>
              </a:r>
            </a:p>
          </p:txBody>
        </p:sp>
        <p:grpSp>
          <p:nvGrpSpPr>
            <p:cNvPr id="81" name="Группа 80">
              <a:extLst>
                <a:ext uri="{FF2B5EF4-FFF2-40B4-BE49-F238E27FC236}">
                  <a16:creationId xmlns:a16="http://schemas.microsoft.com/office/drawing/2014/main" id="{B3376AAE-6430-2E46-9A42-DE7CDEFA7812}"/>
                </a:ext>
              </a:extLst>
            </p:cNvPr>
            <p:cNvGrpSpPr/>
            <p:nvPr/>
          </p:nvGrpSpPr>
          <p:grpSpPr>
            <a:xfrm>
              <a:off x="7451831" y="4197604"/>
              <a:ext cx="781444" cy="781441"/>
              <a:chOff x="6789159" y="1965908"/>
              <a:chExt cx="614195" cy="614193"/>
            </a:xfrm>
          </p:grpSpPr>
          <p:sp>
            <p:nvSpPr>
              <p:cNvPr id="83" name="Овал 82">
                <a:extLst>
                  <a:ext uri="{FF2B5EF4-FFF2-40B4-BE49-F238E27FC236}">
                    <a16:creationId xmlns:a16="http://schemas.microsoft.com/office/drawing/2014/main" id="{78287A66-5DA0-DB4C-A3FE-EDAC9957125B}"/>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84" name="Овал 83">
                <a:extLst>
                  <a:ext uri="{FF2B5EF4-FFF2-40B4-BE49-F238E27FC236}">
                    <a16:creationId xmlns:a16="http://schemas.microsoft.com/office/drawing/2014/main" id="{879B108F-AF41-E546-93A3-AB09A1342922}"/>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pic>
        <p:nvPicPr>
          <p:cNvPr id="36" name="Рисунок 35">
            <a:extLst>
              <a:ext uri="{FF2B5EF4-FFF2-40B4-BE49-F238E27FC236}">
                <a16:creationId xmlns:a16="http://schemas.microsoft.com/office/drawing/2014/main" id="{6AA5A468-6706-AC4E-A6A5-BCF153BCB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37" name="Рисунок 36">
            <a:extLst>
              <a:ext uri="{FF2B5EF4-FFF2-40B4-BE49-F238E27FC236}">
                <a16:creationId xmlns:a16="http://schemas.microsoft.com/office/drawing/2014/main" id="{E0640564-4C34-7246-8F91-8F75FC5E12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43838" y="4296053"/>
            <a:ext cx="360000" cy="360000"/>
          </a:xfrm>
          <a:prstGeom prst="rect">
            <a:avLst/>
          </a:prstGeom>
        </p:spPr>
      </p:pic>
      <p:grpSp>
        <p:nvGrpSpPr>
          <p:cNvPr id="59" name="Группа 58">
            <a:extLst>
              <a:ext uri="{FF2B5EF4-FFF2-40B4-BE49-F238E27FC236}">
                <a16:creationId xmlns:a16="http://schemas.microsoft.com/office/drawing/2014/main" id="{34A1E227-8833-4248-9493-1E1C8EEC9748}"/>
              </a:ext>
            </a:extLst>
          </p:cNvPr>
          <p:cNvGrpSpPr/>
          <p:nvPr/>
        </p:nvGrpSpPr>
        <p:grpSpPr>
          <a:xfrm>
            <a:off x="598573" y="1592855"/>
            <a:ext cx="5633039" cy="738664"/>
            <a:chOff x="695264" y="3059276"/>
            <a:chExt cx="5633039" cy="738664"/>
          </a:xfrm>
        </p:grpSpPr>
        <p:sp>
          <p:nvSpPr>
            <p:cNvPr id="61" name="TextBox 60">
              <a:extLst>
                <a:ext uri="{FF2B5EF4-FFF2-40B4-BE49-F238E27FC236}">
                  <a16:creationId xmlns:a16="http://schemas.microsoft.com/office/drawing/2014/main" id="{4C01EC83-67CB-FF48-A1C4-94CFC9F80AB1}"/>
                </a:ext>
              </a:extLst>
            </p:cNvPr>
            <p:cNvSpPr txBox="1"/>
            <p:nvPr/>
          </p:nvSpPr>
          <p:spPr>
            <a:xfrm>
              <a:off x="1337000" y="3059276"/>
              <a:ext cx="4991303" cy="738664"/>
            </a:xfrm>
            <a:prstGeom prst="rect">
              <a:avLst/>
            </a:prstGeom>
            <a:noFill/>
          </p:spPr>
          <p:txBody>
            <a:bodyPr wrap="none" lIns="0" tIns="0" rIns="0" bIns="0" rtlCol="0">
              <a:spAutoFit/>
            </a:bodyPr>
            <a:lstStyle/>
            <a:p>
              <a:r>
                <a:rPr lang="ru-RU" sz="2400" dirty="0">
                  <a:solidFill>
                    <a:schemeClr val="accent1"/>
                  </a:solidFill>
                  <a:latin typeface="+mj-lt"/>
                </a:rPr>
                <a:t>У нас много требований - мы сделаем</a:t>
              </a:r>
              <a:br>
                <a:rPr lang="ru-RU" sz="2400" dirty="0">
                  <a:solidFill>
                    <a:schemeClr val="accent1"/>
                  </a:solidFill>
                  <a:latin typeface="+mj-lt"/>
                </a:rPr>
              </a:br>
              <a:r>
                <a:rPr lang="ru-RU" sz="2400" dirty="0">
                  <a:solidFill>
                    <a:schemeClr val="accent1"/>
                  </a:solidFill>
                  <a:latin typeface="+mj-lt"/>
                </a:rPr>
                <a:t> классный продукт</a:t>
              </a:r>
            </a:p>
          </p:txBody>
        </p:sp>
        <p:grpSp>
          <p:nvGrpSpPr>
            <p:cNvPr id="62" name="Рисунок 7">
              <a:extLst>
                <a:ext uri="{FF2B5EF4-FFF2-40B4-BE49-F238E27FC236}">
                  <a16:creationId xmlns:a16="http://schemas.microsoft.com/office/drawing/2014/main" id="{E62F33C9-800F-DD42-ABC5-99333C60C856}"/>
                </a:ext>
              </a:extLst>
            </p:cNvPr>
            <p:cNvGrpSpPr/>
            <p:nvPr/>
          </p:nvGrpSpPr>
          <p:grpSpPr>
            <a:xfrm>
              <a:off x="695264" y="3161212"/>
              <a:ext cx="290138" cy="223485"/>
              <a:chOff x="3020349" y="1940383"/>
              <a:chExt cx="290138" cy="223485"/>
            </a:xfrm>
            <a:solidFill>
              <a:schemeClr val="accent1"/>
            </a:solidFill>
          </p:grpSpPr>
          <p:sp>
            <p:nvSpPr>
              <p:cNvPr id="64" name="Полилиния: фигура 12">
                <a:extLst>
                  <a:ext uri="{FF2B5EF4-FFF2-40B4-BE49-F238E27FC236}">
                    <a16:creationId xmlns:a16="http://schemas.microsoft.com/office/drawing/2014/main" id="{37A5A922-7B75-594F-9AB3-38F2F1D55643}"/>
                  </a:ext>
                </a:extLst>
              </p:cNvPr>
              <p:cNvSpPr/>
              <p:nvPr/>
            </p:nvSpPr>
            <p:spPr>
              <a:xfrm>
                <a:off x="311444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5" name="Полилиния: фигура 13">
                <a:extLst>
                  <a:ext uri="{FF2B5EF4-FFF2-40B4-BE49-F238E27FC236}">
                    <a16:creationId xmlns:a16="http://schemas.microsoft.com/office/drawing/2014/main" id="{D8600650-B0F5-3B4B-9D3D-F03B45DB2BBC}"/>
                  </a:ext>
                </a:extLst>
              </p:cNvPr>
              <p:cNvSpPr/>
              <p:nvPr/>
            </p:nvSpPr>
            <p:spPr>
              <a:xfrm>
                <a:off x="316541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6" name="Полилиния: фигура 15">
                <a:extLst>
                  <a:ext uri="{FF2B5EF4-FFF2-40B4-BE49-F238E27FC236}">
                    <a16:creationId xmlns:a16="http://schemas.microsoft.com/office/drawing/2014/main" id="{FCB2C060-ACA8-6440-9049-C87FBBE2A592}"/>
                  </a:ext>
                </a:extLst>
              </p:cNvPr>
              <p:cNvSpPr/>
              <p:nvPr/>
            </p:nvSpPr>
            <p:spPr>
              <a:xfrm>
                <a:off x="311444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7" name="Полилиния: фигура 16">
                <a:extLst>
                  <a:ext uri="{FF2B5EF4-FFF2-40B4-BE49-F238E27FC236}">
                    <a16:creationId xmlns:a16="http://schemas.microsoft.com/office/drawing/2014/main" id="{E1681F65-EF2E-C64F-8B79-8210153B26D3}"/>
                  </a:ext>
                </a:extLst>
              </p:cNvPr>
              <p:cNvSpPr/>
              <p:nvPr/>
            </p:nvSpPr>
            <p:spPr>
              <a:xfrm>
                <a:off x="316541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8" name="Полилиния: фигура 17">
                <a:extLst>
                  <a:ext uri="{FF2B5EF4-FFF2-40B4-BE49-F238E27FC236}">
                    <a16:creationId xmlns:a16="http://schemas.microsoft.com/office/drawing/2014/main" id="{89522DE0-C032-6A41-AB46-A49286B3761C}"/>
                  </a:ext>
                </a:extLst>
              </p:cNvPr>
              <p:cNvSpPr/>
              <p:nvPr/>
            </p:nvSpPr>
            <p:spPr>
              <a:xfrm>
                <a:off x="311444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9" name="Полилиния: фигура 18">
                <a:extLst>
                  <a:ext uri="{FF2B5EF4-FFF2-40B4-BE49-F238E27FC236}">
                    <a16:creationId xmlns:a16="http://schemas.microsoft.com/office/drawing/2014/main" id="{3A8035E2-398E-9E49-A619-F149D7DDEC10}"/>
                  </a:ext>
                </a:extLst>
              </p:cNvPr>
              <p:cNvSpPr/>
              <p:nvPr/>
            </p:nvSpPr>
            <p:spPr>
              <a:xfrm>
                <a:off x="316541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0" name="Полилиния: фигура 19">
                <a:extLst>
                  <a:ext uri="{FF2B5EF4-FFF2-40B4-BE49-F238E27FC236}">
                    <a16:creationId xmlns:a16="http://schemas.microsoft.com/office/drawing/2014/main" id="{1B8708A7-99B1-EC41-9F01-FE620D71CFB1}"/>
                  </a:ext>
                </a:extLst>
              </p:cNvPr>
              <p:cNvSpPr/>
              <p:nvPr/>
            </p:nvSpPr>
            <p:spPr>
              <a:xfrm>
                <a:off x="3020349" y="2038403"/>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sp>
            <p:nvSpPr>
              <p:cNvPr id="71" name="Полилиния: фигура 20">
                <a:extLst>
                  <a:ext uri="{FF2B5EF4-FFF2-40B4-BE49-F238E27FC236}">
                    <a16:creationId xmlns:a16="http://schemas.microsoft.com/office/drawing/2014/main" id="{EA2C7E06-5331-A149-B104-965D9C672419}"/>
                  </a:ext>
                </a:extLst>
              </p:cNvPr>
              <p:cNvSpPr/>
              <p:nvPr/>
            </p:nvSpPr>
            <p:spPr>
              <a:xfrm>
                <a:off x="3247755" y="2069769"/>
                <a:ext cx="11762" cy="35287"/>
              </a:xfrm>
              <a:custGeom>
                <a:avLst/>
                <a:gdLst>
                  <a:gd name="connsiteX0" fmla="*/ 0 w 11762"/>
                  <a:gd name="connsiteY0" fmla="*/ 5881 h 35287"/>
                  <a:gd name="connsiteX1" fmla="*/ 0 w 11762"/>
                  <a:gd name="connsiteY1" fmla="*/ 29406 h 35287"/>
                  <a:gd name="connsiteX2" fmla="*/ 5881 w 11762"/>
                  <a:gd name="connsiteY2" fmla="*/ 35287 h 35287"/>
                  <a:gd name="connsiteX3" fmla="*/ 11762 w 11762"/>
                  <a:gd name="connsiteY3" fmla="*/ 29406 h 35287"/>
                  <a:gd name="connsiteX4" fmla="*/ 11762 w 11762"/>
                  <a:gd name="connsiteY4" fmla="*/ 5881 h 35287"/>
                  <a:gd name="connsiteX5" fmla="*/ 5881 w 11762"/>
                  <a:gd name="connsiteY5" fmla="*/ 0 h 35287"/>
                  <a:gd name="connsiteX6" fmla="*/ 0 w 11762"/>
                  <a:gd name="connsiteY6"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0" y="5881"/>
                    </a:moveTo>
                    <a:lnTo>
                      <a:pt x="0" y="29406"/>
                    </a:ln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2" name="Полилиния: фигура 169">
                <a:extLst>
                  <a:ext uri="{FF2B5EF4-FFF2-40B4-BE49-F238E27FC236}">
                    <a16:creationId xmlns:a16="http://schemas.microsoft.com/office/drawing/2014/main" id="{2FE45D0B-0939-8641-8D6C-ED0D8CD0FEB6}"/>
                  </a:ext>
                </a:extLst>
              </p:cNvPr>
              <p:cNvSpPr/>
              <p:nvPr/>
            </p:nvSpPr>
            <p:spPr>
              <a:xfrm>
                <a:off x="3298725" y="2069769"/>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grpSp>
      </p:grpSp>
      <p:pic>
        <p:nvPicPr>
          <p:cNvPr id="44" name="Рисунок 43">
            <a:extLst>
              <a:ext uri="{FF2B5EF4-FFF2-40B4-BE49-F238E27FC236}">
                <a16:creationId xmlns:a16="http://schemas.microsoft.com/office/drawing/2014/main" id="{CB903465-05C3-0640-95FE-A4F6843485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08575" y="5031855"/>
            <a:ext cx="362987" cy="360000"/>
          </a:xfrm>
          <a:prstGeom prst="rect">
            <a:avLst/>
          </a:prstGeom>
        </p:spPr>
      </p:pic>
      <p:sp>
        <p:nvSpPr>
          <p:cNvPr id="45" name="Полилиния: фигура 170">
            <a:extLst>
              <a:ext uri="{FF2B5EF4-FFF2-40B4-BE49-F238E27FC236}">
                <a16:creationId xmlns:a16="http://schemas.microsoft.com/office/drawing/2014/main" id="{28CE4F28-1120-9240-AE3D-E3451C32C810}"/>
              </a:ext>
            </a:extLst>
          </p:cNvPr>
          <p:cNvSpPr>
            <a:spLocks noChangeAspect="1"/>
          </p:cNvSpPr>
          <p:nvPr/>
        </p:nvSpPr>
        <p:spPr>
          <a:xfrm>
            <a:off x="559365" y="1655582"/>
            <a:ext cx="465300" cy="396000"/>
          </a:xfrm>
          <a:custGeom>
            <a:avLst/>
            <a:gdLst>
              <a:gd name="connsiteX0" fmla="*/ 366947 w 368554"/>
              <a:gd name="connsiteY0" fmla="*/ 124603 h 313663"/>
              <a:gd name="connsiteX1" fmla="*/ 301156 w 368554"/>
              <a:gd name="connsiteY1" fmla="*/ 54617 h 313663"/>
              <a:gd name="connsiteX2" fmla="*/ 296922 w 368554"/>
              <a:gd name="connsiteY2" fmla="*/ 52774 h 313663"/>
              <a:gd name="connsiteX3" fmla="*/ 292648 w 368554"/>
              <a:gd name="connsiteY3" fmla="*/ 54538 h 313663"/>
              <a:gd name="connsiteX4" fmla="*/ 235248 w 368554"/>
              <a:gd name="connsiteY4" fmla="*/ 113703 h 313663"/>
              <a:gd name="connsiteX5" fmla="*/ 235248 w 368554"/>
              <a:gd name="connsiteY5" fmla="*/ 5881 h 313663"/>
              <a:gd name="connsiteX6" fmla="*/ 229366 w 368554"/>
              <a:gd name="connsiteY6" fmla="*/ 0 h 313663"/>
              <a:gd name="connsiteX7" fmla="*/ 96059 w 368554"/>
              <a:gd name="connsiteY7" fmla="*/ 0 h 313663"/>
              <a:gd name="connsiteX8" fmla="*/ 90178 w 368554"/>
              <a:gd name="connsiteY8" fmla="*/ 5881 h 313663"/>
              <a:gd name="connsiteX9" fmla="*/ 90178 w 368554"/>
              <a:gd name="connsiteY9" fmla="*/ 86257 h 313663"/>
              <a:gd name="connsiteX10" fmla="*/ 5881 w 368554"/>
              <a:gd name="connsiteY10" fmla="*/ 86257 h 313663"/>
              <a:gd name="connsiteX11" fmla="*/ 0 w 368554"/>
              <a:gd name="connsiteY11" fmla="*/ 92139 h 313663"/>
              <a:gd name="connsiteX12" fmla="*/ 0 w 368554"/>
              <a:gd name="connsiteY12" fmla="*/ 221525 h 313663"/>
              <a:gd name="connsiteX13" fmla="*/ 5881 w 368554"/>
              <a:gd name="connsiteY13" fmla="*/ 227406 h 313663"/>
              <a:gd name="connsiteX14" fmla="*/ 11762 w 368554"/>
              <a:gd name="connsiteY14" fmla="*/ 221525 h 313663"/>
              <a:gd name="connsiteX15" fmla="*/ 11762 w 368554"/>
              <a:gd name="connsiteY15" fmla="*/ 98020 h 313663"/>
              <a:gd name="connsiteX16" fmla="*/ 90178 w 368554"/>
              <a:gd name="connsiteY16" fmla="*/ 98020 h 313663"/>
              <a:gd name="connsiteX17" fmla="*/ 90178 w 368554"/>
              <a:gd name="connsiteY17" fmla="*/ 178396 h 313663"/>
              <a:gd name="connsiteX18" fmla="*/ 96059 w 368554"/>
              <a:gd name="connsiteY18" fmla="*/ 184277 h 313663"/>
              <a:gd name="connsiteX19" fmla="*/ 101941 w 368554"/>
              <a:gd name="connsiteY19" fmla="*/ 178396 h 313663"/>
              <a:gd name="connsiteX20" fmla="*/ 101941 w 368554"/>
              <a:gd name="connsiteY20" fmla="*/ 11762 h 313663"/>
              <a:gd name="connsiteX21" fmla="*/ 223485 w 368554"/>
              <a:gd name="connsiteY21" fmla="*/ 11762 h 313663"/>
              <a:gd name="connsiteX22" fmla="*/ 223485 w 368554"/>
              <a:gd name="connsiteY22" fmla="*/ 301901 h 313663"/>
              <a:gd name="connsiteX23" fmla="*/ 64693 w 368554"/>
              <a:gd name="connsiteY23" fmla="*/ 301901 h 313663"/>
              <a:gd name="connsiteX24" fmla="*/ 58812 w 368554"/>
              <a:gd name="connsiteY24" fmla="*/ 307782 h 313663"/>
              <a:gd name="connsiteX25" fmla="*/ 64693 w 368554"/>
              <a:gd name="connsiteY25" fmla="*/ 313663 h 313663"/>
              <a:gd name="connsiteX26" fmla="*/ 299941 w 368554"/>
              <a:gd name="connsiteY26" fmla="*/ 313663 h 313663"/>
              <a:gd name="connsiteX27" fmla="*/ 305822 w 368554"/>
              <a:gd name="connsiteY27" fmla="*/ 307782 h 313663"/>
              <a:gd name="connsiteX28" fmla="*/ 299941 w 368554"/>
              <a:gd name="connsiteY28" fmla="*/ 301901 h 313663"/>
              <a:gd name="connsiteX29" fmla="*/ 235248 w 368554"/>
              <a:gd name="connsiteY29" fmla="*/ 301901 h 313663"/>
              <a:gd name="connsiteX30" fmla="*/ 235248 w 368554"/>
              <a:gd name="connsiteY30" fmla="*/ 130366 h 313663"/>
              <a:gd name="connsiteX31" fmla="*/ 296804 w 368554"/>
              <a:gd name="connsiteY31" fmla="*/ 67163 h 313663"/>
              <a:gd name="connsiteX32" fmla="*/ 356792 w 368554"/>
              <a:gd name="connsiteY32" fmla="*/ 130954 h 313663"/>
              <a:gd name="connsiteX33" fmla="*/ 356792 w 368554"/>
              <a:gd name="connsiteY33" fmla="*/ 213683 h 313663"/>
              <a:gd name="connsiteX34" fmla="*/ 362673 w 368554"/>
              <a:gd name="connsiteY34" fmla="*/ 219564 h 313663"/>
              <a:gd name="connsiteX35" fmla="*/ 368554 w 368554"/>
              <a:gd name="connsiteY35" fmla="*/ 213683 h 313663"/>
              <a:gd name="connsiteX36" fmla="*/ 368554 w 368554"/>
              <a:gd name="connsiteY36" fmla="*/ 128602 h 313663"/>
              <a:gd name="connsiteX37" fmla="*/ 366947 w 368554"/>
              <a:gd name="connsiteY37" fmla="*/ 124603 h 3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8554" h="313663">
                <a:moveTo>
                  <a:pt x="366947" y="124603"/>
                </a:moveTo>
                <a:lnTo>
                  <a:pt x="301156" y="54617"/>
                </a:lnTo>
                <a:cubicBezTo>
                  <a:pt x="300055" y="53451"/>
                  <a:pt x="298525" y="52785"/>
                  <a:pt x="296922" y="52774"/>
                </a:cubicBezTo>
                <a:cubicBezTo>
                  <a:pt x="295331" y="52830"/>
                  <a:pt x="293814" y="53456"/>
                  <a:pt x="292648" y="54538"/>
                </a:cubicBezTo>
                <a:lnTo>
                  <a:pt x="235248" y="113703"/>
                </a:lnTo>
                <a:lnTo>
                  <a:pt x="235248" y="5881"/>
                </a:lnTo>
                <a:cubicBezTo>
                  <a:pt x="235248" y="2633"/>
                  <a:pt x="232614" y="0"/>
                  <a:pt x="229366" y="0"/>
                </a:cubicBezTo>
                <a:lnTo>
                  <a:pt x="96059" y="0"/>
                </a:lnTo>
                <a:cubicBezTo>
                  <a:pt x="92811" y="0"/>
                  <a:pt x="90178" y="2633"/>
                  <a:pt x="90178" y="5881"/>
                </a:cubicBezTo>
                <a:lnTo>
                  <a:pt x="90178" y="86257"/>
                </a:lnTo>
                <a:lnTo>
                  <a:pt x="5881" y="86257"/>
                </a:lnTo>
                <a:cubicBezTo>
                  <a:pt x="2633" y="86257"/>
                  <a:pt x="0" y="88891"/>
                  <a:pt x="0" y="92139"/>
                </a:cubicBezTo>
                <a:lnTo>
                  <a:pt x="0" y="221525"/>
                </a:lnTo>
                <a:cubicBezTo>
                  <a:pt x="0" y="224773"/>
                  <a:pt x="2633" y="227406"/>
                  <a:pt x="5881" y="227406"/>
                </a:cubicBezTo>
                <a:cubicBezTo>
                  <a:pt x="9129" y="227406"/>
                  <a:pt x="11762" y="224773"/>
                  <a:pt x="11762" y="221525"/>
                </a:cubicBezTo>
                <a:lnTo>
                  <a:pt x="11762" y="98020"/>
                </a:lnTo>
                <a:lnTo>
                  <a:pt x="90178" y="98020"/>
                </a:lnTo>
                <a:lnTo>
                  <a:pt x="90178" y="178396"/>
                </a:lnTo>
                <a:cubicBezTo>
                  <a:pt x="90178" y="181644"/>
                  <a:pt x="92811" y="184277"/>
                  <a:pt x="96059" y="184277"/>
                </a:cubicBezTo>
                <a:cubicBezTo>
                  <a:pt x="99307" y="184277"/>
                  <a:pt x="101941" y="181644"/>
                  <a:pt x="101941" y="178396"/>
                </a:cubicBezTo>
                <a:lnTo>
                  <a:pt x="101941" y="11762"/>
                </a:lnTo>
                <a:lnTo>
                  <a:pt x="223485" y="11762"/>
                </a:lnTo>
                <a:lnTo>
                  <a:pt x="223485" y="301901"/>
                </a:lnTo>
                <a:lnTo>
                  <a:pt x="64693" y="301901"/>
                </a:lnTo>
                <a:cubicBezTo>
                  <a:pt x="61445" y="301901"/>
                  <a:pt x="58812" y="304534"/>
                  <a:pt x="58812" y="307782"/>
                </a:cubicBezTo>
                <a:cubicBezTo>
                  <a:pt x="58812" y="311030"/>
                  <a:pt x="61445" y="313663"/>
                  <a:pt x="64693" y="313663"/>
                </a:cubicBezTo>
                <a:lnTo>
                  <a:pt x="299941" y="313663"/>
                </a:lnTo>
                <a:cubicBezTo>
                  <a:pt x="303189" y="313663"/>
                  <a:pt x="305822" y="311030"/>
                  <a:pt x="305822" y="307782"/>
                </a:cubicBezTo>
                <a:cubicBezTo>
                  <a:pt x="305822" y="304534"/>
                  <a:pt x="303189" y="301901"/>
                  <a:pt x="299941" y="301901"/>
                </a:cubicBezTo>
                <a:lnTo>
                  <a:pt x="235248" y="301901"/>
                </a:lnTo>
                <a:lnTo>
                  <a:pt x="235248" y="130366"/>
                </a:lnTo>
                <a:lnTo>
                  <a:pt x="296804" y="67163"/>
                </a:lnTo>
                <a:lnTo>
                  <a:pt x="356792" y="130954"/>
                </a:lnTo>
                <a:lnTo>
                  <a:pt x="356792" y="213683"/>
                </a:lnTo>
                <a:cubicBezTo>
                  <a:pt x="356792" y="216931"/>
                  <a:pt x="359425" y="219564"/>
                  <a:pt x="362673" y="219564"/>
                </a:cubicBezTo>
                <a:cubicBezTo>
                  <a:pt x="365921" y="219564"/>
                  <a:pt x="368554" y="216931"/>
                  <a:pt x="368554" y="213683"/>
                </a:cubicBezTo>
                <a:lnTo>
                  <a:pt x="368554" y="128602"/>
                </a:lnTo>
                <a:cubicBezTo>
                  <a:pt x="368544" y="127114"/>
                  <a:pt x="367969" y="125685"/>
                  <a:pt x="366947" y="124603"/>
                </a:cubicBezTo>
                <a:close/>
              </a:path>
            </a:pathLst>
          </a:custGeom>
          <a:solidFill>
            <a:schemeClr val="accent1"/>
          </a:solidFill>
          <a:ln w="3867" cap="flat">
            <a:noFill/>
            <a:prstDash val="solid"/>
            <a:miter/>
          </a:ln>
        </p:spPr>
        <p:txBody>
          <a:bodyPr rtlCol="0" anchor="ctr"/>
          <a:lstStyle/>
          <a:p>
            <a:endParaRPr lang="ru-RU"/>
          </a:p>
        </p:txBody>
      </p:sp>
    </p:spTree>
    <p:extLst>
      <p:ext uri="{BB962C8B-B14F-4D97-AF65-F5344CB8AC3E}">
        <p14:creationId xmlns:p14="http://schemas.microsoft.com/office/powerpoint/2010/main" val="184454037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7B0B85-1717-4DE1-82A0-05BAE1BB8F91}"/>
              </a:ext>
            </a:extLst>
          </p:cNvPr>
          <p:cNvSpPr>
            <a:spLocks noGrp="1"/>
          </p:cNvSpPr>
          <p:nvPr>
            <p:ph type="sldNum" sz="quarter" idx="4"/>
          </p:nvPr>
        </p:nvSpPr>
        <p:spPr/>
        <p:txBody>
          <a:bodyPr/>
          <a:lstStyle/>
          <a:p>
            <a:fld id="{7E1A2DEA-0812-41F9-88C5-48F7F643210D}" type="slidenum">
              <a:rPr lang="ru-RU" smtClean="0"/>
              <a:pPr/>
              <a:t>7</a:t>
            </a:fld>
            <a:endParaRPr lang="ru-RU" dirty="0"/>
          </a:p>
        </p:txBody>
      </p:sp>
      <p:sp>
        <p:nvSpPr>
          <p:cNvPr id="12" name="Заголовок 11">
            <a:extLst>
              <a:ext uri="{FF2B5EF4-FFF2-40B4-BE49-F238E27FC236}">
                <a16:creationId xmlns:a16="http://schemas.microsoft.com/office/drawing/2014/main" id="{310F6EAF-F1E2-416B-A508-11250C02DD99}"/>
              </a:ext>
            </a:extLst>
          </p:cNvPr>
          <p:cNvSpPr>
            <a:spLocks noGrp="1"/>
          </p:cNvSpPr>
          <p:nvPr>
            <p:ph type="title"/>
          </p:nvPr>
        </p:nvSpPr>
        <p:spPr>
          <a:xfrm>
            <a:off x="515939" y="403200"/>
            <a:ext cx="9583505" cy="430887"/>
          </a:xfrm>
          <a:prstGeom prst="rect">
            <a:avLst/>
          </a:prstGeom>
        </p:spPr>
        <p:txBody>
          <a:bodyPr vert="horz" wrap="square" lIns="0" tIns="0" rIns="0" bIns="0" rtlCol="0" anchor="t">
            <a:spAutoFit/>
          </a:bodyPr>
          <a:lstStyle/>
          <a:p>
            <a:r>
              <a:rPr lang="ru-RU" dirty="0"/>
              <a:t>Энтропия требований</a:t>
            </a:r>
          </a:p>
        </p:txBody>
      </p:sp>
      <p:grpSp>
        <p:nvGrpSpPr>
          <p:cNvPr id="6" name="Группа 5">
            <a:extLst>
              <a:ext uri="{FF2B5EF4-FFF2-40B4-BE49-F238E27FC236}">
                <a16:creationId xmlns:a16="http://schemas.microsoft.com/office/drawing/2014/main" id="{AB4BB899-7EC7-44B5-A272-B7ED3B973869}"/>
              </a:ext>
            </a:extLst>
          </p:cNvPr>
          <p:cNvGrpSpPr/>
          <p:nvPr/>
        </p:nvGrpSpPr>
        <p:grpSpPr>
          <a:xfrm>
            <a:off x="499828" y="1307418"/>
            <a:ext cx="5462734" cy="3968913"/>
            <a:chOff x="515936" y="3005933"/>
            <a:chExt cx="5462734" cy="3460865"/>
          </a:xfrm>
        </p:grpSpPr>
        <p:sp>
          <p:nvSpPr>
            <p:cNvPr id="3" name="Прямоугольник 2">
              <a:extLst>
                <a:ext uri="{FF2B5EF4-FFF2-40B4-BE49-F238E27FC236}">
                  <a16:creationId xmlns:a16="http://schemas.microsoft.com/office/drawing/2014/main" id="{92EEE2B6-1B9E-4F40-A645-5E164BCFB397}"/>
                </a:ext>
              </a:extLst>
            </p:cNvPr>
            <p:cNvSpPr/>
            <p:nvPr/>
          </p:nvSpPr>
          <p:spPr>
            <a:xfrm>
              <a:off x="515937" y="3005934"/>
              <a:ext cx="5462733" cy="3460864"/>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фигура 13">
              <a:extLst>
                <a:ext uri="{FF2B5EF4-FFF2-40B4-BE49-F238E27FC236}">
                  <a16:creationId xmlns:a16="http://schemas.microsoft.com/office/drawing/2014/main" id="{77AEBD83-BEAB-48DA-BE97-692E9032223D}"/>
                </a:ext>
              </a:extLst>
            </p:cNvPr>
            <p:cNvSpPr/>
            <p:nvPr/>
          </p:nvSpPr>
          <p:spPr>
            <a:xfrm>
              <a:off x="515936" y="3005933"/>
              <a:ext cx="5462734" cy="460236"/>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5000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Права заказчика</a:t>
              </a:r>
            </a:p>
          </p:txBody>
        </p:sp>
        <p:sp>
          <p:nvSpPr>
            <p:cNvPr id="11" name="TextBox 10">
              <a:extLst>
                <a:ext uri="{FF2B5EF4-FFF2-40B4-BE49-F238E27FC236}">
                  <a16:creationId xmlns:a16="http://schemas.microsoft.com/office/drawing/2014/main" id="{306F7B1B-26A2-484D-966A-77AB7D6743DE}"/>
                </a:ext>
              </a:extLst>
            </p:cNvPr>
            <p:cNvSpPr txBox="1"/>
            <p:nvPr/>
          </p:nvSpPr>
          <p:spPr>
            <a:xfrm>
              <a:off x="1355724" y="3711880"/>
              <a:ext cx="4279900" cy="724624"/>
            </a:xfrm>
            <a:prstGeom prst="rect">
              <a:avLst/>
            </a:prstGeom>
            <a:noFill/>
          </p:spPr>
          <p:txBody>
            <a:bodyPr wrap="square" lIns="0" tIns="0" rIns="0" bIns="0" rtlCol="0">
              <a:spAutoFit/>
            </a:bodyPr>
            <a:lstStyle/>
            <a:p>
              <a:r>
                <a:rPr lang="ru-RU" dirty="0"/>
                <a:t>право потребовать, чтобы аналитик зафиксировал требования в </a:t>
              </a:r>
              <a:r>
                <a:rPr lang="ru-RU" dirty="0" err="1"/>
                <a:t>надлежащеи</a:t>
              </a:r>
              <a:r>
                <a:rPr lang="ru-RU" dirty="0"/>
                <a:t>̆ форме</a:t>
              </a:r>
            </a:p>
          </p:txBody>
        </p:sp>
        <p:sp>
          <p:nvSpPr>
            <p:cNvPr id="17" name="TextBox 16">
              <a:extLst>
                <a:ext uri="{FF2B5EF4-FFF2-40B4-BE49-F238E27FC236}">
                  <a16:creationId xmlns:a16="http://schemas.microsoft.com/office/drawing/2014/main" id="{4E314B28-2181-4097-A096-4E6B268BF4BF}"/>
                </a:ext>
              </a:extLst>
            </p:cNvPr>
            <p:cNvSpPr txBox="1"/>
            <p:nvPr/>
          </p:nvSpPr>
          <p:spPr>
            <a:xfrm>
              <a:off x="1340607" y="5538552"/>
              <a:ext cx="4279900" cy="724624"/>
            </a:xfrm>
            <a:prstGeom prst="rect">
              <a:avLst/>
            </a:prstGeom>
            <a:noFill/>
          </p:spPr>
          <p:txBody>
            <a:bodyPr wrap="square" lIns="0" tIns="0" rIns="0" bIns="0" rtlCol="0">
              <a:spAutoFit/>
            </a:bodyPr>
            <a:lstStyle>
              <a:defPPr>
                <a:defRPr lang="ru-RU"/>
              </a:defPPr>
              <a:lvl1pPr>
                <a:defRPr sz="1600"/>
              </a:lvl1pPr>
            </a:lstStyle>
            <a:p>
              <a:r>
                <a:rPr lang="ru-RU" sz="1800" dirty="0"/>
                <a:t>право узнать о способах корректировки требований для ускорения разработки</a:t>
              </a:r>
              <a:br>
                <a:rPr lang="ru-RU" sz="1800" dirty="0"/>
              </a:br>
              <a:r>
                <a:rPr lang="ru-RU" sz="1800" dirty="0"/>
                <a:t>за счет повторного использования</a:t>
              </a:r>
            </a:p>
          </p:txBody>
        </p:sp>
        <p:cxnSp>
          <p:nvCxnSpPr>
            <p:cNvPr id="29" name="Прямая соединительная линия 28">
              <a:extLst>
                <a:ext uri="{FF2B5EF4-FFF2-40B4-BE49-F238E27FC236}">
                  <a16:creationId xmlns:a16="http://schemas.microsoft.com/office/drawing/2014/main" id="{B5C8015F-CA7F-4471-8D44-360B3DE56C77}"/>
                </a:ext>
              </a:extLst>
            </p:cNvPr>
            <p:cNvCxnSpPr/>
            <p:nvPr/>
          </p:nvCxnSpPr>
          <p:spPr>
            <a:xfrm>
              <a:off x="515936" y="4666600"/>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6" name="Группа 15">
            <a:extLst>
              <a:ext uri="{FF2B5EF4-FFF2-40B4-BE49-F238E27FC236}">
                <a16:creationId xmlns:a16="http://schemas.microsoft.com/office/drawing/2014/main" id="{64A55ED8-53E6-46B2-919B-00523CB02566}"/>
              </a:ext>
            </a:extLst>
          </p:cNvPr>
          <p:cNvGrpSpPr/>
          <p:nvPr/>
        </p:nvGrpSpPr>
        <p:grpSpPr>
          <a:xfrm>
            <a:off x="6197221" y="1307419"/>
            <a:ext cx="5462736" cy="3968916"/>
            <a:chOff x="6213329" y="3005933"/>
            <a:chExt cx="5462736" cy="3968916"/>
          </a:xfrm>
        </p:grpSpPr>
        <p:sp>
          <p:nvSpPr>
            <p:cNvPr id="5" name="Прямоугольник 4">
              <a:extLst>
                <a:ext uri="{FF2B5EF4-FFF2-40B4-BE49-F238E27FC236}">
                  <a16:creationId xmlns:a16="http://schemas.microsoft.com/office/drawing/2014/main" id="{55DE2A92-8A19-4AFF-BF18-4FB9279C38D5}"/>
                </a:ext>
              </a:extLst>
            </p:cNvPr>
            <p:cNvSpPr/>
            <p:nvPr/>
          </p:nvSpPr>
          <p:spPr>
            <a:xfrm>
              <a:off x="6213332" y="3005935"/>
              <a:ext cx="5462733" cy="3968914"/>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олилиния: фигура 33">
              <a:extLst>
                <a:ext uri="{FF2B5EF4-FFF2-40B4-BE49-F238E27FC236}">
                  <a16:creationId xmlns:a16="http://schemas.microsoft.com/office/drawing/2014/main" id="{C2686BD4-7F11-4056-8176-9D62667E010D}"/>
                </a:ext>
              </a:extLst>
            </p:cNvPr>
            <p:cNvSpPr/>
            <p:nvPr/>
          </p:nvSpPr>
          <p:spPr>
            <a:xfrm>
              <a:off x="6213329" y="3005933"/>
              <a:ext cx="5462734" cy="531325"/>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0">
                  <a:schemeClr val="accent4"/>
                </a:gs>
                <a:gs pos="100000">
                  <a:schemeClr val="accent4">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Обязанности заказчика</a:t>
              </a:r>
            </a:p>
          </p:txBody>
        </p:sp>
        <p:sp>
          <p:nvSpPr>
            <p:cNvPr id="36" name="TextBox 35">
              <a:extLst>
                <a:ext uri="{FF2B5EF4-FFF2-40B4-BE49-F238E27FC236}">
                  <a16:creationId xmlns:a16="http://schemas.microsoft.com/office/drawing/2014/main" id="{4F375247-D4F1-40B5-8C29-63D0292B5B0B}"/>
                </a:ext>
              </a:extLst>
            </p:cNvPr>
            <p:cNvSpPr txBox="1"/>
            <p:nvPr/>
          </p:nvSpPr>
          <p:spPr>
            <a:xfrm>
              <a:off x="7053118" y="3704865"/>
              <a:ext cx="4454774" cy="553998"/>
            </a:xfrm>
            <a:prstGeom prst="rect">
              <a:avLst/>
            </a:prstGeom>
            <a:noFill/>
          </p:spPr>
          <p:txBody>
            <a:bodyPr wrap="square" lIns="0" tIns="0" rIns="0" bIns="0" rtlCol="0">
              <a:spAutoFit/>
            </a:bodyPr>
            <a:lstStyle>
              <a:defPPr>
                <a:defRPr lang="ru-RU"/>
              </a:defPPr>
              <a:lvl1pPr>
                <a:defRPr sz="1600"/>
              </a:lvl1pPr>
            </a:lstStyle>
            <a:p>
              <a:r>
                <a:rPr lang="ru-RU" sz="1800" dirty="0"/>
                <a:t>обязан точно и конкретно описать требования к системе</a:t>
              </a:r>
            </a:p>
          </p:txBody>
        </p:sp>
        <p:sp>
          <p:nvSpPr>
            <p:cNvPr id="38" name="TextBox 37">
              <a:extLst>
                <a:ext uri="{FF2B5EF4-FFF2-40B4-BE49-F238E27FC236}">
                  <a16:creationId xmlns:a16="http://schemas.microsoft.com/office/drawing/2014/main" id="{DEE41F43-3830-4C66-AAD6-BF043164A7D0}"/>
                </a:ext>
              </a:extLst>
            </p:cNvPr>
            <p:cNvSpPr txBox="1"/>
            <p:nvPr/>
          </p:nvSpPr>
          <p:spPr>
            <a:xfrm>
              <a:off x="7053118" y="4564660"/>
              <a:ext cx="4454774" cy="830997"/>
            </a:xfrm>
            <a:prstGeom prst="rect">
              <a:avLst/>
            </a:prstGeom>
            <a:noFill/>
          </p:spPr>
          <p:txBody>
            <a:bodyPr wrap="square" lIns="0" tIns="0" rIns="0" bIns="0" rtlCol="0">
              <a:spAutoFit/>
            </a:bodyPr>
            <a:lstStyle>
              <a:defPPr>
                <a:defRPr lang="ru-RU"/>
              </a:defPPr>
            </a:lstStyle>
            <a:p>
              <a:r>
                <a:rPr lang="ru-RU" dirty="0"/>
                <a:t>обязан определять реалистичные приоритеты требований совместно</a:t>
              </a:r>
              <a:br>
                <a:rPr lang="ru-RU" dirty="0"/>
              </a:br>
              <a:r>
                <a:rPr lang="ru-RU" dirty="0"/>
                <a:t>с разработчиками</a:t>
              </a:r>
            </a:p>
          </p:txBody>
        </p:sp>
        <p:cxnSp>
          <p:nvCxnSpPr>
            <p:cNvPr id="46" name="Прямая соединительная линия 45">
              <a:extLst>
                <a:ext uri="{FF2B5EF4-FFF2-40B4-BE49-F238E27FC236}">
                  <a16:creationId xmlns:a16="http://schemas.microsoft.com/office/drawing/2014/main" id="{2CAE3D9B-0CBE-4D01-A6AE-90AE1630C403}"/>
                </a:ext>
              </a:extLst>
            </p:cNvPr>
            <p:cNvCxnSpPr/>
            <p:nvPr/>
          </p:nvCxnSpPr>
          <p:spPr>
            <a:xfrm>
              <a:off x="6213329" y="4421046"/>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pic>
        <p:nvPicPr>
          <p:cNvPr id="63" name="Рисунок 62">
            <a:extLst>
              <a:ext uri="{FF2B5EF4-FFF2-40B4-BE49-F238E27FC236}">
                <a16:creationId xmlns:a16="http://schemas.microsoft.com/office/drawing/2014/main" id="{A501A177-C290-F442-B3EC-635ED98861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2215218"/>
            <a:ext cx="224202" cy="214912"/>
          </a:xfrm>
          <a:prstGeom prst="rect">
            <a:avLst/>
          </a:prstGeom>
        </p:spPr>
      </p:pic>
      <p:pic>
        <p:nvPicPr>
          <p:cNvPr id="66" name="Рисунок 65">
            <a:extLst>
              <a:ext uri="{FF2B5EF4-FFF2-40B4-BE49-F238E27FC236}">
                <a16:creationId xmlns:a16="http://schemas.microsoft.com/office/drawing/2014/main" id="{1DF12862-61A7-9641-9A6D-1DECC477859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4308815"/>
            <a:ext cx="224202" cy="214912"/>
          </a:xfrm>
          <a:prstGeom prst="rect">
            <a:avLst/>
          </a:prstGeom>
        </p:spPr>
      </p:pic>
      <p:pic>
        <p:nvPicPr>
          <p:cNvPr id="67" name="Рисунок 66">
            <a:extLst>
              <a:ext uri="{FF2B5EF4-FFF2-40B4-BE49-F238E27FC236}">
                <a16:creationId xmlns:a16="http://schemas.microsoft.com/office/drawing/2014/main" id="{1F01C89E-32F5-4642-9741-83A0471B01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2108848"/>
            <a:ext cx="224202" cy="214912"/>
          </a:xfrm>
          <a:prstGeom prst="rect">
            <a:avLst/>
          </a:prstGeom>
        </p:spPr>
      </p:pic>
      <p:pic>
        <p:nvPicPr>
          <p:cNvPr id="68" name="Рисунок 67">
            <a:extLst>
              <a:ext uri="{FF2B5EF4-FFF2-40B4-BE49-F238E27FC236}">
                <a16:creationId xmlns:a16="http://schemas.microsoft.com/office/drawing/2014/main" id="{A4BBC969-946E-0D4B-9BB8-96F94C6739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2775" y="2970555"/>
            <a:ext cx="224202" cy="214912"/>
          </a:xfrm>
          <a:prstGeom prst="rect">
            <a:avLst/>
          </a:prstGeom>
        </p:spPr>
      </p:pic>
      <p:pic>
        <p:nvPicPr>
          <p:cNvPr id="69" name="Рисунок 68">
            <a:extLst>
              <a:ext uri="{FF2B5EF4-FFF2-40B4-BE49-F238E27FC236}">
                <a16:creationId xmlns:a16="http://schemas.microsoft.com/office/drawing/2014/main" id="{835B4896-ED3A-5546-B225-85C34A7345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cxnSp>
        <p:nvCxnSpPr>
          <p:cNvPr id="50" name="Прямая соединительная линия 49">
            <a:extLst>
              <a:ext uri="{FF2B5EF4-FFF2-40B4-BE49-F238E27FC236}">
                <a16:creationId xmlns:a16="http://schemas.microsoft.com/office/drawing/2014/main" id="{A2A04E2B-9444-7F4B-83F2-51360890E1AA}"/>
              </a:ext>
            </a:extLst>
          </p:cNvPr>
          <p:cNvCxnSpPr/>
          <p:nvPr/>
        </p:nvCxnSpPr>
        <p:spPr>
          <a:xfrm>
            <a:off x="515939" y="3997192"/>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pic>
        <p:nvPicPr>
          <p:cNvPr id="57" name="Рисунок 56">
            <a:extLst>
              <a:ext uri="{FF2B5EF4-FFF2-40B4-BE49-F238E27FC236}">
                <a16:creationId xmlns:a16="http://schemas.microsoft.com/office/drawing/2014/main" id="{03F1D256-4065-E245-BA5A-A50704B8B91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3523429"/>
            <a:ext cx="224202" cy="214912"/>
          </a:xfrm>
          <a:prstGeom prst="rect">
            <a:avLst/>
          </a:prstGeom>
        </p:spPr>
      </p:pic>
      <p:sp>
        <p:nvSpPr>
          <p:cNvPr id="59" name="TextBox 58">
            <a:extLst>
              <a:ext uri="{FF2B5EF4-FFF2-40B4-BE49-F238E27FC236}">
                <a16:creationId xmlns:a16="http://schemas.microsoft.com/office/drawing/2014/main" id="{47303F17-E744-7E48-8DE6-2ECC387562AF}"/>
              </a:ext>
            </a:extLst>
          </p:cNvPr>
          <p:cNvSpPr txBox="1"/>
          <p:nvPr/>
        </p:nvSpPr>
        <p:spPr>
          <a:xfrm>
            <a:off x="1324499" y="3460489"/>
            <a:ext cx="4279900" cy="276999"/>
          </a:xfrm>
          <a:prstGeom prst="rect">
            <a:avLst/>
          </a:prstGeom>
          <a:noFill/>
        </p:spPr>
        <p:txBody>
          <a:bodyPr wrap="square" lIns="0" tIns="0" rIns="0" bIns="0" rtlCol="0">
            <a:spAutoFit/>
          </a:bodyPr>
          <a:lstStyle/>
          <a:p>
            <a:r>
              <a:rPr lang="ru-RU" dirty="0"/>
              <a:t>право на изменение ваших требований</a:t>
            </a:r>
          </a:p>
        </p:txBody>
      </p:sp>
      <p:cxnSp>
        <p:nvCxnSpPr>
          <p:cNvPr id="61" name="Прямая соединительная линия 60">
            <a:extLst>
              <a:ext uri="{FF2B5EF4-FFF2-40B4-BE49-F238E27FC236}">
                <a16:creationId xmlns:a16="http://schemas.microsoft.com/office/drawing/2014/main" id="{057A5BF4-EFA6-1240-BD5A-D7AF98692C7E}"/>
              </a:ext>
            </a:extLst>
          </p:cNvPr>
          <p:cNvCxnSpPr/>
          <p:nvPr/>
        </p:nvCxnSpPr>
        <p:spPr>
          <a:xfrm>
            <a:off x="6200473" y="3863471"/>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pic>
        <p:nvPicPr>
          <p:cNvPr id="64" name="Рисунок 63">
            <a:extLst>
              <a:ext uri="{FF2B5EF4-FFF2-40B4-BE49-F238E27FC236}">
                <a16:creationId xmlns:a16="http://schemas.microsoft.com/office/drawing/2014/main" id="{8F3C07F5-F354-2F42-8EDC-54D0E8F52E6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2775" y="4657396"/>
            <a:ext cx="224202" cy="214912"/>
          </a:xfrm>
          <a:prstGeom prst="rect">
            <a:avLst/>
          </a:prstGeom>
        </p:spPr>
      </p:pic>
      <p:sp>
        <p:nvSpPr>
          <p:cNvPr id="70" name="TextBox 69">
            <a:extLst>
              <a:ext uri="{FF2B5EF4-FFF2-40B4-BE49-F238E27FC236}">
                <a16:creationId xmlns:a16="http://schemas.microsoft.com/office/drawing/2014/main" id="{7D259BEF-BB93-1A43-8943-9F258950F607}"/>
              </a:ext>
            </a:extLst>
          </p:cNvPr>
          <p:cNvSpPr txBox="1"/>
          <p:nvPr/>
        </p:nvSpPr>
        <p:spPr>
          <a:xfrm>
            <a:off x="7021892" y="4568996"/>
            <a:ext cx="4469891" cy="553998"/>
          </a:xfrm>
          <a:prstGeom prst="rect">
            <a:avLst/>
          </a:prstGeom>
          <a:noFill/>
        </p:spPr>
        <p:txBody>
          <a:bodyPr wrap="square" lIns="0" tIns="0" rIns="0" bIns="0" rtlCol="0">
            <a:spAutoFit/>
          </a:bodyPr>
          <a:lstStyle>
            <a:defPPr>
              <a:defRPr lang="ru-RU"/>
            </a:defPPr>
          </a:lstStyle>
          <a:p>
            <a:r>
              <a:rPr lang="ru-RU" dirty="0"/>
              <a:t>обязан своевременно сообщать</a:t>
            </a:r>
            <a:br>
              <a:rPr lang="ru-RU" dirty="0"/>
            </a:br>
            <a:r>
              <a:rPr lang="ru-RU" dirty="0"/>
              <a:t>об изменениях требований</a:t>
            </a:r>
          </a:p>
        </p:txBody>
      </p:sp>
      <p:pic>
        <p:nvPicPr>
          <p:cNvPr id="71" name="Рисунок 70">
            <a:extLst>
              <a:ext uri="{FF2B5EF4-FFF2-40B4-BE49-F238E27FC236}">
                <a16:creationId xmlns:a16="http://schemas.microsoft.com/office/drawing/2014/main" id="{E8DBA64D-C257-6746-9758-E3206A2D6F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4055764"/>
            <a:ext cx="224202" cy="214912"/>
          </a:xfrm>
          <a:prstGeom prst="rect">
            <a:avLst/>
          </a:prstGeom>
        </p:spPr>
      </p:pic>
      <p:sp>
        <p:nvSpPr>
          <p:cNvPr id="73" name="TextBox 72">
            <a:extLst>
              <a:ext uri="{FF2B5EF4-FFF2-40B4-BE49-F238E27FC236}">
                <a16:creationId xmlns:a16="http://schemas.microsoft.com/office/drawing/2014/main" id="{87887D21-27AC-A34F-8F27-D4B8C8115F2F}"/>
              </a:ext>
            </a:extLst>
          </p:cNvPr>
          <p:cNvSpPr txBox="1"/>
          <p:nvPr/>
        </p:nvSpPr>
        <p:spPr>
          <a:xfrm>
            <a:off x="7021893" y="4006336"/>
            <a:ext cx="4469890" cy="276999"/>
          </a:xfrm>
          <a:prstGeom prst="rect">
            <a:avLst/>
          </a:prstGeom>
          <a:noFill/>
        </p:spPr>
        <p:txBody>
          <a:bodyPr wrap="square" lIns="0" tIns="0" rIns="0" bIns="0" rtlCol="0">
            <a:spAutoFit/>
          </a:bodyPr>
          <a:lstStyle>
            <a:defPPr>
              <a:defRPr lang="ru-RU"/>
            </a:defPPr>
          </a:lstStyle>
          <a:p>
            <a:r>
              <a:rPr lang="ru-RU" dirty="0"/>
              <a:t>обязан определить критерии приемки</a:t>
            </a:r>
          </a:p>
        </p:txBody>
      </p:sp>
      <p:cxnSp>
        <p:nvCxnSpPr>
          <p:cNvPr id="74" name="Прямая соединительная линия 73">
            <a:extLst>
              <a:ext uri="{FF2B5EF4-FFF2-40B4-BE49-F238E27FC236}">
                <a16:creationId xmlns:a16="http://schemas.microsoft.com/office/drawing/2014/main" id="{7D84CA5C-737A-F44D-BA35-6E60A06E2534}"/>
              </a:ext>
            </a:extLst>
          </p:cNvPr>
          <p:cNvCxnSpPr/>
          <p:nvPr/>
        </p:nvCxnSpPr>
        <p:spPr>
          <a:xfrm>
            <a:off x="6197221" y="4443915"/>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5" name="Полилиния: фигура 52">
            <a:extLst>
              <a:ext uri="{FF2B5EF4-FFF2-40B4-BE49-F238E27FC236}">
                <a16:creationId xmlns:a16="http://schemas.microsoft.com/office/drawing/2014/main" id="{0800A8B3-0C60-B846-A1FF-719C4DE20EC1}"/>
              </a:ext>
            </a:extLst>
          </p:cNvPr>
          <p:cNvSpPr/>
          <p:nvPr/>
        </p:nvSpPr>
        <p:spPr>
          <a:xfrm>
            <a:off x="499828" y="5520666"/>
            <a:ext cx="11153924" cy="494355"/>
          </a:xfrm>
          <a:custGeom>
            <a:avLst/>
            <a:gdLst>
              <a:gd name="connsiteX0" fmla="*/ 0 w 11153924"/>
              <a:gd name="connsiteY0" fmla="*/ 0 h 494355"/>
              <a:gd name="connsiteX1" fmla="*/ 3252003 w 11153924"/>
              <a:gd name="connsiteY1" fmla="*/ 0 h 494355"/>
              <a:gd name="connsiteX2" fmla="*/ 4166403 w 11153924"/>
              <a:gd name="connsiteY2" fmla="*/ 0 h 494355"/>
              <a:gd name="connsiteX3" fmla="*/ 10626507 w 11153924"/>
              <a:gd name="connsiteY3" fmla="*/ 0 h 494355"/>
              <a:gd name="connsiteX4" fmla="*/ 10626507 w 11153924"/>
              <a:gd name="connsiteY4" fmla="*/ 577 h 494355"/>
              <a:gd name="connsiteX5" fmla="*/ 11153924 w 11153924"/>
              <a:gd name="connsiteY5" fmla="*/ 577 h 494355"/>
              <a:gd name="connsiteX6" fmla="*/ 10980041 w 11153924"/>
              <a:gd name="connsiteY6" fmla="*/ 493777 h 494355"/>
              <a:gd name="connsiteX7" fmla="*/ 10626507 w 11153924"/>
              <a:gd name="connsiteY7" fmla="*/ 493777 h 494355"/>
              <a:gd name="connsiteX8" fmla="*/ 10626507 w 11153924"/>
              <a:gd name="connsiteY8" fmla="*/ 494355 h 494355"/>
              <a:gd name="connsiteX9" fmla="*/ 3252003 w 11153924"/>
              <a:gd name="connsiteY9" fmla="*/ 494355 h 494355"/>
              <a:gd name="connsiteX10" fmla="*/ 3252003 w 11153924"/>
              <a:gd name="connsiteY10" fmla="*/ 491223 h 494355"/>
              <a:gd name="connsiteX11" fmla="*/ 0 w 11153924"/>
              <a:gd name="connsiteY11" fmla="*/ 491223 h 4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53924" h="494355">
                <a:moveTo>
                  <a:pt x="0" y="0"/>
                </a:moveTo>
                <a:lnTo>
                  <a:pt x="3252003" y="0"/>
                </a:lnTo>
                <a:lnTo>
                  <a:pt x="4166403" y="0"/>
                </a:lnTo>
                <a:lnTo>
                  <a:pt x="10626507" y="0"/>
                </a:lnTo>
                <a:lnTo>
                  <a:pt x="10626507" y="577"/>
                </a:lnTo>
                <a:lnTo>
                  <a:pt x="11153924" y="577"/>
                </a:lnTo>
                <a:lnTo>
                  <a:pt x="10980041" y="493777"/>
                </a:lnTo>
                <a:lnTo>
                  <a:pt x="10626507" y="493777"/>
                </a:lnTo>
                <a:lnTo>
                  <a:pt x="10626507" y="494355"/>
                </a:lnTo>
                <a:lnTo>
                  <a:pt x="3252003" y="494355"/>
                </a:lnTo>
                <a:lnTo>
                  <a:pt x="3252003" y="491223"/>
                </a:lnTo>
                <a:lnTo>
                  <a:pt x="0" y="491223"/>
                </a:lnTo>
                <a:close/>
              </a:path>
            </a:pathLst>
          </a:custGeom>
          <a:gradFill>
            <a:gsLst>
              <a:gs pos="50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16000" rtlCol="0" anchor="ctr">
            <a:noAutofit/>
          </a:bodyPr>
          <a:lstStyle/>
          <a:p>
            <a:pPr lvl="0"/>
            <a:r>
              <a:rPr lang="ru-RU" sz="2000" dirty="0">
                <a:solidFill>
                  <a:srgbClr val="FFFFFF"/>
                </a:solidFill>
                <a:latin typeface="+mj-lt"/>
              </a:rPr>
              <a:t>Качество разработки</a:t>
            </a:r>
          </a:p>
        </p:txBody>
      </p:sp>
    </p:spTree>
    <p:extLst>
      <p:ext uri="{BB962C8B-B14F-4D97-AF65-F5344CB8AC3E}">
        <p14:creationId xmlns:p14="http://schemas.microsoft.com/office/powerpoint/2010/main" val="397264977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FF7778BE-B401-419A-9960-53CF5F0E42EF}"/>
              </a:ext>
            </a:extLst>
          </p:cNvPr>
          <p:cNvGrpSpPr/>
          <p:nvPr/>
        </p:nvGrpSpPr>
        <p:grpSpPr>
          <a:xfrm>
            <a:off x="5366514" y="2146591"/>
            <a:ext cx="4001353" cy="4001349"/>
            <a:chOff x="4090305" y="1615251"/>
            <a:chExt cx="4001353" cy="4001349"/>
          </a:xfrm>
        </p:grpSpPr>
        <p:sp>
          <p:nvSpPr>
            <p:cNvPr id="63" name="Овал 62">
              <a:extLst>
                <a:ext uri="{FF2B5EF4-FFF2-40B4-BE49-F238E27FC236}">
                  <a16:creationId xmlns:a16="http://schemas.microsoft.com/office/drawing/2014/main" id="{7DD48CEF-22BC-F240-B722-DD583F690EC8}"/>
                </a:ext>
              </a:extLst>
            </p:cNvPr>
            <p:cNvSpPr/>
            <p:nvPr/>
          </p:nvSpPr>
          <p:spPr>
            <a:xfrm>
              <a:off x="4932169" y="2556588"/>
              <a:ext cx="2182560" cy="2182557"/>
            </a:xfrm>
            <a:prstGeom prst="ellipse">
              <a:avLst/>
            </a:prstGeom>
            <a:noFill/>
            <a:ln w="6350">
              <a:gradFill>
                <a:gsLst>
                  <a:gs pos="0">
                    <a:schemeClr val="bg1">
                      <a:alpha val="75000"/>
                    </a:schemeClr>
                  </a:gs>
                  <a:gs pos="89000">
                    <a:schemeClr val="bg1">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100" dirty="0">
                <a:latin typeface="Arial" panose="020B0604020202020204" pitchFamily="34" charset="0"/>
                <a:cs typeface="Arial" panose="020B0604020202020204" pitchFamily="34" charset="0"/>
              </a:endParaRPr>
            </a:p>
          </p:txBody>
        </p:sp>
        <p:sp>
          <p:nvSpPr>
            <p:cNvPr id="32" name="Овал 31">
              <a:extLst>
                <a:ext uri="{FF2B5EF4-FFF2-40B4-BE49-F238E27FC236}">
                  <a16:creationId xmlns:a16="http://schemas.microsoft.com/office/drawing/2014/main" id="{27966332-1685-1242-977B-F1C91CC9CED5}"/>
                </a:ext>
              </a:extLst>
            </p:cNvPr>
            <p:cNvSpPr/>
            <p:nvPr/>
          </p:nvSpPr>
          <p:spPr>
            <a:xfrm>
              <a:off x="4090305" y="1615251"/>
              <a:ext cx="4001353" cy="4001349"/>
            </a:xfrm>
            <a:prstGeom prst="ellipse">
              <a:avLst/>
            </a:prstGeom>
            <a:noFill/>
            <a:ln w="12700">
              <a:gradFill>
                <a:gsLst>
                  <a:gs pos="0">
                    <a:schemeClr val="accent1">
                      <a:alpha val="20000"/>
                    </a:schemeClr>
                  </a:gs>
                  <a:gs pos="100000">
                    <a:schemeClr val="accent1">
                      <a:lumMod val="75000"/>
                      <a:alpha val="20000"/>
                    </a:schemeClr>
                  </a:gs>
                </a:gsLst>
                <a:lin ang="2700000" scaled="0"/>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l"/>
              <a:endParaRPr lang="ru-RU" sz="1200" dirty="0">
                <a:solidFill>
                  <a:schemeClr val="tx1"/>
                </a:solidFill>
                <a:latin typeface="Arial" panose="020B0604020202020204" pitchFamily="34" charset="0"/>
                <a:cs typeface="Arial" panose="020B0604020202020204" pitchFamily="34" charset="0"/>
              </a:endParaRPr>
            </a:p>
          </p:txBody>
        </p:sp>
        <p:sp>
          <p:nvSpPr>
            <p:cNvPr id="38" name="Овал 37">
              <a:extLst>
                <a:ext uri="{FF2B5EF4-FFF2-40B4-BE49-F238E27FC236}">
                  <a16:creationId xmlns:a16="http://schemas.microsoft.com/office/drawing/2014/main" id="{472788C3-B409-7944-87A8-8095C848E3A7}"/>
                </a:ext>
              </a:extLst>
            </p:cNvPr>
            <p:cNvSpPr/>
            <p:nvPr/>
          </p:nvSpPr>
          <p:spPr>
            <a:xfrm>
              <a:off x="4516191" y="2061293"/>
              <a:ext cx="3167403" cy="3167401"/>
            </a:xfrm>
            <a:prstGeom prst="ellipse">
              <a:avLst/>
            </a:prstGeom>
            <a:noFill/>
            <a:ln w="12700">
              <a:gradFill>
                <a:gsLst>
                  <a:gs pos="0">
                    <a:schemeClr val="accent4">
                      <a:alpha val="50000"/>
                    </a:schemeClr>
                  </a:gs>
                  <a:gs pos="100000">
                    <a:schemeClr val="accent4">
                      <a:lumMod val="75000"/>
                      <a:alpha val="50000"/>
                    </a:schemeClr>
                  </a:gs>
                </a:gsLst>
                <a:lin ang="27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nvGrpSpPr>
            <p:cNvPr id="33" name="Группа 32">
              <a:extLst>
                <a:ext uri="{FF2B5EF4-FFF2-40B4-BE49-F238E27FC236}">
                  <a16:creationId xmlns:a16="http://schemas.microsoft.com/office/drawing/2014/main" id="{44CDF4E7-F2B9-4752-8540-C03C58BF730F}"/>
                </a:ext>
              </a:extLst>
            </p:cNvPr>
            <p:cNvGrpSpPr/>
            <p:nvPr/>
          </p:nvGrpSpPr>
          <p:grpSpPr>
            <a:xfrm>
              <a:off x="4842978" y="2384404"/>
              <a:ext cx="2506046" cy="2506047"/>
              <a:chOff x="3587156" y="2822183"/>
              <a:chExt cx="1969689" cy="1969690"/>
            </a:xfrm>
          </p:grpSpPr>
          <p:sp>
            <p:nvSpPr>
              <p:cNvPr id="34" name="Овал 33">
                <a:extLst>
                  <a:ext uri="{FF2B5EF4-FFF2-40B4-BE49-F238E27FC236}">
                    <a16:creationId xmlns:a16="http://schemas.microsoft.com/office/drawing/2014/main" id="{A901A099-585C-44F5-93F0-FC0795439E72}"/>
                  </a:ext>
                </a:extLst>
              </p:cNvPr>
              <p:cNvSpPr/>
              <p:nvPr/>
            </p:nvSpPr>
            <p:spPr>
              <a:xfrm flipH="1">
                <a:off x="3587156" y="2822183"/>
                <a:ext cx="1969689" cy="1969690"/>
              </a:xfrm>
              <a:prstGeom prst="ellipse">
                <a:avLst/>
              </a:prstGeom>
              <a:gradFill flip="none" rotWithShape="1">
                <a:gsLst>
                  <a:gs pos="0">
                    <a:schemeClr val="accent4"/>
                  </a:gs>
                  <a:gs pos="100000">
                    <a:schemeClr val="accent4">
                      <a:lumMod val="75000"/>
                    </a:schemeClr>
                  </a:gs>
                </a:gsLst>
                <a:lin ang="2700000" scaled="1"/>
                <a:tileRect/>
              </a:gradFill>
              <a:ln w="38100" cap="flat">
                <a:solidFill>
                  <a:schemeClr val="bg1"/>
                </a:solidFill>
                <a:prstDash val="solid"/>
                <a:miter lim="400000"/>
              </a:ln>
              <a:effectLst/>
              <a:sp3d/>
            </p:spPr>
            <p:style>
              <a:lnRef idx="0">
                <a:scrgbClr r="0" g="0" b="0"/>
              </a:lnRef>
              <a:fillRef idx="0">
                <a:scrgbClr r="0" g="0" b="0"/>
              </a:fillRef>
              <a:effectRef idx="0">
                <a:scrgbClr r="0" g="0" b="0"/>
              </a:effectRef>
              <a:fontRef idx="none"/>
            </p:style>
            <p:txBody>
              <a:bodyPr rtlCol="0" anchor="ctr"/>
              <a:lstStyle/>
              <a:p>
                <a:pPr algn="ctr" defTabSz="514363"/>
                <a:endParaRPr lang="ru-RU" sz="1400" dirty="0">
                  <a:solidFill>
                    <a:schemeClr val="bg1"/>
                  </a:solidFill>
                  <a:latin typeface="Arial" panose="020B0604020202020204" pitchFamily="34" charset="0"/>
                  <a:cs typeface="Arial" panose="020B0604020202020204" pitchFamily="34" charset="0"/>
                </a:endParaRPr>
              </a:p>
            </p:txBody>
          </p:sp>
          <p:sp>
            <p:nvSpPr>
              <p:cNvPr id="35" name="Овал 34">
                <a:extLst>
                  <a:ext uri="{FF2B5EF4-FFF2-40B4-BE49-F238E27FC236}">
                    <a16:creationId xmlns:a16="http://schemas.microsoft.com/office/drawing/2014/main" id="{44255683-28DD-435C-9881-D9600AFFA3AA}"/>
                  </a:ext>
                </a:extLst>
              </p:cNvPr>
              <p:cNvSpPr>
                <a:spLocks noChangeAspect="1"/>
              </p:cNvSpPr>
              <p:nvPr/>
            </p:nvSpPr>
            <p:spPr>
              <a:xfrm>
                <a:off x="3705756" y="2949310"/>
                <a:ext cx="1714685" cy="1714683"/>
              </a:xfrm>
              <a:prstGeom prst="ellipse">
                <a:avLst/>
              </a:prstGeom>
              <a:gradFill>
                <a:gsLst>
                  <a:gs pos="0">
                    <a:schemeClr val="accent4"/>
                  </a:gs>
                  <a:gs pos="100000">
                    <a:schemeClr val="accent4">
                      <a:lumMod val="75000"/>
                    </a:schemeClr>
                  </a:gs>
                </a:gsLst>
                <a:lin ang="2700000" scaled="0"/>
              </a:gradFill>
              <a:ln w="6350">
                <a:gradFill>
                  <a:gsLst>
                    <a:gs pos="0">
                      <a:schemeClr val="bg1">
                        <a:alpha val="75000"/>
                      </a:schemeClr>
                    </a:gs>
                    <a:gs pos="89000">
                      <a:schemeClr val="bg1">
                        <a:alpha val="0"/>
                      </a:schemeClr>
                    </a:gs>
                  </a:gsLst>
                  <a:lin ang="27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514363"/>
                <a:r>
                  <a:rPr lang="ru-RU" sz="2000" dirty="0">
                    <a:solidFill>
                      <a:srgbClr val="FFFFFF"/>
                    </a:solidFill>
                    <a:latin typeface="+mj-lt"/>
                    <a:cs typeface="Arial" panose="020B0604020202020204" pitchFamily="34" charset="0"/>
                  </a:rPr>
                  <a:t>Обманутые ожидания</a:t>
                </a:r>
              </a:p>
            </p:txBody>
          </p:sp>
        </p:grpSp>
      </p:grpSp>
      <p:sp>
        <p:nvSpPr>
          <p:cNvPr id="12" name="Номер слайда 11">
            <a:extLst>
              <a:ext uri="{FF2B5EF4-FFF2-40B4-BE49-F238E27FC236}">
                <a16:creationId xmlns:a16="http://schemas.microsoft.com/office/drawing/2014/main" id="{47196642-3BFF-4ED8-AD54-230E16A02C25}"/>
              </a:ext>
            </a:extLst>
          </p:cNvPr>
          <p:cNvSpPr>
            <a:spLocks noGrp="1"/>
          </p:cNvSpPr>
          <p:nvPr>
            <p:ph type="sldNum" sz="quarter" idx="4"/>
          </p:nvPr>
        </p:nvSpPr>
        <p:spPr/>
        <p:txBody>
          <a:bodyPr/>
          <a:lstStyle/>
          <a:p>
            <a:fld id="{7E1A2DEA-0812-41F9-88C5-48F7F643210D}" type="slidenum">
              <a:rPr lang="ru-RU" smtClean="0"/>
              <a:pPr/>
              <a:t>8</a:t>
            </a:fld>
            <a:endParaRPr lang="ru-RU"/>
          </a:p>
        </p:txBody>
      </p:sp>
      <p:sp>
        <p:nvSpPr>
          <p:cNvPr id="4" name="Заголовок 3">
            <a:extLst>
              <a:ext uri="{FF2B5EF4-FFF2-40B4-BE49-F238E27FC236}">
                <a16:creationId xmlns:a16="http://schemas.microsoft.com/office/drawing/2014/main" id="{D9BF8EA5-9C15-4BD6-83B8-33F894396F2C}"/>
              </a:ext>
            </a:extLst>
          </p:cNvPr>
          <p:cNvSpPr>
            <a:spLocks noGrp="1"/>
          </p:cNvSpPr>
          <p:nvPr>
            <p:ph type="title"/>
          </p:nvPr>
        </p:nvSpPr>
        <p:spPr>
          <a:xfrm>
            <a:off x="515939" y="403200"/>
            <a:ext cx="9583505" cy="430887"/>
          </a:xfrm>
          <a:prstGeom prst="rect">
            <a:avLst/>
          </a:prstGeom>
        </p:spPr>
        <p:txBody>
          <a:bodyPr/>
          <a:lstStyle/>
          <a:p>
            <a:r>
              <a:rPr lang="ru-RU" dirty="0"/>
              <a:t>Мираж № 3</a:t>
            </a:r>
          </a:p>
        </p:txBody>
      </p:sp>
      <p:grpSp>
        <p:nvGrpSpPr>
          <p:cNvPr id="3" name="Группа 2">
            <a:extLst>
              <a:ext uri="{FF2B5EF4-FFF2-40B4-BE49-F238E27FC236}">
                <a16:creationId xmlns:a16="http://schemas.microsoft.com/office/drawing/2014/main" id="{5852E7CE-1996-4994-9624-365FAD1DF3F4}"/>
              </a:ext>
            </a:extLst>
          </p:cNvPr>
          <p:cNvGrpSpPr/>
          <p:nvPr/>
        </p:nvGrpSpPr>
        <p:grpSpPr>
          <a:xfrm>
            <a:off x="8728040" y="2784146"/>
            <a:ext cx="3269445" cy="781441"/>
            <a:chOff x="7451831" y="2252806"/>
            <a:chExt cx="3269445" cy="781441"/>
          </a:xfrm>
        </p:grpSpPr>
        <p:sp>
          <p:nvSpPr>
            <p:cNvPr id="41" name="Прямоугольник 40">
              <a:extLst>
                <a:ext uri="{FF2B5EF4-FFF2-40B4-BE49-F238E27FC236}">
                  <a16:creationId xmlns:a16="http://schemas.microsoft.com/office/drawing/2014/main" id="{576A9501-7AFE-0443-AFB5-FFEF8AC49D71}"/>
                </a:ext>
              </a:extLst>
            </p:cNvPr>
            <p:cNvSpPr/>
            <p:nvPr/>
          </p:nvSpPr>
          <p:spPr>
            <a:xfrm>
              <a:off x="8407245" y="2505027"/>
              <a:ext cx="23140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Не найденные системы</a:t>
              </a:r>
            </a:p>
          </p:txBody>
        </p:sp>
        <p:sp>
          <p:nvSpPr>
            <p:cNvPr id="57" name="Овал 56">
              <a:extLst>
                <a:ext uri="{FF2B5EF4-FFF2-40B4-BE49-F238E27FC236}">
                  <a16:creationId xmlns:a16="http://schemas.microsoft.com/office/drawing/2014/main" id="{75975F38-9853-E047-B269-7CBDACB0195B}"/>
                </a:ext>
              </a:extLst>
            </p:cNvPr>
            <p:cNvSpPr/>
            <p:nvPr/>
          </p:nvSpPr>
          <p:spPr>
            <a:xfrm>
              <a:off x="7451831" y="2252806"/>
              <a:ext cx="781444" cy="781441"/>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8" name="Овал 57">
              <a:extLst>
                <a:ext uri="{FF2B5EF4-FFF2-40B4-BE49-F238E27FC236}">
                  <a16:creationId xmlns:a16="http://schemas.microsoft.com/office/drawing/2014/main" id="{2487EE59-73B7-D643-BDCF-7FBBFF1DD2DB}"/>
                </a:ext>
              </a:extLst>
            </p:cNvPr>
            <p:cNvSpPr/>
            <p:nvPr/>
          </p:nvSpPr>
          <p:spPr>
            <a:xfrm>
              <a:off x="7515520" y="2316495"/>
              <a:ext cx="654065" cy="654062"/>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pic>
          <p:nvPicPr>
            <p:cNvPr id="14" name="Рисунок 13">
              <a:extLst>
                <a:ext uri="{FF2B5EF4-FFF2-40B4-BE49-F238E27FC236}">
                  <a16:creationId xmlns:a16="http://schemas.microsoft.com/office/drawing/2014/main" id="{546DC297-DF9B-49B9-8482-05ADDA492D8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62552" y="2463526"/>
              <a:ext cx="360000" cy="360000"/>
            </a:xfrm>
            <a:prstGeom prst="rect">
              <a:avLst/>
            </a:prstGeom>
          </p:spPr>
        </p:pic>
      </p:grpSp>
      <p:grpSp>
        <p:nvGrpSpPr>
          <p:cNvPr id="8" name="Группа 7">
            <a:extLst>
              <a:ext uri="{FF2B5EF4-FFF2-40B4-BE49-F238E27FC236}">
                <a16:creationId xmlns:a16="http://schemas.microsoft.com/office/drawing/2014/main" id="{8AFDF014-DA62-4B6C-A5F2-50654F4C57FB}"/>
              </a:ext>
            </a:extLst>
          </p:cNvPr>
          <p:cNvGrpSpPr/>
          <p:nvPr/>
        </p:nvGrpSpPr>
        <p:grpSpPr>
          <a:xfrm>
            <a:off x="2677672" y="4728944"/>
            <a:ext cx="3305189" cy="781441"/>
            <a:chOff x="1401463" y="4197604"/>
            <a:chExt cx="3305189" cy="781441"/>
          </a:xfrm>
        </p:grpSpPr>
        <p:sp>
          <p:nvSpPr>
            <p:cNvPr id="43" name="Прямоугольник 42">
              <a:extLst>
                <a:ext uri="{FF2B5EF4-FFF2-40B4-BE49-F238E27FC236}">
                  <a16:creationId xmlns:a16="http://schemas.microsoft.com/office/drawing/2014/main" id="{8785E341-4759-3147-BA8D-6C03DC8B3219}"/>
                </a:ext>
              </a:extLst>
            </p:cNvPr>
            <p:cNvSpPr/>
            <p:nvPr/>
          </p:nvSpPr>
          <p:spPr>
            <a:xfrm>
              <a:off x="1401463" y="4449825"/>
              <a:ext cx="234519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defRPr/>
              </a:pPr>
              <a:r>
                <a:rPr lang="ru-RU" dirty="0">
                  <a:solidFill>
                    <a:schemeClr val="tx1"/>
                  </a:solidFill>
                </a:rPr>
                <a:t>Упущенные требования</a:t>
              </a:r>
            </a:p>
          </p:txBody>
        </p:sp>
        <p:grpSp>
          <p:nvGrpSpPr>
            <p:cNvPr id="92" name="Группа 91">
              <a:extLst>
                <a:ext uri="{FF2B5EF4-FFF2-40B4-BE49-F238E27FC236}">
                  <a16:creationId xmlns:a16="http://schemas.microsoft.com/office/drawing/2014/main" id="{1A568AB6-B3AF-8C4D-AC97-6F3D5048B899}"/>
                </a:ext>
              </a:extLst>
            </p:cNvPr>
            <p:cNvGrpSpPr/>
            <p:nvPr/>
          </p:nvGrpSpPr>
          <p:grpSpPr>
            <a:xfrm>
              <a:off x="3925208" y="4197604"/>
              <a:ext cx="781444" cy="781441"/>
              <a:chOff x="6789159" y="1965908"/>
              <a:chExt cx="614195" cy="614193"/>
            </a:xfrm>
          </p:grpSpPr>
          <p:sp>
            <p:nvSpPr>
              <p:cNvPr id="94" name="Овал 93">
                <a:extLst>
                  <a:ext uri="{FF2B5EF4-FFF2-40B4-BE49-F238E27FC236}">
                    <a16:creationId xmlns:a16="http://schemas.microsoft.com/office/drawing/2014/main" id="{1CB5FD84-7EA1-A945-9189-4471E9308B3F}"/>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95" name="Овал 94">
                <a:extLst>
                  <a:ext uri="{FF2B5EF4-FFF2-40B4-BE49-F238E27FC236}">
                    <a16:creationId xmlns:a16="http://schemas.microsoft.com/office/drawing/2014/main" id="{91A58989-B5B0-B745-8172-F358EA91C1AC}"/>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grpSp>
        <p:nvGrpSpPr>
          <p:cNvPr id="6" name="Группа 5">
            <a:extLst>
              <a:ext uri="{FF2B5EF4-FFF2-40B4-BE49-F238E27FC236}">
                <a16:creationId xmlns:a16="http://schemas.microsoft.com/office/drawing/2014/main" id="{9677AA61-96A2-42EB-AF7B-CE0744FBAD36}"/>
              </a:ext>
            </a:extLst>
          </p:cNvPr>
          <p:cNvGrpSpPr/>
          <p:nvPr/>
        </p:nvGrpSpPr>
        <p:grpSpPr>
          <a:xfrm>
            <a:off x="8728040" y="4728944"/>
            <a:ext cx="3244502" cy="781441"/>
            <a:chOff x="7451831" y="4197604"/>
            <a:chExt cx="3244502" cy="781441"/>
          </a:xfrm>
        </p:grpSpPr>
        <p:sp>
          <p:nvSpPr>
            <p:cNvPr id="42" name="Прямоугольник 41">
              <a:extLst>
                <a:ext uri="{FF2B5EF4-FFF2-40B4-BE49-F238E27FC236}">
                  <a16:creationId xmlns:a16="http://schemas.microsoft.com/office/drawing/2014/main" id="{29C0BCDD-9160-6742-A834-6A48A5403CB9}"/>
                </a:ext>
              </a:extLst>
            </p:cNvPr>
            <p:cNvSpPr/>
            <p:nvPr/>
          </p:nvSpPr>
          <p:spPr>
            <a:xfrm>
              <a:off x="8407245" y="4449825"/>
              <a:ext cx="228908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685817">
                <a:defRPr/>
              </a:pPr>
              <a:r>
                <a:rPr lang="ru-RU" dirty="0">
                  <a:solidFill>
                    <a:schemeClr val="tx1"/>
                  </a:solidFill>
                </a:rPr>
                <a:t>Забытые </a:t>
              </a:r>
              <a:r>
                <a:rPr lang="ru-RU" dirty="0" err="1">
                  <a:solidFill>
                    <a:schemeClr val="tx1"/>
                  </a:solidFill>
                </a:rPr>
                <a:t>стейкхолдеры</a:t>
              </a:r>
              <a:endParaRPr lang="ru-RU" dirty="0">
                <a:solidFill>
                  <a:schemeClr val="tx1"/>
                </a:solidFill>
              </a:endParaRPr>
            </a:p>
          </p:txBody>
        </p:sp>
        <p:grpSp>
          <p:nvGrpSpPr>
            <p:cNvPr id="81" name="Группа 80">
              <a:extLst>
                <a:ext uri="{FF2B5EF4-FFF2-40B4-BE49-F238E27FC236}">
                  <a16:creationId xmlns:a16="http://schemas.microsoft.com/office/drawing/2014/main" id="{B3376AAE-6430-2E46-9A42-DE7CDEFA7812}"/>
                </a:ext>
              </a:extLst>
            </p:cNvPr>
            <p:cNvGrpSpPr/>
            <p:nvPr/>
          </p:nvGrpSpPr>
          <p:grpSpPr>
            <a:xfrm>
              <a:off x="7451831" y="4197604"/>
              <a:ext cx="781444" cy="781441"/>
              <a:chOff x="6789159" y="1965908"/>
              <a:chExt cx="614195" cy="614193"/>
            </a:xfrm>
          </p:grpSpPr>
          <p:sp>
            <p:nvSpPr>
              <p:cNvPr id="83" name="Овал 82">
                <a:extLst>
                  <a:ext uri="{FF2B5EF4-FFF2-40B4-BE49-F238E27FC236}">
                    <a16:creationId xmlns:a16="http://schemas.microsoft.com/office/drawing/2014/main" id="{78287A66-5DA0-DB4C-A3FE-EDAC9957125B}"/>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84" name="Овал 83">
                <a:extLst>
                  <a:ext uri="{FF2B5EF4-FFF2-40B4-BE49-F238E27FC236}">
                    <a16:creationId xmlns:a16="http://schemas.microsoft.com/office/drawing/2014/main" id="{879B108F-AF41-E546-93A3-AB09A1342922}"/>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grpSp>
      <p:pic>
        <p:nvPicPr>
          <p:cNvPr id="36" name="Рисунок 35">
            <a:extLst>
              <a:ext uri="{FF2B5EF4-FFF2-40B4-BE49-F238E27FC236}">
                <a16:creationId xmlns:a16="http://schemas.microsoft.com/office/drawing/2014/main" id="{6AA5A468-6706-AC4E-A6A5-BCF153BCB1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37" name="Рисунок 36">
            <a:extLst>
              <a:ext uri="{FF2B5EF4-FFF2-40B4-BE49-F238E27FC236}">
                <a16:creationId xmlns:a16="http://schemas.microsoft.com/office/drawing/2014/main" id="{E0640564-4C34-7246-8F91-8F75FC5E129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22270" y="4939664"/>
            <a:ext cx="360000" cy="360000"/>
          </a:xfrm>
          <a:prstGeom prst="rect">
            <a:avLst/>
          </a:prstGeom>
        </p:spPr>
      </p:pic>
      <p:grpSp>
        <p:nvGrpSpPr>
          <p:cNvPr id="59" name="Группа 58">
            <a:extLst>
              <a:ext uri="{FF2B5EF4-FFF2-40B4-BE49-F238E27FC236}">
                <a16:creationId xmlns:a16="http://schemas.microsoft.com/office/drawing/2014/main" id="{34A1E227-8833-4248-9493-1E1C8EEC9748}"/>
              </a:ext>
            </a:extLst>
          </p:cNvPr>
          <p:cNvGrpSpPr/>
          <p:nvPr/>
        </p:nvGrpSpPr>
        <p:grpSpPr>
          <a:xfrm>
            <a:off x="598573" y="1592855"/>
            <a:ext cx="4909186" cy="738664"/>
            <a:chOff x="695264" y="3059276"/>
            <a:chExt cx="4909186" cy="738664"/>
          </a:xfrm>
        </p:grpSpPr>
        <p:sp>
          <p:nvSpPr>
            <p:cNvPr id="61" name="TextBox 60">
              <a:extLst>
                <a:ext uri="{FF2B5EF4-FFF2-40B4-BE49-F238E27FC236}">
                  <a16:creationId xmlns:a16="http://schemas.microsoft.com/office/drawing/2014/main" id="{4C01EC83-67CB-FF48-A1C4-94CFC9F80AB1}"/>
                </a:ext>
              </a:extLst>
            </p:cNvPr>
            <p:cNvSpPr txBox="1"/>
            <p:nvPr/>
          </p:nvSpPr>
          <p:spPr>
            <a:xfrm>
              <a:off x="1337000" y="3059276"/>
              <a:ext cx="4267450" cy="738664"/>
            </a:xfrm>
            <a:prstGeom prst="rect">
              <a:avLst/>
            </a:prstGeom>
            <a:noFill/>
          </p:spPr>
          <p:txBody>
            <a:bodyPr wrap="none" lIns="0" tIns="0" rIns="0" bIns="0" rtlCol="0">
              <a:spAutoFit/>
            </a:bodyPr>
            <a:lstStyle/>
            <a:p>
              <a:r>
                <a:rPr lang="ru-RU" sz="2400" dirty="0">
                  <a:solidFill>
                    <a:schemeClr val="accent1"/>
                  </a:solidFill>
                  <a:latin typeface="+mj-lt"/>
                </a:rPr>
                <a:t>Наш продукт самый важный –</a:t>
              </a:r>
              <a:br>
                <a:rPr lang="ru-RU" sz="2400" dirty="0">
                  <a:solidFill>
                    <a:schemeClr val="accent1"/>
                  </a:solidFill>
                  <a:latin typeface="+mj-lt"/>
                </a:rPr>
              </a:br>
              <a:r>
                <a:rPr lang="ru-RU" sz="2400" dirty="0">
                  <a:solidFill>
                    <a:schemeClr val="accent1"/>
                  </a:solidFill>
                  <a:latin typeface="+mj-lt"/>
                </a:rPr>
                <a:t>все будут работать только в нем </a:t>
              </a:r>
            </a:p>
          </p:txBody>
        </p:sp>
        <p:grpSp>
          <p:nvGrpSpPr>
            <p:cNvPr id="62" name="Рисунок 7">
              <a:extLst>
                <a:ext uri="{FF2B5EF4-FFF2-40B4-BE49-F238E27FC236}">
                  <a16:creationId xmlns:a16="http://schemas.microsoft.com/office/drawing/2014/main" id="{E62F33C9-800F-DD42-ABC5-99333C60C856}"/>
                </a:ext>
              </a:extLst>
            </p:cNvPr>
            <p:cNvGrpSpPr/>
            <p:nvPr/>
          </p:nvGrpSpPr>
          <p:grpSpPr>
            <a:xfrm>
              <a:off x="695264" y="3161212"/>
              <a:ext cx="290138" cy="223485"/>
              <a:chOff x="3020349" y="1940383"/>
              <a:chExt cx="290138" cy="223485"/>
            </a:xfrm>
            <a:solidFill>
              <a:schemeClr val="accent1"/>
            </a:solidFill>
          </p:grpSpPr>
          <p:sp>
            <p:nvSpPr>
              <p:cNvPr id="64" name="Полилиния: фигура 12">
                <a:extLst>
                  <a:ext uri="{FF2B5EF4-FFF2-40B4-BE49-F238E27FC236}">
                    <a16:creationId xmlns:a16="http://schemas.microsoft.com/office/drawing/2014/main" id="{37A5A922-7B75-594F-9AB3-38F2F1D55643}"/>
                  </a:ext>
                </a:extLst>
              </p:cNvPr>
              <p:cNvSpPr/>
              <p:nvPr/>
            </p:nvSpPr>
            <p:spPr>
              <a:xfrm>
                <a:off x="311444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5" name="Полилиния: фигура 13">
                <a:extLst>
                  <a:ext uri="{FF2B5EF4-FFF2-40B4-BE49-F238E27FC236}">
                    <a16:creationId xmlns:a16="http://schemas.microsoft.com/office/drawing/2014/main" id="{D8600650-B0F5-3B4B-9D3D-F03B45DB2BBC}"/>
                  </a:ext>
                </a:extLst>
              </p:cNvPr>
              <p:cNvSpPr/>
              <p:nvPr/>
            </p:nvSpPr>
            <p:spPr>
              <a:xfrm>
                <a:off x="3165418" y="1940383"/>
                <a:ext cx="11762" cy="35287"/>
              </a:xfrm>
              <a:custGeom>
                <a:avLst/>
                <a:gdLst>
                  <a:gd name="connsiteX0" fmla="*/ 5881 w 11762"/>
                  <a:gd name="connsiteY0" fmla="*/ 35287 h 35287"/>
                  <a:gd name="connsiteX1" fmla="*/ 11762 w 11762"/>
                  <a:gd name="connsiteY1" fmla="*/ 29406 h 35287"/>
                  <a:gd name="connsiteX2" fmla="*/ 11762 w 11762"/>
                  <a:gd name="connsiteY2" fmla="*/ 5881 h 35287"/>
                  <a:gd name="connsiteX3" fmla="*/ 5881 w 11762"/>
                  <a:gd name="connsiteY3" fmla="*/ 0 h 35287"/>
                  <a:gd name="connsiteX4" fmla="*/ 0 w 11762"/>
                  <a:gd name="connsiteY4" fmla="*/ 5881 h 35287"/>
                  <a:gd name="connsiteX5" fmla="*/ 0 w 11762"/>
                  <a:gd name="connsiteY5" fmla="*/ 29406 h 35287"/>
                  <a:gd name="connsiteX6" fmla="*/ 5881 w 11762"/>
                  <a:gd name="connsiteY6" fmla="*/ 35287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35287"/>
                    </a:moveTo>
                    <a:cubicBezTo>
                      <a:pt x="9129" y="35287"/>
                      <a:pt x="11762" y="32654"/>
                      <a:pt x="11762" y="29406"/>
                    </a:cubicBezTo>
                    <a:lnTo>
                      <a:pt x="11762" y="5881"/>
                    </a:lnTo>
                    <a:cubicBezTo>
                      <a:pt x="11762" y="2633"/>
                      <a:pt x="9129" y="0"/>
                      <a:pt x="5881" y="0"/>
                    </a:cubicBezTo>
                    <a:cubicBezTo>
                      <a:pt x="2633" y="0"/>
                      <a:pt x="0" y="2633"/>
                      <a:pt x="0" y="5881"/>
                    </a:cubicBezTo>
                    <a:lnTo>
                      <a:pt x="0" y="29406"/>
                    </a:lnTo>
                    <a:cubicBezTo>
                      <a:pt x="0" y="32654"/>
                      <a:pt x="2633" y="35287"/>
                      <a:pt x="5881" y="35287"/>
                    </a:cubicBezTo>
                    <a:close/>
                  </a:path>
                </a:pathLst>
              </a:custGeom>
              <a:grpFill/>
              <a:ln w="3867" cap="flat">
                <a:noFill/>
                <a:prstDash val="solid"/>
                <a:miter/>
              </a:ln>
            </p:spPr>
            <p:txBody>
              <a:bodyPr rtlCol="0" anchor="ctr"/>
              <a:lstStyle/>
              <a:p>
                <a:endParaRPr lang="ru-RU"/>
              </a:p>
            </p:txBody>
          </p:sp>
          <p:sp>
            <p:nvSpPr>
              <p:cNvPr id="66" name="Полилиния: фигура 15">
                <a:extLst>
                  <a:ext uri="{FF2B5EF4-FFF2-40B4-BE49-F238E27FC236}">
                    <a16:creationId xmlns:a16="http://schemas.microsoft.com/office/drawing/2014/main" id="{FCB2C060-ACA8-6440-9049-C87FBBE2A592}"/>
                  </a:ext>
                </a:extLst>
              </p:cNvPr>
              <p:cNvSpPr/>
              <p:nvPr/>
            </p:nvSpPr>
            <p:spPr>
              <a:xfrm>
                <a:off x="311444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7" name="Полилиния: фигура 16">
                <a:extLst>
                  <a:ext uri="{FF2B5EF4-FFF2-40B4-BE49-F238E27FC236}">
                    <a16:creationId xmlns:a16="http://schemas.microsoft.com/office/drawing/2014/main" id="{E1681F65-EF2E-C64F-8B79-8210153B26D3}"/>
                  </a:ext>
                </a:extLst>
              </p:cNvPr>
              <p:cNvSpPr/>
              <p:nvPr/>
            </p:nvSpPr>
            <p:spPr>
              <a:xfrm>
                <a:off x="3165418" y="2034482"/>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8" name="Полилиния: фигура 17">
                <a:extLst>
                  <a:ext uri="{FF2B5EF4-FFF2-40B4-BE49-F238E27FC236}">
                    <a16:creationId xmlns:a16="http://schemas.microsoft.com/office/drawing/2014/main" id="{89522DE0-C032-6A41-AB46-A49286B3761C}"/>
                  </a:ext>
                </a:extLst>
              </p:cNvPr>
              <p:cNvSpPr/>
              <p:nvPr/>
            </p:nvSpPr>
            <p:spPr>
              <a:xfrm>
                <a:off x="311444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69" name="Полилиния: фигура 18">
                <a:extLst>
                  <a:ext uri="{FF2B5EF4-FFF2-40B4-BE49-F238E27FC236}">
                    <a16:creationId xmlns:a16="http://schemas.microsoft.com/office/drawing/2014/main" id="{3A8035E2-398E-9E49-A619-F149D7DDEC10}"/>
                  </a:ext>
                </a:extLst>
              </p:cNvPr>
              <p:cNvSpPr/>
              <p:nvPr/>
            </p:nvSpPr>
            <p:spPr>
              <a:xfrm>
                <a:off x="3165418" y="2128581"/>
                <a:ext cx="11762" cy="35287"/>
              </a:xfrm>
              <a:custGeom>
                <a:avLst/>
                <a:gdLst>
                  <a:gd name="connsiteX0" fmla="*/ 0 w 11762"/>
                  <a:gd name="connsiteY0" fmla="*/ 29406 h 35287"/>
                  <a:gd name="connsiteX1" fmla="*/ 5881 w 11762"/>
                  <a:gd name="connsiteY1" fmla="*/ 35287 h 35287"/>
                  <a:gd name="connsiteX2" fmla="*/ 11762 w 11762"/>
                  <a:gd name="connsiteY2" fmla="*/ 29406 h 35287"/>
                  <a:gd name="connsiteX3" fmla="*/ 11762 w 11762"/>
                  <a:gd name="connsiteY3" fmla="*/ 5881 h 35287"/>
                  <a:gd name="connsiteX4" fmla="*/ 5881 w 11762"/>
                  <a:gd name="connsiteY4" fmla="*/ 0 h 35287"/>
                  <a:gd name="connsiteX5" fmla="*/ 0 w 11762"/>
                  <a:gd name="connsiteY5"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 h="35287">
                    <a:moveTo>
                      <a:pt x="0" y="29406"/>
                    </a:move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0" name="Полилиния: фигура 19">
                <a:extLst>
                  <a:ext uri="{FF2B5EF4-FFF2-40B4-BE49-F238E27FC236}">
                    <a16:creationId xmlns:a16="http://schemas.microsoft.com/office/drawing/2014/main" id="{1B8708A7-99B1-EC41-9F01-FE620D71CFB1}"/>
                  </a:ext>
                </a:extLst>
              </p:cNvPr>
              <p:cNvSpPr/>
              <p:nvPr/>
            </p:nvSpPr>
            <p:spPr>
              <a:xfrm>
                <a:off x="3020349" y="2038403"/>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sp>
            <p:nvSpPr>
              <p:cNvPr id="71" name="Полилиния: фигура 20">
                <a:extLst>
                  <a:ext uri="{FF2B5EF4-FFF2-40B4-BE49-F238E27FC236}">
                    <a16:creationId xmlns:a16="http://schemas.microsoft.com/office/drawing/2014/main" id="{EA2C7E06-5331-A149-B104-965D9C672419}"/>
                  </a:ext>
                </a:extLst>
              </p:cNvPr>
              <p:cNvSpPr/>
              <p:nvPr/>
            </p:nvSpPr>
            <p:spPr>
              <a:xfrm>
                <a:off x="3247755" y="2069769"/>
                <a:ext cx="11762" cy="35287"/>
              </a:xfrm>
              <a:custGeom>
                <a:avLst/>
                <a:gdLst>
                  <a:gd name="connsiteX0" fmla="*/ 0 w 11762"/>
                  <a:gd name="connsiteY0" fmla="*/ 5881 h 35287"/>
                  <a:gd name="connsiteX1" fmla="*/ 0 w 11762"/>
                  <a:gd name="connsiteY1" fmla="*/ 29406 h 35287"/>
                  <a:gd name="connsiteX2" fmla="*/ 5881 w 11762"/>
                  <a:gd name="connsiteY2" fmla="*/ 35287 h 35287"/>
                  <a:gd name="connsiteX3" fmla="*/ 11762 w 11762"/>
                  <a:gd name="connsiteY3" fmla="*/ 29406 h 35287"/>
                  <a:gd name="connsiteX4" fmla="*/ 11762 w 11762"/>
                  <a:gd name="connsiteY4" fmla="*/ 5881 h 35287"/>
                  <a:gd name="connsiteX5" fmla="*/ 5881 w 11762"/>
                  <a:gd name="connsiteY5" fmla="*/ 0 h 35287"/>
                  <a:gd name="connsiteX6" fmla="*/ 0 w 11762"/>
                  <a:gd name="connsiteY6" fmla="*/ 5881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0" y="5881"/>
                    </a:moveTo>
                    <a:lnTo>
                      <a:pt x="0" y="29406"/>
                    </a:lnTo>
                    <a:cubicBezTo>
                      <a:pt x="0" y="32654"/>
                      <a:pt x="2633" y="35287"/>
                      <a:pt x="5881" y="35287"/>
                    </a:cubicBezTo>
                    <a:cubicBezTo>
                      <a:pt x="9129" y="35287"/>
                      <a:pt x="11762" y="32654"/>
                      <a:pt x="11762" y="29406"/>
                    </a:cubicBezTo>
                    <a:lnTo>
                      <a:pt x="11762" y="5881"/>
                    </a:lnTo>
                    <a:cubicBezTo>
                      <a:pt x="11762" y="2633"/>
                      <a:pt x="9129" y="0"/>
                      <a:pt x="5881" y="0"/>
                    </a:cubicBezTo>
                    <a:cubicBezTo>
                      <a:pt x="2633" y="0"/>
                      <a:pt x="0" y="2633"/>
                      <a:pt x="0" y="5881"/>
                    </a:cubicBezTo>
                    <a:close/>
                  </a:path>
                </a:pathLst>
              </a:custGeom>
              <a:grpFill/>
              <a:ln w="3867" cap="flat">
                <a:noFill/>
                <a:prstDash val="solid"/>
                <a:miter/>
              </a:ln>
            </p:spPr>
            <p:txBody>
              <a:bodyPr rtlCol="0" anchor="ctr"/>
              <a:lstStyle/>
              <a:p>
                <a:endParaRPr lang="ru-RU"/>
              </a:p>
            </p:txBody>
          </p:sp>
          <p:sp>
            <p:nvSpPr>
              <p:cNvPr id="72" name="Полилиния: фигура 169">
                <a:extLst>
                  <a:ext uri="{FF2B5EF4-FFF2-40B4-BE49-F238E27FC236}">
                    <a16:creationId xmlns:a16="http://schemas.microsoft.com/office/drawing/2014/main" id="{2FE45D0B-0939-8641-8D6C-ED0D8CD0FEB6}"/>
                  </a:ext>
                </a:extLst>
              </p:cNvPr>
              <p:cNvSpPr/>
              <p:nvPr/>
            </p:nvSpPr>
            <p:spPr>
              <a:xfrm>
                <a:off x="3298725" y="2069769"/>
                <a:ext cx="11762" cy="35287"/>
              </a:xfrm>
              <a:custGeom>
                <a:avLst/>
                <a:gdLst>
                  <a:gd name="connsiteX0" fmla="*/ 5881 w 11762"/>
                  <a:gd name="connsiteY0" fmla="*/ 0 h 35287"/>
                  <a:gd name="connsiteX1" fmla="*/ 0 w 11762"/>
                  <a:gd name="connsiteY1" fmla="*/ 5881 h 35287"/>
                  <a:gd name="connsiteX2" fmla="*/ 0 w 11762"/>
                  <a:gd name="connsiteY2" fmla="*/ 29406 h 35287"/>
                  <a:gd name="connsiteX3" fmla="*/ 5881 w 11762"/>
                  <a:gd name="connsiteY3" fmla="*/ 35287 h 35287"/>
                  <a:gd name="connsiteX4" fmla="*/ 11762 w 11762"/>
                  <a:gd name="connsiteY4" fmla="*/ 29406 h 35287"/>
                  <a:gd name="connsiteX5" fmla="*/ 11762 w 11762"/>
                  <a:gd name="connsiteY5" fmla="*/ 5881 h 35287"/>
                  <a:gd name="connsiteX6" fmla="*/ 5881 w 11762"/>
                  <a:gd name="connsiteY6" fmla="*/ 0 h 3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 h="35287">
                    <a:moveTo>
                      <a:pt x="5881" y="0"/>
                    </a:moveTo>
                    <a:cubicBezTo>
                      <a:pt x="2633" y="0"/>
                      <a:pt x="0" y="2633"/>
                      <a:pt x="0" y="5881"/>
                    </a:cubicBezTo>
                    <a:lnTo>
                      <a:pt x="0" y="29406"/>
                    </a:lnTo>
                    <a:cubicBezTo>
                      <a:pt x="0" y="32654"/>
                      <a:pt x="2633" y="35287"/>
                      <a:pt x="5881" y="35287"/>
                    </a:cubicBezTo>
                    <a:cubicBezTo>
                      <a:pt x="9129" y="35287"/>
                      <a:pt x="11762" y="32654"/>
                      <a:pt x="11762" y="29406"/>
                    </a:cubicBezTo>
                    <a:lnTo>
                      <a:pt x="11762" y="5881"/>
                    </a:lnTo>
                    <a:cubicBezTo>
                      <a:pt x="11762" y="2633"/>
                      <a:pt x="9129" y="0"/>
                      <a:pt x="5881" y="0"/>
                    </a:cubicBezTo>
                    <a:close/>
                  </a:path>
                </a:pathLst>
              </a:custGeom>
              <a:grpFill/>
              <a:ln w="3867" cap="flat">
                <a:noFill/>
                <a:prstDash val="solid"/>
                <a:miter/>
              </a:ln>
            </p:spPr>
            <p:txBody>
              <a:bodyPr rtlCol="0" anchor="ctr"/>
              <a:lstStyle/>
              <a:p>
                <a:endParaRPr lang="ru-RU"/>
              </a:p>
            </p:txBody>
          </p:sp>
        </p:grpSp>
      </p:grpSp>
      <p:pic>
        <p:nvPicPr>
          <p:cNvPr id="44" name="Рисунок 43">
            <a:extLst>
              <a:ext uri="{FF2B5EF4-FFF2-40B4-BE49-F238E27FC236}">
                <a16:creationId xmlns:a16="http://schemas.microsoft.com/office/drawing/2014/main" id="{CB903465-05C3-0640-95FE-A4F68434853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952279" y="4939664"/>
            <a:ext cx="362987" cy="360000"/>
          </a:xfrm>
          <a:prstGeom prst="rect">
            <a:avLst/>
          </a:prstGeom>
        </p:spPr>
      </p:pic>
      <p:sp>
        <p:nvSpPr>
          <p:cNvPr id="45" name="Полилиния: фигура 170">
            <a:extLst>
              <a:ext uri="{FF2B5EF4-FFF2-40B4-BE49-F238E27FC236}">
                <a16:creationId xmlns:a16="http://schemas.microsoft.com/office/drawing/2014/main" id="{28CE4F28-1120-9240-AE3D-E3451C32C810}"/>
              </a:ext>
            </a:extLst>
          </p:cNvPr>
          <p:cNvSpPr>
            <a:spLocks noChangeAspect="1"/>
          </p:cNvSpPr>
          <p:nvPr/>
        </p:nvSpPr>
        <p:spPr>
          <a:xfrm>
            <a:off x="559365" y="1655582"/>
            <a:ext cx="465300" cy="396000"/>
          </a:xfrm>
          <a:custGeom>
            <a:avLst/>
            <a:gdLst>
              <a:gd name="connsiteX0" fmla="*/ 366947 w 368554"/>
              <a:gd name="connsiteY0" fmla="*/ 124603 h 313663"/>
              <a:gd name="connsiteX1" fmla="*/ 301156 w 368554"/>
              <a:gd name="connsiteY1" fmla="*/ 54617 h 313663"/>
              <a:gd name="connsiteX2" fmla="*/ 296922 w 368554"/>
              <a:gd name="connsiteY2" fmla="*/ 52774 h 313663"/>
              <a:gd name="connsiteX3" fmla="*/ 292648 w 368554"/>
              <a:gd name="connsiteY3" fmla="*/ 54538 h 313663"/>
              <a:gd name="connsiteX4" fmla="*/ 235248 w 368554"/>
              <a:gd name="connsiteY4" fmla="*/ 113703 h 313663"/>
              <a:gd name="connsiteX5" fmla="*/ 235248 w 368554"/>
              <a:gd name="connsiteY5" fmla="*/ 5881 h 313663"/>
              <a:gd name="connsiteX6" fmla="*/ 229366 w 368554"/>
              <a:gd name="connsiteY6" fmla="*/ 0 h 313663"/>
              <a:gd name="connsiteX7" fmla="*/ 96059 w 368554"/>
              <a:gd name="connsiteY7" fmla="*/ 0 h 313663"/>
              <a:gd name="connsiteX8" fmla="*/ 90178 w 368554"/>
              <a:gd name="connsiteY8" fmla="*/ 5881 h 313663"/>
              <a:gd name="connsiteX9" fmla="*/ 90178 w 368554"/>
              <a:gd name="connsiteY9" fmla="*/ 86257 h 313663"/>
              <a:gd name="connsiteX10" fmla="*/ 5881 w 368554"/>
              <a:gd name="connsiteY10" fmla="*/ 86257 h 313663"/>
              <a:gd name="connsiteX11" fmla="*/ 0 w 368554"/>
              <a:gd name="connsiteY11" fmla="*/ 92139 h 313663"/>
              <a:gd name="connsiteX12" fmla="*/ 0 w 368554"/>
              <a:gd name="connsiteY12" fmla="*/ 221525 h 313663"/>
              <a:gd name="connsiteX13" fmla="*/ 5881 w 368554"/>
              <a:gd name="connsiteY13" fmla="*/ 227406 h 313663"/>
              <a:gd name="connsiteX14" fmla="*/ 11762 w 368554"/>
              <a:gd name="connsiteY14" fmla="*/ 221525 h 313663"/>
              <a:gd name="connsiteX15" fmla="*/ 11762 w 368554"/>
              <a:gd name="connsiteY15" fmla="*/ 98020 h 313663"/>
              <a:gd name="connsiteX16" fmla="*/ 90178 w 368554"/>
              <a:gd name="connsiteY16" fmla="*/ 98020 h 313663"/>
              <a:gd name="connsiteX17" fmla="*/ 90178 w 368554"/>
              <a:gd name="connsiteY17" fmla="*/ 178396 h 313663"/>
              <a:gd name="connsiteX18" fmla="*/ 96059 w 368554"/>
              <a:gd name="connsiteY18" fmla="*/ 184277 h 313663"/>
              <a:gd name="connsiteX19" fmla="*/ 101941 w 368554"/>
              <a:gd name="connsiteY19" fmla="*/ 178396 h 313663"/>
              <a:gd name="connsiteX20" fmla="*/ 101941 w 368554"/>
              <a:gd name="connsiteY20" fmla="*/ 11762 h 313663"/>
              <a:gd name="connsiteX21" fmla="*/ 223485 w 368554"/>
              <a:gd name="connsiteY21" fmla="*/ 11762 h 313663"/>
              <a:gd name="connsiteX22" fmla="*/ 223485 w 368554"/>
              <a:gd name="connsiteY22" fmla="*/ 301901 h 313663"/>
              <a:gd name="connsiteX23" fmla="*/ 64693 w 368554"/>
              <a:gd name="connsiteY23" fmla="*/ 301901 h 313663"/>
              <a:gd name="connsiteX24" fmla="*/ 58812 w 368554"/>
              <a:gd name="connsiteY24" fmla="*/ 307782 h 313663"/>
              <a:gd name="connsiteX25" fmla="*/ 64693 w 368554"/>
              <a:gd name="connsiteY25" fmla="*/ 313663 h 313663"/>
              <a:gd name="connsiteX26" fmla="*/ 299941 w 368554"/>
              <a:gd name="connsiteY26" fmla="*/ 313663 h 313663"/>
              <a:gd name="connsiteX27" fmla="*/ 305822 w 368554"/>
              <a:gd name="connsiteY27" fmla="*/ 307782 h 313663"/>
              <a:gd name="connsiteX28" fmla="*/ 299941 w 368554"/>
              <a:gd name="connsiteY28" fmla="*/ 301901 h 313663"/>
              <a:gd name="connsiteX29" fmla="*/ 235248 w 368554"/>
              <a:gd name="connsiteY29" fmla="*/ 301901 h 313663"/>
              <a:gd name="connsiteX30" fmla="*/ 235248 w 368554"/>
              <a:gd name="connsiteY30" fmla="*/ 130366 h 313663"/>
              <a:gd name="connsiteX31" fmla="*/ 296804 w 368554"/>
              <a:gd name="connsiteY31" fmla="*/ 67163 h 313663"/>
              <a:gd name="connsiteX32" fmla="*/ 356792 w 368554"/>
              <a:gd name="connsiteY32" fmla="*/ 130954 h 313663"/>
              <a:gd name="connsiteX33" fmla="*/ 356792 w 368554"/>
              <a:gd name="connsiteY33" fmla="*/ 213683 h 313663"/>
              <a:gd name="connsiteX34" fmla="*/ 362673 w 368554"/>
              <a:gd name="connsiteY34" fmla="*/ 219564 h 313663"/>
              <a:gd name="connsiteX35" fmla="*/ 368554 w 368554"/>
              <a:gd name="connsiteY35" fmla="*/ 213683 h 313663"/>
              <a:gd name="connsiteX36" fmla="*/ 368554 w 368554"/>
              <a:gd name="connsiteY36" fmla="*/ 128602 h 313663"/>
              <a:gd name="connsiteX37" fmla="*/ 366947 w 368554"/>
              <a:gd name="connsiteY37" fmla="*/ 124603 h 31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8554" h="313663">
                <a:moveTo>
                  <a:pt x="366947" y="124603"/>
                </a:moveTo>
                <a:lnTo>
                  <a:pt x="301156" y="54617"/>
                </a:lnTo>
                <a:cubicBezTo>
                  <a:pt x="300055" y="53451"/>
                  <a:pt x="298525" y="52785"/>
                  <a:pt x="296922" y="52774"/>
                </a:cubicBezTo>
                <a:cubicBezTo>
                  <a:pt x="295331" y="52830"/>
                  <a:pt x="293814" y="53456"/>
                  <a:pt x="292648" y="54538"/>
                </a:cubicBezTo>
                <a:lnTo>
                  <a:pt x="235248" y="113703"/>
                </a:lnTo>
                <a:lnTo>
                  <a:pt x="235248" y="5881"/>
                </a:lnTo>
                <a:cubicBezTo>
                  <a:pt x="235248" y="2633"/>
                  <a:pt x="232614" y="0"/>
                  <a:pt x="229366" y="0"/>
                </a:cubicBezTo>
                <a:lnTo>
                  <a:pt x="96059" y="0"/>
                </a:lnTo>
                <a:cubicBezTo>
                  <a:pt x="92811" y="0"/>
                  <a:pt x="90178" y="2633"/>
                  <a:pt x="90178" y="5881"/>
                </a:cubicBezTo>
                <a:lnTo>
                  <a:pt x="90178" y="86257"/>
                </a:lnTo>
                <a:lnTo>
                  <a:pt x="5881" y="86257"/>
                </a:lnTo>
                <a:cubicBezTo>
                  <a:pt x="2633" y="86257"/>
                  <a:pt x="0" y="88891"/>
                  <a:pt x="0" y="92139"/>
                </a:cubicBezTo>
                <a:lnTo>
                  <a:pt x="0" y="221525"/>
                </a:lnTo>
                <a:cubicBezTo>
                  <a:pt x="0" y="224773"/>
                  <a:pt x="2633" y="227406"/>
                  <a:pt x="5881" y="227406"/>
                </a:cubicBezTo>
                <a:cubicBezTo>
                  <a:pt x="9129" y="227406"/>
                  <a:pt x="11762" y="224773"/>
                  <a:pt x="11762" y="221525"/>
                </a:cubicBezTo>
                <a:lnTo>
                  <a:pt x="11762" y="98020"/>
                </a:lnTo>
                <a:lnTo>
                  <a:pt x="90178" y="98020"/>
                </a:lnTo>
                <a:lnTo>
                  <a:pt x="90178" y="178396"/>
                </a:lnTo>
                <a:cubicBezTo>
                  <a:pt x="90178" y="181644"/>
                  <a:pt x="92811" y="184277"/>
                  <a:pt x="96059" y="184277"/>
                </a:cubicBezTo>
                <a:cubicBezTo>
                  <a:pt x="99307" y="184277"/>
                  <a:pt x="101941" y="181644"/>
                  <a:pt x="101941" y="178396"/>
                </a:cubicBezTo>
                <a:lnTo>
                  <a:pt x="101941" y="11762"/>
                </a:lnTo>
                <a:lnTo>
                  <a:pt x="223485" y="11762"/>
                </a:lnTo>
                <a:lnTo>
                  <a:pt x="223485" y="301901"/>
                </a:lnTo>
                <a:lnTo>
                  <a:pt x="64693" y="301901"/>
                </a:lnTo>
                <a:cubicBezTo>
                  <a:pt x="61445" y="301901"/>
                  <a:pt x="58812" y="304534"/>
                  <a:pt x="58812" y="307782"/>
                </a:cubicBezTo>
                <a:cubicBezTo>
                  <a:pt x="58812" y="311030"/>
                  <a:pt x="61445" y="313663"/>
                  <a:pt x="64693" y="313663"/>
                </a:cubicBezTo>
                <a:lnTo>
                  <a:pt x="299941" y="313663"/>
                </a:lnTo>
                <a:cubicBezTo>
                  <a:pt x="303189" y="313663"/>
                  <a:pt x="305822" y="311030"/>
                  <a:pt x="305822" y="307782"/>
                </a:cubicBezTo>
                <a:cubicBezTo>
                  <a:pt x="305822" y="304534"/>
                  <a:pt x="303189" y="301901"/>
                  <a:pt x="299941" y="301901"/>
                </a:cubicBezTo>
                <a:lnTo>
                  <a:pt x="235248" y="301901"/>
                </a:lnTo>
                <a:lnTo>
                  <a:pt x="235248" y="130366"/>
                </a:lnTo>
                <a:lnTo>
                  <a:pt x="296804" y="67163"/>
                </a:lnTo>
                <a:lnTo>
                  <a:pt x="356792" y="130954"/>
                </a:lnTo>
                <a:lnTo>
                  <a:pt x="356792" y="213683"/>
                </a:lnTo>
                <a:cubicBezTo>
                  <a:pt x="356792" y="216931"/>
                  <a:pt x="359425" y="219564"/>
                  <a:pt x="362673" y="219564"/>
                </a:cubicBezTo>
                <a:cubicBezTo>
                  <a:pt x="365921" y="219564"/>
                  <a:pt x="368554" y="216931"/>
                  <a:pt x="368554" y="213683"/>
                </a:cubicBezTo>
                <a:lnTo>
                  <a:pt x="368554" y="128602"/>
                </a:lnTo>
                <a:cubicBezTo>
                  <a:pt x="368544" y="127114"/>
                  <a:pt x="367969" y="125685"/>
                  <a:pt x="366947" y="124603"/>
                </a:cubicBezTo>
                <a:close/>
              </a:path>
            </a:pathLst>
          </a:custGeom>
          <a:solidFill>
            <a:schemeClr val="accent1"/>
          </a:solidFill>
          <a:ln w="3867" cap="flat">
            <a:noFill/>
            <a:prstDash val="solid"/>
            <a:miter/>
          </a:ln>
        </p:spPr>
        <p:txBody>
          <a:bodyPr rtlCol="0" anchor="ctr"/>
          <a:lstStyle/>
          <a:p>
            <a:endParaRPr lang="ru-RU"/>
          </a:p>
        </p:txBody>
      </p:sp>
      <p:grpSp>
        <p:nvGrpSpPr>
          <p:cNvPr id="46" name="Группа 45">
            <a:extLst>
              <a:ext uri="{FF2B5EF4-FFF2-40B4-BE49-F238E27FC236}">
                <a16:creationId xmlns:a16="http://schemas.microsoft.com/office/drawing/2014/main" id="{48781ACD-2354-BC41-BEBA-FCF03761B556}"/>
              </a:ext>
            </a:extLst>
          </p:cNvPr>
          <p:cNvGrpSpPr/>
          <p:nvPr/>
        </p:nvGrpSpPr>
        <p:grpSpPr>
          <a:xfrm>
            <a:off x="2878689" y="2784146"/>
            <a:ext cx="3137691" cy="781441"/>
            <a:chOff x="1568961" y="2252806"/>
            <a:chExt cx="3137691" cy="781441"/>
          </a:xfrm>
        </p:grpSpPr>
        <p:sp>
          <p:nvSpPr>
            <p:cNvPr id="47" name="Прямоугольник 46">
              <a:extLst>
                <a:ext uri="{FF2B5EF4-FFF2-40B4-BE49-F238E27FC236}">
                  <a16:creationId xmlns:a16="http://schemas.microsoft.com/office/drawing/2014/main" id="{D0349A11-E31B-8C4E-81FD-4F321F081CEC}"/>
                </a:ext>
              </a:extLst>
            </p:cNvPr>
            <p:cNvSpPr/>
            <p:nvPr/>
          </p:nvSpPr>
          <p:spPr>
            <a:xfrm>
              <a:off x="2046015" y="2505027"/>
              <a:ext cx="166712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defTabSz="685817"/>
              <a:r>
                <a:rPr lang="ru-RU" dirty="0">
                  <a:solidFill>
                    <a:schemeClr val="tx1"/>
                  </a:solidFill>
                </a:rPr>
                <a:t>Упущенные процессы</a:t>
              </a:r>
            </a:p>
          </p:txBody>
        </p:sp>
        <p:grpSp>
          <p:nvGrpSpPr>
            <p:cNvPr id="48" name="Группа 47">
              <a:extLst>
                <a:ext uri="{FF2B5EF4-FFF2-40B4-BE49-F238E27FC236}">
                  <a16:creationId xmlns:a16="http://schemas.microsoft.com/office/drawing/2014/main" id="{D004F781-5006-8246-B77B-0B5CF393773A}"/>
                </a:ext>
              </a:extLst>
            </p:cNvPr>
            <p:cNvGrpSpPr/>
            <p:nvPr/>
          </p:nvGrpSpPr>
          <p:grpSpPr>
            <a:xfrm>
              <a:off x="3925208" y="2252806"/>
              <a:ext cx="781444" cy="781441"/>
              <a:chOff x="6789159" y="1965908"/>
              <a:chExt cx="614195" cy="614193"/>
            </a:xfrm>
          </p:grpSpPr>
          <p:sp>
            <p:nvSpPr>
              <p:cNvPr id="50" name="Овал 49">
                <a:extLst>
                  <a:ext uri="{FF2B5EF4-FFF2-40B4-BE49-F238E27FC236}">
                    <a16:creationId xmlns:a16="http://schemas.microsoft.com/office/drawing/2014/main" id="{ADC66DF3-5D0D-6E41-8586-05BFF5DB06DA}"/>
                  </a:ext>
                </a:extLst>
              </p:cNvPr>
              <p:cNvSpPr/>
              <p:nvPr/>
            </p:nvSpPr>
            <p:spPr>
              <a:xfrm>
                <a:off x="6789159" y="1965908"/>
                <a:ext cx="614195" cy="614193"/>
              </a:xfrm>
              <a:prstGeom prst="ellipse">
                <a:avLst/>
              </a:prstGeom>
              <a:solidFill>
                <a:schemeClr val="bg1"/>
              </a:solidFill>
              <a:ln w="12700">
                <a:gradFill>
                  <a:gsLst>
                    <a:gs pos="0">
                      <a:schemeClr val="accent4">
                        <a:alpha val="20000"/>
                      </a:schemeClr>
                    </a:gs>
                    <a:gs pos="100000">
                      <a:schemeClr val="accent4">
                        <a:lumMod val="75000"/>
                        <a:alpha val="2000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sp>
            <p:nvSpPr>
              <p:cNvPr id="51" name="Овал 50">
                <a:extLst>
                  <a:ext uri="{FF2B5EF4-FFF2-40B4-BE49-F238E27FC236}">
                    <a16:creationId xmlns:a16="http://schemas.microsoft.com/office/drawing/2014/main" id="{BEAFAECA-21F1-7743-8069-95A63520213D}"/>
                  </a:ext>
                </a:extLst>
              </p:cNvPr>
              <p:cNvSpPr/>
              <p:nvPr/>
            </p:nvSpPr>
            <p:spPr>
              <a:xfrm>
                <a:off x="6839217" y="2015966"/>
                <a:ext cx="514078" cy="514076"/>
              </a:xfrm>
              <a:prstGeom prst="ellipse">
                <a:avLst/>
              </a:prstGeom>
              <a:solidFill>
                <a:schemeClr val="bg1"/>
              </a:solidFill>
              <a:ln w="12700">
                <a:gradFill>
                  <a:gsLst>
                    <a:gs pos="0">
                      <a:schemeClr val="accent1"/>
                    </a:gs>
                    <a:gs pos="100000">
                      <a:schemeClr val="accent1">
                        <a:lumMod val="75000"/>
                      </a:schemeClr>
                    </a:gs>
                  </a:gsLst>
                  <a:lin ang="2700000" scaled="0"/>
                </a:gradFill>
              </a:ln>
              <a:effectLst>
                <a:outerShdw blurRad="38100" sx="102000" sy="102000" algn="ctr"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85817">
                  <a:defRPr/>
                </a:pPr>
                <a:endParaRPr lang="ru-RU" sz="1350">
                  <a:solidFill>
                    <a:srgbClr val="FFFFFF"/>
                  </a:solidFill>
                  <a:latin typeface="Play"/>
                </a:endParaRPr>
              </a:p>
            </p:txBody>
          </p:sp>
        </p:grpSp>
        <p:pic>
          <p:nvPicPr>
            <p:cNvPr id="49" name="Рисунок 48">
              <a:extLst>
                <a:ext uri="{FF2B5EF4-FFF2-40B4-BE49-F238E27FC236}">
                  <a16:creationId xmlns:a16="http://schemas.microsoft.com/office/drawing/2014/main" id="{00E8E4B9-D099-8642-8708-DFC8D82E1A8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135930" y="2463526"/>
              <a:ext cx="360000" cy="360000"/>
            </a:xfrm>
            <a:prstGeom prst="rect">
              <a:avLst/>
            </a:prstGeom>
          </p:spPr>
        </p:pic>
      </p:grpSp>
    </p:spTree>
    <p:extLst>
      <p:ext uri="{BB962C8B-B14F-4D97-AF65-F5344CB8AC3E}">
        <p14:creationId xmlns:p14="http://schemas.microsoft.com/office/powerpoint/2010/main" val="287325368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C7B0B85-1717-4DE1-82A0-05BAE1BB8F91}"/>
              </a:ext>
            </a:extLst>
          </p:cNvPr>
          <p:cNvSpPr>
            <a:spLocks noGrp="1"/>
          </p:cNvSpPr>
          <p:nvPr>
            <p:ph type="sldNum" sz="quarter" idx="4"/>
          </p:nvPr>
        </p:nvSpPr>
        <p:spPr/>
        <p:txBody>
          <a:bodyPr/>
          <a:lstStyle/>
          <a:p>
            <a:fld id="{7E1A2DEA-0812-41F9-88C5-48F7F643210D}" type="slidenum">
              <a:rPr lang="ru-RU" smtClean="0"/>
              <a:pPr/>
              <a:t>9</a:t>
            </a:fld>
            <a:endParaRPr lang="ru-RU"/>
          </a:p>
        </p:txBody>
      </p:sp>
      <p:sp>
        <p:nvSpPr>
          <p:cNvPr id="12" name="Заголовок 11">
            <a:extLst>
              <a:ext uri="{FF2B5EF4-FFF2-40B4-BE49-F238E27FC236}">
                <a16:creationId xmlns:a16="http://schemas.microsoft.com/office/drawing/2014/main" id="{310F6EAF-F1E2-416B-A508-11250C02DD99}"/>
              </a:ext>
            </a:extLst>
          </p:cNvPr>
          <p:cNvSpPr>
            <a:spLocks noGrp="1"/>
          </p:cNvSpPr>
          <p:nvPr>
            <p:ph type="title"/>
          </p:nvPr>
        </p:nvSpPr>
        <p:spPr>
          <a:xfrm>
            <a:off x="515939" y="403200"/>
            <a:ext cx="9583505" cy="430887"/>
          </a:xfrm>
          <a:prstGeom prst="rect">
            <a:avLst/>
          </a:prstGeom>
        </p:spPr>
        <p:txBody>
          <a:bodyPr vert="horz" wrap="square" lIns="0" tIns="0" rIns="0" bIns="0" rtlCol="0" anchor="t">
            <a:spAutoFit/>
          </a:bodyPr>
          <a:lstStyle/>
          <a:p>
            <a:r>
              <a:rPr lang="ru-RU" dirty="0"/>
              <a:t>Что хотел получить заказчик?</a:t>
            </a:r>
          </a:p>
        </p:txBody>
      </p:sp>
      <p:grpSp>
        <p:nvGrpSpPr>
          <p:cNvPr id="6" name="Группа 5">
            <a:extLst>
              <a:ext uri="{FF2B5EF4-FFF2-40B4-BE49-F238E27FC236}">
                <a16:creationId xmlns:a16="http://schemas.microsoft.com/office/drawing/2014/main" id="{AB4BB899-7EC7-44B5-A272-B7ED3B973869}"/>
              </a:ext>
            </a:extLst>
          </p:cNvPr>
          <p:cNvGrpSpPr/>
          <p:nvPr/>
        </p:nvGrpSpPr>
        <p:grpSpPr>
          <a:xfrm>
            <a:off x="499828" y="1306800"/>
            <a:ext cx="5462734" cy="3236717"/>
            <a:chOff x="515936" y="3005933"/>
            <a:chExt cx="5462734" cy="3236717"/>
          </a:xfrm>
        </p:grpSpPr>
        <p:sp>
          <p:nvSpPr>
            <p:cNvPr id="3" name="Прямоугольник 2">
              <a:extLst>
                <a:ext uri="{FF2B5EF4-FFF2-40B4-BE49-F238E27FC236}">
                  <a16:creationId xmlns:a16="http://schemas.microsoft.com/office/drawing/2014/main" id="{92EEE2B6-1B9E-4F40-A645-5E164BCFB397}"/>
                </a:ext>
              </a:extLst>
            </p:cNvPr>
            <p:cNvSpPr/>
            <p:nvPr/>
          </p:nvSpPr>
          <p:spPr>
            <a:xfrm>
              <a:off x="515937" y="3005934"/>
              <a:ext cx="5462733" cy="323671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фигура 13">
              <a:extLst>
                <a:ext uri="{FF2B5EF4-FFF2-40B4-BE49-F238E27FC236}">
                  <a16:creationId xmlns:a16="http://schemas.microsoft.com/office/drawing/2014/main" id="{77AEBD83-BEAB-48DA-BE97-692E9032223D}"/>
                </a:ext>
              </a:extLst>
            </p:cNvPr>
            <p:cNvSpPr/>
            <p:nvPr/>
          </p:nvSpPr>
          <p:spPr>
            <a:xfrm>
              <a:off x="515936" y="3005933"/>
              <a:ext cx="5462734" cy="531325"/>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50000">
                  <a:schemeClr val="accent1"/>
                </a:gs>
                <a:gs pos="100000">
                  <a:schemeClr val="accent1">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Права заказчика</a:t>
              </a:r>
            </a:p>
          </p:txBody>
        </p:sp>
        <p:sp>
          <p:nvSpPr>
            <p:cNvPr id="11" name="TextBox 10">
              <a:extLst>
                <a:ext uri="{FF2B5EF4-FFF2-40B4-BE49-F238E27FC236}">
                  <a16:creationId xmlns:a16="http://schemas.microsoft.com/office/drawing/2014/main" id="{306F7B1B-26A2-484D-966A-77AB7D6743DE}"/>
                </a:ext>
              </a:extLst>
            </p:cNvPr>
            <p:cNvSpPr txBox="1"/>
            <p:nvPr/>
          </p:nvSpPr>
          <p:spPr>
            <a:xfrm>
              <a:off x="1357200" y="4394340"/>
              <a:ext cx="4279900" cy="923330"/>
            </a:xfrm>
            <a:prstGeom prst="rect">
              <a:avLst/>
            </a:prstGeom>
            <a:noFill/>
          </p:spPr>
          <p:txBody>
            <a:bodyPr wrap="square" lIns="0" tIns="0" rIns="0" bIns="0" rtlCol="0">
              <a:spAutoFit/>
            </a:bodyPr>
            <a:lstStyle/>
            <a:p>
              <a:r>
                <a:rPr lang="ru-RU" sz="2000" dirty="0"/>
                <a:t>право получить систему, функциональность и качество которой̆ соответствует вашим ожиданиям</a:t>
              </a:r>
            </a:p>
          </p:txBody>
        </p:sp>
      </p:grpSp>
      <p:grpSp>
        <p:nvGrpSpPr>
          <p:cNvPr id="16" name="Группа 15">
            <a:extLst>
              <a:ext uri="{FF2B5EF4-FFF2-40B4-BE49-F238E27FC236}">
                <a16:creationId xmlns:a16="http://schemas.microsoft.com/office/drawing/2014/main" id="{64A55ED8-53E6-46B2-919B-00523CB02566}"/>
              </a:ext>
            </a:extLst>
          </p:cNvPr>
          <p:cNvGrpSpPr/>
          <p:nvPr/>
        </p:nvGrpSpPr>
        <p:grpSpPr>
          <a:xfrm>
            <a:off x="6197221" y="1306800"/>
            <a:ext cx="5462736" cy="3236717"/>
            <a:chOff x="6213329" y="2739285"/>
            <a:chExt cx="5462736" cy="3503366"/>
          </a:xfrm>
        </p:grpSpPr>
        <p:sp>
          <p:nvSpPr>
            <p:cNvPr id="5" name="Прямоугольник 4">
              <a:extLst>
                <a:ext uri="{FF2B5EF4-FFF2-40B4-BE49-F238E27FC236}">
                  <a16:creationId xmlns:a16="http://schemas.microsoft.com/office/drawing/2014/main" id="{55DE2A92-8A19-4AFF-BF18-4FB9279C38D5}"/>
                </a:ext>
              </a:extLst>
            </p:cNvPr>
            <p:cNvSpPr/>
            <p:nvPr/>
          </p:nvSpPr>
          <p:spPr>
            <a:xfrm>
              <a:off x="6213332" y="2739285"/>
              <a:ext cx="5462733" cy="3503366"/>
            </a:xfrm>
            <a:prstGeom prst="rect">
              <a:avLst/>
            </a:prstGeom>
            <a:solidFill>
              <a:schemeClr val="bg1"/>
            </a:solidFill>
            <a:ln w="6350">
              <a:solidFill>
                <a:schemeClr val="bg1">
                  <a:lumMod val="75000"/>
                </a:schemeClr>
              </a:solidFill>
            </a:ln>
            <a:effectLst>
              <a:outerShdw blurRad="114300" dist="63500" dir="2700000" algn="ctr" rotWithShape="0">
                <a:srgbClr val="000000">
                  <a:alpha val="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олилиния: фигура 33">
              <a:extLst>
                <a:ext uri="{FF2B5EF4-FFF2-40B4-BE49-F238E27FC236}">
                  <a16:creationId xmlns:a16="http://schemas.microsoft.com/office/drawing/2014/main" id="{C2686BD4-7F11-4056-8176-9D62667E010D}"/>
                </a:ext>
              </a:extLst>
            </p:cNvPr>
            <p:cNvSpPr/>
            <p:nvPr/>
          </p:nvSpPr>
          <p:spPr>
            <a:xfrm>
              <a:off x="6213329" y="2739285"/>
              <a:ext cx="5462734" cy="576693"/>
            </a:xfrm>
            <a:custGeom>
              <a:avLst/>
              <a:gdLst>
                <a:gd name="connsiteX0" fmla="*/ 1494702 w 5462734"/>
                <a:gd name="connsiteY0" fmla="*/ 0 h 531325"/>
                <a:gd name="connsiteX1" fmla="*/ 3174088 w 5462734"/>
                <a:gd name="connsiteY1" fmla="*/ 0 h 531325"/>
                <a:gd name="connsiteX2" fmla="*/ 4471814 w 5462734"/>
                <a:gd name="connsiteY2" fmla="*/ 0 h 531325"/>
                <a:gd name="connsiteX3" fmla="*/ 5462734 w 5462734"/>
                <a:gd name="connsiteY3" fmla="*/ 0 h 531325"/>
                <a:gd name="connsiteX4" fmla="*/ 5268403 w 5462734"/>
                <a:gd name="connsiteY4" fmla="*/ 531325 h 531325"/>
                <a:gd name="connsiteX5" fmla="*/ 4471814 w 5462734"/>
                <a:gd name="connsiteY5" fmla="*/ 531325 h 531325"/>
                <a:gd name="connsiteX6" fmla="*/ 2979756 w 5462734"/>
                <a:gd name="connsiteY6" fmla="*/ 531325 h 531325"/>
                <a:gd name="connsiteX7" fmla="*/ 1989871 w 5462734"/>
                <a:gd name="connsiteY7" fmla="*/ 531325 h 531325"/>
                <a:gd name="connsiteX8" fmla="*/ 1494702 w 5462734"/>
                <a:gd name="connsiteY8" fmla="*/ 531325 h 531325"/>
                <a:gd name="connsiteX9" fmla="*/ 0 w 5462734"/>
                <a:gd name="connsiteY9" fmla="*/ 531325 h 531325"/>
                <a:gd name="connsiteX10" fmla="*/ 0 w 5462734"/>
                <a:gd name="connsiteY10" fmla="*/ 1 h 531325"/>
                <a:gd name="connsiteX11" fmla="*/ 1494702 w 5462734"/>
                <a:gd name="connsiteY11" fmla="*/ 1 h 53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2734" h="531325">
                  <a:moveTo>
                    <a:pt x="1494702" y="0"/>
                  </a:moveTo>
                  <a:lnTo>
                    <a:pt x="3174088" y="0"/>
                  </a:lnTo>
                  <a:lnTo>
                    <a:pt x="4471814" y="0"/>
                  </a:lnTo>
                  <a:lnTo>
                    <a:pt x="5462734" y="0"/>
                  </a:lnTo>
                  <a:lnTo>
                    <a:pt x="5268403" y="531325"/>
                  </a:lnTo>
                  <a:lnTo>
                    <a:pt x="4471814" y="531325"/>
                  </a:lnTo>
                  <a:lnTo>
                    <a:pt x="2979756" y="531325"/>
                  </a:lnTo>
                  <a:lnTo>
                    <a:pt x="1989871" y="531325"/>
                  </a:lnTo>
                  <a:lnTo>
                    <a:pt x="1494702" y="531325"/>
                  </a:lnTo>
                  <a:lnTo>
                    <a:pt x="0" y="531325"/>
                  </a:lnTo>
                  <a:lnTo>
                    <a:pt x="0" y="1"/>
                  </a:lnTo>
                  <a:lnTo>
                    <a:pt x="1494702" y="1"/>
                  </a:lnTo>
                  <a:close/>
                </a:path>
              </a:pathLst>
            </a:custGeom>
            <a:gradFill>
              <a:gsLst>
                <a:gs pos="0">
                  <a:schemeClr val="accent4"/>
                </a:gs>
                <a:gs pos="100000">
                  <a:schemeClr val="accent4">
                    <a:lumMod val="7500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6000" tIns="0" rIns="0" bIns="0" numCol="1" spcCol="0" rtlCol="0" fromWordArt="0" anchor="ctr" anchorCtr="0" forceAA="0" compatLnSpc="1">
              <a:prstTxWarp prst="textNoShape">
                <a:avLst/>
              </a:prstTxWarp>
              <a:noAutofit/>
            </a:bodyPr>
            <a:lstStyle/>
            <a:p>
              <a:pPr lvl="0"/>
              <a:r>
                <a:rPr lang="ru-RU" sz="2400" dirty="0">
                  <a:solidFill>
                    <a:srgbClr val="FFFFFF"/>
                  </a:solidFill>
                  <a:latin typeface="+mj-lt"/>
                </a:rPr>
                <a:t>Обязанности заказчика</a:t>
              </a:r>
            </a:p>
          </p:txBody>
        </p:sp>
        <p:sp>
          <p:nvSpPr>
            <p:cNvPr id="36" name="TextBox 35">
              <a:extLst>
                <a:ext uri="{FF2B5EF4-FFF2-40B4-BE49-F238E27FC236}">
                  <a16:creationId xmlns:a16="http://schemas.microsoft.com/office/drawing/2014/main" id="{4F375247-D4F1-40B5-8C29-63D0292B5B0B}"/>
                </a:ext>
              </a:extLst>
            </p:cNvPr>
            <p:cNvSpPr txBox="1"/>
            <p:nvPr/>
          </p:nvSpPr>
          <p:spPr>
            <a:xfrm>
              <a:off x="7053118" y="3463545"/>
              <a:ext cx="4279900" cy="666264"/>
            </a:xfrm>
            <a:prstGeom prst="rect">
              <a:avLst/>
            </a:prstGeom>
            <a:noFill/>
          </p:spPr>
          <p:txBody>
            <a:bodyPr wrap="square" lIns="0" tIns="0" rIns="0" bIns="0" rtlCol="0">
              <a:spAutoFit/>
            </a:bodyPr>
            <a:lstStyle>
              <a:defPPr>
                <a:defRPr lang="ru-RU"/>
              </a:defPPr>
              <a:lvl1pPr>
                <a:defRPr sz="1600"/>
              </a:lvl1pPr>
            </a:lstStyle>
            <a:p>
              <a:r>
                <a:rPr lang="ru-RU" sz="2000" dirty="0"/>
                <a:t>обязан проверять требования</a:t>
              </a:r>
              <a:br>
                <a:rPr lang="ru-RU" sz="2000" dirty="0"/>
              </a:br>
              <a:r>
                <a:rPr lang="ru-RU" sz="2000" dirty="0"/>
                <a:t>и оценивать прототипы</a:t>
              </a:r>
            </a:p>
          </p:txBody>
        </p:sp>
        <p:sp>
          <p:nvSpPr>
            <p:cNvPr id="38" name="TextBox 37">
              <a:extLst>
                <a:ext uri="{FF2B5EF4-FFF2-40B4-BE49-F238E27FC236}">
                  <a16:creationId xmlns:a16="http://schemas.microsoft.com/office/drawing/2014/main" id="{DEE41F43-3830-4C66-AAD6-BF043164A7D0}"/>
                </a:ext>
              </a:extLst>
            </p:cNvPr>
            <p:cNvSpPr txBox="1"/>
            <p:nvPr/>
          </p:nvSpPr>
          <p:spPr>
            <a:xfrm>
              <a:off x="7053118" y="4490812"/>
              <a:ext cx="4279900" cy="307777"/>
            </a:xfrm>
            <a:prstGeom prst="rect">
              <a:avLst/>
            </a:prstGeom>
            <a:noFill/>
          </p:spPr>
          <p:txBody>
            <a:bodyPr wrap="square" lIns="0" tIns="0" rIns="0" bIns="0" rtlCol="0">
              <a:spAutoFit/>
            </a:bodyPr>
            <a:lstStyle/>
            <a:p>
              <a:r>
                <a:rPr lang="ru-RU" sz="2000" dirty="0"/>
                <a:t>обязан определить критерии приемки</a:t>
              </a:r>
            </a:p>
          </p:txBody>
        </p:sp>
        <p:cxnSp>
          <p:nvCxnSpPr>
            <p:cNvPr id="46" name="Прямая соединительная линия 45">
              <a:extLst>
                <a:ext uri="{FF2B5EF4-FFF2-40B4-BE49-F238E27FC236}">
                  <a16:creationId xmlns:a16="http://schemas.microsoft.com/office/drawing/2014/main" id="{2CAE3D9B-0CBE-4D01-A6AE-90AE1630C403}"/>
                </a:ext>
              </a:extLst>
            </p:cNvPr>
            <p:cNvCxnSpPr/>
            <p:nvPr/>
          </p:nvCxnSpPr>
          <p:spPr>
            <a:xfrm>
              <a:off x="6213329" y="4278060"/>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grpSp>
      <p:sp>
        <p:nvSpPr>
          <p:cNvPr id="51" name="TextBox 50">
            <a:extLst>
              <a:ext uri="{FF2B5EF4-FFF2-40B4-BE49-F238E27FC236}">
                <a16:creationId xmlns:a16="http://schemas.microsoft.com/office/drawing/2014/main" id="{39152A1A-74D9-437F-AF94-77EEC488E7A8}"/>
              </a:ext>
            </a:extLst>
          </p:cNvPr>
          <p:cNvSpPr txBox="1"/>
          <p:nvPr/>
        </p:nvSpPr>
        <p:spPr>
          <a:xfrm>
            <a:off x="788752" y="5510286"/>
            <a:ext cx="1695977" cy="615553"/>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У </a:t>
            </a:r>
            <a:r>
              <a:rPr lang="ru-RU" dirty="0" err="1"/>
              <a:t>стейкхолдера</a:t>
            </a:r>
            <a:br>
              <a:rPr lang="ru-RU" dirty="0"/>
            </a:br>
            <a:r>
              <a:rPr lang="ru-RU" dirty="0"/>
              <a:t>«свой» продукт</a:t>
            </a:r>
          </a:p>
        </p:txBody>
      </p:sp>
      <p:grpSp>
        <p:nvGrpSpPr>
          <p:cNvPr id="52" name="Рисунок 3">
            <a:extLst>
              <a:ext uri="{FF2B5EF4-FFF2-40B4-BE49-F238E27FC236}">
                <a16:creationId xmlns:a16="http://schemas.microsoft.com/office/drawing/2014/main" id="{D4179651-030E-4829-B55D-A9C173419544}"/>
              </a:ext>
            </a:extLst>
          </p:cNvPr>
          <p:cNvGrpSpPr/>
          <p:nvPr/>
        </p:nvGrpSpPr>
        <p:grpSpPr>
          <a:xfrm>
            <a:off x="1403446" y="4944658"/>
            <a:ext cx="468720" cy="302400"/>
            <a:chOff x="641009" y="2118810"/>
            <a:chExt cx="468720" cy="302400"/>
          </a:xfrm>
          <a:solidFill>
            <a:schemeClr val="accent1"/>
          </a:solidFill>
        </p:grpSpPr>
        <p:sp>
          <p:nvSpPr>
            <p:cNvPr id="53" name="Полилиния: фигура 16">
              <a:extLst>
                <a:ext uri="{FF2B5EF4-FFF2-40B4-BE49-F238E27FC236}">
                  <a16:creationId xmlns:a16="http://schemas.microsoft.com/office/drawing/2014/main" id="{10DE2B29-0C27-4F47-934F-7E41EA343FA1}"/>
                </a:ext>
              </a:extLst>
            </p:cNvPr>
            <p:cNvSpPr/>
            <p:nvPr/>
          </p:nvSpPr>
          <p:spPr>
            <a:xfrm>
              <a:off x="641009" y="2118810"/>
              <a:ext cx="468720" cy="302400"/>
            </a:xfrm>
            <a:custGeom>
              <a:avLst/>
              <a:gdLst>
                <a:gd name="connsiteX0" fmla="*/ 433359 w 468720"/>
                <a:gd name="connsiteY0" fmla="*/ 0 h 302400"/>
                <a:gd name="connsiteX1" fmla="*/ 36409 w 468720"/>
                <a:gd name="connsiteY1" fmla="*/ 0 h 302400"/>
                <a:gd name="connsiteX2" fmla="*/ 0 w 468720"/>
                <a:gd name="connsiteY2" fmla="*/ 36409 h 302400"/>
                <a:gd name="connsiteX3" fmla="*/ 0 w 468720"/>
                <a:gd name="connsiteY3" fmla="*/ 60742 h 302400"/>
                <a:gd name="connsiteX4" fmla="*/ 0 w 468720"/>
                <a:gd name="connsiteY4" fmla="*/ 113178 h 302400"/>
                <a:gd name="connsiteX5" fmla="*/ 0 w 468720"/>
                <a:gd name="connsiteY5" fmla="*/ 270835 h 302400"/>
                <a:gd name="connsiteX6" fmla="*/ 36409 w 468720"/>
                <a:gd name="connsiteY6" fmla="*/ 307238 h 302400"/>
                <a:gd name="connsiteX7" fmla="*/ 433359 w 468720"/>
                <a:gd name="connsiteY7" fmla="*/ 307238 h 302400"/>
                <a:gd name="connsiteX8" fmla="*/ 469763 w 468720"/>
                <a:gd name="connsiteY8" fmla="*/ 270835 h 302400"/>
                <a:gd name="connsiteX9" fmla="*/ 469763 w 468720"/>
                <a:gd name="connsiteY9" fmla="*/ 113178 h 302400"/>
                <a:gd name="connsiteX10" fmla="*/ 469763 w 468720"/>
                <a:gd name="connsiteY10" fmla="*/ 60742 h 302400"/>
                <a:gd name="connsiteX11" fmla="*/ 469763 w 468720"/>
                <a:gd name="connsiteY11" fmla="*/ 36409 h 302400"/>
                <a:gd name="connsiteX12" fmla="*/ 433359 w 468720"/>
                <a:gd name="connsiteY12" fmla="*/ 0 h 302400"/>
                <a:gd name="connsiteX13" fmla="*/ 15115 w 468720"/>
                <a:gd name="connsiteY13" fmla="*/ 36409 h 302400"/>
                <a:gd name="connsiteX14" fmla="*/ 36404 w 468720"/>
                <a:gd name="connsiteY14" fmla="*/ 15120 h 302400"/>
                <a:gd name="connsiteX15" fmla="*/ 433354 w 468720"/>
                <a:gd name="connsiteY15" fmla="*/ 15120 h 302400"/>
                <a:gd name="connsiteX16" fmla="*/ 454638 w 468720"/>
                <a:gd name="connsiteY16" fmla="*/ 36409 h 302400"/>
                <a:gd name="connsiteX17" fmla="*/ 454638 w 468720"/>
                <a:gd name="connsiteY17" fmla="*/ 53182 h 302400"/>
                <a:gd name="connsiteX18" fmla="*/ 15115 w 468720"/>
                <a:gd name="connsiteY18" fmla="*/ 53182 h 302400"/>
                <a:gd name="connsiteX19" fmla="*/ 15115 w 468720"/>
                <a:gd name="connsiteY19" fmla="*/ 36409 h 302400"/>
                <a:gd name="connsiteX20" fmla="*/ 454643 w 468720"/>
                <a:gd name="connsiteY20" fmla="*/ 270829 h 302400"/>
                <a:gd name="connsiteX21" fmla="*/ 433359 w 468720"/>
                <a:gd name="connsiteY21" fmla="*/ 292113 h 302400"/>
                <a:gd name="connsiteX22" fmla="*/ 36409 w 468720"/>
                <a:gd name="connsiteY22" fmla="*/ 292113 h 302400"/>
                <a:gd name="connsiteX23" fmla="*/ 15120 w 468720"/>
                <a:gd name="connsiteY23" fmla="*/ 270829 h 302400"/>
                <a:gd name="connsiteX24" fmla="*/ 15120 w 468720"/>
                <a:gd name="connsiteY24" fmla="*/ 120733 h 302400"/>
                <a:gd name="connsiteX25" fmla="*/ 454643 w 468720"/>
                <a:gd name="connsiteY25" fmla="*/ 120733 h 302400"/>
                <a:gd name="connsiteX26" fmla="*/ 454643 w 468720"/>
                <a:gd name="connsiteY26" fmla="*/ 270829 h 302400"/>
                <a:gd name="connsiteX27" fmla="*/ 454643 w 468720"/>
                <a:gd name="connsiteY27" fmla="*/ 105613 h 302400"/>
                <a:gd name="connsiteX28" fmla="*/ 15120 w 468720"/>
                <a:gd name="connsiteY28" fmla="*/ 105613 h 302400"/>
                <a:gd name="connsiteX29" fmla="*/ 15120 w 468720"/>
                <a:gd name="connsiteY29" fmla="*/ 68297 h 302400"/>
                <a:gd name="connsiteX30" fmla="*/ 454643 w 468720"/>
                <a:gd name="connsiteY30" fmla="*/ 68297 h 302400"/>
                <a:gd name="connsiteX31" fmla="*/ 454643 w 468720"/>
                <a:gd name="connsiteY31" fmla="*/ 105613 h 3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8720" h="302400">
                  <a:moveTo>
                    <a:pt x="433359" y="0"/>
                  </a:moveTo>
                  <a:lnTo>
                    <a:pt x="36409" y="0"/>
                  </a:lnTo>
                  <a:cubicBezTo>
                    <a:pt x="16335" y="0"/>
                    <a:pt x="0" y="16335"/>
                    <a:pt x="0" y="36409"/>
                  </a:cubicBezTo>
                  <a:lnTo>
                    <a:pt x="0" y="60742"/>
                  </a:lnTo>
                  <a:lnTo>
                    <a:pt x="0" y="113178"/>
                  </a:lnTo>
                  <a:lnTo>
                    <a:pt x="0" y="270835"/>
                  </a:lnTo>
                  <a:cubicBezTo>
                    <a:pt x="0" y="290909"/>
                    <a:pt x="16335" y="307238"/>
                    <a:pt x="36409" y="307238"/>
                  </a:cubicBezTo>
                  <a:lnTo>
                    <a:pt x="433359" y="307238"/>
                  </a:lnTo>
                  <a:cubicBezTo>
                    <a:pt x="453434" y="307238"/>
                    <a:pt x="469763" y="290909"/>
                    <a:pt x="469763" y="270835"/>
                  </a:cubicBezTo>
                  <a:lnTo>
                    <a:pt x="469763" y="113178"/>
                  </a:lnTo>
                  <a:lnTo>
                    <a:pt x="469763" y="60742"/>
                  </a:lnTo>
                  <a:lnTo>
                    <a:pt x="469763" y="36409"/>
                  </a:lnTo>
                  <a:cubicBezTo>
                    <a:pt x="469763" y="16335"/>
                    <a:pt x="453434" y="0"/>
                    <a:pt x="433359" y="0"/>
                  </a:cubicBezTo>
                  <a:close/>
                  <a:moveTo>
                    <a:pt x="15115" y="36409"/>
                  </a:moveTo>
                  <a:cubicBezTo>
                    <a:pt x="15120" y="24666"/>
                    <a:pt x="24666" y="15120"/>
                    <a:pt x="36404" y="15120"/>
                  </a:cubicBezTo>
                  <a:lnTo>
                    <a:pt x="433354" y="15120"/>
                  </a:lnTo>
                  <a:cubicBezTo>
                    <a:pt x="445092" y="15120"/>
                    <a:pt x="454638" y="24671"/>
                    <a:pt x="454638" y="36409"/>
                  </a:cubicBezTo>
                  <a:lnTo>
                    <a:pt x="454638" y="53182"/>
                  </a:lnTo>
                  <a:lnTo>
                    <a:pt x="15115" y="53182"/>
                  </a:lnTo>
                  <a:lnTo>
                    <a:pt x="15115" y="36409"/>
                  </a:lnTo>
                  <a:close/>
                  <a:moveTo>
                    <a:pt x="454643" y="270829"/>
                  </a:moveTo>
                  <a:cubicBezTo>
                    <a:pt x="454643" y="282563"/>
                    <a:pt x="445092" y="292113"/>
                    <a:pt x="433359" y="292113"/>
                  </a:cubicBezTo>
                  <a:lnTo>
                    <a:pt x="36409" y="292113"/>
                  </a:lnTo>
                  <a:cubicBezTo>
                    <a:pt x="24671" y="292113"/>
                    <a:pt x="15120" y="282563"/>
                    <a:pt x="15120" y="270829"/>
                  </a:cubicBezTo>
                  <a:lnTo>
                    <a:pt x="15120" y="120733"/>
                  </a:lnTo>
                  <a:lnTo>
                    <a:pt x="454643" y="120733"/>
                  </a:lnTo>
                  <a:lnTo>
                    <a:pt x="454643" y="270829"/>
                  </a:lnTo>
                  <a:close/>
                  <a:moveTo>
                    <a:pt x="454643" y="105613"/>
                  </a:moveTo>
                  <a:lnTo>
                    <a:pt x="15120" y="105613"/>
                  </a:lnTo>
                  <a:lnTo>
                    <a:pt x="15120" y="68297"/>
                  </a:lnTo>
                  <a:lnTo>
                    <a:pt x="454643" y="68297"/>
                  </a:lnTo>
                  <a:lnTo>
                    <a:pt x="454643" y="105613"/>
                  </a:lnTo>
                  <a:close/>
                </a:path>
              </a:pathLst>
            </a:custGeom>
            <a:grpFill/>
            <a:ln w="4953" cap="flat">
              <a:noFill/>
              <a:prstDash val="solid"/>
              <a:miter/>
            </a:ln>
          </p:spPr>
          <p:txBody>
            <a:bodyPr rtlCol="0" anchor="ctr"/>
            <a:lstStyle/>
            <a:p>
              <a:pPr algn="ctr"/>
              <a:endParaRPr lang="ru-RU"/>
            </a:p>
          </p:txBody>
        </p:sp>
        <p:sp>
          <p:nvSpPr>
            <p:cNvPr id="54" name="Полилиния: фигура 17">
              <a:extLst>
                <a:ext uri="{FF2B5EF4-FFF2-40B4-BE49-F238E27FC236}">
                  <a16:creationId xmlns:a16="http://schemas.microsoft.com/office/drawing/2014/main" id="{29DFCEEE-7DAB-4822-899E-32668C801FFF}"/>
                </a:ext>
              </a:extLst>
            </p:cNvPr>
            <p:cNvSpPr/>
            <p:nvPr/>
          </p:nvSpPr>
          <p:spPr>
            <a:xfrm>
              <a:off x="687720" y="2328413"/>
              <a:ext cx="50400" cy="50400"/>
            </a:xfrm>
            <a:custGeom>
              <a:avLst/>
              <a:gdLst>
                <a:gd name="connsiteX0" fmla="*/ 26354 w 50400"/>
                <a:gd name="connsiteY0" fmla="*/ 52708 h 50400"/>
                <a:gd name="connsiteX1" fmla="*/ 52718 w 50400"/>
                <a:gd name="connsiteY1" fmla="*/ 26364 h 50400"/>
                <a:gd name="connsiteX2" fmla="*/ 26354 w 50400"/>
                <a:gd name="connsiteY2" fmla="*/ 0 h 50400"/>
                <a:gd name="connsiteX3" fmla="*/ 0 w 50400"/>
                <a:gd name="connsiteY3" fmla="*/ 26364 h 50400"/>
                <a:gd name="connsiteX4" fmla="*/ 26354 w 50400"/>
                <a:gd name="connsiteY4" fmla="*/ 52708 h 50400"/>
                <a:gd name="connsiteX5" fmla="*/ 26354 w 50400"/>
                <a:gd name="connsiteY5" fmla="*/ 15120 h 50400"/>
                <a:gd name="connsiteX6" fmla="*/ 37598 w 50400"/>
                <a:gd name="connsiteY6" fmla="*/ 26364 h 50400"/>
                <a:gd name="connsiteX7" fmla="*/ 26354 w 50400"/>
                <a:gd name="connsiteY7" fmla="*/ 37588 h 50400"/>
                <a:gd name="connsiteX8" fmla="*/ 15120 w 50400"/>
                <a:gd name="connsiteY8" fmla="*/ 26364 h 50400"/>
                <a:gd name="connsiteX9" fmla="*/ 26354 w 50400"/>
                <a:gd name="connsiteY9" fmla="*/ 15120 h 5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00" h="50400">
                  <a:moveTo>
                    <a:pt x="26354" y="52708"/>
                  </a:moveTo>
                  <a:cubicBezTo>
                    <a:pt x="40895" y="52708"/>
                    <a:pt x="52718" y="40890"/>
                    <a:pt x="52718" y="26364"/>
                  </a:cubicBezTo>
                  <a:cubicBezTo>
                    <a:pt x="52718" y="11829"/>
                    <a:pt x="40895" y="0"/>
                    <a:pt x="26354" y="0"/>
                  </a:cubicBezTo>
                  <a:cubicBezTo>
                    <a:pt x="11824" y="0"/>
                    <a:pt x="0" y="11829"/>
                    <a:pt x="0" y="26364"/>
                  </a:cubicBezTo>
                  <a:cubicBezTo>
                    <a:pt x="0" y="40890"/>
                    <a:pt x="11824" y="52708"/>
                    <a:pt x="26354" y="52708"/>
                  </a:cubicBezTo>
                  <a:close/>
                  <a:moveTo>
                    <a:pt x="26354" y="15120"/>
                  </a:moveTo>
                  <a:cubicBezTo>
                    <a:pt x="32553" y="15120"/>
                    <a:pt x="37598" y="20165"/>
                    <a:pt x="37598" y="26364"/>
                  </a:cubicBezTo>
                  <a:cubicBezTo>
                    <a:pt x="37598" y="32553"/>
                    <a:pt x="32553" y="37588"/>
                    <a:pt x="26354" y="37588"/>
                  </a:cubicBezTo>
                  <a:cubicBezTo>
                    <a:pt x="20160" y="37588"/>
                    <a:pt x="15120" y="32553"/>
                    <a:pt x="15120" y="26364"/>
                  </a:cubicBezTo>
                  <a:cubicBezTo>
                    <a:pt x="15120" y="20165"/>
                    <a:pt x="20160" y="15120"/>
                    <a:pt x="26354" y="15120"/>
                  </a:cubicBezTo>
                  <a:close/>
                </a:path>
              </a:pathLst>
            </a:custGeom>
            <a:grpFill/>
            <a:ln w="4953" cap="flat">
              <a:noFill/>
              <a:prstDash val="solid"/>
              <a:miter/>
            </a:ln>
          </p:spPr>
          <p:txBody>
            <a:bodyPr rtlCol="0" anchor="ctr"/>
            <a:lstStyle/>
            <a:p>
              <a:pPr algn="ctr"/>
              <a:endParaRPr lang="ru-RU"/>
            </a:p>
          </p:txBody>
        </p:sp>
        <p:sp>
          <p:nvSpPr>
            <p:cNvPr id="55" name="Полилиния: фигура 18">
              <a:extLst>
                <a:ext uri="{FF2B5EF4-FFF2-40B4-BE49-F238E27FC236}">
                  <a16:creationId xmlns:a16="http://schemas.microsoft.com/office/drawing/2014/main" id="{F942DFF8-829E-48F7-A31A-858E55D2D917}"/>
                </a:ext>
              </a:extLst>
            </p:cNvPr>
            <p:cNvSpPr/>
            <p:nvPr/>
          </p:nvSpPr>
          <p:spPr>
            <a:xfrm>
              <a:off x="762891" y="2348105"/>
              <a:ext cx="226800" cy="15120"/>
            </a:xfrm>
            <a:custGeom>
              <a:avLst/>
              <a:gdLst>
                <a:gd name="connsiteX0" fmla="*/ 7560 w 226800"/>
                <a:gd name="connsiteY0" fmla="*/ 15120 h 15120"/>
                <a:gd name="connsiteX1" fmla="*/ 220571 w 226800"/>
                <a:gd name="connsiteY1" fmla="*/ 15120 h 15120"/>
                <a:gd name="connsiteX2" fmla="*/ 228131 w 226800"/>
                <a:gd name="connsiteY2" fmla="*/ 7560 h 15120"/>
                <a:gd name="connsiteX3" fmla="*/ 220571 w 226800"/>
                <a:gd name="connsiteY3" fmla="*/ 0 h 15120"/>
                <a:gd name="connsiteX4" fmla="*/ 7560 w 226800"/>
                <a:gd name="connsiteY4" fmla="*/ 0 h 15120"/>
                <a:gd name="connsiteX5" fmla="*/ 0 w 226800"/>
                <a:gd name="connsiteY5" fmla="*/ 7560 h 15120"/>
                <a:gd name="connsiteX6" fmla="*/ 7560 w 226800"/>
                <a:gd name="connsiteY6" fmla="*/ 15120 h 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800" h="15120">
                  <a:moveTo>
                    <a:pt x="7560" y="15120"/>
                  </a:moveTo>
                  <a:lnTo>
                    <a:pt x="220571" y="15120"/>
                  </a:lnTo>
                  <a:cubicBezTo>
                    <a:pt x="224749" y="15120"/>
                    <a:pt x="228131" y="11738"/>
                    <a:pt x="228131" y="7560"/>
                  </a:cubicBezTo>
                  <a:cubicBezTo>
                    <a:pt x="228131" y="3382"/>
                    <a:pt x="224749" y="0"/>
                    <a:pt x="220571" y="0"/>
                  </a:cubicBezTo>
                  <a:lnTo>
                    <a:pt x="7560" y="0"/>
                  </a:lnTo>
                  <a:cubicBezTo>
                    <a:pt x="3382" y="0"/>
                    <a:pt x="0" y="3382"/>
                    <a:pt x="0" y="7560"/>
                  </a:cubicBezTo>
                  <a:cubicBezTo>
                    <a:pt x="0" y="11738"/>
                    <a:pt x="3382" y="15120"/>
                    <a:pt x="7560" y="15120"/>
                  </a:cubicBezTo>
                  <a:close/>
                </a:path>
              </a:pathLst>
            </a:custGeom>
            <a:grpFill/>
            <a:ln w="4953" cap="flat">
              <a:noFill/>
              <a:prstDash val="solid"/>
              <a:miter/>
            </a:ln>
          </p:spPr>
          <p:txBody>
            <a:bodyPr rtlCol="0" anchor="ctr"/>
            <a:lstStyle/>
            <a:p>
              <a:pPr algn="ctr"/>
              <a:endParaRPr lang="ru-RU"/>
            </a:p>
          </p:txBody>
        </p:sp>
      </p:grpSp>
      <p:sp>
        <p:nvSpPr>
          <p:cNvPr id="65" name="TextBox 64">
            <a:extLst>
              <a:ext uri="{FF2B5EF4-FFF2-40B4-BE49-F238E27FC236}">
                <a16:creationId xmlns:a16="http://schemas.microsoft.com/office/drawing/2014/main" id="{FDD9160A-B692-4C05-97E5-5C9442F8DF72}"/>
              </a:ext>
            </a:extLst>
          </p:cNvPr>
          <p:cNvSpPr txBox="1"/>
          <p:nvPr/>
        </p:nvSpPr>
        <p:spPr>
          <a:xfrm>
            <a:off x="9632118" y="5510407"/>
            <a:ext cx="1650195" cy="307777"/>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Успех продукта</a:t>
            </a:r>
          </a:p>
        </p:txBody>
      </p:sp>
      <p:grpSp>
        <p:nvGrpSpPr>
          <p:cNvPr id="88" name="Рисунок 23">
            <a:extLst>
              <a:ext uri="{FF2B5EF4-FFF2-40B4-BE49-F238E27FC236}">
                <a16:creationId xmlns:a16="http://schemas.microsoft.com/office/drawing/2014/main" id="{13609F1A-DDB6-432F-A86E-002121B8B88C}"/>
              </a:ext>
            </a:extLst>
          </p:cNvPr>
          <p:cNvGrpSpPr/>
          <p:nvPr/>
        </p:nvGrpSpPr>
        <p:grpSpPr>
          <a:xfrm>
            <a:off x="10232921" y="4912685"/>
            <a:ext cx="448200" cy="432000"/>
            <a:chOff x="9958074" y="2002187"/>
            <a:chExt cx="448200" cy="440028"/>
          </a:xfrm>
          <a:solidFill>
            <a:schemeClr val="accent1"/>
          </a:solidFill>
        </p:grpSpPr>
        <p:sp>
          <p:nvSpPr>
            <p:cNvPr id="89" name="Полилиния: фигура 76">
              <a:extLst>
                <a:ext uri="{FF2B5EF4-FFF2-40B4-BE49-F238E27FC236}">
                  <a16:creationId xmlns:a16="http://schemas.microsoft.com/office/drawing/2014/main" id="{7658CFA8-A48A-448F-850D-114C94006D6A}"/>
                </a:ext>
              </a:extLst>
            </p:cNvPr>
            <p:cNvSpPr/>
            <p:nvPr/>
          </p:nvSpPr>
          <p:spPr>
            <a:xfrm>
              <a:off x="10063292" y="2002187"/>
              <a:ext cx="221400" cy="210600"/>
            </a:xfrm>
            <a:custGeom>
              <a:avLst/>
              <a:gdLst>
                <a:gd name="connsiteX0" fmla="*/ 46899 w 221400"/>
                <a:gd name="connsiteY0" fmla="*/ 135325 h 210600"/>
                <a:gd name="connsiteX1" fmla="*/ 36910 w 221400"/>
                <a:gd name="connsiteY1" fmla="*/ 193321 h 210600"/>
                <a:gd name="connsiteX2" fmla="*/ 42634 w 221400"/>
                <a:gd name="connsiteY2" fmla="*/ 207901 h 210600"/>
                <a:gd name="connsiteX3" fmla="*/ 58132 w 221400"/>
                <a:gd name="connsiteY3" fmla="*/ 209251 h 210600"/>
                <a:gd name="connsiteX4" fmla="*/ 112132 w 221400"/>
                <a:gd name="connsiteY4" fmla="*/ 182251 h 210600"/>
                <a:gd name="connsiteX5" fmla="*/ 163324 w 221400"/>
                <a:gd name="connsiteY5" fmla="*/ 208927 h 210600"/>
                <a:gd name="connsiteX6" fmla="*/ 183369 w 221400"/>
                <a:gd name="connsiteY6" fmla="*/ 202924 h 210600"/>
                <a:gd name="connsiteX7" fmla="*/ 184924 w 221400"/>
                <a:gd name="connsiteY7" fmla="*/ 193375 h 210600"/>
                <a:gd name="connsiteX8" fmla="*/ 174933 w 221400"/>
                <a:gd name="connsiteY8" fmla="*/ 135595 h 210600"/>
                <a:gd name="connsiteX9" fmla="*/ 216946 w 221400"/>
                <a:gd name="connsiteY9" fmla="*/ 94501 h 210600"/>
                <a:gd name="connsiteX10" fmla="*/ 217249 w 221400"/>
                <a:gd name="connsiteY10" fmla="*/ 73654 h 210600"/>
                <a:gd name="connsiteX11" fmla="*/ 208792 w 221400"/>
                <a:gd name="connsiteY11" fmla="*/ 69337 h 210600"/>
                <a:gd name="connsiteX12" fmla="*/ 150202 w 221400"/>
                <a:gd name="connsiteY12" fmla="*/ 60805 h 210600"/>
                <a:gd name="connsiteX13" fmla="*/ 124065 w 221400"/>
                <a:gd name="connsiteY13" fmla="*/ 8101 h 210600"/>
                <a:gd name="connsiteX14" fmla="*/ 110782 w 221400"/>
                <a:gd name="connsiteY14" fmla="*/ 1 h 210600"/>
                <a:gd name="connsiteX15" fmla="*/ 110782 w 221400"/>
                <a:gd name="connsiteY15" fmla="*/ 1 h 210600"/>
                <a:gd name="connsiteX16" fmla="*/ 97552 w 221400"/>
                <a:gd name="connsiteY16" fmla="*/ 8101 h 210600"/>
                <a:gd name="connsiteX17" fmla="*/ 97552 w 221400"/>
                <a:gd name="connsiteY17" fmla="*/ 8101 h 210600"/>
                <a:gd name="connsiteX18" fmla="*/ 71362 w 221400"/>
                <a:gd name="connsiteY18" fmla="*/ 60805 h 210600"/>
                <a:gd name="connsiteX19" fmla="*/ 12771 w 221400"/>
                <a:gd name="connsiteY19" fmla="*/ 69229 h 210600"/>
                <a:gd name="connsiteX20" fmla="*/ 134 w 221400"/>
                <a:gd name="connsiteY20" fmla="*/ 85810 h 210600"/>
                <a:gd name="connsiteX21" fmla="*/ 4563 w 221400"/>
                <a:gd name="connsiteY21" fmla="*/ 94501 h 210600"/>
                <a:gd name="connsiteX22" fmla="*/ 77842 w 221400"/>
                <a:gd name="connsiteY22" fmla="*/ 76249 h 210600"/>
                <a:gd name="connsiteX23" fmla="*/ 83782 w 221400"/>
                <a:gd name="connsiteY23" fmla="*/ 71821 h 210600"/>
                <a:gd name="connsiteX24" fmla="*/ 110782 w 221400"/>
                <a:gd name="connsiteY24" fmla="*/ 17821 h 210600"/>
                <a:gd name="connsiteX25" fmla="*/ 137782 w 221400"/>
                <a:gd name="connsiteY25" fmla="*/ 71821 h 210600"/>
                <a:gd name="connsiteX26" fmla="*/ 143884 w 221400"/>
                <a:gd name="connsiteY26" fmla="*/ 76249 h 210600"/>
                <a:gd name="connsiteX27" fmla="*/ 203716 w 221400"/>
                <a:gd name="connsiteY27" fmla="*/ 84889 h 210600"/>
                <a:gd name="connsiteX28" fmla="*/ 160516 w 221400"/>
                <a:gd name="connsiteY28" fmla="*/ 126685 h 210600"/>
                <a:gd name="connsiteX29" fmla="*/ 158140 w 221400"/>
                <a:gd name="connsiteY29" fmla="*/ 133867 h 210600"/>
                <a:gd name="connsiteX30" fmla="*/ 168346 w 221400"/>
                <a:gd name="connsiteY30" fmla="*/ 192997 h 210600"/>
                <a:gd name="connsiteX31" fmla="*/ 116020 w 221400"/>
                <a:gd name="connsiteY31" fmla="*/ 165727 h 210600"/>
                <a:gd name="connsiteX32" fmla="*/ 108622 w 221400"/>
                <a:gd name="connsiteY32" fmla="*/ 165727 h 210600"/>
                <a:gd name="connsiteX33" fmla="*/ 53542 w 221400"/>
                <a:gd name="connsiteY33" fmla="*/ 193375 h 210600"/>
                <a:gd name="connsiteX34" fmla="*/ 63801 w 221400"/>
                <a:gd name="connsiteY34" fmla="*/ 133975 h 210600"/>
                <a:gd name="connsiteX35" fmla="*/ 61263 w 221400"/>
                <a:gd name="connsiteY35" fmla="*/ 126901 h 210600"/>
                <a:gd name="connsiteX36" fmla="*/ 18064 w 221400"/>
                <a:gd name="connsiteY36" fmla="*/ 85105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1400" h="210600">
                  <a:moveTo>
                    <a:pt x="46899" y="135325"/>
                  </a:moveTo>
                  <a:lnTo>
                    <a:pt x="36910" y="193321"/>
                  </a:lnTo>
                  <a:cubicBezTo>
                    <a:pt x="35837" y="198879"/>
                    <a:pt x="38066" y="204557"/>
                    <a:pt x="42634" y="207901"/>
                  </a:cubicBezTo>
                  <a:cubicBezTo>
                    <a:pt x="47122" y="211261"/>
                    <a:pt x="53129" y="211785"/>
                    <a:pt x="58132" y="209251"/>
                  </a:cubicBezTo>
                  <a:lnTo>
                    <a:pt x="112132" y="182251"/>
                  </a:lnTo>
                  <a:lnTo>
                    <a:pt x="163324" y="208927"/>
                  </a:lnTo>
                  <a:cubicBezTo>
                    <a:pt x="170516" y="212804"/>
                    <a:pt x="179491" y="210117"/>
                    <a:pt x="183369" y="202924"/>
                  </a:cubicBezTo>
                  <a:cubicBezTo>
                    <a:pt x="184943" y="200005"/>
                    <a:pt x="185490" y="196642"/>
                    <a:pt x="184924" y="193375"/>
                  </a:cubicBezTo>
                  <a:lnTo>
                    <a:pt x="174933" y="135595"/>
                  </a:lnTo>
                  <a:lnTo>
                    <a:pt x="216946" y="94501"/>
                  </a:lnTo>
                  <a:cubicBezTo>
                    <a:pt x="222786" y="88828"/>
                    <a:pt x="222922" y="79495"/>
                    <a:pt x="217249" y="73654"/>
                  </a:cubicBezTo>
                  <a:cubicBezTo>
                    <a:pt x="214983" y="71322"/>
                    <a:pt x="212010" y="69804"/>
                    <a:pt x="208792" y="69337"/>
                  </a:cubicBezTo>
                  <a:lnTo>
                    <a:pt x="150202" y="60805"/>
                  </a:lnTo>
                  <a:lnTo>
                    <a:pt x="124065" y="8101"/>
                  </a:lnTo>
                  <a:cubicBezTo>
                    <a:pt x="121539" y="3093"/>
                    <a:pt x="116390" y="-46"/>
                    <a:pt x="110782" y="1"/>
                  </a:cubicBezTo>
                  <a:lnTo>
                    <a:pt x="110782" y="1"/>
                  </a:lnTo>
                  <a:cubicBezTo>
                    <a:pt x="105193" y="-26"/>
                    <a:pt x="100070" y="3111"/>
                    <a:pt x="97552" y="8101"/>
                  </a:cubicBezTo>
                  <a:lnTo>
                    <a:pt x="97552" y="8101"/>
                  </a:lnTo>
                  <a:lnTo>
                    <a:pt x="71362" y="60805"/>
                  </a:lnTo>
                  <a:lnTo>
                    <a:pt x="12771" y="69229"/>
                  </a:lnTo>
                  <a:cubicBezTo>
                    <a:pt x="4703" y="70318"/>
                    <a:pt x="-955" y="77742"/>
                    <a:pt x="134" y="85810"/>
                  </a:cubicBezTo>
                  <a:cubicBezTo>
                    <a:pt x="582" y="89126"/>
                    <a:pt x="2144" y="92190"/>
                    <a:pt x="4563" y="94501"/>
                  </a:cubicBezTo>
                  <a:close/>
                  <a:moveTo>
                    <a:pt x="77842" y="76249"/>
                  </a:moveTo>
                  <a:cubicBezTo>
                    <a:pt x="80420" y="75818"/>
                    <a:pt x="82632" y="74169"/>
                    <a:pt x="83782" y="71821"/>
                  </a:cubicBezTo>
                  <a:lnTo>
                    <a:pt x="110782" y="17821"/>
                  </a:lnTo>
                  <a:lnTo>
                    <a:pt x="137782" y="71821"/>
                  </a:lnTo>
                  <a:cubicBezTo>
                    <a:pt x="138963" y="74211"/>
                    <a:pt x="141245" y="75867"/>
                    <a:pt x="143884" y="76249"/>
                  </a:cubicBezTo>
                  <a:lnTo>
                    <a:pt x="203716" y="84889"/>
                  </a:lnTo>
                  <a:lnTo>
                    <a:pt x="160516" y="126685"/>
                  </a:lnTo>
                  <a:cubicBezTo>
                    <a:pt x="158586" y="128539"/>
                    <a:pt x="157696" y="131227"/>
                    <a:pt x="158140" y="133867"/>
                  </a:cubicBezTo>
                  <a:lnTo>
                    <a:pt x="168346" y="192997"/>
                  </a:lnTo>
                  <a:lnTo>
                    <a:pt x="116020" y="165727"/>
                  </a:lnTo>
                  <a:cubicBezTo>
                    <a:pt x="113698" y="164535"/>
                    <a:pt x="110943" y="164535"/>
                    <a:pt x="108622" y="165727"/>
                  </a:cubicBezTo>
                  <a:lnTo>
                    <a:pt x="53542" y="193375"/>
                  </a:lnTo>
                  <a:lnTo>
                    <a:pt x="63801" y="133975"/>
                  </a:lnTo>
                  <a:cubicBezTo>
                    <a:pt x="64167" y="131343"/>
                    <a:pt x="63218" y="128700"/>
                    <a:pt x="61263" y="126901"/>
                  </a:cubicBezTo>
                  <a:lnTo>
                    <a:pt x="18064" y="85105"/>
                  </a:lnTo>
                  <a:close/>
                </a:path>
              </a:pathLst>
            </a:custGeom>
            <a:grpFill/>
            <a:ln w="5334" cap="flat">
              <a:noFill/>
              <a:prstDash val="solid"/>
              <a:miter/>
            </a:ln>
          </p:spPr>
          <p:txBody>
            <a:bodyPr rtlCol="0" anchor="ctr"/>
            <a:lstStyle/>
            <a:p>
              <a:pPr algn="ctr"/>
              <a:endParaRPr lang="ru-RU"/>
            </a:p>
          </p:txBody>
        </p:sp>
        <p:sp>
          <p:nvSpPr>
            <p:cNvPr id="90" name="Полилиния: фигура 77">
              <a:extLst>
                <a:ext uri="{FF2B5EF4-FFF2-40B4-BE49-F238E27FC236}">
                  <a16:creationId xmlns:a16="http://schemas.microsoft.com/office/drawing/2014/main" id="{CB84B11F-3C50-4CC6-BCF6-04C3E4274AA3}"/>
                </a:ext>
              </a:extLst>
            </p:cNvPr>
            <p:cNvSpPr/>
            <p:nvPr/>
          </p:nvSpPr>
          <p:spPr>
            <a:xfrm>
              <a:off x="9958074" y="2231615"/>
              <a:ext cx="448200" cy="210600"/>
            </a:xfrm>
            <a:custGeom>
              <a:avLst/>
              <a:gdLst>
                <a:gd name="connsiteX0" fmla="*/ 442800 w 448200"/>
                <a:gd name="connsiteY0" fmla="*/ 10873 h 210600"/>
                <a:gd name="connsiteX1" fmla="*/ 421200 w 448200"/>
                <a:gd name="connsiteY1" fmla="*/ 73 h 210600"/>
                <a:gd name="connsiteX2" fmla="*/ 398412 w 448200"/>
                <a:gd name="connsiteY2" fmla="*/ 7957 h 210600"/>
                <a:gd name="connsiteX3" fmla="*/ 323622 w 448200"/>
                <a:gd name="connsiteY3" fmla="*/ 75133 h 210600"/>
                <a:gd name="connsiteX4" fmla="*/ 322758 w 448200"/>
                <a:gd name="connsiteY4" fmla="*/ 70705 h 210600"/>
                <a:gd name="connsiteX5" fmla="*/ 304830 w 448200"/>
                <a:gd name="connsiteY5" fmla="*/ 49105 h 210600"/>
                <a:gd name="connsiteX6" fmla="*/ 253044 w 448200"/>
                <a:gd name="connsiteY6" fmla="*/ 48673 h 210600"/>
                <a:gd name="connsiteX7" fmla="*/ 219942 w 448200"/>
                <a:gd name="connsiteY7" fmla="*/ 50725 h 210600"/>
                <a:gd name="connsiteX8" fmla="*/ 205740 w 448200"/>
                <a:gd name="connsiteY8" fmla="*/ 45325 h 210600"/>
                <a:gd name="connsiteX9" fmla="*/ 136134 w 448200"/>
                <a:gd name="connsiteY9" fmla="*/ 38305 h 210600"/>
                <a:gd name="connsiteX10" fmla="*/ 86400 w 448200"/>
                <a:gd name="connsiteY10" fmla="*/ 65737 h 210600"/>
                <a:gd name="connsiteX11" fmla="*/ 86400 w 448200"/>
                <a:gd name="connsiteY11" fmla="*/ 45973 h 210600"/>
                <a:gd name="connsiteX12" fmla="*/ 78300 w 448200"/>
                <a:gd name="connsiteY12" fmla="*/ 37873 h 210600"/>
                <a:gd name="connsiteX13" fmla="*/ 8100 w 448200"/>
                <a:gd name="connsiteY13" fmla="*/ 37873 h 210600"/>
                <a:gd name="connsiteX14" fmla="*/ 0 w 448200"/>
                <a:gd name="connsiteY14" fmla="*/ 45973 h 210600"/>
                <a:gd name="connsiteX15" fmla="*/ 0 w 448200"/>
                <a:gd name="connsiteY15" fmla="*/ 202573 h 210600"/>
                <a:gd name="connsiteX16" fmla="*/ 8100 w 448200"/>
                <a:gd name="connsiteY16" fmla="*/ 210673 h 210600"/>
                <a:gd name="connsiteX17" fmla="*/ 78300 w 448200"/>
                <a:gd name="connsiteY17" fmla="*/ 210673 h 210600"/>
                <a:gd name="connsiteX18" fmla="*/ 86400 w 448200"/>
                <a:gd name="connsiteY18" fmla="*/ 202573 h 210600"/>
                <a:gd name="connsiteX19" fmla="*/ 86400 w 448200"/>
                <a:gd name="connsiteY19" fmla="*/ 191341 h 210600"/>
                <a:gd name="connsiteX20" fmla="*/ 182466 w 448200"/>
                <a:gd name="connsiteY20" fmla="*/ 205273 h 210600"/>
                <a:gd name="connsiteX21" fmla="*/ 294948 w 448200"/>
                <a:gd name="connsiteY21" fmla="*/ 184267 h 210600"/>
                <a:gd name="connsiteX22" fmla="*/ 440748 w 448200"/>
                <a:gd name="connsiteY22" fmla="*/ 55477 h 210600"/>
                <a:gd name="connsiteX23" fmla="*/ 442800 w 448200"/>
                <a:gd name="connsiteY23" fmla="*/ 10873 h 210600"/>
                <a:gd name="connsiteX24" fmla="*/ 70200 w 448200"/>
                <a:gd name="connsiteY24" fmla="*/ 194473 h 210600"/>
                <a:gd name="connsiteX25" fmla="*/ 16200 w 448200"/>
                <a:gd name="connsiteY25" fmla="*/ 194473 h 210600"/>
                <a:gd name="connsiteX26" fmla="*/ 16200 w 448200"/>
                <a:gd name="connsiteY26" fmla="*/ 54073 h 210600"/>
                <a:gd name="connsiteX27" fmla="*/ 70200 w 448200"/>
                <a:gd name="connsiteY27" fmla="*/ 54073 h 210600"/>
                <a:gd name="connsiteX28" fmla="*/ 429516 w 448200"/>
                <a:gd name="connsiteY28" fmla="*/ 43759 h 210600"/>
                <a:gd name="connsiteX29" fmla="*/ 428760 w 448200"/>
                <a:gd name="connsiteY29" fmla="*/ 44515 h 210600"/>
                <a:gd name="connsiteX30" fmla="*/ 288360 w 448200"/>
                <a:gd name="connsiteY30" fmla="*/ 169471 h 210600"/>
                <a:gd name="connsiteX31" fmla="*/ 182466 w 448200"/>
                <a:gd name="connsiteY31" fmla="*/ 189073 h 210600"/>
                <a:gd name="connsiteX32" fmla="*/ 88344 w 448200"/>
                <a:gd name="connsiteY32" fmla="*/ 175141 h 210600"/>
                <a:gd name="connsiteX33" fmla="*/ 86400 w 448200"/>
                <a:gd name="connsiteY33" fmla="*/ 175141 h 210600"/>
                <a:gd name="connsiteX34" fmla="*/ 86400 w 448200"/>
                <a:gd name="connsiteY34" fmla="*/ 88741 h 210600"/>
                <a:gd name="connsiteX35" fmla="*/ 139644 w 448200"/>
                <a:gd name="connsiteY35" fmla="*/ 54235 h 210600"/>
                <a:gd name="connsiteX36" fmla="*/ 199044 w 448200"/>
                <a:gd name="connsiteY36" fmla="*/ 60229 h 210600"/>
                <a:gd name="connsiteX37" fmla="*/ 217080 w 448200"/>
                <a:gd name="connsiteY37" fmla="*/ 66493 h 210600"/>
                <a:gd name="connsiteX38" fmla="*/ 255258 w 448200"/>
                <a:gd name="connsiteY38" fmla="*/ 64549 h 210600"/>
                <a:gd name="connsiteX39" fmla="*/ 298458 w 448200"/>
                <a:gd name="connsiteY39" fmla="*/ 63955 h 210600"/>
                <a:gd name="connsiteX40" fmla="*/ 306882 w 448200"/>
                <a:gd name="connsiteY40" fmla="*/ 75079 h 210600"/>
                <a:gd name="connsiteX41" fmla="*/ 302508 w 448200"/>
                <a:gd name="connsiteY41" fmla="*/ 93439 h 210600"/>
                <a:gd name="connsiteX42" fmla="*/ 184572 w 448200"/>
                <a:gd name="connsiteY42" fmla="*/ 132265 h 210600"/>
                <a:gd name="connsiteX43" fmla="*/ 175851 w 448200"/>
                <a:gd name="connsiteY43" fmla="*/ 139744 h 210600"/>
                <a:gd name="connsiteX44" fmla="*/ 183330 w 448200"/>
                <a:gd name="connsiteY44" fmla="*/ 148465 h 210600"/>
                <a:gd name="connsiteX45" fmla="*/ 188730 w 448200"/>
                <a:gd name="connsiteY45" fmla="*/ 148465 h 210600"/>
                <a:gd name="connsiteX46" fmla="*/ 309744 w 448200"/>
                <a:gd name="connsiteY46" fmla="*/ 108937 h 210600"/>
                <a:gd name="connsiteX47" fmla="*/ 310338 w 448200"/>
                <a:gd name="connsiteY47" fmla="*/ 108613 h 210600"/>
                <a:gd name="connsiteX48" fmla="*/ 408834 w 448200"/>
                <a:gd name="connsiteY48" fmla="*/ 20053 h 210600"/>
                <a:gd name="connsiteX49" fmla="*/ 419634 w 448200"/>
                <a:gd name="connsiteY49" fmla="*/ 16273 h 210600"/>
                <a:gd name="connsiteX50" fmla="*/ 430434 w 448200"/>
                <a:gd name="connsiteY50" fmla="*/ 21673 h 210600"/>
                <a:gd name="connsiteX51" fmla="*/ 429516 w 448200"/>
                <a:gd name="connsiteY51" fmla="*/ 43759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200" h="210600">
                  <a:moveTo>
                    <a:pt x="442800" y="10873"/>
                  </a:moveTo>
                  <a:cubicBezTo>
                    <a:pt x="437322" y="4545"/>
                    <a:pt x="429549" y="658"/>
                    <a:pt x="421200" y="73"/>
                  </a:cubicBezTo>
                  <a:cubicBezTo>
                    <a:pt x="412849" y="-502"/>
                    <a:pt x="404623" y="2344"/>
                    <a:pt x="398412" y="7957"/>
                  </a:cubicBezTo>
                  <a:lnTo>
                    <a:pt x="323622" y="75133"/>
                  </a:lnTo>
                  <a:cubicBezTo>
                    <a:pt x="323427" y="73640"/>
                    <a:pt x="323139" y="72161"/>
                    <a:pt x="322758" y="70705"/>
                  </a:cubicBezTo>
                  <a:cubicBezTo>
                    <a:pt x="320215" y="61236"/>
                    <a:pt x="313668" y="53348"/>
                    <a:pt x="304830" y="49105"/>
                  </a:cubicBezTo>
                  <a:cubicBezTo>
                    <a:pt x="290952" y="43273"/>
                    <a:pt x="271674" y="45973"/>
                    <a:pt x="253044" y="48673"/>
                  </a:cubicBezTo>
                  <a:cubicBezTo>
                    <a:pt x="242148" y="50806"/>
                    <a:pt x="231018" y="51496"/>
                    <a:pt x="219942" y="50725"/>
                  </a:cubicBezTo>
                  <a:cubicBezTo>
                    <a:pt x="215013" y="49488"/>
                    <a:pt x="210246" y="47675"/>
                    <a:pt x="205740" y="45325"/>
                  </a:cubicBezTo>
                  <a:cubicBezTo>
                    <a:pt x="191592" y="39007"/>
                    <a:pt x="172206" y="30367"/>
                    <a:pt x="136134" y="38305"/>
                  </a:cubicBezTo>
                  <a:cubicBezTo>
                    <a:pt x="117511" y="43115"/>
                    <a:pt x="100404" y="52551"/>
                    <a:pt x="86400" y="65737"/>
                  </a:cubicBezTo>
                  <a:lnTo>
                    <a:pt x="86400" y="45973"/>
                  </a:lnTo>
                  <a:cubicBezTo>
                    <a:pt x="86400" y="41499"/>
                    <a:pt x="82774" y="37873"/>
                    <a:pt x="78300" y="37873"/>
                  </a:cubicBezTo>
                  <a:lnTo>
                    <a:pt x="8100" y="37873"/>
                  </a:lnTo>
                  <a:cubicBezTo>
                    <a:pt x="3626" y="37873"/>
                    <a:pt x="0" y="41499"/>
                    <a:pt x="0" y="45973"/>
                  </a:cubicBezTo>
                  <a:lnTo>
                    <a:pt x="0" y="202573"/>
                  </a:lnTo>
                  <a:cubicBezTo>
                    <a:pt x="0" y="207046"/>
                    <a:pt x="3626" y="210673"/>
                    <a:pt x="8100" y="210673"/>
                  </a:cubicBezTo>
                  <a:lnTo>
                    <a:pt x="78300" y="210673"/>
                  </a:lnTo>
                  <a:cubicBezTo>
                    <a:pt x="82774" y="210673"/>
                    <a:pt x="86400" y="207046"/>
                    <a:pt x="86400" y="202573"/>
                  </a:cubicBezTo>
                  <a:lnTo>
                    <a:pt x="86400" y="191341"/>
                  </a:lnTo>
                  <a:cubicBezTo>
                    <a:pt x="97200" y="193879"/>
                    <a:pt x="146232" y="205273"/>
                    <a:pt x="182466" y="205273"/>
                  </a:cubicBezTo>
                  <a:cubicBezTo>
                    <a:pt x="220266" y="205273"/>
                    <a:pt x="266490" y="196633"/>
                    <a:pt x="294948" y="184267"/>
                  </a:cubicBezTo>
                  <a:cubicBezTo>
                    <a:pt x="347382" y="161533"/>
                    <a:pt x="433728" y="63415"/>
                    <a:pt x="440748" y="55477"/>
                  </a:cubicBezTo>
                  <a:cubicBezTo>
                    <a:pt x="453395" y="43616"/>
                    <a:pt x="454304" y="23844"/>
                    <a:pt x="442800" y="10873"/>
                  </a:cubicBezTo>
                  <a:close/>
                  <a:moveTo>
                    <a:pt x="70200" y="194473"/>
                  </a:moveTo>
                  <a:lnTo>
                    <a:pt x="16200" y="194473"/>
                  </a:lnTo>
                  <a:lnTo>
                    <a:pt x="16200" y="54073"/>
                  </a:lnTo>
                  <a:lnTo>
                    <a:pt x="70200" y="54073"/>
                  </a:lnTo>
                  <a:close/>
                  <a:moveTo>
                    <a:pt x="429516" y="43759"/>
                  </a:moveTo>
                  <a:lnTo>
                    <a:pt x="428760" y="44515"/>
                  </a:lnTo>
                  <a:cubicBezTo>
                    <a:pt x="427842" y="45541"/>
                    <a:pt x="338634" y="147709"/>
                    <a:pt x="288360" y="169471"/>
                  </a:cubicBezTo>
                  <a:cubicBezTo>
                    <a:pt x="261900" y="180973"/>
                    <a:pt x="218268" y="189073"/>
                    <a:pt x="182466" y="189073"/>
                  </a:cubicBezTo>
                  <a:cubicBezTo>
                    <a:pt x="144666" y="189073"/>
                    <a:pt x="88884" y="175249"/>
                    <a:pt x="88344" y="175141"/>
                  </a:cubicBezTo>
                  <a:cubicBezTo>
                    <a:pt x="87698" y="175062"/>
                    <a:pt x="87046" y="175062"/>
                    <a:pt x="86400" y="175141"/>
                  </a:cubicBezTo>
                  <a:lnTo>
                    <a:pt x="86400" y="88741"/>
                  </a:lnTo>
                  <a:cubicBezTo>
                    <a:pt x="92286" y="81991"/>
                    <a:pt x="113076" y="60067"/>
                    <a:pt x="139644" y="54235"/>
                  </a:cubicBezTo>
                  <a:cubicBezTo>
                    <a:pt x="170532" y="47485"/>
                    <a:pt x="185760" y="54235"/>
                    <a:pt x="199044" y="60229"/>
                  </a:cubicBezTo>
                  <a:cubicBezTo>
                    <a:pt x="204775" y="63052"/>
                    <a:pt x="210833" y="65156"/>
                    <a:pt x="217080" y="66493"/>
                  </a:cubicBezTo>
                  <a:cubicBezTo>
                    <a:pt x="229833" y="67696"/>
                    <a:pt x="242693" y="67041"/>
                    <a:pt x="255258" y="64549"/>
                  </a:cubicBezTo>
                  <a:cubicBezTo>
                    <a:pt x="270972" y="62389"/>
                    <a:pt x="288792" y="59905"/>
                    <a:pt x="298458" y="63955"/>
                  </a:cubicBezTo>
                  <a:cubicBezTo>
                    <a:pt x="302657" y="66368"/>
                    <a:pt x="305697" y="70383"/>
                    <a:pt x="306882" y="75079"/>
                  </a:cubicBezTo>
                  <a:cubicBezTo>
                    <a:pt x="308473" y="81546"/>
                    <a:pt x="306844" y="88384"/>
                    <a:pt x="302508" y="93439"/>
                  </a:cubicBezTo>
                  <a:cubicBezTo>
                    <a:pt x="290196" y="109963"/>
                    <a:pt x="215298" y="134695"/>
                    <a:pt x="184572" y="132265"/>
                  </a:cubicBezTo>
                  <a:cubicBezTo>
                    <a:pt x="180099" y="131922"/>
                    <a:pt x="176194" y="135270"/>
                    <a:pt x="175851" y="139744"/>
                  </a:cubicBezTo>
                  <a:cubicBezTo>
                    <a:pt x="175508" y="144217"/>
                    <a:pt x="178856" y="148122"/>
                    <a:pt x="183330" y="148465"/>
                  </a:cubicBezTo>
                  <a:cubicBezTo>
                    <a:pt x="185004" y="148465"/>
                    <a:pt x="186840" y="148465"/>
                    <a:pt x="188730" y="148465"/>
                  </a:cubicBezTo>
                  <a:cubicBezTo>
                    <a:pt x="222264" y="148465"/>
                    <a:pt x="286308" y="128701"/>
                    <a:pt x="309744" y="108937"/>
                  </a:cubicBezTo>
                  <a:lnTo>
                    <a:pt x="310338" y="108613"/>
                  </a:lnTo>
                  <a:lnTo>
                    <a:pt x="408834" y="20053"/>
                  </a:lnTo>
                  <a:cubicBezTo>
                    <a:pt x="411794" y="17416"/>
                    <a:pt x="415676" y="16058"/>
                    <a:pt x="419634" y="16273"/>
                  </a:cubicBezTo>
                  <a:cubicBezTo>
                    <a:pt x="423819" y="16526"/>
                    <a:pt x="427720" y="18477"/>
                    <a:pt x="430434" y="21673"/>
                  </a:cubicBezTo>
                  <a:cubicBezTo>
                    <a:pt x="436203" y="28053"/>
                    <a:pt x="435795" y="37879"/>
                    <a:pt x="429516" y="43759"/>
                  </a:cubicBezTo>
                  <a:close/>
                </a:path>
              </a:pathLst>
            </a:custGeom>
            <a:grpFill/>
            <a:ln w="5334" cap="flat">
              <a:noFill/>
              <a:prstDash val="solid"/>
              <a:miter/>
            </a:ln>
          </p:spPr>
          <p:txBody>
            <a:bodyPr rtlCol="0" anchor="ctr"/>
            <a:lstStyle/>
            <a:p>
              <a:pPr algn="ctr"/>
              <a:endParaRPr lang="ru-RU"/>
            </a:p>
          </p:txBody>
        </p:sp>
      </p:grpSp>
      <p:sp>
        <p:nvSpPr>
          <p:cNvPr id="72" name="TextBox 71">
            <a:extLst>
              <a:ext uri="{FF2B5EF4-FFF2-40B4-BE49-F238E27FC236}">
                <a16:creationId xmlns:a16="http://schemas.microsoft.com/office/drawing/2014/main" id="{7B5A20E0-8931-4E33-9DB2-B54B498114EC}"/>
              </a:ext>
            </a:extLst>
          </p:cNvPr>
          <p:cNvSpPr txBox="1"/>
          <p:nvPr/>
        </p:nvSpPr>
        <p:spPr>
          <a:xfrm>
            <a:off x="6911162" y="5516021"/>
            <a:ext cx="1679947" cy="615553"/>
          </a:xfrm>
          <a:prstGeom prst="rect">
            <a:avLst/>
          </a:prstGeom>
          <a:noFill/>
        </p:spPr>
        <p:txBody>
          <a:bodyPr wrap="none" lIns="0" tIns="0" rIns="0" bIns="0" rtlCol="0">
            <a:spAutoFit/>
          </a:bodyPr>
          <a:lstStyle>
            <a:defPPr>
              <a:defRPr lang="ru-RU"/>
            </a:defPPr>
            <a:lvl1pPr>
              <a:defRPr sz="2000">
                <a:solidFill>
                  <a:schemeClr val="accent1"/>
                </a:solidFill>
                <a:latin typeface="+mj-lt"/>
              </a:defRPr>
            </a:lvl1pPr>
          </a:lstStyle>
          <a:p>
            <a:pPr algn="ctr"/>
            <a:r>
              <a:rPr lang="ru-RU" dirty="0"/>
              <a:t>Формирование</a:t>
            </a:r>
            <a:br>
              <a:rPr lang="ru-RU" dirty="0"/>
            </a:br>
            <a:r>
              <a:rPr lang="ru-RU" dirty="0"/>
              <a:t>ожиданий</a:t>
            </a:r>
          </a:p>
        </p:txBody>
      </p:sp>
      <p:grpSp>
        <p:nvGrpSpPr>
          <p:cNvPr id="95" name="Рисунок 14">
            <a:extLst>
              <a:ext uri="{FF2B5EF4-FFF2-40B4-BE49-F238E27FC236}">
                <a16:creationId xmlns:a16="http://schemas.microsoft.com/office/drawing/2014/main" id="{2AF6F9CD-1901-4076-817E-0DBC4BB66F45}"/>
              </a:ext>
            </a:extLst>
          </p:cNvPr>
          <p:cNvGrpSpPr/>
          <p:nvPr/>
        </p:nvGrpSpPr>
        <p:grpSpPr>
          <a:xfrm>
            <a:off x="7500538" y="4947243"/>
            <a:ext cx="440335" cy="379247"/>
            <a:chOff x="5744933" y="-127002"/>
            <a:chExt cx="691107" cy="595227"/>
          </a:xfrm>
          <a:solidFill>
            <a:schemeClr val="accent1"/>
          </a:solidFill>
        </p:grpSpPr>
        <p:sp>
          <p:nvSpPr>
            <p:cNvPr id="96" name="Полилиния: фигура 49">
              <a:extLst>
                <a:ext uri="{FF2B5EF4-FFF2-40B4-BE49-F238E27FC236}">
                  <a16:creationId xmlns:a16="http://schemas.microsoft.com/office/drawing/2014/main" id="{BEE31435-1105-47F4-A7A2-4E4DB3AB18BC}"/>
                </a:ext>
              </a:extLst>
            </p:cNvPr>
            <p:cNvSpPr/>
            <p:nvPr/>
          </p:nvSpPr>
          <p:spPr>
            <a:xfrm>
              <a:off x="5856474" y="-127002"/>
              <a:ext cx="579566" cy="595227"/>
            </a:xfrm>
            <a:custGeom>
              <a:avLst/>
              <a:gdLst>
                <a:gd name="connsiteX0" fmla="*/ 530608 w 579565"/>
                <a:gd name="connsiteY0" fmla="*/ 0 h 595227"/>
                <a:gd name="connsiteX1" fmla="*/ 52122 w 579565"/>
                <a:gd name="connsiteY1" fmla="*/ 0 h 595227"/>
                <a:gd name="connsiteX2" fmla="*/ 0 w 579565"/>
                <a:gd name="connsiteY2" fmla="*/ 46036 h 595227"/>
                <a:gd name="connsiteX3" fmla="*/ 0 w 579565"/>
                <a:gd name="connsiteY3" fmla="*/ 146395 h 595227"/>
                <a:gd name="connsiteX4" fmla="*/ 11748 w 579565"/>
                <a:gd name="connsiteY4" fmla="*/ 158143 h 595227"/>
                <a:gd name="connsiteX5" fmla="*/ 23496 w 579565"/>
                <a:gd name="connsiteY5" fmla="*/ 146395 h 595227"/>
                <a:gd name="connsiteX6" fmla="*/ 23496 w 579565"/>
                <a:gd name="connsiteY6" fmla="*/ 46334 h 595227"/>
                <a:gd name="connsiteX7" fmla="*/ 52122 w 579565"/>
                <a:gd name="connsiteY7" fmla="*/ 23496 h 595227"/>
                <a:gd name="connsiteX8" fmla="*/ 530608 w 579565"/>
                <a:gd name="connsiteY8" fmla="*/ 23496 h 595227"/>
                <a:gd name="connsiteX9" fmla="*/ 559265 w 579565"/>
                <a:gd name="connsiteY9" fmla="*/ 46812 h 595227"/>
                <a:gd name="connsiteX10" fmla="*/ 559265 w 579565"/>
                <a:gd name="connsiteY10" fmla="*/ 430154 h 595227"/>
                <a:gd name="connsiteX11" fmla="*/ 530608 w 579565"/>
                <a:gd name="connsiteY11" fmla="*/ 453485 h 595227"/>
                <a:gd name="connsiteX12" fmla="*/ 52122 w 579565"/>
                <a:gd name="connsiteY12" fmla="*/ 453485 h 595227"/>
                <a:gd name="connsiteX13" fmla="*/ 23496 w 579565"/>
                <a:gd name="connsiteY13" fmla="*/ 430154 h 595227"/>
                <a:gd name="connsiteX14" fmla="*/ 23496 w 579565"/>
                <a:gd name="connsiteY14" fmla="*/ 375275 h 595227"/>
                <a:gd name="connsiteX15" fmla="*/ 11748 w 579565"/>
                <a:gd name="connsiteY15" fmla="*/ 363527 h 595227"/>
                <a:gd name="connsiteX16" fmla="*/ 0 w 579565"/>
                <a:gd name="connsiteY16" fmla="*/ 375275 h 595227"/>
                <a:gd name="connsiteX17" fmla="*/ 0 w 579565"/>
                <a:gd name="connsiteY17" fmla="*/ 430154 h 595227"/>
                <a:gd name="connsiteX18" fmla="*/ 52122 w 579565"/>
                <a:gd name="connsiteY18" fmla="*/ 476981 h 595227"/>
                <a:gd name="connsiteX19" fmla="*/ 277823 w 579565"/>
                <a:gd name="connsiteY19" fmla="*/ 476981 h 595227"/>
                <a:gd name="connsiteX20" fmla="*/ 277823 w 579565"/>
                <a:gd name="connsiteY20" fmla="*/ 578287 h 595227"/>
                <a:gd name="connsiteX21" fmla="*/ 128695 w 579565"/>
                <a:gd name="connsiteY21" fmla="*/ 578287 h 595227"/>
                <a:gd name="connsiteX22" fmla="*/ 116947 w 579565"/>
                <a:gd name="connsiteY22" fmla="*/ 590035 h 595227"/>
                <a:gd name="connsiteX23" fmla="*/ 128695 w 579565"/>
                <a:gd name="connsiteY23" fmla="*/ 601783 h 595227"/>
                <a:gd name="connsiteX24" fmla="*/ 449132 w 579565"/>
                <a:gd name="connsiteY24" fmla="*/ 601783 h 595227"/>
                <a:gd name="connsiteX25" fmla="*/ 460880 w 579565"/>
                <a:gd name="connsiteY25" fmla="*/ 590035 h 595227"/>
                <a:gd name="connsiteX26" fmla="*/ 449132 w 579565"/>
                <a:gd name="connsiteY26" fmla="*/ 578287 h 595227"/>
                <a:gd name="connsiteX27" fmla="*/ 301319 w 579565"/>
                <a:gd name="connsiteY27" fmla="*/ 578287 h 595227"/>
                <a:gd name="connsiteX28" fmla="*/ 301319 w 579565"/>
                <a:gd name="connsiteY28" fmla="*/ 476973 h 595227"/>
                <a:gd name="connsiteX29" fmla="*/ 530608 w 579565"/>
                <a:gd name="connsiteY29" fmla="*/ 476973 h 595227"/>
                <a:gd name="connsiteX30" fmla="*/ 582761 w 579565"/>
                <a:gd name="connsiteY30" fmla="*/ 430146 h 595227"/>
                <a:gd name="connsiteX31" fmla="*/ 582761 w 579565"/>
                <a:gd name="connsiteY31" fmla="*/ 46812 h 595227"/>
                <a:gd name="connsiteX32" fmla="*/ 530608 w 579565"/>
                <a:gd name="connsiteY32" fmla="*/ 0 h 595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9565" h="595227">
                  <a:moveTo>
                    <a:pt x="530608" y="0"/>
                  </a:moveTo>
                  <a:lnTo>
                    <a:pt x="52122" y="0"/>
                  </a:lnTo>
                  <a:cubicBezTo>
                    <a:pt x="23551" y="0"/>
                    <a:pt x="658" y="20089"/>
                    <a:pt x="0" y="46036"/>
                  </a:cubicBezTo>
                  <a:lnTo>
                    <a:pt x="0" y="146395"/>
                  </a:lnTo>
                  <a:cubicBezTo>
                    <a:pt x="0" y="152887"/>
                    <a:pt x="5255" y="158143"/>
                    <a:pt x="11748" y="158143"/>
                  </a:cubicBezTo>
                  <a:cubicBezTo>
                    <a:pt x="18241" y="158143"/>
                    <a:pt x="23496" y="152887"/>
                    <a:pt x="23496" y="146395"/>
                  </a:cubicBezTo>
                  <a:lnTo>
                    <a:pt x="23496" y="46334"/>
                  </a:lnTo>
                  <a:cubicBezTo>
                    <a:pt x="23817" y="33740"/>
                    <a:pt x="36661" y="23496"/>
                    <a:pt x="52122" y="23496"/>
                  </a:cubicBezTo>
                  <a:lnTo>
                    <a:pt x="530608" y="23496"/>
                  </a:lnTo>
                  <a:cubicBezTo>
                    <a:pt x="546412" y="23496"/>
                    <a:pt x="559265" y="33951"/>
                    <a:pt x="559265" y="46812"/>
                  </a:cubicBezTo>
                  <a:lnTo>
                    <a:pt x="559265" y="430154"/>
                  </a:lnTo>
                  <a:cubicBezTo>
                    <a:pt x="559265" y="443022"/>
                    <a:pt x="546405" y="453485"/>
                    <a:pt x="530608" y="453485"/>
                  </a:cubicBezTo>
                  <a:lnTo>
                    <a:pt x="52122" y="453485"/>
                  </a:lnTo>
                  <a:cubicBezTo>
                    <a:pt x="36340" y="453485"/>
                    <a:pt x="23496" y="443022"/>
                    <a:pt x="23496" y="430154"/>
                  </a:cubicBezTo>
                  <a:lnTo>
                    <a:pt x="23496" y="375275"/>
                  </a:lnTo>
                  <a:cubicBezTo>
                    <a:pt x="23496" y="368790"/>
                    <a:pt x="18241" y="363527"/>
                    <a:pt x="11748" y="363527"/>
                  </a:cubicBezTo>
                  <a:cubicBezTo>
                    <a:pt x="5255" y="363527"/>
                    <a:pt x="0" y="368790"/>
                    <a:pt x="0" y="375275"/>
                  </a:cubicBezTo>
                  <a:lnTo>
                    <a:pt x="0" y="430154"/>
                  </a:lnTo>
                  <a:cubicBezTo>
                    <a:pt x="0" y="455976"/>
                    <a:pt x="23378" y="476981"/>
                    <a:pt x="52122" y="476981"/>
                  </a:cubicBezTo>
                  <a:lnTo>
                    <a:pt x="277823" y="476981"/>
                  </a:lnTo>
                  <a:lnTo>
                    <a:pt x="277823" y="578287"/>
                  </a:lnTo>
                  <a:lnTo>
                    <a:pt x="128695" y="578287"/>
                  </a:lnTo>
                  <a:cubicBezTo>
                    <a:pt x="122202" y="578287"/>
                    <a:pt x="116947" y="583550"/>
                    <a:pt x="116947" y="590035"/>
                  </a:cubicBezTo>
                  <a:cubicBezTo>
                    <a:pt x="116947" y="596520"/>
                    <a:pt x="122202" y="601783"/>
                    <a:pt x="128695" y="601783"/>
                  </a:cubicBezTo>
                  <a:lnTo>
                    <a:pt x="449132" y="601783"/>
                  </a:lnTo>
                  <a:cubicBezTo>
                    <a:pt x="455617" y="601783"/>
                    <a:pt x="460880" y="596520"/>
                    <a:pt x="460880" y="590035"/>
                  </a:cubicBezTo>
                  <a:cubicBezTo>
                    <a:pt x="460880" y="583550"/>
                    <a:pt x="455617" y="578287"/>
                    <a:pt x="449132" y="578287"/>
                  </a:cubicBezTo>
                  <a:lnTo>
                    <a:pt x="301319" y="578287"/>
                  </a:lnTo>
                  <a:lnTo>
                    <a:pt x="301319" y="476973"/>
                  </a:lnTo>
                  <a:lnTo>
                    <a:pt x="530608" y="476973"/>
                  </a:lnTo>
                  <a:cubicBezTo>
                    <a:pt x="559366" y="476973"/>
                    <a:pt x="582761" y="455968"/>
                    <a:pt x="582761" y="430146"/>
                  </a:cubicBezTo>
                  <a:lnTo>
                    <a:pt x="582761" y="46812"/>
                  </a:lnTo>
                  <a:cubicBezTo>
                    <a:pt x="582761" y="20997"/>
                    <a:pt x="559366" y="0"/>
                    <a:pt x="530608" y="0"/>
                  </a:cubicBezTo>
                  <a:close/>
                </a:path>
              </a:pathLst>
            </a:custGeom>
            <a:grpFill/>
            <a:ln w="7827" cap="flat">
              <a:noFill/>
              <a:prstDash val="solid"/>
              <a:miter/>
            </a:ln>
          </p:spPr>
          <p:txBody>
            <a:bodyPr rtlCol="0" anchor="ctr"/>
            <a:lstStyle/>
            <a:p>
              <a:pPr algn="ctr"/>
              <a:endParaRPr lang="ru-RU"/>
            </a:p>
          </p:txBody>
        </p:sp>
        <p:sp>
          <p:nvSpPr>
            <p:cNvPr id="97" name="Полилиния: фигура 50">
              <a:extLst>
                <a:ext uri="{FF2B5EF4-FFF2-40B4-BE49-F238E27FC236}">
                  <a16:creationId xmlns:a16="http://schemas.microsoft.com/office/drawing/2014/main" id="{E742FB78-F821-4159-876B-9409AFEBDECE}"/>
                </a:ext>
              </a:extLst>
            </p:cNvPr>
            <p:cNvSpPr/>
            <p:nvPr/>
          </p:nvSpPr>
          <p:spPr>
            <a:xfrm>
              <a:off x="6057851" y="41187"/>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41"/>
                    <a:pt x="275301" y="11748"/>
                  </a:cubicBezTo>
                  <a:cubicBezTo>
                    <a:pt x="275301" y="5255"/>
                    <a:pt x="270038" y="0"/>
                    <a:pt x="263553" y="0"/>
                  </a:cubicBezTo>
                  <a:lnTo>
                    <a:pt x="11748" y="0"/>
                  </a:lnTo>
                  <a:cubicBezTo>
                    <a:pt x="5255" y="0"/>
                    <a:pt x="0" y="5255"/>
                    <a:pt x="0" y="11748"/>
                  </a:cubicBezTo>
                  <a:cubicBezTo>
                    <a:pt x="0" y="18241"/>
                    <a:pt x="5255" y="23496"/>
                    <a:pt x="11748" y="23496"/>
                  </a:cubicBezTo>
                  <a:close/>
                </a:path>
              </a:pathLst>
            </a:custGeom>
            <a:grpFill/>
            <a:ln w="7827" cap="flat">
              <a:noFill/>
              <a:prstDash val="solid"/>
              <a:miter/>
            </a:ln>
          </p:spPr>
          <p:txBody>
            <a:bodyPr rtlCol="0" anchor="ctr"/>
            <a:lstStyle/>
            <a:p>
              <a:pPr algn="ctr"/>
              <a:endParaRPr lang="ru-RU" dirty="0"/>
            </a:p>
          </p:txBody>
        </p:sp>
        <p:sp>
          <p:nvSpPr>
            <p:cNvPr id="98" name="Полилиния: фигура 51">
              <a:extLst>
                <a:ext uri="{FF2B5EF4-FFF2-40B4-BE49-F238E27FC236}">
                  <a16:creationId xmlns:a16="http://schemas.microsoft.com/office/drawing/2014/main" id="{7BA7E07B-08E3-4021-9A3F-AABEE1B4F74D}"/>
                </a:ext>
              </a:extLst>
            </p:cNvPr>
            <p:cNvSpPr/>
            <p:nvPr/>
          </p:nvSpPr>
          <p:spPr>
            <a:xfrm>
              <a:off x="6057851" y="115583"/>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41"/>
                    <a:pt x="275301" y="11748"/>
                  </a:cubicBezTo>
                  <a:cubicBezTo>
                    <a:pt x="275301" y="5255"/>
                    <a:pt x="270038" y="0"/>
                    <a:pt x="263553" y="0"/>
                  </a:cubicBezTo>
                  <a:lnTo>
                    <a:pt x="11748" y="0"/>
                  </a:lnTo>
                  <a:cubicBezTo>
                    <a:pt x="5255" y="0"/>
                    <a:pt x="0" y="5255"/>
                    <a:pt x="0" y="11748"/>
                  </a:cubicBezTo>
                  <a:cubicBezTo>
                    <a:pt x="0" y="18241"/>
                    <a:pt x="5255" y="23496"/>
                    <a:pt x="11748" y="23496"/>
                  </a:cubicBezTo>
                  <a:close/>
                </a:path>
              </a:pathLst>
            </a:custGeom>
            <a:grpFill/>
            <a:ln w="7827" cap="flat">
              <a:noFill/>
              <a:prstDash val="solid"/>
              <a:miter/>
            </a:ln>
          </p:spPr>
          <p:txBody>
            <a:bodyPr rtlCol="0" anchor="ctr"/>
            <a:lstStyle/>
            <a:p>
              <a:pPr algn="ctr"/>
              <a:endParaRPr lang="ru-RU" dirty="0"/>
            </a:p>
          </p:txBody>
        </p:sp>
        <p:sp>
          <p:nvSpPr>
            <p:cNvPr id="99" name="Полилиния: фигура 52">
              <a:extLst>
                <a:ext uri="{FF2B5EF4-FFF2-40B4-BE49-F238E27FC236}">
                  <a16:creationId xmlns:a16="http://schemas.microsoft.com/office/drawing/2014/main" id="{23F83EB4-4264-47CE-AA43-BEEA7E96AC19}"/>
                </a:ext>
              </a:extLst>
            </p:cNvPr>
            <p:cNvSpPr/>
            <p:nvPr/>
          </p:nvSpPr>
          <p:spPr>
            <a:xfrm>
              <a:off x="6057851" y="194091"/>
              <a:ext cx="274120" cy="23495"/>
            </a:xfrm>
            <a:custGeom>
              <a:avLst/>
              <a:gdLst>
                <a:gd name="connsiteX0" fmla="*/ 11748 w 274118"/>
                <a:gd name="connsiteY0" fmla="*/ 23496 h 23495"/>
                <a:gd name="connsiteX1" fmla="*/ 263553 w 274118"/>
                <a:gd name="connsiteY1" fmla="*/ 23496 h 23495"/>
                <a:gd name="connsiteX2" fmla="*/ 275301 w 274118"/>
                <a:gd name="connsiteY2" fmla="*/ 11748 h 23495"/>
                <a:gd name="connsiteX3" fmla="*/ 263553 w 274118"/>
                <a:gd name="connsiteY3" fmla="*/ 0 h 23495"/>
                <a:gd name="connsiteX4" fmla="*/ 11748 w 274118"/>
                <a:gd name="connsiteY4" fmla="*/ 0 h 23495"/>
                <a:gd name="connsiteX5" fmla="*/ 0 w 274118"/>
                <a:gd name="connsiteY5" fmla="*/ 11748 h 23495"/>
                <a:gd name="connsiteX6" fmla="*/ 11748 w 274118"/>
                <a:gd name="connsiteY6" fmla="*/ 23496 h 2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18" h="23495">
                  <a:moveTo>
                    <a:pt x="11748" y="23496"/>
                  </a:moveTo>
                  <a:lnTo>
                    <a:pt x="263553" y="23496"/>
                  </a:lnTo>
                  <a:cubicBezTo>
                    <a:pt x="270038" y="23496"/>
                    <a:pt x="275301" y="18233"/>
                    <a:pt x="275301" y="11748"/>
                  </a:cubicBezTo>
                  <a:cubicBezTo>
                    <a:pt x="275301" y="5263"/>
                    <a:pt x="270038" y="0"/>
                    <a:pt x="263553" y="0"/>
                  </a:cubicBezTo>
                  <a:lnTo>
                    <a:pt x="11748" y="0"/>
                  </a:lnTo>
                  <a:cubicBezTo>
                    <a:pt x="5255" y="0"/>
                    <a:pt x="0" y="5263"/>
                    <a:pt x="0" y="11748"/>
                  </a:cubicBezTo>
                  <a:cubicBezTo>
                    <a:pt x="0" y="18233"/>
                    <a:pt x="5255" y="23496"/>
                    <a:pt x="11748" y="23496"/>
                  </a:cubicBezTo>
                  <a:close/>
                </a:path>
              </a:pathLst>
            </a:custGeom>
            <a:grpFill/>
            <a:ln w="7827" cap="flat">
              <a:noFill/>
              <a:prstDash val="solid"/>
              <a:miter/>
            </a:ln>
          </p:spPr>
          <p:txBody>
            <a:bodyPr rtlCol="0" anchor="ctr"/>
            <a:lstStyle/>
            <a:p>
              <a:pPr algn="ctr"/>
              <a:endParaRPr lang="ru-RU"/>
            </a:p>
          </p:txBody>
        </p:sp>
        <p:sp>
          <p:nvSpPr>
            <p:cNvPr id="100" name="Полилиния: фигура 59">
              <a:extLst>
                <a:ext uri="{FF2B5EF4-FFF2-40B4-BE49-F238E27FC236}">
                  <a16:creationId xmlns:a16="http://schemas.microsoft.com/office/drawing/2014/main" id="{A6DF2A02-05A7-4B4B-AFE6-A1918C4F10EB}"/>
                </a:ext>
              </a:extLst>
            </p:cNvPr>
            <p:cNvSpPr/>
            <p:nvPr/>
          </p:nvSpPr>
          <p:spPr>
            <a:xfrm>
              <a:off x="5744933" y="-29335"/>
              <a:ext cx="297614" cy="187966"/>
            </a:xfrm>
            <a:custGeom>
              <a:avLst/>
              <a:gdLst>
                <a:gd name="connsiteX0" fmla="*/ 120894 w 297614"/>
                <a:gd name="connsiteY0" fmla="*/ 193234 h 187966"/>
                <a:gd name="connsiteX1" fmla="*/ 129203 w 297614"/>
                <a:gd name="connsiteY1" fmla="*/ 189795 h 187966"/>
                <a:gd name="connsiteX2" fmla="*/ 298938 w 297614"/>
                <a:gd name="connsiteY2" fmla="*/ 20054 h 187966"/>
                <a:gd name="connsiteX3" fmla="*/ 298938 w 297614"/>
                <a:gd name="connsiteY3" fmla="*/ 3442 h 187966"/>
                <a:gd name="connsiteX4" fmla="*/ 282326 w 297614"/>
                <a:gd name="connsiteY4" fmla="*/ 3442 h 187966"/>
                <a:gd name="connsiteX5" fmla="*/ 119617 w 297614"/>
                <a:gd name="connsiteY5" fmla="*/ 166159 h 187966"/>
                <a:gd name="connsiteX6" fmla="*/ 18561 w 297614"/>
                <a:gd name="connsiteY6" fmla="*/ 94214 h 187966"/>
                <a:gd name="connsiteX7" fmla="*/ 2177 w 297614"/>
                <a:gd name="connsiteY7" fmla="*/ 96971 h 187966"/>
                <a:gd name="connsiteX8" fmla="*/ 4941 w 297614"/>
                <a:gd name="connsiteY8" fmla="*/ 113356 h 187966"/>
                <a:gd name="connsiteX9" fmla="*/ 114096 w 297614"/>
                <a:gd name="connsiteY9" fmla="*/ 191056 h 187966"/>
                <a:gd name="connsiteX10" fmla="*/ 120894 w 297614"/>
                <a:gd name="connsiteY10" fmla="*/ 193234 h 18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614" h="187966">
                  <a:moveTo>
                    <a:pt x="120894" y="193234"/>
                  </a:moveTo>
                  <a:cubicBezTo>
                    <a:pt x="123925" y="193234"/>
                    <a:pt x="126932" y="192067"/>
                    <a:pt x="129203" y="189795"/>
                  </a:cubicBezTo>
                  <a:lnTo>
                    <a:pt x="298938" y="20054"/>
                  </a:lnTo>
                  <a:cubicBezTo>
                    <a:pt x="303527" y="15464"/>
                    <a:pt x="303527" y="8024"/>
                    <a:pt x="298938" y="3442"/>
                  </a:cubicBezTo>
                  <a:cubicBezTo>
                    <a:pt x="294348" y="-1147"/>
                    <a:pt x="286916" y="-1147"/>
                    <a:pt x="282326" y="3442"/>
                  </a:cubicBezTo>
                  <a:lnTo>
                    <a:pt x="119617" y="166159"/>
                  </a:lnTo>
                  <a:lnTo>
                    <a:pt x="18561" y="94214"/>
                  </a:lnTo>
                  <a:cubicBezTo>
                    <a:pt x="13267" y="90455"/>
                    <a:pt x="5944" y="91692"/>
                    <a:pt x="2177" y="96971"/>
                  </a:cubicBezTo>
                  <a:cubicBezTo>
                    <a:pt x="-1583" y="102258"/>
                    <a:pt x="-353" y="109596"/>
                    <a:pt x="4941" y="113356"/>
                  </a:cubicBezTo>
                  <a:lnTo>
                    <a:pt x="114096" y="191056"/>
                  </a:lnTo>
                  <a:cubicBezTo>
                    <a:pt x="116140" y="192521"/>
                    <a:pt x="118528" y="193234"/>
                    <a:pt x="120894" y="193234"/>
                  </a:cubicBezTo>
                  <a:close/>
                </a:path>
              </a:pathLst>
            </a:custGeom>
            <a:grpFill/>
            <a:ln w="7827" cap="flat">
              <a:noFill/>
              <a:prstDash val="solid"/>
              <a:miter/>
            </a:ln>
          </p:spPr>
          <p:txBody>
            <a:bodyPr rtlCol="0" anchor="ctr"/>
            <a:lstStyle/>
            <a:p>
              <a:pPr algn="ctr"/>
              <a:endParaRPr lang="ru-RU"/>
            </a:p>
          </p:txBody>
        </p:sp>
      </p:grpSp>
      <p:sp>
        <p:nvSpPr>
          <p:cNvPr id="58" name="TextBox 57">
            <a:extLst>
              <a:ext uri="{FF2B5EF4-FFF2-40B4-BE49-F238E27FC236}">
                <a16:creationId xmlns:a16="http://schemas.microsoft.com/office/drawing/2014/main" id="{06E3F280-BD7A-4351-BD8C-CB2FF43DFB36}"/>
              </a:ext>
            </a:extLst>
          </p:cNvPr>
          <p:cNvSpPr txBox="1"/>
          <p:nvPr/>
        </p:nvSpPr>
        <p:spPr>
          <a:xfrm>
            <a:off x="3722120" y="5509649"/>
            <a:ext cx="1683153" cy="615553"/>
          </a:xfrm>
          <a:prstGeom prst="rect">
            <a:avLst/>
          </a:prstGeom>
          <a:noFill/>
        </p:spPr>
        <p:txBody>
          <a:bodyPr wrap="none" lIns="0" tIns="0" rIns="0" bIns="0" rtlCol="0">
            <a:spAutoFit/>
          </a:bodyPr>
          <a:lstStyle/>
          <a:p>
            <a:pPr algn="ctr"/>
            <a:r>
              <a:rPr lang="ru-RU" sz="2000" dirty="0">
                <a:solidFill>
                  <a:schemeClr val="accent1"/>
                </a:solidFill>
                <a:latin typeface="+mj-lt"/>
              </a:rPr>
              <a:t>Обратная связь</a:t>
            </a:r>
            <a:br>
              <a:rPr lang="ru-RU" sz="2000" dirty="0">
                <a:solidFill>
                  <a:schemeClr val="accent1"/>
                </a:solidFill>
                <a:latin typeface="+mj-lt"/>
              </a:rPr>
            </a:br>
            <a:r>
              <a:rPr lang="ru-RU" sz="2000" dirty="0">
                <a:solidFill>
                  <a:schemeClr val="accent1"/>
                </a:solidFill>
                <a:latin typeface="+mj-lt"/>
              </a:rPr>
              <a:t>и требования</a:t>
            </a:r>
          </a:p>
        </p:txBody>
      </p:sp>
      <p:cxnSp>
        <p:nvCxnSpPr>
          <p:cNvPr id="56" name="Прямая соединительная линия 55">
            <a:extLst>
              <a:ext uri="{FF2B5EF4-FFF2-40B4-BE49-F238E27FC236}">
                <a16:creationId xmlns:a16="http://schemas.microsoft.com/office/drawing/2014/main" id="{CA97707F-787C-43B6-BD0B-D011DB61C995}"/>
              </a:ext>
            </a:extLst>
          </p:cNvPr>
          <p:cNvCxnSpPr>
            <a:cxnSpLocks/>
          </p:cNvCxnSpPr>
          <p:nvPr/>
        </p:nvCxnSpPr>
        <p:spPr>
          <a:xfrm>
            <a:off x="2987362" y="5100073"/>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a:extLst>
              <a:ext uri="{FF2B5EF4-FFF2-40B4-BE49-F238E27FC236}">
                <a16:creationId xmlns:a16="http://schemas.microsoft.com/office/drawing/2014/main" id="{570755CE-9E85-4EBC-9F19-FEE6D950EAD8}"/>
              </a:ext>
            </a:extLst>
          </p:cNvPr>
          <p:cNvCxnSpPr>
            <a:cxnSpLocks/>
          </p:cNvCxnSpPr>
          <p:nvPr/>
        </p:nvCxnSpPr>
        <p:spPr>
          <a:xfrm>
            <a:off x="6114981" y="5100073"/>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a:extLst>
              <a:ext uri="{FF2B5EF4-FFF2-40B4-BE49-F238E27FC236}">
                <a16:creationId xmlns:a16="http://schemas.microsoft.com/office/drawing/2014/main" id="{1E9A7A43-B1A1-4B22-8C86-0D53D48A7AF0}"/>
              </a:ext>
            </a:extLst>
          </p:cNvPr>
          <p:cNvCxnSpPr>
            <a:cxnSpLocks/>
          </p:cNvCxnSpPr>
          <p:nvPr/>
        </p:nvCxnSpPr>
        <p:spPr>
          <a:xfrm>
            <a:off x="9107429" y="5100073"/>
            <a:ext cx="0" cy="1167209"/>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63" name="Рисунок 62">
            <a:extLst>
              <a:ext uri="{FF2B5EF4-FFF2-40B4-BE49-F238E27FC236}">
                <a16:creationId xmlns:a16="http://schemas.microsoft.com/office/drawing/2014/main" id="{A501A177-C290-F442-B3EC-635ED988610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07622" y="2768306"/>
            <a:ext cx="224202" cy="214912"/>
          </a:xfrm>
          <a:prstGeom prst="rect">
            <a:avLst/>
          </a:prstGeom>
        </p:spPr>
      </p:pic>
      <p:pic>
        <p:nvPicPr>
          <p:cNvPr id="67" name="Рисунок 66">
            <a:extLst>
              <a:ext uri="{FF2B5EF4-FFF2-40B4-BE49-F238E27FC236}">
                <a16:creationId xmlns:a16="http://schemas.microsoft.com/office/drawing/2014/main" id="{1F01C89E-32F5-4642-9741-83A0471B014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2094301"/>
            <a:ext cx="224202" cy="214912"/>
          </a:xfrm>
          <a:prstGeom prst="rect">
            <a:avLst/>
          </a:prstGeom>
        </p:spPr>
      </p:pic>
      <p:pic>
        <p:nvPicPr>
          <p:cNvPr id="68" name="Рисунок 67">
            <a:extLst>
              <a:ext uri="{FF2B5EF4-FFF2-40B4-BE49-F238E27FC236}">
                <a16:creationId xmlns:a16="http://schemas.microsoft.com/office/drawing/2014/main" id="{A4BBC969-946E-0D4B-9BB8-96F94C6739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8095" y="3025502"/>
            <a:ext cx="224202" cy="214912"/>
          </a:xfrm>
          <a:prstGeom prst="rect">
            <a:avLst/>
          </a:prstGeom>
        </p:spPr>
      </p:pic>
      <p:cxnSp>
        <p:nvCxnSpPr>
          <p:cNvPr id="50" name="Прямая соединительная линия 49">
            <a:extLst>
              <a:ext uri="{FF2B5EF4-FFF2-40B4-BE49-F238E27FC236}">
                <a16:creationId xmlns:a16="http://schemas.microsoft.com/office/drawing/2014/main" id="{B2CF4DD3-A1A6-7945-BCDC-7F1370E05373}"/>
              </a:ext>
            </a:extLst>
          </p:cNvPr>
          <p:cNvCxnSpPr/>
          <p:nvPr/>
        </p:nvCxnSpPr>
        <p:spPr>
          <a:xfrm>
            <a:off x="6197221" y="3445578"/>
            <a:ext cx="5462734" cy="0"/>
          </a:xfrm>
          <a:prstGeom prst="line">
            <a:avLst/>
          </a:prstGeom>
          <a:solidFill>
            <a:schemeClr val="bg1"/>
          </a:solidFill>
          <a:ln w="63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59" name="TextBox 58">
            <a:extLst>
              <a:ext uri="{FF2B5EF4-FFF2-40B4-BE49-F238E27FC236}">
                <a16:creationId xmlns:a16="http://schemas.microsoft.com/office/drawing/2014/main" id="{90416893-3AAC-5D48-BE09-3559764B6B6B}"/>
              </a:ext>
            </a:extLst>
          </p:cNvPr>
          <p:cNvSpPr txBox="1"/>
          <p:nvPr/>
        </p:nvSpPr>
        <p:spPr>
          <a:xfrm>
            <a:off x="7037010" y="3663193"/>
            <a:ext cx="4279900" cy="615553"/>
          </a:xfrm>
          <a:prstGeom prst="rect">
            <a:avLst/>
          </a:prstGeom>
          <a:noFill/>
        </p:spPr>
        <p:txBody>
          <a:bodyPr wrap="square" lIns="0" tIns="0" rIns="0" bIns="0" rtlCol="0">
            <a:spAutoFit/>
          </a:bodyPr>
          <a:lstStyle/>
          <a:p>
            <a:r>
              <a:rPr lang="ru-RU" sz="2000" dirty="0"/>
              <a:t>обязан своевременно сообщать</a:t>
            </a:r>
            <a:br>
              <a:rPr lang="ru-RU" sz="2000" dirty="0"/>
            </a:br>
            <a:r>
              <a:rPr lang="ru-RU" sz="2000" dirty="0"/>
              <a:t>об изменениях требований</a:t>
            </a:r>
          </a:p>
        </p:txBody>
      </p:sp>
      <p:pic>
        <p:nvPicPr>
          <p:cNvPr id="64" name="Рисунок 63">
            <a:extLst>
              <a:ext uri="{FF2B5EF4-FFF2-40B4-BE49-F238E27FC236}">
                <a16:creationId xmlns:a16="http://schemas.microsoft.com/office/drawing/2014/main" id="{F991E9BB-BC86-6B49-9787-F8952271E89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05016" y="3780843"/>
            <a:ext cx="224202" cy="214912"/>
          </a:xfrm>
          <a:prstGeom prst="rect">
            <a:avLst/>
          </a:prstGeom>
        </p:spPr>
      </p:pic>
      <p:pic>
        <p:nvPicPr>
          <p:cNvPr id="69" name="Рисунок 68">
            <a:extLst>
              <a:ext uri="{FF2B5EF4-FFF2-40B4-BE49-F238E27FC236}">
                <a16:creationId xmlns:a16="http://schemas.microsoft.com/office/drawing/2014/main" id="{485B2DF3-525B-EA4A-8EA3-AB53340D3D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5435" y="348131"/>
            <a:ext cx="1257300" cy="628650"/>
          </a:xfrm>
          <a:prstGeom prst="rect">
            <a:avLst/>
          </a:prstGeom>
        </p:spPr>
      </p:pic>
      <p:pic>
        <p:nvPicPr>
          <p:cNvPr id="70" name="Рисунок 69">
            <a:extLst>
              <a:ext uri="{FF2B5EF4-FFF2-40B4-BE49-F238E27FC236}">
                <a16:creationId xmlns:a16="http://schemas.microsoft.com/office/drawing/2014/main" id="{D6E92F7A-12E5-1648-A262-E1C1AA8151F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97627" y="4946400"/>
            <a:ext cx="508183" cy="504000"/>
          </a:xfrm>
          <a:prstGeom prst="rect">
            <a:avLst/>
          </a:prstGeom>
        </p:spPr>
      </p:pic>
    </p:spTree>
    <p:extLst>
      <p:ext uri="{BB962C8B-B14F-4D97-AF65-F5344CB8AC3E}">
        <p14:creationId xmlns:p14="http://schemas.microsoft.com/office/powerpoint/2010/main" val="317978031"/>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2_Тема Office">
  <a:themeElements>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fontScheme name="Другая 9">
      <a:majorFont>
        <a:latin typeface="VTB Group Demi Bold"/>
        <a:ea typeface=""/>
        <a:cs typeface=""/>
      </a:majorFont>
      <a:minorFont>
        <a:latin typeface="VTB Group Boo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bg1">
              <a:lumMod val="50000"/>
            </a:schemeClr>
          </a:solidFill>
        </a:ln>
        <a:effectLst>
          <a:outerShdw blurRad="114300" dist="63500" dir="2700000" algn="ctr" rotWithShape="0">
            <a:srgbClr val="000000">
              <a:alpha val="8000"/>
            </a:srgb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3_Тема Office">
  <a:themeElements>
    <a:clrScheme name="Другая 6">
      <a:dk1>
        <a:srgbClr val="1C1C1C"/>
      </a:dk1>
      <a:lt1>
        <a:srgbClr val="FFFFFF"/>
      </a:lt1>
      <a:dk2>
        <a:srgbClr val="58585A"/>
      </a:dk2>
      <a:lt2>
        <a:srgbClr val="87888A"/>
      </a:lt2>
      <a:accent1>
        <a:srgbClr val="002284"/>
      </a:accent1>
      <a:accent2>
        <a:srgbClr val="31529D"/>
      </a:accent2>
      <a:accent3>
        <a:srgbClr val="657BB7"/>
      </a:accent3>
      <a:accent4>
        <a:srgbClr val="00AAFF"/>
      </a:accent4>
      <a:accent5>
        <a:srgbClr val="7AB298"/>
      </a:accent5>
      <a:accent6>
        <a:srgbClr val="E42E3A"/>
      </a:accent6>
      <a:hlink>
        <a:srgbClr val="0563C1"/>
      </a:hlink>
      <a:folHlink>
        <a:srgbClr val="954F72"/>
      </a:folHlink>
    </a:clrScheme>
    <a:fontScheme name="_VTB шаблоны">
      <a:majorFont>
        <a:latin typeface="VTB Group Demi Bold"/>
        <a:ea typeface=""/>
        <a:cs typeface=""/>
      </a:majorFont>
      <a:minorFont>
        <a:latin typeface="VTB Group Book"/>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6350">
          <a:solidFill>
            <a:schemeClr val="bg1">
              <a:lumMod val="50000"/>
            </a:schemeClr>
          </a:solidFill>
        </a:ln>
        <a:effectLst>
          <a:outerShdw blurRad="114300" dist="63500" dir="2700000" algn="ctr" rotWithShape="0">
            <a:srgbClr val="000000">
              <a:alpha val="8000"/>
            </a:srgb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Другая 6">
    <a:dk1>
      <a:srgbClr val="1C1C1C"/>
    </a:dk1>
    <a:lt1>
      <a:srgbClr val="FFFFFF"/>
    </a:lt1>
    <a:dk2>
      <a:srgbClr val="58585A"/>
    </a:dk2>
    <a:lt2>
      <a:srgbClr val="87888A"/>
    </a:lt2>
    <a:accent1>
      <a:srgbClr val="002284"/>
    </a:accent1>
    <a:accent2>
      <a:srgbClr val="31529D"/>
    </a:accent2>
    <a:accent3>
      <a:srgbClr val="657BB7"/>
    </a:accent3>
    <a:accent4>
      <a:srgbClr val="00AAFF"/>
    </a:accent4>
    <a:accent5>
      <a:srgbClr val="7AB298"/>
    </a:accent5>
    <a:accent6>
      <a:srgbClr val="E42E3A"/>
    </a:accent6>
    <a:hlink>
      <a:srgbClr val="0563C1"/>
    </a:hlink>
    <a:folHlink>
      <a:srgbClr val="954F72"/>
    </a:folHlink>
  </a:clrScheme>
</a:themeOverride>
</file>

<file path=ppt/theme/themeOverride10.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11.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12.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13.xml><?xml version="1.0" encoding="utf-8"?>
<a:themeOverride xmlns:a="http://schemas.openxmlformats.org/drawingml/2006/main">
  <a:clrScheme name="Другая 6">
    <a:dk1>
      <a:srgbClr val="1C1C1C"/>
    </a:dk1>
    <a:lt1>
      <a:srgbClr val="FFFFFF"/>
    </a:lt1>
    <a:dk2>
      <a:srgbClr val="58585A"/>
    </a:dk2>
    <a:lt2>
      <a:srgbClr val="87888A"/>
    </a:lt2>
    <a:accent1>
      <a:srgbClr val="002284"/>
    </a:accent1>
    <a:accent2>
      <a:srgbClr val="31529D"/>
    </a:accent2>
    <a:accent3>
      <a:srgbClr val="657BB7"/>
    </a:accent3>
    <a:accent4>
      <a:srgbClr val="00AAFF"/>
    </a:accent4>
    <a:accent5>
      <a:srgbClr val="7AB298"/>
    </a:accent5>
    <a:accent6>
      <a:srgbClr val="E42E3A"/>
    </a:accent6>
    <a:hlink>
      <a:srgbClr val="0563C1"/>
    </a:hlink>
    <a:folHlink>
      <a:srgbClr val="954F72"/>
    </a:folHlink>
  </a:clrScheme>
</a:themeOverride>
</file>

<file path=ppt/theme/themeOverride2.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3.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4.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5.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6.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7.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8.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ppt/theme/themeOverride9.xml><?xml version="1.0" encoding="utf-8"?>
<a:themeOverride xmlns:a="http://schemas.openxmlformats.org/drawingml/2006/main">
  <a:clrScheme name="Другая 8">
    <a:dk1>
      <a:srgbClr val="1C1C1C"/>
    </a:dk1>
    <a:lt1>
      <a:srgbClr val="FFFFFF"/>
    </a:lt1>
    <a:dk2>
      <a:srgbClr val="58595B"/>
    </a:dk2>
    <a:lt2>
      <a:srgbClr val="878787"/>
    </a:lt2>
    <a:accent1>
      <a:srgbClr val="002882"/>
    </a:accent1>
    <a:accent2>
      <a:srgbClr val="33539B"/>
    </a:accent2>
    <a:accent3>
      <a:srgbClr val="667EB4"/>
    </a:accent3>
    <a:accent4>
      <a:srgbClr val="00AAFF"/>
    </a:accent4>
    <a:accent5>
      <a:srgbClr val="78B497"/>
    </a:accent5>
    <a:accent6>
      <a:srgbClr val="E62632"/>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9019</TotalTime>
  <Words>3056</Words>
  <Application>Microsoft Macintosh PowerPoint</Application>
  <PresentationFormat>Широкоэкранный</PresentationFormat>
  <Paragraphs>207</Paragraphs>
  <Slides>13</Slides>
  <Notes>13</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13</vt:i4>
      </vt:variant>
    </vt:vector>
  </HeadingPairs>
  <TitlesOfParts>
    <vt:vector size="23" baseType="lpstr">
      <vt:lpstr>Arial</vt:lpstr>
      <vt:lpstr>Calibri</vt:lpstr>
      <vt:lpstr>Play</vt:lpstr>
      <vt:lpstr>Roboto Light</vt:lpstr>
      <vt:lpstr>Times New Roman</vt:lpstr>
      <vt:lpstr>VTB Group Book</vt:lpstr>
      <vt:lpstr>VTB Group Demi Bold</vt:lpstr>
      <vt:lpstr>VTB Group Regular</vt:lpstr>
      <vt:lpstr>2_Тема Office</vt:lpstr>
      <vt:lpstr>3_Тема Office</vt:lpstr>
      <vt:lpstr>Миражи непростых проектов</vt:lpstr>
      <vt:lpstr>Что такое непростые проекты?</vt:lpstr>
      <vt:lpstr>Билль о правах и обязанностях (К. Вигерс)</vt:lpstr>
      <vt:lpstr>Мираж № 1</vt:lpstr>
      <vt:lpstr>Понимание</vt:lpstr>
      <vt:lpstr>Мираж № 2</vt:lpstr>
      <vt:lpstr>Энтропия требований</vt:lpstr>
      <vt:lpstr>Мираж № 3</vt:lpstr>
      <vt:lpstr>Что хотел получить заказчик?</vt:lpstr>
      <vt:lpstr>Мираж № 4</vt:lpstr>
      <vt:lpstr>Уважение</vt:lpstr>
      <vt:lpstr>Выводы</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Миражи проектов</dc:title>
  <dc:creator>Алексей Орлов</dc:creator>
  <cp:lastModifiedBy>Алексей Орлов</cp:lastModifiedBy>
  <cp:revision>264</cp:revision>
  <dcterms:created xsi:type="dcterms:W3CDTF">2021-04-26T17:48:53Z</dcterms:created>
  <dcterms:modified xsi:type="dcterms:W3CDTF">2021-05-19T17:23:17Z</dcterms:modified>
</cp:coreProperties>
</file>